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291840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0007" userDrawn="1">
          <p15:clr>
            <a:srgbClr val="A4A3A4"/>
          </p15:clr>
        </p15:guide>
        <p15:guide id="2" pos="725" userDrawn="1">
          <p15:clr>
            <a:srgbClr val="A4A3A4"/>
          </p15:clr>
        </p15:guide>
        <p15:guide id="3" pos="6960" userDrawn="1">
          <p15:clr>
            <a:srgbClr val="A4A3A4"/>
          </p15:clr>
        </p15:guide>
        <p15:guide id="4" pos="7851" userDrawn="1">
          <p15:clr>
            <a:srgbClr val="A4A3A4"/>
          </p15:clr>
        </p15:guide>
        <p15:guide id="5" pos="19797" userDrawn="1">
          <p15:clr>
            <a:srgbClr val="A4A3A4"/>
          </p15:clr>
        </p15:guide>
        <p15:guide id="6" pos="20688" userDrawn="1">
          <p15:clr>
            <a:srgbClr val="A4A3A4"/>
          </p15:clr>
        </p15:guide>
        <p15:guide id="7" pos="26923" userDrawn="1">
          <p15:clr>
            <a:srgbClr val="A4A3A4"/>
          </p15:clr>
        </p15:guide>
        <p15:guide id="8" orient="horz" pos="677" userDrawn="1">
          <p15:clr>
            <a:srgbClr val="A4A3A4"/>
          </p15:clr>
        </p15:guide>
        <p15:guide id="9" pos="26160" userDrawn="1">
          <p15:clr>
            <a:srgbClr val="A4A3A4"/>
          </p15:clr>
        </p15:guide>
        <p15:guide id="10" pos="21480" userDrawn="1">
          <p15:clr>
            <a:srgbClr val="A4A3A4"/>
          </p15:clr>
        </p15:guide>
        <p15:guide id="11" orient="horz" pos="7068" userDrawn="1">
          <p15:clr>
            <a:srgbClr val="A4A3A4"/>
          </p15:clr>
        </p15:guide>
        <p15:guide id="12" orient="horz" pos="46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405"/>
  </p:normalViewPr>
  <p:slideViewPr>
    <p:cSldViewPr snapToGrid="0">
      <p:cViewPr>
        <p:scale>
          <a:sx n="55" d="100"/>
          <a:sy n="55" d="100"/>
        </p:scale>
        <p:origin x="-3224" y="144"/>
      </p:cViewPr>
      <p:guideLst>
        <p:guide orient="horz" pos="20007"/>
        <p:guide pos="725"/>
        <p:guide pos="6960"/>
        <p:guide pos="7851"/>
        <p:guide pos="19797"/>
        <p:guide pos="20688"/>
        <p:guide pos="26923"/>
        <p:guide orient="horz" pos="677"/>
        <p:guide pos="26160"/>
        <p:guide pos="21480"/>
        <p:guide orient="horz" pos="7068"/>
        <p:guide orient="horz" pos="46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89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760B03-AC64-F375-A6D3-459E7DB4D3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9DE85-CC1C-3A0B-3C5E-0AB0F373D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CB976-3A0D-2F40-A366-5F74A853346A}" type="datetimeFigureOut">
              <a:t>8/2/23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1F549A-9C43-6A49-0F54-D3C79A1A3C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7E9F6E-C01F-F174-B53D-12C62C8D17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6208F-A05B-F44C-9C59-5D4836F7EB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38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8EC3D-BC13-414D-9962-48C85B9AA878}" type="datetimeFigureOut">
              <a:rPr lang="en-US" smtClean="0"/>
              <a:t>8/2/23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885950"/>
            <a:ext cx="6784975" cy="508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7258050"/>
            <a:ext cx="16084550" cy="59388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9DE40-15F4-4541-9DF1-46DAF5318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0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1pPr>
    <a:lvl2pPr marL="998022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2pPr>
    <a:lvl3pPr marL="1996044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3pPr>
    <a:lvl4pPr marL="2994066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4pPr>
    <a:lvl5pPr marL="3992088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5pPr>
    <a:lvl6pPr marL="4990109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6pPr>
    <a:lvl7pPr marL="5988131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7pPr>
    <a:lvl8pPr marL="6986153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8pPr>
    <a:lvl9pPr marL="7984175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91839" y="10204703"/>
            <a:ext cx="37307522" cy="507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83680" y="18434304"/>
            <a:ext cx="307238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7729B06-E802-0F5E-D834-162EB87DEE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875" y="11279188"/>
            <a:ext cx="9874250" cy="75215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C2290C2-19D2-146F-5804-2DCE73C23A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444413" y="20380325"/>
            <a:ext cx="19013487" cy="113887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569179"/>
            <a:ext cx="39502080" cy="276999"/>
          </a:xfr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D9FBF6F9-1F1E-A050-5437-AD54EA0CF6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794" y="12566137"/>
            <a:ext cx="9874250" cy="62343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Chart box">
            <a:extLst>
              <a:ext uri="{FF2B5EF4-FFF2-40B4-BE49-F238E27FC236}">
                <a16:creationId xmlns:a16="http://schemas.microsoft.com/office/drawing/2014/main" id="{47B2792D-9F4D-CBF1-FE75-46299BE97636}"/>
              </a:ext>
            </a:extLst>
          </p:cNvPr>
          <p:cNvSpPr/>
          <p:nvPr userDrawn="1"/>
        </p:nvSpPr>
        <p:spPr>
          <a:xfrm>
            <a:off x="32863270" y="12566136"/>
            <a:ext cx="9863046" cy="6234398"/>
          </a:xfrm>
          <a:custGeom>
            <a:avLst/>
            <a:gdLst/>
            <a:ahLst/>
            <a:cxnLst/>
            <a:rect l="l" t="t" r="r" b="b"/>
            <a:pathLst>
              <a:path w="4518659" h="2856229">
                <a:moveTo>
                  <a:pt x="0" y="2856062"/>
                </a:moveTo>
                <a:lnTo>
                  <a:pt x="4518536" y="2856062"/>
                </a:lnTo>
                <a:lnTo>
                  <a:pt x="4518536" y="0"/>
                </a:lnTo>
                <a:lnTo>
                  <a:pt x="0" y="0"/>
                </a:lnTo>
                <a:lnTo>
                  <a:pt x="0" y="2856062"/>
                </a:lnTo>
                <a:close/>
              </a:path>
            </a:pathLst>
          </a:custGeom>
          <a:ln w="1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68" userDrawn="1">
          <p15:clr>
            <a:srgbClr val="FBAE40"/>
          </p15:clr>
        </p15:guide>
        <p15:guide id="2" pos="138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4560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603967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11662344" y="0"/>
                </a:moveTo>
                <a:lnTo>
                  <a:pt x="303172" y="0"/>
                </a:ln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close/>
              </a:path>
            </a:pathLst>
          </a:custGeom>
          <a:solidFill>
            <a:srgbClr val="CBC8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 userDrawn="1"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303172" y="0"/>
                </a:move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lnTo>
                  <a:pt x="303172" y="0"/>
                </a:lnTo>
                <a:close/>
              </a:path>
            </a:pathLst>
          </a:custGeom>
          <a:ln w="32576">
            <a:solidFill>
              <a:srgbClr val="CBC8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599356" y="0"/>
                </a:move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lnTo>
                  <a:pt x="25993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296183" y="1331152"/>
                </a:moveTo>
                <a:lnTo>
                  <a:pt x="2599356" y="0"/>
                </a:ln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close/>
              </a:path>
            </a:pathLst>
          </a:custGeom>
          <a:ln w="325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2323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100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174643"/>
            <a:ext cx="395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923008" y="30614113"/>
            <a:ext cx="14045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94561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601667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7" name="Top black bar">
            <a:extLst>
              <a:ext uri="{FF2B5EF4-FFF2-40B4-BE49-F238E27FC236}">
                <a16:creationId xmlns:a16="http://schemas.microsoft.com/office/drawing/2014/main" id="{10D64A24-239D-80EE-F002-D954BFC1BC3E}"/>
              </a:ext>
            </a:extLst>
          </p:cNvPr>
          <p:cNvSpPr/>
          <p:nvPr userDrawn="1"/>
        </p:nvSpPr>
        <p:spPr>
          <a:xfrm>
            <a:off x="1188343" y="1137684"/>
            <a:ext cx="30275226" cy="1361089"/>
          </a:xfrm>
          <a:custGeom>
            <a:avLst/>
            <a:gdLst/>
            <a:ahLst/>
            <a:cxnLst/>
            <a:rect l="l" t="t" r="r" b="b"/>
            <a:pathLst>
              <a:path w="13870305" h="623569">
                <a:moveTo>
                  <a:pt x="13869921" y="0"/>
                </a:moveTo>
                <a:lnTo>
                  <a:pt x="0" y="0"/>
                </a:lnTo>
                <a:lnTo>
                  <a:pt x="0" y="623419"/>
                </a:lnTo>
                <a:lnTo>
                  <a:pt x="13721048" y="623419"/>
                </a:lnTo>
                <a:lnTo>
                  <a:pt x="13869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648CA9C-E3E2-A6EA-1983-7AB77C39C8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59B434-30F3-3F41-2DB1-F3C4178EFB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03C749-5ED4-8469-1E6C-5933C8EA8A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oster title">
            <a:extLst>
              <a:ext uri="{FF2B5EF4-FFF2-40B4-BE49-F238E27FC236}">
                <a16:creationId xmlns:a16="http://schemas.microsoft.com/office/drawing/2014/main" id="{F8A635C5-9E73-102D-0B4F-2BBE686960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433" y="2321531"/>
            <a:ext cx="30275224" cy="4067044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>
              <a:spcBef>
                <a:spcPts val="284"/>
              </a:spcBef>
            </a:pPr>
            <a:r>
              <a:rPr sz="26192" i="0" spc="-218" dirty="0">
                <a:latin typeface="Franklin Gothic Medium Cond" panose="020B0606030402020204" pitchFamily="34" charset="0"/>
              </a:rPr>
              <a:t>RESEARCH TITLE HERE</a:t>
            </a:r>
          </a:p>
        </p:txBody>
      </p:sp>
      <p:sp>
        <p:nvSpPr>
          <p:cNvPr id="24" name="Poster title-small words">
            <a:extLst>
              <a:ext uri="{FF2B5EF4-FFF2-40B4-BE49-F238E27FC236}">
                <a16:creationId xmlns:a16="http://schemas.microsoft.com/office/drawing/2014/main" id="{54C748D0-1F08-FED1-BFF8-BB69157DD3C1}"/>
              </a:ext>
            </a:extLst>
          </p:cNvPr>
          <p:cNvSpPr txBox="1"/>
          <p:nvPr/>
        </p:nvSpPr>
        <p:spPr>
          <a:xfrm>
            <a:off x="2234966" y="1286816"/>
            <a:ext cx="27693511" cy="1044037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S M A L L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W O R D S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G O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 E R E</a:t>
            </a:r>
          </a:p>
        </p:txBody>
      </p:sp>
      <p:pic>
        <p:nvPicPr>
          <p:cNvPr id="25" name="Purdue co-brand placeholder">
            <a:extLst>
              <a:ext uri="{FF2B5EF4-FFF2-40B4-BE49-F238E27FC236}">
                <a16:creationId xmlns:a16="http://schemas.microsoft.com/office/drawing/2014/main" id="{999D63C9-CEF0-F8D6-9495-46ACD93D3D3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43749" y="1074738"/>
            <a:ext cx="7385251" cy="5815885"/>
          </a:xfrm>
          <a:prstGeom prst="rect">
            <a:avLst/>
          </a:prstGeom>
        </p:spPr>
      </p:pic>
      <p:sp>
        <p:nvSpPr>
          <p:cNvPr id="26" name="Overview title">
            <a:extLst>
              <a:ext uri="{FF2B5EF4-FFF2-40B4-BE49-F238E27FC236}">
                <a16:creationId xmlns:a16="http://schemas.microsoft.com/office/drawing/2014/main" id="{9AADE70F-383C-2CF2-6D70-3D102DA15836}"/>
              </a:ext>
            </a:extLst>
          </p:cNvPr>
          <p:cNvSpPr txBox="1"/>
          <p:nvPr/>
        </p:nvSpPr>
        <p:spPr>
          <a:xfrm>
            <a:off x="1578259" y="7659635"/>
            <a:ext cx="4399282" cy="1240033"/>
          </a:xfrm>
          <a:prstGeom prst="rect">
            <a:avLst/>
          </a:prstGeom>
        </p:spPr>
        <p:txBody>
          <a:bodyPr vert="horz" wrap="square" lIns="0" tIns="30493" rIns="0" bIns="0" rtlCol="0">
            <a:spAutoFit/>
          </a:bodyPr>
          <a:lstStyle/>
          <a:p>
            <a:pPr marL="27720">
              <a:spcBef>
                <a:spcPts val="240"/>
              </a:spcBef>
            </a:pPr>
            <a:r>
              <a:rPr sz="7858" spc="240" dirty="0">
                <a:solidFill>
                  <a:srgbClr val="CFB991"/>
                </a:solidFill>
                <a:latin typeface="Impact" panose="020B0806030902050204" pitchFamily="34" charset="0"/>
                <a:cs typeface="AcuminProExtraCond-BlackItalic"/>
              </a:rPr>
              <a:t>OVERVIEW</a:t>
            </a:r>
            <a:endParaRPr sz="7858" dirty="0">
              <a:solidFill>
                <a:srgbClr val="CFB991"/>
              </a:solidFill>
              <a:latin typeface="Impact" panose="020B0806030902050204" pitchFamily="34" charset="0"/>
              <a:cs typeface="AcuminProExtraCond-BlackItalic"/>
            </a:endParaRPr>
          </a:p>
        </p:txBody>
      </p:sp>
      <p:sp>
        <p:nvSpPr>
          <p:cNvPr id="27" name="Overview text">
            <a:extLst>
              <a:ext uri="{FF2B5EF4-FFF2-40B4-BE49-F238E27FC236}">
                <a16:creationId xmlns:a16="http://schemas.microsoft.com/office/drawing/2014/main" id="{1436292E-7833-9139-6D01-E393ACC4FB9F}"/>
              </a:ext>
            </a:extLst>
          </p:cNvPr>
          <p:cNvSpPr txBox="1"/>
          <p:nvPr/>
        </p:nvSpPr>
        <p:spPr>
          <a:xfrm>
            <a:off x="7424895" y="7772481"/>
            <a:ext cx="23276583" cy="2188406"/>
          </a:xfrm>
          <a:prstGeom prst="rect">
            <a:avLst/>
          </a:prstGeom>
        </p:spPr>
        <p:txBody>
          <a:bodyPr vert="horz" wrap="square" lIns="0" tIns="9702" rIns="0" bIns="0" rtlCol="0">
            <a:spAutoFit/>
          </a:bodyPr>
          <a:lstStyle/>
          <a:p>
            <a:pPr marL="27720" marR="11088">
              <a:lnSpc>
                <a:spcPct val="103499"/>
              </a:lnSpc>
              <a:spcBef>
                <a:spcPts val="76"/>
              </a:spcBef>
            </a:pP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65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words.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Lorem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ipsum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 sit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amet,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consectetuer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adipiscing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elit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sed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diam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nonummy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nibh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euismod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tincidunt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55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55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laoreet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dolore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magna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aliquam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erat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volutpat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wisi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ad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minim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veniam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quis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nostrud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exerci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tation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ullamcorper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suscipit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lobortis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nisl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aliquip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commodo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consequat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Duis autem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vel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iriure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dolor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hendrerit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nulla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at </a:t>
            </a:r>
            <a:r>
              <a:rPr sz="3492" spc="-44" dirty="0" err="1">
                <a:latin typeface="Franklin Gothic Medium" panose="020B0603020102020204" pitchFamily="34" charset="0"/>
                <a:cs typeface="Acumin Pro SemiCondensed"/>
              </a:rPr>
              <a:t>vero</a:t>
            </a:r>
            <a:r>
              <a:rPr sz="3492" spc="-44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eros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iusto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odio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dignissim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qui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blandit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praesent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luptatum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zzril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facilisi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.</a:t>
            </a:r>
            <a:endParaRPr sz="3492" dirty="0">
              <a:latin typeface="Franklin Gothic Medium" panose="020B0603020102020204" pitchFamily="34" charset="0"/>
              <a:cs typeface="Acumin Pro SemiCondensed"/>
            </a:endParaRPr>
          </a:p>
        </p:txBody>
      </p:sp>
      <p:sp>
        <p:nvSpPr>
          <p:cNvPr id="28" name="Section 1 head">
            <a:extLst>
              <a:ext uri="{FF2B5EF4-FFF2-40B4-BE49-F238E27FC236}">
                <a16:creationId xmlns:a16="http://schemas.microsoft.com/office/drawing/2014/main" id="{7D9E9DD7-031C-D4AE-3F68-48D8236A99C3}"/>
              </a:ext>
            </a:extLst>
          </p:cNvPr>
          <p:cNvSpPr txBox="1"/>
          <p:nvPr/>
        </p:nvSpPr>
        <p:spPr>
          <a:xfrm>
            <a:off x="1155212" y="19154070"/>
            <a:ext cx="9889380" cy="2095770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THEADINGWO LINES</a:t>
            </a:r>
            <a:endParaRPr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29" name="Section 1 text">
            <a:extLst>
              <a:ext uri="{FF2B5EF4-FFF2-40B4-BE49-F238E27FC236}">
                <a16:creationId xmlns:a16="http://schemas.microsoft.com/office/drawing/2014/main" id="{15D0DC33-8E7F-AE05-B3B5-CAB719A6A601}"/>
              </a:ext>
            </a:extLst>
          </p:cNvPr>
          <p:cNvSpPr txBox="1"/>
          <p:nvPr/>
        </p:nvSpPr>
        <p:spPr>
          <a:xfrm>
            <a:off x="1168177" y="21122378"/>
            <a:ext cx="9889380" cy="10744291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0" name="Section 2 head">
            <a:extLst>
              <a:ext uri="{FF2B5EF4-FFF2-40B4-BE49-F238E27FC236}">
                <a16:creationId xmlns:a16="http://schemas.microsoft.com/office/drawing/2014/main" id="{1DA3D1AC-38BB-4CC8-AA0F-24AB007AE4B9}"/>
              </a:ext>
            </a:extLst>
          </p:cNvPr>
          <p:cNvSpPr txBox="1"/>
          <p:nvPr/>
        </p:nvSpPr>
        <p:spPr>
          <a:xfrm>
            <a:off x="12416470" y="11058354"/>
            <a:ext cx="17690002" cy="1045437"/>
          </a:xfrm>
          <a:prstGeom prst="rect">
            <a:avLst/>
          </a:prstGeom>
        </p:spPr>
        <p:txBody>
          <a:bodyPr vert="horz" wrap="square" lIns="0" tIns="37423" rIns="0" bIns="0" rtlCol="0">
            <a:spAutoFit/>
          </a:bodyPr>
          <a:lstStyle/>
          <a:p>
            <a:pPr marL="27720">
              <a:spcBef>
                <a:spcPts val="295"/>
              </a:spcBef>
            </a:pPr>
            <a:r>
              <a:rPr sz="6548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HEA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DING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HERE</a:t>
            </a:r>
            <a:r>
              <a:rPr lang="en-US" sz="6548" spc="131">
                <a:latin typeface="Impact" panose="020B0806030902050204" pitchFamily="34" charset="0"/>
                <a:cs typeface="AcuminProExtraCond-BlackItalic"/>
              </a:rPr>
              <a:t> AND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SPANS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2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COLUMNS</a:t>
            </a:r>
          </a:p>
        </p:txBody>
      </p:sp>
      <p:sp>
        <p:nvSpPr>
          <p:cNvPr id="31" name="Section 2 text column 1">
            <a:extLst>
              <a:ext uri="{FF2B5EF4-FFF2-40B4-BE49-F238E27FC236}">
                <a16:creationId xmlns:a16="http://schemas.microsoft.com/office/drawing/2014/main" id="{C97280AA-A882-BDF8-F35A-A629C86A7ED8}"/>
              </a:ext>
            </a:extLst>
          </p:cNvPr>
          <p:cNvSpPr txBox="1"/>
          <p:nvPr/>
        </p:nvSpPr>
        <p:spPr>
          <a:xfrm>
            <a:off x="12416724" y="12433367"/>
            <a:ext cx="18955370" cy="8077678"/>
          </a:xfrm>
          <a:prstGeom prst="rect">
            <a:avLst/>
          </a:prstGeom>
        </p:spPr>
        <p:txBody>
          <a:bodyPr vert="horz" wrap="square" lIns="0" tIns="0" rIns="0" bIns="0" numCol="2" spcCol="45720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235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endParaRPr lang="en-US" sz="2947" spc="98" dirty="0" err="1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  <a:b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</a:b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2" name="Chart heading box">
            <a:extLst>
              <a:ext uri="{FF2B5EF4-FFF2-40B4-BE49-F238E27FC236}">
                <a16:creationId xmlns:a16="http://schemas.microsoft.com/office/drawing/2014/main" id="{0CF6D988-E7F7-0B09-5F94-186E194D0627}"/>
              </a:ext>
            </a:extLst>
          </p:cNvPr>
          <p:cNvSpPr txBox="1"/>
          <p:nvPr/>
        </p:nvSpPr>
        <p:spPr>
          <a:xfrm>
            <a:off x="32845491" y="11279745"/>
            <a:ext cx="9899083" cy="1091682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9795" rIns="0" bIns="0" rtlCol="0">
            <a:spAutoFit/>
          </a:bodyPr>
          <a:lstStyle/>
          <a:p>
            <a:pPr marL="837153">
              <a:spcBef>
                <a:spcPts val="786"/>
              </a:spcBef>
            </a:pPr>
            <a:endParaRPr sz="6439">
              <a:latin typeface="United Sans Cd Bd"/>
              <a:cs typeface="United Sans Cd Bd"/>
            </a:endParaRPr>
          </a:p>
        </p:txBody>
      </p:sp>
      <p:sp>
        <p:nvSpPr>
          <p:cNvPr id="33" name="Chart heading">
            <a:extLst>
              <a:ext uri="{FF2B5EF4-FFF2-40B4-BE49-F238E27FC236}">
                <a16:creationId xmlns:a16="http://schemas.microsoft.com/office/drawing/2014/main" id="{40569717-955D-53CF-0429-156661B61226}"/>
              </a:ext>
            </a:extLst>
          </p:cNvPr>
          <p:cNvSpPr txBox="1"/>
          <p:nvPr/>
        </p:nvSpPr>
        <p:spPr>
          <a:xfrm>
            <a:off x="32856654" y="11389213"/>
            <a:ext cx="9871602" cy="842443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lang="en-US" sz="5238" spc="218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HEADING FOR CHART/DIAGRAM</a:t>
            </a:r>
            <a:endParaRPr sz="5238" spc="218" dirty="0">
              <a:solidFill>
                <a:srgbClr val="CFB991"/>
              </a:solidFill>
              <a:latin typeface="Impact" panose="020B0806030902050204" pitchFamily="34" charset="0"/>
              <a:cs typeface="United Sans Cd Bd"/>
            </a:endParaRPr>
          </a:p>
        </p:txBody>
      </p:sp>
      <p:sp>
        <p:nvSpPr>
          <p:cNvPr id="34" name="Section 3 head">
            <a:extLst>
              <a:ext uri="{FF2B5EF4-FFF2-40B4-BE49-F238E27FC236}">
                <a16:creationId xmlns:a16="http://schemas.microsoft.com/office/drawing/2014/main" id="{00A2B15F-70A7-488C-9A3E-CF39A3B232E2}"/>
              </a:ext>
            </a:extLst>
          </p:cNvPr>
          <p:cNvSpPr txBox="1"/>
          <p:nvPr/>
        </p:nvSpPr>
        <p:spPr>
          <a:xfrm>
            <a:off x="32799991" y="19171613"/>
            <a:ext cx="9889380" cy="2106966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HEADING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TWO LINES</a:t>
            </a:r>
            <a:endParaRPr lang="en-US"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35" name="Section 3 text">
            <a:extLst>
              <a:ext uri="{FF2B5EF4-FFF2-40B4-BE49-F238E27FC236}">
                <a16:creationId xmlns:a16="http://schemas.microsoft.com/office/drawing/2014/main" id="{A7BB8CD8-5A1A-3D2A-AF8F-BF1756006CC3}"/>
              </a:ext>
            </a:extLst>
          </p:cNvPr>
          <p:cNvSpPr txBox="1"/>
          <p:nvPr/>
        </p:nvSpPr>
        <p:spPr>
          <a:xfrm>
            <a:off x="32863271" y="21117367"/>
            <a:ext cx="9889380" cy="10755487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6" name="Contributors text">
            <a:extLst>
              <a:ext uri="{FF2B5EF4-FFF2-40B4-BE49-F238E27FC236}">
                <a16:creationId xmlns:a16="http://schemas.microsoft.com/office/drawing/2014/main" id="{2997FE45-6E9C-C6BA-66FD-ABD38554371E}"/>
              </a:ext>
            </a:extLst>
          </p:cNvPr>
          <p:cNvSpPr txBox="1"/>
          <p:nvPr/>
        </p:nvSpPr>
        <p:spPr>
          <a:xfrm>
            <a:off x="32817771" y="7335120"/>
            <a:ext cx="9705037" cy="3315477"/>
          </a:xfrm>
          <a:prstGeom prst="rect">
            <a:avLst/>
          </a:prstGeom>
        </p:spPr>
        <p:txBody>
          <a:bodyPr vert="horz" wrap="square" lIns="0" tIns="13860" rIns="0" bIns="0" rtlCol="0">
            <a:spAutoFit/>
          </a:bodyPr>
          <a:lstStyle/>
          <a:p>
            <a:pPr marL="27720" marR="11088">
              <a:lnSpc>
                <a:spcPct val="104600"/>
              </a:lnSpc>
              <a:spcBef>
                <a:spcPts val="109"/>
              </a:spcBef>
            </a:pP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50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words.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Contributors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or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more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information.</a:t>
            </a:r>
            <a:r>
              <a:rPr sz="2947" i="1" spc="14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Amet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magna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wisi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enimad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minim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veniam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quis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nostrud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exerci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tation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suscipit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lobortis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nisl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aliquip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consequat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duis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autem.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44" dirty="0">
                <a:latin typeface="Franklin Gothic Medium" panose="020B0603020102020204" pitchFamily="34" charset="0"/>
                <a:cs typeface="AcuminProSemiCond-MediumItalic"/>
              </a:rPr>
              <a:t>magna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Italic"/>
            </a:endParaRPr>
          </a:p>
        </p:txBody>
      </p:sp>
      <p:sp>
        <p:nvSpPr>
          <p:cNvPr id="37" name="Vertical line 1">
            <a:extLst>
              <a:ext uri="{FF2B5EF4-FFF2-40B4-BE49-F238E27FC236}">
                <a16:creationId xmlns:a16="http://schemas.microsoft.com/office/drawing/2014/main" id="{FDCE21B9-3BC2-270A-AE6B-BC6B35E289A7}"/>
              </a:ext>
            </a:extLst>
          </p:cNvPr>
          <p:cNvSpPr/>
          <p:nvPr/>
        </p:nvSpPr>
        <p:spPr>
          <a:xfrm>
            <a:off x="11761074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Vertical line 2">
            <a:extLst>
              <a:ext uri="{FF2B5EF4-FFF2-40B4-BE49-F238E27FC236}">
                <a16:creationId xmlns:a16="http://schemas.microsoft.com/office/drawing/2014/main" id="{EA37FFBC-08D9-582B-C688-B0101C59AEDB}"/>
              </a:ext>
            </a:extLst>
          </p:cNvPr>
          <p:cNvSpPr/>
          <p:nvPr/>
        </p:nvSpPr>
        <p:spPr>
          <a:xfrm>
            <a:off x="32117682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08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earch-Poster-3-Sections-Alternate-fonts-36x48-2.pptx" id="{CBF93C31-9F3F-4E48-A323-701409EDAFEC}" vid="{7247753D-62F6-8940-8370-69F5ACC346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851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Acumin Pro ExtraCondensed</vt:lpstr>
      <vt:lpstr>AcuminProExtraCond-BlackItalic</vt:lpstr>
      <vt:lpstr>Calibri</vt:lpstr>
      <vt:lpstr>Franklin Gothic Medium</vt:lpstr>
      <vt:lpstr>Franklin Gothic Medium Cond</vt:lpstr>
      <vt:lpstr>Impact</vt:lpstr>
      <vt:lpstr>United Sans Cd Bd</vt:lpstr>
      <vt:lpstr>Office Theme</vt:lpstr>
      <vt:lpstr>RESEARCH TITLE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TITLE HERE</dc:title>
  <dc:creator>Ashton Marie Helmke</dc:creator>
  <cp:lastModifiedBy>Ashton Marie Helmke</cp:lastModifiedBy>
  <cp:revision>9</cp:revision>
  <dcterms:created xsi:type="dcterms:W3CDTF">2023-08-02T15:53:49Z</dcterms:created>
  <dcterms:modified xsi:type="dcterms:W3CDTF">2023-08-02T16:02:14Z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2023-02-21T00:00:00Z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2023-02-21T00:00:00Z</vt:filetime>
  </property>
  <property fmtid="{D5CDD505-2E9C-101B-9397-08002B2CF9AE}" pid="5" name="Producer">
    <vt:lpwstr>Adobe PDF Library 16.0.7</vt:lpwstr>
  </property>
  <property fmtid="{D5CDD505-2E9C-101B-9397-08002B2CF9AE}" pid="6" name="MSIP_Label_4044bd30-2ed7-4c9d-9d12-46200872a97b_Enabled">
    <vt:lpwstr>true</vt:lpwstr>
  </property>
  <property fmtid="{D5CDD505-2E9C-101B-9397-08002B2CF9AE}" pid="7" name="MSIP_Label_4044bd30-2ed7-4c9d-9d12-46200872a97b_SetDate">
    <vt:lpwstr>2023-02-21T14:31:56Z</vt:lpwstr>
  </property>
  <property fmtid="{D5CDD505-2E9C-101B-9397-08002B2CF9AE}" pid="8" name="MSIP_Label_4044bd30-2ed7-4c9d-9d12-46200872a97b_Method">
    <vt:lpwstr>Standard</vt:lpwstr>
  </property>
  <property fmtid="{D5CDD505-2E9C-101B-9397-08002B2CF9AE}" pid="9" name="MSIP_Label_4044bd30-2ed7-4c9d-9d12-46200872a97b_Name">
    <vt:lpwstr>defa4170-0d19-0005-0004-bc88714345d2</vt:lpwstr>
  </property>
  <property fmtid="{D5CDD505-2E9C-101B-9397-08002B2CF9AE}" pid="10" name="MSIP_Label_4044bd30-2ed7-4c9d-9d12-46200872a97b_SiteId">
    <vt:lpwstr>4130bd39-7c53-419c-b1e5-8758d6d63f21</vt:lpwstr>
  </property>
  <property fmtid="{D5CDD505-2E9C-101B-9397-08002B2CF9AE}" pid="11" name="MSIP_Label_4044bd30-2ed7-4c9d-9d12-46200872a97b_ActionId">
    <vt:lpwstr>121e5454-1c9c-4011-adf4-b7f3070a0d4f</vt:lpwstr>
  </property>
  <property fmtid="{D5CDD505-2E9C-101B-9397-08002B2CF9AE}" pid="12" name="MSIP_Label_4044bd30-2ed7-4c9d-9d12-46200872a97b_ContentBits">
    <vt:lpwstr>0</vt:lpwstr>
  </property>
</Properties>
</file>