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4"/>
  </p:sldMasterIdLst>
  <p:notesMasterIdLst>
    <p:notesMasterId r:id="rId18"/>
  </p:notesMasterIdLst>
  <p:sldIdLst>
    <p:sldId id="267" r:id="rId5"/>
    <p:sldId id="291" r:id="rId6"/>
    <p:sldId id="293" r:id="rId7"/>
    <p:sldId id="281" r:id="rId8"/>
    <p:sldId id="284" r:id="rId9"/>
    <p:sldId id="282" r:id="rId10"/>
    <p:sldId id="285" r:id="rId11"/>
    <p:sldId id="286" r:id="rId12"/>
    <p:sldId id="290" r:id="rId13"/>
    <p:sldId id="287" r:id="rId14"/>
    <p:sldId id="288" r:id="rId15"/>
    <p:sldId id="277" r:id="rId16"/>
    <p:sldId id="292" r:id="rId17"/>
  </p:sldIdLst>
  <p:sldSz cx="12192000" cy="6858000"/>
  <p:notesSz cx="6858000" cy="9144000"/>
  <p:embeddedFontLst>
    <p:embeddedFont>
      <p:font typeface="Franklin Gothic Book" panose="020B0503020102020204" pitchFamily="34" charset="0"/>
      <p:regular r:id="rId19"/>
      <p:italic r:id="rId20"/>
    </p:embeddedFont>
    <p:embeddedFont>
      <p:font typeface="Franklin Gothic Medium" panose="020B0603020102020204" pitchFamily="34" charset="0"/>
      <p:regular r:id="rId21"/>
      <p:italic r:id="rId22"/>
    </p:embeddedFont>
    <p:embeddedFont>
      <p:font typeface="Franklin Gothic Medium Cond" panose="020B0606030402020204" pitchFamily="3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80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6CE219-6CB4-4D82-2315-C217F06FFCCD}" name="Hiller, Kelly R" initials="HKR" userId="S::khiller@purdue.edu::b25b1487-7f5e-4b7f-a0b2-f8bcb0b1ea5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B991"/>
    <a:srgbClr val="DDB945"/>
    <a:srgbClr val="EBD9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58"/>
    <p:restoredTop sz="94725"/>
  </p:normalViewPr>
  <p:slideViewPr>
    <p:cSldViewPr snapToGrid="0">
      <p:cViewPr>
        <p:scale>
          <a:sx n="92" d="100"/>
          <a:sy n="92" d="100"/>
        </p:scale>
        <p:origin x="656" y="640"/>
      </p:cViewPr>
      <p:guideLst>
        <p:guide orient="horz" pos="1080"/>
        <p:guide pos="3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B3-EE47-95DE-C97C989334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4B3-EE47-95DE-C97C989334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4B3-EE47-95DE-C97C989334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4045328"/>
        <c:axId val="574310272"/>
      </c:barChart>
      <c:catAx>
        <c:axId val="574045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4310272"/>
        <c:crosses val="autoZero"/>
        <c:auto val="1"/>
        <c:lblAlgn val="ctr"/>
        <c:lblOffset val="100"/>
        <c:noMultiLvlLbl val="0"/>
      </c:catAx>
      <c:valAx>
        <c:axId val="574310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4045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26CF7-48D8-2F46-AFC8-8A5D2298DFDD}" type="datetimeFigureOut">
              <a:rPr lang="en-US" smtClean="0"/>
              <a:t>6/6/25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BF745-0557-B241-863F-056113C703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674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7BF745-0557-B241-863F-056113C7032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31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7BF745-0557-B241-863F-056113C7032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451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7BF745-0557-B241-863F-056113C7032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593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9D25BD0-00C3-16F7-5D25-FB4B959BBA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3236" y="5745059"/>
            <a:ext cx="4987800" cy="528120"/>
          </a:xfrm>
          <a:prstGeom prst="rect">
            <a:avLst/>
          </a:prstGeom>
        </p:spPr>
      </p:pic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6" name="Triangle 5">
            <a:extLst>
              <a:ext uri="{FF2B5EF4-FFF2-40B4-BE49-F238E27FC236}">
                <a16:creationId xmlns:a16="http://schemas.microsoft.com/office/drawing/2014/main" id="{47BD40D6-A6F9-8B8C-560F-0C7A97097E8F}"/>
              </a:ext>
            </a:extLst>
          </p:cNvPr>
          <p:cNvSpPr/>
          <p:nvPr userDrawn="1"/>
        </p:nvSpPr>
        <p:spPr>
          <a:xfrm>
            <a:off x="9954706" y="-9439"/>
            <a:ext cx="2246721" cy="6867440"/>
          </a:xfrm>
          <a:custGeom>
            <a:avLst/>
            <a:gdLst>
              <a:gd name="connsiteX0" fmla="*/ 0 w 2243579"/>
              <a:gd name="connsiteY0" fmla="*/ 0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0 w 2243579"/>
              <a:gd name="connsiteY4" fmla="*/ 0 h 6881568"/>
              <a:gd name="connsiteX0" fmla="*/ 1300899 w 2243579"/>
              <a:gd name="connsiteY0" fmla="*/ 565608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300899 w 2243579"/>
              <a:gd name="connsiteY4" fmla="*/ 565608 h 6881568"/>
              <a:gd name="connsiteX0" fmla="*/ 1602557 w 2243579"/>
              <a:gd name="connsiteY0" fmla="*/ 18854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602557 w 2243579"/>
              <a:gd name="connsiteY4" fmla="*/ 18854 h 6881568"/>
              <a:gd name="connsiteX0" fmla="*/ 1319753 w 1960775"/>
              <a:gd name="connsiteY0" fmla="*/ 18854 h 6881568"/>
              <a:gd name="connsiteX1" fmla="*/ 1960775 w 1960775"/>
              <a:gd name="connsiteY1" fmla="*/ 0 h 6881568"/>
              <a:gd name="connsiteX2" fmla="*/ 1960775 w 1960775"/>
              <a:gd name="connsiteY2" fmla="*/ 6881568 h 6881568"/>
              <a:gd name="connsiteX3" fmla="*/ 0 w 1960775"/>
              <a:gd name="connsiteY3" fmla="*/ 6806154 h 6881568"/>
              <a:gd name="connsiteX4" fmla="*/ 1319753 w 1960775"/>
              <a:gd name="connsiteY4" fmla="*/ 18854 h 6881568"/>
              <a:gd name="connsiteX0" fmla="*/ 1593130 w 2234152"/>
              <a:gd name="connsiteY0" fmla="*/ 18854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93130 w 2234152"/>
              <a:gd name="connsiteY4" fmla="*/ 18854 h 6881569"/>
              <a:gd name="connsiteX0" fmla="*/ 1583717 w 2234152"/>
              <a:gd name="connsiteY0" fmla="*/ 9420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83717 w 2234152"/>
              <a:gd name="connsiteY4" fmla="*/ 9420 h 6881569"/>
              <a:gd name="connsiteX0" fmla="*/ 1583717 w 2243566"/>
              <a:gd name="connsiteY0" fmla="*/ 0 h 6872149"/>
              <a:gd name="connsiteX1" fmla="*/ 2243566 w 2243566"/>
              <a:gd name="connsiteY1" fmla="*/ 12 h 6872149"/>
              <a:gd name="connsiteX2" fmla="*/ 2234152 w 2243566"/>
              <a:gd name="connsiteY2" fmla="*/ 6872148 h 6872149"/>
              <a:gd name="connsiteX3" fmla="*/ 0 w 2243566"/>
              <a:gd name="connsiteY3" fmla="*/ 6872149 h 6872149"/>
              <a:gd name="connsiteX4" fmla="*/ 1583717 w 2243566"/>
              <a:gd name="connsiteY4" fmla="*/ 0 h 687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3566" h="6872149">
                <a:moveTo>
                  <a:pt x="1583717" y="0"/>
                </a:moveTo>
                <a:lnTo>
                  <a:pt x="2243566" y="12"/>
                </a:lnTo>
                <a:lnTo>
                  <a:pt x="2234152" y="6872148"/>
                </a:lnTo>
                <a:lnTo>
                  <a:pt x="0" y="6872149"/>
                </a:lnTo>
                <a:lnTo>
                  <a:pt x="1583717" y="0"/>
                </a:lnTo>
                <a:close/>
              </a:path>
            </a:pathLst>
          </a:custGeom>
          <a:solidFill>
            <a:srgbClr val="CFB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1870E27-202E-F717-3FB6-D69451DF1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3257" y="2005070"/>
            <a:ext cx="7763458" cy="592834"/>
          </a:xfrm>
        </p:spPr>
        <p:txBody>
          <a:bodyPr>
            <a:noAutofit/>
          </a:bodyPr>
          <a:lstStyle>
            <a:lvl1pPr>
              <a:defRPr sz="5400" cap="none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F3E966E-ACAB-E285-70D0-66AC08DF138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3257" y="2629338"/>
            <a:ext cx="7763458" cy="44926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 b="1">
                <a:solidFill>
                  <a:schemeClr val="bg2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76FFA1BC-72F9-9048-3E39-D300A3A6A5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3257" y="3107129"/>
            <a:ext cx="7763458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chemeClr val="bg2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fld id="{C7124C19-F609-8C4C-8116-78E353E3E672}" type="datetime1">
              <a:rPr lang="en-US" smtClean="0"/>
              <a:t>3/29/23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52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Gol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F70307-6603-E935-206D-27DFA3C6C8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6648" y="5737564"/>
            <a:ext cx="5061857" cy="535961"/>
          </a:xfrm>
          <a:prstGeom prst="rect">
            <a:avLst/>
          </a:prstGeom>
        </p:spPr>
      </p:pic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6" name="Title 6">
            <a:extLst>
              <a:ext uri="{FF2B5EF4-FFF2-40B4-BE49-F238E27FC236}">
                <a16:creationId xmlns:a16="http://schemas.microsoft.com/office/drawing/2014/main" id="{B1EEEEC0-D7E4-4DE5-4E3D-FAAD9ABA89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3257" y="1812045"/>
            <a:ext cx="7763458" cy="719757"/>
          </a:xfrm>
        </p:spPr>
        <p:txBody>
          <a:bodyPr>
            <a:noAutofit/>
          </a:bodyPr>
          <a:lstStyle>
            <a:lvl1pPr>
              <a:defRPr sz="540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DB9B8-C811-84E9-5F58-0130F3A805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3257" y="2617146"/>
            <a:ext cx="7763458" cy="449263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000" b="1">
                <a:solidFill>
                  <a:schemeClr val="tx1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24BF34A7-30DF-7BD2-A5A2-434BBF6672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3257" y="3148847"/>
            <a:ext cx="7763458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3/31/23</a:t>
            </a:r>
          </a:p>
        </p:txBody>
      </p:sp>
    </p:spTree>
    <p:extLst>
      <p:ext uri="{BB962C8B-B14F-4D97-AF65-F5344CB8AC3E}">
        <p14:creationId xmlns:p14="http://schemas.microsoft.com/office/powerpoint/2010/main" val="569925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34176D92-8FAB-782E-E607-5D0C5CC9C2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FDAFB6-8BB6-ADBB-6574-5B0C25E7B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972" y="4671391"/>
            <a:ext cx="11266714" cy="1401419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FF931D0-D7E7-D9E1-3CCC-83299A09228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8972" y="6085510"/>
            <a:ext cx="11266714" cy="449263"/>
          </a:xfrm>
        </p:spPr>
        <p:txBody>
          <a:bodyPr>
            <a:noAutofit/>
          </a:bodyPr>
          <a:lstStyle>
            <a:lvl1pPr marL="0" indent="0" algn="ctr">
              <a:buFontTx/>
              <a:buNone/>
              <a:defRPr sz="2000" b="1">
                <a:solidFill>
                  <a:schemeClr val="tx1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86611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9524"/>
            <a:ext cx="12192000" cy="6867524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79F75A-CC7F-0156-FBEA-7AFDE5FD4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097E4-2930-9D48-A5CE-AF00B0E706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212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5CE72A-C72C-CA1C-B641-A41BC64DA3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199" y="1543324"/>
            <a:ext cx="11266713" cy="4454706"/>
          </a:xfrm>
        </p:spPr>
        <p:txBody>
          <a:bodyPr numCol="1">
            <a:noAutofit/>
          </a:bodyPr>
          <a:lstStyle>
            <a:lvl1pPr marL="0" indent="0" algn="l" fontAlgn="t">
              <a:buFontTx/>
              <a:buNone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71BFAC-9DDD-7E29-716C-4E627DE4B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4325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py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199" y="1543324"/>
            <a:ext cx="11266713" cy="4454706"/>
          </a:xfrm>
        </p:spPr>
        <p:txBody>
          <a:bodyPr numCol="2">
            <a:noAutofit/>
          </a:bodyPr>
          <a:lstStyle>
            <a:lvl1pPr marL="0" indent="0" algn="l" fontAlgn="t">
              <a:buFontTx/>
              <a:buNone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F501C3-2A4B-0682-86F9-ADE24EC93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7AF2DF-E007-F6A6-978B-01A17E3E56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9984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628D381-488B-4C1C-32F0-1D389C1FF7E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68086" y="1543324"/>
            <a:ext cx="11266714" cy="445470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5EE0A7E-143D-2A83-397F-55801DA06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65EE62C3-A7DA-7701-DE4B-C1A290C4FA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9C5F1A-9BA7-F65D-775E-2A1B983E533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9CB98B-A015-91FB-795E-0BDDF3F6D4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036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9742D-9D8E-3928-8B2A-C7202DA7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D59E3ED-7921-E7F3-A0A2-0467597EF7E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086" y="1543324"/>
            <a:ext cx="5413169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F449F3F-4187-E891-E28D-ABAA4011813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09157" y="1543324"/>
            <a:ext cx="5425643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5FC4CE19-DA95-2729-993D-BB0D45B6B56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B9323E-BACA-0B7A-9E9F-89AD4E33435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924DCD-18CB-282D-9031-777523D544D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963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9742D-9D8E-3928-8B2A-C7202DA7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D59E3ED-7921-E7F3-A0A2-0467597EF7E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087" y="1543324"/>
            <a:ext cx="3507565" cy="4390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6D77F14-E88B-D0A5-6F63-E4DA45A7CD6B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342217" y="1543323"/>
            <a:ext cx="3507565" cy="4390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A95E987-1BAB-5DE6-3A52-75935C62985E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8243137" y="1543322"/>
            <a:ext cx="3507565" cy="4390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5CA31FF2-2F1A-7D0F-36B0-1773F6A9AB3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AB0E4F-0D1F-EA8F-1357-B6B9069694D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FD81EA-A5E7-6452-8294-A9D18382E5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1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opy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6313" y="3652272"/>
            <a:ext cx="5469743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1" y="1543323"/>
            <a:ext cx="546974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6275945" y="1543323"/>
            <a:ext cx="5458727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710C66FF-C32F-9EF8-4FBC-44E08230B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64929" y="3652271"/>
            <a:ext cx="5469743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AB9F8C-827B-9FF4-8ED9-94B84082527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153AB1-196F-9B47-72D0-811DE93470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6850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opy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A937CB7-FF71-AF7C-945C-0E285D7B2D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6314" y="3652272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2" y="1543323"/>
            <a:ext cx="3534479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336974" y="1543324"/>
            <a:ext cx="3527360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710C66FF-C32F-9EF8-4FBC-44E08230B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5959" y="3652272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D5694FC-6767-0363-8F8C-4C8AEA0C5DCC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8205605" y="1532307"/>
            <a:ext cx="3527360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347E27B2-1DE2-3469-81EF-9EBD7DC7AFB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94590" y="3641255"/>
            <a:ext cx="3534479" cy="2345757"/>
          </a:xfrm>
        </p:spPr>
        <p:txBody>
          <a:bodyPr numCol="1">
            <a:noAutofit/>
          </a:bodyPr>
          <a:lstStyle>
            <a:lvl1pPr marL="285750" indent="-285750" algn="l" fontAlgn="t">
              <a:buFont typeface="Wingdings" pitchFamily="2" charset="2"/>
              <a:buChar char="§"/>
              <a:defRPr sz="1800" baseline="0">
                <a:latin typeface="Franklin Gothic Book" panose="020B0503020102020204" pitchFamily="34" charset="0"/>
              </a:defRPr>
            </a:lvl1pPr>
            <a:lvl2pPr marL="457200" indent="0" algn="l">
              <a:buFontTx/>
              <a:buNone/>
              <a:defRPr sz="1800"/>
            </a:lvl2pPr>
            <a:lvl3pPr marL="914400" indent="0" algn="l">
              <a:buFontTx/>
              <a:buNone/>
              <a:defRPr sz="1800"/>
            </a:lvl3pPr>
            <a:lvl4pPr marL="1371600" indent="0" algn="l">
              <a:buFontTx/>
              <a:buNone/>
              <a:defRPr sz="1800"/>
            </a:lvl4pPr>
            <a:lvl5pPr marL="1828800" indent="0" algn="l">
              <a:buFontTx/>
              <a:buNone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6A746C-74C4-5932-427A-31197558E4C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6BD1F74-A188-DBB9-C235-054D2E7EDE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671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27402-16CB-60F1-259A-4E1A16194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2" y="457200"/>
            <a:ext cx="4314823" cy="96409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889552-EB9F-6D72-9130-E107C02C2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2" y="1570383"/>
            <a:ext cx="4314823" cy="429860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5F6EAB8-D2BB-0BDE-C7AC-895B69CA5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1871" y="457200"/>
            <a:ext cx="6662927" cy="54117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1D343-4F7E-84C3-CD08-673F2FE5FD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BDF517-AD21-0753-5D3B-1D4D200AFD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00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hot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9A83-2C12-9A72-A547-B9374C107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314" y="470037"/>
            <a:ext cx="4325711" cy="1034775"/>
          </a:xfrm>
        </p:spPr>
        <p:txBody>
          <a:bodyPr anchor="b"/>
          <a:lstStyle>
            <a:lvl1pPr fontAlgn="t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70037"/>
            <a:ext cx="6562498" cy="53910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6314" y="1759226"/>
            <a:ext cx="4325711" cy="4086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5B1EA-1D6F-289D-FACB-9040F171AD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CD0B88-25E0-4CAF-F956-4916518A09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43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3" y="1543323"/>
            <a:ext cx="5458727" cy="431772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7832766-AA56-63AE-E2AA-9A2947343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F92D672-5C11-B647-ADA7-722837BA86C0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286962" y="1543323"/>
            <a:ext cx="5458727" cy="431772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6AFB8997-E903-BD34-CBB7-A70F3BD090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9B4851-011B-C9F1-B12A-2265ABEC750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A5F594-92EF-DD17-FAEE-31122F1A2E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17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py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68086" y="1543323"/>
            <a:ext cx="5862679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15759" y="1543322"/>
            <a:ext cx="5129927" cy="430757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486577" y="3795304"/>
            <a:ext cx="2844188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68086" y="3795304"/>
            <a:ext cx="2844188" cy="205559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14516F-C8C7-9666-D863-2EEAB76C868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F3A5E7-E6EF-DE14-2415-149C1BFD38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2444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59AA2-58AF-A659-F919-8BDA04ADA4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5428" y="314295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57200" y="125714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0A3B0E8-AC0D-A169-37E3-2D123D6EBF24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4325104" y="125714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640970D8-E511-89A8-FC5C-6DB37485ADE3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8214780" y="125714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6B04B79A-B4BD-0306-3D46-D570E1F51CA6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4303332" y="314295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450B4796-C4B7-C272-5ADD-7D6C896B703E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8214780" y="314295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4633AE4D-056F-FC97-1F10-877F247AB319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413656" y="564563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19716662-3C77-F831-E45C-F9EA49810F58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435428" y="375982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ED1A14F-5E0D-476E-9C60-BD987EFC4940}"/>
              </a:ext>
            </a:extLst>
          </p:cNvPr>
          <p:cNvSpPr>
            <a:spLocks noGrp="1"/>
          </p:cNvSpPr>
          <p:nvPr>
            <p:ph type="pic" idx="22"/>
          </p:nvPr>
        </p:nvSpPr>
        <p:spPr>
          <a:xfrm>
            <a:off x="4303332" y="375982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A0003A4C-26CB-DD7F-0B22-024AFB58DC67}"/>
              </a:ext>
            </a:extLst>
          </p:cNvPr>
          <p:cNvSpPr>
            <a:spLocks noGrp="1"/>
          </p:cNvSpPr>
          <p:nvPr>
            <p:ph type="pic" idx="23"/>
          </p:nvPr>
        </p:nvSpPr>
        <p:spPr>
          <a:xfrm>
            <a:off x="8193008" y="3759827"/>
            <a:ext cx="3520020" cy="175045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08CE8D58-56A2-6AE5-AB18-C53F4134DD88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4281560" y="564563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7A4C2D1F-1A58-AC60-F606-B816E5F23FFF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8193008" y="5645631"/>
            <a:ext cx="3541792" cy="36576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DD41E05-E2FD-7748-8B57-EC9C68C6891A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1CE814E-4E2C-F4AB-1C88-9DF5E5778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3303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ll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A1DABA-769B-1407-1BFC-75930C1DE7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AF8687-CA4E-66EB-17A8-BE41F302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C508144-F984-C37C-90F6-AA8C545F3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46314" y="1542762"/>
            <a:ext cx="261101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0D7F-9BE0-34B6-0080-2DFC58123F3E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334406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5D5694FC-6767-0363-8F8C-4C8AEA0C5DCC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623655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6223A017-A902-92C1-8A99-7D45B08D860D}"/>
              </a:ext>
            </a:extLst>
          </p:cNvPr>
          <p:cNvSpPr>
            <a:spLocks noGrp="1"/>
          </p:cNvSpPr>
          <p:nvPr>
            <p:ph type="pic" idx="17"/>
          </p:nvPr>
        </p:nvSpPr>
        <p:spPr>
          <a:xfrm>
            <a:off x="9129043" y="1542762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FE352EAA-3DC6-450E-518D-B55638975ECE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1843620" y="3651150"/>
            <a:ext cx="2611015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1E5E3807-051E-4D4B-1143-A6B4BDDBB5D8}"/>
              </a:ext>
            </a:extLst>
          </p:cNvPr>
          <p:cNvSpPr>
            <a:spLocks noGrp="1"/>
          </p:cNvSpPr>
          <p:nvPr>
            <p:ph type="pic" idx="19"/>
          </p:nvPr>
        </p:nvSpPr>
        <p:spPr>
          <a:xfrm>
            <a:off x="4741369" y="3651150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659EF4B-6B57-DE2A-B33A-D60A659CFE6D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7633859" y="3651150"/>
            <a:ext cx="2605756" cy="188567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7B7A1A-70E9-2FE4-C6F5-83B077FA0A30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C10AC9-9C25-CB59-A402-C658C7B3B9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131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2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21986" y="1643073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521986" y="3884037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C2C5294-0EFC-A3EC-D994-11DDCFE70D67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446315" y="1643073"/>
            <a:ext cx="5745165" cy="430757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7A134D-7A3A-AD4B-91DF-57347E308706}"/>
              </a:ext>
            </a:extLst>
          </p:cNvPr>
          <p:cNvSpPr/>
          <p:nvPr userDrawn="1"/>
        </p:nvSpPr>
        <p:spPr>
          <a:xfrm>
            <a:off x="6521986" y="3395949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4581B053-21C8-C0AD-58C7-637A6315D1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1726" y="3395949"/>
            <a:ext cx="5212943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8B2033E-9DB9-9A2B-D4C5-6D8960838D22}"/>
              </a:ext>
            </a:extLst>
          </p:cNvPr>
          <p:cNvSpPr/>
          <p:nvPr userDrawn="1"/>
        </p:nvSpPr>
        <p:spPr>
          <a:xfrm>
            <a:off x="6521856" y="5636913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F02FFCFA-A84F-7535-4A5F-29A5FC646063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6521726" y="5636913"/>
            <a:ext cx="5212813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FB5882-2267-1630-20F3-B4AD242C8785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FA4C08-C1E8-D824-A4B2-1FBFE754FE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5271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with 3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2E1BF6-9F66-A119-6E10-5D16400A75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21986" y="1643073"/>
            <a:ext cx="5212813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3D45392-3CD8-B80C-F2B3-4B45BA45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492B2E6-F25A-DAD4-50C4-028EE4F9F20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9287219" y="3884037"/>
            <a:ext cx="2447580" cy="20555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F1D849-D57F-29CA-A61A-410807726101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6521986" y="3879120"/>
            <a:ext cx="2528916" cy="205559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6AB35901-94D3-C7C4-1CE7-B31E29C657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C2C5294-0EFC-A3EC-D994-11DDCFE70D67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446315" y="1643073"/>
            <a:ext cx="5745165" cy="430757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5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AC4E08-5A51-BF4F-655E-4E54DD771548}"/>
              </a:ext>
            </a:extLst>
          </p:cNvPr>
          <p:cNvSpPr/>
          <p:nvPr userDrawn="1"/>
        </p:nvSpPr>
        <p:spPr>
          <a:xfrm>
            <a:off x="6521986" y="3395949"/>
            <a:ext cx="5212813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27D80C23-74F3-F853-02BF-83C743039F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71823" y="3395949"/>
            <a:ext cx="5162846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F22EB8-4EFD-86A4-8EB8-8A4F1A1AA2DF}"/>
              </a:ext>
            </a:extLst>
          </p:cNvPr>
          <p:cNvSpPr/>
          <p:nvPr userDrawn="1"/>
        </p:nvSpPr>
        <p:spPr>
          <a:xfrm>
            <a:off x="6512818" y="5631997"/>
            <a:ext cx="2512330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66A4B2AA-E0AE-18DD-BAA3-AF2A9CA6987A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6562654" y="5631997"/>
            <a:ext cx="2488248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18B5CD1-FF93-2C9C-1BFF-73A3CE39E65D}"/>
              </a:ext>
            </a:extLst>
          </p:cNvPr>
          <p:cNvSpPr/>
          <p:nvPr userDrawn="1"/>
        </p:nvSpPr>
        <p:spPr>
          <a:xfrm>
            <a:off x="9287218" y="5641703"/>
            <a:ext cx="2431941" cy="302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C52272AC-9734-6D60-9441-B5E7B9E4E372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9337055" y="5641703"/>
            <a:ext cx="2408630" cy="30271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060CCDA-D884-EB50-0B9C-1003FDB3977F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E2B8DF7-D12D-730C-E78A-746AC13DE6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4418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3 Blocks -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CFF414-FA47-F7EC-7EFB-7073E26BB831}"/>
              </a:ext>
            </a:extLst>
          </p:cNvPr>
          <p:cNvSpPr/>
          <p:nvPr userDrawn="1"/>
        </p:nvSpPr>
        <p:spPr>
          <a:xfrm>
            <a:off x="7938475" y="1315894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3C0F4F-1E76-E3A4-E5AA-8FA79C7C69FB}"/>
              </a:ext>
            </a:extLst>
          </p:cNvPr>
          <p:cNvSpPr/>
          <p:nvPr userDrawn="1"/>
        </p:nvSpPr>
        <p:spPr>
          <a:xfrm>
            <a:off x="4420956" y="1315895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67105CB-DECE-0616-2A57-776784CFC1CB}"/>
              </a:ext>
            </a:extLst>
          </p:cNvPr>
          <p:cNvSpPr/>
          <p:nvPr userDrawn="1"/>
        </p:nvSpPr>
        <p:spPr>
          <a:xfrm>
            <a:off x="903437" y="1315896"/>
            <a:ext cx="3319531" cy="45132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813FE17-B697-FB87-4ED6-D832D798E9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03506" y="1436468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CE94D6C-2E61-91FC-DA54-8FB71DE93C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1943" y="2043222"/>
            <a:ext cx="2950589" cy="1691333"/>
          </a:xfrm>
        </p:spPr>
        <p:txBody>
          <a:bodyPr>
            <a:noAutofit/>
          </a:bodyPr>
          <a:lstStyle>
            <a:lvl1pPr marL="0" indent="0" algn="l">
              <a:buFontTx/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Lorem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ipsum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sit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amet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consetetur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sadipscing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elitr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nonumy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eirmod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tempor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invidunt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ut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labore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magna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aliquyam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erat,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voluptua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 At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vero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eos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accusam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justo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duo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rebum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pPr lvl="0"/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B65CB9D-AA49-05C2-2100-C63D32C82B8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01943" y="4045824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43204028-135E-83A2-B94A-693154F531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1284" y="1436468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756D1137-A56F-85A2-FEB3-FEBA9D3C86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721" y="2043222"/>
            <a:ext cx="2950589" cy="1691333"/>
          </a:xfrm>
        </p:spPr>
        <p:txBody>
          <a:bodyPr>
            <a:noAutofit/>
          </a:bodyPr>
          <a:lstStyle>
            <a:lvl1pPr marL="0" indent="0" algn="l">
              <a:buFontTx/>
              <a:buNone/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Lorem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ipsum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sit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amet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consetetur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sadipscing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elitr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nonumy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eirmod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tempor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invidunt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ut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labore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magna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aliquyam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erat,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voluptua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 At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vero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eos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accusam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justo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duo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rebum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pPr lvl="0"/>
            <a:endParaRPr lang="en-US" dirty="0"/>
          </a:p>
        </p:txBody>
      </p: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D4E810FD-2D00-764A-B144-B235C21E32F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19721" y="4045824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0A71EF50-386A-A3B9-93FB-6EF179A4EE4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38803" y="1433918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="1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326B9638-0AB1-0F11-EA67-211E5986731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37240" y="2040672"/>
            <a:ext cx="2950589" cy="1691333"/>
          </a:xfrm>
        </p:spPr>
        <p:txBody>
          <a:bodyPr>
            <a:noAutofit/>
          </a:bodyPr>
          <a:lstStyle>
            <a:lvl1pPr marL="0" indent="0" algn="l">
              <a:buFontTx/>
              <a:buNone/>
              <a:defRPr sz="14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Lorem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ipsum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sit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amet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consetetur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sadipscing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elitr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nonumy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eirmod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tempor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invidunt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ut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labore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magna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aliquyam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erat, sed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voluptua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 At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vero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eos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accusam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justo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duo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dolores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ea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latin typeface="Franklin Gothic Book" panose="020B0503020102020204" pitchFamily="34" charset="0"/>
              </a:rPr>
              <a:t>rebum</a:t>
            </a:r>
            <a:r>
              <a:rPr lang="de-DE" sz="1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.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pPr lvl="0"/>
            <a:endParaRPr lang="en-US" dirty="0"/>
          </a:p>
        </p:txBody>
      </p:sp>
      <p:sp>
        <p:nvSpPr>
          <p:cNvPr id="23" name="Picture Placeholder 10">
            <a:extLst>
              <a:ext uri="{FF2B5EF4-FFF2-40B4-BE49-F238E27FC236}">
                <a16:creationId xmlns:a16="http://schemas.microsoft.com/office/drawing/2014/main" id="{6AE17ED9-FDD9-34C3-1F7D-9A8EA4C4B40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37240" y="4043274"/>
            <a:ext cx="2951163" cy="15557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itle 15">
            <a:extLst>
              <a:ext uri="{FF2B5EF4-FFF2-40B4-BE49-F238E27FC236}">
                <a16:creationId xmlns:a16="http://schemas.microsoft.com/office/drawing/2014/main" id="{77D3ED32-45F9-B948-371F-67E8465B2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B79AD88-FE01-5097-473B-0D0ED2D85A41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A92B54-E02F-8CEF-EF28-54B5775E3EB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712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3 Blocks - G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C98D576-4759-5408-883D-2E56D9D0F603}"/>
              </a:ext>
            </a:extLst>
          </p:cNvPr>
          <p:cNvSpPr/>
          <p:nvPr userDrawn="1"/>
        </p:nvSpPr>
        <p:spPr>
          <a:xfrm>
            <a:off x="7938216" y="1315892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C44A1A-1D1D-F2D9-8EC1-EFF25EBA1FB0}"/>
              </a:ext>
            </a:extLst>
          </p:cNvPr>
          <p:cNvSpPr/>
          <p:nvPr userDrawn="1"/>
        </p:nvSpPr>
        <p:spPr>
          <a:xfrm>
            <a:off x="4420697" y="1315893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38D75A-DD50-6C6E-0A9D-7F77E72C780A}"/>
              </a:ext>
            </a:extLst>
          </p:cNvPr>
          <p:cNvSpPr/>
          <p:nvPr userDrawn="1"/>
        </p:nvSpPr>
        <p:spPr>
          <a:xfrm>
            <a:off x="903178" y="1315894"/>
            <a:ext cx="3319531" cy="451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876A1563-09E6-06B6-EC4A-8E309CC57B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03247" y="143646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AF401EC8-7352-A985-133C-726A718A9E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21025" y="143646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71A04C69-EC92-81B2-FCD5-39464C669BE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38544" y="1433916"/>
            <a:ext cx="3319462" cy="339561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800" b="1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AE5BF8CB-9477-F598-75C4-6F35D608B35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101684" y="2040670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AE6CE746-1703-63A8-BBD4-546AD104E27E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4604880" y="2065258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33" name="Picture Placeholder 10">
            <a:extLst>
              <a:ext uri="{FF2B5EF4-FFF2-40B4-BE49-F238E27FC236}">
                <a16:creationId xmlns:a16="http://schemas.microsoft.com/office/drawing/2014/main" id="{53952BA5-2190-5106-0EBD-DA1D15EFBB9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01684" y="4045822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Picture Placeholder 10">
            <a:extLst>
              <a:ext uri="{FF2B5EF4-FFF2-40B4-BE49-F238E27FC236}">
                <a16:creationId xmlns:a16="http://schemas.microsoft.com/office/drawing/2014/main" id="{835FE666-CADC-4DB4-80A4-BFD9823DE05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19462" y="4045822"/>
            <a:ext cx="2951163" cy="15557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Picture Placeholder 10">
            <a:extLst>
              <a:ext uri="{FF2B5EF4-FFF2-40B4-BE49-F238E27FC236}">
                <a16:creationId xmlns:a16="http://schemas.microsoft.com/office/drawing/2014/main" id="{AECA5017-0E7C-4957-02B2-65FA6C1F6E5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136981" y="4043272"/>
            <a:ext cx="2951163" cy="15557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F4CE92C-83FA-CA44-69CB-E6229E144199}"/>
              </a:ext>
            </a:extLst>
          </p:cNvPr>
          <p:cNvSpPr>
            <a:spLocks noGrp="1"/>
          </p:cNvSpPr>
          <p:nvPr>
            <p:ph type="body" sz="half" idx="25" hasCustomPrompt="1"/>
          </p:nvPr>
        </p:nvSpPr>
        <p:spPr>
          <a:xfrm>
            <a:off x="8129414" y="2071424"/>
            <a:ext cx="2951163" cy="1691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body copy.</a:t>
            </a:r>
          </a:p>
        </p:txBody>
      </p:sp>
      <p:sp>
        <p:nvSpPr>
          <p:cNvPr id="40" name="Title 39">
            <a:extLst>
              <a:ext uri="{FF2B5EF4-FFF2-40B4-BE49-F238E27FC236}">
                <a16:creationId xmlns:a16="http://schemas.microsoft.com/office/drawing/2014/main" id="{2CAB310C-9DF2-C217-7A37-81705800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9CB0B28-EB34-B935-AE4A-7CE9E4336910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AF686E-1EB4-7569-28F0-ABAF3D11AE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9466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5 Color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39">
            <a:extLst>
              <a:ext uri="{FF2B5EF4-FFF2-40B4-BE49-F238E27FC236}">
                <a16:creationId xmlns:a16="http://schemas.microsoft.com/office/drawing/2014/main" id="{2CAB310C-9DF2-C217-7A37-81705800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979A34A-6A6B-FC98-1EC8-8347FAB1A48F}"/>
              </a:ext>
            </a:extLst>
          </p:cNvPr>
          <p:cNvSpPr/>
          <p:nvPr userDrawn="1"/>
        </p:nvSpPr>
        <p:spPr>
          <a:xfrm>
            <a:off x="1008584" y="1660596"/>
            <a:ext cx="1918020" cy="4364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C3F2A76-73C1-7478-1C52-F70D9B50BC0A}"/>
              </a:ext>
            </a:extLst>
          </p:cNvPr>
          <p:cNvSpPr/>
          <p:nvPr userDrawn="1"/>
        </p:nvSpPr>
        <p:spPr>
          <a:xfrm>
            <a:off x="1011339" y="2160555"/>
            <a:ext cx="1915265" cy="32335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6525D0-8078-E003-46A7-FFCB83C221E0}"/>
              </a:ext>
            </a:extLst>
          </p:cNvPr>
          <p:cNvSpPr/>
          <p:nvPr userDrawn="1"/>
        </p:nvSpPr>
        <p:spPr>
          <a:xfrm>
            <a:off x="3045437" y="1660596"/>
            <a:ext cx="1918020" cy="43641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E6AD059-9160-4AE4-0F86-92FB0AAD082C}"/>
              </a:ext>
            </a:extLst>
          </p:cNvPr>
          <p:cNvSpPr/>
          <p:nvPr userDrawn="1"/>
        </p:nvSpPr>
        <p:spPr>
          <a:xfrm>
            <a:off x="3048192" y="2160555"/>
            <a:ext cx="1915265" cy="32335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0F701C0-7A2F-0B95-E95C-07302A14CA56}"/>
              </a:ext>
            </a:extLst>
          </p:cNvPr>
          <p:cNvSpPr/>
          <p:nvPr userDrawn="1"/>
        </p:nvSpPr>
        <p:spPr>
          <a:xfrm>
            <a:off x="5082290" y="1660596"/>
            <a:ext cx="1918020" cy="43641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D786ED8-9187-C7FB-F774-CE52A2971FFD}"/>
              </a:ext>
            </a:extLst>
          </p:cNvPr>
          <p:cNvSpPr/>
          <p:nvPr userDrawn="1"/>
        </p:nvSpPr>
        <p:spPr>
          <a:xfrm>
            <a:off x="5085045" y="2160555"/>
            <a:ext cx="1915265" cy="323350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A6F5635-02F3-829F-B778-4A766D8D4A2D}"/>
              </a:ext>
            </a:extLst>
          </p:cNvPr>
          <p:cNvSpPr/>
          <p:nvPr userDrawn="1"/>
        </p:nvSpPr>
        <p:spPr>
          <a:xfrm>
            <a:off x="7119143" y="1660596"/>
            <a:ext cx="1918020" cy="43641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CBD6A50-2E1C-FDDB-2F9B-D9101B8535C5}"/>
              </a:ext>
            </a:extLst>
          </p:cNvPr>
          <p:cNvSpPr/>
          <p:nvPr userDrawn="1"/>
        </p:nvSpPr>
        <p:spPr>
          <a:xfrm>
            <a:off x="7121898" y="2160555"/>
            <a:ext cx="1915265" cy="323350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239B4FF-413F-3DBC-C6E4-087C951C5464}"/>
              </a:ext>
            </a:extLst>
          </p:cNvPr>
          <p:cNvSpPr/>
          <p:nvPr userDrawn="1"/>
        </p:nvSpPr>
        <p:spPr>
          <a:xfrm>
            <a:off x="9155998" y="1660596"/>
            <a:ext cx="1918020" cy="43641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rgbClr val="00000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1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CB8434E-9F38-4592-327E-51A570C73E09}"/>
              </a:ext>
            </a:extLst>
          </p:cNvPr>
          <p:cNvSpPr/>
          <p:nvPr userDrawn="1"/>
        </p:nvSpPr>
        <p:spPr>
          <a:xfrm>
            <a:off x="9158753" y="2160555"/>
            <a:ext cx="1915265" cy="323350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Tx/>
              <a:buNone/>
              <a:tabLst/>
              <a:defRPr/>
            </a:pPr>
            <a:endParaRPr lang="en-GB" sz="1200" kern="0" dirty="0">
              <a:solidFill>
                <a:sysClr val="windowText" lastClr="000000"/>
              </a:solidFill>
              <a:latin typeface="Franklin Gothic Book" panose="020B05030201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44" name="Text Placeholder 6">
            <a:extLst>
              <a:ext uri="{FF2B5EF4-FFF2-40B4-BE49-F238E27FC236}">
                <a16:creationId xmlns:a16="http://schemas.microsoft.com/office/drawing/2014/main" id="{1BA8130D-B7F2-9815-5056-6F334D4BBA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08584" y="1783909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5" name="Text Placeholder 6">
            <a:extLst>
              <a:ext uri="{FF2B5EF4-FFF2-40B4-BE49-F238E27FC236}">
                <a16:creationId xmlns:a16="http://schemas.microsoft.com/office/drawing/2014/main" id="{A41A66E4-0B84-E1FB-88CD-3E0E6E80C49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45438" y="1768552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6" name="Text Placeholder 6">
            <a:extLst>
              <a:ext uri="{FF2B5EF4-FFF2-40B4-BE49-F238E27FC236}">
                <a16:creationId xmlns:a16="http://schemas.microsoft.com/office/drawing/2014/main" id="{235E5CE7-3D80-1BB5-DACD-8A63CA927E9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082291" y="1768552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7" name="Text Placeholder 6">
            <a:extLst>
              <a:ext uri="{FF2B5EF4-FFF2-40B4-BE49-F238E27FC236}">
                <a16:creationId xmlns:a16="http://schemas.microsoft.com/office/drawing/2014/main" id="{685C02D4-EA4F-4962-D397-F6439EC5C6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119145" y="1768552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8" name="Text Placeholder 6">
            <a:extLst>
              <a:ext uri="{FF2B5EF4-FFF2-40B4-BE49-F238E27FC236}">
                <a16:creationId xmlns:a16="http://schemas.microsoft.com/office/drawing/2014/main" id="{1F46F0A7-55C4-6BAE-BCB0-157A86C9199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156000" y="1770870"/>
            <a:ext cx="1918018" cy="220506"/>
          </a:xfrm>
        </p:spPr>
        <p:txBody>
          <a:bodyPr>
            <a:noAutofit/>
          </a:bodyPr>
          <a:lstStyle>
            <a:lvl1pPr marL="0" indent="0" algn="ctr" fontAlgn="t">
              <a:spcBef>
                <a:spcPts val="0"/>
              </a:spcBef>
              <a:buFontTx/>
              <a:buNone/>
              <a:defRPr sz="12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9E69C3F7-0A3A-FAC2-6540-8BB750E9AA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7982" y="2312717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3">
            <a:extLst>
              <a:ext uri="{FF2B5EF4-FFF2-40B4-BE49-F238E27FC236}">
                <a16:creationId xmlns:a16="http://schemas.microsoft.com/office/drawing/2014/main" id="{040CB427-2320-1A81-037C-6D83BCA5B36F}"/>
              </a:ext>
            </a:extLst>
          </p:cNvPr>
          <p:cNvSpPr>
            <a:spLocks noGrp="1"/>
          </p:cNvSpPr>
          <p:nvPr>
            <p:ph type="body" sz="half" idx="32"/>
          </p:nvPr>
        </p:nvSpPr>
        <p:spPr>
          <a:xfrm>
            <a:off x="3175312" y="2299864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1" name="Text Placeholder 3">
            <a:extLst>
              <a:ext uri="{FF2B5EF4-FFF2-40B4-BE49-F238E27FC236}">
                <a16:creationId xmlns:a16="http://schemas.microsoft.com/office/drawing/2014/main" id="{3144BCA8-7BD5-8323-CDAB-E5362D78AA68}"/>
              </a:ext>
            </a:extLst>
          </p:cNvPr>
          <p:cNvSpPr>
            <a:spLocks noGrp="1"/>
          </p:cNvSpPr>
          <p:nvPr>
            <p:ph type="body" sz="half" idx="33"/>
          </p:nvPr>
        </p:nvSpPr>
        <p:spPr>
          <a:xfrm>
            <a:off x="5212165" y="2298292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82EC0719-39BA-B2AB-F29D-3C947DC78925}"/>
              </a:ext>
            </a:extLst>
          </p:cNvPr>
          <p:cNvSpPr>
            <a:spLocks noGrp="1"/>
          </p:cNvSpPr>
          <p:nvPr>
            <p:ph type="body" sz="half" idx="34"/>
          </p:nvPr>
        </p:nvSpPr>
        <p:spPr>
          <a:xfrm>
            <a:off x="7249018" y="2298292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3">
            <a:extLst>
              <a:ext uri="{FF2B5EF4-FFF2-40B4-BE49-F238E27FC236}">
                <a16:creationId xmlns:a16="http://schemas.microsoft.com/office/drawing/2014/main" id="{B939ED29-1A95-3771-8E52-C1F99F848ABD}"/>
              </a:ext>
            </a:extLst>
          </p:cNvPr>
          <p:cNvSpPr>
            <a:spLocks noGrp="1"/>
          </p:cNvSpPr>
          <p:nvPr>
            <p:ph type="body" sz="half" idx="35"/>
          </p:nvPr>
        </p:nvSpPr>
        <p:spPr>
          <a:xfrm>
            <a:off x="9285873" y="2312717"/>
            <a:ext cx="1658269" cy="295802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4" name="Text Placeholder 13">
            <a:extLst>
              <a:ext uri="{FF2B5EF4-FFF2-40B4-BE49-F238E27FC236}">
                <a16:creationId xmlns:a16="http://schemas.microsoft.com/office/drawing/2014/main" id="{F45DEB53-8B0A-80C6-DDED-B723442350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954291"/>
            <a:ext cx="11277600" cy="365760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chemeClr val="accent4">
                    <a:lumMod val="65000"/>
                  </a:schemeClr>
                </a:solidFill>
                <a:latin typeface="Franklin Gothic Medium Cond" panose="020B0606030402020204" pitchFamily="34" charset="0"/>
              </a:defRPr>
            </a:lvl1pPr>
          </a:lstStyle>
          <a:p>
            <a:pPr lvl="0"/>
            <a:r>
              <a:rPr lang="en-US" dirty="0"/>
              <a:t>Click to add subhead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0AFDB1-12D2-1D31-D510-3BCAF0C50B2B}"/>
              </a:ext>
            </a:extLst>
          </p:cNvPr>
          <p:cNvSpPr>
            <a:spLocks noGrp="1"/>
          </p:cNvSpPr>
          <p:nvPr>
            <p:ph type="sldNum" sz="quarter" idx="36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B1C7BB-3C09-A654-6BAE-256BC18508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6314" y="6216349"/>
            <a:ext cx="3346197" cy="35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5407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aption - Black Diagon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10386" y="-9524"/>
            <a:ext cx="6581614" cy="6867524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00C207-AC1E-087B-DE95-A55BC82CAF9A}"/>
              </a:ext>
            </a:extLst>
          </p:cNvPr>
          <p:cNvSpPr/>
          <p:nvPr userDrawn="1"/>
        </p:nvSpPr>
        <p:spPr>
          <a:xfrm>
            <a:off x="0" y="-9440"/>
            <a:ext cx="7284203" cy="6882938"/>
          </a:xfrm>
          <a:custGeom>
            <a:avLst/>
            <a:gdLst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7284203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5114441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82938"/>
              <a:gd name="connsiteX1" fmla="*/ 7284203 w 7284203"/>
              <a:gd name="connsiteY1" fmla="*/ 0 h 6882938"/>
              <a:gd name="connsiteX2" fmla="*/ 5610386 w 7284203"/>
              <a:gd name="connsiteY2" fmla="*/ 6882938 h 6882938"/>
              <a:gd name="connsiteX3" fmla="*/ 0 w 7284203"/>
              <a:gd name="connsiteY3" fmla="*/ 6867440 h 6882938"/>
              <a:gd name="connsiteX4" fmla="*/ 0 w 7284203"/>
              <a:gd name="connsiteY4" fmla="*/ 0 h 6882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4203" h="6882938">
                <a:moveTo>
                  <a:pt x="0" y="0"/>
                </a:moveTo>
                <a:lnTo>
                  <a:pt x="7284203" y="0"/>
                </a:lnTo>
                <a:lnTo>
                  <a:pt x="5610386" y="6882938"/>
                </a:lnTo>
                <a:lnTo>
                  <a:pt x="0" y="68674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2696218-EA6F-DE53-DF14-6383AEA46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005" y="891153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B620EBE-30BB-D534-67D3-D8578AA68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2005" y="2491353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B7745F7-8908-BBA2-2D4D-7A215D38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3748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Caption - White Diagon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C36684E-7DEE-F47A-FA01-89E8EC8104A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10386" y="-9525"/>
            <a:ext cx="6581614" cy="6892463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00C207-AC1E-087B-DE95-A55BC82CAF9A}"/>
              </a:ext>
            </a:extLst>
          </p:cNvPr>
          <p:cNvSpPr/>
          <p:nvPr userDrawn="1"/>
        </p:nvSpPr>
        <p:spPr>
          <a:xfrm>
            <a:off x="0" y="0"/>
            <a:ext cx="7284203" cy="6882938"/>
          </a:xfrm>
          <a:custGeom>
            <a:avLst/>
            <a:gdLst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7284203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67440"/>
              <a:gd name="connsiteX1" fmla="*/ 7284203 w 7284203"/>
              <a:gd name="connsiteY1" fmla="*/ 0 h 6867440"/>
              <a:gd name="connsiteX2" fmla="*/ 5114441 w 7284203"/>
              <a:gd name="connsiteY2" fmla="*/ 6867440 h 6867440"/>
              <a:gd name="connsiteX3" fmla="*/ 0 w 7284203"/>
              <a:gd name="connsiteY3" fmla="*/ 6867440 h 6867440"/>
              <a:gd name="connsiteX4" fmla="*/ 0 w 7284203"/>
              <a:gd name="connsiteY4" fmla="*/ 0 h 6867440"/>
              <a:gd name="connsiteX0" fmla="*/ 0 w 7284203"/>
              <a:gd name="connsiteY0" fmla="*/ 0 h 6882938"/>
              <a:gd name="connsiteX1" fmla="*/ 7284203 w 7284203"/>
              <a:gd name="connsiteY1" fmla="*/ 0 h 6882938"/>
              <a:gd name="connsiteX2" fmla="*/ 5610386 w 7284203"/>
              <a:gd name="connsiteY2" fmla="*/ 6882938 h 6882938"/>
              <a:gd name="connsiteX3" fmla="*/ 0 w 7284203"/>
              <a:gd name="connsiteY3" fmla="*/ 6867440 h 6882938"/>
              <a:gd name="connsiteX4" fmla="*/ 0 w 7284203"/>
              <a:gd name="connsiteY4" fmla="*/ 0 h 6882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4203" h="6882938">
                <a:moveTo>
                  <a:pt x="0" y="0"/>
                </a:moveTo>
                <a:lnTo>
                  <a:pt x="7284203" y="0"/>
                </a:lnTo>
                <a:lnTo>
                  <a:pt x="5610386" y="6882938"/>
                </a:lnTo>
                <a:lnTo>
                  <a:pt x="0" y="686744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2696218-EA6F-DE53-DF14-6383AEA462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2005" y="891153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B620EBE-30BB-D534-67D3-D8578AA68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2005" y="2491353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22CF03-CCE7-F9C6-26FF-C319D4092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5020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6" name="Triangle 5">
            <a:extLst>
              <a:ext uri="{FF2B5EF4-FFF2-40B4-BE49-F238E27FC236}">
                <a16:creationId xmlns:a16="http://schemas.microsoft.com/office/drawing/2014/main" id="{47BD40D6-A6F9-8B8C-560F-0C7A97097E8F}"/>
              </a:ext>
            </a:extLst>
          </p:cNvPr>
          <p:cNvSpPr/>
          <p:nvPr userDrawn="1"/>
        </p:nvSpPr>
        <p:spPr>
          <a:xfrm>
            <a:off x="9954706" y="-9439"/>
            <a:ext cx="2246721" cy="6867440"/>
          </a:xfrm>
          <a:custGeom>
            <a:avLst/>
            <a:gdLst>
              <a:gd name="connsiteX0" fmla="*/ 0 w 2243579"/>
              <a:gd name="connsiteY0" fmla="*/ 0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0 w 2243579"/>
              <a:gd name="connsiteY4" fmla="*/ 0 h 6881568"/>
              <a:gd name="connsiteX0" fmla="*/ 1300899 w 2243579"/>
              <a:gd name="connsiteY0" fmla="*/ 565608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300899 w 2243579"/>
              <a:gd name="connsiteY4" fmla="*/ 565608 h 6881568"/>
              <a:gd name="connsiteX0" fmla="*/ 1602557 w 2243579"/>
              <a:gd name="connsiteY0" fmla="*/ 18854 h 6881568"/>
              <a:gd name="connsiteX1" fmla="*/ 2243579 w 2243579"/>
              <a:gd name="connsiteY1" fmla="*/ 0 h 6881568"/>
              <a:gd name="connsiteX2" fmla="*/ 2243579 w 2243579"/>
              <a:gd name="connsiteY2" fmla="*/ 6881568 h 6881568"/>
              <a:gd name="connsiteX3" fmla="*/ 0 w 2243579"/>
              <a:gd name="connsiteY3" fmla="*/ 6881568 h 6881568"/>
              <a:gd name="connsiteX4" fmla="*/ 1602557 w 2243579"/>
              <a:gd name="connsiteY4" fmla="*/ 18854 h 6881568"/>
              <a:gd name="connsiteX0" fmla="*/ 1319753 w 1960775"/>
              <a:gd name="connsiteY0" fmla="*/ 18854 h 6881568"/>
              <a:gd name="connsiteX1" fmla="*/ 1960775 w 1960775"/>
              <a:gd name="connsiteY1" fmla="*/ 0 h 6881568"/>
              <a:gd name="connsiteX2" fmla="*/ 1960775 w 1960775"/>
              <a:gd name="connsiteY2" fmla="*/ 6881568 h 6881568"/>
              <a:gd name="connsiteX3" fmla="*/ 0 w 1960775"/>
              <a:gd name="connsiteY3" fmla="*/ 6806154 h 6881568"/>
              <a:gd name="connsiteX4" fmla="*/ 1319753 w 1960775"/>
              <a:gd name="connsiteY4" fmla="*/ 18854 h 6881568"/>
              <a:gd name="connsiteX0" fmla="*/ 1593130 w 2234152"/>
              <a:gd name="connsiteY0" fmla="*/ 18854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93130 w 2234152"/>
              <a:gd name="connsiteY4" fmla="*/ 18854 h 6881569"/>
              <a:gd name="connsiteX0" fmla="*/ 1583717 w 2234152"/>
              <a:gd name="connsiteY0" fmla="*/ 9420 h 6881569"/>
              <a:gd name="connsiteX1" fmla="*/ 2234152 w 2234152"/>
              <a:gd name="connsiteY1" fmla="*/ 0 h 6881569"/>
              <a:gd name="connsiteX2" fmla="*/ 2234152 w 2234152"/>
              <a:gd name="connsiteY2" fmla="*/ 6881568 h 6881569"/>
              <a:gd name="connsiteX3" fmla="*/ 0 w 2234152"/>
              <a:gd name="connsiteY3" fmla="*/ 6881569 h 6881569"/>
              <a:gd name="connsiteX4" fmla="*/ 1583717 w 2234152"/>
              <a:gd name="connsiteY4" fmla="*/ 9420 h 6881569"/>
              <a:gd name="connsiteX0" fmla="*/ 1583717 w 2243566"/>
              <a:gd name="connsiteY0" fmla="*/ 0 h 6872149"/>
              <a:gd name="connsiteX1" fmla="*/ 2243566 w 2243566"/>
              <a:gd name="connsiteY1" fmla="*/ 12 h 6872149"/>
              <a:gd name="connsiteX2" fmla="*/ 2234152 w 2243566"/>
              <a:gd name="connsiteY2" fmla="*/ 6872148 h 6872149"/>
              <a:gd name="connsiteX3" fmla="*/ 0 w 2243566"/>
              <a:gd name="connsiteY3" fmla="*/ 6872149 h 6872149"/>
              <a:gd name="connsiteX4" fmla="*/ 1583717 w 2243566"/>
              <a:gd name="connsiteY4" fmla="*/ 0 h 687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3566" h="6872149">
                <a:moveTo>
                  <a:pt x="1583717" y="0"/>
                </a:moveTo>
                <a:lnTo>
                  <a:pt x="2243566" y="12"/>
                </a:lnTo>
                <a:lnTo>
                  <a:pt x="2234152" y="6872148"/>
                </a:lnTo>
                <a:lnTo>
                  <a:pt x="0" y="6872149"/>
                </a:lnTo>
                <a:lnTo>
                  <a:pt x="1583717" y="0"/>
                </a:lnTo>
                <a:close/>
              </a:path>
            </a:pathLst>
          </a:custGeom>
          <a:solidFill>
            <a:srgbClr val="CFB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1870E27-202E-F717-3FB6-D69451DF1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5070" y="2466280"/>
            <a:ext cx="7981645" cy="719757"/>
          </a:xfrm>
        </p:spPr>
        <p:txBody>
          <a:bodyPr>
            <a:noAutofit/>
          </a:bodyPr>
          <a:lstStyle>
            <a:lvl1pPr>
              <a:defRPr sz="9600" cap="none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F3E966E-ACAB-E285-70D0-66AC08DF138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4339" y="3434010"/>
            <a:ext cx="7874567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>
                <a:solidFill>
                  <a:schemeClr val="bg2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contact info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3C44B-7A03-3DD7-DDEF-359166DD133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236" y="5745059"/>
            <a:ext cx="4987800" cy="52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539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- Gol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ck Triangle">
            <a:extLst>
              <a:ext uri="{FF2B5EF4-FFF2-40B4-BE49-F238E27FC236}">
                <a16:creationId xmlns:a16="http://schemas.microsoft.com/office/drawing/2014/main" id="{E6FF8326-7C7F-B6EE-5081-7AD19B61BF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56800" y="0"/>
            <a:ext cx="2235200" cy="6858000"/>
          </a:xfrm>
          <a:prstGeom prst="rect">
            <a:avLst/>
          </a:prstGeom>
          <a:noFill/>
        </p:spPr>
      </p:pic>
      <p:sp>
        <p:nvSpPr>
          <p:cNvPr id="3" name="Title 6">
            <a:extLst>
              <a:ext uri="{FF2B5EF4-FFF2-40B4-BE49-F238E27FC236}">
                <a16:creationId xmlns:a16="http://schemas.microsoft.com/office/drawing/2014/main" id="{1648B145-A545-0D6D-AFF0-0F715C9075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5070" y="2466280"/>
            <a:ext cx="7981645" cy="719757"/>
          </a:xfrm>
        </p:spPr>
        <p:txBody>
          <a:bodyPr>
            <a:noAutofit/>
          </a:bodyPr>
          <a:lstStyle>
            <a:lvl1pPr>
              <a:defRPr sz="960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E3D40940-377F-6BBC-02CB-083B672BF56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4339" y="3434010"/>
            <a:ext cx="7874567" cy="44926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>
                <a:solidFill>
                  <a:schemeClr val="tx1"/>
                </a:solidFill>
                <a:latin typeface="+mn-lt"/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contact info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3B1FB0-ED0C-1633-C21D-A1C41FBE30D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6648" y="5737564"/>
            <a:ext cx="5061857" cy="53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253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AF61CC-58D4-72CE-66CA-BFE87D085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86" y="385004"/>
            <a:ext cx="11266714" cy="589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D4295-B2CD-F1FF-F99B-B267D1740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086" y="1192696"/>
            <a:ext cx="11266714" cy="48379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235C51E-B187-34DE-A75E-C3E52E200A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34663" y="6290433"/>
            <a:ext cx="11001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6EA1D-707D-B54C-8FFB-433BD1A27D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614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6" r:id="rId2"/>
    <p:sldLayoutId id="2147483702" r:id="rId3"/>
    <p:sldLayoutId id="2147483708" r:id="rId4"/>
    <p:sldLayoutId id="2147483687" r:id="rId5"/>
    <p:sldLayoutId id="2147483714" r:id="rId6"/>
    <p:sldLayoutId id="2147483688" r:id="rId7"/>
    <p:sldLayoutId id="2147483650" r:id="rId8"/>
    <p:sldLayoutId id="2147483701" r:id="rId9"/>
    <p:sldLayoutId id="2147483711" r:id="rId10"/>
    <p:sldLayoutId id="2147483712" r:id="rId11"/>
    <p:sldLayoutId id="2147483656" r:id="rId12"/>
    <p:sldLayoutId id="2147483657" r:id="rId13"/>
    <p:sldLayoutId id="2147483706" r:id="rId14"/>
    <p:sldLayoutId id="2147483705" r:id="rId15"/>
    <p:sldLayoutId id="2147483707" r:id="rId16"/>
    <p:sldLayoutId id="2147483713" r:id="rId17"/>
    <p:sldLayoutId id="2147483709" r:id="rId18"/>
    <p:sldLayoutId id="2147483710" r:id="rId19"/>
    <p:sldLayoutId id="2147483653" r:id="rId20"/>
    <p:sldLayoutId id="2147483690" r:id="rId21"/>
    <p:sldLayoutId id="2147483704" r:id="rId22"/>
    <p:sldLayoutId id="2147483692" r:id="rId23"/>
    <p:sldLayoutId id="2147483693" r:id="rId24"/>
    <p:sldLayoutId id="2147483691" r:id="rId25"/>
    <p:sldLayoutId id="2147483703" r:id="rId26"/>
  </p:sldLayoutIdLst>
  <p:hf hdr="0" ftr="0" dt="0"/>
  <p:txStyles>
    <p:titleStyle>
      <a:lvl1pPr algn="l" defTabSz="914400" rtl="0" eaLnBrk="1" fontAlgn="t" latinLnBrk="0" hangingPunct="1">
        <a:lnSpc>
          <a:spcPct val="90000"/>
        </a:lnSpc>
        <a:spcBef>
          <a:spcPct val="0"/>
        </a:spcBef>
        <a:buNone/>
        <a:defRPr lang="en-US" sz="4800" b="0" i="1" kern="1200" cap="none" baseline="0" dirty="0">
          <a:solidFill>
            <a:schemeClr val="tx1"/>
          </a:solidFill>
          <a:latin typeface="Franklin Gothic Medium Cond" panose="020B06060304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itchFamily="2" charset="2"/>
        <a:buChar char="§"/>
        <a:defRPr sz="2000" b="0" i="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800" b="0" i="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600" b="0" i="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500" b="0" i="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itchFamily="2" charset="2"/>
        <a:buChar char="§"/>
        <a:defRPr sz="1400" b="0" i="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emf"/><Relationship Id="rId21" Type="http://schemas.openxmlformats.org/officeDocument/2006/relationships/image" Target="../media/image22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emf"/><Relationship Id="rId11" Type="http://schemas.openxmlformats.org/officeDocument/2006/relationships/image" Target="../media/image14.png"/><Relationship Id="rId5" Type="http://schemas.openxmlformats.org/officeDocument/2006/relationships/image" Target="../media/image8.emf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1.png"/><Relationship Id="rId4" Type="http://schemas.openxmlformats.org/officeDocument/2006/relationships/image" Target="../media/image7.emf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F09A7-CF48-9701-322A-A0BBD1C2F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Title, Franklin Gothic Italic 54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91BF94-59A9-105F-273E-B29E440F25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Subtitle, Franklin Gothic Bold 24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218A17-096C-AED1-C745-D58ECF2EFE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fld id="{FAD8BB1E-87B1-1640-9648-A71604FF880A}" type="datetime1">
              <a:rPr lang="en-US" smtClean="0"/>
              <a:t>6/6/25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997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1E0D781-1EBC-86C1-3261-DC76B685E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43" y="4976191"/>
            <a:ext cx="11266714" cy="1401419"/>
          </a:xfrm>
        </p:spPr>
        <p:txBody>
          <a:bodyPr/>
          <a:lstStyle/>
          <a:p>
            <a:r>
              <a:rPr lang="en-US" dirty="0"/>
              <a:t>Title, Franklin Gothic Italic 48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CF41956-391B-28DC-5C7B-072783FDE0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41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91223D8-6A9A-4BED-D9A3-4B3AFFA3D4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Subtitle Franklin 18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1524A7-DB40-6488-B98E-6E7DAE3C36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Body copy goes here in paragraph form. Franklin Gothic Book bold 14 point font.</a:t>
            </a:r>
          </a:p>
          <a:p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824EBF8-F5E2-EF8A-B6B3-103640F96EB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A1C50C-521A-C9D6-5FE7-1D47988867F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Subtitle Franklin 18</a:t>
            </a:r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CDA29C-2E71-8DCB-BC56-29DA7540380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Body copy goes here in paragraph form. Franklin Gothic Book bold 14 point font.</a:t>
            </a:r>
          </a:p>
          <a:p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BD270BA-B233-FCCD-470B-5E018B0B55A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A056667-0E00-3B41-5052-C1B408DEB1B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Subtitle Franklin 18</a:t>
            </a:r>
          </a:p>
          <a:p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13A04DE-6110-296A-574D-A8FA39F3F3C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Body copy goes here in paragraph form. Franklin Gothic Book bold 14 point font.</a:t>
            </a:r>
          </a:p>
          <a:p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B0CD17-A975-E11A-D6BD-4F310422C10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6AA9102F-D049-9A3F-75CB-F6230FB25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8F08560-507D-9AB5-0943-99594798BFE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1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4E267F-25C8-47DF-9D61-B51817DAD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Body copy goes here in paragraph form. Franklin Gothic Book 16 point font.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Body copy goes here in paragraph form. Franklin Gothic Book 16 point font.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Body copy goes here in paragraph form. Franklin Gothic Book 16 point font.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6E2D3B1-47AD-F42C-134A-898069BAA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A892E85-82A0-CAF6-F533-D334C924F27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Subhead, Franklin Gothic 22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C8E43EC-645D-76B1-A15E-C4AE95A5FA02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58D8137-79EC-4D7B-DC3B-0C0B6FE8145D}"/>
              </a:ext>
            </a:extLst>
          </p:cNvPr>
          <p:cNvSpPr>
            <a:spLocks noGrp="1"/>
          </p:cNvSpPr>
          <p:nvPr>
            <p:ph type="pic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6A2F832-AD5C-3B8B-38CA-5001B6D32DF4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4314E02-B829-D46D-EAE9-83F73BD793A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960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3115D7-6C74-6528-F23C-B81DEA42F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D0C898A-2FF1-8C4F-2A46-D380387196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Subhead, Franklin Gothic 22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1872CCC-F447-33FF-68ED-8F5972FE7AC7}"/>
              </a:ext>
            </a:extLst>
          </p:cNvPr>
          <p:cNvCxnSpPr/>
          <p:nvPr/>
        </p:nvCxnSpPr>
        <p:spPr>
          <a:xfrm>
            <a:off x="7006569" y="4543743"/>
            <a:ext cx="3882343" cy="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B47D554-0F98-0B4D-A0B1-E5EEF25D681C}"/>
              </a:ext>
            </a:extLst>
          </p:cNvPr>
          <p:cNvSpPr txBox="1"/>
          <p:nvPr/>
        </p:nvSpPr>
        <p:spPr>
          <a:xfrm>
            <a:off x="7263095" y="4602205"/>
            <a:ext cx="34918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450"/>
              </a:spcAft>
            </a:pPr>
            <a:r>
              <a:rPr lang="en-US" sz="1000" dirty="0">
                <a:solidFill>
                  <a:schemeClr val="tx2"/>
                </a:solidFill>
                <a:latin typeface="Franklin Gothic Book" panose="020B0503020102020204" pitchFamily="34" charset="0"/>
              </a:rPr>
              <a:t>Add name and title of the subject here, </a:t>
            </a:r>
            <a:br>
              <a:rPr lang="en-US" sz="1000" dirty="0">
                <a:solidFill>
                  <a:schemeClr val="tx2"/>
                </a:solidFill>
                <a:latin typeface="Franklin Gothic Book" panose="020B0503020102020204" pitchFamily="34" charset="0"/>
              </a:rPr>
            </a:br>
            <a:r>
              <a:rPr lang="en-US" sz="1000" dirty="0">
                <a:solidFill>
                  <a:schemeClr val="tx2"/>
                </a:solidFill>
                <a:latin typeface="Franklin Gothic Book" panose="020B0503020102020204" pitchFamily="34" charset="0"/>
              </a:rPr>
              <a:t>Franklin Gothic Book 10</a:t>
            </a:r>
            <a:endParaRPr lang="de-DE" sz="1000" dirty="0">
              <a:solidFill>
                <a:schemeClr val="tx2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661C98-5E27-D35D-B306-DC2DA8288635}"/>
              </a:ext>
            </a:extLst>
          </p:cNvPr>
          <p:cNvSpPr txBox="1"/>
          <p:nvPr/>
        </p:nvSpPr>
        <p:spPr>
          <a:xfrm>
            <a:off x="7006569" y="2699133"/>
            <a:ext cx="38823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Quote from subject goes here in paragraph form. Franklin Gothic Book, 20 point font.”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A316E58-10E4-EBE0-234E-24DC20D80EB3}"/>
              </a:ext>
            </a:extLst>
          </p:cNvPr>
          <p:cNvGrpSpPr/>
          <p:nvPr/>
        </p:nvGrpSpPr>
        <p:grpSpPr>
          <a:xfrm>
            <a:off x="6660495" y="1908011"/>
            <a:ext cx="4597510" cy="3221377"/>
            <a:chOff x="6660495" y="1908011"/>
            <a:chExt cx="4597510" cy="322137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85BAAD2-4CE1-B47C-5479-7B530E75C646}"/>
                </a:ext>
              </a:extLst>
            </p:cNvPr>
            <p:cNvSpPr/>
            <p:nvPr/>
          </p:nvSpPr>
          <p:spPr>
            <a:xfrm>
              <a:off x="6660495" y="2233766"/>
              <a:ext cx="4597510" cy="2895622"/>
            </a:xfrm>
            <a:prstGeom prst="rect">
              <a:avLst/>
            </a:prstGeom>
            <a:noFill/>
            <a:ln w="1270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00FAC77-4503-165C-F24D-1E0705670BB2}"/>
                </a:ext>
              </a:extLst>
            </p:cNvPr>
            <p:cNvSpPr/>
            <p:nvPr/>
          </p:nvSpPr>
          <p:spPr>
            <a:xfrm>
              <a:off x="8427367" y="1908011"/>
              <a:ext cx="1191947" cy="6515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pic>
        <p:nvPicPr>
          <p:cNvPr id="11" name="Graphic 10" descr="Open quotation mark with solid fill">
            <a:extLst>
              <a:ext uri="{FF2B5EF4-FFF2-40B4-BE49-F238E27FC236}">
                <a16:creationId xmlns:a16="http://schemas.microsoft.com/office/drawing/2014/main" id="{E5277B77-C5C7-14D0-0F51-FD5B58E8B0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76283" y="1491671"/>
            <a:ext cx="1294114" cy="130302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3FF8D-23F6-624A-454A-3B1EDDDFA227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8A2217-40A3-75A9-1165-B8CD614FA7C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5050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6C9EF62B-E070-ACB9-D915-B4545582CB13}"/>
              </a:ext>
            </a:extLst>
          </p:cNvPr>
          <p:cNvGraphicFramePr>
            <a:graphicFrameLocks noGrp="1"/>
          </p:cNvGraphicFramePr>
          <p:nvPr>
            <p:ph idx="14"/>
            <p:extLst>
              <p:ext uri="{D42A27DB-BD31-4B8C-83A1-F6EECF244321}">
                <p14:modId xmlns:p14="http://schemas.microsoft.com/office/powerpoint/2010/main" val="356888386"/>
              </p:ext>
            </p:extLst>
          </p:nvPr>
        </p:nvGraphicFramePr>
        <p:xfrm>
          <a:off x="468313" y="1543050"/>
          <a:ext cx="1126648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310">
                  <a:extLst>
                    <a:ext uri="{9D8B030D-6E8A-4147-A177-3AD203B41FA5}">
                      <a16:colId xmlns:a16="http://schemas.microsoft.com/office/drawing/2014/main" val="3688381607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4088979612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74721474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566869555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4285710447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725806012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1656308858"/>
                    </a:ext>
                  </a:extLst>
                </a:gridCol>
                <a:gridCol w="1408310">
                  <a:extLst>
                    <a:ext uri="{9D8B030D-6E8A-4147-A177-3AD203B41FA5}">
                      <a16:colId xmlns:a16="http://schemas.microsoft.com/office/drawing/2014/main" val="36897253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Subject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697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1869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1869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9255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$150,000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09209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100 acres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100 acres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06487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$50,000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$50,000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9221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618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9569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142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8860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081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1188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3764856"/>
                  </a:ext>
                </a:extLst>
              </a:tr>
            </a:tbl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F87F7167-3AC3-B360-4838-FD7C0AF1E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4DBCAE-56B3-0632-B282-151148F7C9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Subhead, Franklin Gothic 22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E5702A2-C1AC-C129-3D05-D3DFAF85D6F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513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 descr="Sample bar chart.">
            <a:extLst>
              <a:ext uri="{FF2B5EF4-FFF2-40B4-BE49-F238E27FC236}">
                <a16:creationId xmlns:a16="http://schemas.microsoft.com/office/drawing/2014/main" id="{C46D9080-314E-BC5C-9635-72825344A010}"/>
              </a:ext>
            </a:extLst>
          </p:cNvPr>
          <p:cNvGraphicFramePr>
            <a:graphicFrameLocks noGrp="1"/>
          </p:cNvGraphicFramePr>
          <p:nvPr>
            <p:ph idx="14"/>
            <p:extLst>
              <p:ext uri="{D42A27DB-BD31-4B8C-83A1-F6EECF244321}">
                <p14:modId xmlns:p14="http://schemas.microsoft.com/office/powerpoint/2010/main" val="3245690128"/>
              </p:ext>
            </p:extLst>
          </p:nvPr>
        </p:nvGraphicFramePr>
        <p:xfrm>
          <a:off x="468313" y="1543050"/>
          <a:ext cx="11266487" cy="4454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CB1D0BE4-6CAA-F38A-DB99-AF9E17671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AFF639-1778-E4AC-5DE3-C904C075B5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Subhead, Franklin Gothic 22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B34A14B-FAFD-0DE2-34D3-88092FD6E1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601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48646-D99A-2E2C-7041-4D850906B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71309-395E-76AF-4D78-7A564D423638}"/>
              </a:ext>
            </a:extLst>
          </p:cNvPr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r>
              <a:rPr lang="en-US" dirty="0"/>
              <a:t>Body copy goes here.</a:t>
            </a:r>
          </a:p>
          <a:p>
            <a:r>
              <a:rPr lang="en-US" dirty="0"/>
              <a:t>Add another fact.</a:t>
            </a:r>
          </a:p>
          <a:p>
            <a:r>
              <a:rPr lang="en-US" dirty="0"/>
              <a:t>Franklin Gothic 20.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37C324-E6D5-575F-6C50-8271A1C6028E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r>
              <a:rPr lang="en-US" dirty="0"/>
              <a:t>Body copy goes here.</a:t>
            </a:r>
          </a:p>
          <a:p>
            <a:r>
              <a:rPr lang="en-US" dirty="0"/>
              <a:t>Add another fact.</a:t>
            </a:r>
          </a:p>
          <a:p>
            <a:r>
              <a:rPr lang="en-US" dirty="0"/>
              <a:t>Franklin Gothic 20.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29418E-CDA8-1676-CF98-F05230396FA7}"/>
              </a:ext>
            </a:extLst>
          </p:cNvPr>
          <p:cNvSpPr>
            <a:spLocks noGrp="1"/>
          </p:cNvSpPr>
          <p:nvPr>
            <p:ph idx="18"/>
          </p:nvPr>
        </p:nvSpPr>
        <p:spPr/>
        <p:txBody>
          <a:bodyPr/>
          <a:lstStyle/>
          <a:p>
            <a:r>
              <a:rPr lang="en-US" dirty="0"/>
              <a:t>Body copy goes here.</a:t>
            </a:r>
          </a:p>
          <a:p>
            <a:r>
              <a:rPr lang="en-US" dirty="0"/>
              <a:t>Add another fact.</a:t>
            </a:r>
          </a:p>
          <a:p>
            <a:r>
              <a:rPr lang="en-US" dirty="0"/>
              <a:t>Franklin Gothic 20.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060E483-DE0F-0A11-EFD8-25E37949DE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Subhead, Franklin Gothic 22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8070CC2-9950-48B4-1BEF-D416720C68AD}"/>
              </a:ext>
            </a:extLst>
          </p:cNvPr>
          <p:cNvCxnSpPr/>
          <p:nvPr/>
        </p:nvCxnSpPr>
        <p:spPr>
          <a:xfrm>
            <a:off x="4142342" y="1543322"/>
            <a:ext cx="0" cy="4390337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F71C10A-C62F-B269-069E-06F72BF20A6E}"/>
              </a:ext>
            </a:extLst>
          </p:cNvPr>
          <p:cNvCxnSpPr/>
          <p:nvPr/>
        </p:nvCxnSpPr>
        <p:spPr>
          <a:xfrm>
            <a:off x="8029460" y="1543322"/>
            <a:ext cx="0" cy="4390337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F7A350-F3DB-486F-F149-456992835C1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591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915317A-7B69-118B-A391-41D62E177524}"/>
              </a:ext>
            </a:extLst>
          </p:cNvPr>
          <p:cNvGraphicFramePr>
            <a:graphicFrameLocks noGrp="1"/>
          </p:cNvGraphicFramePr>
          <p:nvPr>
            <p:ph idx="14"/>
            <p:extLst>
              <p:ext uri="{D42A27DB-BD31-4B8C-83A1-F6EECF244321}">
                <p14:modId xmlns:p14="http://schemas.microsoft.com/office/powerpoint/2010/main" val="758291154"/>
              </p:ext>
            </p:extLst>
          </p:nvPr>
        </p:nvGraphicFramePr>
        <p:xfrm>
          <a:off x="468313" y="1543049"/>
          <a:ext cx="11266485" cy="2551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3297">
                  <a:extLst>
                    <a:ext uri="{9D8B030D-6E8A-4147-A177-3AD203B41FA5}">
                      <a16:colId xmlns:a16="http://schemas.microsoft.com/office/drawing/2014/main" val="2197644577"/>
                    </a:ext>
                  </a:extLst>
                </a:gridCol>
                <a:gridCol w="2253297">
                  <a:extLst>
                    <a:ext uri="{9D8B030D-6E8A-4147-A177-3AD203B41FA5}">
                      <a16:colId xmlns:a16="http://schemas.microsoft.com/office/drawing/2014/main" val="1525852292"/>
                    </a:ext>
                  </a:extLst>
                </a:gridCol>
                <a:gridCol w="2253297">
                  <a:extLst>
                    <a:ext uri="{9D8B030D-6E8A-4147-A177-3AD203B41FA5}">
                      <a16:colId xmlns:a16="http://schemas.microsoft.com/office/drawing/2014/main" val="401346082"/>
                    </a:ext>
                  </a:extLst>
                </a:gridCol>
                <a:gridCol w="2253297">
                  <a:extLst>
                    <a:ext uri="{9D8B030D-6E8A-4147-A177-3AD203B41FA5}">
                      <a16:colId xmlns:a16="http://schemas.microsoft.com/office/drawing/2014/main" val="98337987"/>
                    </a:ext>
                  </a:extLst>
                </a:gridCol>
                <a:gridCol w="2253297">
                  <a:extLst>
                    <a:ext uri="{9D8B030D-6E8A-4147-A177-3AD203B41FA5}">
                      <a16:colId xmlns:a16="http://schemas.microsoft.com/office/drawing/2014/main" val="2832372916"/>
                    </a:ext>
                  </a:extLst>
                </a:gridCol>
              </a:tblGrid>
              <a:tr h="412751"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/>
                        <a:t>Heading</a:t>
                      </a: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/>
                        <a:t>Heading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/>
                        <a:t>Heading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/>
                        <a:t>Heading</a:t>
                      </a: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dirty="0"/>
                        <a:t>Heading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1566725"/>
                  </a:ext>
                </a:extLst>
              </a:tr>
              <a:tr h="21384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Body copy goes here in paragraph form. Franklin Gothic Book 14 point font.</a:t>
                      </a: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Body copy goes here in paragraph form. Franklin Gothic Book 14 point font.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Body copy goes here in paragraph form. Franklin Gothic Book 14 point font.</a:t>
                      </a:r>
                    </a:p>
                  </a:txBody>
                  <a:tcPr>
                    <a:solidFill>
                      <a:schemeClr val="accent4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Body copy goes here in paragraph form. Franklin Gothic Book 14 point font.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Body copy goes here in paragraph form. Franklin Gothic Book 14 point font.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0453734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0ACF388E-9250-8567-44A4-94D465A16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DEBAAD-2017-90E8-1A07-CEE9CA29E5A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Subtitle, Franklin Gothic 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384F23-D469-09BF-3F98-E3550C3EA86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58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FA3C04D-3CF2-ADA8-BC6C-BC887867F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CC9899-5DB8-B660-8C04-F94C76B848D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Heading, Franklin 12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AD8898-8C2A-8F6F-D812-4130B29DB7EF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US" dirty="0"/>
              <a:t>Heading, Franklin 12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627EF76-7BA6-8880-C46F-23FB6BA3339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US" dirty="0"/>
              <a:t>Heading, Franklin 12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B86BF28-3A16-E34E-996D-59C852E55D29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US" dirty="0"/>
              <a:t>Heading, Franklin 12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11D83C2-B875-28B6-FCA9-62208990C669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US" dirty="0"/>
              <a:t>Heading, Franklin 12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A75FE-D964-15B0-C086-E9F2E4E69D2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Body copy goes here in paragraph form. Franklin Gothic Book 12 point font.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BD10ECB-1E5F-D93D-9381-B88FC9D8ED96}"/>
              </a:ext>
            </a:extLst>
          </p:cNvPr>
          <p:cNvSpPr>
            <a:spLocks noGrp="1"/>
          </p:cNvSpPr>
          <p:nvPr>
            <p:ph type="body" sz="half" idx="32"/>
          </p:nvPr>
        </p:nvSpPr>
        <p:spPr/>
        <p:txBody>
          <a:bodyPr/>
          <a:lstStyle/>
          <a:p>
            <a:r>
              <a:rPr lang="en-US" dirty="0"/>
              <a:t>Body copy goes here in paragraph form. Franklin Gothic Book 12 point font.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2054546-55FD-9986-FED0-892A57BB4A32}"/>
              </a:ext>
            </a:extLst>
          </p:cNvPr>
          <p:cNvSpPr>
            <a:spLocks noGrp="1"/>
          </p:cNvSpPr>
          <p:nvPr>
            <p:ph type="body" sz="half" idx="33"/>
          </p:nvPr>
        </p:nvSpPr>
        <p:spPr/>
        <p:txBody>
          <a:bodyPr/>
          <a:lstStyle/>
          <a:p>
            <a:r>
              <a:rPr lang="en-US" dirty="0"/>
              <a:t>Body copy goes here in paragraph form. Franklin Gothic Book 12 point font.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085EBF8-CE37-5860-8955-32FF12E9619E}"/>
              </a:ext>
            </a:extLst>
          </p:cNvPr>
          <p:cNvSpPr>
            <a:spLocks noGrp="1"/>
          </p:cNvSpPr>
          <p:nvPr>
            <p:ph type="body" sz="half" idx="34"/>
          </p:nvPr>
        </p:nvSpPr>
        <p:spPr/>
        <p:txBody>
          <a:bodyPr/>
          <a:lstStyle/>
          <a:p>
            <a:r>
              <a:rPr lang="en-US" dirty="0"/>
              <a:t>Body copy goes here in paragraph form. Franklin Gothic Book 12 point font.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9416DD0-FC9B-A842-A135-1A2D441C1F13}"/>
              </a:ext>
            </a:extLst>
          </p:cNvPr>
          <p:cNvSpPr>
            <a:spLocks noGrp="1"/>
          </p:cNvSpPr>
          <p:nvPr>
            <p:ph type="body" sz="half" idx="35"/>
          </p:nvPr>
        </p:nvSpPr>
        <p:spPr/>
        <p:txBody>
          <a:bodyPr/>
          <a:lstStyle/>
          <a:p>
            <a:r>
              <a:rPr lang="en-US" dirty="0"/>
              <a:t>Body copy goes here in paragraph form. Franklin Gothic Book 12 point font.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EA56D8-A24B-A220-0CBD-527447CCFFB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Subhead, Franklin Gothic 22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D85515-95D8-E513-BFEC-B388F6CBB955}"/>
              </a:ext>
            </a:extLst>
          </p:cNvPr>
          <p:cNvSpPr>
            <a:spLocks noGrp="1"/>
          </p:cNvSpPr>
          <p:nvPr>
            <p:ph type="sldNum" sz="quarter" idx="36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218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304B0BE-E502-D0BB-1989-60316F4F316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Caption, Franklin Gothic 16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6212A6D-0A02-B5DF-AC94-57308AFE5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Title, Franklin Gothic Italic 43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26F83C8-AAAE-EA09-299D-32030F973BBB}"/>
              </a:ext>
            </a:extLst>
          </p:cNvPr>
          <p:cNvSpPr>
            <a:spLocks noGrp="1"/>
          </p:cNvSpPr>
          <p:nvPr>
            <p:ph type="body" sz="half" idx="18"/>
          </p:nvPr>
        </p:nvSpPr>
        <p:spPr/>
        <p:txBody>
          <a:bodyPr/>
          <a:lstStyle/>
          <a:p>
            <a:r>
              <a:rPr lang="en-US" dirty="0"/>
              <a:t>Caption, Franklin Gothic 16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418F6F6-F3AA-56AF-2003-B5D03DEA55CD}"/>
              </a:ext>
            </a:extLst>
          </p:cNvPr>
          <p:cNvSpPr>
            <a:spLocks noGrp="1"/>
          </p:cNvSpPr>
          <p:nvPr>
            <p:ph type="body" sz="half" idx="19"/>
          </p:nvPr>
        </p:nvSpPr>
        <p:spPr/>
        <p:txBody>
          <a:bodyPr/>
          <a:lstStyle/>
          <a:p>
            <a:r>
              <a:rPr lang="en-US" dirty="0"/>
              <a:t>Caption, Franklin Gothic 16</a:t>
            </a:r>
          </a:p>
          <a:p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CF9D252-22A5-461B-A805-96674E2B8E54}"/>
              </a:ext>
            </a:extLst>
          </p:cNvPr>
          <p:cNvSpPr>
            <a:spLocks noGrp="1"/>
          </p:cNvSpPr>
          <p:nvPr>
            <p:ph type="body" sz="half" idx="20"/>
          </p:nvPr>
        </p:nvSpPr>
        <p:spPr/>
        <p:txBody>
          <a:bodyPr/>
          <a:lstStyle/>
          <a:p>
            <a:r>
              <a:rPr lang="en-US" dirty="0"/>
              <a:t>Caption, Franklin Gothic 16</a:t>
            </a:r>
          </a:p>
          <a:p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B40AA03-01C1-8638-E1D5-6CCFB41E494D}"/>
              </a:ext>
            </a:extLst>
          </p:cNvPr>
          <p:cNvSpPr>
            <a:spLocks noGrp="1"/>
          </p:cNvSpPr>
          <p:nvPr>
            <p:ph type="body" sz="half" idx="24"/>
          </p:nvPr>
        </p:nvSpPr>
        <p:spPr/>
        <p:txBody>
          <a:bodyPr/>
          <a:lstStyle/>
          <a:p>
            <a:r>
              <a:rPr lang="en-US" dirty="0"/>
              <a:t>Caption, Franklin Gothic 16</a:t>
            </a:r>
          </a:p>
          <a:p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950AEE8-1F78-64BC-C74F-BCF9C480B24E}"/>
              </a:ext>
            </a:extLst>
          </p:cNvPr>
          <p:cNvSpPr>
            <a:spLocks noGrp="1"/>
          </p:cNvSpPr>
          <p:nvPr>
            <p:ph type="body" sz="half" idx="25"/>
          </p:nvPr>
        </p:nvSpPr>
        <p:spPr/>
        <p:txBody>
          <a:bodyPr/>
          <a:lstStyle/>
          <a:p>
            <a:r>
              <a:rPr lang="en-US" dirty="0"/>
              <a:t>Caption, Franklin Gothic 16</a:t>
            </a:r>
          </a:p>
          <a:p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E90D6D9-7BA5-43F4-D371-55FA0C3DD9CF}"/>
              </a:ext>
            </a:extLst>
          </p:cNvPr>
          <p:cNvSpPr>
            <a:spLocks noGrp="1"/>
          </p:cNvSpPr>
          <p:nvPr>
            <p:ph type="pic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214D81F-661A-416A-AC5E-38E2D30394CF}"/>
              </a:ext>
            </a:extLst>
          </p:cNvPr>
          <p:cNvSpPr>
            <a:spLocks noGrp="1"/>
          </p:cNvSpPr>
          <p:nvPr>
            <p:ph type="pic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C61863C2-86CB-0254-54F3-B1B2CCC2CEA8}"/>
              </a:ext>
            </a:extLst>
          </p:cNvPr>
          <p:cNvSpPr>
            <a:spLocks noGrp="1"/>
          </p:cNvSpPr>
          <p:nvPr>
            <p:ph type="pic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2F65626-50FE-22B9-8BB6-D0A6D350EC7A}"/>
              </a:ext>
            </a:extLst>
          </p:cNvPr>
          <p:cNvSpPr>
            <a:spLocks noGrp="1"/>
          </p:cNvSpPr>
          <p:nvPr>
            <p:ph type="pic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EF8B01BB-6138-96AF-FB5F-506D4DE6B695}"/>
              </a:ext>
            </a:extLst>
          </p:cNvPr>
          <p:cNvSpPr>
            <a:spLocks noGrp="1"/>
          </p:cNvSpPr>
          <p:nvPr>
            <p:ph type="pic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29CF7601-B22A-9C09-D463-250DD10141F4}"/>
              </a:ext>
            </a:extLst>
          </p:cNvPr>
          <p:cNvSpPr>
            <a:spLocks noGrp="1"/>
          </p:cNvSpPr>
          <p:nvPr>
            <p:ph type="pic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" name="Slide Number Placeholder 27">
            <a:extLst>
              <a:ext uri="{FF2B5EF4-FFF2-40B4-BE49-F238E27FC236}">
                <a16:creationId xmlns:a16="http://schemas.microsoft.com/office/drawing/2014/main" id="{EA212830-F5C0-DDDD-D300-8BFEC11819DD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3086EA1D-707D-B54C-8FFB-433BD1A27D0B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9901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72CBA-026F-7E96-546F-23B8813A8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FBDCD-BC38-D4A8-A210-EA02F26100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Purdue Marketing and Communications, </a:t>
            </a:r>
            <a:r>
              <a:rPr lang="en-US" dirty="0" err="1"/>
              <a:t>marcom.purdue.edu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266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648A87C-1FA1-756E-8002-A17A677C3D69}"/>
              </a:ext>
            </a:extLst>
          </p:cNvPr>
          <p:cNvSpPr/>
          <p:nvPr/>
        </p:nvSpPr>
        <p:spPr>
          <a:xfrm>
            <a:off x="0" y="0"/>
            <a:ext cx="12192000" cy="36171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DAA1B9-4128-D2C8-4619-45A79BD09F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643" y="634029"/>
            <a:ext cx="11266714" cy="449263"/>
          </a:xfrm>
        </p:spPr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Design Elements</a:t>
            </a:r>
          </a:p>
        </p:txBody>
      </p:sp>
      <p:pic>
        <p:nvPicPr>
          <p:cNvPr id="5" name="Purdue Logo" descr="Purdue University logo">
            <a:extLst>
              <a:ext uri="{FF2B5EF4-FFF2-40B4-BE49-F238E27FC236}">
                <a16:creationId xmlns:a16="http://schemas.microsoft.com/office/drawing/2014/main" id="{7D8AAD4E-6582-C9EE-93FE-0898D015A9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074" y="1689504"/>
            <a:ext cx="1803190" cy="322766"/>
          </a:xfrm>
          <a:prstGeom prst="rect">
            <a:avLst/>
          </a:prstGeom>
        </p:spPr>
      </p:pic>
      <p:pic>
        <p:nvPicPr>
          <p:cNvPr id="6" name="Purdue Logo" descr="Purdue University logo.">
            <a:extLst>
              <a:ext uri="{FF2B5EF4-FFF2-40B4-BE49-F238E27FC236}">
                <a16:creationId xmlns:a16="http://schemas.microsoft.com/office/drawing/2014/main" id="{89D705B2-5E37-D34D-6FBD-80B37F9434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5512" y="5407127"/>
            <a:ext cx="1803190" cy="322767"/>
          </a:xfrm>
          <a:prstGeom prst="rect">
            <a:avLst/>
          </a:prstGeom>
        </p:spPr>
      </p:pic>
      <p:pic>
        <p:nvPicPr>
          <p:cNvPr id="39" name="Picture 38" descr="Vertical Purdue University logo.">
            <a:extLst>
              <a:ext uri="{FF2B5EF4-FFF2-40B4-BE49-F238E27FC236}">
                <a16:creationId xmlns:a16="http://schemas.microsoft.com/office/drawing/2014/main" id="{03C2D7F1-9B45-5BA1-9007-006F93CD77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5570" y="2387605"/>
            <a:ext cx="1163665" cy="751255"/>
          </a:xfrm>
          <a:prstGeom prst="rect">
            <a:avLst/>
          </a:prstGeom>
        </p:spPr>
      </p:pic>
      <p:pic>
        <p:nvPicPr>
          <p:cNvPr id="41" name="Picture 40" descr="Vertical Purdue University logo.">
            <a:extLst>
              <a:ext uri="{FF2B5EF4-FFF2-40B4-BE49-F238E27FC236}">
                <a16:creationId xmlns:a16="http://schemas.microsoft.com/office/drawing/2014/main" id="{A5B6C1C8-9399-79CB-4873-15DF36A966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0696" y="3998072"/>
            <a:ext cx="1173413" cy="757548"/>
          </a:xfrm>
          <a:prstGeom prst="rect">
            <a:avLst/>
          </a:prstGeom>
        </p:spPr>
      </p:pic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503F81F-A777-1237-D79A-4F946965BE5D}"/>
              </a:ext>
            </a:extLst>
          </p:cNvPr>
          <p:cNvSpPr txBox="1">
            <a:spLocks/>
          </p:cNvSpPr>
          <p:nvPr/>
        </p:nvSpPr>
        <p:spPr>
          <a:xfrm>
            <a:off x="462643" y="6221542"/>
            <a:ext cx="11266714" cy="4492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b="0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600" b="0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500" b="0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b="0" i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2">
                    <a:lumMod val="75000"/>
                  </a:schemeClr>
                </a:solidFill>
              </a:rPr>
              <a:t>Copy and paste as needed. Delete slide before presenting.</a:t>
            </a:r>
          </a:p>
        </p:txBody>
      </p:sp>
      <p:pic>
        <p:nvPicPr>
          <p:cNvPr id="2" name="Picture 1" descr="Facebook social media icon">
            <a:extLst>
              <a:ext uri="{FF2B5EF4-FFF2-40B4-BE49-F238E27FC236}">
                <a16:creationId xmlns:a16="http://schemas.microsoft.com/office/drawing/2014/main" id="{BDE314C0-0A19-189E-FB64-5CD77E6012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2450" y="3984217"/>
            <a:ext cx="736039" cy="736039"/>
          </a:xfrm>
          <a:prstGeom prst="rect">
            <a:avLst/>
          </a:prstGeom>
        </p:spPr>
      </p:pic>
      <p:pic>
        <p:nvPicPr>
          <p:cNvPr id="8" name="Picture 7" descr="Facebook social media icon">
            <a:extLst>
              <a:ext uri="{FF2B5EF4-FFF2-40B4-BE49-F238E27FC236}">
                <a16:creationId xmlns:a16="http://schemas.microsoft.com/office/drawing/2014/main" id="{4D5101FC-5584-AF9B-52B2-45D1D27837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2935" y="2389342"/>
            <a:ext cx="736039" cy="736039"/>
          </a:xfrm>
          <a:prstGeom prst="rect">
            <a:avLst/>
          </a:prstGeom>
        </p:spPr>
      </p:pic>
      <p:pic>
        <p:nvPicPr>
          <p:cNvPr id="10" name="Picture 9" descr="Instagram social media icon">
            <a:extLst>
              <a:ext uri="{FF2B5EF4-FFF2-40B4-BE49-F238E27FC236}">
                <a16:creationId xmlns:a16="http://schemas.microsoft.com/office/drawing/2014/main" id="{4F7332A0-A595-425F-90C7-920A9F1415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4686" y="3984217"/>
            <a:ext cx="736039" cy="736039"/>
          </a:xfrm>
          <a:prstGeom prst="rect">
            <a:avLst/>
          </a:prstGeom>
        </p:spPr>
      </p:pic>
      <p:pic>
        <p:nvPicPr>
          <p:cNvPr id="12" name="Picture 11" descr="Instagram social media icon">
            <a:extLst>
              <a:ext uri="{FF2B5EF4-FFF2-40B4-BE49-F238E27FC236}">
                <a16:creationId xmlns:a16="http://schemas.microsoft.com/office/drawing/2014/main" id="{FDC57B4E-BAC5-A2A4-4869-217A2057B2F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64687" y="2389342"/>
            <a:ext cx="736039" cy="736039"/>
          </a:xfrm>
          <a:prstGeom prst="rect">
            <a:avLst/>
          </a:prstGeom>
        </p:spPr>
      </p:pic>
      <p:pic>
        <p:nvPicPr>
          <p:cNvPr id="14" name="Picture 13" descr="LinkedIn social media icon">
            <a:extLst>
              <a:ext uri="{FF2B5EF4-FFF2-40B4-BE49-F238E27FC236}">
                <a16:creationId xmlns:a16="http://schemas.microsoft.com/office/drawing/2014/main" id="{D31D8320-8F5D-30E5-91C4-6D4A45A397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16922" y="3984217"/>
            <a:ext cx="736039" cy="736039"/>
          </a:xfrm>
          <a:prstGeom prst="rect">
            <a:avLst/>
          </a:prstGeom>
        </p:spPr>
      </p:pic>
      <p:pic>
        <p:nvPicPr>
          <p:cNvPr id="16" name="Picture 15" descr="LinkedIn social media icon">
            <a:extLst>
              <a:ext uri="{FF2B5EF4-FFF2-40B4-BE49-F238E27FC236}">
                <a16:creationId xmlns:a16="http://schemas.microsoft.com/office/drawing/2014/main" id="{1C46110D-65FF-2D31-5484-CF695B1E7A9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16439" y="2389342"/>
            <a:ext cx="736039" cy="736039"/>
          </a:xfrm>
          <a:prstGeom prst="rect">
            <a:avLst/>
          </a:prstGeom>
        </p:spPr>
      </p:pic>
      <p:pic>
        <p:nvPicPr>
          <p:cNvPr id="18" name="Picture 17" descr="Snapchat social media icon">
            <a:extLst>
              <a:ext uri="{FF2B5EF4-FFF2-40B4-BE49-F238E27FC236}">
                <a16:creationId xmlns:a16="http://schemas.microsoft.com/office/drawing/2014/main" id="{898D7B42-7F2C-EA36-2193-ED6C996CD5A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69158" y="3984217"/>
            <a:ext cx="736039" cy="736039"/>
          </a:xfrm>
          <a:prstGeom prst="rect">
            <a:avLst/>
          </a:prstGeom>
        </p:spPr>
      </p:pic>
      <p:pic>
        <p:nvPicPr>
          <p:cNvPr id="20" name="Picture 19" descr="Snapchat social media icon">
            <a:extLst>
              <a:ext uri="{FF2B5EF4-FFF2-40B4-BE49-F238E27FC236}">
                <a16:creationId xmlns:a16="http://schemas.microsoft.com/office/drawing/2014/main" id="{29F92751-0061-9443-8065-00161990E2E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68191" y="2389342"/>
            <a:ext cx="736039" cy="736039"/>
          </a:xfrm>
          <a:prstGeom prst="rect">
            <a:avLst/>
          </a:prstGeom>
        </p:spPr>
      </p:pic>
      <p:pic>
        <p:nvPicPr>
          <p:cNvPr id="22" name="Picture 21" descr="X social media icon">
            <a:extLst>
              <a:ext uri="{FF2B5EF4-FFF2-40B4-BE49-F238E27FC236}">
                <a16:creationId xmlns:a16="http://schemas.microsoft.com/office/drawing/2014/main" id="{D2495836-1D41-F16B-DB28-76371F85D9E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473632" y="3997696"/>
            <a:ext cx="736039" cy="736039"/>
          </a:xfrm>
          <a:prstGeom prst="rect">
            <a:avLst/>
          </a:prstGeom>
        </p:spPr>
      </p:pic>
      <p:pic>
        <p:nvPicPr>
          <p:cNvPr id="23" name="Picture 22" descr="X social media icon">
            <a:extLst>
              <a:ext uri="{FF2B5EF4-FFF2-40B4-BE49-F238E27FC236}">
                <a16:creationId xmlns:a16="http://schemas.microsoft.com/office/drawing/2014/main" id="{DB297F91-2C15-FCF0-3EC7-D003554BC63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71693" y="2402821"/>
            <a:ext cx="736039" cy="736039"/>
          </a:xfrm>
          <a:prstGeom prst="rect">
            <a:avLst/>
          </a:prstGeom>
        </p:spPr>
      </p:pic>
      <p:pic>
        <p:nvPicPr>
          <p:cNvPr id="24" name="Picture 23" descr="YouTube social media icon">
            <a:extLst>
              <a:ext uri="{FF2B5EF4-FFF2-40B4-BE49-F238E27FC236}">
                <a16:creationId xmlns:a16="http://schemas.microsoft.com/office/drawing/2014/main" id="{9ADC7781-50C6-3A4A-A818-F56DFD13CA2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421394" y="3984217"/>
            <a:ext cx="736039" cy="736039"/>
          </a:xfrm>
          <a:prstGeom prst="rect">
            <a:avLst/>
          </a:prstGeom>
        </p:spPr>
      </p:pic>
      <p:pic>
        <p:nvPicPr>
          <p:cNvPr id="25" name="Picture 24" descr="YouTube social media icon">
            <a:extLst>
              <a:ext uri="{FF2B5EF4-FFF2-40B4-BE49-F238E27FC236}">
                <a16:creationId xmlns:a16="http://schemas.microsoft.com/office/drawing/2014/main" id="{FC0C4862-E33D-EF93-0136-0CDA587CE1F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419943" y="2389342"/>
            <a:ext cx="736039" cy="7360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F1D2EC-CF41-D880-855D-B06142E4B1E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29538" y="1703919"/>
            <a:ext cx="2776071" cy="2939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709078-233F-63EA-16B8-D5D30ABADE5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29538" y="5438588"/>
            <a:ext cx="2776071" cy="293937"/>
          </a:xfrm>
          <a:prstGeom prst="rect">
            <a:avLst/>
          </a:prstGeom>
        </p:spPr>
      </p:pic>
      <p:pic>
        <p:nvPicPr>
          <p:cNvPr id="17" name="Picture 16" descr="A logo on a black background&#10;&#10;AI-generated content may be incorrect.">
            <a:extLst>
              <a:ext uri="{FF2B5EF4-FFF2-40B4-BE49-F238E27FC236}">
                <a16:creationId xmlns:a16="http://schemas.microsoft.com/office/drawing/2014/main" id="{DCA5262A-7697-C1BC-2384-BC38104D48BA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10812" y="2381522"/>
            <a:ext cx="1604565" cy="1263595"/>
          </a:xfrm>
          <a:prstGeom prst="rect">
            <a:avLst/>
          </a:prstGeom>
        </p:spPr>
      </p:pic>
      <p:pic>
        <p:nvPicPr>
          <p:cNvPr id="21" name="Picture 20" descr="A black and white logo&#10;&#10;AI-generated content may be incorrect.">
            <a:extLst>
              <a:ext uri="{FF2B5EF4-FFF2-40B4-BE49-F238E27FC236}">
                <a16:creationId xmlns:a16="http://schemas.microsoft.com/office/drawing/2014/main" id="{287E7F1E-2735-AB23-4065-0BE4B048335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10812" y="3997696"/>
            <a:ext cx="1604565" cy="126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656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EFFFF"/>
      </a:lt1>
      <a:dk2>
        <a:srgbClr val="55585F"/>
      </a:dk2>
      <a:lt2>
        <a:srgbClr val="CECACB"/>
      </a:lt2>
      <a:accent1>
        <a:srgbClr val="CFB891"/>
      </a:accent1>
      <a:accent2>
        <a:srgbClr val="555960"/>
      </a:accent2>
      <a:accent3>
        <a:srgbClr val="8D6F3D"/>
      </a:accent3>
      <a:accent4>
        <a:srgbClr val="FFFFFF"/>
      </a:accent4>
      <a:accent5>
        <a:srgbClr val="DAAA00"/>
      </a:accent5>
      <a:accent6>
        <a:srgbClr val="9D9694"/>
      </a:accent6>
      <a:hlink>
        <a:srgbClr val="000000"/>
      </a:hlink>
      <a:folHlink>
        <a:srgbClr val="FEFFFF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SEE-SustainabilityEngrEnvironmentalEngr-Presentation-Template-WideScren-AltFonts" id="{AAC5DE8A-4EB6-4E46-8C28-A27EA2F8A1F4}" vid="{ACFE11B9-9573-1441-A9EB-D1A4B43B82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E202481DC1CB46AA011D949D311478" ma:contentTypeVersion="14" ma:contentTypeDescription="Create a new document." ma:contentTypeScope="" ma:versionID="525164dac9297210c095a5bd80287f9a">
  <xsd:schema xmlns:xsd="http://www.w3.org/2001/XMLSchema" xmlns:xs="http://www.w3.org/2001/XMLSchema" xmlns:p="http://schemas.microsoft.com/office/2006/metadata/properties" xmlns:ns2="37af3f4b-4b66-46f9-8456-831d9bc3e737" xmlns:ns3="d6656b4d-3fa0-4709-acfb-d5e813445d1e" targetNamespace="http://schemas.microsoft.com/office/2006/metadata/properties" ma:root="true" ma:fieldsID="47e49e78aff16fc85174c3b1ac7b7e79" ns2:_="" ns3:_="">
    <xsd:import namespace="37af3f4b-4b66-46f9-8456-831d9bc3e737"/>
    <xsd:import namespace="d6656b4d-3fa0-4709-acfb-d5e813445d1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af3f4b-4b66-46f9-8456-831d9bc3e737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8e9e90a8-b24c-4be7-8760-a88b2cd47eb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656b4d-3fa0-4709-acfb-d5e813445d1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4ebcf308-42de-4d63-b51a-b2360cc04078}" ma:internalName="TaxCatchAll" ma:showField="CatchAllData" ma:web="d6656b4d-3fa0-4709-acfb-d5e813445d1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6656b4d-3fa0-4709-acfb-d5e813445d1e">
      <UserInfo>
        <DisplayName>Schott, Thomas H.</DisplayName>
        <AccountId>17</AccountId>
        <AccountType/>
      </UserInfo>
      <UserInfo>
        <DisplayName>Sarault, Olivia M</DisplayName>
        <AccountId>29</AccountId>
        <AccountType/>
      </UserInfo>
      <UserInfo>
        <DisplayName>Hiller, Kelly R</DisplayName>
        <AccountId>98</AccountId>
        <AccountType/>
      </UserInfo>
      <UserInfo>
        <DisplayName>Eddy, Abigail Ellen</DisplayName>
        <AccountId>46</AccountId>
        <AccountType/>
      </UserInfo>
      <UserInfo>
        <DisplayName>Gu, Yu Rain</DisplayName>
        <AccountId>77</AccountId>
        <AccountType/>
      </UserInfo>
      <UserInfo>
        <DisplayName>Reese, Kristy S</DisplayName>
        <AccountId>26</AccountId>
        <AccountType/>
      </UserInfo>
    </SharedWithUsers>
    <lcf76f155ced4ddcb4097134ff3c332f xmlns="37af3f4b-4b66-46f9-8456-831d9bc3e737">
      <Terms xmlns="http://schemas.microsoft.com/office/infopath/2007/PartnerControls"/>
    </lcf76f155ced4ddcb4097134ff3c332f>
    <TaxCatchAll xmlns="d6656b4d-3fa0-4709-acfb-d5e813445d1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25EC03-AAAA-4B6B-9D28-5719C1FEBC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af3f4b-4b66-46f9-8456-831d9bc3e737"/>
    <ds:schemaRef ds:uri="d6656b4d-3fa0-4709-acfb-d5e813445d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1DE0D6C-581B-4814-98E7-EF172D5D46A1}">
  <ds:schemaRefs>
    <ds:schemaRef ds:uri="http://schemas.microsoft.com/office/infopath/2007/PartnerControls"/>
    <ds:schemaRef ds:uri="http://schemas.openxmlformats.org/package/2006/metadata/core-properties"/>
    <ds:schemaRef ds:uri="d6656b4d-3fa0-4709-acfb-d5e813445d1e"/>
    <ds:schemaRef ds:uri="http://www.w3.org/XML/1998/namespace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37af3f4b-4b66-46f9-8456-831d9bc3e737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5B64EEB-1B4A-4920-AA44-E234D7D487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588</Words>
  <Application>Microsoft Macintosh PowerPoint</Application>
  <PresentationFormat>Widescreen</PresentationFormat>
  <Paragraphs>123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Franklin Gothic Book</vt:lpstr>
      <vt:lpstr>Arial</vt:lpstr>
      <vt:lpstr>Calibri</vt:lpstr>
      <vt:lpstr>Wingdings</vt:lpstr>
      <vt:lpstr>Franklin Gothic Medium</vt:lpstr>
      <vt:lpstr>Franklin Gothic Medium Cond</vt:lpstr>
      <vt:lpstr>Office Theme</vt:lpstr>
      <vt:lpstr>Title, Franklin Gothic Italic 54</vt:lpstr>
      <vt:lpstr>Title, Franklin Gothic Italic 48</vt:lpstr>
      <vt:lpstr>Title, Franklin Gothic Italic 43</vt:lpstr>
      <vt:lpstr>Title, Franklin Gothic Italic 43</vt:lpstr>
      <vt:lpstr>Title, Franklin Gothic Italic 43</vt:lpstr>
      <vt:lpstr>Title, Franklin Gothic Italic 43</vt:lpstr>
      <vt:lpstr>Title, Franklin Gothic Italic 43</vt:lpstr>
      <vt:lpstr>Title, Franklin Gothic Italic 43</vt:lpstr>
      <vt:lpstr>Title, Franklin Gothic Italic 43</vt:lpstr>
      <vt:lpstr>Title, Franklin Gothic Italic 43</vt:lpstr>
      <vt:lpstr>Title, Franklin Gothic Italic 43</vt:lpstr>
      <vt:lpstr>Thank You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Theobald, Katelynn J</dc:creator>
  <cp:lastModifiedBy>Theobald, Katelynn J</cp:lastModifiedBy>
  <cp:revision>1</cp:revision>
  <dcterms:created xsi:type="dcterms:W3CDTF">2025-06-06T21:35:51Z</dcterms:created>
  <dcterms:modified xsi:type="dcterms:W3CDTF">2025-06-06T21:52:14Z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0x01010054E202481DC1CB46AA011D949D311478</vt:lpwstr>
  </property>
  <property fmtid="{D5CDD505-2E9C-101B-9397-08002B2CF9AE}" pid="3" name="MediaServiceImageTags">
    <vt:lpwstr/>
  </property>
  <property fmtid="{D5CDD505-2E9C-101B-9397-08002B2CF9AE}" pid="4" name="MSIP_Label_f7606f69-b0ae-4874-be30-7d43a3c7be10_Enabled">
    <vt:lpwstr>true</vt:lpwstr>
  </property>
  <property fmtid="{D5CDD505-2E9C-101B-9397-08002B2CF9AE}" pid="5" name="MSIP_Label_f7606f69-b0ae-4874-be30-7d43a3c7be10_SetDate">
    <vt:lpwstr>2025-06-06T21:51:56Z</vt:lpwstr>
  </property>
  <property fmtid="{D5CDD505-2E9C-101B-9397-08002B2CF9AE}" pid="6" name="MSIP_Label_f7606f69-b0ae-4874-be30-7d43a3c7be10_Method">
    <vt:lpwstr>Standard</vt:lpwstr>
  </property>
  <property fmtid="{D5CDD505-2E9C-101B-9397-08002B2CF9AE}" pid="7" name="MSIP_Label_f7606f69-b0ae-4874-be30-7d43a3c7be10_Name">
    <vt:lpwstr>defa4170-0d19-0005-0001-bc88714345d2</vt:lpwstr>
  </property>
  <property fmtid="{D5CDD505-2E9C-101B-9397-08002B2CF9AE}" pid="8" name="MSIP_Label_f7606f69-b0ae-4874-be30-7d43a3c7be10_SiteId">
    <vt:lpwstr>4130bd39-7c53-419c-b1e5-8758d6d63f21</vt:lpwstr>
  </property>
  <property fmtid="{D5CDD505-2E9C-101B-9397-08002B2CF9AE}" pid="9" name="MSIP_Label_f7606f69-b0ae-4874-be30-7d43a3c7be10_ActionId">
    <vt:lpwstr>0ffe3792-991a-4a31-9864-fbd0725d5e54</vt:lpwstr>
  </property>
  <property fmtid="{D5CDD505-2E9C-101B-9397-08002B2CF9AE}" pid="10" name="MSIP_Label_f7606f69-b0ae-4874-be30-7d43a3c7be10_ContentBits">
    <vt:lpwstr>0</vt:lpwstr>
  </property>
  <property fmtid="{D5CDD505-2E9C-101B-9397-08002B2CF9AE}" pid="11" name="MSIP_Label_f7606f69-b0ae-4874-be30-7d43a3c7be10_Tag">
    <vt:lpwstr>50, 3, 0, 1</vt:lpwstr>
  </property>
</Properties>
</file>