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81" r:id="rId7"/>
    <p:sldId id="284" r:id="rId8"/>
    <p:sldId id="282" r:id="rId9"/>
    <p:sldId id="285" r:id="rId10"/>
    <p:sldId id="286" r:id="rId11"/>
    <p:sldId id="290" r:id="rId12"/>
    <p:sldId id="287" r:id="rId13"/>
    <p:sldId id="288" r:id="rId14"/>
    <p:sldId id="277" r:id="rId15"/>
    <p:sldId id="292" r:id="rId16"/>
  </p:sldIdLst>
  <p:sldSz cx="12192000" cy="6858000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31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2"/>
    <p:restoredTop sz="94692"/>
  </p:normalViewPr>
  <p:slideViewPr>
    <p:cSldViewPr snapToGrid="0">
      <p:cViewPr varScale="1">
        <p:scale>
          <a:sx n="92" d="100"/>
          <a:sy n="92" d="100"/>
        </p:scale>
        <p:origin x="192" y="1712"/>
      </p:cViewPr>
      <p:guideLst>
        <p:guide orient="horz" pos="1080"/>
        <p:guide pos="3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2005070"/>
            <a:ext cx="7763458" cy="592834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29338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07129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3A7607E-0B69-7042-8E26-D319E7C241D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3" y="3652272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1" y="1543323"/>
            <a:ext cx="546974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275945" y="1543323"/>
            <a:ext cx="5458727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64929" y="3652271"/>
            <a:ext cx="5469743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A5B35D5-8D45-6740-BE74-4ECB60AE39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6314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2" y="1543323"/>
            <a:ext cx="3534479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336974" y="1543324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25959" y="3652272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8205605" y="1532307"/>
            <a:ext cx="3527360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94590" y="3641255"/>
            <a:ext cx="3534479" cy="2345757"/>
          </a:xfrm>
        </p:spPr>
        <p:txBody>
          <a:bodyPr numCol="1">
            <a:noAutofit/>
          </a:bodyPr>
          <a:lstStyle>
            <a:lvl1pPr marL="285750" indent="-285750" algn="l" fontAlgn="t">
              <a:buFont typeface="Wingdings" pitchFamily="2" charset="2"/>
              <a:buChar char="§"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229A8BC-4F56-E245-B899-8EEB6E6D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3" cy="96409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1570383"/>
            <a:ext cx="4314823" cy="429860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71871" y="457200"/>
            <a:ext cx="6662927" cy="54117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542CF12-C9BC-2C40-909C-E826E82DD0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99A83-2C12-9A72-A547-B9374C107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70037"/>
            <a:ext cx="4325711" cy="1034775"/>
          </a:xfrm>
        </p:spPr>
        <p:txBody>
          <a:bodyPr anchor="b"/>
          <a:lstStyle>
            <a:lvl1pPr fontAlgn="t"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70037"/>
            <a:ext cx="6562498" cy="539101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314" y="1759226"/>
            <a:ext cx="4325711" cy="408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A56456-EFF1-AF89-28F7-3D4A6920E0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8F6D02D-F7ED-F049-854E-2E2E8B470C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543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3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6286962" y="1543323"/>
            <a:ext cx="5458727" cy="431772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1DF533E-2FE3-F841-903F-F0EE33A815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8086" y="1543323"/>
            <a:ext cx="5862679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15759" y="1543322"/>
            <a:ext cx="5129927" cy="430757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486577" y="3795304"/>
            <a:ext cx="2844188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68086" y="3795304"/>
            <a:ext cx="2844188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E625EBC-A8CC-ED4E-AEEE-E28BD6EF40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5428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57200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325104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8181729" y="1367317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4303332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181729" y="3253121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413656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3542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4303332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8193008" y="3770844"/>
            <a:ext cx="3520020" cy="175045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4281560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8193008" y="5656648"/>
            <a:ext cx="3541792" cy="36576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3" name="Text Placeholder 13">
            <a:extLst>
              <a:ext uri="{FF2B5EF4-FFF2-40B4-BE49-F238E27FC236}">
                <a16:creationId xmlns:a16="http://schemas.microsoft.com/office/drawing/2014/main" id="{924D92CB-DB6C-EEE8-BDA7-E3D7B06436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74092CB-CAA9-1344-9F86-68CFF90B55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46314" y="1542762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34406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23655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129043" y="1542762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843620" y="3651150"/>
            <a:ext cx="2611015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4136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7633859" y="3651150"/>
            <a:ext cx="2605756" cy="188567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C66DAECC-3108-A84E-B196-743DB5FD0A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521986" y="3884037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21726" y="3395949"/>
            <a:ext cx="521294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6521856" y="5636913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21726" y="5636913"/>
            <a:ext cx="5212813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8CDEB22-E37A-B443-959F-5968D9372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21986" y="1643073"/>
            <a:ext cx="5212813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287219" y="3884037"/>
            <a:ext cx="2447580" cy="2055591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521986" y="3879120"/>
            <a:ext cx="2528916" cy="205559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46315" y="1643073"/>
            <a:ext cx="5745165" cy="430757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6521986" y="3395949"/>
            <a:ext cx="5212813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71823" y="3395949"/>
            <a:ext cx="5162846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6512818" y="5631997"/>
            <a:ext cx="251233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562654" y="5631997"/>
            <a:ext cx="2488248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9287218" y="5641703"/>
            <a:ext cx="2431941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9337055" y="5641703"/>
            <a:ext cx="2408630" cy="30271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1557C05-7E49-5741-AC34-069D3828F5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AAC0BB7-28CB-1045-A186-168990E05D6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3257" y="1812045"/>
            <a:ext cx="7763458" cy="719757"/>
          </a:xfrm>
        </p:spPr>
        <p:txBody>
          <a:bodyPr>
            <a:noAutofit/>
          </a:bodyPr>
          <a:lstStyle>
            <a:lvl1pPr>
              <a:defRPr sz="5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3257" y="2617146"/>
            <a:ext cx="7763458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3257" y="3148847"/>
            <a:ext cx="7763458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7938475" y="1315894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4420956" y="1315895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903437" y="1315896"/>
            <a:ext cx="3319531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506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943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284" y="143646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721" y="4045824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803" y="1433918"/>
            <a:ext cx="3319462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8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7240" y="4043274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140B5B1B-89D1-9945-6AB1-0D9B2E27009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87907" y="2065260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CAB75A6-8C36-AD93-09A1-D377BF55C686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4605427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BFCE088-E342-EDAD-213D-39C8B8D85057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8122945" y="2065259"/>
            <a:ext cx="2950589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19A3B5F-5CE4-5544-9039-532243E5B9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7938216" y="1315892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4420697" y="1315893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903178" y="1315894"/>
            <a:ext cx="3319531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3247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21025" y="143646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8544" y="1433916"/>
            <a:ext cx="3319462" cy="339561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800" b="1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101684" y="2040670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4604880" y="2065258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01684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619462" y="4045822"/>
            <a:ext cx="2951163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136981" y="4043272"/>
            <a:ext cx="2951163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8129414" y="2071424"/>
            <a:ext cx="2951163" cy="169133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body copy.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2816250-BEDE-7C40-93CA-98E806C55E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1008584" y="1660596"/>
            <a:ext cx="1918020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1011339" y="2160555"/>
            <a:ext cx="1915265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3045437" y="1660596"/>
            <a:ext cx="1918020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3048192" y="2160555"/>
            <a:ext cx="1915265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5082290" y="1660596"/>
            <a:ext cx="1918020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5085045" y="2160555"/>
            <a:ext cx="1915265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7119143" y="1660596"/>
            <a:ext cx="1918020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7121898" y="2160555"/>
            <a:ext cx="1915265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9155998" y="1660596"/>
            <a:ext cx="1918020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9158753" y="2160555"/>
            <a:ext cx="1915265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12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584" y="1783909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45438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082291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119145" y="1768552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56000" y="1770870"/>
            <a:ext cx="1918018" cy="220506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7982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3175312" y="2299864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5212165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7249018" y="2298292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9285873" y="2312717"/>
            <a:ext cx="1658269" cy="2958028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521D932-ED76-9540-9DCA-5B68F54486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4"/>
            <a:ext cx="6581614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-944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9D8470-6707-634E-83EB-0AE05382F66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0" y="0"/>
            <a:ext cx="7284203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610386" y="-9525"/>
            <a:ext cx="6581614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42005" y="891153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2005" y="2491353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4917C0D-A31B-2D4B-85A5-9D0717597D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9954706" y="-9439"/>
            <a:ext cx="224672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C3A567-3D58-2F44-803E-CF1742FF8E2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8" y="5739523"/>
            <a:ext cx="5061844" cy="53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56800" y="0"/>
            <a:ext cx="22352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5070" y="2466280"/>
            <a:ext cx="7981645" cy="719757"/>
          </a:xfrm>
        </p:spPr>
        <p:txBody>
          <a:bodyPr>
            <a:noAutofit/>
          </a:bodyPr>
          <a:lstStyle>
            <a:lvl1pPr>
              <a:defRPr sz="96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4339" y="3434010"/>
            <a:ext cx="7874567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9A4D2F-F17A-B040-9E4F-AFE7D2510A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3984" y="5739523"/>
            <a:ext cx="5061853" cy="535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87CAFF-04F4-A34D-B7B6-EBED6965FE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4671391"/>
            <a:ext cx="11266714" cy="14014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972" y="6085510"/>
            <a:ext cx="11266714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12192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628B704-2EC4-7E48-98BA-78131F0517D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199" y="1543324"/>
            <a:ext cx="11266713" cy="4454706"/>
          </a:xfrm>
        </p:spPr>
        <p:txBody>
          <a:bodyPr numCol="2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457200" indent="0" algn="l">
              <a:buFontTx/>
              <a:buNone/>
              <a:defRPr sz="1800"/>
            </a:lvl2pPr>
            <a:lvl3pPr marL="914400" indent="0" algn="l">
              <a:buFontTx/>
              <a:buNone/>
              <a:defRPr sz="1800"/>
            </a:lvl3pPr>
            <a:lvl4pPr marL="1371600" indent="0" algn="l">
              <a:buFontTx/>
              <a:buNone/>
              <a:defRPr sz="1800"/>
            </a:lvl4pPr>
            <a:lvl5pPr marL="1828800" indent="0" algn="l"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2415996-FC96-084A-ABFF-4C06240418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9984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68086" y="1543324"/>
            <a:ext cx="11266714" cy="445470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0EC5477-37E0-F045-8ED5-FF43FA1C2B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6" y="1543324"/>
            <a:ext cx="5413169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09157" y="1543324"/>
            <a:ext cx="5425643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379A6A2-CF5D-534C-A8D3-AD2F154873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468087" y="1543324"/>
            <a:ext cx="3507565" cy="4390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342217" y="1543323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8243137" y="1543322"/>
            <a:ext cx="3507565" cy="439033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5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7200" y="954291"/>
            <a:ext cx="11277600" cy="365760"/>
          </a:xfrm>
        </p:spPr>
        <p:txBody>
          <a:bodyPr>
            <a:noAutofit/>
          </a:bodyPr>
          <a:lstStyle>
            <a:lvl1pPr marL="0" indent="0" algn="l">
              <a:buNone/>
              <a:defRPr sz="22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FCBC458-A099-6E45-A1CB-291A5DF1F6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607" y="6218750"/>
            <a:ext cx="3362231" cy="35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948231" y="6295058"/>
            <a:ext cx="1786567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85004"/>
            <a:ext cx="11266714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192696"/>
            <a:ext cx="11266714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657" r:id="rId13"/>
    <p:sldLayoutId id="2147483706" r:id="rId14"/>
    <p:sldLayoutId id="2147483705" r:id="rId15"/>
    <p:sldLayoutId id="2147483707" r:id="rId16"/>
    <p:sldLayoutId id="2147483713" r:id="rId17"/>
    <p:sldLayoutId id="2147483709" r:id="rId18"/>
    <p:sldLayoutId id="2147483710" r:id="rId19"/>
    <p:sldLayoutId id="2147483653" r:id="rId20"/>
    <p:sldLayoutId id="2147483690" r:id="rId21"/>
    <p:sldLayoutId id="2147483704" r:id="rId22"/>
    <p:sldLayoutId id="2147483692" r:id="rId23"/>
    <p:sldLayoutId id="2147483693" r:id="rId24"/>
    <p:sldLayoutId id="2147483691" r:id="rId25"/>
    <p:sldLayoutId id="2147483703" r:id="rId26"/>
  </p:sldLayoutIdLst>
  <p:hf sldNum="0" hdr="0" dt="0"/>
  <p:txStyles>
    <p:titleStyle>
      <a:lvl1pPr algn="l" defTabSz="914400" rtl="0" eaLnBrk="1" fontAlgn="b" latinLnBrk="0" hangingPunct="1">
        <a:lnSpc>
          <a:spcPct val="90000"/>
        </a:lnSpc>
        <a:spcBef>
          <a:spcPct val="0"/>
        </a:spcBef>
        <a:buNone/>
        <a:defRPr lang="en-US" sz="48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0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5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400" b="0" i="0" kern="1200" baseline="0">
          <a:solidFill>
            <a:schemeClr val="tx1"/>
          </a:solidFill>
          <a:latin typeface="Acumin Pro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54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</a:t>
            </a:r>
            <a:r>
              <a:rPr lang="en-US" dirty="0" err="1"/>
              <a:t>Semibold</a:t>
            </a:r>
            <a:r>
              <a:rPr lang="en-US" dirty="0"/>
              <a:t> 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29B-0CC4-B5B1-8A5E-F00E5545359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04B0BE-E502-D0BB-1989-60316F4F31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6212A6D-0A02-B5DF-AC94-57308AFE5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</a:t>
            </a:r>
            <a:r>
              <a:rPr lang="en-US"/>
              <a:t>Pro Cond Italic 43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F83C8-AAAE-EA09-299D-32030F973BBB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418F6F6-F3AA-56AF-2003-B5D03DEA5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CF9D252-22A5-461B-A805-96674E2B8E54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B40AA03-01C1-8638-E1D5-6CCFB41E494D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50AEE8-1F78-64BC-C74F-BCF9C480B24E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16</a:t>
            </a:r>
          </a:p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B88C21-C2C9-A7D1-68DB-BECC1797558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E437650-8EBF-E54B-168F-7530A9B0D69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D39106B-3FC6-12D1-C6C2-A4D01224E313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375F2B5-E512-BCBA-EFA6-D514A9E7EEBC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158C31E4-401F-F545-F746-91369C638D22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FC04EA1B-1FEE-E0F0-D99D-124324F6CA8B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2200990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1883196"/>
            <a:ext cx="12192000" cy="17530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643" y="634029"/>
            <a:ext cx="11266714" cy="449263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450" y="2600322"/>
            <a:ext cx="1803190" cy="322766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450" y="4211924"/>
            <a:ext cx="1803190" cy="3227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2258" y="3953995"/>
            <a:ext cx="751255" cy="751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2258" y="2373303"/>
            <a:ext cx="751255" cy="7512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6308" y="3933144"/>
            <a:ext cx="792956" cy="7929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6309" y="2373303"/>
            <a:ext cx="792957" cy="7929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52059" y="3933145"/>
            <a:ext cx="792955" cy="792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52062" y="2365228"/>
            <a:ext cx="792954" cy="7929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7809" y="3932226"/>
            <a:ext cx="792956" cy="7947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37812" y="2352453"/>
            <a:ext cx="792954" cy="79295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88228" y="3915439"/>
            <a:ext cx="792957" cy="79295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88229" y="2373305"/>
            <a:ext cx="792955" cy="79295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273981" y="3940303"/>
            <a:ext cx="792957" cy="79295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273981" y="2381382"/>
            <a:ext cx="792955" cy="7929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91540" y="2354219"/>
            <a:ext cx="1163665" cy="75125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86666" y="3950831"/>
            <a:ext cx="1173413" cy="757548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564040" y="5853694"/>
            <a:ext cx="11266714" cy="449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87F939-8FD7-082F-E3A6-628D54D5E2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/>
              <a:t>Subbhead</a:t>
            </a:r>
            <a:r>
              <a:rPr lang="en-US" dirty="0"/>
              <a:t>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E026F0-B003-8170-B56E-1FE4321B166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C2AAF0-F03B-CC6F-0D84-2677BC259E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B9A39E8-CCBC-9782-A04B-2DBC8ED6F9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92EC07-2E9E-D924-2C67-056249C1F68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18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48BBA8F-5CC0-2BF2-2E5C-EECC40826E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CCE030A9-2A71-D4C7-6D77-5475DB98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E557F74-33E1-68C6-E34C-CF8A539F44CE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11D5BC-B131-D742-698F-BF124EBFF0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72C3D0D-0CEA-32A9-EDBD-41CA781620CD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ED7548F-EEA9-A149-955F-A62E275C3752}"/>
              </a:ext>
            </a:extLst>
          </p:cNvPr>
          <p:cNvSpPr>
            <a:spLocks noGrp="1"/>
          </p:cNvSpPr>
          <p:nvPr>
            <p:ph type="body" sz="half" idx="21"/>
          </p:nvPr>
        </p:nvSpPr>
        <p:spPr/>
        <p:txBody>
          <a:bodyPr/>
          <a:lstStyle/>
          <a:p>
            <a:r>
              <a:rPr lang="en-US" dirty="0"/>
              <a:t>Body copy,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54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4E267F-25C8-47DF-9D61-B51817DAD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16 point font.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6E2D3B1-47AD-F42C-134A-898069BAA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A892E85-82A0-CAF6-F533-D334C924F2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A721B9-68C9-741F-F2BB-1CDE92A00F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41E3D4E-9998-6287-64F2-6473855D758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D125501-523C-FFF3-A4B4-08838922AFEC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ED2257C-D8EA-33C7-3594-2ED2CD1F9EE5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16960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7006569" y="4543743"/>
            <a:ext cx="3882343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7263095" y="4602205"/>
            <a:ext cx="3491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50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7006569" y="2699133"/>
            <a:ext cx="3882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2000" dirty="0" err="1">
                <a:latin typeface="Acumin Pro" panose="020B0504020202020204" pitchFamily="34" charset="77"/>
              </a:rPr>
              <a:t>Acumin</a:t>
            </a:r>
            <a:r>
              <a:rPr lang="en-US" sz="2000" dirty="0">
                <a:latin typeface="Acumin Pro" panose="020B0504020202020204" pitchFamily="34" charset="77"/>
              </a:rPr>
              <a:t> Pro, 20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6660495" y="1908011"/>
            <a:ext cx="4597510" cy="3221377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76283" y="1491671"/>
            <a:ext cx="1294114" cy="130302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AFE012-960D-64C2-D205-7B2DB10515A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488366508"/>
              </p:ext>
            </p:extLst>
          </p:nvPr>
        </p:nvGraphicFramePr>
        <p:xfrm>
          <a:off x="468313" y="1543050"/>
          <a:ext cx="11266480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8310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408310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468313" y="1543050"/>
          <a:ext cx="11266487" cy="4454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/>
          <p:nvPr/>
        </p:nvCxnSpPr>
        <p:spPr>
          <a:xfrm>
            <a:off x="4142342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71C10A-C62F-B269-069E-06F72BF20A6E}"/>
              </a:ext>
            </a:extLst>
          </p:cNvPr>
          <p:cNvCxnSpPr/>
          <p:nvPr/>
        </p:nvCxnSpPr>
        <p:spPr>
          <a:xfrm>
            <a:off x="8029460" y="1543322"/>
            <a:ext cx="0" cy="4390337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724333405"/>
              </p:ext>
            </p:extLst>
          </p:nvPr>
        </p:nvGraphicFramePr>
        <p:xfrm>
          <a:off x="468313" y="1543049"/>
          <a:ext cx="11266485" cy="2551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3297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2253297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412751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21384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4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400" dirty="0">
                          <a:latin typeface="Acumin Pro" panose="020B0504020202020204" pitchFamily="34" charset="77"/>
                        </a:rPr>
                        <a:t> Pro 14 point font.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Subtitle,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43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12.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22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aster Template.potx" id="{7A2887B6-AF1A-E24D-8E9D-870BBF53B331}" vid="{56A60E50-7EF6-C244-B1D3-2D887417ED9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37af3f4b-4b66-46f9-8456-831d9bc3e737"/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infopath/2007/PartnerControls"/>
    <ds:schemaRef ds:uri="d6656b4d-3fa0-4709-acfb-d5e813445d1e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7998</TotalTime>
  <Words>557</Words>
  <Application>Microsoft Macintosh PowerPoint</Application>
  <PresentationFormat>Widescreen</PresentationFormat>
  <Paragraphs>121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Italic 54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Title, Acumin Pro Cond Italic 43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37</cp:revision>
  <dcterms:created xsi:type="dcterms:W3CDTF">2023-02-16T02:16:06Z</dcterms:created>
  <dcterms:modified xsi:type="dcterms:W3CDTF">2023-06-26T18:16:21Z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