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5"/>
    <p:restoredTop sz="94692"/>
  </p:normalViewPr>
  <p:slideViewPr>
    <p:cSldViewPr snapToGrid="0">
      <p:cViewPr>
        <p:scale>
          <a:sx n="75" d="100"/>
          <a:sy n="75" d="100"/>
        </p:scale>
        <p:origin x="832" y="2072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5FD4B7A-A4D9-0C4E-89FB-FFB6C38F7E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3FF0175-2E74-464D-B663-ED6F27ABA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613F175-BDA7-514F-9F31-E5B8E57F6F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32C5776-9DB3-9D47-908F-29F89408C6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2B874AE-57AB-EC41-94E9-0410B42CC6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9DE9153-1F7B-3944-8D82-05BA0D9612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2B81A24-77CC-EA43-BABF-7DBD152AC1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54D03D9-81E1-C849-8EC1-AECF5EF25A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353664F-A7D7-074A-8427-BFC8A7BF3B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CB49951-E54B-7344-81FD-95CECDF092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AC0BB7-28CB-1045-A186-168990E0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8ED7E5-C647-0D4E-8F6A-D45E7DE2C1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7F2227B-9DC0-EB4C-AA7A-601C589556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5F590968-3C2E-854F-93F7-5B2A5BDA9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3B69B3A-A137-EF43-8080-13C68449C3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3A567-3D58-2F44-803E-CF1742FF8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8" y="5739523"/>
            <a:ext cx="5061844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B0D8D6B-5003-894D-8A08-248561DC2D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3D96E0-B96A-6A4A-AC0F-9A5C8B8379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F437BBC-6B19-2F48-BA89-479C442A5B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CD672C2-A6E7-B34D-BFBB-958A2B4B88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27BFB8A-9654-EB4B-9451-8B63BF2EEF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8009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38</cp:revision>
  <dcterms:created xsi:type="dcterms:W3CDTF">2023-02-16T02:16:06Z</dcterms:created>
  <dcterms:modified xsi:type="dcterms:W3CDTF">2023-06-26T18:27:51Z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