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2"/>
    <p:restoredTop sz="94692"/>
  </p:normalViewPr>
  <p:slideViewPr>
    <p:cSldViewPr snapToGrid="0">
      <p:cViewPr varScale="1">
        <p:scale>
          <a:sx n="92" d="100"/>
          <a:sy n="92" d="100"/>
        </p:scale>
        <p:origin x="192" y="1712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8E9D1C1-8B42-2148-8021-A6F108F23E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C50DD2B-7AEF-D440-BC39-3378674A6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21C6870-7C63-A741-A418-C0C7C83BB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D1513C-BF3F-704A-92E6-3B5DDF5D64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99F628-D3D5-FF40-BCA5-6FB433A6B2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BDA10C3-9022-9748-ACE2-76CDB4631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9515F7B3-08E1-F649-AFDB-2006C0D915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74042CE-1939-1A41-85C2-D45AE8B91C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28B10C6-5393-8940-8FC4-4AFA711AD7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E0637D3-2CD9-0A44-9A44-2F1F275917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AC0BB7-28CB-1045-A186-168990E0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2DCFC06-E485-5C4A-BC5E-93DBA73841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AB76A55-167D-894E-969F-CEEA69180D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128C711-EC12-6342-A2AA-6B8B75B9D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054FFFF-EBFC-7446-A3D5-050FF69046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3A567-3D58-2F44-803E-CF1742FF8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8" y="5739523"/>
            <a:ext cx="5061844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5BBD04F-2B6E-664C-ADDB-796780D963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3D2F57E-31B4-E545-BA26-0784C0D907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62664CD-1DD3-944C-AC27-D5F6826B5D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01B37A4-50CA-284A-8886-A955516834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60EAADB-869A-4440-B526-B49948DC50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7995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36</cp:revision>
  <dcterms:created xsi:type="dcterms:W3CDTF">2023-02-16T02:16:06Z</dcterms:created>
  <dcterms:modified xsi:type="dcterms:W3CDTF">2023-06-26T18:14:13Z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