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712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155B398-7C2B-FD43-8C3F-D8FBB3289C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23A2F70-2062-1C4F-A075-0AA80F3E24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21C576-A4EF-1C45-91BD-282937760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189A98-DCA4-EF4C-8DF1-DFFA6C5C4C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6B2C072-2654-9B40-A91A-5CC83E15F2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4E9F80F-DD4C-504D-8EF5-D4EAD9756E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CA1348-CC5A-FD45-B41A-072DB50F46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8D7CB41-340B-934E-BBC5-56F31A9FEF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145116A-08F1-1A4B-989A-D5C34F888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91D9E6C-79D7-9145-8363-D0631F5641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642DAC-9C07-5345-9014-B0AE6FBF25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21F04DC-BF41-8340-89F7-F49DAF1F0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3C1F179-6703-2E4C-A29C-89B178CEA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504385A-ADFB-8249-AC74-7F9BBF7BEE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58E9A3-B9FE-B648-8798-0FD02FC64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75A53F-FE1B-1249-8C7B-06908DC72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95B416-67A0-4C4C-BE23-911E1D90D0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3E9FDE-04EB-0941-A739-DDBA720A51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43AFFC-9099-5546-A3D6-39A63A62E0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7991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34</cp:revision>
  <dcterms:created xsi:type="dcterms:W3CDTF">2023-02-16T02:16:06Z</dcterms:created>
  <dcterms:modified xsi:type="dcterms:W3CDTF">2023-06-26T18:10:10Z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