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496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F1D55B3-DE62-9744-8A1E-84A97FEB12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E91789F-D0D4-8047-88FB-13966CB7FE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7895D7-4D6B-AC47-9963-88D20F2934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54D3F7-E9EF-3042-B534-31D5C54C48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EF4BB4A-8DE4-4644-A2B1-5CCF7E9033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ADC634B-A375-1F43-86DB-ACAFF996F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A7895A1-74AC-4A45-95B2-10B6DA3BB6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2DA3F47-456E-9E4F-B886-83557C15F5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A8C401-C8E4-754B-B3A5-3E09556710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1D2BA07-7CB8-E14F-8E24-3DAFEB3C73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2D6B0AF-7A65-0643-9BB2-70425E09A6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CDBDD2C-9BBA-CC44-97ED-E096451205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560D941-1465-1D4A-A847-2D1234C8DA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6D216B-E0D3-4D4A-9F8D-114C967589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83C2160-68B6-4542-95EE-4143CADD6C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B039E9B-3EFB-F449-9961-56969CFEC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D93FA26-12F4-CD44-AD60-93B33EC54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6F62120-BC29-7B42-90EF-6CE1820E64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92E4C2-B177-034A-ACC1-C3676D1D5E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33</cp:revision>
  <dcterms:created xsi:type="dcterms:W3CDTF">2023-02-16T02:16:06Z</dcterms:created>
  <dcterms:modified xsi:type="dcterms:W3CDTF">2023-06-26T18:07:56Z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