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496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0855B5-148D-674F-AAF4-4DB764FCF0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460C8C2-88F2-6145-B99E-A8EEBF0734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8B2C2F-C4C7-9D44-9E74-78A1800EE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113B54-6DDB-DB42-81A6-FB3639526F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187965-731A-D34D-AB1E-8BA82489FC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FF78D35-F3D0-2A43-AEDF-C8C44F47DA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F58B8D3-2515-F040-BA36-922A16C2B3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F74EEA-528F-1B46-BF25-0356E491D2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0377F5-1C78-4F4E-9D17-5B70D7CBE7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9BA463-E1D6-0440-9202-3836F3BDFB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31BD126-7626-C948-B9E2-9730C6C2C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13B33A1-0AC6-514A-877C-17AA40E9E1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1C8EBED-8353-374D-92E8-7E05699225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DC6F57-F34E-7942-9EA7-AE243A51BE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8" y="5739523"/>
            <a:ext cx="5061844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0139F8-3DA7-F644-A1E4-4774C9CECC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F674F1-7CDD-D54D-A993-50299CE25C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E5B776-04DB-D446-9FE7-1D62802DB6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A84272-4E8D-5B46-BBDC-7ECA02CC44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1B10655-0D61-AE40-93C5-D2040F5D6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7978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29</cp:revision>
  <dcterms:created xsi:type="dcterms:W3CDTF">2023-02-16T02:16:06Z</dcterms:created>
  <dcterms:modified xsi:type="dcterms:W3CDTF">2023-06-26T17:57:16Z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