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496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3E4585-A309-5348-9710-00F576CDA1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1CEE0D1-2B93-5C4E-B32A-5AD6DD7431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23643C-BB09-3444-9FFD-700560B001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41EE36-A43F-D94F-BA64-4D447AF4C0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61163B-2795-D84C-A95A-1819EC0107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88FB24-0DF0-414D-948D-E363B9072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F9989BE-7B64-684A-A9EE-FD1313E757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5F5BEC0-BE8E-8B4B-8FB0-709131BEEE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65C8AC-3CC4-0D46-B7C0-DA69C7903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EF26CF-4E39-F640-86C7-DB4695DE78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291A97-7899-DE41-B266-D8357717C9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EEB0970-D4E4-E14F-B01D-8A279D0DE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47575A3-4CA5-2F49-8D8B-3DCB4BBA2C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1ACA72F-EFDE-784B-9397-02CE168D00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07D0CF-4CB6-3642-A89E-96728795CA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47B7FA-4368-414B-BAD6-A0AB292B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DEFD4D-C93B-5E4E-952B-99EA35118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DFC974-41B1-2748-8DD0-BB32E6A061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B0F4AA-9EDA-814B-B868-03E3E14405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83F31B-5EF8-0943-BEA6-8BDB5B954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21DEC3-997F-2146-88B2-35A2CCE5F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7973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28</cp:revision>
  <dcterms:created xsi:type="dcterms:W3CDTF">2023-02-16T02:16:06Z</dcterms:created>
  <dcterms:modified xsi:type="dcterms:W3CDTF">2023-06-26T17:47:56Z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