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8F48ED-D9F0-5E4D-BDF7-773F9E51D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66F67C-5493-6440-B926-868AD50BE9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748264-8238-AA42-BAAD-DCEFFEB0B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015B42-F239-7247-AA77-40BFCBDF0F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7FC3B4-59A9-0143-ACAD-C4E10500A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51C0D4-3BCE-594F-B5D0-2ABAA5F6DC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EA50DF-9A0A-594A-BAD4-D68BD64C83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E03506-0294-5543-B200-158DEC4741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01CAF6-BB71-BA43-B05C-1391B2217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77DD4BC-BB46-B042-8C9E-0C48FEF65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2" y="5739523"/>
            <a:ext cx="5061858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2E733ED-F177-394F-B2B4-AD0C24210F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5EBA4CD-F5DD-7542-A915-231E69D45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B54CC63-E6C1-0641-A52A-0CA6A6D514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A9153B-D2C2-5F4B-A4B4-600CF3A29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47B7FA-4368-414B-BAD6-A0AB292B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2" y="5739523"/>
            <a:ext cx="5061858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96797B-CDA6-844B-B707-13EFA6D08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52C242-21E2-8C45-8154-228A2AF65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B36B9-0633-CE4C-8EE7-86C09B93BC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5E15E2-B5E9-0E44-8E6B-0D781F59F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C4BBC6-8C07-944F-88D5-2F7F291BFB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6" y="6218750"/>
            <a:ext cx="3362234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7970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27</cp:revision>
  <dcterms:created xsi:type="dcterms:W3CDTF">2023-02-16T02:16:06Z</dcterms:created>
  <dcterms:modified xsi:type="dcterms:W3CDTF">2023-06-26T17:43:47Z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