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9067"/>
    <p:restoredTop sz="94692"/>
  </p:normalViewPr>
  <p:slideViewPr>
    <p:cSldViewPr snapToGrid="0">
      <p:cViewPr>
        <p:scale>
          <a:sx n="145" d="100"/>
          <a:sy n="145" d="100"/>
        </p:scale>
        <p:origin x="144" y="56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microsoft.com/office/2018/10/relationships/authors" Target="authors.xml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2BBC47-D7E9-E849-BE67-7366DB4087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E9FD231-69B4-D94A-ACF7-2DA889DDA9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18F6219-4328-9A41-A3F8-6B6DA14331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2B870DC-EF3E-5148-B215-DABF60E47F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08FC866-A8D8-0F43-B09C-49456D3F03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78B8CD3-1C22-0546-86DF-9DA9F51A1C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4ED00472-F6B6-8344-A5D2-5A4CEE398E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06EB6CE-9325-8449-A55A-2E37CD6CD2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5054294-3B99-474F-8FDB-EEE6F69329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42BBC75-1309-CF42-99F7-A2A002D65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AF6858D-58FB-534B-9103-965236222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C34E1-E044-0445-842B-2F1F9D1C92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E1E6786A-E1F8-E54C-86C9-EC53E96F69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46A277A4-FA7A-6D40-8EB1-1A884A54E1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DBD18-96E0-3342-A809-2FF851196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5BB2A1E-B2BB-ED43-85D0-BB5F8A9D88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44E4A-5B5C-3341-99E5-E104859854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9E352-9704-594E-BAD1-167251E51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6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BCA5A-C755-0E4A-878C-D1822540E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1C8C29D-0D79-9A47-AE40-3329F9B362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C641312-2A71-2F44-B1B9-3280B9AB28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7640B0C-B9DE-C141-87D6-3BD93C15BA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A4299CB-E115-904F-86C4-17649E97BA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8B8BC37-8565-0943-99E2-08F4FBC6DC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8223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41</cp:revision>
  <dcterms:created xsi:type="dcterms:W3CDTF">2023-02-16T02:16:06Z</dcterms:created>
  <dcterms:modified xsi:type="dcterms:W3CDTF">2023-06-26T19:16:26Z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