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D3D185A-CE56-BB44-B749-5351EE3B5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F883B98-BCCB-764A-8178-EC9E81AF90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78B03B3-615C-B24C-8D3C-FC5287A568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69D9582-A23A-3D41-81F1-B8BD25F73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0760F9B-E25F-DF47-BF1E-979239F9E7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09B6F2D-DEC8-A249-B3D3-F6C8AA4A81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910E95D-3F49-8743-AC5B-07364968C0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B183BB7-2FC0-9C4B-9576-E4F62A87E0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1CE3238-725E-9B40-85CF-27A37B9327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D88ED7D-8432-6E4D-8DC9-B6701CB1A2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92DEA45-404E-3C4C-A424-4C5C2852F5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E58C071C-7971-B94A-9B63-6D532AEF98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6E2675F-F444-2D4F-BC33-F673F9B52B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3F8082D-1385-5A48-B027-2E4EB5853C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2005139-0574-364A-85DB-8AC6D815F1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82049B5-6308-8B47-9BFC-CCFA39C16F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676B62B-B149-9040-99A5-12A7F52F9A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48FAF92-3FF3-8043-9474-46D2C9D001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8221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40</cp:revision>
  <dcterms:created xsi:type="dcterms:W3CDTF">2023-02-16T02:16:06Z</dcterms:created>
  <dcterms:modified xsi:type="dcterms:W3CDTF">2023-06-26T19:14:43Z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