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B13C456-DEA7-7F44-BDAC-A6478E0168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9359AE8-A8E2-254A-A972-51B03C634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5945702-872E-054A-8C8B-1E808F702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F93CC25-29EA-4C47-903F-5640A2194C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4D15134-5495-864A-9647-CA63D7ED04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9A6D6E1-6531-B849-9150-8D2536F39C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C5FE1E1-389B-F348-A480-24FE972FD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4B19A31-6206-0E43-91E2-5BC3B2F147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13C88D7-F2EC-974C-AF63-118BD8ED27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7A8D1D1-6619-2F4D-99A4-BAD2FC9636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6B53CC3-ED3B-C941-A5BF-EAEDD7469D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359681A-61E4-7A4C-8C48-3F39824F02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5F1F3A2-1936-7F41-8C94-CC8D408EA4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0ADBC3A-2532-064E-A0F7-1E2198AB4E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28FC883-440E-D947-86F8-517903AED8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CE0AA05-2C2C-B347-9961-826A92E8BA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56997E-A93A-D148-8E61-DE37A91556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14B550C-7870-1248-AAA3-B0D777C2A1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8217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38</cp:revision>
  <dcterms:created xsi:type="dcterms:W3CDTF">2023-02-16T02:16:06Z</dcterms:created>
  <dcterms:modified xsi:type="dcterms:W3CDTF">2023-06-26T19:11:02Z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