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95" r:id="rId7"/>
    <p:sldId id="284" r:id="rId8"/>
    <p:sldId id="282" r:id="rId9"/>
    <p:sldId id="285" r:id="rId10"/>
    <p:sldId id="286" r:id="rId11"/>
    <p:sldId id="290" r:id="rId12"/>
    <p:sldId id="287" r:id="rId13"/>
    <p:sldId id="296" r:id="rId14"/>
    <p:sldId id="277" r:id="rId15"/>
    <p:sldId id="292" r:id="rId16"/>
  </p:sldIdLst>
  <p:sldSz cx="9144000" cy="6858000" type="screen4x3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67"/>
    <p:restoredTop sz="94692"/>
  </p:normalViewPr>
  <p:slideViewPr>
    <p:cSldViewPr snapToGrid="0">
      <p:cViewPr>
        <p:scale>
          <a:sx n="145" d="100"/>
          <a:sy n="145" d="100"/>
        </p:scale>
        <p:origin x="144" y="568"/>
      </p:cViewPr>
      <p:guideLst>
        <p:guide orient="horz" pos="108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microsoft.com/office/2018/10/relationships/authors" Target="authors.xml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2BBC47-D7E9-E849-BE67-7366DB4087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77278"/>
            <a:ext cx="7144105" cy="534037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29339"/>
            <a:ext cx="7144105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93720"/>
            <a:ext cx="714410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5" y="3652273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4" y="1543324"/>
            <a:ext cx="410230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706959" y="1543324"/>
            <a:ext cx="4094045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8697" y="3652272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8D58084-BB32-E44F-B6BE-79DC4BE0EE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6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4"/>
            <a:ext cx="265085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252731" y="1543325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44470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154204" y="1532308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45943" y="3641256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64C2680-37A6-C442-ACC9-0E1A4F33FD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457200"/>
            <a:ext cx="3236117" cy="96409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2" y="1570384"/>
            <a:ext cx="3236117" cy="429860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904" y="457200"/>
            <a:ext cx="4997195" cy="541178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D2DB49B-3FD4-EF4C-B023-17613C9AF5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715222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AF4890-83F2-1B4C-9129-0943FD5BE6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1065" y="1543324"/>
            <a:ext cx="4397009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1820" y="1543322"/>
            <a:ext cx="3847445" cy="430757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614933" y="3795305"/>
            <a:ext cx="2133141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51065" y="3795304"/>
            <a:ext cx="2133141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506DF57-624C-3D4C-9311-96AE05CC4C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6571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42900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3243828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161085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3227499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161085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310242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326571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3227499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144756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3211170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6144756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7EDCCCDC-B335-96CB-3A28-8C862E3B1B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D166CBA-B0A5-A540-9E01-87761E8E4E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6" y="1542763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508047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677415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846782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382716" y="3651151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556027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5725394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631A4A5-899F-8948-AFF2-A9EECA71DA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891490" y="3884038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91295" y="3395950"/>
            <a:ext cx="3909707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4891392" y="5636914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891295" y="5636914"/>
            <a:ext cx="3909610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DCE55CF-AD39-6942-BAFD-73E57A01F7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65414" y="3884038"/>
            <a:ext cx="1835685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891490" y="3879120"/>
            <a:ext cx="1896687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8867" y="3395950"/>
            <a:ext cx="3872135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4884613" y="5631998"/>
            <a:ext cx="1884248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Acumin Pro" panose="020B0504020202020204" pitchFamily="34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921990" y="5631998"/>
            <a:ext cx="1866186" cy="30271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6965414" y="5641704"/>
            <a:ext cx="1823956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002791" y="5641704"/>
            <a:ext cx="1806473" cy="302715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3389377-4D07-D241-8D0E-8A871D181F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5953857" y="1315895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3315718" y="1315896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677578" y="1315897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629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458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963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791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4102" y="143391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931" y="4043274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856F49F-59AA-23FB-4600-EC4D944973C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458" y="2040673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CA6E053-97C0-F5A8-A5C6-62806699EAD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3464791" y="2040672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823F7D4-DD74-2A27-4C24-052C4575CCD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02931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77476EE-9BD3-9249-BC1B-491B99321F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17643"/>
            <a:ext cx="7183861" cy="583733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17147"/>
            <a:ext cx="7183861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79275"/>
            <a:ext cx="7183861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AC34E1-E044-0445-842B-2F1F9D1C92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5953662" y="1315893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3315523" y="1315894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677384" y="1315895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435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769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marL="0" marR="0" lvl="0" indent="0" algn="ctr" defTabSz="685800" rtl="0" eaLnBrk="1" fontAlgn="t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3908" y="143391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264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3453661" y="2065259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264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597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736" y="4043272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097061" y="2071425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911DA62-F518-7447-BD47-16E2421CCA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756438" y="1660596"/>
            <a:ext cx="1438515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758505" y="2160555"/>
            <a:ext cx="1436449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2284078" y="1660596"/>
            <a:ext cx="1438515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2286144" y="2160555"/>
            <a:ext cx="1436449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3811718" y="1660596"/>
            <a:ext cx="1438515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3813784" y="2160555"/>
            <a:ext cx="1436449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5339357" y="1660596"/>
            <a:ext cx="1438515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5341424" y="2160555"/>
            <a:ext cx="1436449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6866999" y="1660596"/>
            <a:ext cx="1438515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6869065" y="2160555"/>
            <a:ext cx="1436449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38" y="1783909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8407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81171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3935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67000" y="1770870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487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2381484" y="2299864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390912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543676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6964405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976A537-883F-374A-AD56-EC40D0520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4"/>
            <a:ext cx="4936211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-944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BDBD18-96E0-3342-A809-2FF8511966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5"/>
            <a:ext cx="4936211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C21FF41-B1B2-D04A-8A0A-A90E998160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544E4A-5B5C-3341-99E5-E104859854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19E352-9704-594E-BAD1-167251E51B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6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29" y="5049077"/>
            <a:ext cx="8450036" cy="685801"/>
          </a:xfrm>
        </p:spPr>
        <p:txBody>
          <a:bodyPr>
            <a:normAutofit/>
          </a:bodyPr>
          <a:lstStyle>
            <a:lvl1pPr algn="ctr" fontAlgn="b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229" y="5754757"/>
            <a:ext cx="8450036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9BCA5A-C755-0E4A-878C-D1822540E2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9144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0226450-0A2C-4A4B-95A5-6E0D1BC45A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2317D3B-55CD-0048-B746-CB10A28D4E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72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51064" y="1543324"/>
            <a:ext cx="8450036" cy="4454706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9F76393-33C8-0244-A117-D97655079C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5" y="1543324"/>
            <a:ext cx="4059877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31868" y="1543324"/>
            <a:ext cx="4069232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5EEFC3C-29D1-EA4A-9C0C-4952B61838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6" y="1543324"/>
            <a:ext cx="2630674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256663" y="1543324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82353" y="1543323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12896B7-E91D-CD4D-A891-824CE769BC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61174" y="6295058"/>
            <a:ext cx="1339925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pPr algn="r"/>
            <a:r>
              <a:rPr lang="en-US" dirty="0"/>
              <a:t>3/31/23            </a:t>
            </a:r>
            <a:fld id="{9F076166-0C3B-2C4F-B933-99EF0896CC3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4" y="385004"/>
            <a:ext cx="8450036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064" y="1192696"/>
            <a:ext cx="8450036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706" r:id="rId13"/>
    <p:sldLayoutId id="2147483705" r:id="rId14"/>
    <p:sldLayoutId id="2147483707" r:id="rId15"/>
    <p:sldLayoutId id="2147483713" r:id="rId16"/>
    <p:sldLayoutId id="2147483709" r:id="rId17"/>
    <p:sldLayoutId id="2147483710" r:id="rId18"/>
    <p:sldLayoutId id="2147483653" r:id="rId19"/>
    <p:sldLayoutId id="2147483690" r:id="rId20"/>
    <p:sldLayoutId id="2147483704" r:id="rId21"/>
    <p:sldLayoutId id="2147483692" r:id="rId22"/>
    <p:sldLayoutId id="2147483693" r:id="rId23"/>
    <p:sldLayoutId id="2147483691" r:id="rId24"/>
    <p:sldLayoutId id="2147483703" r:id="rId25"/>
  </p:sldLayoutIdLst>
  <p:hf sldNum="0" hdr="0" dt="0"/>
  <p:txStyles>
    <p:titleStyle>
      <a:lvl1pPr algn="l" defTabSz="685800" rtl="0" eaLnBrk="1" fontAlgn="b" latinLnBrk="0" hangingPunct="1">
        <a:lnSpc>
          <a:spcPct val="90000"/>
        </a:lnSpc>
        <a:spcBef>
          <a:spcPct val="0"/>
        </a:spcBef>
        <a:buNone/>
        <a:defRPr lang="en-US" sz="36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7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2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None/>
        <a:defRPr sz="105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cumin Pro Condensed Semibold" panose="020B0506020202020204" pitchFamily="34" charset="77"/>
              </a:rPr>
              <a:t>Title, </a:t>
            </a:r>
            <a:r>
              <a:rPr lang="en-US" b="1" dirty="0" err="1">
                <a:latin typeface="Acumin Pro Condensed Semibold" panose="020B0506020202020204" pitchFamily="34" charset="77"/>
              </a:rPr>
              <a:t>Acumin</a:t>
            </a:r>
            <a:r>
              <a:rPr lang="en-US" b="1" dirty="0">
                <a:latin typeface="Acumin Pro Condensed Semibold" panose="020B0506020202020204" pitchFamily="34" charset="77"/>
              </a:rPr>
              <a:t> Pro Cond 44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Subtitle, </a:t>
            </a:r>
            <a:r>
              <a:rPr lang="en-US" dirty="0" err="1">
                <a:solidFill>
                  <a:schemeClr val="bg2"/>
                </a:solidFill>
              </a:rPr>
              <a:t>Acumin</a:t>
            </a:r>
            <a:r>
              <a:rPr lang="en-US" dirty="0">
                <a:solidFill>
                  <a:schemeClr val="bg2"/>
                </a:solidFill>
              </a:rPr>
              <a:t> Pro </a:t>
            </a:r>
            <a:r>
              <a:rPr lang="en-US" dirty="0" err="1">
                <a:solidFill>
                  <a:schemeClr val="bg2"/>
                </a:solidFill>
              </a:rPr>
              <a:t>Semibold</a:t>
            </a:r>
            <a:r>
              <a:rPr lang="en-US" dirty="0">
                <a:solidFill>
                  <a:schemeClr val="bg2"/>
                </a:solidFill>
              </a:rPr>
              <a:t> 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9A711A-A01A-5C63-1DEA-711D51324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63BF38-4542-C4B2-8468-5A64C09B9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4B79CA-8CDA-4BF4-B121-5EC17E63E464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FF38AE-921B-6F55-3024-C253A568ED95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CF9E2F2-23C8-5D2D-8E8A-D100B6F51227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925C1A-A3C4-6BD1-571B-45101A23BCFB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686D31-8EA1-D758-CEB9-63747D3D92CC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2143D5A-422C-B11F-4863-74216B8CAE9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39C178F1-DC67-B992-13E0-2FD19EDCBF30}"/>
              </a:ext>
            </a:extLst>
          </p:cNvPr>
          <p:cNvSpPr txBox="1">
            <a:spLocks/>
          </p:cNvSpPr>
          <p:nvPr/>
        </p:nvSpPr>
        <p:spPr>
          <a:xfrm>
            <a:off x="342900" y="954291"/>
            <a:ext cx="8458200" cy="36576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7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None/>
              <a:defRPr sz="105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Subhead,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Acumin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Pro Cond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Semibold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20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1FB482-F4EE-6CE6-0654-FAE7661F3D0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2AE6215-B69C-EE9F-2851-70EC55067178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2858E8-34C9-2BB6-B892-AC1CFE08690A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3EA9E33-85EA-DC06-A1CA-C11770DAE5E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1EFEB5E-EAA7-994C-A6BB-840B3FF8BEEB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E67739B6-8CE7-E209-3012-0C9F8B7AFFE1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3135704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2269647"/>
            <a:ext cx="9144000" cy="13147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982" y="1332772"/>
            <a:ext cx="8450036" cy="336947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1" y="2801599"/>
            <a:ext cx="1352393" cy="242075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61" y="4010301"/>
            <a:ext cx="1352393" cy="242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1168" y="3816854"/>
            <a:ext cx="563441" cy="563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168" y="2631335"/>
            <a:ext cx="563441" cy="5634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4205" y="3801216"/>
            <a:ext cx="594717" cy="594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206" y="2631335"/>
            <a:ext cx="594718" cy="5947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8519" y="3801217"/>
            <a:ext cx="594716" cy="5947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18520" y="2625278"/>
            <a:ext cx="594716" cy="5947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32831" y="3800527"/>
            <a:ext cx="594717" cy="5960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32833" y="2615697"/>
            <a:ext cx="594716" cy="5947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47142" y="3775820"/>
            <a:ext cx="594718" cy="59471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7143" y="2619220"/>
            <a:ext cx="594716" cy="5947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1457" y="3794468"/>
            <a:ext cx="594718" cy="59471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61457" y="2625278"/>
            <a:ext cx="594716" cy="59471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98129" y="2617022"/>
            <a:ext cx="872749" cy="56344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94474" y="3814481"/>
            <a:ext cx="880060" cy="568161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423030" y="5247521"/>
            <a:ext cx="8450036" cy="3369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C95A7-3FCE-BB1D-23E2-39F791DBA0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E4601-B80D-4047-8907-E020C88981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6458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CA71E0-8C9D-675D-CD36-5324657C60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6CB5EC-C024-1BD2-803D-EB864EA8956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64791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7B14F1-B388-7C42-FE17-CC74496B33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0915377-5C30-4371-2D47-4068BF04986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2930" y="204067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7CEC87-8052-94A2-1401-25AD6D8D7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31C46FF-D1EE-1E8E-B140-5B49BF2FF22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6A60D30-EB63-6E92-BF52-A6CB9088C6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BFE40DD-6349-B1FE-AA95-CBA8197FE1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506456A-F9B2-DDE0-1931-ABCB9353D72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30588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D1C28-2600-7542-E9A4-0C8739EDF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D50425-C6CF-465E-06C4-01AD185DD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A6FA2E-4348-29C0-105C-CA125AB5CA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08179A-8DDA-F8E8-22F9-CD22A12BAFD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7D64E6E-8757-8B25-A177-67CD7E124B0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1D2FC1F-FECB-011F-1D64-164747E2D03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29C23E3-7B08-6E95-3CC9-EF6B8E381BF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0875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5254927" y="4191487"/>
            <a:ext cx="291175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5447321" y="4235334"/>
            <a:ext cx="2618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38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5254927" y="2860580"/>
            <a:ext cx="291175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1500" dirty="0" err="1">
                <a:latin typeface="Acumin Pro" panose="020B0504020202020204" pitchFamily="34" charset="77"/>
              </a:rPr>
              <a:t>Acumin</a:t>
            </a:r>
            <a:r>
              <a:rPr lang="en-US" sz="1500" dirty="0">
                <a:latin typeface="Acumin Pro" panose="020B0504020202020204" pitchFamily="34" charset="77"/>
              </a:rPr>
              <a:t> Pro, 15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4995371" y="2288259"/>
            <a:ext cx="3448133" cy="2416033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2212" y="1976003"/>
            <a:ext cx="970586" cy="97726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946754-9286-B64E-4497-8370AC1FF2E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3/31/23            ‹#›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111171012"/>
              </p:ext>
            </p:extLst>
          </p:nvPr>
        </p:nvGraphicFramePr>
        <p:xfrm>
          <a:off x="351235" y="2014538"/>
          <a:ext cx="844986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233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351235" y="2014538"/>
          <a:ext cx="8449865" cy="3340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>
            <a:cxnSpLocks/>
          </p:cNvCxnSpPr>
          <p:nvPr/>
        </p:nvCxnSpPr>
        <p:spPr>
          <a:xfrm>
            <a:off x="297490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E65AE0-D3FA-067B-508B-525E3532DAB3}"/>
              </a:ext>
            </a:extLst>
          </p:cNvPr>
          <p:cNvCxnSpPr>
            <a:cxnSpLocks/>
          </p:cNvCxnSpPr>
          <p:nvPr/>
        </p:nvCxnSpPr>
        <p:spPr>
          <a:xfrm>
            <a:off x="588733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4068077443"/>
              </p:ext>
            </p:extLst>
          </p:nvPr>
        </p:nvGraphicFramePr>
        <p:xfrm>
          <a:off x="351235" y="2014537"/>
          <a:ext cx="8449865" cy="1913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973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309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1603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20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M-23-645083-Purdue-Standard-20230329" id="{27BFFCF5-3893-564F-9D79-7211049AF84A}" vid="{DA483483-262C-8944-9745-BAAE73176D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http://schemas.microsoft.com/office/2006/metadata/properties"/>
    <ds:schemaRef ds:uri="37af3f4b-4b66-46f9-8456-831d9bc3e737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d6656b4d-3fa0-4709-acfb-d5e813445d1e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8207</TotalTime>
  <Words>604</Words>
  <Application>Microsoft Macintosh PowerPoint</Application>
  <PresentationFormat>On-screen Show (4:3)</PresentationFormat>
  <Paragraphs>122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44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33</cp:revision>
  <dcterms:created xsi:type="dcterms:W3CDTF">2023-02-16T02:16:06Z</dcterms:created>
  <dcterms:modified xsi:type="dcterms:W3CDTF">2023-06-26T19:00:56Z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