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4D2AEE5-E5E0-5F4E-AC9A-0C5F40D5CE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A91C42-88ED-2B40-A2FE-3EB26D288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A60CC1-6223-7749-BAC3-9E732CCD6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5A0B2E-E868-F34B-8FE2-937DFA8D84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DFCC88-92A8-7946-8231-C4D0A45AFB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F807A1D-028A-CC4E-A242-CBF521B7A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DEFF897-5534-C445-8C18-D6E12F84A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88CC11-E6F4-0743-934C-3D43D6A632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693F69B-4703-8340-A7A7-DB05A97336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ED9D530-466E-8B45-A65F-BED455D114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1A598C0-7F38-9A44-BBB1-8AE57567AD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9D9C81-8CBF-EC42-8761-CF8B2E72C7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208B4A-403C-8D46-B42F-B2D1296B0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C02814-DA85-8344-9755-0EFC8E8140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8A20B0-B4A7-4A48-A513-DDDC0A0B2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0FFDE8-886B-114B-9B3E-0B144300AD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2394A0-8C0F-134B-A8A1-EDCA07E5AE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8F8D14-0458-8A46-8E68-89EA3F7EE0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8190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31</cp:revision>
  <dcterms:created xsi:type="dcterms:W3CDTF">2023-02-16T02:16:06Z</dcterms:created>
  <dcterms:modified xsi:type="dcterms:W3CDTF">2023-06-26T18:44:12Z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