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100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7CD216-85DE-794A-A091-2293E91D7B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BDD7B7-ED35-2F48-BAE3-FF563DA0D0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9418A-416F-454D-A1A5-AAEA9C106A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2EE73F-79A8-1C44-A7B8-7D7897D7C7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AC3A875-38E1-C54B-9BC6-EDC16BB22E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61E694F-7FB9-D140-A3EE-A99456DB5B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6316B2-1EE5-3246-916C-ACC0A9ADA2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888E6E-B016-4E4B-84F8-F79D2F68A1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8AB53AE-118D-994B-B825-469BE016DD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EE3A794-1413-3948-8B32-1C24042C76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496E3BF-3328-8244-8C22-FCA15F7C66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4DB0CF3-C4DC-224F-A785-958AA032F7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389037-FC89-3D45-AC17-8F1B2F897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AB0AAE-5588-4F4C-BDB8-EB1A3A847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E8F9CD-4C9C-2D43-855E-7B9AF64C4E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8C779A-5642-614E-BF2C-2007F47EA3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9FDA29-7F67-CC4B-A204-318A141915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A82131-700E-D149-B5F9-58410A202F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2" y="6253670"/>
            <a:ext cx="3281540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8184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28</cp:revision>
  <dcterms:created xsi:type="dcterms:W3CDTF">2023-02-16T02:16:06Z</dcterms:created>
  <dcterms:modified xsi:type="dcterms:W3CDTF">2023-06-26T18:37:23Z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