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7"/>
  </p:notesMasterIdLst>
  <p:sldIdLst>
    <p:sldId id="267" r:id="rId5"/>
    <p:sldId id="294" r:id="rId6"/>
    <p:sldId id="295" r:id="rId7"/>
    <p:sldId id="284" r:id="rId8"/>
    <p:sldId id="282" r:id="rId9"/>
    <p:sldId id="285" r:id="rId10"/>
    <p:sldId id="286" r:id="rId11"/>
    <p:sldId id="290" r:id="rId12"/>
    <p:sldId id="287" r:id="rId13"/>
    <p:sldId id="296" r:id="rId14"/>
    <p:sldId id="277" r:id="rId15"/>
    <p:sldId id="292" r:id="rId16"/>
  </p:sldIdLst>
  <p:sldSz cx="9144000" cy="6858000" type="screen4x3"/>
  <p:notesSz cx="6858000" cy="9144000"/>
  <p:embeddedFontLst>
    <p:embeddedFont>
      <p:font typeface="Acumin Pro" panose="020B0504020202020204" pitchFamily="34" charset="77"/>
      <p:regular r:id="rId18"/>
      <p:bold r:id="rId19"/>
      <p:italic r:id="rId20"/>
      <p:boldItalic r:id="rId21"/>
    </p:embeddedFont>
    <p:embeddedFont>
      <p:font typeface="Acumin Pro Condensed Semibold" panose="020B0506020202020204" pitchFamily="34" charset="77"/>
      <p:regular r:id="rId22"/>
      <p:bold r:id="rId23"/>
      <p:italic r:id="rId24"/>
      <p:boldItalic r:id="rId25"/>
    </p:embeddedFont>
    <p:embeddedFont>
      <p:font typeface="Acumin Pro Medium" panose="020B0504020202020204" pitchFamily="34" charset="77"/>
      <p:regular r:id="rId26"/>
      <p:italic r:id="rId27"/>
    </p:embeddedFont>
    <p:embeddedFont>
      <p:font typeface="Acumin Pro Semibold" panose="020B0504020202020204" pitchFamily="34" charset="77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Franklin Gothic Book" panose="020B0503020102020204" pitchFamily="34" charset="0"/>
      <p:regular r:id="rId36"/>
      <p:italic r:id="rId37"/>
    </p:embeddedFont>
    <p:embeddedFont>
      <p:font typeface="Franklin Gothic Medium" panose="020B0603020102020204" pitchFamily="34" charset="0"/>
      <p:regular r:id="rId38"/>
      <p:italic r:id="rId39"/>
    </p:embeddedFont>
    <p:embeddedFont>
      <p:font typeface="Franklin Gothic Medium Cond" panose="020B0606030402020204" pitchFamily="34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9067"/>
    <p:restoredTop sz="94692"/>
  </p:normalViewPr>
  <p:slideViewPr>
    <p:cSldViewPr snapToGrid="0">
      <p:cViewPr>
        <p:scale>
          <a:sx n="145" d="100"/>
          <a:sy n="145" d="100"/>
        </p:scale>
        <p:origin x="144" y="568"/>
      </p:cViewPr>
      <p:guideLst>
        <p:guide orient="horz" pos="1080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microsoft.com/office/2018/10/relationships/authors" Target="authors.xml"/><Relationship Id="rId20" Type="http://schemas.openxmlformats.org/officeDocument/2006/relationships/font" Target="fonts/font3.fntdata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B3-EE47-95DE-C97C989334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B3-EE47-95DE-C97C989334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B3-EE47-95DE-C97C98933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4045328"/>
        <c:axId val="574310272"/>
      </c:barChart>
      <c:catAx>
        <c:axId val="57404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310272"/>
        <c:crosses val="autoZero"/>
        <c:auto val="1"/>
        <c:lblAlgn val="ctr"/>
        <c:lblOffset val="100"/>
        <c:noMultiLvlLbl val="0"/>
      </c:catAx>
      <c:valAx>
        <c:axId val="57431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04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6/26/23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5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9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2BBC47-D7E9-E849-BE67-7366DB408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134" y="5839622"/>
            <a:ext cx="4062047" cy="430099"/>
          </a:xfrm>
          <a:prstGeom prst="rect">
            <a:avLst/>
          </a:prstGeom>
        </p:spPr>
      </p:pic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7466030" y="-9439"/>
            <a:ext cx="168504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42" y="2077278"/>
            <a:ext cx="7144105" cy="534037"/>
          </a:xfrm>
        </p:spPr>
        <p:txBody>
          <a:bodyPr>
            <a:noAutofit/>
          </a:bodyPr>
          <a:lstStyle>
            <a:lvl1pPr>
              <a:defRPr sz="4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442" y="2629339"/>
            <a:ext cx="7144105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442" y="3093720"/>
            <a:ext cx="714410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735" y="3652273"/>
            <a:ext cx="4102307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4" y="1543324"/>
            <a:ext cx="4102309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706959" y="1543324"/>
            <a:ext cx="4094045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98697" y="3652272"/>
            <a:ext cx="4102307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1641B97-9FFC-02AC-9A83-AD9CF1F958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4D2AEE5-E5E0-5F4E-AC9A-0C5F40D5CE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736" y="3652273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5" y="1543324"/>
            <a:ext cx="2650859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252731" y="1543325"/>
            <a:ext cx="2645520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44470" y="3652273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154204" y="1532308"/>
            <a:ext cx="2645520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45943" y="3641256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039C530-4D1F-8F28-146E-3ECC4BBCE9E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EA91C42-88ED-2B40-A2FE-3EB26D288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2" y="457200"/>
            <a:ext cx="3236117" cy="96409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2" y="1570384"/>
            <a:ext cx="3236117" cy="4298605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3904" y="457200"/>
            <a:ext cx="4997195" cy="541178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C4977-AD33-556A-2AED-7416F7D439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A60CC1-6223-7749-BAC3-9E732CCD61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5" y="1543323"/>
            <a:ext cx="4094045" cy="43177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715222" y="1543323"/>
            <a:ext cx="4094045" cy="43177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135B86-20D4-13D9-0376-A64DF5C381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5A0B2E-E868-F34B-8FE2-937DFA8D84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1065" y="1543324"/>
            <a:ext cx="4397009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1820" y="1543322"/>
            <a:ext cx="3847445" cy="4307573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614933" y="3795305"/>
            <a:ext cx="2133141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1065" y="3795304"/>
            <a:ext cx="2133141" cy="205559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A9D6A4-F44C-720B-EF21-A331231A64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3DFCC88-92A8-7946-8231-C4D0A45AFB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571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42900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243828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161085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227499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161085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310242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326571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3227499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144756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3211170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6144756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D3EBD5-219C-5B88-5FAA-E3535228FBD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7EDCCCDC-B335-96CB-3A28-8C862E3B1B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F807A1D-028A-CC4E-A242-CBF521B7A7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6" y="1542763"/>
            <a:ext cx="1958261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508047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677415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846782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382716" y="3651151"/>
            <a:ext cx="1958261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3556027" y="3651151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5725394" y="3651151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0B1371B0-95CE-4462-18BB-F77CBC19BF8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DEFF897-5534-C445-8C18-D6E12F84A8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1490" y="1643074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891490" y="3884038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737" y="1643074"/>
            <a:ext cx="4308874" cy="4307571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4891490" y="3395950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91295" y="3395950"/>
            <a:ext cx="3909707" cy="30271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4891392" y="5636914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891295" y="5636914"/>
            <a:ext cx="3909610" cy="30271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2785C5DB-355E-CD09-6EF5-58F892E8FB6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A88CC11-E6F4-0743-934C-3D43D6A632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1490" y="1643074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965414" y="3884038"/>
            <a:ext cx="1835685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891490" y="3879120"/>
            <a:ext cx="1896687" cy="205559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737" y="1643074"/>
            <a:ext cx="4308874" cy="4307571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4891490" y="3395950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8867" y="3395950"/>
            <a:ext cx="3872135" cy="30271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4884613" y="5631998"/>
            <a:ext cx="1884248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Acumin Pro" panose="020B0504020202020204" pitchFamily="34" charset="77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921990" y="5631998"/>
            <a:ext cx="1866186" cy="30271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6965414" y="5641704"/>
            <a:ext cx="1823956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002791" y="5641704"/>
            <a:ext cx="1806473" cy="302715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BE9F3313-6532-97CE-1E0D-3A21EA40A39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693F69B-4703-8340-A7A7-DB05A97336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5953857" y="1315895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3315718" y="1315896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677578" y="1315897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629" y="1436469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458" y="4045824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5963" y="1436469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4791" y="4045824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4102" y="1433919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02931" y="4043274"/>
            <a:ext cx="2213372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F278F-8AAE-FA0B-4B47-AB0FFECE69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856F49F-59AA-23FB-4600-EC4D944973C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26458" y="2040673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CA6E053-97C0-F5A8-A5C6-62806699EADE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3464791" y="2040672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823F7D4-DD74-2A27-4C24-052C4575CCDF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6102931" y="2040671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ED9D530-466E-8B45-A65F-BED455D114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42" y="2017643"/>
            <a:ext cx="7183861" cy="583733"/>
          </a:xfrm>
        </p:spPr>
        <p:txBody>
          <a:bodyPr>
            <a:noAutofit/>
          </a:bodyPr>
          <a:lstStyle>
            <a:lvl1pPr>
              <a:defRPr sz="4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442" y="2617147"/>
            <a:ext cx="7183861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442" y="3079275"/>
            <a:ext cx="7183861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AC34E1-E044-0445-842B-2F1F9D1C92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4" y="5839622"/>
            <a:ext cx="4062047" cy="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5953662" y="1315893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3315523" y="1315894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677384" y="1315895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435" y="1436467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5769" y="1436467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marL="0" marR="0" lvl="0" indent="0" algn="ctr" defTabSz="685800" rtl="0" eaLnBrk="1" fontAlgn="t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3908" y="1433917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26264" y="2040671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3453661" y="2065259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body copy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264" y="4045822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4597" y="4045822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02736" y="4043272"/>
            <a:ext cx="2213372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6097061" y="2071425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body copy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DDE6D-DD47-E873-4306-EBFC1F91F657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1A598C0-7F38-9A44-BBB1-8AE57567AD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756438" y="1660596"/>
            <a:ext cx="1438515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758505" y="2160555"/>
            <a:ext cx="1436449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2284078" y="1660596"/>
            <a:ext cx="1438515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2286144" y="2160555"/>
            <a:ext cx="1436449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3811718" y="1660596"/>
            <a:ext cx="1438515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3813784" y="2160555"/>
            <a:ext cx="1436449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5339357" y="1660596"/>
            <a:ext cx="1438515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5341424" y="2160555"/>
            <a:ext cx="1436449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6866999" y="1660596"/>
            <a:ext cx="1438515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6869065" y="2160555"/>
            <a:ext cx="1436449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38" y="1783909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8407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1171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33935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67000" y="1770870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487" y="2312717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2381484" y="2299864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3909124" y="2298292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5436764" y="2298292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6964405" y="2312717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58850-3E44-9220-12DF-98BC6F729C54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E9D9C81-8CBF-EC42-8761-CF8B2E72C7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7789" y="-9524"/>
            <a:ext cx="4936211" cy="6867524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1" y="-9440"/>
            <a:ext cx="5463152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504" y="891153"/>
            <a:ext cx="2949178" cy="16002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504" y="2491353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0ED9A8-0DA3-BC24-94A1-086C8ECA81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BDBD18-96E0-3342-A809-2FF8511966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7789" y="-9525"/>
            <a:ext cx="4936211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1" y="0"/>
            <a:ext cx="5463152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6504" y="891153"/>
            <a:ext cx="2949178" cy="16002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504" y="2491353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11E696-D9D7-67E3-048E-80603F311A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208B4A-403C-8D46-B42F-B2D1296B03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7466030" y="-9439"/>
            <a:ext cx="168504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803" y="2466281"/>
            <a:ext cx="5986234" cy="719757"/>
          </a:xfrm>
        </p:spPr>
        <p:txBody>
          <a:bodyPr>
            <a:noAutofit/>
          </a:bodyPr>
          <a:lstStyle>
            <a:lvl1pPr>
              <a:defRPr sz="72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255" y="3434011"/>
            <a:ext cx="590592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544E4A-5B5C-3341-99E5-E104859854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4" y="5839622"/>
            <a:ext cx="4062047" cy="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803" y="2466281"/>
            <a:ext cx="5986234" cy="719757"/>
          </a:xfrm>
        </p:spPr>
        <p:txBody>
          <a:bodyPr>
            <a:noAutofit/>
          </a:bodyPr>
          <a:lstStyle>
            <a:lvl1pPr>
              <a:defRPr sz="72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255" y="3434011"/>
            <a:ext cx="590592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19E352-9704-594E-BAD1-167251E51B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4" y="5839622"/>
            <a:ext cx="4062046" cy="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5049077"/>
            <a:ext cx="8450036" cy="685801"/>
          </a:xfrm>
        </p:spPr>
        <p:txBody>
          <a:bodyPr>
            <a:normAutofit/>
          </a:bodyPr>
          <a:lstStyle>
            <a:lvl1pPr algn="ctr" fontAlgn="b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229" y="5754757"/>
            <a:ext cx="8450036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9BCA5A-C755-0E4A-878C-D1822540E2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9144000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A0E95C-D44C-0BD3-29E1-C39EBAC82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543324"/>
            <a:ext cx="8450035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C02814-DA85-8344-9755-0EFC8E8140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543324"/>
            <a:ext cx="8450035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8A20B0-B4A7-4A48-A513-DDDC0A0B21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7232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51064" y="1543324"/>
            <a:ext cx="8450036" cy="4454706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54FE2-5844-7885-7089-16924C393E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0FFDE8-886B-114B-9B3E-0B144300AD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1065" y="1543324"/>
            <a:ext cx="4059877" cy="439033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31868" y="1543324"/>
            <a:ext cx="4069232" cy="439033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23E79-165A-C0A0-34F4-D4CD4FAC54E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D2394A0-8C0F-134B-A8A1-EDCA07E5AE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1066" y="1543324"/>
            <a:ext cx="2630674" cy="439033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56663" y="1543324"/>
            <a:ext cx="2630674" cy="4390337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82353" y="1543323"/>
            <a:ext cx="2630674" cy="4390337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20F0F-7917-55BD-382B-A4E02410819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8F8D14-0458-8A46-8E68-89EA3F7EE0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9200A-5F39-EB36-4116-B2C1717CC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1174" y="6295058"/>
            <a:ext cx="1339925" cy="323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pPr algn="r"/>
            <a:r>
              <a:rPr lang="en-US" dirty="0"/>
              <a:t>3/31/23            </a:t>
            </a:r>
            <a:fld id="{9F076166-0C3B-2C4F-B933-99EF0896CC3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64" y="385004"/>
            <a:ext cx="8450036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064" y="1192696"/>
            <a:ext cx="8450036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706" r:id="rId13"/>
    <p:sldLayoutId id="2147483705" r:id="rId14"/>
    <p:sldLayoutId id="2147483707" r:id="rId15"/>
    <p:sldLayoutId id="2147483713" r:id="rId16"/>
    <p:sldLayoutId id="2147483709" r:id="rId17"/>
    <p:sldLayoutId id="2147483710" r:id="rId18"/>
    <p:sldLayoutId id="2147483653" r:id="rId19"/>
    <p:sldLayoutId id="2147483690" r:id="rId20"/>
    <p:sldLayoutId id="2147483704" r:id="rId21"/>
    <p:sldLayoutId id="2147483692" r:id="rId22"/>
    <p:sldLayoutId id="2147483693" r:id="rId23"/>
    <p:sldLayoutId id="2147483691" r:id="rId24"/>
    <p:sldLayoutId id="2147483703" r:id="rId25"/>
  </p:sldLayoutIdLst>
  <p:hf sldNum="0" hdr="0" dt="0"/>
  <p:txStyles>
    <p:titleStyle>
      <a:lvl1pPr algn="l" defTabSz="685800" rtl="0" eaLnBrk="1" fontAlgn="b" latinLnBrk="0" hangingPunct="1">
        <a:lnSpc>
          <a:spcPct val="90000"/>
        </a:lnSpc>
        <a:spcBef>
          <a:spcPct val="0"/>
        </a:spcBef>
        <a:buNone/>
        <a:defRPr lang="en-US" sz="3600" b="1" i="1" kern="1200" cap="none" baseline="0" dirty="0">
          <a:solidFill>
            <a:schemeClr val="tx1"/>
          </a:solidFill>
          <a:latin typeface="Acumin Pro Condensed Semibold" panose="020B0506020202020204" pitchFamily="34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7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2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None/>
        <a:defRPr sz="105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18" Type="http://schemas.openxmlformats.org/officeDocument/2006/relationships/image" Target="../media/image2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5" Type="http://schemas.openxmlformats.org/officeDocument/2006/relationships/image" Target="../media/image1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cumin Pro Condensed Semibold" panose="020B0506020202020204" pitchFamily="34" charset="77"/>
              </a:rPr>
              <a:t>Title, </a:t>
            </a:r>
            <a:r>
              <a:rPr lang="en-US" b="1" dirty="0" err="1">
                <a:latin typeface="Acumin Pro Condensed Semibold" panose="020B0506020202020204" pitchFamily="34" charset="77"/>
              </a:rPr>
              <a:t>Acumin</a:t>
            </a:r>
            <a:r>
              <a:rPr lang="en-US" b="1" dirty="0">
                <a:latin typeface="Acumin Pro Condensed Semibold" panose="020B0506020202020204" pitchFamily="34" charset="77"/>
              </a:rPr>
              <a:t> Pro Cond 44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Subtitle, </a:t>
            </a:r>
            <a:r>
              <a:rPr lang="en-US" dirty="0" err="1">
                <a:solidFill>
                  <a:schemeClr val="bg2"/>
                </a:solidFill>
              </a:rPr>
              <a:t>Acumin</a:t>
            </a:r>
            <a:r>
              <a:rPr lang="en-US" dirty="0">
                <a:solidFill>
                  <a:schemeClr val="bg2"/>
                </a:solidFill>
              </a:rPr>
              <a:t> Pro </a:t>
            </a:r>
            <a:r>
              <a:rPr lang="en-US" dirty="0" err="1">
                <a:solidFill>
                  <a:schemeClr val="bg2"/>
                </a:solidFill>
              </a:rPr>
              <a:t>Semibold</a:t>
            </a:r>
            <a:r>
              <a:rPr lang="en-US" dirty="0">
                <a:solidFill>
                  <a:schemeClr val="bg2"/>
                </a:solidFill>
              </a:rPr>
              <a:t> 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18A17-096C-AED1-C745-D58ECF2EFE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9A711A-A01A-5C63-1DEA-711D51324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63BF38-4542-C4B2-8468-5A64C09B9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4B79CA-8CDA-4BF4-B121-5EC17E63E464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FF38AE-921B-6F55-3024-C253A568ED95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F9E2F2-23C8-5D2D-8E8A-D100B6F51227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6925C1A-A3C4-6BD1-571B-45101A23BCFB}"/>
              </a:ext>
            </a:extLst>
          </p:cNvPr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F686D31-8EA1-D758-CEB9-63747D3D92CC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52143D5A-422C-B11F-4863-74216B8CAE9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39C178F1-DC67-B992-13E0-2FD19EDCBF30}"/>
              </a:ext>
            </a:extLst>
          </p:cNvPr>
          <p:cNvSpPr txBox="1">
            <a:spLocks/>
          </p:cNvSpPr>
          <p:nvPr/>
        </p:nvSpPr>
        <p:spPr>
          <a:xfrm>
            <a:off x="342900" y="954291"/>
            <a:ext cx="8458200" cy="36576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§"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7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2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None/>
              <a:defRPr sz="105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  <a:latin typeface="Franklin Gothic Medium Cond" panose="020B0606030402020204" pitchFamily="34" charset="0"/>
              </a:rPr>
              <a:t>Subhead, </a:t>
            </a:r>
            <a:r>
              <a:rPr lang="en-US" sz="2000" dirty="0" err="1">
                <a:solidFill>
                  <a:schemeClr val="accent6"/>
                </a:solidFill>
                <a:latin typeface="Franklin Gothic Medium Cond" panose="020B0606030402020204" pitchFamily="34" charset="0"/>
              </a:rPr>
              <a:t>Acumin</a:t>
            </a:r>
            <a:r>
              <a:rPr lang="en-US" sz="2000" dirty="0">
                <a:solidFill>
                  <a:schemeClr val="accent6"/>
                </a:solidFill>
                <a:latin typeface="Franklin Gothic Medium Cond" panose="020B0606030402020204" pitchFamily="34" charset="0"/>
              </a:rPr>
              <a:t> Pro Cond </a:t>
            </a:r>
            <a:r>
              <a:rPr lang="en-US" sz="2000" dirty="0" err="1">
                <a:solidFill>
                  <a:schemeClr val="accent6"/>
                </a:solidFill>
                <a:latin typeface="Franklin Gothic Medium Cond" panose="020B0606030402020204" pitchFamily="34" charset="0"/>
              </a:rPr>
              <a:t>Semibold</a:t>
            </a:r>
            <a:r>
              <a:rPr lang="en-US" sz="2000" dirty="0">
                <a:solidFill>
                  <a:schemeClr val="accent6"/>
                </a:solidFill>
                <a:latin typeface="Franklin Gothic Medium Cond" panose="020B0606030402020204" pitchFamily="34" charset="0"/>
              </a:rPr>
              <a:t> 20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1FB482-F4EE-6CE6-0654-FAE7661F3D05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2AE6215-B69C-EE9F-2851-70EC55067178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82858E8-34C9-2BB6-B892-AC1CFE08690A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3EA9E33-85EA-DC06-A1CA-C11770DAE5E9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1EFEB5E-EAA7-994C-A6BB-840B3FF8BEEB}"/>
              </a:ext>
            </a:extLst>
          </p:cNvPr>
          <p:cNvSpPr>
            <a:spLocks noGrp="1"/>
          </p:cNvSpPr>
          <p:nvPr>
            <p:ph type="pic" idx="22"/>
          </p:nvPr>
        </p:nvSpPr>
        <p:spPr/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E67739B6-8CE7-E209-3012-0C9F8B7AFFE1}"/>
              </a:ext>
            </a:extLst>
          </p:cNvPr>
          <p:cNvSpPr>
            <a:spLocks noGrp="1"/>
          </p:cNvSpPr>
          <p:nvPr>
            <p:ph type="pic" idx="23"/>
          </p:nvPr>
        </p:nvSpPr>
        <p:spPr/>
      </p:sp>
    </p:spTree>
    <p:extLst>
      <p:ext uri="{BB962C8B-B14F-4D97-AF65-F5344CB8AC3E}">
        <p14:creationId xmlns:p14="http://schemas.microsoft.com/office/powerpoint/2010/main" val="3135704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FBDCD-BC38-D4A8-A210-EA02F2610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Purdue Marketing and Communications, </a:t>
            </a:r>
            <a:r>
              <a:rPr lang="en-US" dirty="0" err="1"/>
              <a:t>marcom.purdue.edu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48A87C-1FA1-756E-8002-A17A677C3D69}"/>
              </a:ext>
            </a:extLst>
          </p:cNvPr>
          <p:cNvSpPr/>
          <p:nvPr/>
        </p:nvSpPr>
        <p:spPr>
          <a:xfrm>
            <a:off x="0" y="2269647"/>
            <a:ext cx="9144000" cy="13147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AA1B9-4128-D2C8-4619-45A79BD09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982" y="1332772"/>
            <a:ext cx="8450036" cy="336947"/>
          </a:xfrm>
        </p:spPr>
        <p:txBody>
          <a:bodyPr/>
          <a:lstStyle/>
          <a:p>
            <a:r>
              <a:rPr lang="en-US" dirty="0"/>
              <a:t>Design Elements</a:t>
            </a:r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7D8AAD4E-6582-C9EE-93FE-0898D015A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61" y="2801599"/>
            <a:ext cx="1352393" cy="242075"/>
          </a:xfrm>
          <a:prstGeom prst="rect">
            <a:avLst/>
          </a:prstGeom>
        </p:spPr>
      </p:pic>
      <p:pic>
        <p:nvPicPr>
          <p:cNvPr id="6" name="Purdue Logo" descr="Purdue Logo">
            <a:extLst>
              <a:ext uri="{FF2B5EF4-FFF2-40B4-BE49-F238E27FC236}">
                <a16:creationId xmlns:a16="http://schemas.microsoft.com/office/drawing/2014/main" id="{89D705B2-5E37-D34D-6FBD-80B37F943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61" y="4010301"/>
            <a:ext cx="1352393" cy="242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2374F7-B2AE-CCC3-6404-5DF94770B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1168" y="3816854"/>
            <a:ext cx="563441" cy="5634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B5DA90-31CA-0886-77E1-EA0E7AAC20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168" y="2631335"/>
            <a:ext cx="563441" cy="5634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171A0D-C9D8-F2C5-D2EF-4CC5250D9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4205" y="3801216"/>
            <a:ext cx="594717" cy="5947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9A73B7-7EF1-3B8C-F564-47A868C0D4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4206" y="2631335"/>
            <a:ext cx="594718" cy="5947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6D6542-A1D0-2A77-937C-D586F1B95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8519" y="3801217"/>
            <a:ext cx="594716" cy="5947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FCB6E2-E89C-32DA-46CB-1377959EDF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8520" y="2625278"/>
            <a:ext cx="594716" cy="5947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51AF72-C7FC-C72D-9527-2A8AEAA419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32831" y="3800527"/>
            <a:ext cx="594717" cy="5960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45C912-FA03-24B5-3FDD-2AD2FE6BDA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32833" y="2615697"/>
            <a:ext cx="594716" cy="59471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6287DF-06E3-B9D6-0086-CACCCA6728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47142" y="3775820"/>
            <a:ext cx="594718" cy="59471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2A28E3D-1F3E-E0F5-891D-3FD927BC5B0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47143" y="2619220"/>
            <a:ext cx="594716" cy="59471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7A77B19-0907-B4FA-47D4-6C1641BF40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61457" y="3794468"/>
            <a:ext cx="594718" cy="59471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9C2E612-21F5-9593-74B9-CF409ECBE1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61457" y="2625278"/>
            <a:ext cx="594716" cy="59471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3C2D7F1-9B45-5BA1-9007-006F93CD77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98129" y="2617022"/>
            <a:ext cx="872749" cy="56344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5B6C1C8-9399-79CB-4873-15DF36A9661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94474" y="3814481"/>
            <a:ext cx="880060" cy="568161"/>
          </a:xfrm>
          <a:prstGeom prst="rect">
            <a:avLst/>
          </a:prstGeom>
        </p:spPr>
      </p:pic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503F81F-A777-1237-D79A-4F946965BE5D}"/>
              </a:ext>
            </a:extLst>
          </p:cNvPr>
          <p:cNvSpPr txBox="1">
            <a:spLocks/>
          </p:cNvSpPr>
          <p:nvPr/>
        </p:nvSpPr>
        <p:spPr>
          <a:xfrm>
            <a:off x="423030" y="5247521"/>
            <a:ext cx="8450036" cy="33694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solidFill>
                  <a:schemeClr val="bg2">
                    <a:lumMod val="75000"/>
                  </a:schemeClr>
                </a:solidFill>
              </a:rPr>
              <a:t>Copy and paste as needed. Delete slide before presenting.</a:t>
            </a:r>
          </a:p>
        </p:txBody>
      </p:sp>
    </p:spTree>
    <p:extLst>
      <p:ext uri="{BB962C8B-B14F-4D97-AF65-F5344CB8AC3E}">
        <p14:creationId xmlns:p14="http://schemas.microsoft.com/office/powerpoint/2010/main" val="49765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0C95A7-3FCE-BB1D-23E2-39F791DBA0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Cond 16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E4601-B80D-4047-8907-E020C88981D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26458" y="2043223"/>
            <a:ext cx="2212942" cy="1691333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Body copy goes here in paragraph form. </a:t>
            </a:r>
            <a:r>
              <a:rPr lang="en-US" sz="1200" dirty="0" err="1">
                <a:solidFill>
                  <a:schemeClr val="bg1"/>
                </a:solidFill>
                <a:latin typeface="Acumin Pro" panose="020B0504020202020204" pitchFamily="34" charset="77"/>
              </a:rPr>
              <a:t>Acumin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 Pro 12 point font.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CA71E0-8C9D-675D-CD36-5324657C60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Cond 16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6CB5EC-C024-1BD2-803D-EB864EA8956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464791" y="2043223"/>
            <a:ext cx="2212942" cy="1691333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Body copy goes here in paragraph form. </a:t>
            </a:r>
            <a:r>
              <a:rPr lang="en-US" sz="1200" dirty="0" err="1">
                <a:solidFill>
                  <a:schemeClr val="bg1"/>
                </a:solidFill>
                <a:latin typeface="Acumin Pro" panose="020B0504020202020204" pitchFamily="34" charset="77"/>
              </a:rPr>
              <a:t>Acumin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 Pro 12 point font.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7B14F1-B388-7C42-FE17-CC74496B33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Cond 16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0915377-5C30-4371-2D47-4068BF04986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02930" y="2040673"/>
            <a:ext cx="2212942" cy="1691333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Body copy goes here in paragraph form. </a:t>
            </a:r>
            <a:r>
              <a:rPr lang="en-US" sz="1200" dirty="0" err="1">
                <a:solidFill>
                  <a:schemeClr val="bg1"/>
                </a:solidFill>
                <a:latin typeface="Acumin Pro" panose="020B0504020202020204" pitchFamily="34" charset="77"/>
              </a:rPr>
              <a:t>Acumin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 Pro 12 point font.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67CEC87-8052-94A2-1401-25AD6D8D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31C46FF-D1EE-1E8E-B140-5B49BF2FF22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6A60D30-EB63-6E92-BF52-A6CB9088C6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BFE40DD-6349-B1FE-AA95-CBA8197FE1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506456A-F9B2-DDE0-1931-ABCB9353D72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330588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D1C28-2600-7542-E9A4-0C8739EDF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18 point font.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18 point font.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18 point font.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D50425-C6CF-465E-06C4-01AD185DD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A6FA2E-4348-29C0-105C-CA125AB5CA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08179A-8DDA-F8E8-22F9-CD22A12BAFD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7D64E6E-8757-8B25-A177-67CD7E124B0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1D2FC1F-FECB-011F-1D64-164747E2D03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29C23E3-7B08-6E95-3CC9-EF6B8E381BF4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087558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E9423DE6-7D64-1D3D-6847-C9807BD53FE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3115D7-6C74-6528-F23C-B81DEA42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0C898A-2FF1-8C4F-2A46-D380387196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872CCC-F447-33FF-68ED-8F5972FE7AC7}"/>
              </a:ext>
            </a:extLst>
          </p:cNvPr>
          <p:cNvCxnSpPr/>
          <p:nvPr/>
        </p:nvCxnSpPr>
        <p:spPr>
          <a:xfrm>
            <a:off x="5254927" y="4191487"/>
            <a:ext cx="291175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B47D554-0F98-0B4D-A0B1-E5EEF25D681C}"/>
              </a:ext>
            </a:extLst>
          </p:cNvPr>
          <p:cNvSpPr txBox="1"/>
          <p:nvPr/>
        </p:nvSpPr>
        <p:spPr>
          <a:xfrm>
            <a:off x="5447321" y="4235334"/>
            <a:ext cx="261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38"/>
              </a:spcAft>
            </a:pP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Add name and title of the subject here, </a:t>
            </a:r>
            <a:b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</a:br>
            <a:r>
              <a:rPr lang="en-US" sz="1000" dirty="0" err="1">
                <a:solidFill>
                  <a:schemeClr val="tx2"/>
                </a:solidFill>
                <a:latin typeface="Acumin Pro" panose="020B0504020202020204" pitchFamily="34" charset="77"/>
              </a:rPr>
              <a:t>Acumin</a:t>
            </a: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 Pro 10</a:t>
            </a:r>
            <a:endParaRPr lang="de-DE" sz="1000" dirty="0">
              <a:solidFill>
                <a:schemeClr val="tx2"/>
              </a:solidFill>
              <a:latin typeface="Acumin Pro" panose="020B0504020202020204" pitchFamily="34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661C98-5E27-D35D-B306-DC2DA8288635}"/>
              </a:ext>
            </a:extLst>
          </p:cNvPr>
          <p:cNvSpPr txBox="1"/>
          <p:nvPr/>
        </p:nvSpPr>
        <p:spPr>
          <a:xfrm>
            <a:off x="5254927" y="2860580"/>
            <a:ext cx="29117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cumin Pro" panose="020B0504020202020204" pitchFamily="34" charset="77"/>
              </a:rPr>
              <a:t>Quote from subject goes here in paragraph form. </a:t>
            </a:r>
            <a:r>
              <a:rPr lang="en-US" sz="1500" dirty="0" err="1">
                <a:latin typeface="Acumin Pro" panose="020B0504020202020204" pitchFamily="34" charset="77"/>
              </a:rPr>
              <a:t>Acumin</a:t>
            </a:r>
            <a:r>
              <a:rPr lang="en-US" sz="1500" dirty="0">
                <a:latin typeface="Acumin Pro" panose="020B0504020202020204" pitchFamily="34" charset="77"/>
              </a:rPr>
              <a:t> Pro, 15 point font.”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316E58-10E4-EBE0-234E-24DC20D80EB3}"/>
              </a:ext>
            </a:extLst>
          </p:cNvPr>
          <p:cNvGrpSpPr/>
          <p:nvPr/>
        </p:nvGrpSpPr>
        <p:grpSpPr>
          <a:xfrm>
            <a:off x="4995371" y="2288259"/>
            <a:ext cx="3448133" cy="2416033"/>
            <a:chOff x="6660495" y="1908011"/>
            <a:chExt cx="4597510" cy="322137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5BAAD2-4CE1-B47C-5479-7B530E75C646}"/>
                </a:ext>
              </a:extLst>
            </p:cNvPr>
            <p:cNvSpPr/>
            <p:nvPr/>
          </p:nvSpPr>
          <p:spPr>
            <a:xfrm>
              <a:off x="6660495" y="2233766"/>
              <a:ext cx="4597510" cy="2895622"/>
            </a:xfrm>
            <a:prstGeom prst="rect">
              <a:avLst/>
            </a:prstGeom>
            <a:noFill/>
            <a:ln w="1270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0FAC77-4503-165C-F24D-1E0705670BB2}"/>
                </a:ext>
              </a:extLst>
            </p:cNvPr>
            <p:cNvSpPr/>
            <p:nvPr/>
          </p:nvSpPr>
          <p:spPr>
            <a:xfrm>
              <a:off x="8427367" y="1908011"/>
              <a:ext cx="1191947" cy="65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11" name="Graphic 10" descr="Open quotation mark with solid fill">
            <a:extLst>
              <a:ext uri="{FF2B5EF4-FFF2-40B4-BE49-F238E27FC236}">
                <a16:creationId xmlns:a16="http://schemas.microsoft.com/office/drawing/2014/main" id="{E5277B77-C5C7-14D0-0F51-FD5B58E8B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2212" y="1976003"/>
            <a:ext cx="970586" cy="977265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946754-9286-B64E-4497-8370AC1FF2E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365050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B20B5B-82E4-32C9-03E4-EE742FF5B8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dirty="0"/>
              <a:t>3/31/23            ‹#›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C9EF62B-E070-ACB9-D915-B4545582CB13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111171012"/>
              </p:ext>
            </p:extLst>
          </p:nvPr>
        </p:nvGraphicFramePr>
        <p:xfrm>
          <a:off x="351235" y="2014538"/>
          <a:ext cx="844986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233">
                  <a:extLst>
                    <a:ext uri="{9D8B030D-6E8A-4147-A177-3AD203B41FA5}">
                      <a16:colId xmlns:a16="http://schemas.microsoft.com/office/drawing/2014/main" val="3688381607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4088979612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74721474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566869555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4285710447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725806012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1656308858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3689725357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4569792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2925553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6092094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6064871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7922196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9161806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2956927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7914277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788606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6708121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9118835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4376485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87F7167-3AC3-B360-4838-FD7C0AF1E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4DBCAE-56B3-0632-B282-151148F7C9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412151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46D9080-314E-BC5C-9635-72825344A010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415147455"/>
              </p:ext>
            </p:extLst>
          </p:nvPr>
        </p:nvGraphicFramePr>
        <p:xfrm>
          <a:off x="351235" y="2014538"/>
          <a:ext cx="8449865" cy="3340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B1D0BE4-6CAA-F38A-DB99-AF9E17671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FF639-1778-E4AC-5DE3-C904C075B5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CB1B02-A5FC-CC5A-8CE6-C9852EE402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01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8646-D99A-2E2C-7041-4D850906B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71309-395E-76AF-4D78-7A564D423638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37C324-E6D5-575F-6C50-8271A1C6028E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9418E-CDA8-1676-CF98-F05230396FA7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60E483-DE0F-0A11-EFD8-25E37949DE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070CC2-9950-48B4-1BEF-D416720C68AD}"/>
              </a:ext>
            </a:extLst>
          </p:cNvPr>
          <p:cNvCxnSpPr>
            <a:cxnSpLocks/>
          </p:cNvCxnSpPr>
          <p:nvPr/>
        </p:nvCxnSpPr>
        <p:spPr>
          <a:xfrm>
            <a:off x="2974907" y="1597305"/>
            <a:ext cx="0" cy="4290055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D27D72-ECC8-F273-080F-2609C91DE4E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E65AE0-D3FA-067B-508B-525E3532DAB3}"/>
              </a:ext>
            </a:extLst>
          </p:cNvPr>
          <p:cNvCxnSpPr>
            <a:cxnSpLocks/>
          </p:cNvCxnSpPr>
          <p:nvPr/>
        </p:nvCxnSpPr>
        <p:spPr>
          <a:xfrm>
            <a:off x="5887337" y="1597305"/>
            <a:ext cx="0" cy="4290055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59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915317A-7B69-118B-A391-41D62E177524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4068077443"/>
              </p:ext>
            </p:extLst>
          </p:nvPr>
        </p:nvGraphicFramePr>
        <p:xfrm>
          <a:off x="351235" y="2014537"/>
          <a:ext cx="8449865" cy="1913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973">
                  <a:extLst>
                    <a:ext uri="{9D8B030D-6E8A-4147-A177-3AD203B41FA5}">
                      <a16:colId xmlns:a16="http://schemas.microsoft.com/office/drawing/2014/main" val="2197644577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1525852292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401346082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98337987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2832372916"/>
                    </a:ext>
                  </a:extLst>
                </a:gridCol>
              </a:tblGrid>
              <a:tr h="3095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61566725"/>
                  </a:ext>
                </a:extLst>
              </a:tr>
              <a:tr h="16038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5045373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ACF388E-9250-8567-44A4-94D465A1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EBAAD-2017-90E8-1A07-CEE9CA29E5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CCE57D-F439-AA26-B347-AA6E95C9B6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8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A3C04D-3CF2-ADA8-BC6C-BC887867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C9899-5DB8-B660-8C04-F94C76B848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D8898-8C2A-8F6F-D812-4130B29DB7E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27EF76-7BA6-8880-C46F-23FB6BA3339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86BF28-3A16-E34E-996D-59C852E55D2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1D83C2-B875-28B6-FCA9-62208990C6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DA75FE-D964-15B0-C086-E9F2E4E69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D10ECB-1E5F-D93D-9381-B88FC9D8ED96}"/>
              </a:ext>
            </a:extLst>
          </p:cNvPr>
          <p:cNvSpPr>
            <a:spLocks noGrp="1"/>
          </p:cNvSpPr>
          <p:nvPr>
            <p:ph type="body" sz="half" idx="3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2054546-55FD-9986-FED0-892A57BB4A32}"/>
              </a:ext>
            </a:extLst>
          </p:cNvPr>
          <p:cNvSpPr>
            <a:spLocks noGrp="1"/>
          </p:cNvSpPr>
          <p:nvPr>
            <p:ph type="body" sz="half" idx="33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85EBF8-CE37-5860-8955-32FF12E9619E}"/>
              </a:ext>
            </a:extLst>
          </p:cNvPr>
          <p:cNvSpPr>
            <a:spLocks noGrp="1"/>
          </p:cNvSpPr>
          <p:nvPr>
            <p:ph type="body" sz="half" idx="34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416DD0-FC9B-A842-A135-1A2D441C1F13}"/>
              </a:ext>
            </a:extLst>
          </p:cNvPr>
          <p:cNvSpPr>
            <a:spLocks noGrp="1"/>
          </p:cNvSpPr>
          <p:nvPr>
            <p:ph type="body" sz="half" idx="35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EA56D8-A24B-A220-0CBD-527447CCFF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20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E755B7D-A1D5-5188-9162-64FD6A01830D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18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M-23-645083-Purdue-Standard-20230329" id="{27BFFCF5-3893-564F-9D79-7211049AF84A}" vid="{DA483483-262C-8944-9745-BAAE73176D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202481DC1CB46AA011D949D311478" ma:contentTypeVersion="13" ma:contentTypeDescription="Create a new document." ma:contentTypeScope="" ma:versionID="309c718596e4092f54ce9aa93358bb8d">
  <xsd:schema xmlns:xsd="http://www.w3.org/2001/XMLSchema" xmlns:xs="http://www.w3.org/2001/XMLSchema" xmlns:p="http://schemas.microsoft.com/office/2006/metadata/properties" xmlns:ns2="37af3f4b-4b66-46f9-8456-831d9bc3e737" xmlns:ns3="d6656b4d-3fa0-4709-acfb-d5e813445d1e" targetNamespace="http://schemas.microsoft.com/office/2006/metadata/properties" ma:root="true" ma:fieldsID="0c34f3e70276db9d2471c2526b8de3df" ns2:_="" ns3:_="">
    <xsd:import namespace="37af3f4b-4b66-46f9-8456-831d9bc3e737"/>
    <xsd:import namespace="d6656b4d-3fa0-4709-acfb-d5e813445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4b-4b66-46f9-8456-831d9bc3e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6b4d-3fa0-4709-acfb-d5e813445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bcf308-42de-4d63-b51a-b2360cc04078}" ma:internalName="TaxCatchAll" ma:showField="CatchAllData" ma:web="d6656b4d-3fa0-4709-acfb-d5e813445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656b4d-3fa0-4709-acfb-d5e813445d1e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37af3f4b-4b66-46f9-8456-831d9bc3e737">
      <Terms xmlns="http://schemas.microsoft.com/office/infopath/2007/PartnerControls"/>
    </lcf76f155ced4ddcb4097134ff3c332f>
    <TaxCatchAll xmlns="d6656b4d-3fa0-4709-acfb-d5e813445d1e" xsi:nil="true"/>
  </documentManagement>
</p:properties>
</file>

<file path=customXml/itemProps1.xml><?xml version="1.0" encoding="utf-8"?>
<ds:datastoreItem xmlns:ds="http://schemas.openxmlformats.org/officeDocument/2006/customXml" ds:itemID="{64D795B0-FAA0-424A-9B96-7691ED1EF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f3f4b-4b66-46f9-8456-831d9bc3e737"/>
    <ds:schemaRef ds:uri="d6656b4d-3fa0-4709-acfb-d5e813445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DE0D6C-581B-4814-98E7-EF172D5D46A1}">
  <ds:schemaRefs>
    <ds:schemaRef ds:uri="http://schemas.microsoft.com/office/2006/documentManagement/types"/>
    <ds:schemaRef ds:uri="http://schemas.microsoft.com/office/2006/metadata/properties"/>
    <ds:schemaRef ds:uri="37af3f4b-4b66-46f9-8456-831d9bc3e737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d6656b4d-3fa0-4709-acfb-d5e813445d1e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8190</TotalTime>
  <Words>604</Words>
  <Application>Microsoft Macintosh PowerPoint</Application>
  <PresentationFormat>On-screen Show (4:3)</PresentationFormat>
  <Paragraphs>122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Calibri Light</vt:lpstr>
      <vt:lpstr>Acumin Pro</vt:lpstr>
      <vt:lpstr>Acumin Pro Condensed Semibold</vt:lpstr>
      <vt:lpstr>Acumin Pro Semibold</vt:lpstr>
      <vt:lpstr>Franklin Gothic Medium Cond</vt:lpstr>
      <vt:lpstr>Franklin Gothic Medium</vt:lpstr>
      <vt:lpstr>Franklin Gothic Book</vt:lpstr>
      <vt:lpstr>Calibri</vt:lpstr>
      <vt:lpstr>Wingdings</vt:lpstr>
      <vt:lpstr>Arial</vt:lpstr>
      <vt:lpstr>Acumin Pro Medium</vt:lpstr>
      <vt:lpstr>Office Theme</vt:lpstr>
      <vt:lpstr>Title, Acumin Pro Cond 44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Ramona McCarthy</dc:creator>
  <cp:lastModifiedBy>Theobald, Katelynn J</cp:lastModifiedBy>
  <cp:revision>31</cp:revision>
  <dcterms:created xsi:type="dcterms:W3CDTF">2023-02-16T02:16:06Z</dcterms:created>
  <dcterms:modified xsi:type="dcterms:W3CDTF">2023-06-26T18:44:12Z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