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5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6.xml" ContentType="application/vnd.openxmlformats-officedocument.theme+xml"/>
  <Override PartName="/ppt/slideLayouts/slideLayout50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84" r:id="rId2"/>
    <p:sldMasterId id="2147483683" r:id="rId3"/>
    <p:sldMasterId id="2147483685" r:id="rId4"/>
    <p:sldMasterId id="2147483660" r:id="rId5"/>
    <p:sldMasterId id="2147483665" r:id="rId6"/>
    <p:sldMasterId id="2147483673" r:id="rId7"/>
  </p:sldMasterIdLst>
  <p:notesMasterIdLst>
    <p:notesMasterId r:id="rId28"/>
  </p:notesMasterIdLst>
  <p:handoutMasterIdLst>
    <p:handoutMasterId r:id="rId29"/>
  </p:handoutMasterIdLst>
  <p:sldIdLst>
    <p:sldId id="256" r:id="rId8"/>
    <p:sldId id="267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8" r:id="rId20"/>
    <p:sldId id="271" r:id="rId21"/>
    <p:sldId id="272" r:id="rId22"/>
    <p:sldId id="275" r:id="rId23"/>
    <p:sldId id="273" r:id="rId24"/>
    <p:sldId id="274" r:id="rId25"/>
    <p:sldId id="270" r:id="rId26"/>
    <p:sldId id="269" r:id="rId27"/>
  </p:sldIdLst>
  <p:sldSz cx="18288000" cy="10287000"/>
  <p:notesSz cx="6858000" cy="9144000"/>
  <p:embeddedFontLst>
    <p:embeddedFont>
      <p:font typeface="Zen Maru Gothic" pitchFamily="2" charset="-128"/>
      <p:regular r:id="rId30"/>
    </p:embeddedFont>
    <p:embeddedFont>
      <p:font typeface="Acumin Pro ExtraCondensed Smbd" panose="020B0708020202020204" pitchFamily="34" charset="77"/>
      <p:regular r:id="rId31"/>
      <p:bold r:id="rId32"/>
      <p:italic r:id="rId33"/>
      <p:boldItalic r:id="rId34"/>
    </p:embeddedFont>
    <p:embeddedFont>
      <p:font typeface="Arial Bold" panose="020B0802020202020204" pitchFamily="34" charset="77"/>
      <p:regular r:id="rId35"/>
      <p:bold r:id="rId36"/>
    </p:embeddedFont>
    <p:embeddedFont>
      <p:font typeface="Arial Narrow" panose="020B0604020202020204" pitchFamily="34" charset="0"/>
      <p:regular r:id="rId37"/>
      <p:bold r:id="rId38"/>
      <p:italic r:id="rId39"/>
      <p:boldItalic r:id="rId40"/>
    </p:embeddedFont>
    <p:embeddedFont>
      <p:font typeface="Arimo Bold" panose="020B0704020202020204" pitchFamily="34" charset="0"/>
      <p:regular r:id="rId41"/>
      <p:bold r:id="rId42"/>
    </p:embeddedFont>
    <p:embeddedFont>
      <p:font typeface="Franklin Gothic Medium" panose="020B0603020102020204" pitchFamily="34" charset="0"/>
      <p:regular r:id="rId43"/>
      <p:italic r:id="rId44"/>
    </p:embeddedFont>
    <p:embeddedFont>
      <p:font typeface="Franklin Gothic Medium Cond" panose="020B0606030402020204" pitchFamily="34" charset="0"/>
      <p:regular r:id="rId45"/>
    </p:embeddedFont>
    <p:embeddedFont>
      <p:font typeface="United Sans Cd Bd" pitchFamily="2" charset="77"/>
      <p:regular r:id="rId46"/>
      <p:bold r:id="rId47"/>
    </p:embeddedFont>
    <p:embeddedFont>
      <p:font typeface="United Sans Cd Hv" pitchFamily="2" charset="77"/>
      <p:bold r:id="rId48"/>
    </p:embeddedFont>
    <p:embeddedFont>
      <p:font typeface="United Sans Cd Md" pitchFamily="2" charset="77"/>
      <p:regular r:id="rId49"/>
    </p:embeddedFont>
    <p:embeddedFont>
      <p:font typeface="United Sans Rg Bd" pitchFamily="2" charset="77"/>
      <p:regular r:id="rId50"/>
      <p:bold r:id="rId5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A895C"/>
    <a:srgbClr val="D0BA91"/>
    <a:srgbClr val="BB97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65" autoAdjust="0"/>
    <p:restoredTop sz="94626" autoAdjust="0"/>
  </p:normalViewPr>
  <p:slideViewPr>
    <p:cSldViewPr>
      <p:cViewPr varScale="1">
        <p:scale>
          <a:sx n="80" d="100"/>
          <a:sy n="80" d="100"/>
        </p:scale>
        <p:origin x="1008" y="2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97" d="100"/>
          <a:sy n="97" d="100"/>
        </p:scale>
        <p:origin x="3120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font" Target="fonts/font10.fntdata"/><Relationship Id="rId21" Type="http://schemas.openxmlformats.org/officeDocument/2006/relationships/slide" Target="slides/slide14.xml"/><Relationship Id="rId34" Type="http://schemas.openxmlformats.org/officeDocument/2006/relationships/font" Target="fonts/font5.fntdata"/><Relationship Id="rId42" Type="http://schemas.openxmlformats.org/officeDocument/2006/relationships/font" Target="fonts/font13.fntdata"/><Relationship Id="rId47" Type="http://schemas.openxmlformats.org/officeDocument/2006/relationships/font" Target="fonts/font18.fntdata"/><Relationship Id="rId50" Type="http://schemas.openxmlformats.org/officeDocument/2006/relationships/font" Target="fonts/font21.fntdata"/><Relationship Id="rId55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9" Type="http://schemas.openxmlformats.org/officeDocument/2006/relationships/handoutMaster" Target="handoutMasters/handoutMaster1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font" Target="fonts/font11.fntdata"/><Relationship Id="rId45" Type="http://schemas.openxmlformats.org/officeDocument/2006/relationships/font" Target="fonts/font16.fntdata"/><Relationship Id="rId53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font" Target="fonts/font2.fntdata"/><Relationship Id="rId44" Type="http://schemas.openxmlformats.org/officeDocument/2006/relationships/font" Target="fonts/font15.fntdata"/><Relationship Id="rId52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43" Type="http://schemas.openxmlformats.org/officeDocument/2006/relationships/font" Target="fonts/font14.fntdata"/><Relationship Id="rId48" Type="http://schemas.openxmlformats.org/officeDocument/2006/relationships/font" Target="fonts/font19.fntdata"/><Relationship Id="rId8" Type="http://schemas.openxmlformats.org/officeDocument/2006/relationships/slide" Target="slides/slide1.xml"/><Relationship Id="rId51" Type="http://schemas.openxmlformats.org/officeDocument/2006/relationships/font" Target="fonts/font22.fntdata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font" Target="fonts/font4.fntdata"/><Relationship Id="rId38" Type="http://schemas.openxmlformats.org/officeDocument/2006/relationships/font" Target="fonts/font9.fntdata"/><Relationship Id="rId46" Type="http://schemas.openxmlformats.org/officeDocument/2006/relationships/font" Target="fonts/font17.fntdata"/><Relationship Id="rId20" Type="http://schemas.openxmlformats.org/officeDocument/2006/relationships/slide" Target="slides/slide13.xml"/><Relationship Id="rId41" Type="http://schemas.openxmlformats.org/officeDocument/2006/relationships/font" Target="fonts/font12.fntdata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7.fntdata"/><Relationship Id="rId49" Type="http://schemas.openxmlformats.org/officeDocument/2006/relationships/font" Target="fonts/font20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682212A-9342-21DA-A619-2B021C65B5F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3B7B956-17AC-1A3D-204E-321DBF20DDD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F96F64-332C-4F44-AC59-C8788449DCC2}" type="datetimeFigureOut">
              <a:rPr lang="en-US" smtClean="0"/>
              <a:t>7/18/24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52240C-3F50-64F4-28A6-61AD70BD649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9BDF20-EB19-C546-0B8C-34EAB0F1CC3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D70A99-E162-B246-AF60-8F224EE5F1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3761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18.07.2024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12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0.png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8.pn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107374F-B86B-E21F-E96F-C5FBB44B1D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569" y="2456960"/>
            <a:ext cx="9188631" cy="6194434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Date Placeholder 2">
            <a:extLst>
              <a:ext uri="{FF2B5EF4-FFF2-40B4-BE49-F238E27FC236}">
                <a16:creationId xmlns:a16="http://schemas.microsoft.com/office/drawing/2014/main" id="{6234ED63-3806-F6CD-D554-E8F31B202A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325600" y="9401561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b="1" i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7/18/24</a:t>
            </a:fld>
            <a:endParaRPr lang="en-US" dirty="0"/>
          </a:p>
        </p:txBody>
      </p:sp>
      <p:sp>
        <p:nvSpPr>
          <p:cNvPr id="3" name="Slide Number Placeholder 6">
            <a:extLst>
              <a:ext uri="{FF2B5EF4-FFF2-40B4-BE49-F238E27FC236}">
                <a16:creationId xmlns:a16="http://schemas.microsoft.com/office/drawing/2014/main" id="{C1795458-8A63-ADA1-E24C-BEE5B8B315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6764000" y="9400037"/>
            <a:ext cx="755313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14">
            <a:extLst>
              <a:ext uri="{FF2B5EF4-FFF2-40B4-BE49-F238E27FC236}">
                <a16:creationId xmlns:a16="http://schemas.microsoft.com/office/drawing/2014/main" id="{3EB17355-E706-0290-DA85-1B76C3D7C08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1641" y="476241"/>
            <a:ext cx="12769850" cy="987425"/>
          </a:xfrm>
          <a:prstGeom prst="rect">
            <a:avLst/>
          </a:prstGeom>
        </p:spPr>
        <p:txBody>
          <a:bodyPr wrap="square" lIns="0" rIns="0" bIns="45720"/>
          <a:lstStyle>
            <a:lvl2pPr marL="457200" indent="0" algn="just" rtl="0">
              <a:buNone/>
              <a:defRPr sz="6400" i="1">
                <a:latin typeface="Franklin Gothic Medium" panose="020B0603020102020204" pitchFamily="34" charset="0"/>
              </a:defRPr>
            </a:lvl2pPr>
          </a:lstStyle>
          <a:p>
            <a:pPr lvl="1"/>
            <a:r>
              <a:rPr lang="en-US" dirty="0"/>
              <a:t>Click to edit Master title text</a:t>
            </a:r>
          </a:p>
        </p:txBody>
      </p:sp>
      <p:sp>
        <p:nvSpPr>
          <p:cNvPr id="12" name="Text Placeholder 14">
            <a:extLst>
              <a:ext uri="{FF2B5EF4-FFF2-40B4-BE49-F238E27FC236}">
                <a16:creationId xmlns:a16="http://schemas.microsoft.com/office/drawing/2014/main" id="{F89A4CE1-F810-A80D-D3D7-C39306B83AA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1641" y="1463666"/>
            <a:ext cx="12769850" cy="618080"/>
          </a:xfrm>
          <a:prstGeom prst="rect">
            <a:avLst/>
          </a:prstGeom>
        </p:spPr>
        <p:txBody>
          <a:bodyPr wrap="square" lIns="0" rIns="0" bIns="45720"/>
          <a:lstStyle>
            <a:lvl2pPr marL="457200" indent="0" algn="just" rtl="0">
              <a:buNone/>
              <a:defRPr sz="3600" b="1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1"/>
            <a:r>
              <a:rPr lang="en-US" dirty="0"/>
              <a:t>Click to edit Master title text</a:t>
            </a:r>
          </a:p>
        </p:txBody>
      </p:sp>
    </p:spTree>
    <p:extLst>
      <p:ext uri="{BB962C8B-B14F-4D97-AF65-F5344CB8AC3E}">
        <p14:creationId xmlns:p14="http://schemas.microsoft.com/office/powerpoint/2010/main" val="19224921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4">
            <a:extLst>
              <a:ext uri="{FF2B5EF4-FFF2-40B4-BE49-F238E27FC236}">
                <a16:creationId xmlns:a16="http://schemas.microsoft.com/office/drawing/2014/main" id="{AAD8AA44-3DC4-B2FD-0800-5DD4D8AAC59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1641" y="476241"/>
            <a:ext cx="12769850" cy="987425"/>
          </a:xfrm>
          <a:prstGeom prst="rect">
            <a:avLst/>
          </a:prstGeom>
        </p:spPr>
        <p:txBody>
          <a:bodyPr wrap="square" lIns="0" rIns="0" bIns="45720"/>
          <a:lstStyle>
            <a:lvl2pPr marL="457200" indent="0" algn="just" rtl="0">
              <a:buNone/>
              <a:defRPr sz="6400" i="1">
                <a:latin typeface="Franklin Gothic Medium" panose="020B0603020102020204" pitchFamily="34" charset="0"/>
              </a:defRPr>
            </a:lvl2pPr>
          </a:lstStyle>
          <a:p>
            <a:pPr lvl="1"/>
            <a:r>
              <a:rPr lang="en-US" dirty="0"/>
              <a:t>Click to edit Master title text</a:t>
            </a:r>
          </a:p>
        </p:txBody>
      </p:sp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B04A49C4-B661-A41C-909F-6BE02680BB3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1641" y="1463666"/>
            <a:ext cx="12769850" cy="618080"/>
          </a:xfrm>
          <a:prstGeom prst="rect">
            <a:avLst/>
          </a:prstGeom>
        </p:spPr>
        <p:txBody>
          <a:bodyPr wrap="square" lIns="0" rIns="0" bIns="45720"/>
          <a:lstStyle>
            <a:lvl2pPr marL="457200" indent="0" algn="just" rtl="0">
              <a:buNone/>
              <a:defRPr sz="3600" b="1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1"/>
            <a:r>
              <a:rPr lang="en-US" dirty="0"/>
              <a:t>Click to edit Master title text</a:t>
            </a:r>
          </a:p>
        </p:txBody>
      </p:sp>
      <p:sp>
        <p:nvSpPr>
          <p:cNvPr id="10" name="Date Placeholder 2">
            <a:extLst>
              <a:ext uri="{FF2B5EF4-FFF2-40B4-BE49-F238E27FC236}">
                <a16:creationId xmlns:a16="http://schemas.microsoft.com/office/drawing/2014/main" id="{41FEC1E6-7A85-BC89-F045-E7ED1210D43C}"/>
              </a:ext>
            </a:extLst>
          </p:cNvPr>
          <p:cNvSpPr txBox="1">
            <a:spLocks/>
          </p:cNvSpPr>
          <p:nvPr userDrawn="1"/>
        </p:nvSpPr>
        <p:spPr>
          <a:xfrm>
            <a:off x="14325600" y="9401561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b="1" i="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D8BD707-D9CF-40AE-B4C6-C98DA3205C09}" type="datetimeFigureOut">
              <a:rPr lang="en-US" smtClean="0"/>
              <a:pPr/>
              <a:t>7/18/24</a:t>
            </a:fld>
            <a:endParaRPr lang="en-US" dirty="0"/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A2865EAF-CF64-B347-8372-2F9BE75E72AC}"/>
              </a:ext>
            </a:extLst>
          </p:cNvPr>
          <p:cNvSpPr txBox="1">
            <a:spLocks/>
          </p:cNvSpPr>
          <p:nvPr userDrawn="1"/>
        </p:nvSpPr>
        <p:spPr>
          <a:xfrm>
            <a:off x="16764000" y="9400037"/>
            <a:ext cx="755313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4">
            <a:extLst>
              <a:ext uri="{FF2B5EF4-FFF2-40B4-BE49-F238E27FC236}">
                <a16:creationId xmlns:a16="http://schemas.microsoft.com/office/drawing/2014/main" id="{5AEA0120-745A-EDA1-7028-7368A5C1020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1641" y="476241"/>
            <a:ext cx="12769850" cy="987425"/>
          </a:xfrm>
          <a:prstGeom prst="rect">
            <a:avLst/>
          </a:prstGeom>
        </p:spPr>
        <p:txBody>
          <a:bodyPr wrap="square" lIns="0" rIns="0" bIns="45720"/>
          <a:lstStyle>
            <a:lvl2pPr marL="457200" indent="0" algn="just" rtl="0">
              <a:buNone/>
              <a:defRPr sz="6400" i="1">
                <a:latin typeface="Franklin Gothic Medium" panose="020B0603020102020204" pitchFamily="34" charset="0"/>
              </a:defRPr>
            </a:lvl2pPr>
          </a:lstStyle>
          <a:p>
            <a:pPr lvl="1"/>
            <a:r>
              <a:rPr lang="en-US" dirty="0"/>
              <a:t>Click to edit Master title text</a:t>
            </a:r>
          </a:p>
        </p:txBody>
      </p:sp>
      <p:sp>
        <p:nvSpPr>
          <p:cNvPr id="8" name="Text Placeholder 14">
            <a:extLst>
              <a:ext uri="{FF2B5EF4-FFF2-40B4-BE49-F238E27FC236}">
                <a16:creationId xmlns:a16="http://schemas.microsoft.com/office/drawing/2014/main" id="{F5E605C3-2079-FD4D-43B1-ED543C289A8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1641" y="1463666"/>
            <a:ext cx="12769850" cy="618080"/>
          </a:xfrm>
          <a:prstGeom prst="rect">
            <a:avLst/>
          </a:prstGeom>
        </p:spPr>
        <p:txBody>
          <a:bodyPr wrap="square" lIns="0" rIns="0" bIns="45720"/>
          <a:lstStyle>
            <a:lvl2pPr marL="457200" indent="0" algn="just" rtl="0">
              <a:buNone/>
              <a:defRPr sz="3600" b="1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1"/>
            <a:r>
              <a:rPr lang="en-US" dirty="0"/>
              <a:t>Click to edit Master title text</a:t>
            </a:r>
          </a:p>
        </p:txBody>
      </p:sp>
      <p:sp>
        <p:nvSpPr>
          <p:cNvPr id="9" name="Date Placeholder 2">
            <a:extLst>
              <a:ext uri="{FF2B5EF4-FFF2-40B4-BE49-F238E27FC236}">
                <a16:creationId xmlns:a16="http://schemas.microsoft.com/office/drawing/2014/main" id="{826A45E2-6C0C-8121-8C13-C1E99DBE07A6}"/>
              </a:ext>
            </a:extLst>
          </p:cNvPr>
          <p:cNvSpPr txBox="1">
            <a:spLocks/>
          </p:cNvSpPr>
          <p:nvPr userDrawn="1"/>
        </p:nvSpPr>
        <p:spPr>
          <a:xfrm>
            <a:off x="14325600" y="9401561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b="1" i="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D8BD707-D9CF-40AE-B4C6-C98DA3205C09}" type="datetimeFigureOut">
              <a:rPr lang="en-US" smtClean="0"/>
              <a:pPr/>
              <a:t>7/18/24</a:t>
            </a:fld>
            <a:endParaRPr lang="en-US" dirty="0"/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840F0162-9494-B3AC-DA7C-CF12E4B4275C}"/>
              </a:ext>
            </a:extLst>
          </p:cNvPr>
          <p:cNvSpPr txBox="1">
            <a:spLocks/>
          </p:cNvSpPr>
          <p:nvPr userDrawn="1"/>
        </p:nvSpPr>
        <p:spPr>
          <a:xfrm>
            <a:off x="16764000" y="9400037"/>
            <a:ext cx="755313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BD49AAF8-F131-F0C1-577C-10B207AFAAD4}"/>
              </a:ext>
            </a:extLst>
          </p:cNvPr>
          <p:cNvCxnSpPr>
            <a:cxnSpLocks/>
          </p:cNvCxnSpPr>
          <p:nvPr userDrawn="1"/>
        </p:nvCxnSpPr>
        <p:spPr>
          <a:xfrm flipH="1">
            <a:off x="8610605" y="1181867"/>
            <a:ext cx="1447800" cy="7474517"/>
          </a:xfrm>
          <a:prstGeom prst="line">
            <a:avLst/>
          </a:prstGeom>
          <a:ln w="28575">
            <a:solidFill>
              <a:srgbClr val="D0BA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12">
            <a:extLst>
              <a:ext uri="{FF2B5EF4-FFF2-40B4-BE49-F238E27FC236}">
                <a16:creationId xmlns:a16="http://schemas.microsoft.com/office/drawing/2014/main" id="{6C009E8F-8990-B205-E937-B8D5A0C31F9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51432" y="3242726"/>
            <a:ext cx="6477010" cy="33528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5800"/>
              </a:lnSpc>
              <a:buNone/>
              <a:defRPr sz="6000">
                <a:solidFill>
                  <a:schemeClr val="tx1"/>
                </a:solidFill>
                <a:latin typeface="Franklin Gothic Medium" panose="020B0603020102020204" pitchFamily="34" charset="0"/>
              </a:defRPr>
            </a:lvl1pPr>
            <a:lvl2pPr marL="457200" indent="0">
              <a:buNone/>
              <a:defRPr sz="6000">
                <a:solidFill>
                  <a:srgbClr val="D0BA91"/>
                </a:solidFill>
                <a:latin typeface="Franklin Gothic Medium" panose="020B0603020102020204" pitchFamily="34" charset="0"/>
              </a:defRPr>
            </a:lvl2pPr>
            <a:lvl3pPr marL="914400" indent="0">
              <a:buNone/>
              <a:defRPr sz="6000">
                <a:solidFill>
                  <a:srgbClr val="D0BA91"/>
                </a:solidFill>
                <a:latin typeface="Franklin Gothic Medium" panose="020B0603020102020204" pitchFamily="34" charset="0"/>
              </a:defRPr>
            </a:lvl3pPr>
            <a:lvl4pPr marL="1371600" indent="0">
              <a:buNone/>
              <a:defRPr sz="6000">
                <a:solidFill>
                  <a:srgbClr val="D0BA91"/>
                </a:solidFill>
                <a:latin typeface="Franklin Gothic Medium" panose="020B0603020102020204" pitchFamily="34" charset="0"/>
              </a:defRPr>
            </a:lvl4pPr>
            <a:lvl5pPr marL="1828800" indent="0">
              <a:buNone/>
              <a:defRPr sz="6000">
                <a:solidFill>
                  <a:srgbClr val="D0BA91"/>
                </a:solidFill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en-US" dirty="0"/>
              <a:t>YOUR HEADLINE HERE </a:t>
            </a:r>
            <a:br>
              <a:rPr lang="en-US" dirty="0"/>
            </a:br>
            <a:r>
              <a:rPr lang="en-US" dirty="0"/>
              <a:t>FRANKLIN </a:t>
            </a:r>
            <a:br>
              <a:rPr lang="en-US" dirty="0"/>
            </a:br>
            <a:r>
              <a:rPr lang="en-US" dirty="0"/>
              <a:t>GOHTHIC 60PT</a:t>
            </a: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97445A44-62B3-46D7-B495-FE289A279C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820400" y="4076701"/>
            <a:ext cx="5916168" cy="25188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 i="0">
                <a:solidFill>
                  <a:srgbClr val="D0BA9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200" indent="0">
              <a:buNone/>
              <a:defRPr sz="3600" b="1" i="0"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 marL="914400" indent="0">
              <a:buNone/>
              <a:defRPr sz="3600" b="1" i="0"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 marL="1371600" indent="0">
              <a:buNone/>
              <a:defRPr sz="3600" b="1" i="0"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 marL="1828800" indent="0">
              <a:buNone/>
              <a:defRPr sz="3600" b="1" i="0"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</a:lstStyle>
          <a:p>
            <a:pPr lvl="0"/>
            <a:r>
              <a:rPr lang="en-US" dirty="0"/>
              <a:t>Subtitle, Additional Details Here in Arial Narrow Bold 36pt</a:t>
            </a:r>
          </a:p>
        </p:txBody>
      </p:sp>
    </p:spTree>
    <p:extLst>
      <p:ext uri="{BB962C8B-B14F-4D97-AF65-F5344CB8AC3E}">
        <p14:creationId xmlns:p14="http://schemas.microsoft.com/office/powerpoint/2010/main" val="4963759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Holder 3">
            <a:extLst>
              <a:ext uri="{FF2B5EF4-FFF2-40B4-BE49-F238E27FC236}">
                <a16:creationId xmlns:a16="http://schemas.microsoft.com/office/drawing/2014/main" id="{69196652-BEA8-198E-7884-D60DEA9C512A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1298900" y="1413468"/>
            <a:ext cx="2096078" cy="3766848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>
            <a:lvl1pPr marL="0" marR="5080" indent="0" algn="r" fontAlgn="ctr">
              <a:lnSpc>
                <a:spcPct val="79500"/>
              </a:lnSpc>
              <a:spcBef>
                <a:spcPts val="0"/>
              </a:spcBef>
              <a:buNone/>
              <a:defRPr sz="3800" b="1" i="0">
                <a:solidFill>
                  <a:srgbClr val="AA895C"/>
                </a:solidFill>
                <a:latin typeface="United Sans Cd Bd" pitchFamily="2" charset="77"/>
              </a:defRPr>
            </a:lvl1pPr>
          </a:lstStyle>
          <a:p>
            <a:pPr marL="0" marR="5080" indent="0" algn="r" fontAlgn="ctr">
              <a:lnSpc>
                <a:spcPct val="79500"/>
              </a:lnSpc>
              <a:spcBef>
                <a:spcPts val="0"/>
              </a:spcBef>
            </a:pPr>
            <a:r>
              <a:rPr lang="en-US" dirty="0"/>
              <a:t>Click to edit Master subtitle style</a:t>
            </a:r>
            <a:endParaRPr dirty="0"/>
          </a:p>
        </p:txBody>
      </p:sp>
      <p:pic>
        <p:nvPicPr>
          <p:cNvPr id="11" name="Picture 10" descr="A screen shot of a black background&#10;&#10;Description automatically generated">
            <a:extLst>
              <a:ext uri="{FF2B5EF4-FFF2-40B4-BE49-F238E27FC236}">
                <a16:creationId xmlns:a16="http://schemas.microsoft.com/office/drawing/2014/main" id="{67083067-7205-3A4B-6203-7023CA5DE7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263" y="7543800"/>
            <a:ext cx="3088294" cy="2432031"/>
          </a:xfrm>
          <a:prstGeom prst="rect">
            <a:avLst/>
          </a:prstGeom>
        </p:spPr>
      </p:pic>
      <p:sp>
        <p:nvSpPr>
          <p:cNvPr id="12" name="object 7">
            <a:extLst>
              <a:ext uri="{FF2B5EF4-FFF2-40B4-BE49-F238E27FC236}">
                <a16:creationId xmlns:a16="http://schemas.microsoft.com/office/drawing/2014/main" id="{1D988778-6F1C-9BDC-8A35-9160886F01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536263" y="690802"/>
            <a:ext cx="3168957" cy="354584"/>
          </a:xfrm>
          <a:prstGeom prst="rect">
            <a:avLst/>
          </a:prstGeom>
          <a:solidFill>
            <a:srgbClr val="D0BA91"/>
          </a:solidFill>
        </p:spPr>
        <p:txBody>
          <a:bodyPr vert="horz" wrap="square" lIns="0" tIns="1587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25"/>
              </a:spcBef>
            </a:pPr>
            <a:r>
              <a:rPr lang="en-US" sz="2200" b="0" i="1" kern="0" spc="100" baseline="0" dirty="0">
                <a:solidFill>
                  <a:schemeClr val="tx1"/>
                </a:solidFill>
                <a:latin typeface="Franklin Gothic Medium Cond" panose="020B0606030402020204" pitchFamily="34" charset="0"/>
                <a:cs typeface="UnitedSansReg-Heavy"/>
              </a:rPr>
              <a:t>150 YEAR CELEBRATION</a:t>
            </a:r>
            <a:endParaRPr sz="2200" b="0" i="1" kern="0" spc="100" baseline="0" dirty="0">
              <a:solidFill>
                <a:schemeClr val="tx1"/>
              </a:solidFill>
              <a:latin typeface="Franklin Gothic Medium Cond" panose="020B0606030402020204" pitchFamily="34" charset="0"/>
              <a:cs typeface="UnitedSansReg-Heavy"/>
            </a:endParaRPr>
          </a:p>
        </p:txBody>
      </p:sp>
      <p:sp>
        <p:nvSpPr>
          <p:cNvPr id="13" name="object 2">
            <a:extLst>
              <a:ext uri="{FF2B5EF4-FFF2-40B4-BE49-F238E27FC236}">
                <a16:creationId xmlns:a16="http://schemas.microsoft.com/office/drawing/2014/main" id="{F98513B5-AE35-C81A-8ECE-EC3120D33F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3624557" y="685800"/>
            <a:ext cx="80663" cy="8929868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8000"/>
                </a:lnTo>
              </a:path>
            </a:pathLst>
          </a:custGeom>
          <a:ln w="127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94740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older 2">
            <a:extLst>
              <a:ext uri="{FF2B5EF4-FFF2-40B4-BE49-F238E27FC236}">
                <a16:creationId xmlns:a16="http://schemas.microsoft.com/office/drawing/2014/main" id="{4A427FF6-0C02-BE4C-601B-B38D30D32D6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flipH="1">
            <a:off x="4245668" y="671332"/>
            <a:ext cx="7336713" cy="10156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lnSpc>
                <a:spcPct val="100000"/>
              </a:lnSpc>
              <a:defRPr sz="6600" b="1" i="0" spc="0">
                <a:solidFill>
                  <a:schemeClr val="tx1"/>
                </a:solidFill>
                <a:latin typeface="United Sans Cd Hv" pitchFamily="2" charset="77"/>
              </a:defRPr>
            </a:lvl1pPr>
          </a:lstStyle>
          <a:p>
            <a:r>
              <a:rPr lang="en-US" dirty="0"/>
              <a:t>CLICK TO ADD HEADLINE</a:t>
            </a:r>
            <a:endParaRPr dirty="0"/>
          </a:p>
        </p:txBody>
      </p:sp>
      <p:sp>
        <p:nvSpPr>
          <p:cNvPr id="10" name="Holder 3">
            <a:extLst>
              <a:ext uri="{FF2B5EF4-FFF2-40B4-BE49-F238E27FC236}">
                <a16:creationId xmlns:a16="http://schemas.microsoft.com/office/drawing/2014/main" id="{69196652-BEA8-198E-7884-D60DEA9C512A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1298900" y="1413468"/>
            <a:ext cx="2096078" cy="3766848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>
            <a:lvl1pPr marL="0" marR="5080" indent="0" algn="r" fontAlgn="ctr">
              <a:lnSpc>
                <a:spcPct val="79500"/>
              </a:lnSpc>
              <a:spcBef>
                <a:spcPts val="0"/>
              </a:spcBef>
              <a:buNone/>
              <a:defRPr sz="3800" b="1" i="0">
                <a:solidFill>
                  <a:srgbClr val="AA895C"/>
                </a:solidFill>
                <a:latin typeface="United Sans Cd Bd" pitchFamily="2" charset="77"/>
              </a:defRPr>
            </a:lvl1pPr>
          </a:lstStyle>
          <a:p>
            <a:pPr marL="0" marR="5080" indent="0" algn="r" fontAlgn="ctr">
              <a:lnSpc>
                <a:spcPct val="79500"/>
              </a:lnSpc>
              <a:spcBef>
                <a:spcPts val="0"/>
              </a:spcBef>
            </a:pPr>
            <a:r>
              <a:rPr lang="en-US" dirty="0"/>
              <a:t>Click to edit Master subtitle style</a:t>
            </a:r>
            <a:endParaRPr dirty="0"/>
          </a:p>
        </p:txBody>
      </p:sp>
      <p:pic>
        <p:nvPicPr>
          <p:cNvPr id="11" name="Picture 10" descr="A screen shot of a black background&#10;&#10;Description automatically generated">
            <a:extLst>
              <a:ext uri="{FF2B5EF4-FFF2-40B4-BE49-F238E27FC236}">
                <a16:creationId xmlns:a16="http://schemas.microsoft.com/office/drawing/2014/main" id="{67083067-7205-3A4B-6203-7023CA5DE7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263" y="7543800"/>
            <a:ext cx="3088294" cy="2432031"/>
          </a:xfrm>
          <a:prstGeom prst="rect">
            <a:avLst/>
          </a:prstGeom>
        </p:spPr>
      </p:pic>
      <p:sp>
        <p:nvSpPr>
          <p:cNvPr id="12" name="object 7">
            <a:extLst>
              <a:ext uri="{FF2B5EF4-FFF2-40B4-BE49-F238E27FC236}">
                <a16:creationId xmlns:a16="http://schemas.microsoft.com/office/drawing/2014/main" id="{1D988778-6F1C-9BDC-8A35-9160886F01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536263" y="690802"/>
            <a:ext cx="3168957" cy="354584"/>
          </a:xfrm>
          <a:prstGeom prst="rect">
            <a:avLst/>
          </a:prstGeom>
          <a:solidFill>
            <a:srgbClr val="D0BA91"/>
          </a:solidFill>
        </p:spPr>
        <p:txBody>
          <a:bodyPr vert="horz" wrap="square" lIns="0" tIns="1587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25"/>
              </a:spcBef>
            </a:pPr>
            <a:r>
              <a:rPr lang="en-US" sz="2200" b="0" i="1" kern="0" spc="100" baseline="0" dirty="0">
                <a:solidFill>
                  <a:schemeClr val="tx1"/>
                </a:solidFill>
                <a:latin typeface="Franklin Gothic Medium Cond" panose="020B0606030402020204" pitchFamily="34" charset="0"/>
                <a:cs typeface="UnitedSansReg-Heavy"/>
              </a:rPr>
              <a:t>150 YEAR CELEBRATION</a:t>
            </a:r>
            <a:endParaRPr sz="2200" b="0" i="1" kern="0" spc="100" baseline="0" dirty="0">
              <a:solidFill>
                <a:schemeClr val="tx1"/>
              </a:solidFill>
              <a:latin typeface="Franklin Gothic Medium Cond" panose="020B0606030402020204" pitchFamily="34" charset="0"/>
              <a:cs typeface="UnitedSansReg-Heavy"/>
            </a:endParaRPr>
          </a:p>
        </p:txBody>
      </p:sp>
      <p:sp>
        <p:nvSpPr>
          <p:cNvPr id="13" name="object 2">
            <a:extLst>
              <a:ext uri="{FF2B5EF4-FFF2-40B4-BE49-F238E27FC236}">
                <a16:creationId xmlns:a16="http://schemas.microsoft.com/office/drawing/2014/main" id="{F98513B5-AE35-C81A-8ECE-EC3120D33F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3624557" y="685800"/>
            <a:ext cx="80663" cy="8929868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8000"/>
                </a:lnTo>
              </a:path>
            </a:pathLst>
          </a:custGeom>
          <a:ln w="127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205473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older 2">
            <a:extLst>
              <a:ext uri="{FF2B5EF4-FFF2-40B4-BE49-F238E27FC236}">
                <a16:creationId xmlns:a16="http://schemas.microsoft.com/office/drawing/2014/main" id="{4A427FF6-0C02-BE4C-601B-B38D30D32D6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flipH="1">
            <a:off x="4245668" y="671332"/>
            <a:ext cx="7336713" cy="10156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lnSpc>
                <a:spcPct val="100000"/>
              </a:lnSpc>
              <a:defRPr sz="6600" b="1" i="0" spc="0">
                <a:solidFill>
                  <a:schemeClr val="tx1"/>
                </a:solidFill>
                <a:latin typeface="United Sans Cd Hv" pitchFamily="2" charset="77"/>
              </a:defRPr>
            </a:lvl1pPr>
          </a:lstStyle>
          <a:p>
            <a:r>
              <a:rPr lang="en-US" dirty="0"/>
              <a:t>CLICK TO ADD HEADLINE</a:t>
            </a:r>
            <a:endParaRPr dirty="0"/>
          </a:p>
        </p:txBody>
      </p:sp>
      <p:sp>
        <p:nvSpPr>
          <p:cNvPr id="10" name="Holder 3">
            <a:extLst>
              <a:ext uri="{FF2B5EF4-FFF2-40B4-BE49-F238E27FC236}">
                <a16:creationId xmlns:a16="http://schemas.microsoft.com/office/drawing/2014/main" id="{69196652-BEA8-198E-7884-D60DEA9C512A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1298900" y="1413468"/>
            <a:ext cx="2096078" cy="3766848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>
            <a:lvl1pPr marL="0" marR="5080" indent="0" algn="r" fontAlgn="ctr">
              <a:lnSpc>
                <a:spcPct val="79500"/>
              </a:lnSpc>
              <a:spcBef>
                <a:spcPts val="0"/>
              </a:spcBef>
              <a:buNone/>
              <a:defRPr sz="3800" b="1" i="0">
                <a:solidFill>
                  <a:srgbClr val="AA895C"/>
                </a:solidFill>
                <a:latin typeface="United Sans Cd Bd" pitchFamily="2" charset="77"/>
              </a:defRPr>
            </a:lvl1pPr>
          </a:lstStyle>
          <a:p>
            <a:pPr marL="0" marR="5080" indent="0" algn="r" fontAlgn="ctr">
              <a:lnSpc>
                <a:spcPct val="79500"/>
              </a:lnSpc>
              <a:spcBef>
                <a:spcPts val="0"/>
              </a:spcBef>
            </a:pPr>
            <a:r>
              <a:rPr lang="en-US" dirty="0"/>
              <a:t>Click to edit Master subtitle style</a:t>
            </a:r>
            <a:endParaRPr dirty="0"/>
          </a:p>
        </p:txBody>
      </p:sp>
      <p:sp>
        <p:nvSpPr>
          <p:cNvPr id="12" name="object 7">
            <a:extLst>
              <a:ext uri="{FF2B5EF4-FFF2-40B4-BE49-F238E27FC236}">
                <a16:creationId xmlns:a16="http://schemas.microsoft.com/office/drawing/2014/main" id="{1D988778-6F1C-9BDC-8A35-9160886F01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536263" y="690802"/>
            <a:ext cx="3168957" cy="354584"/>
          </a:xfrm>
          <a:prstGeom prst="rect">
            <a:avLst/>
          </a:prstGeom>
          <a:solidFill>
            <a:srgbClr val="D0BA91"/>
          </a:solidFill>
        </p:spPr>
        <p:txBody>
          <a:bodyPr vert="horz" wrap="square" lIns="0" tIns="1587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25"/>
              </a:spcBef>
            </a:pPr>
            <a:r>
              <a:rPr lang="en-US" sz="2200" b="0" i="1" kern="0" spc="100" baseline="0" dirty="0">
                <a:solidFill>
                  <a:schemeClr val="tx1"/>
                </a:solidFill>
                <a:latin typeface="Franklin Gothic Medium Cond" panose="020B0606030402020204" pitchFamily="34" charset="0"/>
                <a:cs typeface="UnitedSansReg-Heavy"/>
              </a:rPr>
              <a:t>150 YEAR CELEBRATION</a:t>
            </a:r>
            <a:endParaRPr sz="2200" b="0" i="1" kern="0" spc="100" baseline="0" dirty="0">
              <a:solidFill>
                <a:schemeClr val="tx1"/>
              </a:solidFill>
              <a:latin typeface="Franklin Gothic Medium Cond" panose="020B0606030402020204" pitchFamily="34" charset="0"/>
              <a:cs typeface="UnitedSansReg-Heavy"/>
            </a:endParaRPr>
          </a:p>
        </p:txBody>
      </p:sp>
      <p:sp>
        <p:nvSpPr>
          <p:cNvPr id="13" name="object 2">
            <a:extLst>
              <a:ext uri="{FF2B5EF4-FFF2-40B4-BE49-F238E27FC236}">
                <a16:creationId xmlns:a16="http://schemas.microsoft.com/office/drawing/2014/main" id="{F98513B5-AE35-C81A-8ECE-EC3120D33F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3624557" y="685800"/>
            <a:ext cx="80663" cy="8929868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8000"/>
                </a:lnTo>
              </a:path>
            </a:pathLst>
          </a:custGeom>
          <a:ln w="127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Picture Placeholder 4">
            <a:extLst>
              <a:ext uri="{FF2B5EF4-FFF2-40B4-BE49-F238E27FC236}">
                <a16:creationId xmlns:a16="http://schemas.microsoft.com/office/drawing/2014/main" id="{A591C266-BAC3-E2CC-1558-9221880D7FA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091217" y="6784174"/>
            <a:ext cx="2303761" cy="257084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Place Vertical </a:t>
            </a:r>
            <a:br>
              <a:rPr lang="en-US" dirty="0"/>
            </a:br>
            <a:r>
              <a:rPr lang="en-US" dirty="0"/>
              <a:t>Co-brand here</a:t>
            </a:r>
          </a:p>
        </p:txBody>
      </p:sp>
    </p:spTree>
    <p:extLst>
      <p:ext uri="{BB962C8B-B14F-4D97-AF65-F5344CB8AC3E}">
        <p14:creationId xmlns:p14="http://schemas.microsoft.com/office/powerpoint/2010/main" val="34012658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older 2">
            <a:extLst>
              <a:ext uri="{FF2B5EF4-FFF2-40B4-BE49-F238E27FC236}">
                <a16:creationId xmlns:a16="http://schemas.microsoft.com/office/drawing/2014/main" id="{4A427FF6-0C02-BE4C-601B-B38D30D32D6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flipH="1">
            <a:off x="4245668" y="671332"/>
            <a:ext cx="7336713" cy="10156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lnSpc>
                <a:spcPct val="100000"/>
              </a:lnSpc>
              <a:defRPr sz="6600" b="1" i="0" spc="0">
                <a:solidFill>
                  <a:schemeClr val="tx1"/>
                </a:solidFill>
                <a:latin typeface="United Sans Cd Hv" pitchFamily="2" charset="77"/>
              </a:defRPr>
            </a:lvl1pPr>
          </a:lstStyle>
          <a:p>
            <a:r>
              <a:rPr lang="en-US" dirty="0"/>
              <a:t>CLICK TO ADD HEADLINE</a:t>
            </a:r>
            <a:endParaRPr dirty="0"/>
          </a:p>
        </p:txBody>
      </p:sp>
      <p:sp>
        <p:nvSpPr>
          <p:cNvPr id="10" name="Holder 3">
            <a:extLst>
              <a:ext uri="{FF2B5EF4-FFF2-40B4-BE49-F238E27FC236}">
                <a16:creationId xmlns:a16="http://schemas.microsoft.com/office/drawing/2014/main" id="{69196652-BEA8-198E-7884-D60DEA9C512A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1298900" y="1413468"/>
            <a:ext cx="2096078" cy="3766848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>
            <a:lvl1pPr marL="0" marR="5080" indent="0" algn="r" fontAlgn="ctr">
              <a:lnSpc>
                <a:spcPct val="79500"/>
              </a:lnSpc>
              <a:spcBef>
                <a:spcPts val="0"/>
              </a:spcBef>
              <a:buNone/>
              <a:defRPr sz="3800" b="1" i="0">
                <a:solidFill>
                  <a:srgbClr val="AA895C"/>
                </a:solidFill>
                <a:latin typeface="United Sans Cd Bd" pitchFamily="2" charset="77"/>
              </a:defRPr>
            </a:lvl1pPr>
          </a:lstStyle>
          <a:p>
            <a:pPr marL="0" marR="5080" indent="0" algn="r" fontAlgn="ctr">
              <a:lnSpc>
                <a:spcPct val="79500"/>
              </a:lnSpc>
              <a:spcBef>
                <a:spcPts val="0"/>
              </a:spcBef>
            </a:pPr>
            <a:r>
              <a:rPr lang="en-US" dirty="0"/>
              <a:t>Click to edit Master subtitle style</a:t>
            </a:r>
            <a:endParaRPr dirty="0"/>
          </a:p>
        </p:txBody>
      </p:sp>
      <p:sp>
        <p:nvSpPr>
          <p:cNvPr id="12" name="object 7">
            <a:extLst>
              <a:ext uri="{FF2B5EF4-FFF2-40B4-BE49-F238E27FC236}">
                <a16:creationId xmlns:a16="http://schemas.microsoft.com/office/drawing/2014/main" id="{1D988778-6F1C-9BDC-8A35-9160886F01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536263" y="690802"/>
            <a:ext cx="3168957" cy="354584"/>
          </a:xfrm>
          <a:prstGeom prst="rect">
            <a:avLst/>
          </a:prstGeom>
          <a:solidFill>
            <a:srgbClr val="D0BA91"/>
          </a:solidFill>
        </p:spPr>
        <p:txBody>
          <a:bodyPr vert="horz" wrap="square" lIns="0" tIns="1587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25"/>
              </a:spcBef>
            </a:pPr>
            <a:r>
              <a:rPr lang="en-US" sz="2200" b="0" i="1" kern="0" spc="100" baseline="0" dirty="0">
                <a:solidFill>
                  <a:schemeClr val="tx1"/>
                </a:solidFill>
                <a:latin typeface="Franklin Gothic Medium Cond" panose="020B0606030402020204" pitchFamily="34" charset="0"/>
                <a:cs typeface="UnitedSansReg-Heavy"/>
              </a:rPr>
              <a:t>150 YEAR CELEBRATION</a:t>
            </a:r>
            <a:endParaRPr sz="2200" b="0" i="1" kern="0" spc="100" baseline="0" dirty="0">
              <a:solidFill>
                <a:schemeClr val="tx1"/>
              </a:solidFill>
              <a:latin typeface="Franklin Gothic Medium Cond" panose="020B0606030402020204" pitchFamily="34" charset="0"/>
              <a:cs typeface="UnitedSansReg-Heavy"/>
            </a:endParaRPr>
          </a:p>
        </p:txBody>
      </p:sp>
      <p:sp>
        <p:nvSpPr>
          <p:cNvPr id="13" name="object 2">
            <a:extLst>
              <a:ext uri="{FF2B5EF4-FFF2-40B4-BE49-F238E27FC236}">
                <a16:creationId xmlns:a16="http://schemas.microsoft.com/office/drawing/2014/main" id="{F98513B5-AE35-C81A-8ECE-EC3120D33F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3624557" y="685800"/>
            <a:ext cx="80663" cy="8929868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8000"/>
                </a:lnTo>
              </a:path>
            </a:pathLst>
          </a:custGeom>
          <a:ln w="127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" name="Picture 1" descr="A black and white logo&#10;&#10;Description automatically generated">
            <a:extLst>
              <a:ext uri="{FF2B5EF4-FFF2-40B4-BE49-F238E27FC236}">
                <a16:creationId xmlns:a16="http://schemas.microsoft.com/office/drawing/2014/main" id="{3A242878-F6A6-FB60-436F-DD737C8FCCE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102" y="7429500"/>
            <a:ext cx="2277583" cy="1915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0372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older 2">
            <a:extLst>
              <a:ext uri="{FF2B5EF4-FFF2-40B4-BE49-F238E27FC236}">
                <a16:creationId xmlns:a16="http://schemas.microsoft.com/office/drawing/2014/main" id="{4A427FF6-0C02-BE4C-601B-B38D30D32D6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flipH="1">
            <a:off x="4245668" y="671332"/>
            <a:ext cx="7336713" cy="10156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lnSpc>
                <a:spcPct val="100000"/>
              </a:lnSpc>
              <a:defRPr sz="6600" b="1" i="0" spc="0">
                <a:solidFill>
                  <a:schemeClr val="tx1"/>
                </a:solidFill>
                <a:latin typeface="United Sans Cd Hv" pitchFamily="2" charset="77"/>
              </a:defRPr>
            </a:lvl1pPr>
          </a:lstStyle>
          <a:p>
            <a:r>
              <a:rPr lang="en-US" dirty="0"/>
              <a:t>CLICK TO ADD HEADLINE</a:t>
            </a:r>
            <a:endParaRPr dirty="0"/>
          </a:p>
        </p:txBody>
      </p:sp>
      <p:sp>
        <p:nvSpPr>
          <p:cNvPr id="7" name="Picture Placeholder 24">
            <a:extLst>
              <a:ext uri="{FF2B5EF4-FFF2-40B4-BE49-F238E27FC236}">
                <a16:creationId xmlns:a16="http://schemas.microsoft.com/office/drawing/2014/main" id="{CBA892B5-A3B6-1E73-A35F-85857BE4BD6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094268" y="671332"/>
            <a:ext cx="5431729" cy="40911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 i="0"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8" name="Picture Placeholder 24">
            <a:extLst>
              <a:ext uri="{FF2B5EF4-FFF2-40B4-BE49-F238E27FC236}">
                <a16:creationId xmlns:a16="http://schemas.microsoft.com/office/drawing/2014/main" id="{764E7B0A-05E9-7108-B04A-06A6975E667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2115799" y="5143500"/>
            <a:ext cx="5410197" cy="4267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 i="0"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D8CB2563-A0DE-B214-223D-CA5D0051541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245041" y="1936750"/>
            <a:ext cx="7337347" cy="5873750"/>
          </a:xfrm>
          <a:prstGeom prst="rect">
            <a:avLst/>
          </a:prstGeom>
        </p:spPr>
        <p:txBody>
          <a:bodyPr anchor="t"/>
          <a:lstStyle>
            <a:lvl1pPr marL="0" indent="0" algn="l">
              <a:buFontTx/>
              <a:buNone/>
              <a:tabLst/>
              <a:defRPr b="0" i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938" indent="0" algn="l">
              <a:spcBef>
                <a:spcPts val="1200"/>
              </a:spcBef>
              <a:spcAft>
                <a:spcPts val="1200"/>
              </a:spcAft>
              <a:buFontTx/>
              <a:buNone/>
              <a:tabLst/>
              <a:defRPr b="1" i="0" cap="all" spc="0" baseline="0">
                <a:solidFill>
                  <a:srgbClr val="AA895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0" indent="0" algn="l">
              <a:buFontTx/>
              <a:buNone/>
              <a:tabLst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93688" indent="-285750" algn="l">
              <a:buFont typeface="Arial" panose="020B0604020202020204" pitchFamily="34" charset="0"/>
              <a:buChar char="•"/>
              <a:tabLst/>
              <a:defRPr b="0" i="0" baseline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93688" indent="-285750" algn="l">
              <a:buFont typeface="Arial" panose="020B0604020202020204" pitchFamily="34" charset="0"/>
              <a:buChar char="•"/>
              <a:tabLst/>
              <a:defRPr b="0" i="0" baseline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the “indent more” button for more type style options</a:t>
            </a:r>
          </a:p>
          <a:p>
            <a:pPr lvl="1"/>
            <a:r>
              <a:rPr lang="en-US" dirty="0"/>
              <a:t>ALL CAP SUBHEAD</a:t>
            </a:r>
          </a:p>
          <a:p>
            <a:pPr lvl="2"/>
            <a:r>
              <a:rPr lang="en-US" dirty="0"/>
              <a:t>Body</a:t>
            </a:r>
          </a:p>
          <a:p>
            <a:pPr lvl="3"/>
            <a:r>
              <a:rPr lang="en-US" dirty="0"/>
              <a:t>Bullets</a:t>
            </a:r>
          </a:p>
          <a:p>
            <a:pPr lvl="4"/>
            <a:r>
              <a:rPr lang="en-US" dirty="0"/>
              <a:t>Bullets Condensed</a:t>
            </a:r>
          </a:p>
          <a:p>
            <a:pPr lvl="4"/>
            <a:endParaRPr lang="en-US" dirty="0"/>
          </a:p>
          <a:p>
            <a:pPr lvl="4"/>
            <a:endParaRPr lang="en-US" dirty="0"/>
          </a:p>
          <a:p>
            <a:pPr lvl="4"/>
            <a:endParaRPr lang="en-US" dirty="0"/>
          </a:p>
        </p:txBody>
      </p:sp>
      <p:sp>
        <p:nvSpPr>
          <p:cNvPr id="10" name="Holder 3">
            <a:extLst>
              <a:ext uri="{FF2B5EF4-FFF2-40B4-BE49-F238E27FC236}">
                <a16:creationId xmlns:a16="http://schemas.microsoft.com/office/drawing/2014/main" id="{69196652-BEA8-198E-7884-D60DEA9C512A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1298900" y="1413468"/>
            <a:ext cx="2096078" cy="3766848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>
            <a:lvl1pPr marL="0" marR="5080" indent="0" algn="r" fontAlgn="ctr">
              <a:lnSpc>
                <a:spcPct val="79500"/>
              </a:lnSpc>
              <a:spcBef>
                <a:spcPts val="0"/>
              </a:spcBef>
              <a:buNone/>
              <a:defRPr sz="3800" b="1" i="0">
                <a:solidFill>
                  <a:srgbClr val="AA895C"/>
                </a:solidFill>
                <a:latin typeface="United Sans Cd Bd" pitchFamily="2" charset="77"/>
              </a:defRPr>
            </a:lvl1pPr>
          </a:lstStyle>
          <a:p>
            <a:pPr marL="0" marR="5080" indent="0" algn="r" fontAlgn="ctr">
              <a:lnSpc>
                <a:spcPct val="79500"/>
              </a:lnSpc>
              <a:spcBef>
                <a:spcPts val="0"/>
              </a:spcBef>
            </a:pPr>
            <a:r>
              <a:rPr lang="en-US" dirty="0"/>
              <a:t>Click to edit Master subtitle style</a:t>
            </a:r>
            <a:endParaRPr dirty="0"/>
          </a:p>
        </p:txBody>
      </p:sp>
      <p:pic>
        <p:nvPicPr>
          <p:cNvPr id="11" name="Picture 10" descr="A screen shot of a black background&#10;&#10;Description automatically generated">
            <a:extLst>
              <a:ext uri="{FF2B5EF4-FFF2-40B4-BE49-F238E27FC236}">
                <a16:creationId xmlns:a16="http://schemas.microsoft.com/office/drawing/2014/main" id="{67083067-7205-3A4B-6203-7023CA5DE7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263" y="7543800"/>
            <a:ext cx="3088294" cy="2432031"/>
          </a:xfrm>
          <a:prstGeom prst="rect">
            <a:avLst/>
          </a:prstGeom>
        </p:spPr>
      </p:pic>
      <p:sp>
        <p:nvSpPr>
          <p:cNvPr id="12" name="object 7">
            <a:extLst>
              <a:ext uri="{FF2B5EF4-FFF2-40B4-BE49-F238E27FC236}">
                <a16:creationId xmlns:a16="http://schemas.microsoft.com/office/drawing/2014/main" id="{1D988778-6F1C-9BDC-8A35-9160886F01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536263" y="690802"/>
            <a:ext cx="3168957" cy="354584"/>
          </a:xfrm>
          <a:prstGeom prst="rect">
            <a:avLst/>
          </a:prstGeom>
          <a:solidFill>
            <a:srgbClr val="D0BA91"/>
          </a:solidFill>
        </p:spPr>
        <p:txBody>
          <a:bodyPr vert="horz" wrap="square" lIns="0" tIns="1587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25"/>
              </a:spcBef>
            </a:pPr>
            <a:r>
              <a:rPr lang="en-US" sz="2200" b="0" i="1" kern="0" spc="100" baseline="0" dirty="0">
                <a:solidFill>
                  <a:schemeClr val="tx1"/>
                </a:solidFill>
                <a:latin typeface="Franklin Gothic Medium Cond" panose="020B0606030402020204" pitchFamily="34" charset="0"/>
                <a:cs typeface="UnitedSansReg-Heavy"/>
              </a:rPr>
              <a:t>150 YEAR CELEBRATION</a:t>
            </a:r>
            <a:endParaRPr sz="2200" b="0" i="1" kern="0" spc="100" baseline="0" dirty="0">
              <a:solidFill>
                <a:schemeClr val="tx1"/>
              </a:solidFill>
              <a:latin typeface="Franklin Gothic Medium Cond" panose="020B0606030402020204" pitchFamily="34" charset="0"/>
              <a:cs typeface="UnitedSansReg-Heavy"/>
            </a:endParaRPr>
          </a:p>
        </p:txBody>
      </p:sp>
      <p:sp>
        <p:nvSpPr>
          <p:cNvPr id="13" name="object 2">
            <a:extLst>
              <a:ext uri="{FF2B5EF4-FFF2-40B4-BE49-F238E27FC236}">
                <a16:creationId xmlns:a16="http://schemas.microsoft.com/office/drawing/2014/main" id="{F98513B5-AE35-C81A-8ECE-EC3120D33F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3624557" y="685800"/>
            <a:ext cx="80663" cy="8929868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8000"/>
                </a:lnTo>
              </a:path>
            </a:pathLst>
          </a:custGeom>
          <a:ln w="127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263936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2072D5CB-1D7F-5460-1EE0-7D0C1E4FA7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9160" y="2628900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37FAC156-1EAC-2ECC-3BB6-DE36BDED6E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99160" y="3268662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CDE3AD4F-2745-053D-EBCD-C9E1566560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086985" y="2628900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5">
            <a:extLst>
              <a:ext uri="{FF2B5EF4-FFF2-40B4-BE49-F238E27FC236}">
                <a16:creationId xmlns:a16="http://schemas.microsoft.com/office/drawing/2014/main" id="{67738629-0C94-B2D1-238B-7EF4B7B467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086985" y="3268662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81C5C2FC-00C4-A86A-7348-C5B039C8F934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9348216" y="2610612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65F14F87-FE98-96A2-2247-2F138375BC91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9348216" y="3250374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36BF4137-79CC-DFF5-3122-CAE7CA7B0B4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3536041" y="2610612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EAB143BD-7913-41F3-BFE4-CD9749163E7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3536041" y="3250374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Date Placeholder 2">
            <a:extLst>
              <a:ext uri="{FF2B5EF4-FFF2-40B4-BE49-F238E27FC236}">
                <a16:creationId xmlns:a16="http://schemas.microsoft.com/office/drawing/2014/main" id="{3490E1F4-12C0-8859-28F7-FC4D8EF9D1B1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14325600" y="9401561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b="1" i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7/18/24</a:t>
            </a:fld>
            <a:endParaRPr lang="en-US" dirty="0"/>
          </a:p>
        </p:txBody>
      </p:sp>
      <p:sp>
        <p:nvSpPr>
          <p:cNvPr id="20" name="Slide Number Placeholder 6">
            <a:extLst>
              <a:ext uri="{FF2B5EF4-FFF2-40B4-BE49-F238E27FC236}">
                <a16:creationId xmlns:a16="http://schemas.microsoft.com/office/drawing/2014/main" id="{3D170A2B-F42D-5AFE-DA59-EBF4B49BA18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6764000" y="9400037"/>
            <a:ext cx="755313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Text Placeholder 14">
            <a:extLst>
              <a:ext uri="{FF2B5EF4-FFF2-40B4-BE49-F238E27FC236}">
                <a16:creationId xmlns:a16="http://schemas.microsoft.com/office/drawing/2014/main" id="{0EA357EE-0091-3E98-758B-B92B8DF5BD0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1641" y="476241"/>
            <a:ext cx="12769850" cy="987425"/>
          </a:xfrm>
          <a:prstGeom prst="rect">
            <a:avLst/>
          </a:prstGeom>
        </p:spPr>
        <p:txBody>
          <a:bodyPr wrap="square" lIns="0" rIns="0" bIns="45720"/>
          <a:lstStyle>
            <a:lvl2pPr marL="457200" indent="0" algn="just" rtl="0">
              <a:buNone/>
              <a:defRPr sz="6400" i="1">
                <a:latin typeface="Franklin Gothic Medium" panose="020B0603020102020204" pitchFamily="34" charset="0"/>
              </a:defRPr>
            </a:lvl2pPr>
          </a:lstStyle>
          <a:p>
            <a:pPr lvl="1"/>
            <a:r>
              <a:rPr lang="en-US" dirty="0"/>
              <a:t>Click to edit Master title text</a:t>
            </a:r>
          </a:p>
        </p:txBody>
      </p:sp>
      <p:sp>
        <p:nvSpPr>
          <p:cNvPr id="24" name="Text Placeholder 14">
            <a:extLst>
              <a:ext uri="{FF2B5EF4-FFF2-40B4-BE49-F238E27FC236}">
                <a16:creationId xmlns:a16="http://schemas.microsoft.com/office/drawing/2014/main" id="{A3752D73-C463-7DC2-F12C-EA17D9AF2D8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1641" y="1463666"/>
            <a:ext cx="12769850" cy="618080"/>
          </a:xfrm>
          <a:prstGeom prst="rect">
            <a:avLst/>
          </a:prstGeom>
        </p:spPr>
        <p:txBody>
          <a:bodyPr wrap="square" lIns="0" rIns="0" bIns="45720"/>
          <a:lstStyle>
            <a:lvl2pPr marL="457200" indent="0" algn="just" rtl="0">
              <a:buNone/>
              <a:defRPr sz="3600" b="1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1"/>
            <a:r>
              <a:rPr lang="en-US" dirty="0"/>
              <a:t>Click to edit Master title text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older 2">
            <a:extLst>
              <a:ext uri="{FF2B5EF4-FFF2-40B4-BE49-F238E27FC236}">
                <a16:creationId xmlns:a16="http://schemas.microsoft.com/office/drawing/2014/main" id="{4A427FF6-0C02-BE4C-601B-B38D30D32D6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flipH="1">
            <a:off x="4245667" y="671332"/>
            <a:ext cx="13280328" cy="1015663"/>
          </a:xfrm>
          <a:prstGeom prst="rect">
            <a:avLst/>
          </a:prstGeom>
          <a:solidFill>
            <a:schemeClr val="tx1"/>
          </a:solidFill>
        </p:spPr>
        <p:txBody>
          <a:bodyPr wrap="square" lIns="274320" tIns="0" rIns="274320" bIns="0">
            <a:spAutoFit/>
          </a:bodyPr>
          <a:lstStyle>
            <a:lvl1pPr algn="l">
              <a:lnSpc>
                <a:spcPct val="100000"/>
              </a:lnSpc>
              <a:defRPr sz="6600" b="1" i="0" spc="0">
                <a:solidFill>
                  <a:srgbClr val="D0BA91"/>
                </a:solidFill>
                <a:latin typeface="United Sans Cd Hv" pitchFamily="2" charset="77"/>
              </a:defRPr>
            </a:lvl1pPr>
          </a:lstStyle>
          <a:p>
            <a:r>
              <a:rPr lang="en-US" dirty="0"/>
              <a:t>CLICK TO ADD HEADLINE</a:t>
            </a:r>
            <a:endParaRPr dirty="0"/>
          </a:p>
        </p:txBody>
      </p:sp>
      <p:sp>
        <p:nvSpPr>
          <p:cNvPr id="6" name="object 2">
            <a:extLst>
              <a:ext uri="{FF2B5EF4-FFF2-40B4-BE49-F238E27FC236}">
                <a16:creationId xmlns:a16="http://schemas.microsoft.com/office/drawing/2014/main" id="{FC55C330-40D2-EEA7-A78D-714406230D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3624557" y="685800"/>
            <a:ext cx="80663" cy="8929868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8000"/>
                </a:lnTo>
              </a:path>
            </a:pathLst>
          </a:custGeom>
          <a:ln w="127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Picture Placeholder 24">
            <a:extLst>
              <a:ext uri="{FF2B5EF4-FFF2-40B4-BE49-F238E27FC236}">
                <a16:creationId xmlns:a16="http://schemas.microsoft.com/office/drawing/2014/main" id="{764E7B0A-05E9-7108-B04A-06A6975E667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2115799" y="2476500"/>
            <a:ext cx="5410197" cy="71391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 i="0"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D8CB2563-A0DE-B214-223D-CA5D0051541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245350" y="2476500"/>
            <a:ext cx="7337347" cy="7139168"/>
          </a:xfrm>
          <a:prstGeom prst="rect">
            <a:avLst/>
          </a:prstGeom>
        </p:spPr>
        <p:txBody>
          <a:bodyPr anchor="t"/>
          <a:lstStyle>
            <a:lvl1pPr marL="0" indent="0" algn="l">
              <a:buFontTx/>
              <a:buNone/>
              <a:tabLst/>
              <a:defRPr sz="2000" b="0" i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938" indent="0" algn="l">
              <a:spcBef>
                <a:spcPts val="1200"/>
              </a:spcBef>
              <a:spcAft>
                <a:spcPts val="1200"/>
              </a:spcAft>
              <a:buFontTx/>
              <a:buNone/>
              <a:tabLst/>
              <a:defRPr b="1" i="0" cap="all" spc="0" baseline="0">
                <a:solidFill>
                  <a:srgbClr val="AA895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0" indent="0" algn="l">
              <a:buFontTx/>
              <a:buNone/>
              <a:tabLst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93688" indent="-285750" algn="l">
              <a:buFont typeface="Arial" panose="020B0604020202020204" pitchFamily="34" charset="0"/>
              <a:buChar char="•"/>
              <a:tabLst/>
              <a:defRPr b="0" i="0" baseline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7938" indent="0" algn="l">
              <a:buFont typeface="Arial" panose="020B0604020202020204" pitchFamily="34" charset="0"/>
              <a:buNone/>
              <a:tabLst/>
              <a:defRPr b="0" i="0" baseline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the “indent more” button for more type style options</a:t>
            </a:r>
          </a:p>
          <a:p>
            <a:pPr lvl="4"/>
            <a:endParaRPr lang="en-US" dirty="0"/>
          </a:p>
          <a:p>
            <a:pPr lvl="4"/>
            <a:endParaRPr lang="en-US" dirty="0"/>
          </a:p>
        </p:txBody>
      </p:sp>
      <p:pic>
        <p:nvPicPr>
          <p:cNvPr id="11" name="Picture 10" descr="A screen shot of a black background&#10;&#10;Description automatically generated">
            <a:extLst>
              <a:ext uri="{FF2B5EF4-FFF2-40B4-BE49-F238E27FC236}">
                <a16:creationId xmlns:a16="http://schemas.microsoft.com/office/drawing/2014/main" id="{67083067-7205-3A4B-6203-7023CA5DE7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263" y="7543800"/>
            <a:ext cx="3088294" cy="2432031"/>
          </a:xfrm>
          <a:prstGeom prst="rect">
            <a:avLst/>
          </a:prstGeom>
        </p:spPr>
      </p:pic>
      <p:sp>
        <p:nvSpPr>
          <p:cNvPr id="12" name="object 7">
            <a:extLst>
              <a:ext uri="{FF2B5EF4-FFF2-40B4-BE49-F238E27FC236}">
                <a16:creationId xmlns:a16="http://schemas.microsoft.com/office/drawing/2014/main" id="{1D988778-6F1C-9BDC-8A35-9160886F01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536263" y="690802"/>
            <a:ext cx="3168957" cy="354584"/>
          </a:xfrm>
          <a:prstGeom prst="rect">
            <a:avLst/>
          </a:prstGeom>
          <a:solidFill>
            <a:srgbClr val="D0BA91"/>
          </a:solidFill>
        </p:spPr>
        <p:txBody>
          <a:bodyPr vert="horz" wrap="square" lIns="0" tIns="1587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25"/>
              </a:spcBef>
            </a:pPr>
            <a:r>
              <a:rPr lang="en-US" sz="2200" b="0" i="1" kern="0" spc="100" baseline="0" dirty="0">
                <a:solidFill>
                  <a:schemeClr val="tx1"/>
                </a:solidFill>
                <a:latin typeface="Franklin Gothic Medium Cond" panose="020B0606030402020204" pitchFamily="34" charset="0"/>
                <a:cs typeface="UnitedSansReg-Heavy"/>
              </a:rPr>
              <a:t>150 YEAR CELEBRATION</a:t>
            </a:r>
            <a:endParaRPr sz="2200" b="0" i="1" kern="0" spc="100" baseline="0" dirty="0">
              <a:solidFill>
                <a:schemeClr val="tx1"/>
              </a:solidFill>
              <a:latin typeface="Franklin Gothic Medium Cond" panose="020B0606030402020204" pitchFamily="34" charset="0"/>
              <a:cs typeface="UnitedSansReg-Heavy"/>
            </a:endParaRPr>
          </a:p>
        </p:txBody>
      </p: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3D59F193-25BF-6AF7-923A-AC428DE60CF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4598" y="1485900"/>
            <a:ext cx="2914401" cy="5486400"/>
          </a:xfrm>
          <a:prstGeom prst="rect">
            <a:avLst/>
          </a:prstGeom>
        </p:spPr>
        <p:txBody>
          <a:bodyPr anchor="t"/>
          <a:lstStyle>
            <a:lvl1pPr marL="0" indent="0" algn="l">
              <a:buFontTx/>
              <a:buNone/>
              <a:tabLst/>
              <a:defRPr sz="2000" b="1" i="0" baseline="0">
                <a:solidFill>
                  <a:srgbClr val="AA895C"/>
                </a:solidFill>
                <a:latin typeface="United Sans Rg Bd" pitchFamily="2" charset="77"/>
                <a:cs typeface="Arial" panose="020B0604020202020204" pitchFamily="34" charset="0"/>
              </a:defRPr>
            </a:lvl1pPr>
            <a:lvl2pPr marL="7938" indent="0" algn="l">
              <a:spcBef>
                <a:spcPts val="1200"/>
              </a:spcBef>
              <a:spcAft>
                <a:spcPts val="1200"/>
              </a:spcAft>
              <a:buFontTx/>
              <a:buNone/>
              <a:tabLst/>
              <a:defRPr b="1" i="0" cap="all" spc="0" baseline="0">
                <a:solidFill>
                  <a:srgbClr val="AA895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0" indent="0" algn="l">
              <a:buFontTx/>
              <a:buNone/>
              <a:tabLst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93688" indent="-285750" algn="l">
              <a:buFont typeface="Arial" panose="020B0604020202020204" pitchFamily="34" charset="0"/>
              <a:buChar char="•"/>
              <a:tabLst/>
              <a:defRPr b="0" i="0" baseline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7938" indent="0" algn="l">
              <a:buFont typeface="Arial" panose="020B0604020202020204" pitchFamily="34" charset="0"/>
              <a:buNone/>
              <a:tabLst/>
              <a:defRPr b="1" i="0" baseline="0">
                <a:solidFill>
                  <a:srgbClr val="AA895C"/>
                </a:solidFill>
                <a:latin typeface="United Sans Rg Bd" pitchFamily="2" charset="77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the “indent more” button for more type style options</a:t>
            </a:r>
          </a:p>
          <a:p>
            <a:pPr lvl="4"/>
            <a:endParaRPr lang="en-US" dirty="0"/>
          </a:p>
          <a:p>
            <a:pPr lvl="4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807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6">
            <a:extLst>
              <a:ext uri="{FF2B5EF4-FFF2-40B4-BE49-F238E27FC236}">
                <a16:creationId xmlns:a16="http://schemas.microsoft.com/office/drawing/2014/main" id="{357BC4AC-6E95-B7D5-BFB5-A442685D3690}"/>
              </a:ext>
            </a:extLst>
          </p:cNvPr>
          <p:cNvSpPr/>
          <p:nvPr userDrawn="1"/>
        </p:nvSpPr>
        <p:spPr>
          <a:xfrm>
            <a:off x="1865031" y="1199378"/>
            <a:ext cx="6696583" cy="4350768"/>
          </a:xfrm>
          <a:custGeom>
            <a:avLst/>
            <a:gdLst/>
            <a:ahLst/>
            <a:cxnLst/>
            <a:rect l="l" t="t" r="r" b="b"/>
            <a:pathLst>
              <a:path w="6696583" h="4350768">
                <a:moveTo>
                  <a:pt x="0" y="0"/>
                </a:moveTo>
                <a:lnTo>
                  <a:pt x="6696583" y="0"/>
                </a:lnTo>
                <a:lnTo>
                  <a:pt x="6696583" y="4350768"/>
                </a:lnTo>
                <a:lnTo>
                  <a:pt x="0" y="435076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57" b="-57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AutoShape 7">
            <a:extLst>
              <a:ext uri="{FF2B5EF4-FFF2-40B4-BE49-F238E27FC236}">
                <a16:creationId xmlns:a16="http://schemas.microsoft.com/office/drawing/2014/main" id="{F6B921C8-CC7D-CF08-7394-503282777E43}"/>
              </a:ext>
            </a:extLst>
          </p:cNvPr>
          <p:cNvSpPr/>
          <p:nvPr userDrawn="1"/>
        </p:nvSpPr>
        <p:spPr>
          <a:xfrm>
            <a:off x="1066800" y="1053242"/>
            <a:ext cx="0" cy="7913204"/>
          </a:xfrm>
          <a:prstGeom prst="line">
            <a:avLst/>
          </a:prstGeom>
          <a:ln w="38100" cap="flat">
            <a:solidFill>
              <a:schemeClr val="tx1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pic>
        <p:nvPicPr>
          <p:cNvPr id="7" name="Picture 6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A55E0B4B-93CE-87E7-AFEC-D73242A8B07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572" y="1053242"/>
            <a:ext cx="6921500" cy="4496903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658D8BA-A870-5845-EF4A-9A701B1F478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709928" y="5958839"/>
            <a:ext cx="7434072" cy="7086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 i="0">
                <a:solidFill>
                  <a:srgbClr val="D0BA9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1" name="Picture 10" descr="A black and gold logo&#10;&#10;Description automatically generated">
            <a:extLst>
              <a:ext uri="{FF2B5EF4-FFF2-40B4-BE49-F238E27FC236}">
                <a16:creationId xmlns:a16="http://schemas.microsoft.com/office/drawing/2014/main" id="{D2EA99C4-1B9D-CAD5-7850-BDE6F3D7BF1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572" y="6961727"/>
            <a:ext cx="2377302" cy="2004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6646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7">
            <a:extLst>
              <a:ext uri="{FF2B5EF4-FFF2-40B4-BE49-F238E27FC236}">
                <a16:creationId xmlns:a16="http://schemas.microsoft.com/office/drawing/2014/main" id="{F6B921C8-CC7D-CF08-7394-503282777E43}"/>
              </a:ext>
            </a:extLst>
          </p:cNvPr>
          <p:cNvSpPr/>
          <p:nvPr userDrawn="1"/>
        </p:nvSpPr>
        <p:spPr>
          <a:xfrm>
            <a:off x="1066800" y="1053242"/>
            <a:ext cx="0" cy="7913204"/>
          </a:xfrm>
          <a:prstGeom prst="line">
            <a:avLst/>
          </a:prstGeom>
          <a:ln w="38100" cap="flat">
            <a:solidFill>
              <a:schemeClr val="tx1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658D8BA-A870-5845-EF4A-9A701B1F478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709928" y="5958839"/>
            <a:ext cx="7434072" cy="7086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 i="0">
                <a:solidFill>
                  <a:srgbClr val="D0BA9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Subtitle, Arial Narrow Bold 36pt</a:t>
            </a:r>
          </a:p>
        </p:txBody>
      </p:sp>
      <p:pic>
        <p:nvPicPr>
          <p:cNvPr id="11" name="Picture 10" descr="A black and gold logo&#10;&#10;Description automatically generated">
            <a:extLst>
              <a:ext uri="{FF2B5EF4-FFF2-40B4-BE49-F238E27FC236}">
                <a16:creationId xmlns:a16="http://schemas.microsoft.com/office/drawing/2014/main" id="{D2EA99C4-1B9D-CAD5-7850-BDE6F3D7BF1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572" y="6961727"/>
            <a:ext cx="2377302" cy="2004719"/>
          </a:xfrm>
          <a:prstGeom prst="rect">
            <a:avLst/>
          </a:prstGeom>
        </p:spPr>
      </p:pic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1D2096DA-A353-B7E9-78CD-4E485314A86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722402" y="1200150"/>
            <a:ext cx="8001000" cy="8953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 b="1" i="1">
                <a:solidFill>
                  <a:schemeClr val="tx1"/>
                </a:solidFill>
                <a:latin typeface="Franklin Gothic Medium" panose="020B0603020102020204" pitchFamily="34" charset="0"/>
                <a:cs typeface="Arial Narrow" panose="020B0604020202020204" pitchFamily="34" charset="0"/>
              </a:defRPr>
            </a:lvl1pPr>
            <a:lvl2pPr marL="457200" indent="0">
              <a:buNone/>
              <a:defRPr sz="3600">
                <a:solidFill>
                  <a:schemeClr val="bg1"/>
                </a:solidFill>
              </a:defRPr>
            </a:lvl2pPr>
            <a:lvl3pPr marL="914400" indent="0">
              <a:buNone/>
              <a:defRPr sz="3600">
                <a:solidFill>
                  <a:schemeClr val="bg1"/>
                </a:solidFill>
              </a:defRPr>
            </a:lvl3pPr>
            <a:lvl4pPr marL="1371600" indent="0">
              <a:buNone/>
              <a:defRPr sz="3600">
                <a:solidFill>
                  <a:schemeClr val="bg1"/>
                </a:solidFill>
              </a:defRPr>
            </a:lvl4pPr>
            <a:lvl5pPr marL="1828800" indent="0">
              <a:buNone/>
              <a:defRPr sz="3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PLEASE USE LONG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FF8EBB88-41BE-003A-F5A2-44CE0E2D31F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722120" y="2121408"/>
            <a:ext cx="8001000" cy="354320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7440"/>
              </a:lnSpc>
              <a:buNone/>
              <a:defRPr sz="6600" b="1" i="1">
                <a:solidFill>
                  <a:schemeClr val="tx1"/>
                </a:solidFill>
                <a:latin typeface="Franklin Gothic Medium" panose="020B0603020102020204" pitchFamily="34" charset="0"/>
                <a:cs typeface="Arial Narrow" panose="020B0604020202020204" pitchFamily="34" charset="0"/>
              </a:defRPr>
            </a:lvl1pPr>
            <a:lvl2pPr marL="457200" indent="0">
              <a:buNone/>
              <a:defRPr sz="3600">
                <a:solidFill>
                  <a:schemeClr val="bg1"/>
                </a:solidFill>
              </a:defRPr>
            </a:lvl2pPr>
            <a:lvl3pPr marL="914400" indent="0">
              <a:buNone/>
              <a:defRPr sz="3600">
                <a:solidFill>
                  <a:schemeClr val="bg1"/>
                </a:solidFill>
              </a:defRPr>
            </a:lvl3pPr>
            <a:lvl4pPr marL="1371600" indent="0">
              <a:buNone/>
              <a:defRPr sz="3600">
                <a:solidFill>
                  <a:schemeClr val="bg1"/>
                </a:solidFill>
              </a:defRPr>
            </a:lvl4pPr>
            <a:lvl5pPr marL="1828800" indent="0">
              <a:buNone/>
              <a:defRPr sz="3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PRESENTATION</a:t>
            </a:r>
            <a:br>
              <a:rPr lang="en-US" dirty="0"/>
            </a:br>
            <a:r>
              <a:rPr lang="en-US" dirty="0"/>
              <a:t>TITLES HERE USING FRANKLIN GOTHIC ITALIC 66PT</a:t>
            </a:r>
          </a:p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130155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>
            <a:extLst>
              <a:ext uri="{FF2B5EF4-FFF2-40B4-BE49-F238E27FC236}">
                <a16:creationId xmlns:a16="http://schemas.microsoft.com/office/drawing/2014/main" id="{E1C83CD4-CC6D-2842-A0B9-D23B08929E2B}"/>
              </a:ext>
            </a:extLst>
          </p:cNvPr>
          <p:cNvSpPr txBox="1"/>
          <p:nvPr userDrawn="1"/>
        </p:nvSpPr>
        <p:spPr>
          <a:xfrm>
            <a:off x="1626327" y="1104900"/>
            <a:ext cx="11937274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en-US" sz="6000" i="1" spc="-97" dirty="0">
                <a:solidFill>
                  <a:schemeClr val="tx1"/>
                </a:solidFill>
                <a:latin typeface="Franklin Gothic Medium" panose="020B0603020102020204" pitchFamily="34" charset="0"/>
              </a:rPr>
              <a:t>Presentation Title, Franklin Gothic Italic 60pt</a:t>
            </a:r>
          </a:p>
        </p:txBody>
      </p:sp>
      <p:sp>
        <p:nvSpPr>
          <p:cNvPr id="3" name="TextBox 5">
            <a:extLst>
              <a:ext uri="{FF2B5EF4-FFF2-40B4-BE49-F238E27FC236}">
                <a16:creationId xmlns:a16="http://schemas.microsoft.com/office/drawing/2014/main" id="{5EFC1719-82B2-09FC-DF67-8B29D21E8FC0}"/>
              </a:ext>
            </a:extLst>
          </p:cNvPr>
          <p:cNvSpPr txBox="1"/>
          <p:nvPr userDrawn="1"/>
        </p:nvSpPr>
        <p:spPr>
          <a:xfrm>
            <a:off x="1626326" y="3238500"/>
            <a:ext cx="11462307" cy="5136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888"/>
              </a:lnSpc>
            </a:pPr>
            <a:r>
              <a:rPr lang="en-US" sz="3600" b="1" dirty="0">
                <a:solidFill>
                  <a:srgbClr val="D0BA9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Subtitle, Arial Narrow Bold Semibold 36pt</a:t>
            </a:r>
          </a:p>
        </p:txBody>
      </p:sp>
      <p:sp>
        <p:nvSpPr>
          <p:cNvPr id="7" name="AutoShape 7">
            <a:extLst>
              <a:ext uri="{FF2B5EF4-FFF2-40B4-BE49-F238E27FC236}">
                <a16:creationId xmlns:a16="http://schemas.microsoft.com/office/drawing/2014/main" id="{4273AE66-8A0F-9A1D-C053-E092C480C32D}"/>
              </a:ext>
            </a:extLst>
          </p:cNvPr>
          <p:cNvSpPr/>
          <p:nvPr userDrawn="1"/>
        </p:nvSpPr>
        <p:spPr>
          <a:xfrm>
            <a:off x="7543800" y="7591275"/>
            <a:ext cx="1" cy="1471860"/>
          </a:xfrm>
          <a:prstGeom prst="line">
            <a:avLst/>
          </a:prstGeom>
          <a:ln w="28575" cap="flat">
            <a:solidFill>
              <a:schemeClr val="tx1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pic>
        <p:nvPicPr>
          <p:cNvPr id="13" name="Picture 12" descr="A black and white logo&#10;&#10;Description automatically generated">
            <a:extLst>
              <a:ext uri="{FF2B5EF4-FFF2-40B4-BE49-F238E27FC236}">
                <a16:creationId xmlns:a16="http://schemas.microsoft.com/office/drawing/2014/main" id="{F4EB0230-F416-2EA2-682B-D4CAB00909E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0089" y="7441963"/>
            <a:ext cx="1907821" cy="1604408"/>
          </a:xfrm>
          <a:prstGeom prst="rect">
            <a:avLst/>
          </a:prstGeom>
        </p:spPr>
      </p:pic>
      <p:pic>
        <p:nvPicPr>
          <p:cNvPr id="15" name="Picture 14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1BFAD61C-667C-FB91-5E9B-B497551A0B2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960" y="7806913"/>
            <a:ext cx="5072891" cy="908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9611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5">
            <a:extLst>
              <a:ext uri="{FF2B5EF4-FFF2-40B4-BE49-F238E27FC236}">
                <a16:creationId xmlns:a16="http://schemas.microsoft.com/office/drawing/2014/main" id="{C6A7FB41-5965-D0C3-B55B-AA0E53CEDBBC}"/>
              </a:ext>
            </a:extLst>
          </p:cNvPr>
          <p:cNvSpPr/>
          <p:nvPr userDrawn="1"/>
        </p:nvSpPr>
        <p:spPr>
          <a:xfrm>
            <a:off x="6553974" y="2127839"/>
            <a:ext cx="19050" cy="5450458"/>
          </a:xfrm>
          <a:prstGeom prst="line">
            <a:avLst/>
          </a:prstGeom>
          <a:ln w="38100" cap="flat">
            <a:solidFill>
              <a:schemeClr val="tx1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8" name="Text Placeholder 20">
            <a:extLst>
              <a:ext uri="{FF2B5EF4-FFF2-40B4-BE49-F238E27FC236}">
                <a16:creationId xmlns:a16="http://schemas.microsoft.com/office/drawing/2014/main" id="{EFF142AE-B2BB-6C2A-3DDC-A62BF0C82EB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391400" y="6916776"/>
            <a:ext cx="7345362" cy="91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 i="0">
                <a:solidFill>
                  <a:srgbClr val="D0BA9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200" indent="0">
              <a:buNone/>
              <a:defRPr sz="3600" b="1" i="0">
                <a:solidFill>
                  <a:schemeClr val="bg1">
                    <a:lumMod val="65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 marL="914400" indent="0">
              <a:buNone/>
              <a:defRPr sz="3600" b="1" i="0">
                <a:solidFill>
                  <a:schemeClr val="bg1">
                    <a:lumMod val="65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 marL="1371600" indent="0">
              <a:buNone/>
              <a:defRPr sz="3600" b="1" i="0">
                <a:solidFill>
                  <a:schemeClr val="bg1">
                    <a:lumMod val="65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 marL="1828800" indent="0">
              <a:buNone/>
              <a:defRPr sz="3600" b="1" i="0">
                <a:solidFill>
                  <a:schemeClr val="bg1">
                    <a:lumMod val="65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</a:lstStyle>
          <a:p>
            <a:pPr lvl="0"/>
            <a:r>
              <a:rPr lang="en-US" dirty="0"/>
              <a:t>Subtitles, Arial Narrow Bold 36pt</a:t>
            </a:r>
          </a:p>
        </p:txBody>
      </p:sp>
      <p:pic>
        <p:nvPicPr>
          <p:cNvPr id="9" name="Picture 8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2D89D59A-6789-1C6D-8CDC-2509D59F99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2127839"/>
            <a:ext cx="6637155" cy="4312164"/>
          </a:xfrm>
          <a:prstGeom prst="rect">
            <a:avLst/>
          </a:prstGeom>
        </p:spPr>
      </p:pic>
      <p:pic>
        <p:nvPicPr>
          <p:cNvPr id="10" name="Picture 9" descr="A black and gold logo&#10;&#10;Description automatically generated">
            <a:extLst>
              <a:ext uri="{FF2B5EF4-FFF2-40B4-BE49-F238E27FC236}">
                <a16:creationId xmlns:a16="http://schemas.microsoft.com/office/drawing/2014/main" id="{6BFC5011-A2C0-F7AD-20E4-7BB6D3D8047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182" y="2933700"/>
            <a:ext cx="4723343" cy="3983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02432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5">
            <a:extLst>
              <a:ext uri="{FF2B5EF4-FFF2-40B4-BE49-F238E27FC236}">
                <a16:creationId xmlns:a16="http://schemas.microsoft.com/office/drawing/2014/main" id="{C6A7FB41-5965-D0C3-B55B-AA0E53CEDBBC}"/>
              </a:ext>
            </a:extLst>
          </p:cNvPr>
          <p:cNvSpPr/>
          <p:nvPr userDrawn="1"/>
        </p:nvSpPr>
        <p:spPr>
          <a:xfrm>
            <a:off x="6553974" y="2127839"/>
            <a:ext cx="19050" cy="5450458"/>
          </a:xfrm>
          <a:prstGeom prst="line">
            <a:avLst/>
          </a:prstGeom>
          <a:ln w="38100" cap="flat">
            <a:solidFill>
              <a:schemeClr val="tx1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pic>
        <p:nvPicPr>
          <p:cNvPr id="10" name="Picture 9" descr="A black and gold logo&#10;&#10;Description automatically generated">
            <a:extLst>
              <a:ext uri="{FF2B5EF4-FFF2-40B4-BE49-F238E27FC236}">
                <a16:creationId xmlns:a16="http://schemas.microsoft.com/office/drawing/2014/main" id="{6BFC5011-A2C0-F7AD-20E4-7BB6D3D804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182" y="2933700"/>
            <a:ext cx="4723343" cy="3983076"/>
          </a:xfrm>
          <a:prstGeom prst="rect">
            <a:avLst/>
          </a:prstGeom>
        </p:spPr>
      </p:pic>
      <p:sp>
        <p:nvSpPr>
          <p:cNvPr id="6" name="Text Placeholder 20">
            <a:extLst>
              <a:ext uri="{FF2B5EF4-FFF2-40B4-BE49-F238E27FC236}">
                <a16:creationId xmlns:a16="http://schemas.microsoft.com/office/drawing/2014/main" id="{829EE573-753F-A9E2-CC31-B0F6B338D91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391400" y="6916776"/>
            <a:ext cx="7345362" cy="91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 i="0">
                <a:solidFill>
                  <a:srgbClr val="D0BA9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200" indent="0">
              <a:buNone/>
              <a:defRPr sz="3600" b="1" i="0">
                <a:solidFill>
                  <a:schemeClr val="bg1">
                    <a:lumMod val="65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 marL="914400" indent="0">
              <a:buNone/>
              <a:defRPr sz="3600" b="1" i="0">
                <a:solidFill>
                  <a:schemeClr val="bg1">
                    <a:lumMod val="65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 marL="1371600" indent="0">
              <a:buNone/>
              <a:defRPr sz="3600" b="1" i="0">
                <a:solidFill>
                  <a:schemeClr val="bg1">
                    <a:lumMod val="65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 marL="1828800" indent="0">
              <a:buNone/>
              <a:defRPr sz="3600" b="1" i="0">
                <a:solidFill>
                  <a:schemeClr val="bg1">
                    <a:lumMod val="65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</a:lstStyle>
          <a:p>
            <a:pPr lvl="0"/>
            <a:r>
              <a:rPr lang="en-US" dirty="0"/>
              <a:t>Subtitles, Arial Narrow Bold 36pt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14C93F59-8C52-6EBC-68E9-8AC3AFCC3FA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370346" y="2008149"/>
            <a:ext cx="8001000" cy="8953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 b="1" i="1">
                <a:solidFill>
                  <a:schemeClr val="tx1"/>
                </a:solidFill>
                <a:latin typeface="Franklin Gothic Medium" panose="020B0603020102020204" pitchFamily="34" charset="0"/>
                <a:cs typeface="Arial Narrow" panose="020B0604020202020204" pitchFamily="34" charset="0"/>
              </a:defRPr>
            </a:lvl1pPr>
            <a:lvl2pPr marL="457200" indent="0">
              <a:buNone/>
              <a:defRPr sz="3600">
                <a:solidFill>
                  <a:schemeClr val="bg1"/>
                </a:solidFill>
              </a:defRPr>
            </a:lvl2pPr>
            <a:lvl3pPr marL="914400" indent="0">
              <a:buNone/>
              <a:defRPr sz="3600">
                <a:solidFill>
                  <a:schemeClr val="bg1"/>
                </a:solidFill>
              </a:defRPr>
            </a:lvl3pPr>
            <a:lvl4pPr marL="1371600" indent="0">
              <a:buNone/>
              <a:defRPr sz="3600">
                <a:solidFill>
                  <a:schemeClr val="bg1"/>
                </a:solidFill>
              </a:defRPr>
            </a:lvl4pPr>
            <a:lvl5pPr marL="1828800" indent="0">
              <a:buNone/>
              <a:defRPr sz="3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PLEASE USE LONG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216CCC8C-8EA7-D9AB-D407-565A5636C9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370064" y="2929407"/>
            <a:ext cx="8001000" cy="354320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7440"/>
              </a:lnSpc>
              <a:buNone/>
              <a:defRPr sz="6600" b="1" i="1">
                <a:solidFill>
                  <a:schemeClr val="tx1"/>
                </a:solidFill>
                <a:latin typeface="Franklin Gothic Medium" panose="020B0603020102020204" pitchFamily="34" charset="0"/>
                <a:cs typeface="Arial Narrow" panose="020B0604020202020204" pitchFamily="34" charset="0"/>
              </a:defRPr>
            </a:lvl1pPr>
            <a:lvl2pPr marL="457200" indent="0">
              <a:buNone/>
              <a:defRPr sz="3600">
                <a:solidFill>
                  <a:schemeClr val="bg1"/>
                </a:solidFill>
              </a:defRPr>
            </a:lvl2pPr>
            <a:lvl3pPr marL="914400" indent="0">
              <a:buNone/>
              <a:defRPr sz="3600">
                <a:solidFill>
                  <a:schemeClr val="bg1"/>
                </a:solidFill>
              </a:defRPr>
            </a:lvl3pPr>
            <a:lvl4pPr marL="1371600" indent="0">
              <a:buNone/>
              <a:defRPr sz="3600">
                <a:solidFill>
                  <a:schemeClr val="bg1"/>
                </a:solidFill>
              </a:defRPr>
            </a:lvl4pPr>
            <a:lvl5pPr marL="1828800" indent="0">
              <a:buNone/>
              <a:defRPr sz="3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PRESENTATION</a:t>
            </a:r>
            <a:br>
              <a:rPr lang="en-US" dirty="0"/>
            </a:br>
            <a:r>
              <a:rPr lang="en-US" dirty="0"/>
              <a:t>TITLES HERE USING FRANKLIN GOTHIC ITALIC 66PT</a:t>
            </a:r>
          </a:p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490659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3494A51D-589F-B3B9-7EED-53435ECA028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01696" y="3602822"/>
            <a:ext cx="6858000" cy="16398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600" b="1" i="1">
                <a:solidFill>
                  <a:schemeClr val="tx1"/>
                </a:solidFill>
                <a:latin typeface="Franklin Gothic Medium" panose="020B0603020102020204" pitchFamily="34" charset="0"/>
                <a:cs typeface="Arial Narrow" panose="020B0604020202020204" pitchFamily="34" charset="0"/>
              </a:defRPr>
            </a:lvl1pPr>
            <a:lvl2pPr marL="457200" indent="0">
              <a:buNone/>
              <a:defRPr sz="5400" b="1" i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 marL="914400" indent="0">
              <a:buNone/>
              <a:defRPr sz="5400" b="1" i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 marL="1371600" indent="0">
              <a:buNone/>
              <a:defRPr sz="5400" b="1" i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 marL="1828800" indent="0">
              <a:buNone/>
              <a:defRPr sz="5400" b="1" i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</a:lstStyle>
          <a:p>
            <a:pPr lvl="0"/>
            <a:r>
              <a:rPr lang="en-US" dirty="0"/>
              <a:t>Thank You!</a:t>
            </a:r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63416C18-A535-C797-D74E-DA5B65B4A4F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14621" y="8572500"/>
            <a:ext cx="9707562" cy="76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Purdue Engineering Communications</a:t>
            </a:r>
          </a:p>
          <a:p>
            <a:pPr lvl="0"/>
            <a:r>
              <a:rPr lang="en-US" dirty="0"/>
              <a:t>https://</a:t>
            </a:r>
            <a:r>
              <a:rPr lang="en-US" dirty="0" err="1"/>
              <a:t>engineering.purdue.edu</a:t>
            </a:r>
            <a:r>
              <a:rPr lang="en-US" dirty="0"/>
              <a:t>/Communications</a:t>
            </a:r>
          </a:p>
        </p:txBody>
      </p:sp>
      <p:pic>
        <p:nvPicPr>
          <p:cNvPr id="8" name="Picture 7" descr="A black and gold logo&#10;&#10;Description automatically generated">
            <a:extLst>
              <a:ext uri="{FF2B5EF4-FFF2-40B4-BE49-F238E27FC236}">
                <a16:creationId xmlns:a16="http://schemas.microsoft.com/office/drawing/2014/main" id="{FA7C5635-1EE4-DF74-5634-1EEFF1C242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045" y="3010926"/>
            <a:ext cx="3348466" cy="2823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19885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B871FC-34B7-0CC5-9491-CEFDDD2B17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23E1EC-53D8-2994-2824-6D9CCCC646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4465E4-B5ED-FCFE-8ECB-DB8483D393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6F223-8E4F-C840-8757-40DB6096D1DA}" type="datetimeFigureOut">
              <a:rPr lang="en-US" smtClean="0"/>
              <a:t>7/18/24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8CDC59-2DD2-B09C-9956-F3760314CC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800B09-2524-DFE0-7E3B-16D7F5B01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8DBD1-8171-EA47-89CF-9EA5DD445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96123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485B4D-B716-09E1-CED2-EB6163E55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7775" y="2565400"/>
            <a:ext cx="15773400" cy="427831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78F648-E7E2-1C65-862F-AA3DC8C1B6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7775" y="6884988"/>
            <a:ext cx="15773400" cy="22494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C76C89-86C3-8C11-E3D1-521870675F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6F223-8E4F-C840-8757-40DB6096D1DA}" type="datetimeFigureOut">
              <a:rPr lang="en-US" smtClean="0"/>
              <a:t>7/18/24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C9E943-E343-82EF-7B32-9391999C10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61408B-3DF1-A75F-5E7A-7F982678A6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8DBD1-8171-EA47-89CF-9EA5DD445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8232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475E1F-A91B-A5C5-7DE1-0691E62E23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465100-2DC6-6F14-8E5D-3F530CE04B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810500" cy="652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8248F0-0220-940E-14C8-5A4A3E17E5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20200" y="2738438"/>
            <a:ext cx="7810500" cy="652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A13CF1-3E5E-A82D-C3A3-73ED532C81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6F223-8E4F-C840-8757-40DB6096D1DA}" type="datetimeFigureOut">
              <a:rPr lang="en-US" smtClean="0"/>
              <a:t>7/18/24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D4B150-E904-F423-365D-1901B9C1F5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CE0089-D461-BC39-EB1D-981EE75E2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8DBD1-8171-EA47-89CF-9EA5DD445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943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107374F-B86B-E21F-E96F-C5FBB44B1D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0" y="2290200"/>
            <a:ext cx="12496800" cy="6533134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D436C16D-BDA5-CEDD-8E5A-B8599D91F0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93568" y="3619500"/>
            <a:ext cx="3477920" cy="52038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Date Placeholder 2">
            <a:extLst>
              <a:ext uri="{FF2B5EF4-FFF2-40B4-BE49-F238E27FC236}">
                <a16:creationId xmlns:a16="http://schemas.microsoft.com/office/drawing/2014/main" id="{53271DC2-A542-8837-B837-B59E5CC36C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325600" y="9401561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b="1" i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7/18/24</a:t>
            </a:fld>
            <a:endParaRPr lang="en-US" dirty="0"/>
          </a:p>
        </p:txBody>
      </p:sp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8E763AF2-1269-F4A0-C2CC-A16DC6ABC9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6764000" y="9400037"/>
            <a:ext cx="755313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62736DCD-3838-8EE8-2500-F12C066B7C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568" y="2269598"/>
            <a:ext cx="3477920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1" name="Text Placeholder 14">
            <a:extLst>
              <a:ext uri="{FF2B5EF4-FFF2-40B4-BE49-F238E27FC236}">
                <a16:creationId xmlns:a16="http://schemas.microsoft.com/office/drawing/2014/main" id="{4851554B-532A-96D6-FA61-7A9935C096B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1641" y="476241"/>
            <a:ext cx="12769850" cy="987425"/>
          </a:xfrm>
          <a:prstGeom prst="rect">
            <a:avLst/>
          </a:prstGeom>
        </p:spPr>
        <p:txBody>
          <a:bodyPr wrap="square" lIns="0" rIns="0" bIns="45720"/>
          <a:lstStyle>
            <a:lvl2pPr marL="457200" indent="0" algn="just" rtl="0">
              <a:buNone/>
              <a:defRPr sz="6400" i="1">
                <a:latin typeface="Franklin Gothic Medium" panose="020B0603020102020204" pitchFamily="34" charset="0"/>
              </a:defRPr>
            </a:lvl2pPr>
          </a:lstStyle>
          <a:p>
            <a:pPr lvl="1"/>
            <a:r>
              <a:rPr lang="en-US" dirty="0"/>
              <a:t>Click to edit Master title text</a:t>
            </a:r>
          </a:p>
        </p:txBody>
      </p:sp>
      <p:sp>
        <p:nvSpPr>
          <p:cNvPr id="22" name="Text Placeholder 14">
            <a:extLst>
              <a:ext uri="{FF2B5EF4-FFF2-40B4-BE49-F238E27FC236}">
                <a16:creationId xmlns:a16="http://schemas.microsoft.com/office/drawing/2014/main" id="{C0AACF46-8E91-FB4A-3796-ED6055C69D1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1641" y="1463666"/>
            <a:ext cx="12769850" cy="618080"/>
          </a:xfrm>
          <a:prstGeom prst="rect">
            <a:avLst/>
          </a:prstGeom>
        </p:spPr>
        <p:txBody>
          <a:bodyPr wrap="square" lIns="0" rIns="0" bIns="45720"/>
          <a:lstStyle>
            <a:lvl2pPr marL="457200" indent="0" algn="just" rtl="0">
              <a:buNone/>
              <a:defRPr sz="3600" b="1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1"/>
            <a:r>
              <a:rPr lang="en-US" dirty="0"/>
              <a:t>Click to edit Master title text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957044-6B62-D14E-D2E5-EDE3A2017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475" y="547688"/>
            <a:ext cx="15773400" cy="19891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7F65EE-7CA1-11A0-E98C-55EE270F56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60475" y="2522538"/>
            <a:ext cx="7735888" cy="1235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497F19-553F-F0D6-03CD-8A121F27CB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60475" y="3757613"/>
            <a:ext cx="7735888" cy="5527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F199C94-F341-E3EF-A43F-446FF3B7A9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258300" y="2522538"/>
            <a:ext cx="7775575" cy="1235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2D7DFB5-43EC-4132-9C05-0F92CE2E4B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5575" cy="5527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9E82F4B-33DA-3A5E-20AB-C32846CD96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6F223-8E4F-C840-8757-40DB6096D1DA}" type="datetimeFigureOut">
              <a:rPr lang="en-US" smtClean="0"/>
              <a:t>7/18/24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18E9AEB-900C-927E-E6CF-AA1E66A855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12EF88A-F8E2-9973-9C8D-FD088C233C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8DBD1-8171-EA47-89CF-9EA5DD445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44695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3F83C7-9FA4-70F3-5391-353ED9E6E7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71BB83E-6B43-04B8-5DB6-30F23D9207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6F223-8E4F-C840-8757-40DB6096D1DA}" type="datetimeFigureOut">
              <a:rPr lang="en-US" smtClean="0"/>
              <a:t>7/18/24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2E8B65-1BF0-8698-2F0D-2DF629DBC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85F298-2F69-CE37-8E99-6351E1A50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8DBD1-8171-EA47-89CF-9EA5DD445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86250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FD38293-EB68-0215-D82D-65A3956802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6F223-8E4F-C840-8757-40DB6096D1DA}" type="datetimeFigureOut">
              <a:rPr lang="en-US" smtClean="0"/>
              <a:t>7/18/24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DF6CAA7-76C0-B2C5-B41E-50B0413698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0FCCC3-1CF6-1A19-0557-39DAC59FD5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8DBD1-8171-EA47-89CF-9EA5DD445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09734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0AABE8-6E88-D63D-E25B-21C151226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475" y="685800"/>
            <a:ext cx="5897563" cy="2400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414F6D-7B0E-BE9B-E11B-44A90D26E9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5575" y="1481138"/>
            <a:ext cx="9258300" cy="7310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1E42C4-D8E3-B8D4-0E7F-5A68BB343D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60475" y="3086100"/>
            <a:ext cx="5897563" cy="57181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6EDB35-58C6-25C3-D074-9C60780C7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6F223-8E4F-C840-8757-40DB6096D1DA}" type="datetimeFigureOut">
              <a:rPr lang="en-US" smtClean="0"/>
              <a:t>7/18/24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F858EB-216E-C558-448F-9DFB7B1880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6B551D-8F2F-2065-B14D-C68CBD234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8DBD1-8171-EA47-89CF-9EA5DD445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52907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A89DDA-5EF9-FB4E-E126-58D491FFE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475" y="685800"/>
            <a:ext cx="5897563" cy="2400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0D373BC-83BB-0DA5-B760-3CA0654AF67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775575" y="1481138"/>
            <a:ext cx="9258300" cy="731043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E8E197-04E5-60EE-1975-13C148271D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60475" y="3086100"/>
            <a:ext cx="5897563" cy="57181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5E01AD-8B25-8440-D184-5CA6235329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6F223-8E4F-C840-8757-40DB6096D1DA}" type="datetimeFigureOut">
              <a:rPr lang="en-US" smtClean="0"/>
              <a:t>7/18/24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A8C5D0-CF29-E08E-363A-7EF2640AF2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57DA43-1564-859A-5FB5-9C95E8AA3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8DBD1-8171-EA47-89CF-9EA5DD445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81001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5B3A8-771F-A420-4B85-7B50215AEF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7C4F18A-2AB6-C6A6-1A24-451790E03E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7E00D3-2A62-C91B-6A5B-F724A1C674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6F223-8E4F-C840-8757-40DB6096D1DA}" type="datetimeFigureOut">
              <a:rPr lang="en-US" smtClean="0"/>
              <a:t>7/18/24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B83BFC-281B-190C-FE71-9ECC5FDEF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62FD3D-0D7F-FD01-4498-1C8B7F793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8DBD1-8171-EA47-89CF-9EA5DD445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17478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01B18F1-70A5-43F3-74AC-1A7633D7C2B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85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F62B61A-07B9-654E-FD92-27E906AAF6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77650" cy="87185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9B1609-3835-C16E-FEBB-0711ABE584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6F223-8E4F-C840-8757-40DB6096D1DA}" type="datetimeFigureOut">
              <a:rPr lang="en-US" smtClean="0"/>
              <a:t>7/18/24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CB0D5B-B14B-ADFE-3D48-333632FFA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02C4B0-2FF9-B302-991D-23DC2B4AD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8DBD1-8171-EA47-89CF-9EA5DD445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11824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2">
            <a:extLst>
              <a:ext uri="{FF2B5EF4-FFF2-40B4-BE49-F238E27FC236}">
                <a16:creationId xmlns:a16="http://schemas.microsoft.com/office/drawing/2014/main" id="{0C81AED5-080C-3104-2890-1A4C1B0BED7D}"/>
              </a:ext>
            </a:extLst>
          </p:cNvPr>
          <p:cNvSpPr/>
          <p:nvPr userDrawn="1"/>
        </p:nvSpPr>
        <p:spPr>
          <a:xfrm>
            <a:off x="1865031" y="7124700"/>
            <a:ext cx="2185956" cy="1841746"/>
          </a:xfrm>
          <a:custGeom>
            <a:avLst/>
            <a:gdLst/>
            <a:ahLst/>
            <a:cxnLst/>
            <a:rect l="l" t="t" r="r" b="b"/>
            <a:pathLst>
              <a:path w="2185956" h="1841746">
                <a:moveTo>
                  <a:pt x="0" y="0"/>
                </a:moveTo>
                <a:lnTo>
                  <a:pt x="2185956" y="0"/>
                </a:lnTo>
                <a:lnTo>
                  <a:pt x="2185956" y="1841745"/>
                </a:lnTo>
                <a:lnTo>
                  <a:pt x="0" y="184174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6">
            <a:extLst>
              <a:ext uri="{FF2B5EF4-FFF2-40B4-BE49-F238E27FC236}">
                <a16:creationId xmlns:a16="http://schemas.microsoft.com/office/drawing/2014/main" id="{F112A7A8-025D-2E19-7270-87A68EA1B972}"/>
              </a:ext>
            </a:extLst>
          </p:cNvPr>
          <p:cNvSpPr/>
          <p:nvPr userDrawn="1"/>
        </p:nvSpPr>
        <p:spPr>
          <a:xfrm>
            <a:off x="1865031" y="1199378"/>
            <a:ext cx="6696583" cy="4350768"/>
          </a:xfrm>
          <a:custGeom>
            <a:avLst/>
            <a:gdLst/>
            <a:ahLst/>
            <a:cxnLst/>
            <a:rect l="l" t="t" r="r" b="b"/>
            <a:pathLst>
              <a:path w="6696583" h="4350768">
                <a:moveTo>
                  <a:pt x="0" y="0"/>
                </a:moveTo>
                <a:lnTo>
                  <a:pt x="6696583" y="0"/>
                </a:lnTo>
                <a:lnTo>
                  <a:pt x="6696583" y="4350768"/>
                </a:lnTo>
                <a:lnTo>
                  <a:pt x="0" y="435076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57" b="-57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AutoShape 7">
            <a:extLst>
              <a:ext uri="{FF2B5EF4-FFF2-40B4-BE49-F238E27FC236}">
                <a16:creationId xmlns:a16="http://schemas.microsoft.com/office/drawing/2014/main" id="{B0950FEF-DCFF-E4C4-4DC1-CD8031489EAF}"/>
              </a:ext>
            </a:extLst>
          </p:cNvPr>
          <p:cNvSpPr/>
          <p:nvPr userDrawn="1"/>
        </p:nvSpPr>
        <p:spPr>
          <a:xfrm>
            <a:off x="1047750" y="1199378"/>
            <a:ext cx="19050" cy="7767068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11BAA73F-5769-F3A7-F7C9-1BC56FD2C71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865031" y="5967535"/>
            <a:ext cx="8001000" cy="7397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/>
            </a:lvl1pPr>
            <a:lvl2pPr marL="457200" indent="0">
              <a:buNone/>
              <a:defRPr sz="3600"/>
            </a:lvl2pPr>
            <a:lvl3pPr marL="914400" indent="0">
              <a:buNone/>
              <a:defRPr sz="3600"/>
            </a:lvl3pPr>
            <a:lvl4pPr marL="1371600" indent="0">
              <a:buNone/>
              <a:defRPr sz="3600"/>
            </a:lvl4pPr>
            <a:lvl5pPr marL="1828800" indent="0">
              <a:buNone/>
              <a:defRPr sz="3600"/>
            </a:lvl5pPr>
          </a:lstStyle>
          <a:p>
            <a:pPr algn="l">
              <a:lnSpc>
                <a:spcPts val="3888"/>
              </a:lnSpc>
            </a:pPr>
            <a:r>
              <a:rPr lang="en-US" sz="3600" b="1" dirty="0">
                <a:solidFill>
                  <a:srgbClr val="CECACB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Subtitle, Arial Narrow Bold Semibold 36pt</a:t>
            </a:r>
          </a:p>
          <a:p>
            <a:pPr lvl="4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596026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2">
            <a:extLst>
              <a:ext uri="{FF2B5EF4-FFF2-40B4-BE49-F238E27FC236}">
                <a16:creationId xmlns:a16="http://schemas.microsoft.com/office/drawing/2014/main" id="{0C81AED5-080C-3104-2890-1A4C1B0BED7D}"/>
              </a:ext>
            </a:extLst>
          </p:cNvPr>
          <p:cNvSpPr/>
          <p:nvPr userDrawn="1"/>
        </p:nvSpPr>
        <p:spPr>
          <a:xfrm>
            <a:off x="1865031" y="7124700"/>
            <a:ext cx="2185956" cy="1841746"/>
          </a:xfrm>
          <a:custGeom>
            <a:avLst/>
            <a:gdLst/>
            <a:ahLst/>
            <a:cxnLst/>
            <a:rect l="l" t="t" r="r" b="b"/>
            <a:pathLst>
              <a:path w="2185956" h="1841746">
                <a:moveTo>
                  <a:pt x="0" y="0"/>
                </a:moveTo>
                <a:lnTo>
                  <a:pt x="2185956" y="0"/>
                </a:lnTo>
                <a:lnTo>
                  <a:pt x="2185956" y="1841745"/>
                </a:lnTo>
                <a:lnTo>
                  <a:pt x="0" y="184174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AutoShape 7">
            <a:extLst>
              <a:ext uri="{FF2B5EF4-FFF2-40B4-BE49-F238E27FC236}">
                <a16:creationId xmlns:a16="http://schemas.microsoft.com/office/drawing/2014/main" id="{B0950FEF-DCFF-E4C4-4DC1-CD8031489EAF}"/>
              </a:ext>
            </a:extLst>
          </p:cNvPr>
          <p:cNvSpPr/>
          <p:nvPr userDrawn="1"/>
        </p:nvSpPr>
        <p:spPr>
          <a:xfrm>
            <a:off x="1047750" y="1199378"/>
            <a:ext cx="19050" cy="7767068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11BAA73F-5769-F3A7-F7C9-1BC56FD2C71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865031" y="5967535"/>
            <a:ext cx="8001000" cy="7397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/>
            </a:lvl1pPr>
            <a:lvl2pPr marL="457200" indent="0">
              <a:buNone/>
              <a:defRPr sz="3600"/>
            </a:lvl2pPr>
            <a:lvl3pPr marL="914400" indent="0">
              <a:buNone/>
              <a:defRPr sz="3600"/>
            </a:lvl3pPr>
            <a:lvl4pPr marL="1371600" indent="0">
              <a:buNone/>
              <a:defRPr sz="3600"/>
            </a:lvl4pPr>
            <a:lvl5pPr marL="1828800" indent="0">
              <a:buNone/>
              <a:defRPr sz="3600"/>
            </a:lvl5pPr>
          </a:lstStyle>
          <a:p>
            <a:pPr algn="l">
              <a:lnSpc>
                <a:spcPts val="3888"/>
              </a:lnSpc>
            </a:pPr>
            <a:r>
              <a:rPr lang="en-US" sz="3600" b="1" dirty="0">
                <a:solidFill>
                  <a:srgbClr val="CECACB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Subtitle, Arial Narrow Bold Semibold 36pt</a:t>
            </a:r>
          </a:p>
          <a:p>
            <a:pPr lvl="4"/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F194F5-6B98-7256-26C0-42DF4827393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865313" y="1200150"/>
            <a:ext cx="8001000" cy="8953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 b="1" i="1">
                <a:solidFill>
                  <a:schemeClr val="bg1"/>
                </a:solidFill>
                <a:latin typeface="Franklin Gothic Medium" panose="020B0603020102020204" pitchFamily="34" charset="0"/>
                <a:cs typeface="Arial Narrow" panose="020B0604020202020204" pitchFamily="34" charset="0"/>
              </a:defRPr>
            </a:lvl1pPr>
            <a:lvl2pPr marL="457200" indent="0">
              <a:buNone/>
              <a:defRPr sz="3600">
                <a:solidFill>
                  <a:schemeClr val="bg1"/>
                </a:solidFill>
              </a:defRPr>
            </a:lvl2pPr>
            <a:lvl3pPr marL="914400" indent="0">
              <a:buNone/>
              <a:defRPr sz="3600">
                <a:solidFill>
                  <a:schemeClr val="bg1"/>
                </a:solidFill>
              </a:defRPr>
            </a:lvl3pPr>
            <a:lvl4pPr marL="1371600" indent="0">
              <a:buNone/>
              <a:defRPr sz="3600">
                <a:solidFill>
                  <a:schemeClr val="bg1"/>
                </a:solidFill>
              </a:defRPr>
            </a:lvl4pPr>
            <a:lvl5pPr marL="1828800" indent="0">
              <a:buNone/>
              <a:defRPr sz="3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PLEASE USE LONG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7678560-67ED-F5AA-D3FE-224345C0A2F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65031" y="2121408"/>
            <a:ext cx="8001000" cy="323442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6500"/>
              </a:lnSpc>
              <a:buNone/>
              <a:defRPr sz="6600" b="1" i="1">
                <a:solidFill>
                  <a:schemeClr val="bg1"/>
                </a:solidFill>
                <a:latin typeface="Franklin Gothic Medium" panose="020B0603020102020204" pitchFamily="34" charset="0"/>
                <a:cs typeface="Arial Narrow" panose="020B0604020202020204" pitchFamily="34" charset="0"/>
              </a:defRPr>
            </a:lvl1pPr>
            <a:lvl2pPr marL="457200" indent="0">
              <a:buNone/>
              <a:defRPr sz="3600">
                <a:solidFill>
                  <a:schemeClr val="bg1"/>
                </a:solidFill>
              </a:defRPr>
            </a:lvl2pPr>
            <a:lvl3pPr marL="914400" indent="0">
              <a:buNone/>
              <a:defRPr sz="3600">
                <a:solidFill>
                  <a:schemeClr val="bg1"/>
                </a:solidFill>
              </a:defRPr>
            </a:lvl3pPr>
            <a:lvl4pPr marL="1371600" indent="0">
              <a:buNone/>
              <a:defRPr sz="3600">
                <a:solidFill>
                  <a:schemeClr val="bg1"/>
                </a:solidFill>
              </a:defRPr>
            </a:lvl4pPr>
            <a:lvl5pPr marL="1828800" indent="0">
              <a:buNone/>
              <a:defRPr sz="3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PRESENTATION</a:t>
            </a:r>
            <a:br>
              <a:rPr lang="en-US" dirty="0"/>
            </a:br>
            <a:r>
              <a:rPr lang="en-US" dirty="0"/>
              <a:t>TITLES HERE USING FRANKLIN GOTHIC 66PT FONT </a:t>
            </a:r>
          </a:p>
        </p:txBody>
      </p:sp>
    </p:spTree>
    <p:extLst>
      <p:ext uri="{BB962C8B-B14F-4D97-AF65-F5344CB8AC3E}">
        <p14:creationId xmlns:p14="http://schemas.microsoft.com/office/powerpoint/2010/main" val="356705865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4">
            <a:extLst>
              <a:ext uri="{FF2B5EF4-FFF2-40B4-BE49-F238E27FC236}">
                <a16:creationId xmlns:a16="http://schemas.microsoft.com/office/drawing/2014/main" id="{F1E9E6D0-0560-4A7C-834E-06816EE11B96}"/>
              </a:ext>
            </a:extLst>
          </p:cNvPr>
          <p:cNvSpPr txBox="1"/>
          <p:nvPr userDrawn="1"/>
        </p:nvSpPr>
        <p:spPr>
          <a:xfrm>
            <a:off x="1626327" y="1104900"/>
            <a:ext cx="11937274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en-US" sz="6000" i="1" spc="-97" dirty="0">
                <a:solidFill>
                  <a:srgbClr val="FEFFFF"/>
                </a:solidFill>
                <a:latin typeface="Franklin Gothic Medium" panose="020B0603020102020204" pitchFamily="34" charset="0"/>
              </a:rPr>
              <a:t>Presentation Title, Franklin Gothic Italic 60pt</a:t>
            </a:r>
          </a:p>
        </p:txBody>
      </p:sp>
      <p:sp>
        <p:nvSpPr>
          <p:cNvPr id="10" name="TextBox 5">
            <a:extLst>
              <a:ext uri="{FF2B5EF4-FFF2-40B4-BE49-F238E27FC236}">
                <a16:creationId xmlns:a16="http://schemas.microsoft.com/office/drawing/2014/main" id="{C3FBA470-C03B-A333-F763-9728C0BA17E7}"/>
              </a:ext>
            </a:extLst>
          </p:cNvPr>
          <p:cNvSpPr txBox="1"/>
          <p:nvPr userDrawn="1"/>
        </p:nvSpPr>
        <p:spPr>
          <a:xfrm>
            <a:off x="1626326" y="3238500"/>
            <a:ext cx="11462307" cy="5136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888"/>
              </a:lnSpc>
            </a:pPr>
            <a:r>
              <a:rPr lang="en-US" sz="3600" b="1" dirty="0">
                <a:solidFill>
                  <a:srgbClr val="CECACB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Subtitle, Arial Narrow Bold Semibold 36pt</a:t>
            </a:r>
          </a:p>
        </p:txBody>
      </p:sp>
      <p:pic>
        <p:nvPicPr>
          <p:cNvPr id="11" name="Picture 10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5CA692A4-CA22-8BEF-2E2A-D18CA303B6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961" y="7886700"/>
            <a:ext cx="5072888" cy="908035"/>
          </a:xfrm>
          <a:prstGeom prst="rect">
            <a:avLst/>
          </a:prstGeom>
        </p:spPr>
      </p:pic>
      <p:pic>
        <p:nvPicPr>
          <p:cNvPr id="12" name="Picture 11" descr="A logo with text and a circle&#10;&#10;Description automatically generated">
            <a:extLst>
              <a:ext uri="{FF2B5EF4-FFF2-40B4-BE49-F238E27FC236}">
                <a16:creationId xmlns:a16="http://schemas.microsoft.com/office/drawing/2014/main" id="{7EE272DE-EDF4-3DBD-4EC1-A48F746709B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0752" y="7458727"/>
            <a:ext cx="1906387" cy="1604408"/>
          </a:xfrm>
          <a:prstGeom prst="rect">
            <a:avLst/>
          </a:prstGeom>
        </p:spPr>
      </p:pic>
      <p:sp>
        <p:nvSpPr>
          <p:cNvPr id="13" name="AutoShape 7">
            <a:extLst>
              <a:ext uri="{FF2B5EF4-FFF2-40B4-BE49-F238E27FC236}">
                <a16:creationId xmlns:a16="http://schemas.microsoft.com/office/drawing/2014/main" id="{1FF81280-BDA0-50D3-058B-E6E7100298CC}"/>
              </a:ext>
            </a:extLst>
          </p:cNvPr>
          <p:cNvSpPr/>
          <p:nvPr userDrawn="1"/>
        </p:nvSpPr>
        <p:spPr>
          <a:xfrm>
            <a:off x="7543800" y="7591275"/>
            <a:ext cx="1" cy="147186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6588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15E086-5483-A6D2-5E43-A54A41B652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569" y="6132688"/>
            <a:ext cx="4290495" cy="443203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E3D1E84-3895-3550-BAB0-FB46653BDD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93569" y="2628900"/>
            <a:ext cx="4290495" cy="32178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B735C8-9D23-772D-E2C5-05F5228EDB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93569" y="6699426"/>
            <a:ext cx="4290495" cy="62942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F0167E8-F331-20D9-37E0-4B25E1CAF400}"/>
              </a:ext>
            </a:extLst>
          </p:cNvPr>
          <p:cNvSpPr txBox="1">
            <a:spLocks/>
          </p:cNvSpPr>
          <p:nvPr userDrawn="1"/>
        </p:nvSpPr>
        <p:spPr>
          <a:xfrm>
            <a:off x="5486400" y="6112876"/>
            <a:ext cx="4290495" cy="443203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45CF353F-C151-C3BE-E9E5-DDB263B2EE44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5486400" y="2628900"/>
            <a:ext cx="4290495" cy="32178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77C30711-C306-E0EC-6C07-DB5298619464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5486400" y="6679614"/>
            <a:ext cx="4290495" cy="62942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89EE864F-1B8D-535D-B9C3-62A66A6D77EF}"/>
              </a:ext>
            </a:extLst>
          </p:cNvPr>
          <p:cNvSpPr txBox="1">
            <a:spLocks/>
          </p:cNvSpPr>
          <p:nvPr userDrawn="1"/>
        </p:nvSpPr>
        <p:spPr>
          <a:xfrm>
            <a:off x="10094976" y="6112876"/>
            <a:ext cx="4290495" cy="443203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C05649A2-5433-B08A-7BC6-6D2A414729F3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10094976" y="2628900"/>
            <a:ext cx="4290495" cy="32178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DB11043F-129A-AC67-5265-2FA7B33418DC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10094976" y="6679614"/>
            <a:ext cx="4290495" cy="62942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Date Placeholder 2">
            <a:extLst>
              <a:ext uri="{FF2B5EF4-FFF2-40B4-BE49-F238E27FC236}">
                <a16:creationId xmlns:a16="http://schemas.microsoft.com/office/drawing/2014/main" id="{02370A0E-AEED-363D-E9D8-531A7DE10623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14325600" y="9401561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b="1" i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7/18/24</a:t>
            </a:fld>
            <a:endParaRPr lang="en-US" dirty="0"/>
          </a:p>
        </p:txBody>
      </p:sp>
      <p:sp>
        <p:nvSpPr>
          <p:cNvPr id="17" name="Slide Number Placeholder 6">
            <a:extLst>
              <a:ext uri="{FF2B5EF4-FFF2-40B4-BE49-F238E27FC236}">
                <a16:creationId xmlns:a16="http://schemas.microsoft.com/office/drawing/2014/main" id="{76B91979-F600-840B-B832-44ACDBC71F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6764000" y="9400037"/>
            <a:ext cx="755313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 Placeholder 14">
            <a:extLst>
              <a:ext uri="{FF2B5EF4-FFF2-40B4-BE49-F238E27FC236}">
                <a16:creationId xmlns:a16="http://schemas.microsoft.com/office/drawing/2014/main" id="{3955044B-FDBE-7842-03D7-4D40F0C2635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1641" y="476241"/>
            <a:ext cx="12769850" cy="987425"/>
          </a:xfrm>
          <a:prstGeom prst="rect">
            <a:avLst/>
          </a:prstGeom>
        </p:spPr>
        <p:txBody>
          <a:bodyPr wrap="square" lIns="0" rIns="0" bIns="45720"/>
          <a:lstStyle>
            <a:lvl2pPr marL="457200" indent="0" algn="just" rtl="0">
              <a:buNone/>
              <a:defRPr sz="6400" i="1">
                <a:latin typeface="Franklin Gothic Medium" panose="020B0603020102020204" pitchFamily="34" charset="0"/>
              </a:defRPr>
            </a:lvl2pPr>
          </a:lstStyle>
          <a:p>
            <a:pPr lvl="1"/>
            <a:r>
              <a:rPr lang="en-US" dirty="0"/>
              <a:t>Click to edit Master title text</a:t>
            </a:r>
          </a:p>
        </p:txBody>
      </p:sp>
      <p:sp>
        <p:nvSpPr>
          <p:cNvPr id="21" name="Text Placeholder 14">
            <a:extLst>
              <a:ext uri="{FF2B5EF4-FFF2-40B4-BE49-F238E27FC236}">
                <a16:creationId xmlns:a16="http://schemas.microsoft.com/office/drawing/2014/main" id="{ACA9F18F-FE4E-1AB8-92B0-4E5DC778D17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1641" y="1463666"/>
            <a:ext cx="12769850" cy="618080"/>
          </a:xfrm>
          <a:prstGeom prst="rect">
            <a:avLst/>
          </a:prstGeom>
        </p:spPr>
        <p:txBody>
          <a:bodyPr wrap="square" lIns="0" rIns="0" bIns="45720"/>
          <a:lstStyle>
            <a:lvl2pPr marL="457200" indent="0" algn="just" rtl="0">
              <a:buNone/>
              <a:defRPr sz="3600" b="1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1"/>
            <a:r>
              <a:rPr lang="en-US" dirty="0"/>
              <a:t>Click to edit Master title text</a:t>
            </a:r>
          </a:p>
        </p:txBody>
      </p:sp>
    </p:spTree>
    <p:extLst>
      <p:ext uri="{BB962C8B-B14F-4D97-AF65-F5344CB8AC3E}">
        <p14:creationId xmlns:p14="http://schemas.microsoft.com/office/powerpoint/2010/main" val="349740806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AutoShape 5">
            <a:extLst>
              <a:ext uri="{FF2B5EF4-FFF2-40B4-BE49-F238E27FC236}">
                <a16:creationId xmlns:a16="http://schemas.microsoft.com/office/drawing/2014/main" id="{BA757047-CC7A-4BAC-481A-C17D7CDE723A}"/>
              </a:ext>
            </a:extLst>
          </p:cNvPr>
          <p:cNvSpPr/>
          <p:nvPr userDrawn="1"/>
        </p:nvSpPr>
        <p:spPr>
          <a:xfrm>
            <a:off x="6019800" y="2127839"/>
            <a:ext cx="19050" cy="5450458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7" name="Freeform 7">
            <a:extLst>
              <a:ext uri="{FF2B5EF4-FFF2-40B4-BE49-F238E27FC236}">
                <a16:creationId xmlns:a16="http://schemas.microsoft.com/office/drawing/2014/main" id="{22E70386-B14B-616A-47CA-910A17A06F1F}"/>
              </a:ext>
            </a:extLst>
          </p:cNvPr>
          <p:cNvSpPr/>
          <p:nvPr userDrawn="1"/>
        </p:nvSpPr>
        <p:spPr>
          <a:xfrm>
            <a:off x="6828414" y="2116176"/>
            <a:ext cx="6696583" cy="4350768"/>
          </a:xfrm>
          <a:custGeom>
            <a:avLst/>
            <a:gdLst/>
            <a:ahLst/>
            <a:cxnLst/>
            <a:rect l="l" t="t" r="r" b="b"/>
            <a:pathLst>
              <a:path w="6696583" h="4350768">
                <a:moveTo>
                  <a:pt x="0" y="0"/>
                </a:moveTo>
                <a:lnTo>
                  <a:pt x="6696583" y="0"/>
                </a:lnTo>
                <a:lnTo>
                  <a:pt x="6696583" y="4350768"/>
                </a:lnTo>
                <a:lnTo>
                  <a:pt x="0" y="435076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57" b="-57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8">
            <a:extLst>
              <a:ext uri="{FF2B5EF4-FFF2-40B4-BE49-F238E27FC236}">
                <a16:creationId xmlns:a16="http://schemas.microsoft.com/office/drawing/2014/main" id="{B031DFBE-851B-48E3-7BB0-E6B8BE662FFB}"/>
              </a:ext>
            </a:extLst>
          </p:cNvPr>
          <p:cNvSpPr/>
          <p:nvPr userDrawn="1"/>
        </p:nvSpPr>
        <p:spPr>
          <a:xfrm>
            <a:off x="1168873" y="3238500"/>
            <a:ext cx="4014263" cy="3382160"/>
          </a:xfrm>
          <a:custGeom>
            <a:avLst/>
            <a:gdLst/>
            <a:ahLst/>
            <a:cxnLst/>
            <a:rect l="l" t="t" r="r" b="b"/>
            <a:pathLst>
              <a:path w="2185956" h="1841746">
                <a:moveTo>
                  <a:pt x="0" y="0"/>
                </a:moveTo>
                <a:lnTo>
                  <a:pt x="2185956" y="0"/>
                </a:lnTo>
                <a:lnTo>
                  <a:pt x="2185956" y="1841745"/>
                </a:lnTo>
                <a:lnTo>
                  <a:pt x="0" y="184174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81F16458-86AC-4E5C-04D6-7539B1D5376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57226" y="6916776"/>
            <a:ext cx="7345362" cy="91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 i="0">
                <a:solidFill>
                  <a:schemeClr val="bg1">
                    <a:lumMod val="65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200" indent="0">
              <a:buNone/>
              <a:defRPr sz="3600" b="1" i="0">
                <a:solidFill>
                  <a:schemeClr val="bg1">
                    <a:lumMod val="65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 marL="914400" indent="0">
              <a:buNone/>
              <a:defRPr sz="3600" b="1" i="0">
                <a:solidFill>
                  <a:schemeClr val="bg1">
                    <a:lumMod val="65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 marL="1371600" indent="0">
              <a:buNone/>
              <a:defRPr sz="3600" b="1" i="0">
                <a:solidFill>
                  <a:schemeClr val="bg1">
                    <a:lumMod val="65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 marL="1828800" indent="0">
              <a:buNone/>
              <a:defRPr sz="3600" b="1" i="0">
                <a:solidFill>
                  <a:schemeClr val="bg1">
                    <a:lumMod val="65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</a:lstStyle>
          <a:p>
            <a:pPr lvl="0"/>
            <a:r>
              <a:rPr lang="en-US" dirty="0"/>
              <a:t>Subtitles, Arial Narrow Bold 36pt</a:t>
            </a:r>
          </a:p>
        </p:txBody>
      </p:sp>
    </p:spTree>
    <p:extLst>
      <p:ext uri="{BB962C8B-B14F-4D97-AF65-F5344CB8AC3E}">
        <p14:creationId xmlns:p14="http://schemas.microsoft.com/office/powerpoint/2010/main" val="129961355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AutoShape 5">
            <a:extLst>
              <a:ext uri="{FF2B5EF4-FFF2-40B4-BE49-F238E27FC236}">
                <a16:creationId xmlns:a16="http://schemas.microsoft.com/office/drawing/2014/main" id="{BA757047-CC7A-4BAC-481A-C17D7CDE723A}"/>
              </a:ext>
            </a:extLst>
          </p:cNvPr>
          <p:cNvSpPr/>
          <p:nvPr userDrawn="1"/>
        </p:nvSpPr>
        <p:spPr>
          <a:xfrm>
            <a:off x="6019800" y="2127839"/>
            <a:ext cx="19050" cy="5450458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8" name="Freeform 8">
            <a:extLst>
              <a:ext uri="{FF2B5EF4-FFF2-40B4-BE49-F238E27FC236}">
                <a16:creationId xmlns:a16="http://schemas.microsoft.com/office/drawing/2014/main" id="{B031DFBE-851B-48E3-7BB0-E6B8BE662FFB}"/>
              </a:ext>
            </a:extLst>
          </p:cNvPr>
          <p:cNvSpPr/>
          <p:nvPr userDrawn="1"/>
        </p:nvSpPr>
        <p:spPr>
          <a:xfrm>
            <a:off x="1168873" y="3238500"/>
            <a:ext cx="4014263" cy="3382160"/>
          </a:xfrm>
          <a:custGeom>
            <a:avLst/>
            <a:gdLst/>
            <a:ahLst/>
            <a:cxnLst/>
            <a:rect l="l" t="t" r="r" b="b"/>
            <a:pathLst>
              <a:path w="2185956" h="1841746">
                <a:moveTo>
                  <a:pt x="0" y="0"/>
                </a:moveTo>
                <a:lnTo>
                  <a:pt x="2185956" y="0"/>
                </a:lnTo>
                <a:lnTo>
                  <a:pt x="2185956" y="1841745"/>
                </a:lnTo>
                <a:lnTo>
                  <a:pt x="0" y="184174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" name="Text Placeholder 16">
            <a:extLst>
              <a:ext uri="{FF2B5EF4-FFF2-40B4-BE49-F238E27FC236}">
                <a16:creationId xmlns:a16="http://schemas.microsoft.com/office/drawing/2014/main" id="{AF0C24D9-C53E-D5A1-A04B-759E64F7928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75232" y="6830902"/>
            <a:ext cx="8001000" cy="7397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 i="0"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200" indent="0">
              <a:buNone/>
              <a:defRPr sz="3600"/>
            </a:lvl2pPr>
            <a:lvl3pPr marL="914400" indent="0">
              <a:buNone/>
              <a:defRPr sz="3600"/>
            </a:lvl3pPr>
            <a:lvl4pPr marL="1371600" indent="0">
              <a:buNone/>
              <a:defRPr sz="3600"/>
            </a:lvl4pPr>
            <a:lvl5pPr marL="1828800" indent="0">
              <a:buNone/>
              <a:defRPr sz="3600"/>
            </a:lvl5pPr>
          </a:lstStyle>
          <a:p>
            <a:pPr algn="l">
              <a:lnSpc>
                <a:spcPts val="3888"/>
              </a:lnSpc>
            </a:pPr>
            <a:r>
              <a:rPr lang="en-US" sz="3600" b="1" dirty="0">
                <a:solidFill>
                  <a:srgbClr val="CECACB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Subtitle, Arial Narrow Bold Semibold 36pt</a:t>
            </a:r>
          </a:p>
          <a:p>
            <a:pPr lvl="4"/>
            <a:endParaRPr lang="en-US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5604CED-5551-A6BE-2CE8-A92B612B544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05994" y="2101931"/>
            <a:ext cx="8001000" cy="8953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 b="1" i="1">
                <a:solidFill>
                  <a:schemeClr val="bg1"/>
                </a:solidFill>
                <a:latin typeface="Franklin Gothic Medium" panose="020B0603020102020204" pitchFamily="34" charset="0"/>
                <a:cs typeface="Arial Narrow" panose="020B0604020202020204" pitchFamily="34" charset="0"/>
              </a:defRPr>
            </a:lvl1pPr>
            <a:lvl2pPr marL="457200" indent="0">
              <a:buNone/>
              <a:defRPr sz="3600">
                <a:solidFill>
                  <a:schemeClr val="bg1"/>
                </a:solidFill>
              </a:defRPr>
            </a:lvl2pPr>
            <a:lvl3pPr marL="914400" indent="0">
              <a:buNone/>
              <a:defRPr sz="3600">
                <a:solidFill>
                  <a:schemeClr val="bg1"/>
                </a:solidFill>
              </a:defRPr>
            </a:lvl3pPr>
            <a:lvl4pPr marL="1371600" indent="0">
              <a:buNone/>
              <a:defRPr sz="3600">
                <a:solidFill>
                  <a:schemeClr val="bg1"/>
                </a:solidFill>
              </a:defRPr>
            </a:lvl4pPr>
            <a:lvl5pPr marL="1828800" indent="0">
              <a:buNone/>
              <a:defRPr sz="3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PLEASE USE LONG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87C2D483-188F-102B-9870-5B7AAD54CCC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05712" y="3023189"/>
            <a:ext cx="8001000" cy="323442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6500"/>
              </a:lnSpc>
              <a:buNone/>
              <a:defRPr sz="6600" b="1" i="1">
                <a:solidFill>
                  <a:schemeClr val="bg1"/>
                </a:solidFill>
                <a:latin typeface="Franklin Gothic Medium" panose="020B0603020102020204" pitchFamily="34" charset="0"/>
                <a:cs typeface="Arial Narrow" panose="020B0604020202020204" pitchFamily="34" charset="0"/>
              </a:defRPr>
            </a:lvl1pPr>
            <a:lvl2pPr marL="457200" indent="0">
              <a:buNone/>
              <a:defRPr sz="3600">
                <a:solidFill>
                  <a:schemeClr val="bg1"/>
                </a:solidFill>
              </a:defRPr>
            </a:lvl2pPr>
            <a:lvl3pPr marL="914400" indent="0">
              <a:buNone/>
              <a:defRPr sz="3600">
                <a:solidFill>
                  <a:schemeClr val="bg1"/>
                </a:solidFill>
              </a:defRPr>
            </a:lvl3pPr>
            <a:lvl4pPr marL="1371600" indent="0">
              <a:buNone/>
              <a:defRPr sz="3600">
                <a:solidFill>
                  <a:schemeClr val="bg1"/>
                </a:solidFill>
              </a:defRPr>
            </a:lvl4pPr>
            <a:lvl5pPr marL="1828800" indent="0">
              <a:buNone/>
              <a:defRPr sz="3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PRESENTATION</a:t>
            </a:r>
            <a:br>
              <a:rPr lang="en-US" dirty="0"/>
            </a:br>
            <a:r>
              <a:rPr lang="en-US" dirty="0"/>
              <a:t>TITLES HERE USING FRANKLIN GOTHIC 66PT FONT </a:t>
            </a:r>
          </a:p>
        </p:txBody>
      </p:sp>
    </p:spTree>
    <p:extLst>
      <p:ext uri="{BB962C8B-B14F-4D97-AF65-F5344CB8AC3E}">
        <p14:creationId xmlns:p14="http://schemas.microsoft.com/office/powerpoint/2010/main" val="280052993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6">
            <a:extLst>
              <a:ext uri="{FF2B5EF4-FFF2-40B4-BE49-F238E27FC236}">
                <a16:creationId xmlns:a16="http://schemas.microsoft.com/office/drawing/2014/main" id="{7716E8F2-FCF9-0DAF-0815-0E26A124519A}"/>
              </a:ext>
            </a:extLst>
          </p:cNvPr>
          <p:cNvSpPr/>
          <p:nvPr userDrawn="1"/>
        </p:nvSpPr>
        <p:spPr>
          <a:xfrm>
            <a:off x="1342053" y="3045672"/>
            <a:ext cx="3218504" cy="2711705"/>
          </a:xfrm>
          <a:custGeom>
            <a:avLst/>
            <a:gdLst/>
            <a:ahLst/>
            <a:cxnLst/>
            <a:rect l="l" t="t" r="r" b="b"/>
            <a:pathLst>
              <a:path w="3218504" h="2711705">
                <a:moveTo>
                  <a:pt x="0" y="0"/>
                </a:moveTo>
                <a:lnTo>
                  <a:pt x="3218504" y="0"/>
                </a:lnTo>
                <a:lnTo>
                  <a:pt x="3218504" y="2711705"/>
                </a:lnTo>
                <a:lnTo>
                  <a:pt x="0" y="271170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0F927BF-6005-A486-A0FE-C754DA07745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01696" y="3602822"/>
            <a:ext cx="6858000" cy="16398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600" b="1" i="1">
                <a:solidFill>
                  <a:schemeClr val="bg1"/>
                </a:solidFill>
                <a:latin typeface="Franklin Gothic Medium" panose="020B0603020102020204" pitchFamily="34" charset="0"/>
                <a:cs typeface="Arial Narrow" panose="020B0604020202020204" pitchFamily="34" charset="0"/>
              </a:defRPr>
            </a:lvl1pPr>
            <a:lvl2pPr marL="457200" indent="0">
              <a:buNone/>
              <a:defRPr sz="5400" b="1" i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 marL="914400" indent="0">
              <a:buNone/>
              <a:defRPr sz="5400" b="1" i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 marL="1371600" indent="0">
              <a:buNone/>
              <a:defRPr sz="5400" b="1" i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 marL="1828800" indent="0">
              <a:buNone/>
              <a:defRPr sz="5400" b="1" i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</a:lstStyle>
          <a:p>
            <a:pPr lvl="0"/>
            <a:r>
              <a:rPr lang="en-US" dirty="0"/>
              <a:t>Thank You!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A8F1794-6DBB-912C-AF77-12A9E8215B1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14621" y="8572500"/>
            <a:ext cx="9707562" cy="76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Purdue Engineering Communications</a:t>
            </a:r>
          </a:p>
          <a:p>
            <a:pPr lvl="0"/>
            <a:r>
              <a:rPr lang="en-US" dirty="0"/>
              <a:t>https://</a:t>
            </a:r>
            <a:r>
              <a:rPr lang="en-US" dirty="0" err="1"/>
              <a:t>engineering.purdue.edu</a:t>
            </a:r>
            <a:r>
              <a:rPr lang="en-US" dirty="0"/>
              <a:t>/Communications</a:t>
            </a:r>
          </a:p>
        </p:txBody>
      </p:sp>
    </p:spTree>
    <p:extLst>
      <p:ext uri="{BB962C8B-B14F-4D97-AF65-F5344CB8AC3E}">
        <p14:creationId xmlns:p14="http://schemas.microsoft.com/office/powerpoint/2010/main" val="55116179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1A9F58A-3F9F-4026-D12C-1C8A777702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56837" y="3092623"/>
            <a:ext cx="5208573" cy="4101752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23F6000-DD56-8D20-0656-407D31E0969A}"/>
              </a:ext>
            </a:extLst>
          </p:cNvPr>
          <p:cNvCxnSpPr>
            <a:cxnSpLocks/>
          </p:cNvCxnSpPr>
          <p:nvPr userDrawn="1"/>
        </p:nvCxnSpPr>
        <p:spPr>
          <a:xfrm>
            <a:off x="7543800" y="1443043"/>
            <a:ext cx="0" cy="7400913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id="{4F64B595-0D86-698A-DAEE-A420FF341336}"/>
              </a:ext>
            </a:extLst>
          </p:cNvPr>
          <p:cNvGrpSpPr/>
          <p:nvPr userDrawn="1"/>
        </p:nvGrpSpPr>
        <p:grpSpPr>
          <a:xfrm>
            <a:off x="8522191" y="1944440"/>
            <a:ext cx="6036819" cy="4204478"/>
            <a:chOff x="7638324" y="1682010"/>
            <a:chExt cx="2984206" cy="1447743"/>
          </a:xfrm>
        </p:grpSpPr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05023BD5-9412-61D2-E187-DED487B19E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7719696" y="1682010"/>
              <a:ext cx="2821460" cy="217255"/>
            </a:xfrm>
            <a:prstGeom prst="rect">
              <a:avLst/>
            </a:prstGeom>
          </p:spPr>
          <p:txBody>
            <a:bodyPr vert="horz" wrap="square" lIns="0" tIns="15240" rIns="0" bIns="0" rtlCol="0">
              <a:spAutoFit/>
            </a:bodyPr>
            <a:lstStyle>
              <a:lvl1pPr>
                <a:defRPr sz="9650" b="1" i="1">
                  <a:solidFill>
                    <a:srgbClr val="CBC8C4"/>
                  </a:solidFill>
                  <a:latin typeface="Acumin Pro ExtraCondensed"/>
                  <a:ea typeface="+mj-ea"/>
                  <a:cs typeface="Acumin Pro ExtraCondensed"/>
                </a:defRPr>
              </a:lvl1pPr>
            </a:lstStyle>
            <a:p>
              <a:r>
                <a:rPr lang="en-US" sz="4000" b="0" i="1" kern="0" spc="100" baseline="0" dirty="0">
                  <a:solidFill>
                    <a:schemeClr val="tx1"/>
                  </a:solidFill>
                  <a:latin typeface="Acumin Pro ExtraCondensed Smbd" panose="020B0508020202020204" pitchFamily="34" charset="77"/>
                </a:rPr>
                <a:t>CELEBRATING</a:t>
              </a:r>
              <a:endParaRPr lang="en-US" sz="4000" b="0" i="1" kern="0" spc="100" baseline="0" dirty="0">
                <a:latin typeface="Acumin Pro ExtraCondensed Smbd" panose="020B0508020202020204" pitchFamily="34" charset="77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C627EA0-8198-BBBE-4886-D81B28CFE5E0}"/>
                </a:ext>
              </a:extLst>
            </p:cNvPr>
            <p:cNvSpPr txBox="1">
              <a:spLocks noChangeAspect="1"/>
            </p:cNvSpPr>
            <p:nvPr userDrawn="1"/>
          </p:nvSpPr>
          <p:spPr>
            <a:xfrm>
              <a:off x="7638324" y="1932588"/>
              <a:ext cx="2984206" cy="1197165"/>
            </a:xfrm>
            <a:prstGeom prst="rect">
              <a:avLst/>
            </a:prstGeom>
            <a:noFill/>
          </p:spPr>
          <p:txBody>
            <a:bodyPr wrap="none">
              <a:noAutofit/>
            </a:bodyPr>
            <a:lstStyle/>
            <a:p>
              <a:pPr>
                <a:lnSpc>
                  <a:spcPts val="7000"/>
                </a:lnSpc>
              </a:pPr>
              <a:r>
                <a:rPr lang="en-US" sz="8000" b="0" i="1" kern="0" spc="0" baseline="0" dirty="0">
                  <a:solidFill>
                    <a:schemeClr val="tx1"/>
                  </a:solidFill>
                  <a:latin typeface="Acumin Pro ExtraCondensed Smbd" panose="020B0508020202020204" pitchFamily="34" charset="77"/>
                </a:rPr>
                <a:t>OUR CONSEQUENTIAL</a:t>
              </a:r>
            </a:p>
            <a:p>
              <a:pPr>
                <a:lnSpc>
                  <a:spcPts val="7000"/>
                </a:lnSpc>
              </a:pPr>
              <a:r>
                <a:rPr lang="en-US" sz="8000" b="0" i="1" kern="0" spc="0" baseline="0" dirty="0">
                  <a:solidFill>
                    <a:schemeClr val="tx1"/>
                  </a:solidFill>
                  <a:latin typeface="Acumin Pro ExtraCondensed Smbd" panose="020B0508020202020204" pitchFamily="34" charset="77"/>
                </a:rPr>
                <a:t>IMPACT</a:t>
              </a:r>
            </a:p>
            <a:p>
              <a:pPr>
                <a:lnSpc>
                  <a:spcPts val="7000"/>
                </a:lnSpc>
              </a:pPr>
              <a:r>
                <a:rPr lang="en-US" sz="8000" b="0" i="1" kern="0" spc="0" baseline="0" dirty="0">
                  <a:solidFill>
                    <a:schemeClr val="tx1"/>
                  </a:solidFill>
                  <a:latin typeface="Acumin Pro ExtraCondensed Smbd" panose="020B0508020202020204" pitchFamily="34" charset="77"/>
                </a:rPr>
                <a:t>ON THE WORLD</a:t>
              </a:r>
            </a:p>
            <a:p>
              <a:pPr>
                <a:lnSpc>
                  <a:spcPts val="8100"/>
                </a:lnSpc>
              </a:pPr>
              <a:endParaRPr lang="en-US" sz="8000" b="0" i="1" kern="0" spc="10" baseline="0" dirty="0">
                <a:latin typeface="Acumin Pro ExtraCondensed Smbd" panose="020B0508020202020204" pitchFamily="34" charset="77"/>
              </a:endParaRPr>
            </a:p>
          </p:txBody>
        </p:sp>
      </p:grpSp>
      <p:pic>
        <p:nvPicPr>
          <p:cNvPr id="7" name="Picture 6" descr="A logo with text and a circle&#10;&#10;Description automatically generated">
            <a:extLst>
              <a:ext uri="{FF2B5EF4-FFF2-40B4-BE49-F238E27FC236}">
                <a16:creationId xmlns:a16="http://schemas.microsoft.com/office/drawing/2014/main" id="{477633C2-C6F1-31A2-9E9A-8F7F05E7957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1753" y="6861661"/>
            <a:ext cx="2355399" cy="1982295"/>
          </a:xfrm>
          <a:prstGeom prst="rect">
            <a:avLst/>
          </a:prstGeom>
        </p:spPr>
      </p:pic>
      <p:sp>
        <p:nvSpPr>
          <p:cNvPr id="10" name="Freeform 7">
            <a:extLst>
              <a:ext uri="{FF2B5EF4-FFF2-40B4-BE49-F238E27FC236}">
                <a16:creationId xmlns:a16="http://schemas.microsoft.com/office/drawing/2014/main" id="{B58F14DD-BF31-1154-2F18-CD71A7F78136}"/>
              </a:ext>
            </a:extLst>
          </p:cNvPr>
          <p:cNvSpPr/>
          <p:nvPr userDrawn="1"/>
        </p:nvSpPr>
        <p:spPr>
          <a:xfrm>
            <a:off x="9024483" y="1488286"/>
            <a:ext cx="7056057" cy="4584318"/>
          </a:xfrm>
          <a:custGeom>
            <a:avLst/>
            <a:gdLst/>
            <a:ahLst/>
            <a:cxnLst/>
            <a:rect l="l" t="t" r="r" b="b"/>
            <a:pathLst>
              <a:path w="6696583" h="4350768">
                <a:moveTo>
                  <a:pt x="0" y="0"/>
                </a:moveTo>
                <a:lnTo>
                  <a:pt x="6696583" y="0"/>
                </a:lnTo>
                <a:lnTo>
                  <a:pt x="6696583" y="4350768"/>
                </a:lnTo>
                <a:lnTo>
                  <a:pt x="0" y="435076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57" b="-57"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19188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B45DE5B0-7DD9-A18C-F910-AFF94042718A}"/>
              </a:ext>
            </a:extLst>
          </p:cNvPr>
          <p:cNvCxnSpPr>
            <a:cxnSpLocks/>
          </p:cNvCxnSpPr>
          <p:nvPr userDrawn="1"/>
        </p:nvCxnSpPr>
        <p:spPr>
          <a:xfrm>
            <a:off x="7543800" y="1443043"/>
            <a:ext cx="0" cy="7400913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A logo with text and a circle&#10;&#10;Description automatically generated">
            <a:extLst>
              <a:ext uri="{FF2B5EF4-FFF2-40B4-BE49-F238E27FC236}">
                <a16:creationId xmlns:a16="http://schemas.microsoft.com/office/drawing/2014/main" id="{7B29C9BB-E2F1-17D4-2F55-2C6F4E641A1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1753" y="6861661"/>
            <a:ext cx="2355399" cy="1982295"/>
          </a:xfrm>
          <a:prstGeom prst="rect">
            <a:avLst/>
          </a:prstGeom>
        </p:spPr>
      </p:pic>
      <p:sp>
        <p:nvSpPr>
          <p:cNvPr id="5" name="Freeform 7">
            <a:extLst>
              <a:ext uri="{FF2B5EF4-FFF2-40B4-BE49-F238E27FC236}">
                <a16:creationId xmlns:a16="http://schemas.microsoft.com/office/drawing/2014/main" id="{ADEE83CF-0A76-1ADD-359F-4540407F67B4}"/>
              </a:ext>
            </a:extLst>
          </p:cNvPr>
          <p:cNvSpPr/>
          <p:nvPr userDrawn="1"/>
        </p:nvSpPr>
        <p:spPr>
          <a:xfrm>
            <a:off x="9024483" y="1488286"/>
            <a:ext cx="7056057" cy="4584318"/>
          </a:xfrm>
          <a:custGeom>
            <a:avLst/>
            <a:gdLst/>
            <a:ahLst/>
            <a:cxnLst/>
            <a:rect l="l" t="t" r="r" b="b"/>
            <a:pathLst>
              <a:path w="6696583" h="4350768">
                <a:moveTo>
                  <a:pt x="0" y="0"/>
                </a:moveTo>
                <a:lnTo>
                  <a:pt x="6696583" y="0"/>
                </a:lnTo>
                <a:lnTo>
                  <a:pt x="6696583" y="4350768"/>
                </a:lnTo>
                <a:lnTo>
                  <a:pt x="0" y="435076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57" b="-57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0337AEA9-E666-F737-0EAD-864979448AB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600200" y="2878747"/>
            <a:ext cx="4724392" cy="40386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>
              <a:buNone/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Place vertical reverse</a:t>
            </a:r>
            <a:br>
              <a:rPr lang="en-US" dirty="0"/>
            </a:br>
            <a:r>
              <a:rPr lang="en-US" dirty="0"/>
              <a:t>Co-brand here </a:t>
            </a:r>
            <a:br>
              <a:rPr lang="en-US" dirty="0"/>
            </a:br>
            <a:r>
              <a:rPr lang="en-US" dirty="0"/>
              <a:t>(</a:t>
            </a:r>
            <a:r>
              <a:rPr lang="en-US" dirty="0" err="1"/>
              <a:t>png</a:t>
            </a:r>
            <a:r>
              <a:rPr lang="en-US" dirty="0"/>
              <a:t> file format works best) </a:t>
            </a:r>
          </a:p>
        </p:txBody>
      </p:sp>
    </p:spTree>
    <p:extLst>
      <p:ext uri="{BB962C8B-B14F-4D97-AF65-F5344CB8AC3E}">
        <p14:creationId xmlns:p14="http://schemas.microsoft.com/office/powerpoint/2010/main" val="385342005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1A9F58A-3F9F-4026-D12C-1C8A777702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56837" y="3092623"/>
            <a:ext cx="5208573" cy="4101752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23F6000-DD56-8D20-0656-407D31E0969A}"/>
              </a:ext>
            </a:extLst>
          </p:cNvPr>
          <p:cNvCxnSpPr>
            <a:cxnSpLocks/>
          </p:cNvCxnSpPr>
          <p:nvPr userDrawn="1"/>
        </p:nvCxnSpPr>
        <p:spPr>
          <a:xfrm>
            <a:off x="7543800" y="1443043"/>
            <a:ext cx="0" cy="7400913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logo with text and a circle&#10;&#10;Description automatically generated">
            <a:extLst>
              <a:ext uri="{FF2B5EF4-FFF2-40B4-BE49-F238E27FC236}">
                <a16:creationId xmlns:a16="http://schemas.microsoft.com/office/drawing/2014/main" id="{477633C2-C6F1-31A2-9E9A-8F7F05E7957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1753" y="6861661"/>
            <a:ext cx="2355399" cy="1982295"/>
          </a:xfrm>
          <a:prstGeom prst="rect">
            <a:avLst/>
          </a:prstGeom>
        </p:spPr>
      </p:pic>
      <p:sp>
        <p:nvSpPr>
          <p:cNvPr id="11" name="Text Placeholder 16">
            <a:extLst>
              <a:ext uri="{FF2B5EF4-FFF2-40B4-BE49-F238E27FC236}">
                <a16:creationId xmlns:a16="http://schemas.microsoft.com/office/drawing/2014/main" id="{BF8E17D6-CD1C-5B14-5F63-001F559B24F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732238" y="5448300"/>
            <a:ext cx="8001000" cy="7397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 i="0"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200" indent="0">
              <a:buNone/>
              <a:defRPr sz="3600"/>
            </a:lvl2pPr>
            <a:lvl3pPr marL="914400" indent="0">
              <a:buNone/>
              <a:defRPr sz="3600"/>
            </a:lvl3pPr>
            <a:lvl4pPr marL="1371600" indent="0">
              <a:buNone/>
              <a:defRPr sz="3600"/>
            </a:lvl4pPr>
            <a:lvl5pPr marL="1828800" indent="0">
              <a:buNone/>
              <a:defRPr sz="3600"/>
            </a:lvl5pPr>
          </a:lstStyle>
          <a:p>
            <a:pPr algn="l">
              <a:lnSpc>
                <a:spcPts val="3888"/>
              </a:lnSpc>
            </a:pPr>
            <a:r>
              <a:rPr lang="en-US" sz="3600" b="1" dirty="0">
                <a:solidFill>
                  <a:srgbClr val="CECACB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Subtitle, Arial Narrow Bold Semibold 36pt</a:t>
            </a:r>
          </a:p>
          <a:p>
            <a:pPr lvl="4"/>
            <a:endParaRPr lang="en-US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8EBCA63F-DDAF-830F-89F8-F36E65FCACC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762718" y="1640587"/>
            <a:ext cx="8001000" cy="323442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6500"/>
              </a:lnSpc>
              <a:buNone/>
              <a:defRPr sz="6600" b="1" i="1">
                <a:solidFill>
                  <a:schemeClr val="bg1"/>
                </a:solidFill>
                <a:latin typeface="Franklin Gothic Medium" panose="020B0603020102020204" pitchFamily="34" charset="0"/>
                <a:cs typeface="Arial Narrow" panose="020B0604020202020204" pitchFamily="34" charset="0"/>
              </a:defRPr>
            </a:lvl1pPr>
            <a:lvl2pPr marL="457200" indent="0">
              <a:buNone/>
              <a:defRPr sz="3600">
                <a:solidFill>
                  <a:schemeClr val="bg1"/>
                </a:solidFill>
              </a:defRPr>
            </a:lvl2pPr>
            <a:lvl3pPr marL="914400" indent="0">
              <a:buNone/>
              <a:defRPr sz="3600">
                <a:solidFill>
                  <a:schemeClr val="bg1"/>
                </a:solidFill>
              </a:defRPr>
            </a:lvl3pPr>
            <a:lvl4pPr marL="1371600" indent="0">
              <a:buNone/>
              <a:defRPr sz="3600">
                <a:solidFill>
                  <a:schemeClr val="bg1"/>
                </a:solidFill>
              </a:defRPr>
            </a:lvl4pPr>
            <a:lvl5pPr marL="1828800" indent="0">
              <a:buNone/>
              <a:defRPr sz="3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PRESENTATION</a:t>
            </a:r>
            <a:br>
              <a:rPr lang="en-US" dirty="0"/>
            </a:br>
            <a:r>
              <a:rPr lang="en-US" dirty="0"/>
              <a:t>TITLES HERE USING FRANKLIN GOTHIC 66PT FONT </a:t>
            </a:r>
          </a:p>
        </p:txBody>
      </p:sp>
    </p:spTree>
    <p:extLst>
      <p:ext uri="{BB962C8B-B14F-4D97-AF65-F5344CB8AC3E}">
        <p14:creationId xmlns:p14="http://schemas.microsoft.com/office/powerpoint/2010/main" val="267430692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B45DE5B0-7DD9-A18C-F910-AFF94042718A}"/>
              </a:ext>
            </a:extLst>
          </p:cNvPr>
          <p:cNvCxnSpPr>
            <a:cxnSpLocks/>
          </p:cNvCxnSpPr>
          <p:nvPr userDrawn="1"/>
        </p:nvCxnSpPr>
        <p:spPr>
          <a:xfrm>
            <a:off x="7543800" y="1443043"/>
            <a:ext cx="0" cy="7400913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A logo with text and a circle&#10;&#10;Description automatically generated">
            <a:extLst>
              <a:ext uri="{FF2B5EF4-FFF2-40B4-BE49-F238E27FC236}">
                <a16:creationId xmlns:a16="http://schemas.microsoft.com/office/drawing/2014/main" id="{7B29C9BB-E2F1-17D4-2F55-2C6F4E641A1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1753" y="6861661"/>
            <a:ext cx="2355399" cy="1982295"/>
          </a:xfrm>
          <a:prstGeom prst="rect">
            <a:avLst/>
          </a:prstGeom>
        </p:spPr>
      </p:pic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0337AEA9-E666-F737-0EAD-864979448AB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600200" y="2878747"/>
            <a:ext cx="4724392" cy="40386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>
              <a:buNone/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Place vertical reverse</a:t>
            </a:r>
            <a:br>
              <a:rPr lang="en-US" dirty="0"/>
            </a:br>
            <a:r>
              <a:rPr lang="en-US" dirty="0"/>
              <a:t>Co-brand here </a:t>
            </a:r>
            <a:br>
              <a:rPr lang="en-US" dirty="0"/>
            </a:br>
            <a:r>
              <a:rPr lang="en-US" dirty="0"/>
              <a:t>(</a:t>
            </a:r>
            <a:r>
              <a:rPr lang="en-US" dirty="0" err="1"/>
              <a:t>png</a:t>
            </a:r>
            <a:r>
              <a:rPr lang="en-US" dirty="0"/>
              <a:t> file format works best) </a:t>
            </a:r>
          </a:p>
        </p:txBody>
      </p:sp>
      <p:sp>
        <p:nvSpPr>
          <p:cNvPr id="8" name="Text Placeholder 16">
            <a:extLst>
              <a:ext uri="{FF2B5EF4-FFF2-40B4-BE49-F238E27FC236}">
                <a16:creationId xmlns:a16="http://schemas.microsoft.com/office/drawing/2014/main" id="{4ACEAA51-5A17-3145-822C-D8E888DF813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732238" y="5448300"/>
            <a:ext cx="8001000" cy="7397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 i="0"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200" indent="0">
              <a:buNone/>
              <a:defRPr sz="3600"/>
            </a:lvl2pPr>
            <a:lvl3pPr marL="914400" indent="0">
              <a:buNone/>
              <a:defRPr sz="3600"/>
            </a:lvl3pPr>
            <a:lvl4pPr marL="1371600" indent="0">
              <a:buNone/>
              <a:defRPr sz="3600"/>
            </a:lvl4pPr>
            <a:lvl5pPr marL="1828800" indent="0">
              <a:buNone/>
              <a:defRPr sz="3600"/>
            </a:lvl5pPr>
          </a:lstStyle>
          <a:p>
            <a:pPr algn="l">
              <a:lnSpc>
                <a:spcPts val="3888"/>
              </a:lnSpc>
            </a:pPr>
            <a:r>
              <a:rPr lang="en-US" sz="3600" b="1" dirty="0">
                <a:solidFill>
                  <a:srgbClr val="CECACB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Subtitle, Arial Narrow Bold Semibold 36pt</a:t>
            </a:r>
          </a:p>
          <a:p>
            <a:pPr lvl="4"/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24F3D667-7ED3-560B-BB43-CEC108FFF6A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762718" y="1640587"/>
            <a:ext cx="8001000" cy="323442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6500"/>
              </a:lnSpc>
              <a:buNone/>
              <a:defRPr sz="6600" b="1" i="1">
                <a:solidFill>
                  <a:schemeClr val="bg1"/>
                </a:solidFill>
                <a:latin typeface="Franklin Gothic Medium" panose="020B0603020102020204" pitchFamily="34" charset="0"/>
                <a:cs typeface="Arial Narrow" panose="020B0604020202020204" pitchFamily="34" charset="0"/>
              </a:defRPr>
            </a:lvl1pPr>
            <a:lvl2pPr marL="457200" indent="0">
              <a:buNone/>
              <a:defRPr sz="3600">
                <a:solidFill>
                  <a:schemeClr val="bg1"/>
                </a:solidFill>
              </a:defRPr>
            </a:lvl2pPr>
            <a:lvl3pPr marL="914400" indent="0">
              <a:buNone/>
              <a:defRPr sz="3600">
                <a:solidFill>
                  <a:schemeClr val="bg1"/>
                </a:solidFill>
              </a:defRPr>
            </a:lvl3pPr>
            <a:lvl4pPr marL="1371600" indent="0">
              <a:buNone/>
              <a:defRPr sz="3600">
                <a:solidFill>
                  <a:schemeClr val="bg1"/>
                </a:solidFill>
              </a:defRPr>
            </a:lvl4pPr>
            <a:lvl5pPr marL="1828800" indent="0">
              <a:buNone/>
              <a:defRPr sz="3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PRESENTATION</a:t>
            </a:r>
            <a:br>
              <a:rPr lang="en-US" dirty="0"/>
            </a:br>
            <a:r>
              <a:rPr lang="en-US" dirty="0"/>
              <a:t>TITLES HERE USING FRANKLIN GOTHIC 66PT FONT </a:t>
            </a:r>
          </a:p>
        </p:txBody>
      </p:sp>
    </p:spTree>
    <p:extLst>
      <p:ext uri="{BB962C8B-B14F-4D97-AF65-F5344CB8AC3E}">
        <p14:creationId xmlns:p14="http://schemas.microsoft.com/office/powerpoint/2010/main" val="162130541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8">
            <a:extLst>
              <a:ext uri="{FF2B5EF4-FFF2-40B4-BE49-F238E27FC236}">
                <a16:creationId xmlns:a16="http://schemas.microsoft.com/office/drawing/2014/main" id="{B031DFBE-851B-48E3-7BB0-E6B8BE662FFB}"/>
              </a:ext>
            </a:extLst>
          </p:cNvPr>
          <p:cNvSpPr/>
          <p:nvPr userDrawn="1"/>
        </p:nvSpPr>
        <p:spPr>
          <a:xfrm>
            <a:off x="1905282" y="3352504"/>
            <a:ext cx="4014263" cy="3382160"/>
          </a:xfrm>
          <a:custGeom>
            <a:avLst/>
            <a:gdLst/>
            <a:ahLst/>
            <a:cxnLst/>
            <a:rect l="l" t="t" r="r" b="b"/>
            <a:pathLst>
              <a:path w="2185956" h="1841746">
                <a:moveTo>
                  <a:pt x="0" y="0"/>
                </a:moveTo>
                <a:lnTo>
                  <a:pt x="2185956" y="0"/>
                </a:lnTo>
                <a:lnTo>
                  <a:pt x="2185956" y="1841745"/>
                </a:lnTo>
                <a:lnTo>
                  <a:pt x="0" y="184174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34293C1-AD2C-1B38-ADF8-ED87904D55EF}"/>
              </a:ext>
            </a:extLst>
          </p:cNvPr>
          <p:cNvCxnSpPr>
            <a:cxnSpLocks/>
          </p:cNvCxnSpPr>
          <p:nvPr userDrawn="1"/>
        </p:nvCxnSpPr>
        <p:spPr>
          <a:xfrm>
            <a:off x="7239282" y="1897956"/>
            <a:ext cx="0" cy="6291257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 Placeholder 16">
            <a:extLst>
              <a:ext uri="{FF2B5EF4-FFF2-40B4-BE49-F238E27FC236}">
                <a16:creationId xmlns:a16="http://schemas.microsoft.com/office/drawing/2014/main" id="{9FD57B84-4E2E-15B3-FB65-1CB58EE7970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427720" y="6512813"/>
            <a:ext cx="8001000" cy="7397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 i="0"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200" indent="0">
              <a:buNone/>
              <a:defRPr sz="3600"/>
            </a:lvl2pPr>
            <a:lvl3pPr marL="914400" indent="0">
              <a:buNone/>
              <a:defRPr sz="3600"/>
            </a:lvl3pPr>
            <a:lvl4pPr marL="1371600" indent="0">
              <a:buNone/>
              <a:defRPr sz="3600"/>
            </a:lvl4pPr>
            <a:lvl5pPr marL="1828800" indent="0">
              <a:buNone/>
              <a:defRPr sz="3600"/>
            </a:lvl5pPr>
          </a:lstStyle>
          <a:p>
            <a:pPr algn="l">
              <a:lnSpc>
                <a:spcPts val="3888"/>
              </a:lnSpc>
            </a:pPr>
            <a:r>
              <a:rPr lang="en-US" sz="3600" b="1" dirty="0">
                <a:solidFill>
                  <a:srgbClr val="CECACB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Subtitle, Arial Narrow Bold Semibold 36pt</a:t>
            </a:r>
          </a:p>
          <a:p>
            <a:pPr lvl="4"/>
            <a:endParaRPr lang="en-US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A3D28F7C-F241-5D21-C00A-48346A6CA9E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458200" y="2705100"/>
            <a:ext cx="8001000" cy="323442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6500"/>
              </a:lnSpc>
              <a:buNone/>
              <a:defRPr sz="6600" b="1" i="1">
                <a:solidFill>
                  <a:schemeClr val="bg1"/>
                </a:solidFill>
                <a:latin typeface="Franklin Gothic Medium" panose="020B0603020102020204" pitchFamily="34" charset="0"/>
                <a:cs typeface="Arial Narrow" panose="020B0604020202020204" pitchFamily="34" charset="0"/>
              </a:defRPr>
            </a:lvl1pPr>
            <a:lvl2pPr marL="457200" indent="0">
              <a:buNone/>
              <a:defRPr sz="3600">
                <a:solidFill>
                  <a:schemeClr val="bg1"/>
                </a:solidFill>
              </a:defRPr>
            </a:lvl2pPr>
            <a:lvl3pPr marL="914400" indent="0">
              <a:buNone/>
              <a:defRPr sz="3600">
                <a:solidFill>
                  <a:schemeClr val="bg1"/>
                </a:solidFill>
              </a:defRPr>
            </a:lvl3pPr>
            <a:lvl4pPr marL="1371600" indent="0">
              <a:buNone/>
              <a:defRPr sz="3600">
                <a:solidFill>
                  <a:schemeClr val="bg1"/>
                </a:solidFill>
              </a:defRPr>
            </a:lvl4pPr>
            <a:lvl5pPr marL="1828800" indent="0">
              <a:buNone/>
              <a:defRPr sz="3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PRESENTATION</a:t>
            </a:r>
            <a:br>
              <a:rPr lang="en-US" dirty="0"/>
            </a:br>
            <a:r>
              <a:rPr lang="en-US" dirty="0"/>
              <a:t>TITLES HERE USING FRANKLIN GOTHIC 66PT FONT </a:t>
            </a:r>
          </a:p>
        </p:txBody>
      </p:sp>
    </p:spTree>
    <p:extLst>
      <p:ext uri="{BB962C8B-B14F-4D97-AF65-F5344CB8AC3E}">
        <p14:creationId xmlns:p14="http://schemas.microsoft.com/office/powerpoint/2010/main" val="208274647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7945FD1-FAB2-7DB1-2B38-8E7D15CD6A5F}"/>
              </a:ext>
            </a:extLst>
          </p:cNvPr>
          <p:cNvCxnSpPr>
            <a:cxnSpLocks/>
          </p:cNvCxnSpPr>
          <p:nvPr userDrawn="1"/>
        </p:nvCxnSpPr>
        <p:spPr>
          <a:xfrm flipH="1">
            <a:off x="8610605" y="1181867"/>
            <a:ext cx="1447800" cy="7474517"/>
          </a:xfrm>
          <a:prstGeom prst="line">
            <a:avLst/>
          </a:prstGeom>
          <a:ln w="28575">
            <a:solidFill>
              <a:srgbClr val="D0BA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BB03E98-F275-36EB-722B-E519C37781B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51432" y="3242726"/>
            <a:ext cx="6477010" cy="3352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000">
                <a:solidFill>
                  <a:srgbClr val="D0BA91"/>
                </a:solidFill>
                <a:latin typeface="Franklin Gothic Medium" panose="020B0603020102020204" pitchFamily="34" charset="0"/>
              </a:defRPr>
            </a:lvl1pPr>
            <a:lvl2pPr marL="457200" indent="0">
              <a:buNone/>
              <a:defRPr sz="6000">
                <a:solidFill>
                  <a:srgbClr val="D0BA91"/>
                </a:solidFill>
                <a:latin typeface="Franklin Gothic Medium" panose="020B0603020102020204" pitchFamily="34" charset="0"/>
              </a:defRPr>
            </a:lvl2pPr>
            <a:lvl3pPr marL="914400" indent="0">
              <a:buNone/>
              <a:defRPr sz="6000">
                <a:solidFill>
                  <a:srgbClr val="D0BA91"/>
                </a:solidFill>
                <a:latin typeface="Franklin Gothic Medium" panose="020B0603020102020204" pitchFamily="34" charset="0"/>
              </a:defRPr>
            </a:lvl3pPr>
            <a:lvl4pPr marL="1371600" indent="0">
              <a:buNone/>
              <a:defRPr sz="6000">
                <a:solidFill>
                  <a:srgbClr val="D0BA91"/>
                </a:solidFill>
                <a:latin typeface="Franklin Gothic Medium" panose="020B0603020102020204" pitchFamily="34" charset="0"/>
              </a:defRPr>
            </a:lvl4pPr>
            <a:lvl5pPr marL="1828800" indent="0">
              <a:buNone/>
              <a:defRPr sz="6000">
                <a:solidFill>
                  <a:srgbClr val="D0BA91"/>
                </a:solidFill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en-US" dirty="0"/>
              <a:t>YOUR HEADLINE HERE </a:t>
            </a:r>
            <a:br>
              <a:rPr lang="en-US" dirty="0"/>
            </a:br>
            <a:r>
              <a:rPr lang="en-US" dirty="0"/>
              <a:t>FRANKLIN </a:t>
            </a:r>
            <a:br>
              <a:rPr lang="en-US" dirty="0"/>
            </a:br>
            <a:r>
              <a:rPr lang="en-US" dirty="0"/>
              <a:t>GOHTHIC 60PT</a:t>
            </a:r>
          </a:p>
        </p:txBody>
      </p:sp>
      <p:sp>
        <p:nvSpPr>
          <p:cNvPr id="19" name="Text Placeholder 16">
            <a:extLst>
              <a:ext uri="{FF2B5EF4-FFF2-40B4-BE49-F238E27FC236}">
                <a16:creationId xmlns:a16="http://schemas.microsoft.com/office/drawing/2014/main" id="{36EA42AF-6DC6-27D7-9369-B97E2D5E5D4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049000" y="3848100"/>
            <a:ext cx="5486400" cy="1752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 i="0"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200" indent="0">
              <a:buNone/>
              <a:defRPr sz="3600"/>
            </a:lvl2pPr>
            <a:lvl3pPr marL="914400" indent="0">
              <a:buNone/>
              <a:defRPr sz="3600"/>
            </a:lvl3pPr>
            <a:lvl4pPr marL="1371600" indent="0">
              <a:buNone/>
              <a:defRPr sz="3600"/>
            </a:lvl4pPr>
            <a:lvl5pPr marL="1828800" indent="0">
              <a:buNone/>
              <a:defRPr sz="3600"/>
            </a:lvl5pPr>
          </a:lstStyle>
          <a:p>
            <a:pPr algn="l">
              <a:lnSpc>
                <a:spcPts val="3888"/>
              </a:lnSpc>
            </a:pPr>
            <a:r>
              <a:rPr lang="en-US" sz="3600" b="1" dirty="0">
                <a:solidFill>
                  <a:srgbClr val="CECACB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Subtitle, Arial Narrow Bold Semibold 36pt</a:t>
            </a:r>
          </a:p>
          <a:p>
            <a:pPr lvl="4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281604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5">
            <a:extLst>
              <a:ext uri="{FF2B5EF4-FFF2-40B4-BE49-F238E27FC236}">
                <a16:creationId xmlns:a16="http://schemas.microsoft.com/office/drawing/2014/main" id="{A8767B76-9B18-EF9A-2998-71A39CBA2626}"/>
              </a:ext>
            </a:extLst>
          </p:cNvPr>
          <p:cNvSpPr/>
          <p:nvPr userDrawn="1"/>
        </p:nvSpPr>
        <p:spPr>
          <a:xfrm>
            <a:off x="768687" y="8925049"/>
            <a:ext cx="1232428" cy="1037207"/>
          </a:xfrm>
          <a:custGeom>
            <a:avLst/>
            <a:gdLst/>
            <a:ahLst/>
            <a:cxnLst/>
            <a:rect l="l" t="t" r="r" b="b"/>
            <a:pathLst>
              <a:path w="1498580" h="1261200">
                <a:moveTo>
                  <a:pt x="0" y="0"/>
                </a:moveTo>
                <a:lnTo>
                  <a:pt x="1498580" y="0"/>
                </a:lnTo>
                <a:lnTo>
                  <a:pt x="1498580" y="1261200"/>
                </a:lnTo>
                <a:lnTo>
                  <a:pt x="0" y="12612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0" r="-30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Date Placeholder 2">
            <a:extLst>
              <a:ext uri="{FF2B5EF4-FFF2-40B4-BE49-F238E27FC236}">
                <a16:creationId xmlns:a16="http://schemas.microsoft.com/office/drawing/2014/main" id="{DC1F37A5-CB57-25E2-F14F-38856DE2AA6D}"/>
              </a:ext>
            </a:extLst>
          </p:cNvPr>
          <p:cNvSpPr txBox="1">
            <a:spLocks/>
          </p:cNvSpPr>
          <p:nvPr userDrawn="1"/>
        </p:nvSpPr>
        <p:spPr>
          <a:xfrm>
            <a:off x="14325600" y="9401561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b="1" i="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D8BD707-D9CF-40AE-B4C6-C98DA3205C09}" type="datetimeFigureOut">
              <a:rPr lang="en-US" smtClean="0"/>
              <a:pPr/>
              <a:t>7/18/24</a:t>
            </a:fld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29A187-B645-4A66-E504-493DD22081A3}"/>
              </a:ext>
            </a:extLst>
          </p:cNvPr>
          <p:cNvSpPr txBox="1">
            <a:spLocks/>
          </p:cNvSpPr>
          <p:nvPr userDrawn="1"/>
        </p:nvSpPr>
        <p:spPr>
          <a:xfrm>
            <a:off x="16764000" y="9400037"/>
            <a:ext cx="755313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>
                <a:solidFill>
                  <a:schemeClr val="bg1">
                    <a:lumMod val="85000"/>
                  </a:schemeClr>
                </a:solidFill>
              </a:rPr>
              <a:pPr/>
              <a:t>‹#›</a:t>
            </a:fld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1" name="Text Placeholder 14">
            <a:extLst>
              <a:ext uri="{FF2B5EF4-FFF2-40B4-BE49-F238E27FC236}">
                <a16:creationId xmlns:a16="http://schemas.microsoft.com/office/drawing/2014/main" id="{FC7BBB10-6C19-B1BE-1383-16839617C17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1641" y="476241"/>
            <a:ext cx="12769850" cy="987425"/>
          </a:xfrm>
          <a:prstGeom prst="rect">
            <a:avLst/>
          </a:prstGeom>
        </p:spPr>
        <p:txBody>
          <a:bodyPr wrap="square" lIns="0" rIns="0" bIns="45720"/>
          <a:lstStyle>
            <a:lvl2pPr marL="457200" indent="0" algn="just" rtl="0">
              <a:buNone/>
              <a:defRPr sz="6400" i="1">
                <a:solidFill>
                  <a:schemeClr val="bg1"/>
                </a:solidFill>
                <a:latin typeface="Franklin Gothic Medium" panose="020B0603020102020204" pitchFamily="34" charset="0"/>
              </a:defRPr>
            </a:lvl2pPr>
          </a:lstStyle>
          <a:p>
            <a:pPr lvl="1"/>
            <a:r>
              <a:rPr lang="en-US" dirty="0"/>
              <a:t>Click to edit Master title text</a:t>
            </a:r>
          </a:p>
        </p:txBody>
      </p:sp>
      <p:sp>
        <p:nvSpPr>
          <p:cNvPr id="12" name="Text Placeholder 14">
            <a:extLst>
              <a:ext uri="{FF2B5EF4-FFF2-40B4-BE49-F238E27FC236}">
                <a16:creationId xmlns:a16="http://schemas.microsoft.com/office/drawing/2014/main" id="{AA3623D0-0470-29D6-02D6-7E7987B64A8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1641" y="1463666"/>
            <a:ext cx="12769850" cy="618080"/>
          </a:xfrm>
          <a:prstGeom prst="rect">
            <a:avLst/>
          </a:prstGeom>
        </p:spPr>
        <p:txBody>
          <a:bodyPr wrap="square" lIns="0" rIns="0" bIns="45720"/>
          <a:lstStyle>
            <a:lvl2pPr marL="457200" indent="0" algn="just" rtl="0">
              <a:buNone/>
              <a:defRPr sz="3600" b="1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1"/>
            <a:r>
              <a:rPr lang="en-US" dirty="0"/>
              <a:t>Click to edit Master title text</a:t>
            </a:r>
          </a:p>
        </p:txBody>
      </p:sp>
    </p:spTree>
    <p:extLst>
      <p:ext uri="{BB962C8B-B14F-4D97-AF65-F5344CB8AC3E}">
        <p14:creationId xmlns:p14="http://schemas.microsoft.com/office/powerpoint/2010/main" val="11557754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2">
            <a:extLst>
              <a:ext uri="{FF2B5EF4-FFF2-40B4-BE49-F238E27FC236}">
                <a16:creationId xmlns:a16="http://schemas.microsoft.com/office/drawing/2014/main" id="{71B7871B-9113-0DB4-FCB4-9BFFEC85EC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325600" y="9401561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b="1" i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7/18/24</a:t>
            </a:fld>
            <a:endParaRPr lang="en-US" dirty="0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0A48C1B9-DE8A-51E6-7AA0-5EFBF11D13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6764000" y="9400037"/>
            <a:ext cx="755313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id="{77761CDC-3440-EE93-03FD-0EBF5E7261F2}"/>
              </a:ext>
            </a:extLst>
          </p:cNvPr>
          <p:cNvSpPr/>
          <p:nvPr userDrawn="1"/>
        </p:nvSpPr>
        <p:spPr>
          <a:xfrm>
            <a:off x="9895492" y="2862016"/>
            <a:ext cx="7086765" cy="5187478"/>
          </a:xfrm>
          <a:custGeom>
            <a:avLst/>
            <a:gdLst/>
            <a:ahLst/>
            <a:cxnLst/>
            <a:rect l="l" t="t" r="r" b="b"/>
            <a:pathLst>
              <a:path w="7086765" h="4927316">
                <a:moveTo>
                  <a:pt x="0" y="0"/>
                </a:moveTo>
                <a:lnTo>
                  <a:pt x="7086766" y="0"/>
                </a:lnTo>
                <a:lnTo>
                  <a:pt x="7086766" y="4927316"/>
                </a:lnTo>
                <a:lnTo>
                  <a:pt x="0" y="492731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8" descr="Open quotation mark with solid fill">
            <a:extLst>
              <a:ext uri="{FF2B5EF4-FFF2-40B4-BE49-F238E27FC236}">
                <a16:creationId xmlns:a16="http://schemas.microsoft.com/office/drawing/2014/main" id="{81401D82-72F8-501D-1D53-5735C15058E0}"/>
              </a:ext>
            </a:extLst>
          </p:cNvPr>
          <p:cNvSpPr/>
          <p:nvPr userDrawn="1"/>
        </p:nvSpPr>
        <p:spPr>
          <a:xfrm>
            <a:off x="12564424" y="2237506"/>
            <a:ext cx="1941171" cy="1954530"/>
          </a:xfrm>
          <a:custGeom>
            <a:avLst/>
            <a:gdLst/>
            <a:ahLst/>
            <a:cxnLst/>
            <a:rect l="l" t="t" r="r" b="b"/>
            <a:pathLst>
              <a:path w="1941171" h="1954530">
                <a:moveTo>
                  <a:pt x="0" y="0"/>
                </a:moveTo>
                <a:lnTo>
                  <a:pt x="1941172" y="0"/>
                </a:lnTo>
                <a:lnTo>
                  <a:pt x="1941172" y="1954530"/>
                </a:lnTo>
                <a:lnTo>
                  <a:pt x="0" y="195453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344" r="-344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AutoShape 4">
            <a:extLst>
              <a:ext uri="{FF2B5EF4-FFF2-40B4-BE49-F238E27FC236}">
                <a16:creationId xmlns:a16="http://schemas.microsoft.com/office/drawing/2014/main" id="{D61624BE-6B5B-2B8E-3264-8A3994164AD5}"/>
              </a:ext>
            </a:extLst>
          </p:cNvPr>
          <p:cNvSpPr/>
          <p:nvPr userDrawn="1"/>
        </p:nvSpPr>
        <p:spPr>
          <a:xfrm rot="25117">
            <a:off x="10488344" y="6806090"/>
            <a:ext cx="5866534" cy="0"/>
          </a:xfrm>
          <a:prstGeom prst="line">
            <a:avLst/>
          </a:prstGeom>
          <a:ln w="19050" cap="rnd">
            <a:solidFill>
              <a:srgbClr val="55596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1E60B7A4-5A4F-83CA-EA17-F52B1FBD524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549715" y="4040547"/>
            <a:ext cx="5970587" cy="1447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Quote from subject goes in paragraph form. Arial Narrow, 32 point font.”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044F27B4-B9B8-C074-E1B1-A2D65E547AB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488988" y="6812445"/>
            <a:ext cx="5865812" cy="5762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 i="0"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Add name and title of the subject here,</a:t>
            </a:r>
          </a:p>
          <a:p>
            <a:pPr lvl="0"/>
            <a:r>
              <a:rPr lang="en-US" dirty="0"/>
              <a:t>Arial Narrow 16pt</a:t>
            </a:r>
          </a:p>
        </p:txBody>
      </p:sp>
      <p:sp>
        <p:nvSpPr>
          <p:cNvPr id="24" name="Text Placeholder 14">
            <a:extLst>
              <a:ext uri="{FF2B5EF4-FFF2-40B4-BE49-F238E27FC236}">
                <a16:creationId xmlns:a16="http://schemas.microsoft.com/office/drawing/2014/main" id="{CF5AA720-CD88-B30C-CF6D-A9C4AB4F9FA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1641" y="476241"/>
            <a:ext cx="12769850" cy="987425"/>
          </a:xfrm>
          <a:prstGeom prst="rect">
            <a:avLst/>
          </a:prstGeom>
        </p:spPr>
        <p:txBody>
          <a:bodyPr wrap="square" lIns="0" rIns="0" bIns="45720"/>
          <a:lstStyle>
            <a:lvl2pPr marL="457200" indent="0" algn="just" rtl="0">
              <a:buNone/>
              <a:defRPr sz="6400" i="1">
                <a:latin typeface="Franklin Gothic Medium" panose="020B0603020102020204" pitchFamily="34" charset="0"/>
              </a:defRPr>
            </a:lvl2pPr>
          </a:lstStyle>
          <a:p>
            <a:pPr lvl="1"/>
            <a:r>
              <a:rPr lang="en-US" dirty="0"/>
              <a:t>Click to edit Master title text</a:t>
            </a:r>
          </a:p>
        </p:txBody>
      </p:sp>
      <p:sp>
        <p:nvSpPr>
          <p:cNvPr id="25" name="Text Placeholder 14">
            <a:extLst>
              <a:ext uri="{FF2B5EF4-FFF2-40B4-BE49-F238E27FC236}">
                <a16:creationId xmlns:a16="http://schemas.microsoft.com/office/drawing/2014/main" id="{4AA1ED98-C290-4177-0ECD-C3C63313FDC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1641" y="1463666"/>
            <a:ext cx="12769850" cy="618080"/>
          </a:xfrm>
          <a:prstGeom prst="rect">
            <a:avLst/>
          </a:prstGeom>
        </p:spPr>
        <p:txBody>
          <a:bodyPr wrap="square" lIns="0" rIns="0" bIns="45720"/>
          <a:lstStyle>
            <a:lvl2pPr marL="457200" indent="0" algn="just" rtl="0">
              <a:buNone/>
              <a:defRPr sz="3600" b="1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1"/>
            <a:r>
              <a:rPr lang="en-US" dirty="0"/>
              <a:t>Click to edit Master title text</a:t>
            </a: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34293C1-AD2C-1B38-ADF8-ED87904D55EF}"/>
              </a:ext>
            </a:extLst>
          </p:cNvPr>
          <p:cNvCxnSpPr>
            <a:cxnSpLocks/>
          </p:cNvCxnSpPr>
          <p:nvPr userDrawn="1"/>
        </p:nvCxnSpPr>
        <p:spPr>
          <a:xfrm flipH="1">
            <a:off x="8610605" y="1181867"/>
            <a:ext cx="1447800" cy="747451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12">
            <a:extLst>
              <a:ext uri="{FF2B5EF4-FFF2-40B4-BE49-F238E27FC236}">
                <a16:creationId xmlns:a16="http://schemas.microsoft.com/office/drawing/2014/main" id="{E7CF0C72-8076-275B-31B0-1F67A3337E2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51432" y="3242726"/>
            <a:ext cx="6477010" cy="3352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000">
                <a:solidFill>
                  <a:schemeClr val="tx1"/>
                </a:solidFill>
                <a:latin typeface="Franklin Gothic Medium" panose="020B0603020102020204" pitchFamily="34" charset="0"/>
              </a:defRPr>
            </a:lvl1pPr>
            <a:lvl2pPr marL="457200" indent="0">
              <a:buNone/>
              <a:defRPr sz="6000">
                <a:solidFill>
                  <a:srgbClr val="D0BA91"/>
                </a:solidFill>
                <a:latin typeface="Franklin Gothic Medium" panose="020B0603020102020204" pitchFamily="34" charset="0"/>
              </a:defRPr>
            </a:lvl2pPr>
            <a:lvl3pPr marL="914400" indent="0">
              <a:buNone/>
              <a:defRPr sz="6000">
                <a:solidFill>
                  <a:srgbClr val="D0BA91"/>
                </a:solidFill>
                <a:latin typeface="Franklin Gothic Medium" panose="020B0603020102020204" pitchFamily="34" charset="0"/>
              </a:defRPr>
            </a:lvl3pPr>
            <a:lvl4pPr marL="1371600" indent="0">
              <a:buNone/>
              <a:defRPr sz="6000">
                <a:solidFill>
                  <a:srgbClr val="D0BA91"/>
                </a:solidFill>
                <a:latin typeface="Franklin Gothic Medium" panose="020B0603020102020204" pitchFamily="34" charset="0"/>
              </a:defRPr>
            </a:lvl4pPr>
            <a:lvl5pPr marL="1828800" indent="0">
              <a:buNone/>
              <a:defRPr sz="6000">
                <a:solidFill>
                  <a:srgbClr val="D0BA91"/>
                </a:solidFill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en-US" dirty="0"/>
              <a:t>YOUR HEADLINE HERE </a:t>
            </a:r>
            <a:br>
              <a:rPr lang="en-US" dirty="0"/>
            </a:br>
            <a:r>
              <a:rPr lang="en-US" dirty="0"/>
              <a:t>FRANKLIN </a:t>
            </a:r>
            <a:br>
              <a:rPr lang="en-US" dirty="0"/>
            </a:br>
            <a:r>
              <a:rPr lang="en-US" dirty="0"/>
              <a:t>GOHTHIC 60PT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2D3C528-F970-7573-0CFA-119CA721EA8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820400" y="4076701"/>
            <a:ext cx="5916168" cy="25188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 i="0"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200" indent="0">
              <a:buNone/>
              <a:defRPr sz="3600" b="1" i="0"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 marL="914400" indent="0">
              <a:buNone/>
              <a:defRPr sz="3600" b="1" i="0"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 marL="1371600" indent="0">
              <a:buNone/>
              <a:defRPr sz="3600" b="1" i="0"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 marL="1828800" indent="0">
              <a:buNone/>
              <a:defRPr sz="3600" b="1" i="0"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</a:lstStyle>
          <a:p>
            <a:pPr lvl="0"/>
            <a:r>
              <a:rPr lang="en-US" dirty="0"/>
              <a:t>Subtitle, Additional Details Here in Arial Narrow Bold 36pt</a:t>
            </a:r>
          </a:p>
        </p:txBody>
      </p:sp>
    </p:spTree>
    <p:extLst>
      <p:ext uri="{BB962C8B-B14F-4D97-AF65-F5344CB8AC3E}">
        <p14:creationId xmlns:p14="http://schemas.microsoft.com/office/powerpoint/2010/main" val="4032555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2">
            <a:extLst>
              <a:ext uri="{FF2B5EF4-FFF2-40B4-BE49-F238E27FC236}">
                <a16:creationId xmlns:a16="http://schemas.microsoft.com/office/drawing/2014/main" id="{0EFD12F7-F773-0A4C-8FCD-87FB835C8D84}"/>
              </a:ext>
            </a:extLst>
          </p:cNvPr>
          <p:cNvSpPr txBox="1">
            <a:spLocks/>
          </p:cNvSpPr>
          <p:nvPr userDrawn="1"/>
        </p:nvSpPr>
        <p:spPr>
          <a:xfrm>
            <a:off x="14325600" y="9401561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b="1" i="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D8BD707-D9CF-40AE-B4C6-C98DA3205C09}" type="datetimeFigureOut">
              <a:rPr lang="en-US" smtClean="0"/>
              <a:pPr/>
              <a:t>7/18/24</a:t>
            </a:fld>
            <a:endParaRPr lang="en-US" dirty="0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BF2D0DDB-C44B-2446-2A7B-AF2A2AAE3AD1}"/>
              </a:ext>
            </a:extLst>
          </p:cNvPr>
          <p:cNvSpPr txBox="1">
            <a:spLocks/>
          </p:cNvSpPr>
          <p:nvPr userDrawn="1"/>
        </p:nvSpPr>
        <p:spPr>
          <a:xfrm>
            <a:off x="16764000" y="9400037"/>
            <a:ext cx="755313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reeform 3">
            <a:extLst>
              <a:ext uri="{FF2B5EF4-FFF2-40B4-BE49-F238E27FC236}">
                <a16:creationId xmlns:a16="http://schemas.microsoft.com/office/drawing/2014/main" id="{81A25B96-4881-DA65-7C1B-332C9DA41D6C}"/>
              </a:ext>
            </a:extLst>
          </p:cNvPr>
          <p:cNvSpPr/>
          <p:nvPr userDrawn="1"/>
        </p:nvSpPr>
        <p:spPr>
          <a:xfrm>
            <a:off x="2819400" y="9191905"/>
            <a:ext cx="4372183" cy="466366"/>
          </a:xfrm>
          <a:custGeom>
            <a:avLst/>
            <a:gdLst/>
            <a:ahLst/>
            <a:cxnLst/>
            <a:rect l="l" t="t" r="r" b="b"/>
            <a:pathLst>
              <a:path w="4372183" h="466366">
                <a:moveTo>
                  <a:pt x="0" y="0"/>
                </a:moveTo>
                <a:lnTo>
                  <a:pt x="4372183" y="0"/>
                </a:lnTo>
                <a:lnTo>
                  <a:pt x="4372183" y="466366"/>
                </a:lnTo>
                <a:lnTo>
                  <a:pt x="0" y="46636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BA7C59A4-8E6B-DC36-3E9C-C723CEFCE45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677400" y="2989276"/>
            <a:ext cx="7086600" cy="4038600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17170" indent="0">
              <a:buNone/>
              <a:defRPr/>
            </a:lvl2pPr>
          </a:lstStyle>
          <a:p>
            <a:pPr marL="434340" lvl="1" indent="-217170" algn="l">
              <a:lnSpc>
                <a:spcPct val="150000"/>
              </a:lnSpc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  <a:latin typeface="Arial"/>
              </a:rPr>
              <a:t>Body copy goes here in paragraph form. Arial 24 point font.</a:t>
            </a:r>
          </a:p>
          <a:p>
            <a:pPr marL="434340" marR="0" lvl="1" indent="-21717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400" dirty="0">
                <a:solidFill>
                  <a:srgbClr val="000000"/>
                </a:solidFill>
                <a:latin typeface="Arial"/>
              </a:rPr>
              <a:t>Body copy goes here in paragraph form. Arial 24 point font.</a:t>
            </a:r>
          </a:p>
          <a:p>
            <a:pPr marL="434340" marR="0" lvl="1" indent="-21717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400" dirty="0">
                <a:solidFill>
                  <a:srgbClr val="000000"/>
                </a:solidFill>
                <a:latin typeface="Arial"/>
              </a:rPr>
              <a:t>Body copy goes here in paragraph form. Arial 24 point font.</a:t>
            </a:r>
          </a:p>
          <a:p>
            <a:pPr marL="434340" lvl="1" indent="-217170" algn="l">
              <a:lnSpc>
                <a:spcPct val="150000"/>
              </a:lnSpc>
              <a:buFont typeface="Arial"/>
              <a:buChar char="•"/>
            </a:pPr>
            <a:endParaRPr lang="en-US" sz="2400" dirty="0">
              <a:solidFill>
                <a:srgbClr val="000000"/>
              </a:solidFill>
              <a:latin typeface="Arial"/>
            </a:endParaRPr>
          </a:p>
          <a:p>
            <a:pPr marL="434340" lvl="1" indent="-217170" algn="l">
              <a:lnSpc>
                <a:spcPct val="150000"/>
              </a:lnSpc>
              <a:buFont typeface="Arial"/>
              <a:buChar char="•"/>
            </a:pPr>
            <a:endParaRPr lang="en-US" sz="24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Text Placeholder 14">
            <a:extLst>
              <a:ext uri="{FF2B5EF4-FFF2-40B4-BE49-F238E27FC236}">
                <a16:creationId xmlns:a16="http://schemas.microsoft.com/office/drawing/2014/main" id="{63407BA6-9747-1CD8-C550-16E82463725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1641" y="476241"/>
            <a:ext cx="12769850" cy="987425"/>
          </a:xfrm>
          <a:prstGeom prst="rect">
            <a:avLst/>
          </a:prstGeom>
        </p:spPr>
        <p:txBody>
          <a:bodyPr wrap="square" lIns="0" rIns="0" bIns="45720"/>
          <a:lstStyle>
            <a:lvl2pPr marL="457200" indent="0" algn="just" rtl="0">
              <a:buNone/>
              <a:defRPr sz="6400" i="1">
                <a:latin typeface="Franklin Gothic Medium" panose="020B0603020102020204" pitchFamily="34" charset="0"/>
              </a:defRPr>
            </a:lvl2pPr>
          </a:lstStyle>
          <a:p>
            <a:pPr lvl="1"/>
            <a:r>
              <a:rPr lang="en-US" dirty="0"/>
              <a:t>Click to edit Master title text</a:t>
            </a:r>
          </a:p>
        </p:txBody>
      </p:sp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10F7F268-2CE3-5CB9-B9B5-26BDFEAEB3B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1641" y="1463666"/>
            <a:ext cx="12769850" cy="618080"/>
          </a:xfrm>
          <a:prstGeom prst="rect">
            <a:avLst/>
          </a:prstGeom>
        </p:spPr>
        <p:txBody>
          <a:bodyPr wrap="square" lIns="0" rIns="0" bIns="45720"/>
          <a:lstStyle>
            <a:lvl2pPr marL="457200" indent="0" algn="just" rtl="0">
              <a:buNone/>
              <a:defRPr sz="3600" b="1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1"/>
            <a:r>
              <a:rPr lang="en-US" dirty="0"/>
              <a:t>Click to edit Master title text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2">
            <a:extLst>
              <a:ext uri="{FF2B5EF4-FFF2-40B4-BE49-F238E27FC236}">
                <a16:creationId xmlns:a16="http://schemas.microsoft.com/office/drawing/2014/main" id="{302018C0-11D6-F2C9-C7ED-9C7DEB2B26EE}"/>
              </a:ext>
            </a:extLst>
          </p:cNvPr>
          <p:cNvSpPr txBox="1">
            <a:spLocks/>
          </p:cNvSpPr>
          <p:nvPr userDrawn="1"/>
        </p:nvSpPr>
        <p:spPr>
          <a:xfrm>
            <a:off x="14325600" y="9401561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b="1" i="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D8BD707-D9CF-40AE-B4C6-C98DA3205C09}" type="datetimeFigureOut">
              <a:rPr lang="en-US" smtClean="0"/>
              <a:pPr/>
              <a:t>7/18/24</a:t>
            </a:fld>
            <a:endParaRPr lang="en-US" dirty="0"/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976B1A79-E2FE-3E6E-7044-AA4B42188FED}"/>
              </a:ext>
            </a:extLst>
          </p:cNvPr>
          <p:cNvSpPr txBox="1">
            <a:spLocks/>
          </p:cNvSpPr>
          <p:nvPr userDrawn="1"/>
        </p:nvSpPr>
        <p:spPr>
          <a:xfrm>
            <a:off x="16764000" y="9400037"/>
            <a:ext cx="755313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4" name="Group 2">
            <a:extLst>
              <a:ext uri="{FF2B5EF4-FFF2-40B4-BE49-F238E27FC236}">
                <a16:creationId xmlns:a16="http://schemas.microsoft.com/office/drawing/2014/main" id="{F91E9BC5-3B76-B30E-7874-FD1BEE44D4D7}"/>
              </a:ext>
            </a:extLst>
          </p:cNvPr>
          <p:cNvGrpSpPr/>
          <p:nvPr userDrawn="1"/>
        </p:nvGrpSpPr>
        <p:grpSpPr>
          <a:xfrm>
            <a:off x="12138590" y="2324100"/>
            <a:ext cx="5079681" cy="6248398"/>
            <a:chOff x="0" y="0"/>
            <a:chExt cx="6664462" cy="9051934"/>
          </a:xfrm>
        </p:grpSpPr>
        <p:sp>
          <p:nvSpPr>
            <p:cNvPr id="15" name="Freeform 3">
              <a:extLst>
                <a:ext uri="{FF2B5EF4-FFF2-40B4-BE49-F238E27FC236}">
                  <a16:creationId xmlns:a16="http://schemas.microsoft.com/office/drawing/2014/main" id="{8CD5F8FC-4834-4298-3C6C-9CB5AE4FC760}"/>
                </a:ext>
              </a:extLst>
            </p:cNvPr>
            <p:cNvSpPr/>
            <p:nvPr/>
          </p:nvSpPr>
          <p:spPr>
            <a:xfrm>
              <a:off x="12700" y="12700"/>
              <a:ext cx="6639052" cy="9026525"/>
            </a:xfrm>
            <a:custGeom>
              <a:avLst/>
              <a:gdLst/>
              <a:ahLst/>
              <a:cxnLst/>
              <a:rect l="l" t="t" r="r" b="b"/>
              <a:pathLst>
                <a:path w="6639052" h="9026525">
                  <a:moveTo>
                    <a:pt x="0" y="0"/>
                  </a:moveTo>
                  <a:lnTo>
                    <a:pt x="6639052" y="0"/>
                  </a:lnTo>
                  <a:lnTo>
                    <a:pt x="6639052" y="9026525"/>
                  </a:lnTo>
                  <a:lnTo>
                    <a:pt x="0" y="902652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4">
              <a:extLst>
                <a:ext uri="{FF2B5EF4-FFF2-40B4-BE49-F238E27FC236}">
                  <a16:creationId xmlns:a16="http://schemas.microsoft.com/office/drawing/2014/main" id="{D488D68B-D556-0EB8-CE06-CFB9E6DC7A71}"/>
                </a:ext>
              </a:extLst>
            </p:cNvPr>
            <p:cNvSpPr/>
            <p:nvPr/>
          </p:nvSpPr>
          <p:spPr>
            <a:xfrm>
              <a:off x="0" y="0"/>
              <a:ext cx="6664452" cy="9051925"/>
            </a:xfrm>
            <a:custGeom>
              <a:avLst/>
              <a:gdLst/>
              <a:ahLst/>
              <a:cxnLst/>
              <a:rect l="l" t="t" r="r" b="b"/>
              <a:pathLst>
                <a:path w="6664452" h="9051925">
                  <a:moveTo>
                    <a:pt x="12700" y="0"/>
                  </a:moveTo>
                  <a:lnTo>
                    <a:pt x="6651752" y="0"/>
                  </a:lnTo>
                  <a:cubicBezTo>
                    <a:pt x="6658737" y="0"/>
                    <a:pt x="6664452" y="5715"/>
                    <a:pt x="6664452" y="12700"/>
                  </a:cubicBezTo>
                  <a:lnTo>
                    <a:pt x="6664452" y="9039225"/>
                  </a:lnTo>
                  <a:cubicBezTo>
                    <a:pt x="6664452" y="9046210"/>
                    <a:pt x="6658737" y="9051925"/>
                    <a:pt x="6651752" y="9051925"/>
                  </a:cubicBezTo>
                  <a:lnTo>
                    <a:pt x="12700" y="9051925"/>
                  </a:lnTo>
                  <a:cubicBezTo>
                    <a:pt x="5715" y="9051925"/>
                    <a:pt x="0" y="9046210"/>
                    <a:pt x="0" y="9039225"/>
                  </a:cubicBezTo>
                  <a:lnTo>
                    <a:pt x="0" y="12700"/>
                  </a:lnTo>
                  <a:cubicBezTo>
                    <a:pt x="0" y="5715"/>
                    <a:pt x="5715" y="0"/>
                    <a:pt x="12700" y="0"/>
                  </a:cubicBezTo>
                  <a:moveTo>
                    <a:pt x="12700" y="25400"/>
                  </a:moveTo>
                  <a:lnTo>
                    <a:pt x="12700" y="12700"/>
                  </a:lnTo>
                  <a:lnTo>
                    <a:pt x="25400" y="12700"/>
                  </a:lnTo>
                  <a:lnTo>
                    <a:pt x="25400" y="9039225"/>
                  </a:lnTo>
                  <a:lnTo>
                    <a:pt x="12700" y="9039225"/>
                  </a:lnTo>
                  <a:lnTo>
                    <a:pt x="12700" y="9026525"/>
                  </a:lnTo>
                  <a:lnTo>
                    <a:pt x="6651752" y="9026525"/>
                  </a:lnTo>
                  <a:lnTo>
                    <a:pt x="6651752" y="9039225"/>
                  </a:lnTo>
                  <a:lnTo>
                    <a:pt x="6639052" y="9039225"/>
                  </a:lnTo>
                  <a:lnTo>
                    <a:pt x="6639052" y="12700"/>
                  </a:lnTo>
                  <a:lnTo>
                    <a:pt x="6651752" y="12700"/>
                  </a:lnTo>
                  <a:lnTo>
                    <a:pt x="6651752" y="25400"/>
                  </a:lnTo>
                  <a:lnTo>
                    <a:pt x="12700" y="254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" name="Group 5">
            <a:extLst>
              <a:ext uri="{FF2B5EF4-FFF2-40B4-BE49-F238E27FC236}">
                <a16:creationId xmlns:a16="http://schemas.microsoft.com/office/drawing/2014/main" id="{DF2F9712-9D1B-5814-BD03-84DC38B4711A}"/>
              </a:ext>
            </a:extLst>
          </p:cNvPr>
          <p:cNvGrpSpPr/>
          <p:nvPr userDrawn="1"/>
        </p:nvGrpSpPr>
        <p:grpSpPr>
          <a:xfrm>
            <a:off x="6467136" y="2324102"/>
            <a:ext cx="5164784" cy="6248398"/>
            <a:chOff x="0" y="0"/>
            <a:chExt cx="6664462" cy="9051934"/>
          </a:xfrm>
        </p:grpSpPr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70301888-7925-D880-79EB-0AB03A9C8F36}"/>
                </a:ext>
              </a:extLst>
            </p:cNvPr>
            <p:cNvSpPr/>
            <p:nvPr/>
          </p:nvSpPr>
          <p:spPr>
            <a:xfrm>
              <a:off x="12700" y="12700"/>
              <a:ext cx="6639052" cy="9026525"/>
            </a:xfrm>
            <a:custGeom>
              <a:avLst/>
              <a:gdLst/>
              <a:ahLst/>
              <a:cxnLst/>
              <a:rect l="l" t="t" r="r" b="b"/>
              <a:pathLst>
                <a:path w="6639052" h="9026525">
                  <a:moveTo>
                    <a:pt x="0" y="0"/>
                  </a:moveTo>
                  <a:lnTo>
                    <a:pt x="6639052" y="0"/>
                  </a:lnTo>
                  <a:lnTo>
                    <a:pt x="6639052" y="9026525"/>
                  </a:lnTo>
                  <a:lnTo>
                    <a:pt x="0" y="902652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id="{5F5FDE2A-B739-D727-4FC4-1B16D11E8EA1}"/>
                </a:ext>
              </a:extLst>
            </p:cNvPr>
            <p:cNvSpPr/>
            <p:nvPr/>
          </p:nvSpPr>
          <p:spPr>
            <a:xfrm>
              <a:off x="0" y="0"/>
              <a:ext cx="6664452" cy="9051925"/>
            </a:xfrm>
            <a:custGeom>
              <a:avLst/>
              <a:gdLst/>
              <a:ahLst/>
              <a:cxnLst/>
              <a:rect l="l" t="t" r="r" b="b"/>
              <a:pathLst>
                <a:path w="6664452" h="9051925">
                  <a:moveTo>
                    <a:pt x="12700" y="0"/>
                  </a:moveTo>
                  <a:lnTo>
                    <a:pt x="6651752" y="0"/>
                  </a:lnTo>
                  <a:cubicBezTo>
                    <a:pt x="6658737" y="0"/>
                    <a:pt x="6664452" y="5715"/>
                    <a:pt x="6664452" y="12700"/>
                  </a:cubicBezTo>
                  <a:lnTo>
                    <a:pt x="6664452" y="9039225"/>
                  </a:lnTo>
                  <a:cubicBezTo>
                    <a:pt x="6664452" y="9046210"/>
                    <a:pt x="6658737" y="9051925"/>
                    <a:pt x="6651752" y="9051925"/>
                  </a:cubicBezTo>
                  <a:lnTo>
                    <a:pt x="12700" y="9051925"/>
                  </a:lnTo>
                  <a:cubicBezTo>
                    <a:pt x="5715" y="9051925"/>
                    <a:pt x="0" y="9046210"/>
                    <a:pt x="0" y="9039225"/>
                  </a:cubicBezTo>
                  <a:lnTo>
                    <a:pt x="0" y="12700"/>
                  </a:lnTo>
                  <a:cubicBezTo>
                    <a:pt x="0" y="5715"/>
                    <a:pt x="5715" y="0"/>
                    <a:pt x="12700" y="0"/>
                  </a:cubicBezTo>
                  <a:moveTo>
                    <a:pt x="12700" y="25400"/>
                  </a:moveTo>
                  <a:lnTo>
                    <a:pt x="12700" y="12700"/>
                  </a:lnTo>
                  <a:lnTo>
                    <a:pt x="25400" y="12700"/>
                  </a:lnTo>
                  <a:lnTo>
                    <a:pt x="25400" y="9039225"/>
                  </a:lnTo>
                  <a:lnTo>
                    <a:pt x="12700" y="9039225"/>
                  </a:lnTo>
                  <a:lnTo>
                    <a:pt x="12700" y="9026525"/>
                  </a:lnTo>
                  <a:lnTo>
                    <a:pt x="6651752" y="9026525"/>
                  </a:lnTo>
                  <a:lnTo>
                    <a:pt x="6651752" y="9039225"/>
                  </a:lnTo>
                  <a:lnTo>
                    <a:pt x="6639052" y="9039225"/>
                  </a:lnTo>
                  <a:lnTo>
                    <a:pt x="6639052" y="12700"/>
                  </a:lnTo>
                  <a:lnTo>
                    <a:pt x="6651752" y="12700"/>
                  </a:lnTo>
                  <a:lnTo>
                    <a:pt x="6651752" y="25400"/>
                  </a:lnTo>
                  <a:lnTo>
                    <a:pt x="12700" y="254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" name="Group 8">
            <a:extLst>
              <a:ext uri="{FF2B5EF4-FFF2-40B4-BE49-F238E27FC236}">
                <a16:creationId xmlns:a16="http://schemas.microsoft.com/office/drawing/2014/main" id="{2EE0D7B6-C815-8E50-6471-6829F820819E}"/>
              </a:ext>
            </a:extLst>
          </p:cNvPr>
          <p:cNvGrpSpPr/>
          <p:nvPr userDrawn="1"/>
        </p:nvGrpSpPr>
        <p:grpSpPr>
          <a:xfrm>
            <a:off x="849860" y="2324103"/>
            <a:ext cx="5113548" cy="6248398"/>
            <a:chOff x="0" y="0"/>
            <a:chExt cx="6664462" cy="9051934"/>
          </a:xfrm>
        </p:grpSpPr>
        <p:sp>
          <p:nvSpPr>
            <p:cNvPr id="21" name="Freeform 9">
              <a:extLst>
                <a:ext uri="{FF2B5EF4-FFF2-40B4-BE49-F238E27FC236}">
                  <a16:creationId xmlns:a16="http://schemas.microsoft.com/office/drawing/2014/main" id="{1C360472-3F4E-842F-0939-1927BD36DE01}"/>
                </a:ext>
              </a:extLst>
            </p:cNvPr>
            <p:cNvSpPr/>
            <p:nvPr/>
          </p:nvSpPr>
          <p:spPr>
            <a:xfrm>
              <a:off x="12700" y="12700"/>
              <a:ext cx="6639052" cy="9026525"/>
            </a:xfrm>
            <a:custGeom>
              <a:avLst/>
              <a:gdLst/>
              <a:ahLst/>
              <a:cxnLst/>
              <a:rect l="l" t="t" r="r" b="b"/>
              <a:pathLst>
                <a:path w="6639052" h="9026525">
                  <a:moveTo>
                    <a:pt x="0" y="0"/>
                  </a:moveTo>
                  <a:lnTo>
                    <a:pt x="6639052" y="0"/>
                  </a:lnTo>
                  <a:lnTo>
                    <a:pt x="6639052" y="9026525"/>
                  </a:lnTo>
                  <a:lnTo>
                    <a:pt x="0" y="902652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10">
              <a:extLst>
                <a:ext uri="{FF2B5EF4-FFF2-40B4-BE49-F238E27FC236}">
                  <a16:creationId xmlns:a16="http://schemas.microsoft.com/office/drawing/2014/main" id="{623614EF-229F-EFB4-8821-457C209EE6C0}"/>
                </a:ext>
              </a:extLst>
            </p:cNvPr>
            <p:cNvSpPr/>
            <p:nvPr/>
          </p:nvSpPr>
          <p:spPr>
            <a:xfrm>
              <a:off x="0" y="0"/>
              <a:ext cx="6664452" cy="9051925"/>
            </a:xfrm>
            <a:custGeom>
              <a:avLst/>
              <a:gdLst/>
              <a:ahLst/>
              <a:cxnLst/>
              <a:rect l="l" t="t" r="r" b="b"/>
              <a:pathLst>
                <a:path w="6664452" h="9051925">
                  <a:moveTo>
                    <a:pt x="12700" y="0"/>
                  </a:moveTo>
                  <a:lnTo>
                    <a:pt x="6651752" y="0"/>
                  </a:lnTo>
                  <a:cubicBezTo>
                    <a:pt x="6658737" y="0"/>
                    <a:pt x="6664452" y="5715"/>
                    <a:pt x="6664452" y="12700"/>
                  </a:cubicBezTo>
                  <a:lnTo>
                    <a:pt x="6664452" y="9039225"/>
                  </a:lnTo>
                  <a:cubicBezTo>
                    <a:pt x="6664452" y="9046210"/>
                    <a:pt x="6658737" y="9051925"/>
                    <a:pt x="6651752" y="9051925"/>
                  </a:cubicBezTo>
                  <a:lnTo>
                    <a:pt x="12700" y="9051925"/>
                  </a:lnTo>
                  <a:cubicBezTo>
                    <a:pt x="5715" y="9051925"/>
                    <a:pt x="0" y="9046210"/>
                    <a:pt x="0" y="9039225"/>
                  </a:cubicBezTo>
                  <a:lnTo>
                    <a:pt x="0" y="12700"/>
                  </a:lnTo>
                  <a:cubicBezTo>
                    <a:pt x="0" y="5715"/>
                    <a:pt x="5715" y="0"/>
                    <a:pt x="12700" y="0"/>
                  </a:cubicBezTo>
                  <a:moveTo>
                    <a:pt x="12700" y="25400"/>
                  </a:moveTo>
                  <a:lnTo>
                    <a:pt x="12700" y="12700"/>
                  </a:lnTo>
                  <a:lnTo>
                    <a:pt x="25400" y="12700"/>
                  </a:lnTo>
                  <a:lnTo>
                    <a:pt x="25400" y="9039225"/>
                  </a:lnTo>
                  <a:lnTo>
                    <a:pt x="12700" y="9039225"/>
                  </a:lnTo>
                  <a:lnTo>
                    <a:pt x="12700" y="9026525"/>
                  </a:lnTo>
                  <a:lnTo>
                    <a:pt x="6651752" y="9026525"/>
                  </a:lnTo>
                  <a:lnTo>
                    <a:pt x="6651752" y="9039225"/>
                  </a:lnTo>
                  <a:lnTo>
                    <a:pt x="6639052" y="9039225"/>
                  </a:lnTo>
                  <a:lnTo>
                    <a:pt x="6639052" y="12700"/>
                  </a:lnTo>
                  <a:lnTo>
                    <a:pt x="6651752" y="12700"/>
                  </a:lnTo>
                  <a:lnTo>
                    <a:pt x="6651752" y="25400"/>
                  </a:lnTo>
                  <a:lnTo>
                    <a:pt x="12700" y="254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9" name="Text Placeholder 14">
            <a:extLst>
              <a:ext uri="{FF2B5EF4-FFF2-40B4-BE49-F238E27FC236}">
                <a16:creationId xmlns:a16="http://schemas.microsoft.com/office/drawing/2014/main" id="{3D7DE92F-FA7A-8BD2-7F34-83D558EF4D5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1641" y="476241"/>
            <a:ext cx="12769850" cy="987425"/>
          </a:xfrm>
          <a:prstGeom prst="rect">
            <a:avLst/>
          </a:prstGeom>
        </p:spPr>
        <p:txBody>
          <a:bodyPr wrap="square" lIns="0" rIns="0" bIns="45720"/>
          <a:lstStyle>
            <a:lvl2pPr marL="457200" indent="0" algn="just" rtl="0">
              <a:buNone/>
              <a:defRPr sz="6400" i="1">
                <a:latin typeface="Franklin Gothic Medium" panose="020B0603020102020204" pitchFamily="34" charset="0"/>
              </a:defRPr>
            </a:lvl2pPr>
          </a:lstStyle>
          <a:p>
            <a:pPr lvl="1"/>
            <a:r>
              <a:rPr lang="en-US" dirty="0"/>
              <a:t>Click to edit Master title text</a:t>
            </a:r>
          </a:p>
        </p:txBody>
      </p:sp>
      <p:sp>
        <p:nvSpPr>
          <p:cNvPr id="30" name="Text Placeholder 14">
            <a:extLst>
              <a:ext uri="{FF2B5EF4-FFF2-40B4-BE49-F238E27FC236}">
                <a16:creationId xmlns:a16="http://schemas.microsoft.com/office/drawing/2014/main" id="{1400E940-7B54-F483-FDA5-0A15FD60E88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1641" y="1463666"/>
            <a:ext cx="12769850" cy="618080"/>
          </a:xfrm>
          <a:prstGeom prst="rect">
            <a:avLst/>
          </a:prstGeom>
        </p:spPr>
        <p:txBody>
          <a:bodyPr wrap="square" lIns="0" rIns="0" bIns="45720"/>
          <a:lstStyle>
            <a:lvl2pPr marL="457200" indent="0" algn="just" rtl="0">
              <a:buNone/>
              <a:defRPr sz="3600" b="1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1"/>
            <a:r>
              <a:rPr lang="en-US" dirty="0"/>
              <a:t>Click to edit Master title text</a:t>
            </a:r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F9CC0291-FB55-E093-3961-1966F6B0017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39896" y="2650145"/>
            <a:ext cx="4540250" cy="511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7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33" name="Text Placeholder 31">
            <a:extLst>
              <a:ext uri="{FF2B5EF4-FFF2-40B4-BE49-F238E27FC236}">
                <a16:creationId xmlns:a16="http://schemas.microsoft.com/office/drawing/2014/main" id="{AE7EBBDA-4C30-F432-F755-C7E5687399B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39896" y="3271937"/>
            <a:ext cx="4540250" cy="511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34" name="Text Placeholder 31">
            <a:extLst>
              <a:ext uri="{FF2B5EF4-FFF2-40B4-BE49-F238E27FC236}">
                <a16:creationId xmlns:a16="http://schemas.microsoft.com/office/drawing/2014/main" id="{75745063-CC03-2DDB-E258-55B0B38477F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809176" y="2650145"/>
            <a:ext cx="4540250" cy="511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7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35" name="Text Placeholder 31">
            <a:extLst>
              <a:ext uri="{FF2B5EF4-FFF2-40B4-BE49-F238E27FC236}">
                <a16:creationId xmlns:a16="http://schemas.microsoft.com/office/drawing/2014/main" id="{7EBFB7D7-B671-24A0-4DB4-8EDDC1BCF52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809176" y="3271937"/>
            <a:ext cx="4540250" cy="511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36" name="Text Placeholder 31">
            <a:extLst>
              <a:ext uri="{FF2B5EF4-FFF2-40B4-BE49-F238E27FC236}">
                <a16:creationId xmlns:a16="http://schemas.microsoft.com/office/drawing/2014/main" id="{1309AF3D-A25B-4152-0DE3-DD244880F6C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2423592" y="2650145"/>
            <a:ext cx="4540250" cy="511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7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37" name="Text Placeholder 31">
            <a:extLst>
              <a:ext uri="{FF2B5EF4-FFF2-40B4-BE49-F238E27FC236}">
                <a16:creationId xmlns:a16="http://schemas.microsoft.com/office/drawing/2014/main" id="{718C2B85-8F62-A879-8215-ECCDCEFA0BA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2423592" y="3271937"/>
            <a:ext cx="4540250" cy="511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4">
            <a:extLst>
              <a:ext uri="{FF2B5EF4-FFF2-40B4-BE49-F238E27FC236}">
                <a16:creationId xmlns:a16="http://schemas.microsoft.com/office/drawing/2014/main" id="{711A00E6-D0AE-B201-B102-BB57B9FD809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1641" y="476241"/>
            <a:ext cx="12769850" cy="987425"/>
          </a:xfrm>
          <a:prstGeom prst="rect">
            <a:avLst/>
          </a:prstGeom>
        </p:spPr>
        <p:txBody>
          <a:bodyPr wrap="square" lIns="0" rIns="0" bIns="45720"/>
          <a:lstStyle>
            <a:lvl2pPr marL="457200" indent="0" algn="just" rtl="0">
              <a:buNone/>
              <a:defRPr sz="6400" i="1">
                <a:latin typeface="Franklin Gothic Medium" panose="020B0603020102020204" pitchFamily="34" charset="0"/>
              </a:defRPr>
            </a:lvl2pPr>
          </a:lstStyle>
          <a:p>
            <a:pPr lvl="1"/>
            <a:r>
              <a:rPr lang="en-US" dirty="0"/>
              <a:t>Click to edit Master title text</a:t>
            </a:r>
          </a:p>
        </p:txBody>
      </p:sp>
      <p:sp>
        <p:nvSpPr>
          <p:cNvPr id="12" name="Text Placeholder 14">
            <a:extLst>
              <a:ext uri="{FF2B5EF4-FFF2-40B4-BE49-F238E27FC236}">
                <a16:creationId xmlns:a16="http://schemas.microsoft.com/office/drawing/2014/main" id="{5199D08F-C1CA-BDEC-838C-5F4BBC09CA7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1641" y="1463666"/>
            <a:ext cx="12769850" cy="618080"/>
          </a:xfrm>
          <a:prstGeom prst="rect">
            <a:avLst/>
          </a:prstGeom>
        </p:spPr>
        <p:txBody>
          <a:bodyPr wrap="square" lIns="0" rIns="0" bIns="45720"/>
          <a:lstStyle>
            <a:lvl2pPr marL="457200" indent="0" algn="just" rtl="0">
              <a:buNone/>
              <a:defRPr sz="3600" b="1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1"/>
            <a:r>
              <a:rPr lang="en-US" dirty="0"/>
              <a:t>Click to edit Master title text</a:t>
            </a:r>
          </a:p>
        </p:txBody>
      </p:sp>
      <p:sp>
        <p:nvSpPr>
          <p:cNvPr id="13" name="Date Placeholder 2">
            <a:extLst>
              <a:ext uri="{FF2B5EF4-FFF2-40B4-BE49-F238E27FC236}">
                <a16:creationId xmlns:a16="http://schemas.microsoft.com/office/drawing/2014/main" id="{99811193-1A4B-647E-6D90-79ABB70FD10E}"/>
              </a:ext>
            </a:extLst>
          </p:cNvPr>
          <p:cNvSpPr txBox="1">
            <a:spLocks/>
          </p:cNvSpPr>
          <p:nvPr userDrawn="1"/>
        </p:nvSpPr>
        <p:spPr>
          <a:xfrm>
            <a:off x="14325600" y="9401561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b="1" i="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D8BD707-D9CF-40AE-B4C6-C98DA3205C09}" type="datetimeFigureOut">
              <a:rPr lang="en-US" smtClean="0"/>
              <a:pPr/>
              <a:t>7/18/24</a:t>
            </a:fld>
            <a:endParaRPr lang="en-US" dirty="0"/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F0CDEACD-45E6-8CF0-A67D-86844E5EA041}"/>
              </a:ext>
            </a:extLst>
          </p:cNvPr>
          <p:cNvSpPr txBox="1">
            <a:spLocks/>
          </p:cNvSpPr>
          <p:nvPr userDrawn="1"/>
        </p:nvSpPr>
        <p:spPr>
          <a:xfrm>
            <a:off x="16764000" y="9400037"/>
            <a:ext cx="755313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AutoShape 7">
            <a:extLst>
              <a:ext uri="{FF2B5EF4-FFF2-40B4-BE49-F238E27FC236}">
                <a16:creationId xmlns:a16="http://schemas.microsoft.com/office/drawing/2014/main" id="{F6170404-C25A-EB40-135E-BDBC96F65982}"/>
              </a:ext>
            </a:extLst>
          </p:cNvPr>
          <p:cNvSpPr/>
          <p:nvPr userDrawn="1"/>
        </p:nvSpPr>
        <p:spPr>
          <a:xfrm rot="5377770">
            <a:off x="2899260" y="5598211"/>
            <a:ext cx="6628507" cy="0"/>
          </a:xfrm>
          <a:prstGeom prst="line">
            <a:avLst/>
          </a:prstGeom>
          <a:ln w="19050" cap="rnd">
            <a:solidFill>
              <a:srgbClr val="55585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7" name="AutoShape 8">
            <a:extLst>
              <a:ext uri="{FF2B5EF4-FFF2-40B4-BE49-F238E27FC236}">
                <a16:creationId xmlns:a16="http://schemas.microsoft.com/office/drawing/2014/main" id="{C9BBFDEC-7C4E-D575-FDCD-F2A0C05BE449}"/>
              </a:ext>
            </a:extLst>
          </p:cNvPr>
          <p:cNvSpPr/>
          <p:nvPr userDrawn="1"/>
        </p:nvSpPr>
        <p:spPr>
          <a:xfrm rot="5377770">
            <a:off x="8729937" y="5598211"/>
            <a:ext cx="6628507" cy="0"/>
          </a:xfrm>
          <a:prstGeom prst="line">
            <a:avLst/>
          </a:prstGeom>
          <a:ln w="19050" cap="rnd">
            <a:solidFill>
              <a:srgbClr val="55585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AD67BEDF-E64C-AD0C-A9DE-8AFE5E78830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1850" y="2451100"/>
            <a:ext cx="5035550" cy="2006600"/>
          </a:xfrm>
          <a:prstGeom prst="rect">
            <a:avLst/>
          </a:prstGeom>
        </p:spPr>
        <p:txBody>
          <a:bodyPr/>
          <a:lstStyle/>
          <a:p>
            <a:pPr marL="542925" lvl="1" indent="-271462" algn="l">
              <a:lnSpc>
                <a:spcPts val="3540"/>
              </a:lnSpc>
              <a:buFont typeface="Arial"/>
              <a:buChar char="•"/>
            </a:pPr>
            <a:r>
              <a:rPr lang="en-US" sz="3200" dirty="0">
                <a:solidFill>
                  <a:srgbClr val="000000"/>
                </a:solidFill>
                <a:latin typeface="Arial"/>
              </a:rPr>
              <a:t>Body copy goes here.</a:t>
            </a:r>
          </a:p>
          <a:p>
            <a:pPr marL="542925" lvl="1" indent="-271462" algn="l">
              <a:lnSpc>
                <a:spcPts val="3540"/>
              </a:lnSpc>
              <a:buFont typeface="Arial"/>
              <a:buChar char="•"/>
            </a:pPr>
            <a:r>
              <a:rPr lang="en-US" sz="3200" dirty="0">
                <a:solidFill>
                  <a:srgbClr val="000000"/>
                </a:solidFill>
                <a:latin typeface="Arial"/>
              </a:rPr>
              <a:t>Add another fact.</a:t>
            </a:r>
          </a:p>
          <a:p>
            <a:pPr marL="542925" lvl="1" indent="-271462" algn="l">
              <a:lnSpc>
                <a:spcPts val="3540"/>
              </a:lnSpc>
              <a:buFont typeface="Arial"/>
              <a:buChar char="•"/>
            </a:pPr>
            <a:r>
              <a:rPr lang="en-US" sz="3200" dirty="0">
                <a:solidFill>
                  <a:srgbClr val="000000"/>
                </a:solidFill>
                <a:latin typeface="Arial"/>
              </a:rPr>
              <a:t>Arial 30pt</a:t>
            </a:r>
          </a:p>
        </p:txBody>
      </p:sp>
      <p:sp>
        <p:nvSpPr>
          <p:cNvPr id="22" name="Text Placeholder 18">
            <a:extLst>
              <a:ext uri="{FF2B5EF4-FFF2-40B4-BE49-F238E27FC236}">
                <a16:creationId xmlns:a16="http://schemas.microsoft.com/office/drawing/2014/main" id="{2B15AC82-B5AF-C7CE-3A46-4215C204C5C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74282" y="2451100"/>
            <a:ext cx="5035550" cy="2006600"/>
          </a:xfrm>
          <a:prstGeom prst="rect">
            <a:avLst/>
          </a:prstGeom>
        </p:spPr>
        <p:txBody>
          <a:bodyPr/>
          <a:lstStyle/>
          <a:p>
            <a:pPr marL="542925" lvl="1" indent="-271462" algn="l">
              <a:lnSpc>
                <a:spcPts val="3540"/>
              </a:lnSpc>
              <a:buFont typeface="Arial"/>
              <a:buChar char="•"/>
            </a:pPr>
            <a:r>
              <a:rPr lang="en-US" sz="3200" dirty="0">
                <a:solidFill>
                  <a:srgbClr val="000000"/>
                </a:solidFill>
                <a:latin typeface="Arial"/>
              </a:rPr>
              <a:t>Body copy goes here.</a:t>
            </a:r>
          </a:p>
          <a:p>
            <a:pPr marL="542925" lvl="1" indent="-271462" algn="l">
              <a:lnSpc>
                <a:spcPts val="3540"/>
              </a:lnSpc>
              <a:buFont typeface="Arial"/>
              <a:buChar char="•"/>
            </a:pPr>
            <a:r>
              <a:rPr lang="en-US" sz="3200" dirty="0">
                <a:solidFill>
                  <a:srgbClr val="000000"/>
                </a:solidFill>
                <a:latin typeface="Arial"/>
              </a:rPr>
              <a:t>Add another fact.</a:t>
            </a:r>
          </a:p>
          <a:p>
            <a:pPr marL="542925" lvl="1" indent="-271462" algn="l">
              <a:lnSpc>
                <a:spcPts val="3540"/>
              </a:lnSpc>
              <a:buFont typeface="Arial"/>
              <a:buChar char="•"/>
            </a:pPr>
            <a:r>
              <a:rPr lang="en-US" sz="3200" dirty="0">
                <a:solidFill>
                  <a:srgbClr val="000000"/>
                </a:solidFill>
                <a:latin typeface="Arial"/>
              </a:rPr>
              <a:t>Arial 30pt</a:t>
            </a:r>
          </a:p>
        </p:txBody>
      </p:sp>
      <p:sp>
        <p:nvSpPr>
          <p:cNvPr id="23" name="Text Placeholder 18">
            <a:extLst>
              <a:ext uri="{FF2B5EF4-FFF2-40B4-BE49-F238E27FC236}">
                <a16:creationId xmlns:a16="http://schemas.microsoft.com/office/drawing/2014/main" id="{F8C6FA85-99F0-A3BA-DBFE-FE1A26B6814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414250" y="2451100"/>
            <a:ext cx="5035550" cy="2006600"/>
          </a:xfrm>
          <a:prstGeom prst="rect">
            <a:avLst/>
          </a:prstGeom>
        </p:spPr>
        <p:txBody>
          <a:bodyPr/>
          <a:lstStyle/>
          <a:p>
            <a:pPr marL="542925" lvl="1" indent="-271462" algn="l">
              <a:lnSpc>
                <a:spcPts val="3540"/>
              </a:lnSpc>
              <a:buFont typeface="Arial"/>
              <a:buChar char="•"/>
            </a:pPr>
            <a:r>
              <a:rPr lang="en-US" sz="3200" dirty="0">
                <a:solidFill>
                  <a:srgbClr val="000000"/>
                </a:solidFill>
                <a:latin typeface="Arial"/>
              </a:rPr>
              <a:t>Body copy goes here.</a:t>
            </a:r>
          </a:p>
          <a:p>
            <a:pPr marL="542925" lvl="1" indent="-271462" algn="l">
              <a:lnSpc>
                <a:spcPts val="3540"/>
              </a:lnSpc>
              <a:buFont typeface="Arial"/>
              <a:buChar char="•"/>
            </a:pPr>
            <a:r>
              <a:rPr lang="en-US" sz="3200" dirty="0">
                <a:solidFill>
                  <a:srgbClr val="000000"/>
                </a:solidFill>
                <a:latin typeface="Arial"/>
              </a:rPr>
              <a:t>Add another fact.</a:t>
            </a:r>
          </a:p>
          <a:p>
            <a:pPr marL="542925" lvl="1" indent="-271462" algn="l">
              <a:lnSpc>
                <a:spcPts val="3540"/>
              </a:lnSpc>
              <a:buFont typeface="Arial"/>
              <a:buChar char="•"/>
            </a:pPr>
            <a:r>
              <a:rPr lang="en-US" sz="3200" dirty="0">
                <a:solidFill>
                  <a:srgbClr val="000000"/>
                </a:solidFill>
                <a:latin typeface="Arial"/>
              </a:rPr>
              <a:t>Arial 30pt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4">
            <a:extLst>
              <a:ext uri="{FF2B5EF4-FFF2-40B4-BE49-F238E27FC236}">
                <a16:creationId xmlns:a16="http://schemas.microsoft.com/office/drawing/2014/main" id="{59274AA6-E289-4A15-31F0-30E29FC43B2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1641" y="476241"/>
            <a:ext cx="12769850" cy="987425"/>
          </a:xfrm>
          <a:prstGeom prst="rect">
            <a:avLst/>
          </a:prstGeom>
        </p:spPr>
        <p:txBody>
          <a:bodyPr wrap="square" lIns="0" rIns="0" bIns="45720"/>
          <a:lstStyle>
            <a:lvl2pPr marL="457200" indent="0" algn="just" rtl="0">
              <a:buNone/>
              <a:defRPr sz="6400" i="1">
                <a:latin typeface="Franklin Gothic Medium" panose="020B0603020102020204" pitchFamily="34" charset="0"/>
              </a:defRPr>
            </a:lvl2pPr>
          </a:lstStyle>
          <a:p>
            <a:pPr lvl="1"/>
            <a:r>
              <a:rPr lang="en-US" dirty="0"/>
              <a:t>Click to edit Master title text</a:t>
            </a:r>
          </a:p>
        </p:txBody>
      </p:sp>
      <p:sp>
        <p:nvSpPr>
          <p:cNvPr id="11" name="Text Placeholder 14">
            <a:extLst>
              <a:ext uri="{FF2B5EF4-FFF2-40B4-BE49-F238E27FC236}">
                <a16:creationId xmlns:a16="http://schemas.microsoft.com/office/drawing/2014/main" id="{1638F57A-BFCF-B918-EFD9-344E1B85549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1641" y="1463666"/>
            <a:ext cx="12769850" cy="618080"/>
          </a:xfrm>
          <a:prstGeom prst="rect">
            <a:avLst/>
          </a:prstGeom>
        </p:spPr>
        <p:txBody>
          <a:bodyPr wrap="square" lIns="0" rIns="0" bIns="45720"/>
          <a:lstStyle>
            <a:lvl2pPr marL="457200" indent="0" algn="just" rtl="0">
              <a:buNone/>
              <a:defRPr sz="3600" b="1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1"/>
            <a:r>
              <a:rPr lang="en-US" dirty="0"/>
              <a:t>Click to edit Master title text</a:t>
            </a:r>
          </a:p>
        </p:txBody>
      </p:sp>
      <p:sp>
        <p:nvSpPr>
          <p:cNvPr id="12" name="Date Placeholder 2">
            <a:extLst>
              <a:ext uri="{FF2B5EF4-FFF2-40B4-BE49-F238E27FC236}">
                <a16:creationId xmlns:a16="http://schemas.microsoft.com/office/drawing/2014/main" id="{2578FCCE-BF93-B0E4-C7A7-D63C95726343}"/>
              </a:ext>
            </a:extLst>
          </p:cNvPr>
          <p:cNvSpPr txBox="1">
            <a:spLocks/>
          </p:cNvSpPr>
          <p:nvPr userDrawn="1"/>
        </p:nvSpPr>
        <p:spPr>
          <a:xfrm>
            <a:off x="14325600" y="9401561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b="1" i="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D8BD707-D9CF-40AE-B4C6-C98DA3205C09}" type="datetimeFigureOut">
              <a:rPr lang="en-US" smtClean="0"/>
              <a:pPr/>
              <a:t>7/18/24</a:t>
            </a:fld>
            <a:endParaRPr lang="en-US" dirty="0"/>
          </a:p>
        </p:txBody>
      </p:sp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58241C47-6C37-6DCF-9278-A245CBEE7444}"/>
              </a:ext>
            </a:extLst>
          </p:cNvPr>
          <p:cNvSpPr txBox="1">
            <a:spLocks/>
          </p:cNvSpPr>
          <p:nvPr userDrawn="1"/>
        </p:nvSpPr>
        <p:spPr>
          <a:xfrm>
            <a:off x="16764000" y="9400037"/>
            <a:ext cx="755313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9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5" Type="http://schemas.openxmlformats.org/officeDocument/2006/relationships/slideLayout" Target="../slideLayouts/slideLayout41.xml"/><Relationship Id="rId4" Type="http://schemas.openxmlformats.org/officeDocument/2006/relationships/slideLayout" Target="../slideLayouts/slideLayout4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theme" Target="../theme/theme6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6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5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black and white logo&#10;&#10;Description automatically generated">
            <a:extLst>
              <a:ext uri="{FF2B5EF4-FFF2-40B4-BE49-F238E27FC236}">
                <a16:creationId xmlns:a16="http://schemas.microsoft.com/office/drawing/2014/main" id="{F56357D5-7C23-8691-7971-7BBE49001EE2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687" y="8930180"/>
            <a:ext cx="1233355" cy="103720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49" r:id="rId2"/>
    <p:sldLayoutId id="2147483650" r:id="rId3"/>
    <p:sldLayoutId id="2147483681" r:id="rId4"/>
    <p:sldLayoutId id="2147483651" r:id="rId5"/>
    <p:sldLayoutId id="2147483652" r:id="rId6"/>
    <p:sldLayoutId id="2147483654" r:id="rId7"/>
    <p:sldLayoutId id="2147483655" r:id="rId8"/>
    <p:sldLayoutId id="2147483653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8168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11" r:id="rId2"/>
    <p:sldLayoutId id="2147483708" r:id="rId3"/>
    <p:sldLayoutId id="2147483709" r:id="rId4"/>
    <p:sldLayoutId id="2147483710" r:id="rId5"/>
    <p:sldLayoutId id="2147483706" r:id="rId6"/>
    <p:sldLayoutId id="2147483707" r:id="rId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>
            <a:extLst>
              <a:ext uri="{FF2B5EF4-FFF2-40B4-BE49-F238E27FC236}">
                <a16:creationId xmlns:a16="http://schemas.microsoft.com/office/drawing/2014/main" id="{65C07B1F-7E56-0A0E-FE01-08F9C8DD05C9}"/>
              </a:ext>
            </a:extLst>
          </p:cNvPr>
          <p:cNvGrpSpPr/>
          <p:nvPr userDrawn="1"/>
        </p:nvGrpSpPr>
        <p:grpSpPr>
          <a:xfrm>
            <a:off x="14401800" y="-190501"/>
            <a:ext cx="3886200" cy="10506251"/>
            <a:chOff x="0" y="0"/>
            <a:chExt cx="4493442" cy="13734880"/>
          </a:xfrm>
        </p:grpSpPr>
        <p:sp>
          <p:nvSpPr>
            <p:cNvPr id="3" name="Freeform 4">
              <a:extLst>
                <a:ext uri="{FF2B5EF4-FFF2-40B4-BE49-F238E27FC236}">
                  <a16:creationId xmlns:a16="http://schemas.microsoft.com/office/drawing/2014/main" id="{7238A66A-E51B-7045-E3BD-9FF3FAAC1357}"/>
                </a:ext>
              </a:extLst>
            </p:cNvPr>
            <p:cNvSpPr/>
            <p:nvPr/>
          </p:nvSpPr>
          <p:spPr>
            <a:xfrm>
              <a:off x="0" y="0"/>
              <a:ext cx="4493387" cy="13734796"/>
            </a:xfrm>
            <a:custGeom>
              <a:avLst/>
              <a:gdLst/>
              <a:ahLst/>
              <a:cxnLst/>
              <a:rect l="l" t="t" r="r" b="b"/>
              <a:pathLst>
                <a:path w="4493387" h="13734796">
                  <a:moveTo>
                    <a:pt x="3171825" y="0"/>
                  </a:moveTo>
                  <a:lnTo>
                    <a:pt x="4493387" y="0"/>
                  </a:lnTo>
                  <a:lnTo>
                    <a:pt x="4474591" y="13734796"/>
                  </a:lnTo>
                  <a:lnTo>
                    <a:pt x="0" y="13734796"/>
                  </a:lnTo>
                  <a:lnTo>
                    <a:pt x="3171825" y="0"/>
                  </a:lnTo>
                  <a:close/>
                </a:path>
              </a:pathLst>
            </a:custGeom>
            <a:solidFill>
              <a:srgbClr val="CFB991"/>
            </a:solidFill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79897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700" r:id="rId2"/>
    <p:sldLayoutId id="2147483701" r:id="rId3"/>
    <p:sldLayoutId id="2147483702" r:id="rId4"/>
    <p:sldLayoutId id="2147483703" r:id="rId5"/>
    <p:sldLayoutId id="2147483704" r:id="rId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9DEAF79-5F45-955E-1491-8FFA5401C4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91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6FD1A3-675D-082B-D516-8BF9BEE6A6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93C296-D1E2-9137-A351-8533BED3D3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57300" y="9534525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8E6F223-8E4F-C840-8757-40DB6096D1DA}" type="datetimeFigureOut">
              <a:rPr lang="en-US" smtClean="0"/>
              <a:t>7/18/24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9DB16A-F83E-5F23-815F-160A297107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57900" y="9534525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0BEE53-8700-34E0-FD4C-20D40A5FD1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15900" y="9534525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AF8DBD1-8171-EA47-89CF-9EA5DD445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616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D9BDE81-3712-4190-54AD-44E8EF80ABF7}"/>
              </a:ext>
            </a:extLst>
          </p:cNvPr>
          <p:cNvSpPr/>
          <p:nvPr userDrawn="1"/>
        </p:nvSpPr>
        <p:spPr>
          <a:xfrm>
            <a:off x="-152400" y="-190500"/>
            <a:ext cx="18440400" cy="10491597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3">
            <a:extLst>
              <a:ext uri="{FF2B5EF4-FFF2-40B4-BE49-F238E27FC236}">
                <a16:creationId xmlns:a16="http://schemas.microsoft.com/office/drawing/2014/main" id="{06C487DF-A8C2-848C-A4D4-E4BAF613EEF2}"/>
              </a:ext>
            </a:extLst>
          </p:cNvPr>
          <p:cNvGrpSpPr/>
          <p:nvPr userDrawn="1"/>
        </p:nvGrpSpPr>
        <p:grpSpPr>
          <a:xfrm>
            <a:off x="14401800" y="-190501"/>
            <a:ext cx="3886200" cy="10506251"/>
            <a:chOff x="0" y="0"/>
            <a:chExt cx="4493442" cy="13734880"/>
          </a:xfrm>
        </p:grpSpPr>
        <p:sp>
          <p:nvSpPr>
            <p:cNvPr id="9" name="Freeform 4">
              <a:extLst>
                <a:ext uri="{FF2B5EF4-FFF2-40B4-BE49-F238E27FC236}">
                  <a16:creationId xmlns:a16="http://schemas.microsoft.com/office/drawing/2014/main" id="{0FC93699-CC7A-B7DE-F163-B0FF745523E0}"/>
                </a:ext>
              </a:extLst>
            </p:cNvPr>
            <p:cNvSpPr/>
            <p:nvPr/>
          </p:nvSpPr>
          <p:spPr>
            <a:xfrm>
              <a:off x="0" y="0"/>
              <a:ext cx="4493387" cy="13734796"/>
            </a:xfrm>
            <a:custGeom>
              <a:avLst/>
              <a:gdLst/>
              <a:ahLst/>
              <a:cxnLst/>
              <a:rect l="l" t="t" r="r" b="b"/>
              <a:pathLst>
                <a:path w="4493387" h="13734796">
                  <a:moveTo>
                    <a:pt x="3171825" y="0"/>
                  </a:moveTo>
                  <a:lnTo>
                    <a:pt x="4493387" y="0"/>
                  </a:lnTo>
                  <a:lnTo>
                    <a:pt x="4474591" y="13734796"/>
                  </a:lnTo>
                  <a:lnTo>
                    <a:pt x="0" y="13734796"/>
                  </a:lnTo>
                  <a:lnTo>
                    <a:pt x="3171825" y="0"/>
                  </a:lnTo>
                  <a:close/>
                </a:path>
              </a:pathLst>
            </a:custGeom>
            <a:solidFill>
              <a:srgbClr val="CFB991"/>
            </a:solidFill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92186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98" r:id="rId2"/>
    <p:sldLayoutId id="2147483663" r:id="rId3"/>
    <p:sldLayoutId id="2147483662" r:id="rId4"/>
    <p:sldLayoutId id="2147483699" r:id="rId5"/>
    <p:sldLayoutId id="2147483664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D9BDE81-3712-4190-54AD-44E8EF80ABF7}"/>
              </a:ext>
            </a:extLst>
          </p:cNvPr>
          <p:cNvSpPr/>
          <p:nvPr userDrawn="1"/>
        </p:nvSpPr>
        <p:spPr>
          <a:xfrm>
            <a:off x="-152400" y="-190500"/>
            <a:ext cx="18440400" cy="10491597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176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70" r:id="rId3"/>
    <p:sldLayoutId id="2147483671" r:id="rId4"/>
    <p:sldLayoutId id="2147483672" r:id="rId5"/>
    <p:sldLayoutId id="2147483668" r:id="rId6"/>
    <p:sldLayoutId id="2147483682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D9BDE81-3712-4190-54AD-44E8EF80ABF7}"/>
              </a:ext>
            </a:extLst>
          </p:cNvPr>
          <p:cNvSpPr/>
          <p:nvPr userDrawn="1"/>
        </p:nvSpPr>
        <p:spPr>
          <a:xfrm>
            <a:off x="-152400" y="-190500"/>
            <a:ext cx="18440400" cy="10491597"/>
          </a:xfrm>
          <a:prstGeom prst="rect">
            <a:avLst/>
          </a:prstGeom>
          <a:solidFill>
            <a:srgbClr val="D0BA9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487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18" Type="http://schemas.openxmlformats.org/officeDocument/2006/relationships/image" Target="../media/image30.png"/><Relationship Id="rId3" Type="http://schemas.openxmlformats.org/officeDocument/2006/relationships/image" Target="../media/image16.png"/><Relationship Id="rId7" Type="http://schemas.openxmlformats.org/officeDocument/2006/relationships/image" Target="../media/image12.png"/><Relationship Id="rId12" Type="http://schemas.openxmlformats.org/officeDocument/2006/relationships/image" Target="../media/image24.png"/><Relationship Id="rId17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8.png"/><Relationship Id="rId20" Type="http://schemas.openxmlformats.org/officeDocument/2006/relationships/image" Target="../media/image32.png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19.png"/><Relationship Id="rId11" Type="http://schemas.openxmlformats.org/officeDocument/2006/relationships/image" Target="../media/image23.png"/><Relationship Id="rId5" Type="http://schemas.openxmlformats.org/officeDocument/2006/relationships/image" Target="../media/image8.png"/><Relationship Id="rId15" Type="http://schemas.openxmlformats.org/officeDocument/2006/relationships/image" Target="../media/image27.png"/><Relationship Id="rId10" Type="http://schemas.openxmlformats.org/officeDocument/2006/relationships/image" Target="../media/image22.png"/><Relationship Id="rId19" Type="http://schemas.openxmlformats.org/officeDocument/2006/relationships/image" Target="../media/image31.png"/><Relationship Id="rId4" Type="http://schemas.openxmlformats.org/officeDocument/2006/relationships/image" Target="../media/image18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865031" y="7124700"/>
            <a:ext cx="2185956" cy="1841746"/>
          </a:xfrm>
          <a:custGeom>
            <a:avLst/>
            <a:gdLst/>
            <a:ahLst/>
            <a:cxnLst/>
            <a:rect l="l" t="t" r="r" b="b"/>
            <a:pathLst>
              <a:path w="2185956" h="1841746">
                <a:moveTo>
                  <a:pt x="0" y="0"/>
                </a:moveTo>
                <a:lnTo>
                  <a:pt x="2185956" y="0"/>
                </a:lnTo>
                <a:lnTo>
                  <a:pt x="2185956" y="1841745"/>
                </a:lnTo>
                <a:lnTo>
                  <a:pt x="0" y="184174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14917918" y="0"/>
            <a:ext cx="3370081" cy="10301160"/>
            <a:chOff x="0" y="0"/>
            <a:chExt cx="4493442" cy="1373488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493387" cy="13734796"/>
            </a:xfrm>
            <a:custGeom>
              <a:avLst/>
              <a:gdLst/>
              <a:ahLst/>
              <a:cxnLst/>
              <a:rect l="l" t="t" r="r" b="b"/>
              <a:pathLst>
                <a:path w="4493387" h="13734796">
                  <a:moveTo>
                    <a:pt x="3171825" y="0"/>
                  </a:moveTo>
                  <a:lnTo>
                    <a:pt x="4493387" y="0"/>
                  </a:lnTo>
                  <a:lnTo>
                    <a:pt x="4474591" y="13734796"/>
                  </a:lnTo>
                  <a:lnTo>
                    <a:pt x="0" y="13734796"/>
                  </a:lnTo>
                  <a:lnTo>
                    <a:pt x="3171825" y="0"/>
                  </a:lnTo>
                  <a:close/>
                </a:path>
              </a:pathLst>
            </a:custGeom>
            <a:solidFill>
              <a:srgbClr val="CFB991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865031" y="6080622"/>
            <a:ext cx="11462307" cy="5136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888"/>
              </a:lnSpc>
            </a:pPr>
            <a:r>
              <a:rPr lang="en-US" sz="3600" b="1" dirty="0">
                <a:solidFill>
                  <a:srgbClr val="CECACB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Subtitle, Arial Narrow Bold Semibold 36pt</a:t>
            </a:r>
          </a:p>
        </p:txBody>
      </p:sp>
      <p:sp>
        <p:nvSpPr>
          <p:cNvPr id="6" name="Freeform 6"/>
          <p:cNvSpPr/>
          <p:nvPr/>
        </p:nvSpPr>
        <p:spPr>
          <a:xfrm>
            <a:off x="1865031" y="1199378"/>
            <a:ext cx="6696583" cy="4350768"/>
          </a:xfrm>
          <a:custGeom>
            <a:avLst/>
            <a:gdLst/>
            <a:ahLst/>
            <a:cxnLst/>
            <a:rect l="l" t="t" r="r" b="b"/>
            <a:pathLst>
              <a:path w="6696583" h="4350768">
                <a:moveTo>
                  <a:pt x="0" y="0"/>
                </a:moveTo>
                <a:lnTo>
                  <a:pt x="6696583" y="0"/>
                </a:lnTo>
                <a:lnTo>
                  <a:pt x="6696583" y="4350768"/>
                </a:lnTo>
                <a:lnTo>
                  <a:pt x="0" y="435076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57" b="-57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AutoShape 7"/>
          <p:cNvSpPr/>
          <p:nvPr/>
        </p:nvSpPr>
        <p:spPr>
          <a:xfrm>
            <a:off x="1047750" y="1199378"/>
            <a:ext cx="19050" cy="7767068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6288458"/>
              </p:ext>
            </p:extLst>
          </p:nvPr>
        </p:nvGraphicFramePr>
        <p:xfrm>
          <a:off x="702470" y="2314574"/>
          <a:ext cx="16859250" cy="3810000"/>
        </p:xfrm>
        <a:graphic>
          <a:graphicData uri="http://schemas.openxmlformats.org/drawingml/2006/table">
            <a:tbl>
              <a:tblPr/>
              <a:tblGrid>
                <a:gridCol w="3371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71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71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3718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3718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16416">
                <a:tc>
                  <a:txBody>
                    <a:bodyPr/>
                    <a:lstStyle/>
                    <a:p>
                      <a:pPr algn="ctr">
                        <a:lnSpc>
                          <a:spcPts val="3240"/>
                        </a:lnSpc>
                        <a:defRPr/>
                      </a:pPr>
                      <a:r>
                        <a:rPr lang="en-US" sz="2700" b="1" dirty="0">
                          <a:solidFill>
                            <a:srgbClr val="FE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Heading</a:t>
                      </a:r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91440" marB="9144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585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240"/>
                        </a:lnSpc>
                        <a:defRPr/>
                      </a:pPr>
                      <a:r>
                        <a:rPr lang="en-US" sz="2700" b="1" dirty="0">
                          <a:solidFill>
                            <a:srgbClr val="FE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Heading</a:t>
                      </a:r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91440" marB="9144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B89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240"/>
                        </a:lnSpc>
                        <a:defRPr/>
                      </a:pPr>
                      <a:r>
                        <a:rPr lang="en-US" sz="2700" b="1" dirty="0">
                          <a:solidFill>
                            <a:srgbClr val="FE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Heading</a:t>
                      </a:r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91440" marB="9144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BCC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240"/>
                        </a:lnSpc>
                        <a:defRPr/>
                      </a:pPr>
                      <a:r>
                        <a:rPr lang="en-US" sz="2700" b="1" dirty="0">
                          <a:solidFill>
                            <a:srgbClr val="FE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Heading</a:t>
                      </a:r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91440" marB="9144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9AA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240"/>
                        </a:lnSpc>
                        <a:defRPr/>
                      </a:pPr>
                      <a:r>
                        <a:rPr lang="en-US" sz="2700" b="1" dirty="0">
                          <a:solidFill>
                            <a:srgbClr val="FE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Heading</a:t>
                      </a:r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91440" marB="9144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B89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93584">
                <a:tc>
                  <a:txBody>
                    <a:bodyPr/>
                    <a:lstStyle/>
                    <a:p>
                      <a:pPr algn="l">
                        <a:lnSpc>
                          <a:spcPts val="2520"/>
                        </a:lnSpc>
                        <a:defRPr/>
                      </a:pPr>
                      <a:r>
                        <a:rPr lang="en-US" sz="21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Body copy goes here in paragraph form. Arial Pro 21 point font.</a:t>
                      </a:r>
                      <a:endParaRPr 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91440" marB="9144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BCC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520"/>
                        </a:lnSpc>
                        <a:defRPr/>
                      </a:pPr>
                      <a:r>
                        <a:rPr lang="en-US" sz="21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Body copy goes here in paragraph form. Arial Pro 21 point font.</a:t>
                      </a:r>
                      <a:endParaRPr 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91440" marB="9144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6D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520"/>
                        </a:lnSpc>
                        <a:defRPr/>
                      </a:pPr>
                      <a:r>
                        <a:rPr lang="en-US" sz="21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Body copy goes here in paragraph form. Arial Pro 21 point font.</a:t>
                      </a:r>
                      <a:endParaRPr 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91440" marB="9144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520"/>
                        </a:lnSpc>
                        <a:defRPr/>
                      </a:pPr>
                      <a:r>
                        <a:rPr lang="en-US" sz="21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Body copy goes here in paragraph form. Arial Pro 21 point font.</a:t>
                      </a:r>
                      <a:endParaRPr 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91440" marB="9144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520"/>
                        </a:lnSpc>
                        <a:defRPr/>
                      </a:pPr>
                      <a:r>
                        <a:rPr lang="en-US" sz="21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Body copy goes here in paragraph form. Arial Pro 21 point font.</a:t>
                      </a:r>
                      <a:endParaRPr 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91440" marB="9144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6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TextBox 5"/>
          <p:cNvSpPr txBox="1"/>
          <p:nvPr/>
        </p:nvSpPr>
        <p:spPr>
          <a:xfrm>
            <a:off x="13026148" y="9461014"/>
            <a:ext cx="3544681" cy="3945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980"/>
              </a:lnSpc>
            </a:pPr>
            <a:r>
              <a:rPr lang="en-US" sz="1650" spc="-13">
                <a:solidFill>
                  <a:srgbClr val="767676"/>
                </a:solidFill>
                <a:latin typeface="Zen Maru Gothic"/>
              </a:rPr>
              <a:t>April 22, 2024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7002053" y="9461014"/>
            <a:ext cx="508707" cy="3945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980"/>
              </a:lnSpc>
            </a:pPr>
            <a:r>
              <a:rPr lang="en-US" sz="1650" spc="-13">
                <a:solidFill>
                  <a:srgbClr val="767676"/>
                </a:solidFill>
                <a:latin typeface="Zen Maru Gothic"/>
              </a:rPr>
              <a:t>8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4DE84033-453B-7A4B-45C7-782E81E4968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1641" y="476241"/>
            <a:ext cx="12769850" cy="987425"/>
          </a:xfrm>
        </p:spPr>
        <p:txBody>
          <a:bodyPr/>
          <a:lstStyle/>
          <a:p>
            <a:pPr marL="0" indent="0">
              <a:buNone/>
            </a:pPr>
            <a:r>
              <a:rPr lang="en-US" sz="6400" i="1" dirty="0">
                <a:latin typeface="Franklin Gothic Medium" panose="020B0603020102020204" pitchFamily="34" charset="0"/>
              </a:rPr>
              <a:t>Title, Franklin Gothic Italic, 64pt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091403A9-DDE0-2CB7-43C2-CE07AC0DB37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31641" y="1463666"/>
            <a:ext cx="12769850" cy="618080"/>
          </a:xfrm>
        </p:spPr>
        <p:txBody>
          <a:bodyPr/>
          <a:lstStyle/>
          <a:p>
            <a:pPr marL="0" indent="0">
              <a:buNone/>
            </a:pPr>
            <a:r>
              <a:rPr lang="en-US" sz="3300" b="1" dirty="0">
                <a:solidFill>
                  <a:schemeClr val="bg1">
                    <a:lumMod val="65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Subtitle, Arial Narrow Bold 33pt</a:t>
            </a:r>
          </a:p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512876" y="2490894"/>
            <a:ext cx="2877030" cy="654627"/>
            <a:chOff x="0" y="0"/>
            <a:chExt cx="3836040" cy="87283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836035" cy="872871"/>
            </a:xfrm>
            <a:custGeom>
              <a:avLst/>
              <a:gdLst/>
              <a:ahLst/>
              <a:cxnLst/>
              <a:rect l="l" t="t" r="r" b="b"/>
              <a:pathLst>
                <a:path w="3836035" h="872871">
                  <a:moveTo>
                    <a:pt x="0" y="0"/>
                  </a:moveTo>
                  <a:lnTo>
                    <a:pt x="3836035" y="0"/>
                  </a:lnTo>
                  <a:lnTo>
                    <a:pt x="3836035" y="872871"/>
                  </a:lnTo>
                  <a:lnTo>
                    <a:pt x="0" y="872871"/>
                  </a:lnTo>
                  <a:close/>
                </a:path>
              </a:pathLst>
            </a:custGeom>
            <a:solidFill>
              <a:srgbClr val="55585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1517008" y="3240833"/>
            <a:ext cx="2872898" cy="4850253"/>
            <a:chOff x="0" y="0"/>
            <a:chExt cx="3830530" cy="6467004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830574" cy="6466967"/>
            </a:xfrm>
            <a:custGeom>
              <a:avLst/>
              <a:gdLst/>
              <a:ahLst/>
              <a:cxnLst/>
              <a:rect l="l" t="t" r="r" b="b"/>
              <a:pathLst>
                <a:path w="3830574" h="6466967">
                  <a:moveTo>
                    <a:pt x="0" y="0"/>
                  </a:moveTo>
                  <a:lnTo>
                    <a:pt x="3830574" y="0"/>
                  </a:lnTo>
                  <a:lnTo>
                    <a:pt x="3830574" y="6466967"/>
                  </a:lnTo>
                  <a:lnTo>
                    <a:pt x="0" y="6466967"/>
                  </a:lnTo>
                  <a:close/>
                </a:path>
              </a:pathLst>
            </a:custGeom>
            <a:solidFill>
              <a:srgbClr val="B9BCC1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4568156" y="2490894"/>
            <a:ext cx="2877030" cy="654627"/>
            <a:chOff x="0" y="0"/>
            <a:chExt cx="3836040" cy="872836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836035" cy="872871"/>
            </a:xfrm>
            <a:custGeom>
              <a:avLst/>
              <a:gdLst/>
              <a:ahLst/>
              <a:cxnLst/>
              <a:rect l="l" t="t" r="r" b="b"/>
              <a:pathLst>
                <a:path w="3836035" h="872871">
                  <a:moveTo>
                    <a:pt x="0" y="0"/>
                  </a:moveTo>
                  <a:lnTo>
                    <a:pt x="3836035" y="0"/>
                  </a:lnTo>
                  <a:lnTo>
                    <a:pt x="3836035" y="872871"/>
                  </a:lnTo>
                  <a:lnTo>
                    <a:pt x="0" y="872871"/>
                  </a:lnTo>
                  <a:close/>
                </a:path>
              </a:pathLst>
            </a:custGeom>
            <a:solidFill>
              <a:srgbClr val="B49054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4572288" y="3240833"/>
            <a:ext cx="2872898" cy="4850253"/>
            <a:chOff x="0" y="0"/>
            <a:chExt cx="3830530" cy="646700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830574" cy="6466967"/>
            </a:xfrm>
            <a:custGeom>
              <a:avLst/>
              <a:gdLst/>
              <a:ahLst/>
              <a:cxnLst/>
              <a:rect l="l" t="t" r="r" b="b"/>
              <a:pathLst>
                <a:path w="3830574" h="6466967">
                  <a:moveTo>
                    <a:pt x="0" y="0"/>
                  </a:moveTo>
                  <a:lnTo>
                    <a:pt x="3830574" y="0"/>
                  </a:lnTo>
                  <a:lnTo>
                    <a:pt x="3830574" y="6466967"/>
                  </a:lnTo>
                  <a:lnTo>
                    <a:pt x="0" y="6466967"/>
                  </a:lnTo>
                  <a:close/>
                </a:path>
              </a:pathLst>
            </a:custGeom>
            <a:solidFill>
              <a:srgbClr val="E2D4BD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7623435" y="2490894"/>
            <a:ext cx="2877030" cy="654627"/>
            <a:chOff x="0" y="0"/>
            <a:chExt cx="3836040" cy="872836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3836035" cy="872871"/>
            </a:xfrm>
            <a:custGeom>
              <a:avLst/>
              <a:gdLst/>
              <a:ahLst/>
              <a:cxnLst/>
              <a:rect l="l" t="t" r="r" b="b"/>
              <a:pathLst>
                <a:path w="3836035" h="872871">
                  <a:moveTo>
                    <a:pt x="0" y="0"/>
                  </a:moveTo>
                  <a:lnTo>
                    <a:pt x="3836035" y="0"/>
                  </a:lnTo>
                  <a:lnTo>
                    <a:pt x="3836035" y="872871"/>
                  </a:lnTo>
                  <a:lnTo>
                    <a:pt x="0" y="872871"/>
                  </a:lnTo>
                  <a:close/>
                </a:path>
              </a:pathLst>
            </a:custGeom>
            <a:solidFill>
              <a:srgbClr val="9D9597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7627568" y="3240833"/>
            <a:ext cx="2872897" cy="4850253"/>
            <a:chOff x="0" y="0"/>
            <a:chExt cx="3830530" cy="6467004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3830574" cy="6466967"/>
            </a:xfrm>
            <a:custGeom>
              <a:avLst/>
              <a:gdLst/>
              <a:ahLst/>
              <a:cxnLst/>
              <a:rect l="l" t="t" r="r" b="b"/>
              <a:pathLst>
                <a:path w="3830574" h="6466967">
                  <a:moveTo>
                    <a:pt x="0" y="0"/>
                  </a:moveTo>
                  <a:lnTo>
                    <a:pt x="3830574" y="0"/>
                  </a:lnTo>
                  <a:lnTo>
                    <a:pt x="3830574" y="6466967"/>
                  </a:lnTo>
                  <a:lnTo>
                    <a:pt x="0" y="6466967"/>
                  </a:lnTo>
                  <a:close/>
                </a:path>
              </a:pathLst>
            </a:custGeom>
            <a:solidFill>
              <a:srgbClr val="DCDEE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0678714" y="2490894"/>
            <a:ext cx="2877030" cy="654627"/>
            <a:chOff x="0" y="0"/>
            <a:chExt cx="3836040" cy="872836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3836035" cy="872871"/>
            </a:xfrm>
            <a:custGeom>
              <a:avLst/>
              <a:gdLst/>
              <a:ahLst/>
              <a:cxnLst/>
              <a:rect l="l" t="t" r="r" b="b"/>
              <a:pathLst>
                <a:path w="3836035" h="872871">
                  <a:moveTo>
                    <a:pt x="0" y="0"/>
                  </a:moveTo>
                  <a:lnTo>
                    <a:pt x="3836035" y="0"/>
                  </a:lnTo>
                  <a:lnTo>
                    <a:pt x="3836035" y="872871"/>
                  </a:lnTo>
                  <a:lnTo>
                    <a:pt x="0" y="872871"/>
                  </a:lnTo>
                  <a:close/>
                </a:path>
              </a:pathLst>
            </a:custGeom>
            <a:solidFill>
              <a:srgbClr val="9D9694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0682847" y="3240833"/>
            <a:ext cx="2872897" cy="4850253"/>
            <a:chOff x="0" y="0"/>
            <a:chExt cx="3830530" cy="6467004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3830574" cy="6466967"/>
            </a:xfrm>
            <a:custGeom>
              <a:avLst/>
              <a:gdLst/>
              <a:ahLst/>
              <a:cxnLst/>
              <a:rect l="l" t="t" r="r" b="b"/>
              <a:pathLst>
                <a:path w="3830574" h="6466967">
                  <a:moveTo>
                    <a:pt x="0" y="0"/>
                  </a:moveTo>
                  <a:lnTo>
                    <a:pt x="3830574" y="0"/>
                  </a:lnTo>
                  <a:lnTo>
                    <a:pt x="3830574" y="6466967"/>
                  </a:lnTo>
                  <a:lnTo>
                    <a:pt x="0" y="6466967"/>
                  </a:lnTo>
                  <a:close/>
                </a:path>
              </a:pathLst>
            </a:custGeom>
            <a:solidFill>
              <a:srgbClr val="C4C0B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3733997" y="2490894"/>
            <a:ext cx="2877030" cy="654627"/>
            <a:chOff x="0" y="0"/>
            <a:chExt cx="3836040" cy="872836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3836035" cy="872871"/>
            </a:xfrm>
            <a:custGeom>
              <a:avLst/>
              <a:gdLst/>
              <a:ahLst/>
              <a:cxnLst/>
              <a:rect l="l" t="t" r="r" b="b"/>
              <a:pathLst>
                <a:path w="3836035" h="872871">
                  <a:moveTo>
                    <a:pt x="0" y="0"/>
                  </a:moveTo>
                  <a:lnTo>
                    <a:pt x="3836035" y="0"/>
                  </a:lnTo>
                  <a:lnTo>
                    <a:pt x="3836035" y="872871"/>
                  </a:lnTo>
                  <a:lnTo>
                    <a:pt x="0" y="872871"/>
                  </a:lnTo>
                  <a:close/>
                </a:path>
              </a:pathLst>
            </a:custGeom>
            <a:solidFill>
              <a:srgbClr val="979AA2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13738130" y="3240833"/>
            <a:ext cx="2872897" cy="4850253"/>
            <a:chOff x="0" y="0"/>
            <a:chExt cx="3830530" cy="6467004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3830574" cy="6466967"/>
            </a:xfrm>
            <a:custGeom>
              <a:avLst/>
              <a:gdLst/>
              <a:ahLst/>
              <a:cxnLst/>
              <a:rect l="l" t="t" r="r" b="b"/>
              <a:pathLst>
                <a:path w="3830574" h="6466967">
                  <a:moveTo>
                    <a:pt x="0" y="0"/>
                  </a:moveTo>
                  <a:lnTo>
                    <a:pt x="3830574" y="0"/>
                  </a:lnTo>
                  <a:lnTo>
                    <a:pt x="3830574" y="6466967"/>
                  </a:lnTo>
                  <a:lnTo>
                    <a:pt x="0" y="6466967"/>
                  </a:lnTo>
                  <a:close/>
                </a:path>
              </a:pathLst>
            </a:custGeom>
            <a:solidFill>
              <a:srgbClr val="DCDDE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3" name="TextBox 23"/>
          <p:cNvSpPr txBox="1"/>
          <p:nvPr/>
        </p:nvSpPr>
        <p:spPr>
          <a:xfrm>
            <a:off x="1604316" y="2702534"/>
            <a:ext cx="2694147" cy="2583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44"/>
              </a:lnSpc>
            </a:pPr>
            <a:r>
              <a:rPr lang="en-US" sz="1800" dirty="0">
                <a:solidFill>
                  <a:srgbClr val="FEFFFF"/>
                </a:solidFill>
                <a:latin typeface="Arial Bold"/>
              </a:rPr>
              <a:t>Heading, Arial 18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4659597" y="2679498"/>
            <a:ext cx="2694147" cy="2583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44"/>
              </a:lnSpc>
            </a:pPr>
            <a:r>
              <a:rPr lang="en-US" sz="1800" dirty="0">
                <a:solidFill>
                  <a:srgbClr val="FEFFFF"/>
                </a:solidFill>
                <a:latin typeface="Arial Bold"/>
              </a:rPr>
              <a:t>Heading, Arial 18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7714877" y="2679498"/>
            <a:ext cx="2694147" cy="2583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44"/>
              </a:lnSpc>
            </a:pPr>
            <a:r>
              <a:rPr lang="en-US" sz="1800" dirty="0">
                <a:solidFill>
                  <a:srgbClr val="FEFFFF"/>
                </a:solidFill>
                <a:latin typeface="Arial Bold"/>
              </a:rPr>
              <a:t>Heading, Arial 18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0770158" y="2679498"/>
            <a:ext cx="2694147" cy="2583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44"/>
              </a:lnSpc>
            </a:pPr>
            <a:r>
              <a:rPr lang="en-US" sz="1800" dirty="0">
                <a:solidFill>
                  <a:srgbClr val="FEFFFF"/>
                </a:solidFill>
                <a:latin typeface="Arial Bold"/>
              </a:rPr>
              <a:t>Heading, Arial 18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3825440" y="2682975"/>
            <a:ext cx="2694147" cy="2583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44"/>
              </a:lnSpc>
            </a:pPr>
            <a:r>
              <a:rPr lang="en-US" sz="1800" dirty="0">
                <a:solidFill>
                  <a:srgbClr val="FEFFFF"/>
                </a:solidFill>
                <a:latin typeface="Arial Bold"/>
              </a:rPr>
              <a:t>Heading, Arial 18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768413" y="3495746"/>
            <a:ext cx="2304524" cy="9341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0"/>
              </a:lnSpc>
              <a:defRPr/>
            </a:pP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Body copy goes here in paragraph form. Arial Pro 18 point font.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28">
            <a:extLst>
              <a:ext uri="{FF2B5EF4-FFF2-40B4-BE49-F238E27FC236}">
                <a16:creationId xmlns:a16="http://schemas.microsoft.com/office/drawing/2014/main" id="{9B65021D-B30C-3B26-3DC3-4ACCC7C083A0}"/>
              </a:ext>
            </a:extLst>
          </p:cNvPr>
          <p:cNvSpPr txBox="1"/>
          <p:nvPr/>
        </p:nvSpPr>
        <p:spPr>
          <a:xfrm>
            <a:off x="4903499" y="3495746"/>
            <a:ext cx="2304524" cy="9341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0"/>
              </a:lnSpc>
              <a:defRPr/>
            </a:pP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Body copy goes here in paragraph form. Arial Pro 18 point font.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Box 28">
            <a:extLst>
              <a:ext uri="{FF2B5EF4-FFF2-40B4-BE49-F238E27FC236}">
                <a16:creationId xmlns:a16="http://schemas.microsoft.com/office/drawing/2014/main" id="{6728ECC1-2478-DA03-D95C-41EC5943A8B4}"/>
              </a:ext>
            </a:extLst>
          </p:cNvPr>
          <p:cNvSpPr txBox="1"/>
          <p:nvPr/>
        </p:nvSpPr>
        <p:spPr>
          <a:xfrm>
            <a:off x="7945278" y="3495746"/>
            <a:ext cx="2304524" cy="9341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0"/>
              </a:lnSpc>
              <a:defRPr/>
            </a:pP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Body copy goes here in paragraph form. Arial Pro 18 point font.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28">
            <a:extLst>
              <a:ext uri="{FF2B5EF4-FFF2-40B4-BE49-F238E27FC236}">
                <a16:creationId xmlns:a16="http://schemas.microsoft.com/office/drawing/2014/main" id="{9959CED4-C9D5-51CF-ABD3-1FB1218B5DFD}"/>
              </a:ext>
            </a:extLst>
          </p:cNvPr>
          <p:cNvSpPr txBox="1"/>
          <p:nvPr/>
        </p:nvSpPr>
        <p:spPr>
          <a:xfrm>
            <a:off x="10949735" y="3495746"/>
            <a:ext cx="2304524" cy="9341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0"/>
              </a:lnSpc>
              <a:defRPr/>
            </a:pP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Body copy goes here in paragraph form. Arial Pro 18 point font.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Box 28">
            <a:extLst>
              <a:ext uri="{FF2B5EF4-FFF2-40B4-BE49-F238E27FC236}">
                <a16:creationId xmlns:a16="http://schemas.microsoft.com/office/drawing/2014/main" id="{C8BB432B-B935-5C42-1408-23F04E95C34A}"/>
              </a:ext>
            </a:extLst>
          </p:cNvPr>
          <p:cNvSpPr txBox="1"/>
          <p:nvPr/>
        </p:nvSpPr>
        <p:spPr>
          <a:xfrm>
            <a:off x="14010175" y="3495746"/>
            <a:ext cx="2304524" cy="9341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0"/>
              </a:lnSpc>
              <a:defRPr/>
            </a:pP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Body copy goes here in paragraph form. Arial Pro 18 point font.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 Placeholder 10">
            <a:extLst>
              <a:ext uri="{FF2B5EF4-FFF2-40B4-BE49-F238E27FC236}">
                <a16:creationId xmlns:a16="http://schemas.microsoft.com/office/drawing/2014/main" id="{AFF17A7D-82F2-1BD2-8D28-9EF52B09E5F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1641" y="476241"/>
            <a:ext cx="12769850" cy="987425"/>
          </a:xfrm>
        </p:spPr>
        <p:txBody>
          <a:bodyPr/>
          <a:lstStyle/>
          <a:p>
            <a:pPr marL="0" indent="0">
              <a:buNone/>
            </a:pPr>
            <a:r>
              <a:rPr lang="en-US" sz="6400" i="1" dirty="0">
                <a:latin typeface="Franklin Gothic Medium" panose="020B0603020102020204" pitchFamily="34" charset="0"/>
              </a:rPr>
              <a:t>Title, Franklin Gothic Italic, 64pt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9" name="Text Placeholder 13">
            <a:extLst>
              <a:ext uri="{FF2B5EF4-FFF2-40B4-BE49-F238E27FC236}">
                <a16:creationId xmlns:a16="http://schemas.microsoft.com/office/drawing/2014/main" id="{072C0976-16EF-3059-682F-B1E8FD2D80B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31641" y="1463666"/>
            <a:ext cx="12769850" cy="618080"/>
          </a:xfrm>
        </p:spPr>
        <p:txBody>
          <a:bodyPr/>
          <a:lstStyle/>
          <a:p>
            <a:pPr marL="0" indent="0">
              <a:buNone/>
            </a:pPr>
            <a:r>
              <a:rPr lang="en-US" sz="3300" b="1" dirty="0">
                <a:solidFill>
                  <a:schemeClr val="bg1">
                    <a:lumMod val="65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Subtitle, Arial Narrow Bold 33pt</a:t>
            </a:r>
          </a:p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44582" y="4667250"/>
            <a:ext cx="5129808" cy="333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92"/>
              </a:lnSpc>
            </a:pPr>
            <a:r>
              <a:rPr lang="en-US" sz="2400" dirty="0">
                <a:solidFill>
                  <a:srgbClr val="000000"/>
                </a:solidFill>
                <a:latin typeface="Arial"/>
              </a:rPr>
              <a:t>Caption, Arial 24pt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6546438" y="4667250"/>
            <a:ext cx="5129808" cy="333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92"/>
              </a:lnSpc>
            </a:pPr>
            <a:r>
              <a:rPr lang="en-US" sz="2400" dirty="0">
                <a:solidFill>
                  <a:srgbClr val="000000"/>
                </a:solidFill>
                <a:latin typeface="Arial"/>
              </a:rPr>
              <a:t>Caption, Arial 24pt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2364033" y="4667250"/>
            <a:ext cx="5129808" cy="6668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92"/>
              </a:lnSpc>
            </a:pPr>
            <a:r>
              <a:rPr lang="en-US" sz="2400" dirty="0">
                <a:solidFill>
                  <a:srgbClr val="000000"/>
                </a:solidFill>
                <a:latin typeface="Arial"/>
              </a:rPr>
              <a:t>Caption, Arial 24pt</a:t>
            </a:r>
          </a:p>
          <a:p>
            <a:pPr algn="l">
              <a:lnSpc>
                <a:spcPts val="2592"/>
              </a:lnSpc>
            </a:pPr>
            <a:endParaRPr lang="en-US" sz="24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711924" y="8139191"/>
            <a:ext cx="5129808" cy="6668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92"/>
              </a:lnSpc>
            </a:pPr>
            <a:r>
              <a:rPr lang="en-US" sz="2400" dirty="0">
                <a:solidFill>
                  <a:srgbClr val="000000"/>
                </a:solidFill>
                <a:latin typeface="Arial"/>
              </a:rPr>
              <a:t>Caption, Arial 24pt</a:t>
            </a:r>
          </a:p>
          <a:p>
            <a:pPr algn="l">
              <a:lnSpc>
                <a:spcPts val="2592"/>
              </a:lnSpc>
            </a:pPr>
            <a:endParaRPr lang="en-US" sz="24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6513780" y="8139191"/>
            <a:ext cx="5129808" cy="6668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92"/>
              </a:lnSpc>
            </a:pPr>
            <a:r>
              <a:rPr lang="en-US" sz="2400" dirty="0">
                <a:solidFill>
                  <a:srgbClr val="000000"/>
                </a:solidFill>
                <a:latin typeface="Arial"/>
              </a:rPr>
              <a:t>Caption, Arial 24pt</a:t>
            </a:r>
          </a:p>
          <a:p>
            <a:pPr algn="l">
              <a:lnSpc>
                <a:spcPts val="2592"/>
              </a:lnSpc>
            </a:pPr>
            <a:endParaRPr lang="en-US" sz="24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2380952" y="8139191"/>
            <a:ext cx="5129808" cy="6668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92"/>
              </a:lnSpc>
            </a:pPr>
            <a:r>
              <a:rPr lang="en-US" sz="2400" dirty="0">
                <a:solidFill>
                  <a:srgbClr val="000000"/>
                </a:solidFill>
                <a:latin typeface="Arial"/>
              </a:rPr>
              <a:t>Caption, Arial 24pt</a:t>
            </a:r>
          </a:p>
          <a:p>
            <a:pPr algn="l">
              <a:lnSpc>
                <a:spcPts val="2592"/>
              </a:lnSpc>
            </a:pPr>
            <a:endParaRPr lang="en-US" sz="24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5CF9426B-D892-7274-5DAD-32DADACE3AE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1641" y="476241"/>
            <a:ext cx="12769850" cy="987425"/>
          </a:xfrm>
        </p:spPr>
        <p:txBody>
          <a:bodyPr/>
          <a:lstStyle/>
          <a:p>
            <a:pPr marL="0" indent="0">
              <a:buNone/>
            </a:pPr>
            <a:r>
              <a:rPr lang="en-US" sz="6400" i="1" dirty="0">
                <a:latin typeface="Franklin Gothic Medium" panose="020B0603020102020204" pitchFamily="34" charset="0"/>
              </a:rPr>
              <a:t>Title, Franklin Gothic Italic, 64pt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A66C3A2B-A6C5-1857-944F-75A917276FC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31641" y="1463666"/>
            <a:ext cx="12769850" cy="618080"/>
          </a:xfrm>
        </p:spPr>
        <p:txBody>
          <a:bodyPr/>
          <a:lstStyle/>
          <a:p>
            <a:pPr marL="0" indent="0">
              <a:buNone/>
            </a:pPr>
            <a:r>
              <a:rPr lang="en-US" sz="3300" b="1" dirty="0">
                <a:solidFill>
                  <a:schemeClr val="bg1">
                    <a:lumMod val="65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Subtitle, Arial Narrow Bold 33pt</a:t>
            </a:r>
          </a:p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4917918" y="0"/>
            <a:ext cx="3370081" cy="10301160"/>
            <a:chOff x="0" y="0"/>
            <a:chExt cx="4493442" cy="1373488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493387" cy="13734796"/>
            </a:xfrm>
            <a:custGeom>
              <a:avLst/>
              <a:gdLst/>
              <a:ahLst/>
              <a:cxnLst/>
              <a:rect l="l" t="t" r="r" b="b"/>
              <a:pathLst>
                <a:path w="4493387" h="13734796">
                  <a:moveTo>
                    <a:pt x="3171825" y="0"/>
                  </a:moveTo>
                  <a:lnTo>
                    <a:pt x="4493387" y="0"/>
                  </a:lnTo>
                  <a:lnTo>
                    <a:pt x="4474591" y="13734796"/>
                  </a:lnTo>
                  <a:lnTo>
                    <a:pt x="0" y="13734796"/>
                  </a:lnTo>
                  <a:lnTo>
                    <a:pt x="3171825" y="0"/>
                  </a:lnTo>
                  <a:close/>
                </a:path>
              </a:pathLst>
            </a:custGeom>
            <a:solidFill>
              <a:srgbClr val="CFB991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4475C8A-6EAC-4A58-FD9C-7096EB5C848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14F1F8E-A9F1-C561-3EDC-843FAA376F6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14621" y="8572500"/>
            <a:ext cx="9707562" cy="533400"/>
          </a:xfrm>
        </p:spPr>
        <p:txBody>
          <a:bodyPr/>
          <a:lstStyle/>
          <a:p>
            <a:r>
              <a:rPr lang="en-US" dirty="0"/>
              <a:t>Purdue Engineering Communications https://</a:t>
            </a:r>
            <a:r>
              <a:rPr lang="en-US" dirty="0" err="1"/>
              <a:t>engineering.purdue.edu</a:t>
            </a:r>
            <a:r>
              <a:rPr lang="en-US" dirty="0"/>
              <a:t>/150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4313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FB6C2332-E0F9-64A4-6A73-440538C13E4F}"/>
              </a:ext>
            </a:extLst>
          </p:cNvPr>
          <p:cNvSpPr>
            <a:spLocks noGrp="1"/>
          </p:cNvSpPr>
          <p:nvPr>
            <p:ph type="subTitle" idx="4"/>
          </p:nvPr>
        </p:nvSpPr>
        <p:spPr/>
        <p:txBody>
          <a:bodyPr/>
          <a:lstStyle/>
          <a:p>
            <a:r>
              <a:rPr lang="en-US" dirty="0"/>
              <a:t>Click to add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8511920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C5297E-89EF-4018-904B-69BA6B6530F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CLICK TO ADD A HEADLINE HERE</a:t>
            </a:r>
          </a:p>
          <a:p>
            <a:r>
              <a:rPr lang="en-US" dirty="0"/>
              <a:t>FRANKLIN GOTHIC</a:t>
            </a:r>
          </a:p>
          <a:p>
            <a:r>
              <a:rPr lang="en-US" dirty="0"/>
              <a:t>60PT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8E618F-1EDD-1968-F345-5C499C066FD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820400" y="4076701"/>
            <a:ext cx="5638800" cy="2518826"/>
          </a:xfrm>
        </p:spPr>
        <p:txBody>
          <a:bodyPr/>
          <a:lstStyle/>
          <a:p>
            <a:r>
              <a:rPr lang="en-US" dirty="0"/>
              <a:t>Click to add subhead or subtitle here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33858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020DE5-C083-1652-9BD2-FBDEE4E7A61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CLICK TO ADD A HEADLINE HERE</a:t>
            </a:r>
          </a:p>
          <a:p>
            <a:r>
              <a:rPr lang="en-US" dirty="0"/>
              <a:t>FRANKLIN GOTHIC</a:t>
            </a:r>
          </a:p>
          <a:p>
            <a:r>
              <a:rPr lang="en-US" dirty="0"/>
              <a:t>60PT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A4204D-CDBB-193C-2D87-640B02270BA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820400" y="4076701"/>
            <a:ext cx="5410200" cy="2518826"/>
          </a:xfrm>
        </p:spPr>
        <p:txBody>
          <a:bodyPr/>
          <a:lstStyle/>
          <a:p>
            <a:r>
              <a:rPr lang="en-US" dirty="0"/>
              <a:t>Click to add subhead or subtitle here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66047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EED3E0-AEDE-4297-AA57-8B25F56170C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CLICK TO ADD A HEADLINE HERE</a:t>
            </a:r>
          </a:p>
          <a:p>
            <a:r>
              <a:rPr lang="en-US" dirty="0"/>
              <a:t>FRANKLIN GOTHIC</a:t>
            </a:r>
          </a:p>
          <a:p>
            <a:r>
              <a:rPr lang="en-US" dirty="0"/>
              <a:t>60PT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CD61884-1383-DBE9-9BCE-7B1B4D13D3B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Click to add subhead or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5244821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14F1F8E-A9F1-C561-3EDC-843FAA376F6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915400" y="4686300"/>
            <a:ext cx="7010400" cy="1904237"/>
          </a:xfrm>
        </p:spPr>
        <p:txBody>
          <a:bodyPr/>
          <a:lstStyle/>
          <a:p>
            <a:r>
              <a:rPr lang="en-US" sz="8000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1458551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4917918" y="0"/>
            <a:ext cx="3370081" cy="10301160"/>
            <a:chOff x="0" y="0"/>
            <a:chExt cx="4493442" cy="1373488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493387" cy="13734796"/>
            </a:xfrm>
            <a:custGeom>
              <a:avLst/>
              <a:gdLst/>
              <a:ahLst/>
              <a:cxnLst/>
              <a:rect l="l" t="t" r="r" b="b"/>
              <a:pathLst>
                <a:path w="4493387" h="13734796">
                  <a:moveTo>
                    <a:pt x="3171825" y="0"/>
                  </a:moveTo>
                  <a:lnTo>
                    <a:pt x="4493387" y="0"/>
                  </a:lnTo>
                  <a:lnTo>
                    <a:pt x="4474591" y="13734796"/>
                  </a:lnTo>
                  <a:lnTo>
                    <a:pt x="0" y="13734796"/>
                  </a:lnTo>
                  <a:lnTo>
                    <a:pt x="3171825" y="0"/>
                  </a:lnTo>
                  <a:close/>
                </a:path>
              </a:pathLst>
            </a:custGeom>
            <a:solidFill>
              <a:srgbClr val="CFB991"/>
            </a:solidFill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9525" y="2815269"/>
            <a:ext cx="18307050" cy="2648580"/>
            <a:chOff x="0" y="0"/>
            <a:chExt cx="24409400" cy="3531440"/>
          </a:xfrm>
        </p:grpSpPr>
        <p:sp>
          <p:nvSpPr>
            <p:cNvPr id="3" name="Freeform 3"/>
            <p:cNvSpPr/>
            <p:nvPr/>
          </p:nvSpPr>
          <p:spPr>
            <a:xfrm>
              <a:off x="12700" y="12700"/>
              <a:ext cx="24384000" cy="3506089"/>
            </a:xfrm>
            <a:custGeom>
              <a:avLst/>
              <a:gdLst/>
              <a:ahLst/>
              <a:cxnLst/>
              <a:rect l="l" t="t" r="r" b="b"/>
              <a:pathLst>
                <a:path w="24384000" h="3506089">
                  <a:moveTo>
                    <a:pt x="0" y="0"/>
                  </a:moveTo>
                  <a:lnTo>
                    <a:pt x="24384000" y="0"/>
                  </a:lnTo>
                  <a:lnTo>
                    <a:pt x="24384000" y="3506089"/>
                  </a:lnTo>
                  <a:lnTo>
                    <a:pt x="0" y="350608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Freeform 4"/>
            <p:cNvSpPr/>
            <p:nvPr/>
          </p:nvSpPr>
          <p:spPr>
            <a:xfrm>
              <a:off x="0" y="0"/>
              <a:ext cx="24409400" cy="3531489"/>
            </a:xfrm>
            <a:custGeom>
              <a:avLst/>
              <a:gdLst/>
              <a:ahLst/>
              <a:cxnLst/>
              <a:rect l="l" t="t" r="r" b="b"/>
              <a:pathLst>
                <a:path w="24409400" h="3531489">
                  <a:moveTo>
                    <a:pt x="12700" y="0"/>
                  </a:moveTo>
                  <a:lnTo>
                    <a:pt x="24396700" y="0"/>
                  </a:lnTo>
                  <a:cubicBezTo>
                    <a:pt x="24403686" y="0"/>
                    <a:pt x="24409400" y="5715"/>
                    <a:pt x="24409400" y="12700"/>
                  </a:cubicBezTo>
                  <a:lnTo>
                    <a:pt x="24409400" y="3518789"/>
                  </a:lnTo>
                  <a:cubicBezTo>
                    <a:pt x="24409400" y="3525774"/>
                    <a:pt x="24403686" y="3531489"/>
                    <a:pt x="24396700" y="3531489"/>
                  </a:cubicBezTo>
                  <a:lnTo>
                    <a:pt x="12700" y="3531489"/>
                  </a:lnTo>
                  <a:cubicBezTo>
                    <a:pt x="5715" y="3531489"/>
                    <a:pt x="0" y="3525774"/>
                    <a:pt x="0" y="3518789"/>
                  </a:cubicBezTo>
                  <a:lnTo>
                    <a:pt x="0" y="12700"/>
                  </a:lnTo>
                  <a:cubicBezTo>
                    <a:pt x="0" y="5715"/>
                    <a:pt x="5715" y="0"/>
                    <a:pt x="12700" y="0"/>
                  </a:cubicBezTo>
                  <a:moveTo>
                    <a:pt x="12700" y="25400"/>
                  </a:moveTo>
                  <a:lnTo>
                    <a:pt x="12700" y="12700"/>
                  </a:lnTo>
                  <a:lnTo>
                    <a:pt x="25400" y="12700"/>
                  </a:lnTo>
                  <a:lnTo>
                    <a:pt x="25400" y="3518789"/>
                  </a:lnTo>
                  <a:lnTo>
                    <a:pt x="12700" y="3518789"/>
                  </a:lnTo>
                  <a:lnTo>
                    <a:pt x="12700" y="3506089"/>
                  </a:lnTo>
                  <a:lnTo>
                    <a:pt x="24396700" y="3506089"/>
                  </a:lnTo>
                  <a:lnTo>
                    <a:pt x="24396700" y="3518789"/>
                  </a:lnTo>
                  <a:lnTo>
                    <a:pt x="24384000" y="3518789"/>
                  </a:lnTo>
                  <a:lnTo>
                    <a:pt x="24384000" y="12700"/>
                  </a:lnTo>
                  <a:lnTo>
                    <a:pt x="24396700" y="12700"/>
                  </a:lnTo>
                  <a:lnTo>
                    <a:pt x="24396700" y="25400"/>
                  </a:lnTo>
                  <a:lnTo>
                    <a:pt x="12700" y="254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" name="Freeform 5"/>
          <p:cNvSpPr/>
          <p:nvPr/>
        </p:nvSpPr>
        <p:spPr>
          <a:xfrm>
            <a:off x="2491536" y="3347604"/>
            <a:ext cx="1498580" cy="1261200"/>
          </a:xfrm>
          <a:custGeom>
            <a:avLst/>
            <a:gdLst/>
            <a:ahLst/>
            <a:cxnLst/>
            <a:rect l="l" t="t" r="r" b="b"/>
            <a:pathLst>
              <a:path w="1498580" h="1261200">
                <a:moveTo>
                  <a:pt x="0" y="0"/>
                </a:moveTo>
                <a:lnTo>
                  <a:pt x="1498580" y="0"/>
                </a:lnTo>
                <a:lnTo>
                  <a:pt x="1498580" y="1261200"/>
                </a:lnTo>
                <a:lnTo>
                  <a:pt x="0" y="12612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30" r="-30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2466972" y="5880025"/>
            <a:ext cx="1498579" cy="1260252"/>
          </a:xfrm>
          <a:custGeom>
            <a:avLst/>
            <a:gdLst/>
            <a:ahLst/>
            <a:cxnLst/>
            <a:rect l="l" t="t" r="r" b="b"/>
            <a:pathLst>
              <a:path w="1498579" h="1260252">
                <a:moveTo>
                  <a:pt x="0" y="0"/>
                </a:moveTo>
                <a:lnTo>
                  <a:pt x="1498579" y="0"/>
                </a:lnTo>
                <a:lnTo>
                  <a:pt x="1498579" y="1260252"/>
                </a:lnTo>
                <a:lnTo>
                  <a:pt x="0" y="126025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4606506" y="3334032"/>
            <a:ext cx="1984879" cy="1289576"/>
          </a:xfrm>
          <a:custGeom>
            <a:avLst/>
            <a:gdLst/>
            <a:ahLst/>
            <a:cxnLst/>
            <a:rect l="l" t="t" r="r" b="b"/>
            <a:pathLst>
              <a:path w="1984879" h="1289576">
                <a:moveTo>
                  <a:pt x="0" y="0"/>
                </a:moveTo>
                <a:lnTo>
                  <a:pt x="1984880" y="0"/>
                </a:lnTo>
                <a:lnTo>
                  <a:pt x="1984880" y="1289576"/>
                </a:lnTo>
                <a:lnTo>
                  <a:pt x="0" y="128957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t="-57" b="-57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4606506" y="5895024"/>
            <a:ext cx="1984879" cy="1289577"/>
          </a:xfrm>
          <a:custGeom>
            <a:avLst/>
            <a:gdLst/>
            <a:ahLst/>
            <a:cxnLst/>
            <a:rect l="l" t="t" r="r" b="b"/>
            <a:pathLst>
              <a:path w="1984879" h="1289577">
                <a:moveTo>
                  <a:pt x="0" y="0"/>
                </a:moveTo>
                <a:lnTo>
                  <a:pt x="1984880" y="0"/>
                </a:lnTo>
                <a:lnTo>
                  <a:pt x="1984880" y="1289577"/>
                </a:lnTo>
                <a:lnTo>
                  <a:pt x="0" y="128957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t="-57" b="-57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785404" y="3347604"/>
            <a:ext cx="1548157" cy="1304378"/>
          </a:xfrm>
          <a:custGeom>
            <a:avLst/>
            <a:gdLst/>
            <a:ahLst/>
            <a:cxnLst/>
            <a:rect l="l" t="t" r="r" b="b"/>
            <a:pathLst>
              <a:path w="1548157" h="1304378">
                <a:moveTo>
                  <a:pt x="0" y="0"/>
                </a:moveTo>
                <a:lnTo>
                  <a:pt x="1548158" y="0"/>
                </a:lnTo>
                <a:lnTo>
                  <a:pt x="1548158" y="1304378"/>
                </a:lnTo>
                <a:lnTo>
                  <a:pt x="0" y="130437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623626" y="5930993"/>
            <a:ext cx="1487899" cy="1253608"/>
          </a:xfrm>
          <a:custGeom>
            <a:avLst/>
            <a:gdLst/>
            <a:ahLst/>
            <a:cxnLst/>
            <a:rect l="l" t="t" r="r" b="b"/>
            <a:pathLst>
              <a:path w="1487899" h="1253608">
                <a:moveTo>
                  <a:pt x="0" y="0"/>
                </a:moveTo>
                <a:lnTo>
                  <a:pt x="1487899" y="0"/>
                </a:lnTo>
                <a:lnTo>
                  <a:pt x="1487899" y="1253608"/>
                </a:lnTo>
                <a:lnTo>
                  <a:pt x="0" y="125360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785404" y="968189"/>
            <a:ext cx="16717191" cy="6110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40"/>
              </a:lnSpc>
            </a:pPr>
            <a:r>
              <a:rPr lang="en-US" sz="3000" dirty="0">
                <a:solidFill>
                  <a:srgbClr val="000000"/>
                </a:solidFill>
                <a:latin typeface="Arial"/>
              </a:rPr>
              <a:t>Design Elements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937500" y="8854836"/>
            <a:ext cx="16717191" cy="3777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40"/>
              </a:lnSpc>
            </a:pPr>
            <a:r>
              <a:rPr lang="en-US" sz="2400" b="1" spc="-24" dirty="0">
                <a:solidFill>
                  <a:srgbClr val="9D9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 and paste as needed. Delete slide before presenting.</a:t>
            </a:r>
          </a:p>
        </p:txBody>
      </p:sp>
      <p:pic>
        <p:nvPicPr>
          <p:cNvPr id="13" name="Picture 12" descr="Facebook social media icon">
            <a:extLst>
              <a:ext uri="{FF2B5EF4-FFF2-40B4-BE49-F238E27FC236}">
                <a16:creationId xmlns:a16="http://schemas.microsoft.com/office/drawing/2014/main" id="{62DF3B42-CD71-1FF2-9E33-F8628E072CB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582108" y="3235577"/>
            <a:ext cx="736039" cy="736039"/>
          </a:xfrm>
          <a:prstGeom prst="rect">
            <a:avLst/>
          </a:prstGeom>
        </p:spPr>
      </p:pic>
      <p:pic>
        <p:nvPicPr>
          <p:cNvPr id="14" name="Picture 13" descr="Instagram social media icon">
            <a:extLst>
              <a:ext uri="{FF2B5EF4-FFF2-40B4-BE49-F238E27FC236}">
                <a16:creationId xmlns:a16="http://schemas.microsoft.com/office/drawing/2014/main" id="{690ED1F0-34D8-5577-2F96-E5FF6FC2223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633860" y="3235577"/>
            <a:ext cx="736039" cy="736039"/>
          </a:xfrm>
          <a:prstGeom prst="rect">
            <a:avLst/>
          </a:prstGeom>
        </p:spPr>
      </p:pic>
      <p:pic>
        <p:nvPicPr>
          <p:cNvPr id="15" name="Picture 14" descr="LinkedIn social media icon">
            <a:extLst>
              <a:ext uri="{FF2B5EF4-FFF2-40B4-BE49-F238E27FC236}">
                <a16:creationId xmlns:a16="http://schemas.microsoft.com/office/drawing/2014/main" id="{D527E212-9EAC-B69B-C4DB-67D3D90E3DA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685612" y="3235577"/>
            <a:ext cx="736039" cy="736039"/>
          </a:xfrm>
          <a:prstGeom prst="rect">
            <a:avLst/>
          </a:prstGeom>
        </p:spPr>
      </p:pic>
      <p:pic>
        <p:nvPicPr>
          <p:cNvPr id="16" name="Picture 15" descr="Snapchat social media icon">
            <a:extLst>
              <a:ext uri="{FF2B5EF4-FFF2-40B4-BE49-F238E27FC236}">
                <a16:creationId xmlns:a16="http://schemas.microsoft.com/office/drawing/2014/main" id="{2DEE1F68-A3E1-5D93-65B6-CBA6849568F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737364" y="3222098"/>
            <a:ext cx="736039" cy="736039"/>
          </a:xfrm>
          <a:prstGeom prst="rect">
            <a:avLst/>
          </a:prstGeom>
        </p:spPr>
      </p:pic>
      <p:pic>
        <p:nvPicPr>
          <p:cNvPr id="17" name="Picture 16" descr="X social media icon">
            <a:extLst>
              <a:ext uri="{FF2B5EF4-FFF2-40B4-BE49-F238E27FC236}">
                <a16:creationId xmlns:a16="http://schemas.microsoft.com/office/drawing/2014/main" id="{CE0266FF-A440-A240-F36D-CC47A4D6352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840866" y="3235577"/>
            <a:ext cx="736039" cy="736039"/>
          </a:xfrm>
          <a:prstGeom prst="rect">
            <a:avLst/>
          </a:prstGeom>
        </p:spPr>
      </p:pic>
      <p:pic>
        <p:nvPicPr>
          <p:cNvPr id="18" name="Picture 17" descr="YouTube social media icon">
            <a:extLst>
              <a:ext uri="{FF2B5EF4-FFF2-40B4-BE49-F238E27FC236}">
                <a16:creationId xmlns:a16="http://schemas.microsoft.com/office/drawing/2014/main" id="{B762BD30-B67D-F909-A8D3-F13EE269456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1789116" y="3222098"/>
            <a:ext cx="736039" cy="736039"/>
          </a:xfrm>
          <a:prstGeom prst="rect">
            <a:avLst/>
          </a:prstGeom>
        </p:spPr>
      </p:pic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BAAEE6BA-32C9-3914-4E8A-A41B440D1C88}"/>
              </a:ext>
            </a:extLst>
          </p:cNvPr>
          <p:cNvSpPr txBox="1">
            <a:spLocks/>
          </p:cNvSpPr>
          <p:nvPr/>
        </p:nvSpPr>
        <p:spPr>
          <a:xfrm>
            <a:off x="7564603" y="4208317"/>
            <a:ext cx="5579907" cy="1870365"/>
          </a:xfrm>
          <a:prstGeom prst="rect">
            <a:avLst/>
          </a:prstGeom>
        </p:spPr>
        <p:txBody>
          <a:bodyPr/>
          <a:lstStyle>
            <a:lvl1pPr marL="0" eaLnBrk="1" hangingPunct="1">
              <a:defRPr sz="1400">
                <a:latin typeface="+mn-lt"/>
                <a:ea typeface="+mn-ea"/>
                <a:cs typeface="+mn-cs"/>
              </a:defRPr>
            </a:lvl1pPr>
            <a:lvl2pPr marL="457200" eaLnBrk="1" hangingPunct="1">
              <a:defRPr>
                <a:latin typeface="+mn-lt"/>
                <a:ea typeface="+mn-ea"/>
                <a:cs typeface="+mn-cs"/>
              </a:defRPr>
            </a:lvl2pPr>
            <a:lvl3pPr marL="914400" eaLnBrk="1" hangingPunct="1">
              <a:defRPr>
                <a:latin typeface="+mn-lt"/>
                <a:ea typeface="+mn-ea"/>
                <a:cs typeface="+mn-cs"/>
              </a:defRPr>
            </a:lvl3pPr>
            <a:lvl4pPr marL="1371600" eaLnBrk="1" hangingPunct="1">
              <a:defRPr>
                <a:latin typeface="+mn-lt"/>
                <a:ea typeface="+mn-ea"/>
                <a:cs typeface="+mn-cs"/>
              </a:defRPr>
            </a:lvl4pPr>
            <a:lvl5pPr marL="1828800" eaLnBrk="1" hangingPunct="1">
              <a:defRPr>
                <a:latin typeface="+mn-lt"/>
                <a:ea typeface="+mn-ea"/>
                <a:cs typeface="+mn-cs"/>
              </a:defRPr>
            </a:lvl5pPr>
            <a:lvl6pPr marL="2286000" eaLnBrk="1" hangingPunct="1">
              <a:defRPr>
                <a:latin typeface="+mn-lt"/>
                <a:ea typeface="+mn-ea"/>
                <a:cs typeface="+mn-cs"/>
              </a:defRPr>
            </a:lvl6pPr>
            <a:lvl7pPr marL="2743200" eaLnBrk="1" hangingPunct="1">
              <a:defRPr>
                <a:latin typeface="+mn-lt"/>
                <a:ea typeface="+mn-ea"/>
                <a:cs typeface="+mn-cs"/>
              </a:defRPr>
            </a:lvl7pPr>
            <a:lvl8pPr marL="3200400" eaLnBrk="1" hangingPunct="1">
              <a:defRPr>
                <a:latin typeface="+mn-lt"/>
                <a:ea typeface="+mn-ea"/>
                <a:cs typeface="+mn-cs"/>
              </a:defRPr>
            </a:lvl8pPr>
            <a:lvl9pPr marL="3657600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kern="0" dirty="0">
                <a:solidFill>
                  <a:schemeClr val="bg2"/>
                </a:solidFill>
                <a:latin typeface="United Sans Cd Md" pitchFamily="2" charset="77"/>
              </a:rPr>
              <a:t>ENGINEERING.PURDUE.EDU/</a:t>
            </a:r>
            <a:r>
              <a:rPr lang="en-US" sz="4400" b="1" kern="0" dirty="0">
                <a:solidFill>
                  <a:schemeClr val="bg2"/>
                </a:solidFill>
                <a:latin typeface="United Sans Cd Md" pitchFamily="2" charset="77"/>
              </a:rPr>
              <a:t>150</a:t>
            </a:r>
          </a:p>
          <a:p>
            <a:endParaRPr lang="en-US" b="1" kern="0" dirty="0">
              <a:latin typeface="GillSansMTStd-Book"/>
            </a:endParaRPr>
          </a:p>
          <a:p>
            <a:pPr algn="l">
              <a:spcAft>
                <a:spcPts val="800"/>
              </a:spcAft>
            </a:pPr>
            <a:endParaRPr lang="en-US" kern="0" dirty="0">
              <a:solidFill>
                <a:srgbClr val="222222"/>
              </a:solidFill>
              <a:highlight>
                <a:srgbClr val="FFFFFF"/>
              </a:highlight>
              <a:latin typeface="GillSansMTStd-Book"/>
            </a:endParaRPr>
          </a:p>
          <a:p>
            <a:pPr marL="285750" indent="-285750" algn="l"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kern="0" dirty="0">
              <a:solidFill>
                <a:srgbClr val="222222"/>
              </a:solidFill>
              <a:highlight>
                <a:srgbClr val="FFFFFF"/>
              </a:highlight>
              <a:latin typeface="GillSansMTStd-Book"/>
            </a:endParaRPr>
          </a:p>
          <a:p>
            <a:br>
              <a:rPr lang="en-US" kern="0" dirty="0">
                <a:solidFill>
                  <a:sysClr val="windowText" lastClr="000000"/>
                </a:solidFill>
              </a:rPr>
            </a:br>
            <a:endParaRPr lang="en-US" kern="0" dirty="0">
              <a:solidFill>
                <a:sysClr val="windowText" lastClr="000000"/>
              </a:solidFill>
            </a:endParaRPr>
          </a:p>
          <a:p>
            <a:pPr algn="l" rtl="0"/>
            <a:endParaRPr lang="en-US" kern="0" dirty="0">
              <a:solidFill>
                <a:sysClr val="windowText" lastClr="000000"/>
              </a:solidFill>
            </a:endParaRPr>
          </a:p>
        </p:txBody>
      </p:sp>
      <p:pic>
        <p:nvPicPr>
          <p:cNvPr id="20" name="Picture 19" descr="Facebook social media icon">
            <a:extLst>
              <a:ext uri="{FF2B5EF4-FFF2-40B4-BE49-F238E27FC236}">
                <a16:creationId xmlns:a16="http://schemas.microsoft.com/office/drawing/2014/main" id="{10055A08-63D3-7CFE-F041-45C01593DF07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568697" y="5971049"/>
            <a:ext cx="736039" cy="736039"/>
          </a:xfrm>
          <a:prstGeom prst="rect">
            <a:avLst/>
          </a:prstGeom>
        </p:spPr>
      </p:pic>
      <p:pic>
        <p:nvPicPr>
          <p:cNvPr id="21" name="Picture 20" descr="Instagram social media icon">
            <a:extLst>
              <a:ext uri="{FF2B5EF4-FFF2-40B4-BE49-F238E27FC236}">
                <a16:creationId xmlns:a16="http://schemas.microsoft.com/office/drawing/2014/main" id="{E5630178-FEF8-AA13-349D-AABE3F78E40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20933" y="5971049"/>
            <a:ext cx="736039" cy="736039"/>
          </a:xfrm>
          <a:prstGeom prst="rect">
            <a:avLst/>
          </a:prstGeom>
        </p:spPr>
      </p:pic>
      <p:pic>
        <p:nvPicPr>
          <p:cNvPr id="22" name="Picture 21" descr="LinkedIn social media icon">
            <a:extLst>
              <a:ext uri="{FF2B5EF4-FFF2-40B4-BE49-F238E27FC236}">
                <a16:creationId xmlns:a16="http://schemas.microsoft.com/office/drawing/2014/main" id="{A8FAEE84-13E3-2D61-C6E3-504CBC124AF9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673169" y="5971049"/>
            <a:ext cx="736039" cy="736039"/>
          </a:xfrm>
          <a:prstGeom prst="rect">
            <a:avLst/>
          </a:prstGeom>
        </p:spPr>
      </p:pic>
      <p:pic>
        <p:nvPicPr>
          <p:cNvPr id="23" name="Picture 22" descr="Snapchat social media icon">
            <a:extLst>
              <a:ext uri="{FF2B5EF4-FFF2-40B4-BE49-F238E27FC236}">
                <a16:creationId xmlns:a16="http://schemas.microsoft.com/office/drawing/2014/main" id="{E9DEB054-56E8-D470-B55C-91E5C559F656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0736392" y="5950419"/>
            <a:ext cx="736039" cy="736039"/>
          </a:xfrm>
          <a:prstGeom prst="rect">
            <a:avLst/>
          </a:prstGeom>
        </p:spPr>
      </p:pic>
      <p:pic>
        <p:nvPicPr>
          <p:cNvPr id="24" name="Picture 23" descr="X social media icon">
            <a:extLst>
              <a:ext uri="{FF2B5EF4-FFF2-40B4-BE49-F238E27FC236}">
                <a16:creationId xmlns:a16="http://schemas.microsoft.com/office/drawing/2014/main" id="{7E5B92DC-3F9E-EE63-3ECF-4928CA7049C3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2840866" y="5963898"/>
            <a:ext cx="736039" cy="736039"/>
          </a:xfrm>
          <a:prstGeom prst="rect">
            <a:avLst/>
          </a:prstGeom>
        </p:spPr>
      </p:pic>
      <p:pic>
        <p:nvPicPr>
          <p:cNvPr id="25" name="Picture 24" descr="YouTube social media icon">
            <a:extLst>
              <a:ext uri="{FF2B5EF4-FFF2-40B4-BE49-F238E27FC236}">
                <a16:creationId xmlns:a16="http://schemas.microsoft.com/office/drawing/2014/main" id="{60F704D9-EC80-3E5D-D4C2-63D3317B90FC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788628" y="5950419"/>
            <a:ext cx="736039" cy="736039"/>
          </a:xfrm>
          <a:prstGeom prst="rect">
            <a:avLst/>
          </a:prstGeom>
        </p:spPr>
      </p:pic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04480F93-99CB-57A4-1B3F-E6D55716100E}"/>
              </a:ext>
            </a:extLst>
          </p:cNvPr>
          <p:cNvSpPr txBox="1">
            <a:spLocks/>
          </p:cNvSpPr>
          <p:nvPr/>
        </p:nvSpPr>
        <p:spPr>
          <a:xfrm>
            <a:off x="7551190" y="6931422"/>
            <a:ext cx="5579907" cy="661848"/>
          </a:xfrm>
          <a:prstGeom prst="rect">
            <a:avLst/>
          </a:prstGeom>
        </p:spPr>
        <p:txBody>
          <a:bodyPr/>
          <a:lstStyle>
            <a:lvl1pPr marL="0" eaLnBrk="1" hangingPunct="1">
              <a:defRPr sz="1400">
                <a:latin typeface="+mn-lt"/>
                <a:ea typeface="+mn-ea"/>
                <a:cs typeface="+mn-cs"/>
              </a:defRPr>
            </a:lvl1pPr>
            <a:lvl2pPr marL="457200" eaLnBrk="1" hangingPunct="1">
              <a:defRPr>
                <a:latin typeface="+mn-lt"/>
                <a:ea typeface="+mn-ea"/>
                <a:cs typeface="+mn-cs"/>
              </a:defRPr>
            </a:lvl2pPr>
            <a:lvl3pPr marL="914400" eaLnBrk="1" hangingPunct="1">
              <a:defRPr>
                <a:latin typeface="+mn-lt"/>
                <a:ea typeface="+mn-ea"/>
                <a:cs typeface="+mn-cs"/>
              </a:defRPr>
            </a:lvl3pPr>
            <a:lvl4pPr marL="1371600" eaLnBrk="1" hangingPunct="1">
              <a:defRPr>
                <a:latin typeface="+mn-lt"/>
                <a:ea typeface="+mn-ea"/>
                <a:cs typeface="+mn-cs"/>
              </a:defRPr>
            </a:lvl4pPr>
            <a:lvl5pPr marL="1828800" eaLnBrk="1" hangingPunct="1">
              <a:defRPr>
                <a:latin typeface="+mn-lt"/>
                <a:ea typeface="+mn-ea"/>
                <a:cs typeface="+mn-cs"/>
              </a:defRPr>
            </a:lvl5pPr>
            <a:lvl6pPr marL="2286000" eaLnBrk="1" hangingPunct="1">
              <a:defRPr>
                <a:latin typeface="+mn-lt"/>
                <a:ea typeface="+mn-ea"/>
                <a:cs typeface="+mn-cs"/>
              </a:defRPr>
            </a:lvl6pPr>
            <a:lvl7pPr marL="2743200" eaLnBrk="1" hangingPunct="1">
              <a:defRPr>
                <a:latin typeface="+mn-lt"/>
                <a:ea typeface="+mn-ea"/>
                <a:cs typeface="+mn-cs"/>
              </a:defRPr>
            </a:lvl7pPr>
            <a:lvl8pPr marL="3200400" eaLnBrk="1" hangingPunct="1">
              <a:defRPr>
                <a:latin typeface="+mn-lt"/>
                <a:ea typeface="+mn-ea"/>
                <a:cs typeface="+mn-cs"/>
              </a:defRPr>
            </a:lvl8pPr>
            <a:lvl9pPr marL="3657600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United Sans Cd Md" pitchFamily="2" charset="77"/>
              </a:rPr>
              <a:t>ENGINEERING.PURDUE.EDU/150</a:t>
            </a:r>
          </a:p>
          <a:p>
            <a:endParaRPr lang="en-US" b="1" kern="0" dirty="0">
              <a:latin typeface="GillSansMTStd-Book"/>
            </a:endParaRPr>
          </a:p>
          <a:p>
            <a:pPr algn="l">
              <a:spcAft>
                <a:spcPts val="800"/>
              </a:spcAft>
            </a:pPr>
            <a:endParaRPr lang="en-US" kern="0" dirty="0">
              <a:solidFill>
                <a:srgbClr val="222222"/>
              </a:solidFill>
              <a:highlight>
                <a:srgbClr val="FFFFFF"/>
              </a:highlight>
              <a:latin typeface="GillSansMTStd-Book"/>
            </a:endParaRPr>
          </a:p>
          <a:p>
            <a:pPr marL="285750" indent="-285750" algn="l"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kern="0" dirty="0">
              <a:solidFill>
                <a:srgbClr val="222222"/>
              </a:solidFill>
              <a:highlight>
                <a:srgbClr val="FFFFFF"/>
              </a:highlight>
              <a:latin typeface="GillSansMTStd-Book"/>
            </a:endParaRPr>
          </a:p>
          <a:p>
            <a:br>
              <a:rPr lang="en-US" kern="0" dirty="0">
                <a:solidFill>
                  <a:sysClr val="windowText" lastClr="000000"/>
                </a:solidFill>
              </a:rPr>
            </a:br>
            <a:endParaRPr lang="en-US" kern="0" dirty="0">
              <a:solidFill>
                <a:sysClr val="windowText" lastClr="000000"/>
              </a:solidFill>
            </a:endParaRPr>
          </a:p>
          <a:p>
            <a:pPr algn="l" rtl="0"/>
            <a:endParaRPr lang="en-US" kern="0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4917918" y="0"/>
            <a:ext cx="3370081" cy="10301160"/>
            <a:chOff x="0" y="0"/>
            <a:chExt cx="4493442" cy="1373488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493387" cy="13734796"/>
            </a:xfrm>
            <a:custGeom>
              <a:avLst/>
              <a:gdLst/>
              <a:ahLst/>
              <a:cxnLst/>
              <a:rect l="l" t="t" r="r" b="b"/>
              <a:pathLst>
                <a:path w="4493387" h="13734796">
                  <a:moveTo>
                    <a:pt x="3171825" y="0"/>
                  </a:moveTo>
                  <a:lnTo>
                    <a:pt x="4493387" y="0"/>
                  </a:lnTo>
                  <a:lnTo>
                    <a:pt x="4474591" y="13734796"/>
                  </a:lnTo>
                  <a:lnTo>
                    <a:pt x="0" y="13734796"/>
                  </a:lnTo>
                  <a:lnTo>
                    <a:pt x="3171825" y="0"/>
                  </a:lnTo>
                  <a:close/>
                </a:path>
              </a:pathLst>
            </a:custGeom>
            <a:solidFill>
              <a:srgbClr val="CFB991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" name="TextBox 4"/>
          <p:cNvSpPr txBox="1"/>
          <p:nvPr/>
        </p:nvSpPr>
        <p:spPr>
          <a:xfrm>
            <a:off x="1626327" y="1104900"/>
            <a:ext cx="11937274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en-US" sz="6000" i="1" spc="-97" dirty="0">
                <a:solidFill>
                  <a:srgbClr val="FEFFFF"/>
                </a:solidFill>
                <a:latin typeface="Franklin Gothic Medium" panose="020B0603020102020204" pitchFamily="34" charset="0"/>
              </a:rPr>
              <a:t>Presentation Title, Franklin Gothic Italic 60pt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626326" y="3238500"/>
            <a:ext cx="11462307" cy="5136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888"/>
              </a:lnSpc>
            </a:pPr>
            <a:r>
              <a:rPr lang="en-US" sz="3600" b="1" dirty="0">
                <a:solidFill>
                  <a:srgbClr val="CECACB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Subtitle, Arial Narrow Bold Semibold 36pt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AF530374-DBBE-5C73-147B-C831B06875C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6400" i="1" dirty="0">
                <a:latin typeface="Franklin Gothic Medium" panose="020B0603020102020204" pitchFamily="34" charset="0"/>
              </a:rPr>
              <a:t>Title, Franklin Gothic Italic, 64pt</a:t>
            </a:r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6AFD0EEC-3B23-2270-7C84-08312D06C52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300" b="1" dirty="0">
                <a:solidFill>
                  <a:schemeClr val="bg1">
                    <a:lumMod val="65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Subtitle, Arial Narrow Bold 33pt</a:t>
            </a:r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271E3A4C-1772-C183-DD3A-033F44D5470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Body copy here, Arial 21pt</a:t>
            </a:r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33D10164-9889-9CFF-1B6D-E45E66D2FBD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Body copy here, Arial 21pt</a:t>
            </a:r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F517645D-8A9C-5BE5-F8A8-B869115D2E4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Body copy here, Arial 21pt</a:t>
            </a:r>
          </a:p>
          <a:p>
            <a:endParaRPr lang="en-US" dirty="0"/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829BBA21-77EB-D3A5-1534-744388D06B1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Body copy here, Arial 21pt</a:t>
            </a:r>
          </a:p>
          <a:p>
            <a:endParaRPr lang="en-US" dirty="0"/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8E611D49-32D5-FB4A-23A2-55202E7F422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Body copy here, Arial 21pt</a:t>
            </a:r>
          </a:p>
          <a:p>
            <a:endParaRPr lang="en-US" dirty="0"/>
          </a:p>
        </p:txBody>
      </p:sp>
      <p:sp>
        <p:nvSpPr>
          <p:cNvPr id="37" name="Text Placeholder 36">
            <a:extLst>
              <a:ext uri="{FF2B5EF4-FFF2-40B4-BE49-F238E27FC236}">
                <a16:creationId xmlns:a16="http://schemas.microsoft.com/office/drawing/2014/main" id="{8FC1FBB9-52E3-DCC1-E800-DA6B83032CA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Body copy here, Arial 21pt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2F239C59-8E2B-904B-EE2D-4F5B8C3B8BF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Body copy goes here in paragraph format, The font is Arial 24pt</a:t>
            </a:r>
          </a:p>
          <a:p>
            <a:r>
              <a:rPr lang="en-US" dirty="0"/>
              <a:t>Body copy goes here in paragraph format, The font is Arial 24pt</a:t>
            </a:r>
          </a:p>
          <a:p>
            <a:r>
              <a:rPr lang="en-US" dirty="0"/>
              <a:t>Body copy goes here in paragraph format, The font is Arial 24pt</a:t>
            </a:r>
          </a:p>
          <a:p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B2B05B8-E55F-8C99-E4B0-22D5C3C6A67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6400" i="1" dirty="0">
                <a:latin typeface="Franklin Gothic Medium" panose="020B0603020102020204" pitchFamily="34" charset="0"/>
              </a:rPr>
              <a:t>Title, Franklin Gothic Italic, 64pt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1EAD32D-D0D9-4F75-7EF4-A6C400D1598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300" b="1" dirty="0">
                <a:solidFill>
                  <a:schemeClr val="bg1">
                    <a:lumMod val="65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Subtitle, Arial Narrow Bold 33pt</a:t>
            </a:r>
          </a:p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/>
          <p:cNvSpPr/>
          <p:nvPr/>
        </p:nvSpPr>
        <p:spPr>
          <a:xfrm rot="25117">
            <a:off x="10488344" y="6806090"/>
            <a:ext cx="5866534" cy="0"/>
          </a:xfrm>
          <a:prstGeom prst="line">
            <a:avLst/>
          </a:prstGeom>
          <a:ln w="19050" cap="rnd">
            <a:solidFill>
              <a:srgbClr val="55596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007FF533-96CC-D793-8004-AD34E09E242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488422" y="3988452"/>
            <a:ext cx="5970587" cy="14478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0283FC37-2215-8F09-CC19-15613D9E165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488422" y="6872371"/>
            <a:ext cx="5865812" cy="57626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6380028-E72E-EC35-B9F2-4581279F636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6400" i="1" dirty="0">
                <a:latin typeface="Franklin Gothic Medium" panose="020B0603020102020204" pitchFamily="34" charset="0"/>
              </a:rPr>
              <a:t>Title, Franklin Gothic Italic, 64pt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9FCECFB6-4F56-31E8-8CD0-F19DCC72DA8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300" b="1" dirty="0">
                <a:solidFill>
                  <a:schemeClr val="bg1">
                    <a:lumMod val="65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Subtitle, Arial Narrow Bold 33pt</a:t>
            </a:r>
          </a:p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7504272"/>
              </p:ext>
            </p:extLst>
          </p:nvPr>
        </p:nvGraphicFramePr>
        <p:xfrm>
          <a:off x="702470" y="2314575"/>
          <a:ext cx="16764000" cy="6453188"/>
        </p:xfrm>
        <a:graphic>
          <a:graphicData uri="http://schemas.openxmlformats.org/drawingml/2006/table">
            <a:tbl>
              <a:tblPr/>
              <a:tblGrid>
                <a:gridCol w="2095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95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95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95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955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0955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0955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0955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676774">
                <a:tc>
                  <a:txBody>
                    <a:bodyPr/>
                    <a:lstStyle/>
                    <a:p>
                      <a:pPr algn="ctr">
                        <a:lnSpc>
                          <a:spcPts val="2879"/>
                        </a:lnSpc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Arimo Bold"/>
                        </a:rPr>
                        <a:t>Subject</a:t>
                      </a:r>
                      <a:endParaRPr lang="en-US" sz="1100"/>
                    </a:p>
                  </a:txBody>
                  <a:tcPr marT="91440" marB="9144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B89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79"/>
                        </a:lnSpc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Arimo Bold"/>
                        </a:rPr>
                        <a:t>Subject</a:t>
                      </a:r>
                      <a:endParaRPr lang="en-US" sz="1100"/>
                    </a:p>
                  </a:txBody>
                  <a:tcPr marT="91440" marB="9144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B89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79"/>
                        </a:lnSpc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Arimo Bold"/>
                        </a:rPr>
                        <a:t>Subject</a:t>
                      </a:r>
                      <a:endParaRPr lang="en-US" sz="1100"/>
                    </a:p>
                  </a:txBody>
                  <a:tcPr marT="91440" marB="9144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B89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79"/>
                        </a:lnSpc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Arimo Bold"/>
                        </a:rPr>
                        <a:t>Subject</a:t>
                      </a:r>
                      <a:endParaRPr lang="en-US" sz="1100"/>
                    </a:p>
                  </a:txBody>
                  <a:tcPr marT="91440" marB="9144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B89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79"/>
                        </a:lnSpc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Arimo Bold"/>
                        </a:rPr>
                        <a:t>Subject</a:t>
                      </a:r>
                      <a:endParaRPr lang="en-US" sz="1100"/>
                    </a:p>
                  </a:txBody>
                  <a:tcPr marT="91440" marB="9144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B89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79"/>
                        </a:lnSpc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Arimo Bold"/>
                        </a:rPr>
                        <a:t>Subject</a:t>
                      </a:r>
                      <a:endParaRPr lang="en-US" sz="1100"/>
                    </a:p>
                  </a:txBody>
                  <a:tcPr marT="91440" marB="9144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B89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79"/>
                        </a:lnSpc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Arimo Bold"/>
                        </a:rPr>
                        <a:t>Subject</a:t>
                      </a:r>
                      <a:endParaRPr lang="en-US" sz="1100"/>
                    </a:p>
                  </a:txBody>
                  <a:tcPr marT="91440" marB="9144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B89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79"/>
                        </a:lnSpc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Arimo Bold"/>
                        </a:rPr>
                        <a:t>Subject</a:t>
                      </a:r>
                      <a:endParaRPr lang="en-US" sz="1100"/>
                    </a:p>
                  </a:txBody>
                  <a:tcPr marT="91440" marB="9144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B89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6774">
                <a:tc>
                  <a:txBody>
                    <a:bodyPr/>
                    <a:lstStyle/>
                    <a:p>
                      <a:pPr algn="ctr">
                        <a:lnSpc>
                          <a:spcPts val="2879"/>
                        </a:lnSpc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1869</a:t>
                      </a:r>
                      <a:endParaRPr lang="en-US" sz="1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91440" marB="9144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6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79"/>
                        </a:lnSpc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1869</a:t>
                      </a:r>
                      <a:endParaRPr lang="en-US" sz="1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91440" marB="9144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6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79"/>
                        </a:lnSpc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1869</a:t>
                      </a:r>
                      <a:endParaRPr lang="en-US" sz="1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91440" marB="9144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6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79"/>
                        </a:lnSpc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1869</a:t>
                      </a:r>
                      <a:endParaRPr lang="en-US" sz="1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91440" marB="9144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6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79"/>
                        </a:lnSpc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1869</a:t>
                      </a:r>
                      <a:endParaRPr lang="en-US" sz="1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91440" marB="9144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6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79"/>
                        </a:lnSpc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1869</a:t>
                      </a:r>
                      <a:endParaRPr lang="en-US" sz="1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91440" marB="9144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6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79"/>
                        </a:lnSpc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1869</a:t>
                      </a:r>
                      <a:endParaRPr lang="en-US" sz="1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91440" marB="9144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6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79"/>
                        </a:lnSpc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1869</a:t>
                      </a:r>
                      <a:endParaRPr lang="en-US" sz="1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91440" marB="9144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6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6774">
                <a:tc>
                  <a:txBody>
                    <a:bodyPr/>
                    <a:lstStyle/>
                    <a:p>
                      <a:pPr algn="ctr">
                        <a:lnSpc>
                          <a:spcPts val="2879"/>
                        </a:lnSpc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$150,000</a:t>
                      </a:r>
                      <a:endParaRPr lang="en-US" sz="1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91440" marB="9144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3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79"/>
                        </a:lnSpc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$150,000</a:t>
                      </a:r>
                      <a:endParaRPr lang="en-US" sz="1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91440" marB="9144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3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79"/>
                        </a:lnSpc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$150,000</a:t>
                      </a:r>
                      <a:endParaRPr lang="en-US" sz="1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91440" marB="9144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3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79"/>
                        </a:lnSpc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$150,000</a:t>
                      </a:r>
                      <a:endParaRPr lang="en-US" sz="1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91440" marB="9144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3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79"/>
                        </a:lnSpc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$150,000</a:t>
                      </a:r>
                      <a:endParaRPr lang="en-US" sz="1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91440" marB="9144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3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79"/>
                        </a:lnSpc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$150,000</a:t>
                      </a:r>
                      <a:endParaRPr lang="en-US" sz="1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91440" marB="9144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3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79"/>
                        </a:lnSpc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$150,000</a:t>
                      </a:r>
                      <a:endParaRPr lang="en-US" sz="1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91440" marB="9144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3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79"/>
                        </a:lnSpc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$150,000</a:t>
                      </a:r>
                      <a:endParaRPr lang="en-US" sz="1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91440" marB="9144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3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6774">
                <a:tc>
                  <a:txBody>
                    <a:bodyPr/>
                    <a:lstStyle/>
                    <a:p>
                      <a:pPr algn="ctr">
                        <a:lnSpc>
                          <a:spcPts val="2879"/>
                        </a:lnSpc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 acres</a:t>
                      </a:r>
                      <a:endParaRPr lang="en-US" sz="1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91440" marB="9144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6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79"/>
                        </a:lnSpc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 acres</a:t>
                      </a:r>
                      <a:endParaRPr lang="en-US" sz="1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91440" marB="9144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6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79"/>
                        </a:lnSpc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 acres</a:t>
                      </a:r>
                      <a:endParaRPr lang="en-US" sz="1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91440" marB="9144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6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79"/>
                        </a:lnSpc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 acres</a:t>
                      </a:r>
                      <a:endParaRPr lang="en-US" sz="1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91440" marB="9144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6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79"/>
                        </a:lnSpc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 acres</a:t>
                      </a:r>
                      <a:endParaRPr lang="en-US" sz="1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91440" marB="9144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6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79"/>
                        </a:lnSpc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 acres</a:t>
                      </a:r>
                      <a:endParaRPr lang="en-US" sz="1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91440" marB="9144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6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79"/>
                        </a:lnSpc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 acres</a:t>
                      </a:r>
                      <a:endParaRPr lang="en-US" sz="1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91440" marB="9144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6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79"/>
                        </a:lnSpc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 acres</a:t>
                      </a:r>
                      <a:endParaRPr lang="en-US" sz="1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91440" marB="9144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6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6774">
                <a:tc>
                  <a:txBody>
                    <a:bodyPr/>
                    <a:lstStyle/>
                    <a:p>
                      <a:pPr algn="ctr">
                        <a:lnSpc>
                          <a:spcPts val="2879"/>
                        </a:lnSpc>
                        <a:defRPr/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$50,000</a:t>
                      </a:r>
                      <a:endParaRPr 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91440" marB="9144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3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79"/>
                        </a:lnSpc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$50,000</a:t>
                      </a:r>
                      <a:endParaRPr lang="en-US" sz="1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91440" marB="9144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3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79"/>
                        </a:lnSpc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$50,000</a:t>
                      </a:r>
                      <a:endParaRPr lang="en-US" sz="1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91440" marB="9144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3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79"/>
                        </a:lnSpc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$50,000</a:t>
                      </a:r>
                      <a:endParaRPr lang="en-US" sz="1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91440" marB="9144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3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79"/>
                        </a:lnSpc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$50,000</a:t>
                      </a:r>
                      <a:endParaRPr lang="en-US" sz="1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91440" marB="9144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3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79"/>
                        </a:lnSpc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$50,000</a:t>
                      </a:r>
                      <a:endParaRPr lang="en-US" sz="1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91440" marB="9144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3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79"/>
                        </a:lnSpc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$50,000</a:t>
                      </a:r>
                      <a:endParaRPr lang="en-US" sz="1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91440" marB="9144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3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79"/>
                        </a:lnSpc>
                        <a:defRPr/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$50,000</a:t>
                      </a:r>
                      <a:endParaRPr 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91440" marB="9144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3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8474"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T="91440" marB="9144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6D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T="91440" marB="9144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6D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T="91440" marB="9144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6D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T="91440" marB="9144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6D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T="91440" marB="9144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6D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T="91440" marB="9144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6D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T="91440" marB="9144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6D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T="91440" marB="9144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6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8474"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T="91440" marB="9144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3E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T="91440" marB="9144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3E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T="91440" marB="9144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3E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T="91440" marB="9144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3E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T="91440" marB="9144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3E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T="91440" marB="9144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3E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T="91440" marB="9144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3E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T="91440" marB="9144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3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8474"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T="91440" marB="9144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6D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T="91440" marB="9144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6D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T="91440" marB="9144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6D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T="91440" marB="9144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6D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T="91440" marB="9144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6D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T="91440" marB="9144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6D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T="91440" marB="9144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6D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T="91440" marB="9144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6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8474"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T="91440" marB="9144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3E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T="91440" marB="9144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3E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T="91440" marB="9144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3E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T="91440" marB="9144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3E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T="91440" marB="9144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3E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T="91440" marB="9144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3E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T="91440" marB="9144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3E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T="91440" marB="9144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3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38474"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T="91440" marB="9144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6D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T="91440" marB="9144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6D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T="91440" marB="9144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6D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T="91440" marB="9144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6D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T="91440" marB="9144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6D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T="91440" marB="9144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6D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T="91440" marB="9144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6D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T="91440" marB="9144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6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38474"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T="91440" marB="9144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3E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T="91440" marB="9144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3E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T="91440" marB="9144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3E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T="91440" marB="9144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3E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T="91440" marB="9144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3E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T="91440" marB="9144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3E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T="91440" marB="9144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3E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T="91440" marB="9144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3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38474"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T="91440" marB="9144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6D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T="91440" marB="9144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6D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T="91440" marB="9144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6D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T="91440" marB="9144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6D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T="91440" marB="9144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6D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T="91440" marB="9144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6D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T="91440" marB="9144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6D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 dirty="0"/>
                    </a:p>
                  </a:txBody>
                  <a:tcPr marT="91440" marB="9144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6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2258A021-E58C-8FA7-E91B-FAEFF32A994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6400" i="1" dirty="0">
                <a:latin typeface="Franklin Gothic Medium" panose="020B0603020102020204" pitchFamily="34" charset="0"/>
              </a:rPr>
              <a:t>Title, Franklin Gothic Italic, 64pt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385D33B3-623E-4850-14B9-6A8CEB121C0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300" b="1" dirty="0">
                <a:solidFill>
                  <a:schemeClr val="bg1">
                    <a:lumMod val="65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Subtitle, Arial Narrow Bold 33pt</a:t>
            </a:r>
          </a:p>
          <a:p>
            <a:pPr marL="0" indent="0">
              <a:buNone/>
            </a:pPr>
            <a:endParaRPr lang="en-US" sz="3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7432" y="1174556"/>
            <a:ext cx="17191644" cy="8652967"/>
          </a:xfrm>
          <a:prstGeom prst="rect">
            <a:avLst/>
          </a:prstGeo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D7693196-5083-0062-FC0B-3E92011031E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6400" i="1" dirty="0">
                <a:latin typeface="Franklin Gothic Medium" panose="020B0603020102020204" pitchFamily="34" charset="0"/>
              </a:rPr>
              <a:t>Title, Franklin Gothic Italic, 64pt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865BE3E6-D7DE-9B57-49FF-3C7AB9A0DE7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300" b="1" dirty="0">
                <a:solidFill>
                  <a:schemeClr val="bg1">
                    <a:lumMod val="65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Subtitle, Arial Narrow Bold 33pt</a:t>
            </a:r>
          </a:p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BCB93165-7F20-884C-829A-82B628FCD5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37F3014D-6361-CD46-B598-983E2FB2F69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B5E6C5F8-A9F6-F14F-6195-443D5944448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A638B583-79B6-E4E7-A2D9-A91E9F095E5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1641" y="476241"/>
            <a:ext cx="12769850" cy="987425"/>
          </a:xfrm>
        </p:spPr>
        <p:txBody>
          <a:bodyPr/>
          <a:lstStyle/>
          <a:p>
            <a:pPr marL="0" indent="0">
              <a:buNone/>
            </a:pPr>
            <a:r>
              <a:rPr lang="en-US" sz="6400" i="1" dirty="0">
                <a:latin typeface="Franklin Gothic Medium" panose="020B0603020102020204" pitchFamily="34" charset="0"/>
              </a:rPr>
              <a:t>Title, Franklin Gothic Italic, 64pt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4" name="Text Placeholder 13">
            <a:extLst>
              <a:ext uri="{FF2B5EF4-FFF2-40B4-BE49-F238E27FC236}">
                <a16:creationId xmlns:a16="http://schemas.microsoft.com/office/drawing/2014/main" id="{675CDB0D-4720-44BE-7E62-8EA2B05F663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31641" y="1463666"/>
            <a:ext cx="12769850" cy="618080"/>
          </a:xfrm>
        </p:spPr>
        <p:txBody>
          <a:bodyPr/>
          <a:lstStyle/>
          <a:p>
            <a:pPr marL="0" indent="0">
              <a:buNone/>
            </a:pPr>
            <a:r>
              <a:rPr lang="en-US" sz="3300" b="1" dirty="0">
                <a:solidFill>
                  <a:schemeClr val="bg1">
                    <a:lumMod val="65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Subtitle, Arial Narrow Bold 33pt</a:t>
            </a:r>
          </a:p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5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6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7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329</TotalTime>
  <Words>580</Words>
  <Application>Microsoft Macintosh PowerPoint</Application>
  <PresentationFormat>Custom</PresentationFormat>
  <Paragraphs>135</Paragraphs>
  <Slides>20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20</vt:i4>
      </vt:variant>
    </vt:vector>
  </HeadingPairs>
  <TitlesOfParts>
    <vt:vector size="43" baseType="lpstr">
      <vt:lpstr>Acumin Pro ExtraCondensed Smbd</vt:lpstr>
      <vt:lpstr>Arimo Bold</vt:lpstr>
      <vt:lpstr>Aptos Display</vt:lpstr>
      <vt:lpstr>United Sans Cd Hv</vt:lpstr>
      <vt:lpstr>Calibri</vt:lpstr>
      <vt:lpstr>Zen Maru Gothic</vt:lpstr>
      <vt:lpstr>Aptos</vt:lpstr>
      <vt:lpstr>Arial Bold</vt:lpstr>
      <vt:lpstr>GillSansMTStd-Book</vt:lpstr>
      <vt:lpstr>Arial</vt:lpstr>
      <vt:lpstr>United Sans Cd Md</vt:lpstr>
      <vt:lpstr>Arial Narrow</vt:lpstr>
      <vt:lpstr>Franklin Gothic Medium Cond</vt:lpstr>
      <vt:lpstr>Franklin Gothic Medium</vt:lpstr>
      <vt:lpstr>United Sans Rg Bd</vt:lpstr>
      <vt:lpstr>United Sans Cd Bd</vt:lpstr>
      <vt:lpstr>Office Theme</vt:lpstr>
      <vt:lpstr>2_Office Theme</vt:lpstr>
      <vt:lpstr>1_Office Theme</vt:lpstr>
      <vt:lpstr>3_Custom Design</vt:lpstr>
      <vt:lpstr>Custom Design</vt:lpstr>
      <vt:lpstr>1_Custom Design</vt:lpstr>
      <vt:lpstr>2_Custom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150-Widescreen-Presentation-240524.pptx</dc:title>
  <cp:lastModifiedBy>Devynn R Leatherman-May</cp:lastModifiedBy>
  <cp:revision>9</cp:revision>
  <dcterms:created xsi:type="dcterms:W3CDTF">2006-08-16T00:00:00Z</dcterms:created>
  <dcterms:modified xsi:type="dcterms:W3CDTF">2024-07-19T00:23:27Z</dcterms:modified>
  <dc:identifier>DAGGJI7XuFE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4044bd30-2ed7-4c9d-9d12-46200872a97b_Enabled">
    <vt:lpwstr>true</vt:lpwstr>
  </property>
  <property fmtid="{D5CDD505-2E9C-101B-9397-08002B2CF9AE}" pid="3" name="MSIP_Label_4044bd30-2ed7-4c9d-9d12-46200872a97b_SetDate">
    <vt:lpwstr>2024-06-28T15:34:11Z</vt:lpwstr>
  </property>
  <property fmtid="{D5CDD505-2E9C-101B-9397-08002B2CF9AE}" pid="4" name="MSIP_Label_4044bd30-2ed7-4c9d-9d12-46200872a97b_Method">
    <vt:lpwstr>Standard</vt:lpwstr>
  </property>
  <property fmtid="{D5CDD505-2E9C-101B-9397-08002B2CF9AE}" pid="5" name="MSIP_Label_4044bd30-2ed7-4c9d-9d12-46200872a97b_Name">
    <vt:lpwstr>defa4170-0d19-0005-0004-bc88714345d2</vt:lpwstr>
  </property>
  <property fmtid="{D5CDD505-2E9C-101B-9397-08002B2CF9AE}" pid="6" name="MSIP_Label_4044bd30-2ed7-4c9d-9d12-46200872a97b_SiteId">
    <vt:lpwstr>4130bd39-7c53-419c-b1e5-8758d6d63f21</vt:lpwstr>
  </property>
  <property fmtid="{D5CDD505-2E9C-101B-9397-08002B2CF9AE}" pid="7" name="MSIP_Label_4044bd30-2ed7-4c9d-9d12-46200872a97b_ActionId">
    <vt:lpwstr>be1d3423-c789-49f0-9889-a1f6098d0d05</vt:lpwstr>
  </property>
  <property fmtid="{D5CDD505-2E9C-101B-9397-08002B2CF9AE}" pid="8" name="MSIP_Label_4044bd30-2ed7-4c9d-9d12-46200872a97b_ContentBits">
    <vt:lpwstr>0</vt:lpwstr>
  </property>
</Properties>
</file>