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DF8A12-FF12-8B49-84C2-DF2EBB573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FE4E69-7E1C-E344-ADA5-7B0B2B1C9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F2D648-5EA9-7149-ACF3-26DD5FEF5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C02CBD-0E9F-B44A-8BAB-27B138421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FFC97A-5512-9440-865D-F45EA64BE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6E67EC6-FFA4-CD4A-899E-E81F6D6F3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0852BD-83CA-4346-9D13-B6455A43D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9632EA-7B97-9541-BF8C-35C9BE53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1C9A60-7BBD-0E48-A1EC-2519F7240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E436D6-71A4-1E47-BA09-999030FEC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202AF3-7A32-CE47-B332-E380FA498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83757-9247-E143-82AB-D26950166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9EA2C5-83F8-F740-9BB8-E0638A5FC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4FBB05-BF7C-F643-951C-2A2C66ADF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A3D806-CDEB-3B46-9127-EFEE75B85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B4E28C-0A2F-3540-B0F7-61AFAB4FA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BBC80-B0D2-8F4E-ACF9-BE7B59490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ED0902-9ABB-3848-86A1-F2DE4CA26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8215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37</cp:revision>
  <dcterms:created xsi:type="dcterms:W3CDTF">2023-02-16T02:16:06Z</dcterms:created>
  <dcterms:modified xsi:type="dcterms:W3CDTF">2023-06-26T19:09:06Z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