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43891200" cy="32918400"/>
  <p:notesSz cx="20104100" cy="150812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0007" userDrawn="1">
          <p15:clr>
            <a:srgbClr val="A4A3A4"/>
          </p15:clr>
        </p15:guide>
        <p15:guide id="2" pos="725" userDrawn="1">
          <p15:clr>
            <a:srgbClr val="A4A3A4"/>
          </p15:clr>
        </p15:guide>
        <p15:guide id="3" pos="6960" userDrawn="1">
          <p15:clr>
            <a:srgbClr val="A4A3A4"/>
          </p15:clr>
        </p15:guide>
        <p15:guide id="4" pos="7851" userDrawn="1">
          <p15:clr>
            <a:srgbClr val="A4A3A4"/>
          </p15:clr>
        </p15:guide>
        <p15:guide id="5" pos="19797" userDrawn="1">
          <p15:clr>
            <a:srgbClr val="A4A3A4"/>
          </p15:clr>
        </p15:guide>
        <p15:guide id="6" pos="20688" userDrawn="1">
          <p15:clr>
            <a:srgbClr val="A4A3A4"/>
          </p15:clr>
        </p15:guide>
        <p15:guide id="7" pos="26923" userDrawn="1">
          <p15:clr>
            <a:srgbClr val="A4A3A4"/>
          </p15:clr>
        </p15:guide>
        <p15:guide id="8" orient="horz" pos="677" userDrawn="1">
          <p15:clr>
            <a:srgbClr val="A4A3A4"/>
          </p15:clr>
        </p15:guide>
        <p15:guide id="9" pos="26160" userDrawn="1">
          <p15:clr>
            <a:srgbClr val="A4A3A4"/>
          </p15:clr>
        </p15:guide>
        <p15:guide id="10" pos="21480" userDrawn="1">
          <p15:clr>
            <a:srgbClr val="A4A3A4"/>
          </p15:clr>
        </p15:guide>
        <p15:guide id="11" orient="horz" pos="7068" userDrawn="1">
          <p15:clr>
            <a:srgbClr val="A4A3A4"/>
          </p15:clr>
        </p15:guide>
        <p15:guide id="12" orient="horz" pos="465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B9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/>
    <p:restoredTop sz="96405"/>
  </p:normalViewPr>
  <p:slideViewPr>
    <p:cSldViewPr snapToGrid="0">
      <p:cViewPr>
        <p:scale>
          <a:sx n="55" d="100"/>
          <a:sy n="55" d="100"/>
        </p:scale>
        <p:origin x="-3224" y="144"/>
      </p:cViewPr>
      <p:guideLst>
        <p:guide orient="horz" pos="20007"/>
        <p:guide pos="725"/>
        <p:guide pos="6960"/>
        <p:guide pos="7851"/>
        <p:guide pos="19797"/>
        <p:guide pos="20688"/>
        <p:guide pos="26923"/>
        <p:guide orient="horz" pos="677"/>
        <p:guide pos="26160"/>
        <p:guide pos="21480"/>
        <p:guide orient="horz" pos="7068"/>
        <p:guide orient="horz" pos="465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896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8760B03-AC64-F375-A6D3-459E7DB4D31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B9DE85-CC1C-3A0B-3C5E-0AB0F373DCB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11387138" y="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3CB976-3A0D-2F40-A366-5F74A853346A}" type="datetimeFigureOut">
              <a:t>8/2/23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1F549A-9C43-6A49-0F54-D3C79A1A3CC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1432560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7E9F6E-C01F-F174-B53D-12C62C8D178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11387138" y="1432560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96208F-A05B-F44C-9C59-5D4836F7EB7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6383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28EC3D-BC13-414D-9962-48C85B9AA878}" type="datetimeFigureOut">
              <a:rPr lang="en-US" smtClean="0"/>
              <a:t>8/2/23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885950"/>
            <a:ext cx="6784975" cy="508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009775" y="7258050"/>
            <a:ext cx="16084550" cy="59388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432560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387138" y="1432560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9DE40-15F4-4541-9DF1-46DAF5318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307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96044" rtl="0" eaLnBrk="1" latinLnBrk="0" hangingPunct="1">
      <a:defRPr sz="2619" kern="1200">
        <a:solidFill>
          <a:schemeClr val="tx1"/>
        </a:solidFill>
        <a:latin typeface="+mn-lt"/>
        <a:ea typeface="+mn-ea"/>
        <a:cs typeface="+mn-cs"/>
      </a:defRPr>
    </a:lvl1pPr>
    <a:lvl2pPr marL="998022" algn="l" defTabSz="1996044" rtl="0" eaLnBrk="1" latinLnBrk="0" hangingPunct="1">
      <a:defRPr sz="2619" kern="1200">
        <a:solidFill>
          <a:schemeClr val="tx1"/>
        </a:solidFill>
        <a:latin typeface="+mn-lt"/>
        <a:ea typeface="+mn-ea"/>
        <a:cs typeface="+mn-cs"/>
      </a:defRPr>
    </a:lvl2pPr>
    <a:lvl3pPr marL="1996044" algn="l" defTabSz="1996044" rtl="0" eaLnBrk="1" latinLnBrk="0" hangingPunct="1">
      <a:defRPr sz="2619" kern="1200">
        <a:solidFill>
          <a:schemeClr val="tx1"/>
        </a:solidFill>
        <a:latin typeface="+mn-lt"/>
        <a:ea typeface="+mn-ea"/>
        <a:cs typeface="+mn-cs"/>
      </a:defRPr>
    </a:lvl3pPr>
    <a:lvl4pPr marL="2994066" algn="l" defTabSz="1996044" rtl="0" eaLnBrk="1" latinLnBrk="0" hangingPunct="1">
      <a:defRPr sz="2619" kern="1200">
        <a:solidFill>
          <a:schemeClr val="tx1"/>
        </a:solidFill>
        <a:latin typeface="+mn-lt"/>
        <a:ea typeface="+mn-ea"/>
        <a:cs typeface="+mn-cs"/>
      </a:defRPr>
    </a:lvl4pPr>
    <a:lvl5pPr marL="3992088" algn="l" defTabSz="1996044" rtl="0" eaLnBrk="1" latinLnBrk="0" hangingPunct="1">
      <a:defRPr sz="2619" kern="1200">
        <a:solidFill>
          <a:schemeClr val="tx1"/>
        </a:solidFill>
        <a:latin typeface="+mn-lt"/>
        <a:ea typeface="+mn-ea"/>
        <a:cs typeface="+mn-cs"/>
      </a:defRPr>
    </a:lvl5pPr>
    <a:lvl6pPr marL="4990109" algn="l" defTabSz="1996044" rtl="0" eaLnBrk="1" latinLnBrk="0" hangingPunct="1">
      <a:defRPr sz="2619" kern="1200">
        <a:solidFill>
          <a:schemeClr val="tx1"/>
        </a:solidFill>
        <a:latin typeface="+mn-lt"/>
        <a:ea typeface="+mn-ea"/>
        <a:cs typeface="+mn-cs"/>
      </a:defRPr>
    </a:lvl6pPr>
    <a:lvl7pPr marL="5988131" algn="l" defTabSz="1996044" rtl="0" eaLnBrk="1" latinLnBrk="0" hangingPunct="1">
      <a:defRPr sz="2619" kern="1200">
        <a:solidFill>
          <a:schemeClr val="tx1"/>
        </a:solidFill>
        <a:latin typeface="+mn-lt"/>
        <a:ea typeface="+mn-ea"/>
        <a:cs typeface="+mn-cs"/>
      </a:defRPr>
    </a:lvl7pPr>
    <a:lvl8pPr marL="6986153" algn="l" defTabSz="1996044" rtl="0" eaLnBrk="1" latinLnBrk="0" hangingPunct="1">
      <a:defRPr sz="2619" kern="1200">
        <a:solidFill>
          <a:schemeClr val="tx1"/>
        </a:solidFill>
        <a:latin typeface="+mn-lt"/>
        <a:ea typeface="+mn-ea"/>
        <a:cs typeface="+mn-cs"/>
      </a:defRPr>
    </a:lvl8pPr>
    <a:lvl9pPr marL="7984175" algn="l" defTabSz="1996044" rtl="0" eaLnBrk="1" latinLnBrk="0" hangingPunct="1">
      <a:defRPr sz="261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291839" y="10204703"/>
            <a:ext cx="37307522" cy="50720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959" b="0" i="1">
                <a:solidFill>
                  <a:schemeClr val="tx1"/>
                </a:solidFill>
                <a:latin typeface="Acumin Pro ExtraCondensed"/>
                <a:cs typeface="Acumin Pro ExtraCondensed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583680" y="18434304"/>
            <a:ext cx="307238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47729B06-E802-0F5E-D834-162EB87DEE1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58875" y="11279188"/>
            <a:ext cx="9874250" cy="7521575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CC2290C2-19D2-146F-5804-2DCE73C23AF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2444413" y="20380325"/>
            <a:ext cx="19013487" cy="11388725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58965" y="2009661"/>
            <a:ext cx="29021427" cy="5072030"/>
          </a:xfrm>
        </p:spPr>
        <p:txBody>
          <a:bodyPr lIns="0" tIns="0" rIns="0" bIns="0"/>
          <a:lstStyle>
            <a:lvl1pPr>
              <a:defRPr sz="32959" b="0" i="1">
                <a:solidFill>
                  <a:schemeClr val="tx1"/>
                </a:solidFill>
                <a:latin typeface="Acumin Pro ExtraCondensed"/>
                <a:cs typeface="Acumin Pro ExtraCondensed"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194560" y="8569179"/>
            <a:ext cx="39502080" cy="276999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  <p:sp>
        <p:nvSpPr>
          <p:cNvPr id="23" name="Picture Placeholder 20">
            <a:extLst>
              <a:ext uri="{FF2B5EF4-FFF2-40B4-BE49-F238E27FC236}">
                <a16:creationId xmlns:a16="http://schemas.microsoft.com/office/drawing/2014/main" id="{D9FBF6F9-1F1E-A050-5437-AD54EA0CF6F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2851794" y="12566137"/>
            <a:ext cx="9874250" cy="623439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9" name="Chart box">
            <a:extLst>
              <a:ext uri="{FF2B5EF4-FFF2-40B4-BE49-F238E27FC236}">
                <a16:creationId xmlns:a16="http://schemas.microsoft.com/office/drawing/2014/main" id="{47B2792D-9F4D-CBF1-FE75-46299BE97636}"/>
              </a:ext>
            </a:extLst>
          </p:cNvPr>
          <p:cNvSpPr/>
          <p:nvPr userDrawn="1"/>
        </p:nvSpPr>
        <p:spPr>
          <a:xfrm>
            <a:off x="32863270" y="12566136"/>
            <a:ext cx="9863046" cy="6234398"/>
          </a:xfrm>
          <a:custGeom>
            <a:avLst/>
            <a:gdLst/>
            <a:ahLst/>
            <a:cxnLst/>
            <a:rect l="l" t="t" r="r" b="b"/>
            <a:pathLst>
              <a:path w="4518659" h="2856229">
                <a:moveTo>
                  <a:pt x="0" y="2856062"/>
                </a:moveTo>
                <a:lnTo>
                  <a:pt x="4518536" y="2856062"/>
                </a:lnTo>
                <a:lnTo>
                  <a:pt x="4518536" y="0"/>
                </a:lnTo>
                <a:lnTo>
                  <a:pt x="0" y="0"/>
                </a:lnTo>
                <a:lnTo>
                  <a:pt x="0" y="2856062"/>
                </a:lnTo>
                <a:close/>
              </a:path>
            </a:pathLst>
          </a:custGeom>
          <a:ln w="162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368" userDrawn="1">
          <p15:clr>
            <a:srgbClr val="FBAE40"/>
          </p15:clr>
        </p15:guide>
        <p15:guide id="2" pos="1382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58965" y="2009661"/>
            <a:ext cx="29021427" cy="5072030"/>
          </a:xfrm>
        </p:spPr>
        <p:txBody>
          <a:bodyPr lIns="0" tIns="0" rIns="0" bIns="0"/>
          <a:lstStyle>
            <a:lvl1pPr>
              <a:defRPr sz="32959" b="0" i="1">
                <a:solidFill>
                  <a:schemeClr val="tx1"/>
                </a:solidFill>
                <a:latin typeface="Acumin Pro ExtraCondensed"/>
                <a:cs typeface="Acumin Pro ExtraCondensed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194560" y="7571232"/>
            <a:ext cx="1909267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2603967" y="7571232"/>
            <a:ext cx="1909267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58965" y="2009661"/>
            <a:ext cx="29021427" cy="5072030"/>
          </a:xfrm>
        </p:spPr>
        <p:txBody>
          <a:bodyPr lIns="0" tIns="0" rIns="0" bIns="0"/>
          <a:lstStyle>
            <a:lvl1pPr>
              <a:defRPr sz="32959" b="0" i="1">
                <a:solidFill>
                  <a:schemeClr val="tx1"/>
                </a:solidFill>
                <a:latin typeface="Acumin Pro ExtraCondensed"/>
                <a:cs typeface="Acumin Pro ExtraCondensed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121164" y="7428246"/>
            <a:ext cx="25262764" cy="2906521"/>
          </a:xfrm>
          <a:custGeom>
            <a:avLst/>
            <a:gdLst/>
            <a:ahLst/>
            <a:cxnLst/>
            <a:rect l="l" t="t" r="r" b="b"/>
            <a:pathLst>
              <a:path w="11662410" h="1331595">
                <a:moveTo>
                  <a:pt x="11662344" y="0"/>
                </a:moveTo>
                <a:lnTo>
                  <a:pt x="303172" y="0"/>
                </a:lnTo>
                <a:lnTo>
                  <a:pt x="0" y="1331152"/>
                </a:lnTo>
                <a:lnTo>
                  <a:pt x="11662344" y="1331152"/>
                </a:lnTo>
                <a:lnTo>
                  <a:pt x="11662344" y="0"/>
                </a:lnTo>
                <a:close/>
              </a:path>
            </a:pathLst>
          </a:custGeom>
          <a:solidFill>
            <a:srgbClr val="CBC8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 userDrawn="1"/>
        </p:nvSpPr>
        <p:spPr>
          <a:xfrm>
            <a:off x="6121164" y="7428246"/>
            <a:ext cx="25262764" cy="2906521"/>
          </a:xfrm>
          <a:custGeom>
            <a:avLst/>
            <a:gdLst/>
            <a:ahLst/>
            <a:cxnLst/>
            <a:rect l="l" t="t" r="r" b="b"/>
            <a:pathLst>
              <a:path w="11662410" h="1331595">
                <a:moveTo>
                  <a:pt x="303172" y="0"/>
                </a:moveTo>
                <a:lnTo>
                  <a:pt x="0" y="1331152"/>
                </a:lnTo>
                <a:lnTo>
                  <a:pt x="11662344" y="1331152"/>
                </a:lnTo>
                <a:lnTo>
                  <a:pt x="11662344" y="0"/>
                </a:lnTo>
                <a:lnTo>
                  <a:pt x="303172" y="0"/>
                </a:lnTo>
                <a:close/>
              </a:path>
            </a:pathLst>
          </a:custGeom>
          <a:ln w="32576">
            <a:solidFill>
              <a:srgbClr val="CBC8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189060" y="7428235"/>
            <a:ext cx="5675634" cy="2906521"/>
          </a:xfrm>
          <a:custGeom>
            <a:avLst/>
            <a:gdLst/>
            <a:ahLst/>
            <a:cxnLst/>
            <a:rect l="l" t="t" r="r" b="b"/>
            <a:pathLst>
              <a:path w="2599690" h="1331595">
                <a:moveTo>
                  <a:pt x="2599356" y="0"/>
                </a:moveTo>
                <a:lnTo>
                  <a:pt x="0" y="0"/>
                </a:lnTo>
                <a:lnTo>
                  <a:pt x="0" y="1331152"/>
                </a:lnTo>
                <a:lnTo>
                  <a:pt x="2296183" y="1331152"/>
                </a:lnTo>
                <a:lnTo>
                  <a:pt x="25993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189060" y="7428235"/>
            <a:ext cx="5675634" cy="2906521"/>
          </a:xfrm>
          <a:custGeom>
            <a:avLst/>
            <a:gdLst/>
            <a:ahLst/>
            <a:cxnLst/>
            <a:rect l="l" t="t" r="r" b="b"/>
            <a:pathLst>
              <a:path w="2599690" h="1331595">
                <a:moveTo>
                  <a:pt x="2296183" y="1331152"/>
                </a:moveTo>
                <a:lnTo>
                  <a:pt x="2599356" y="0"/>
                </a:lnTo>
                <a:lnTo>
                  <a:pt x="0" y="0"/>
                </a:lnTo>
                <a:lnTo>
                  <a:pt x="0" y="1331152"/>
                </a:lnTo>
                <a:lnTo>
                  <a:pt x="2296183" y="1331152"/>
                </a:lnTo>
                <a:close/>
              </a:path>
            </a:pathLst>
          </a:custGeom>
          <a:ln w="32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58965" y="2009661"/>
            <a:ext cx="29021427" cy="23237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100" b="0" i="1">
                <a:solidFill>
                  <a:schemeClr val="tx1"/>
                </a:solidFill>
                <a:latin typeface="Acumin Pro ExtraCondensed"/>
                <a:cs typeface="Acumin Pro ExtraCondens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194560" y="8174643"/>
            <a:ext cx="39502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4923008" y="30614113"/>
            <a:ext cx="1404518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194561" y="30614113"/>
            <a:ext cx="1009497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1601667" y="30614113"/>
            <a:ext cx="1009497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  <p:sp>
        <p:nvSpPr>
          <p:cNvPr id="7" name="Top black bar">
            <a:extLst>
              <a:ext uri="{FF2B5EF4-FFF2-40B4-BE49-F238E27FC236}">
                <a16:creationId xmlns:a16="http://schemas.microsoft.com/office/drawing/2014/main" id="{10D64A24-239D-80EE-F002-D954BFC1BC3E}"/>
              </a:ext>
            </a:extLst>
          </p:cNvPr>
          <p:cNvSpPr/>
          <p:nvPr userDrawn="1"/>
        </p:nvSpPr>
        <p:spPr>
          <a:xfrm>
            <a:off x="1188343" y="1137684"/>
            <a:ext cx="30275226" cy="1361089"/>
          </a:xfrm>
          <a:custGeom>
            <a:avLst/>
            <a:gdLst/>
            <a:ahLst/>
            <a:cxnLst/>
            <a:rect l="l" t="t" r="r" b="b"/>
            <a:pathLst>
              <a:path w="13870305" h="623569">
                <a:moveTo>
                  <a:pt x="13869921" y="0"/>
                </a:moveTo>
                <a:lnTo>
                  <a:pt x="0" y="0"/>
                </a:lnTo>
                <a:lnTo>
                  <a:pt x="0" y="623419"/>
                </a:lnTo>
                <a:lnTo>
                  <a:pt x="13721048" y="623419"/>
                </a:lnTo>
                <a:lnTo>
                  <a:pt x="138699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997930" eaLnBrk="1" hangingPunct="1">
        <a:defRPr>
          <a:latin typeface="+mn-lt"/>
          <a:ea typeface="+mn-ea"/>
          <a:cs typeface="+mn-cs"/>
        </a:defRPr>
      </a:lvl2pPr>
      <a:lvl3pPr marL="1995861" eaLnBrk="1" hangingPunct="1">
        <a:defRPr>
          <a:latin typeface="+mn-lt"/>
          <a:ea typeface="+mn-ea"/>
          <a:cs typeface="+mn-cs"/>
        </a:defRPr>
      </a:lvl3pPr>
      <a:lvl4pPr marL="2993791" eaLnBrk="1" hangingPunct="1">
        <a:defRPr>
          <a:latin typeface="+mn-lt"/>
          <a:ea typeface="+mn-ea"/>
          <a:cs typeface="+mn-cs"/>
        </a:defRPr>
      </a:lvl4pPr>
      <a:lvl5pPr marL="3991722" eaLnBrk="1" hangingPunct="1">
        <a:defRPr>
          <a:latin typeface="+mn-lt"/>
          <a:ea typeface="+mn-ea"/>
          <a:cs typeface="+mn-cs"/>
        </a:defRPr>
      </a:lvl5pPr>
      <a:lvl6pPr marL="4989652" eaLnBrk="1" hangingPunct="1">
        <a:defRPr>
          <a:latin typeface="+mn-lt"/>
          <a:ea typeface="+mn-ea"/>
          <a:cs typeface="+mn-cs"/>
        </a:defRPr>
      </a:lvl6pPr>
      <a:lvl7pPr marL="5987583" eaLnBrk="1" hangingPunct="1">
        <a:defRPr>
          <a:latin typeface="+mn-lt"/>
          <a:ea typeface="+mn-ea"/>
          <a:cs typeface="+mn-cs"/>
        </a:defRPr>
      </a:lvl7pPr>
      <a:lvl8pPr marL="6985513" eaLnBrk="1" hangingPunct="1">
        <a:defRPr>
          <a:latin typeface="+mn-lt"/>
          <a:ea typeface="+mn-ea"/>
          <a:cs typeface="+mn-cs"/>
        </a:defRPr>
      </a:lvl8pPr>
      <a:lvl9pPr marL="7983444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997930" eaLnBrk="1" hangingPunct="1">
        <a:defRPr>
          <a:latin typeface="+mn-lt"/>
          <a:ea typeface="+mn-ea"/>
          <a:cs typeface="+mn-cs"/>
        </a:defRPr>
      </a:lvl2pPr>
      <a:lvl3pPr marL="1995861" eaLnBrk="1" hangingPunct="1">
        <a:defRPr>
          <a:latin typeface="+mn-lt"/>
          <a:ea typeface="+mn-ea"/>
          <a:cs typeface="+mn-cs"/>
        </a:defRPr>
      </a:lvl3pPr>
      <a:lvl4pPr marL="2993791" eaLnBrk="1" hangingPunct="1">
        <a:defRPr>
          <a:latin typeface="+mn-lt"/>
          <a:ea typeface="+mn-ea"/>
          <a:cs typeface="+mn-cs"/>
        </a:defRPr>
      </a:lvl4pPr>
      <a:lvl5pPr marL="3991722" eaLnBrk="1" hangingPunct="1">
        <a:defRPr>
          <a:latin typeface="+mn-lt"/>
          <a:ea typeface="+mn-ea"/>
          <a:cs typeface="+mn-cs"/>
        </a:defRPr>
      </a:lvl5pPr>
      <a:lvl6pPr marL="4989652" eaLnBrk="1" hangingPunct="1">
        <a:defRPr>
          <a:latin typeface="+mn-lt"/>
          <a:ea typeface="+mn-ea"/>
          <a:cs typeface="+mn-cs"/>
        </a:defRPr>
      </a:lvl6pPr>
      <a:lvl7pPr marL="5987583" eaLnBrk="1" hangingPunct="1">
        <a:defRPr>
          <a:latin typeface="+mn-lt"/>
          <a:ea typeface="+mn-ea"/>
          <a:cs typeface="+mn-cs"/>
        </a:defRPr>
      </a:lvl7pPr>
      <a:lvl8pPr marL="6985513" eaLnBrk="1" hangingPunct="1">
        <a:defRPr>
          <a:latin typeface="+mn-lt"/>
          <a:ea typeface="+mn-ea"/>
          <a:cs typeface="+mn-cs"/>
        </a:defRPr>
      </a:lvl8pPr>
      <a:lvl9pPr marL="7983444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A648CA9C-E3E2-A6EA-1983-7AB77C39C84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59B434-30F3-3F41-2DB1-F3C4178EFB9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703C749-5ED4-8469-1E6C-5933C8EA8A0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23" name="Poster title">
            <a:extLst>
              <a:ext uri="{FF2B5EF4-FFF2-40B4-BE49-F238E27FC236}">
                <a16:creationId xmlns:a16="http://schemas.microsoft.com/office/drawing/2014/main" id="{F8A635C5-9E73-102D-0B4F-2BBE6869605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57433" y="2321531"/>
            <a:ext cx="30275224" cy="4067044"/>
          </a:xfrm>
          <a:prstGeom prst="rect">
            <a:avLst/>
          </a:prstGeom>
        </p:spPr>
        <p:txBody>
          <a:bodyPr vert="horz" wrap="square" lIns="0" tIns="36037" rIns="0" bIns="0" rtlCol="0">
            <a:spAutoFit/>
          </a:bodyPr>
          <a:lstStyle/>
          <a:p>
            <a:pPr marL="27720">
              <a:spcBef>
                <a:spcPts val="284"/>
              </a:spcBef>
            </a:pPr>
            <a:r>
              <a:rPr sz="26192" i="0" spc="-218" dirty="0">
                <a:latin typeface="Franklin Gothic Medium Cond" panose="020B0606030402020204" pitchFamily="34" charset="0"/>
              </a:rPr>
              <a:t>RESEARCH TITLE HERE</a:t>
            </a:r>
          </a:p>
        </p:txBody>
      </p:sp>
      <p:sp>
        <p:nvSpPr>
          <p:cNvPr id="24" name="Poster title-small words">
            <a:extLst>
              <a:ext uri="{FF2B5EF4-FFF2-40B4-BE49-F238E27FC236}">
                <a16:creationId xmlns:a16="http://schemas.microsoft.com/office/drawing/2014/main" id="{54C748D0-1F08-FED1-BFF8-BB69157DD3C1}"/>
              </a:ext>
            </a:extLst>
          </p:cNvPr>
          <p:cNvSpPr txBox="1"/>
          <p:nvPr/>
        </p:nvSpPr>
        <p:spPr>
          <a:xfrm>
            <a:off x="2234966" y="1286816"/>
            <a:ext cx="27693511" cy="1044037"/>
          </a:xfrm>
          <a:prstGeom prst="rect">
            <a:avLst/>
          </a:prstGeom>
        </p:spPr>
        <p:txBody>
          <a:bodyPr vert="horz" wrap="square" lIns="0" tIns="36037" rIns="0" bIns="0" rtlCol="0">
            <a:spAutoFit/>
          </a:bodyPr>
          <a:lstStyle/>
          <a:p>
            <a:pPr marL="27720" algn="ctr">
              <a:spcBef>
                <a:spcPts val="284"/>
              </a:spcBef>
              <a:tabLst>
                <a:tab pos="3743625" algn="l"/>
                <a:tab pos="7671590" algn="l"/>
                <a:tab pos="9404108" algn="l"/>
              </a:tabLst>
            </a:pPr>
            <a:r>
              <a:rPr sz="6548" spc="437" dirty="0">
                <a:solidFill>
                  <a:srgbClr val="CFB991"/>
                </a:solidFill>
                <a:latin typeface="Impact" panose="020B0806030902050204" pitchFamily="34" charset="0"/>
                <a:cs typeface="United Sans Cd Bd"/>
              </a:rPr>
              <a:t>S M A L L</a:t>
            </a:r>
            <a:r>
              <a:rPr lang="en-US" sz="6548" spc="437" dirty="0">
                <a:solidFill>
                  <a:srgbClr val="CFB991"/>
                </a:solidFill>
                <a:latin typeface="Impact" panose="020B0806030902050204" pitchFamily="34" charset="0"/>
                <a:cs typeface="United Sans Cd Bd"/>
              </a:rPr>
              <a:t>  </a:t>
            </a:r>
            <a:r>
              <a:rPr sz="6548" spc="437" dirty="0">
                <a:solidFill>
                  <a:srgbClr val="CFB991"/>
                </a:solidFill>
                <a:latin typeface="Impact" panose="020B0806030902050204" pitchFamily="34" charset="0"/>
                <a:cs typeface="United Sans Cd Bd"/>
              </a:rPr>
              <a:t>W O R D S</a:t>
            </a:r>
            <a:r>
              <a:rPr lang="en-US" sz="6548" spc="437" dirty="0">
                <a:solidFill>
                  <a:srgbClr val="CFB991"/>
                </a:solidFill>
                <a:latin typeface="Impact" panose="020B0806030902050204" pitchFamily="34" charset="0"/>
                <a:cs typeface="United Sans Cd Bd"/>
              </a:rPr>
              <a:t>  </a:t>
            </a:r>
            <a:r>
              <a:rPr sz="6548" spc="437" dirty="0">
                <a:solidFill>
                  <a:srgbClr val="CFB991"/>
                </a:solidFill>
                <a:latin typeface="Impact" panose="020B0806030902050204" pitchFamily="34" charset="0"/>
                <a:cs typeface="United Sans Cd Bd"/>
              </a:rPr>
              <a:t>G O</a:t>
            </a:r>
            <a:r>
              <a:rPr lang="en-US" sz="6548" spc="437" dirty="0">
                <a:solidFill>
                  <a:srgbClr val="CFB991"/>
                </a:solidFill>
                <a:latin typeface="Impact" panose="020B0806030902050204" pitchFamily="34" charset="0"/>
                <a:cs typeface="United Sans Cd Bd"/>
              </a:rPr>
              <a:t>  </a:t>
            </a:r>
            <a:r>
              <a:rPr sz="6548" spc="437" dirty="0">
                <a:solidFill>
                  <a:srgbClr val="CFB991"/>
                </a:solidFill>
                <a:latin typeface="Impact" panose="020B0806030902050204" pitchFamily="34" charset="0"/>
                <a:cs typeface="United Sans Cd Bd"/>
              </a:rPr>
              <a:t>H E R E</a:t>
            </a:r>
          </a:p>
        </p:txBody>
      </p:sp>
      <p:pic>
        <p:nvPicPr>
          <p:cNvPr id="25" name="Purdue co-brand placeholder">
            <a:extLst>
              <a:ext uri="{FF2B5EF4-FFF2-40B4-BE49-F238E27FC236}">
                <a16:creationId xmlns:a16="http://schemas.microsoft.com/office/drawing/2014/main" id="{999D63C9-CEF0-F8D6-9495-46ACD93D3D3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43749" y="1074738"/>
            <a:ext cx="7385251" cy="5815885"/>
          </a:xfrm>
          <a:prstGeom prst="rect">
            <a:avLst/>
          </a:prstGeom>
        </p:spPr>
      </p:pic>
      <p:sp>
        <p:nvSpPr>
          <p:cNvPr id="26" name="Overview title">
            <a:extLst>
              <a:ext uri="{FF2B5EF4-FFF2-40B4-BE49-F238E27FC236}">
                <a16:creationId xmlns:a16="http://schemas.microsoft.com/office/drawing/2014/main" id="{9AADE70F-383C-2CF2-6D70-3D102DA15836}"/>
              </a:ext>
            </a:extLst>
          </p:cNvPr>
          <p:cNvSpPr txBox="1"/>
          <p:nvPr/>
        </p:nvSpPr>
        <p:spPr>
          <a:xfrm>
            <a:off x="1578259" y="7659635"/>
            <a:ext cx="4399282" cy="1240033"/>
          </a:xfrm>
          <a:prstGeom prst="rect">
            <a:avLst/>
          </a:prstGeom>
        </p:spPr>
        <p:txBody>
          <a:bodyPr vert="horz" wrap="square" lIns="0" tIns="30493" rIns="0" bIns="0" rtlCol="0">
            <a:spAutoFit/>
          </a:bodyPr>
          <a:lstStyle/>
          <a:p>
            <a:pPr marL="27720">
              <a:spcBef>
                <a:spcPts val="240"/>
              </a:spcBef>
            </a:pPr>
            <a:r>
              <a:rPr sz="7858" spc="240" dirty="0">
                <a:solidFill>
                  <a:srgbClr val="CFB991"/>
                </a:solidFill>
                <a:latin typeface="Impact" panose="020B0806030902050204" pitchFamily="34" charset="0"/>
                <a:cs typeface="AcuminProExtraCond-BlackItalic"/>
              </a:rPr>
              <a:t>OVERVIEW</a:t>
            </a:r>
            <a:endParaRPr sz="7858" dirty="0">
              <a:solidFill>
                <a:srgbClr val="CFB991"/>
              </a:solidFill>
              <a:latin typeface="Impact" panose="020B0806030902050204" pitchFamily="34" charset="0"/>
              <a:cs typeface="AcuminProExtraCond-BlackItalic"/>
            </a:endParaRPr>
          </a:p>
        </p:txBody>
      </p:sp>
      <p:sp>
        <p:nvSpPr>
          <p:cNvPr id="27" name="Overview text">
            <a:extLst>
              <a:ext uri="{FF2B5EF4-FFF2-40B4-BE49-F238E27FC236}">
                <a16:creationId xmlns:a16="http://schemas.microsoft.com/office/drawing/2014/main" id="{1436292E-7833-9139-6D01-E393ACC4FB9F}"/>
              </a:ext>
            </a:extLst>
          </p:cNvPr>
          <p:cNvSpPr txBox="1"/>
          <p:nvPr/>
        </p:nvSpPr>
        <p:spPr>
          <a:xfrm>
            <a:off x="7424895" y="7772481"/>
            <a:ext cx="23276583" cy="2188406"/>
          </a:xfrm>
          <a:prstGeom prst="rect">
            <a:avLst/>
          </a:prstGeom>
        </p:spPr>
        <p:txBody>
          <a:bodyPr vert="horz" wrap="square" lIns="0" tIns="9702" rIns="0" bIns="0" rtlCol="0">
            <a:spAutoFit/>
          </a:bodyPr>
          <a:lstStyle/>
          <a:p>
            <a:pPr marL="27720" marR="11088">
              <a:lnSpc>
                <a:spcPct val="103499"/>
              </a:lnSpc>
              <a:spcBef>
                <a:spcPts val="76"/>
              </a:spcBef>
            </a:pP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65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words.</a:t>
            </a:r>
            <a:r>
              <a:rPr sz="3492" spc="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Lorem</a:t>
            </a:r>
            <a:r>
              <a:rPr sz="3492" spc="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ipsum</a:t>
            </a:r>
            <a:r>
              <a:rPr sz="3492" spc="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dolor sit</a:t>
            </a:r>
            <a:r>
              <a:rPr sz="3492" spc="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amet,</a:t>
            </a:r>
            <a:r>
              <a:rPr sz="3492" spc="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consectetuer</a:t>
            </a:r>
            <a:r>
              <a:rPr sz="3492" spc="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adipiscing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elit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,</a:t>
            </a:r>
            <a:r>
              <a:rPr sz="3492" spc="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sed</a:t>
            </a:r>
            <a:r>
              <a:rPr sz="3492" spc="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diam</a:t>
            </a:r>
            <a:r>
              <a:rPr sz="3492" spc="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nonummy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nibh</a:t>
            </a:r>
            <a:r>
              <a:rPr sz="3492" spc="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euismod</a:t>
            </a:r>
            <a:r>
              <a:rPr sz="3492" spc="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tincidunt</a:t>
            </a:r>
            <a:r>
              <a:rPr sz="3492" spc="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spc="-55" dirty="0" err="1">
                <a:latin typeface="Franklin Gothic Medium" panose="020B0603020102020204" pitchFamily="34" charset="0"/>
                <a:cs typeface="Acumin Pro SemiCondensed"/>
              </a:rPr>
              <a:t>ut</a:t>
            </a:r>
            <a:r>
              <a:rPr sz="3492" spc="-55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laoreet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dolore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magna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aliquam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erat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volutpat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.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Ut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wisi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enim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ad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minim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veniam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,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quis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nostrud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exerci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tation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spc="-22" dirty="0" err="1">
                <a:latin typeface="Franklin Gothic Medium" panose="020B0603020102020204" pitchFamily="34" charset="0"/>
                <a:cs typeface="Acumin Pro SemiCondensed"/>
              </a:rPr>
              <a:t>ullamcorper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suscipit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lobortis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nisl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ut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aliquip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exea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commodo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consequat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.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Duis autem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vel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eum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iriure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 dolor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hendrerit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nulla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at </a:t>
            </a:r>
            <a:r>
              <a:rPr sz="3492" spc="-44" dirty="0" err="1">
                <a:latin typeface="Franklin Gothic Medium" panose="020B0603020102020204" pitchFamily="34" charset="0"/>
                <a:cs typeface="Acumin Pro SemiCondensed"/>
              </a:rPr>
              <a:t>vero</a:t>
            </a:r>
            <a:r>
              <a:rPr sz="3492" spc="-44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eros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et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et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iusto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odio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dignissim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qui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blandit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praesent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luptatum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zzril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duis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spc="-22" dirty="0" err="1">
                <a:latin typeface="Franklin Gothic Medium" panose="020B0603020102020204" pitchFamily="34" charset="0"/>
                <a:cs typeface="Acumin Pro SemiCondensed"/>
              </a:rPr>
              <a:t>facilisi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.</a:t>
            </a:r>
            <a:endParaRPr sz="3492" dirty="0">
              <a:latin typeface="Franklin Gothic Medium" panose="020B0603020102020204" pitchFamily="34" charset="0"/>
              <a:cs typeface="Acumin Pro SemiCondensed"/>
            </a:endParaRPr>
          </a:p>
        </p:txBody>
      </p:sp>
      <p:sp>
        <p:nvSpPr>
          <p:cNvPr id="28" name="Section 1 head">
            <a:extLst>
              <a:ext uri="{FF2B5EF4-FFF2-40B4-BE49-F238E27FC236}">
                <a16:creationId xmlns:a16="http://schemas.microsoft.com/office/drawing/2014/main" id="{7D9E9DD7-031C-D4AE-3F68-48D8236A99C3}"/>
              </a:ext>
            </a:extLst>
          </p:cNvPr>
          <p:cNvSpPr txBox="1"/>
          <p:nvPr/>
        </p:nvSpPr>
        <p:spPr>
          <a:xfrm>
            <a:off x="1155212" y="19154070"/>
            <a:ext cx="9889380" cy="2095770"/>
          </a:xfrm>
          <a:prstGeom prst="rect">
            <a:avLst/>
          </a:prstGeom>
        </p:spPr>
        <p:txBody>
          <a:bodyPr vert="horz" wrap="square" lIns="0" tIns="296612" rIns="0" bIns="0" rtlCol="0">
            <a:spAutoFit/>
          </a:bodyPr>
          <a:lstStyle/>
          <a:p>
            <a:pPr marL="27720" marR="1837855">
              <a:lnSpc>
                <a:spcPct val="88000"/>
              </a:lnSpc>
              <a:spcBef>
                <a:spcPts val="2335"/>
              </a:spcBef>
            </a:pPr>
            <a:r>
              <a:rPr lang="en-US" sz="6548" dirty="0">
                <a:latin typeface="Impact" panose="020B0806030902050204" pitchFamily="34" charset="0"/>
                <a:cs typeface="AcuminProExtraCond-BlackItalic"/>
              </a:rPr>
              <a:t>SECTION</a:t>
            </a:r>
            <a:r>
              <a:rPr lang="en-US" sz="6548" spc="131" dirty="0">
                <a:latin typeface="Impact" panose="020B0806030902050204" pitchFamily="34" charset="0"/>
                <a:cs typeface="AcuminProExtraCond-BlackItalic"/>
              </a:rPr>
              <a:t> </a:t>
            </a:r>
            <a:r>
              <a:rPr lang="en-US" sz="6548" dirty="0">
                <a:latin typeface="Impact" panose="020B0806030902050204" pitchFamily="34" charset="0"/>
                <a:cs typeface="AcuminProExtraCond-BlackItalic"/>
              </a:rPr>
              <a:t>GOES</a:t>
            </a:r>
            <a:r>
              <a:rPr lang="en-US" sz="6548" spc="131" dirty="0">
                <a:latin typeface="Impact" panose="020B0806030902050204" pitchFamily="34" charset="0"/>
                <a:cs typeface="AcuminProExtraCond-BlackItalic"/>
              </a:rPr>
              <a:t> </a:t>
            </a:r>
            <a:r>
              <a:rPr lang="en-US" sz="6548" dirty="0">
                <a:latin typeface="Impact" panose="020B0806030902050204" pitchFamily="34" charset="0"/>
                <a:cs typeface="AcuminProExtraCond-BlackItalic"/>
              </a:rPr>
              <a:t>HERE. ONE OR THEADINGWO LINES</a:t>
            </a:r>
            <a:endParaRPr sz="6548" dirty="0">
              <a:latin typeface="AcuminProExtraCond-BlackItalic"/>
              <a:cs typeface="AcuminProExtraCond-BlackItalic"/>
            </a:endParaRPr>
          </a:p>
        </p:txBody>
      </p:sp>
      <p:sp>
        <p:nvSpPr>
          <p:cNvPr id="29" name="Section 1 text">
            <a:extLst>
              <a:ext uri="{FF2B5EF4-FFF2-40B4-BE49-F238E27FC236}">
                <a16:creationId xmlns:a16="http://schemas.microsoft.com/office/drawing/2014/main" id="{15D0DC33-8E7F-AE05-B3B5-CAB719A6A601}"/>
              </a:ext>
            </a:extLst>
          </p:cNvPr>
          <p:cNvSpPr txBox="1"/>
          <p:nvPr/>
        </p:nvSpPr>
        <p:spPr>
          <a:xfrm>
            <a:off x="1168177" y="21122378"/>
            <a:ext cx="9889380" cy="10744291"/>
          </a:xfrm>
          <a:prstGeom prst="rect">
            <a:avLst/>
          </a:prstGeom>
        </p:spPr>
        <p:txBody>
          <a:bodyPr vert="horz" wrap="square" lIns="0" tIns="296612" rIns="0" bIns="0" rtlCol="0">
            <a:spAutoFit/>
          </a:bodyPr>
          <a:lstStyle/>
          <a:p>
            <a:pPr marL="27720" marR="94249">
              <a:lnSpc>
                <a:spcPct val="104600"/>
              </a:lnSpc>
              <a:spcBef>
                <a:spcPts val="873"/>
              </a:spcBef>
            </a:pP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Approximately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180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words.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Lorem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ipsum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sit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>
                <a:latin typeface="Franklin Gothic Medium" panose="020B0603020102020204" pitchFamily="34" charset="0"/>
                <a:cs typeface="AcuminProSemiCond-Medium"/>
              </a:rPr>
              <a:t>amet,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consectetuer</a:t>
            </a:r>
            <a:r>
              <a:rPr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adipiscing</a:t>
            </a:r>
            <a:r>
              <a:rPr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elit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,</a:t>
            </a:r>
            <a:r>
              <a:rPr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sed</a:t>
            </a:r>
            <a:r>
              <a:rPr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diam</a:t>
            </a:r>
            <a:r>
              <a:rPr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nonummy</a:t>
            </a:r>
            <a:r>
              <a:rPr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44" dirty="0" err="1">
                <a:latin typeface="Franklin Gothic Medium" panose="020B0603020102020204" pitchFamily="34" charset="0"/>
                <a:cs typeface="AcuminProSemiCond-Medium"/>
              </a:rPr>
              <a:t>nibh</a:t>
            </a:r>
            <a:r>
              <a:rPr sz="2947" spc="-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euismod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tincidunt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laoreet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dolore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magna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aliquam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44" dirty="0" err="1">
                <a:latin typeface="Franklin Gothic Medium" panose="020B0603020102020204" pitchFamily="34" charset="0"/>
                <a:cs typeface="AcuminProSemiCond-Medium"/>
              </a:rPr>
              <a:t>erat</a:t>
            </a:r>
            <a:r>
              <a:rPr sz="2947" spc="-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volutpat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wisi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enim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ad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minim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veniam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,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quis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nostrud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 err="1">
                <a:latin typeface="Franklin Gothic Medium" panose="020B0603020102020204" pitchFamily="34" charset="0"/>
                <a:cs typeface="AcuminProSemiCond-Medium"/>
              </a:rPr>
              <a:t>exerci</a:t>
            </a:r>
            <a:r>
              <a:rPr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tation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ullamcorper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suscipit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lobortis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nisl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aliquip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ex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55" dirty="0" err="1">
                <a:latin typeface="Franklin Gothic Medium" panose="020B0603020102020204" pitchFamily="34" charset="0"/>
                <a:cs typeface="AcuminProSemiCond-Medium"/>
              </a:rPr>
              <a:t>ea</a:t>
            </a:r>
            <a:r>
              <a:rPr sz="2947" spc="-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commodo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consequat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Duis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autem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vel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eum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iriure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55" dirty="0">
                <a:latin typeface="Franklin Gothic Medium" panose="020B0603020102020204" pitchFamily="34" charset="0"/>
                <a:cs typeface="AcuminProSemiCond-Medium"/>
              </a:rPr>
              <a:t>in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hendrerit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in</a:t>
            </a:r>
            <a:r>
              <a:rPr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vulputate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velit</a:t>
            </a:r>
            <a:r>
              <a:rPr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esse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molestie</a:t>
            </a:r>
            <a:r>
              <a:rPr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consequat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,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vel</a:t>
            </a:r>
            <a:r>
              <a:rPr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>
                <a:latin typeface="Franklin Gothic Medium" panose="020B0603020102020204" pitchFamily="34" charset="0"/>
                <a:cs typeface="AcuminProSemiCond-Medium"/>
              </a:rPr>
              <a:t>illum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dolore</a:t>
            </a:r>
            <a:r>
              <a:rPr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eu</a:t>
            </a:r>
            <a:r>
              <a:rPr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feugiat</a:t>
            </a:r>
            <a:r>
              <a:rPr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nulla</a:t>
            </a:r>
            <a:r>
              <a:rPr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facilisis</a:t>
            </a:r>
            <a:r>
              <a:rPr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at</a:t>
            </a:r>
            <a:r>
              <a:rPr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vero</a:t>
            </a:r>
            <a:r>
              <a:rPr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eros</a:t>
            </a:r>
            <a:r>
              <a:rPr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et</a:t>
            </a:r>
            <a:r>
              <a:rPr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 err="1">
                <a:latin typeface="Franklin Gothic Medium" panose="020B0603020102020204" pitchFamily="34" charset="0"/>
                <a:cs typeface="AcuminProSemiCond-Medium"/>
              </a:rPr>
              <a:t>accumsan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et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iusto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odio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dignissim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qui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blandit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praesent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luptatum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 err="1">
                <a:latin typeface="Franklin Gothic Medium" panose="020B0603020102020204" pitchFamily="34" charset="0"/>
                <a:cs typeface="AcuminProSemiCond-Medium"/>
              </a:rPr>
              <a:t>zzril</a:t>
            </a:r>
            <a:r>
              <a:rPr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 err="1">
                <a:latin typeface="Franklin Gothic Medium" panose="020B0603020102020204" pitchFamily="34" charset="0"/>
                <a:cs typeface="AcuminProSemiCond-Medium"/>
              </a:rPr>
              <a:t>delenit</a:t>
            </a:r>
            <a:r>
              <a:rPr sz="2947" spc="-22" dirty="0">
                <a:latin typeface="Franklin Gothic Medium" panose="020B0603020102020204" pitchFamily="34" charset="0"/>
                <a:cs typeface="AcuminProSemiCond-Medium"/>
              </a:rPr>
              <a:t>.</a:t>
            </a:r>
            <a:endParaRPr sz="2947" dirty="0">
              <a:latin typeface="Franklin Gothic Medium" panose="020B0603020102020204" pitchFamily="34" charset="0"/>
              <a:cs typeface="AcuminProSemiCond-Medium"/>
            </a:endParaRPr>
          </a:p>
          <a:p>
            <a:pPr marL="27720" marR="156620" indent="455999">
              <a:lnSpc>
                <a:spcPct val="104600"/>
              </a:lnSpc>
            </a:pP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Lorem</a:t>
            </a:r>
            <a:r>
              <a:rPr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ipsum</a:t>
            </a:r>
            <a:r>
              <a:rPr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sit</a:t>
            </a:r>
            <a:r>
              <a:rPr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amet,</a:t>
            </a:r>
            <a:r>
              <a:rPr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consectetuer</a:t>
            </a:r>
            <a:r>
              <a:rPr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adipiscing</a:t>
            </a:r>
            <a:r>
              <a:rPr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 err="1">
                <a:latin typeface="Franklin Gothic Medium" panose="020B0603020102020204" pitchFamily="34" charset="0"/>
                <a:cs typeface="AcuminProSemiCond-Medium"/>
              </a:rPr>
              <a:t>elit</a:t>
            </a:r>
            <a:r>
              <a:rPr sz="2947" spc="-22" dirty="0">
                <a:latin typeface="Franklin Gothic Medium" panose="020B0603020102020204" pitchFamily="34" charset="0"/>
                <a:cs typeface="AcuminProSemiCond-Medium"/>
              </a:rPr>
              <a:t>,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sed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diam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nonummy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nibh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euismod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tincidunt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laoreet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>
                <a:latin typeface="Franklin Gothic Medium" panose="020B0603020102020204" pitchFamily="34" charset="0"/>
                <a:cs typeface="AcuminProSemiCond-Medium"/>
              </a:rPr>
              <a:t>dolore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magna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aliquam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erat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volutpat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wisi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enim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ad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minim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 err="1">
                <a:latin typeface="Franklin Gothic Medium" panose="020B0603020102020204" pitchFamily="34" charset="0"/>
                <a:cs typeface="AcuminProSemiCond-Medium"/>
              </a:rPr>
              <a:t>veniam</a:t>
            </a:r>
            <a:r>
              <a:rPr sz="2947" spc="-22" dirty="0">
                <a:latin typeface="Franklin Gothic Medium" panose="020B0603020102020204" pitchFamily="34" charset="0"/>
                <a:cs typeface="AcuminProSemiCond-Medium"/>
              </a:rPr>
              <a:t>,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quis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nostrud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exerci</a:t>
            </a:r>
            <a:r>
              <a:rPr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tation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ullamcorper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suscipit</a:t>
            </a:r>
            <a:r>
              <a:rPr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lobortis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44" dirty="0" err="1">
                <a:latin typeface="Franklin Gothic Medium" panose="020B0603020102020204" pitchFamily="34" charset="0"/>
                <a:cs typeface="AcuminProSemiCond-Medium"/>
              </a:rPr>
              <a:t>nisl</a:t>
            </a:r>
            <a:r>
              <a:rPr sz="2947" spc="109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aliquip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ex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ea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commodo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consequat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Duis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autem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vel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55" dirty="0" err="1">
                <a:latin typeface="Franklin Gothic Medium" panose="020B0603020102020204" pitchFamily="34" charset="0"/>
                <a:cs typeface="AcuminProSemiCond-Medium"/>
              </a:rPr>
              <a:t>eum</a:t>
            </a:r>
            <a:r>
              <a:rPr sz="2947" spc="-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iriure</a:t>
            </a:r>
            <a:r>
              <a:rPr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in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hendrerit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in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vulputate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velit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esse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 err="1">
                <a:latin typeface="Franklin Gothic Medium" panose="020B0603020102020204" pitchFamily="34" charset="0"/>
                <a:cs typeface="AcuminProSemiCond-Medium"/>
              </a:rPr>
              <a:t>molestie</a:t>
            </a:r>
            <a:r>
              <a:rPr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consequat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,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vel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illum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dolore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eu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feugiat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nulla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facilisis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at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44" dirty="0" err="1">
                <a:latin typeface="Franklin Gothic Medium" panose="020B0603020102020204" pitchFamily="34" charset="0"/>
                <a:cs typeface="AcuminProSemiCond-Medium"/>
              </a:rPr>
              <a:t>vero</a:t>
            </a:r>
            <a:r>
              <a:rPr lang="en-US" sz="2947" spc="-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eros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et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accumsan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et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iusto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odio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dignissim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qui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blandit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 err="1">
                <a:latin typeface="Franklin Gothic Medium" panose="020B0603020102020204" pitchFamily="34" charset="0"/>
                <a:cs typeface="AcuminProSemiCond-Medium"/>
              </a:rPr>
              <a:t>praesent</a:t>
            </a:r>
            <a:r>
              <a:rPr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luptatum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zzril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 err="1">
                <a:latin typeface="Franklin Gothic Medium" panose="020B0603020102020204" pitchFamily="34" charset="0"/>
                <a:cs typeface="AcuminProSemiCond-Medium"/>
              </a:rPr>
              <a:t>delenit</a:t>
            </a:r>
            <a:r>
              <a:rPr sz="2947" spc="-22" dirty="0">
                <a:latin typeface="Franklin Gothic Medium" panose="020B0603020102020204" pitchFamily="34" charset="0"/>
                <a:cs typeface="AcuminProSemiCond-Medium"/>
              </a:rPr>
              <a:t>.</a:t>
            </a:r>
            <a:endParaRPr sz="2947" dirty="0">
              <a:latin typeface="Franklin Gothic Medium" panose="020B0603020102020204" pitchFamily="34" charset="0"/>
              <a:cs typeface="AcuminProSemiCond-Medium"/>
            </a:endParaRPr>
          </a:p>
          <a:p>
            <a:pPr marL="27720" marR="156620" indent="455999">
              <a:lnSpc>
                <a:spcPct val="104600"/>
              </a:lnSpc>
            </a:pP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Lorem</a:t>
            </a:r>
            <a:r>
              <a:rPr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ipsum</a:t>
            </a:r>
            <a:r>
              <a:rPr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sit</a:t>
            </a:r>
            <a:r>
              <a:rPr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amet,</a:t>
            </a:r>
            <a:r>
              <a:rPr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consectetuer</a:t>
            </a:r>
            <a:r>
              <a:rPr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adipiscing</a:t>
            </a:r>
            <a:r>
              <a:rPr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 err="1">
                <a:latin typeface="Franklin Gothic Medium" panose="020B0603020102020204" pitchFamily="34" charset="0"/>
                <a:cs typeface="AcuminProSemiCond-Medium"/>
              </a:rPr>
              <a:t>elit</a:t>
            </a:r>
            <a:r>
              <a:rPr sz="2947" spc="-22" dirty="0">
                <a:latin typeface="Franklin Gothic Medium" panose="020B0603020102020204" pitchFamily="34" charset="0"/>
                <a:cs typeface="AcuminProSemiCond-Medium"/>
              </a:rPr>
              <a:t>,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sed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diam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nonummy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nibh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euismod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tincidunt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laoreet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>
                <a:latin typeface="Franklin Gothic Medium" panose="020B0603020102020204" pitchFamily="34" charset="0"/>
                <a:cs typeface="AcuminProSemiCond-Medium"/>
              </a:rPr>
              <a:t>dolore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magna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aliquam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erat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volutpat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wisi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enim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ad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>
                <a:latin typeface="Franklin Gothic Medium" panose="020B0603020102020204" pitchFamily="34" charset="0"/>
                <a:cs typeface="AcuminProSemiCond-Medium"/>
              </a:rPr>
              <a:t>minim.</a:t>
            </a:r>
            <a:endParaRPr sz="2947" dirty="0">
              <a:latin typeface="Franklin Gothic Medium" panose="020B0603020102020204" pitchFamily="34" charset="0"/>
              <a:cs typeface="AcuminProSemiCond-Medium"/>
            </a:endParaRPr>
          </a:p>
        </p:txBody>
      </p:sp>
      <p:sp>
        <p:nvSpPr>
          <p:cNvPr id="30" name="Section 2 head">
            <a:extLst>
              <a:ext uri="{FF2B5EF4-FFF2-40B4-BE49-F238E27FC236}">
                <a16:creationId xmlns:a16="http://schemas.microsoft.com/office/drawing/2014/main" id="{1DA3D1AC-38BB-4CC8-AA0F-24AB007AE4B9}"/>
              </a:ext>
            </a:extLst>
          </p:cNvPr>
          <p:cNvSpPr txBox="1"/>
          <p:nvPr/>
        </p:nvSpPr>
        <p:spPr>
          <a:xfrm>
            <a:off x="12416470" y="11058354"/>
            <a:ext cx="17690002" cy="1045437"/>
          </a:xfrm>
          <a:prstGeom prst="rect">
            <a:avLst/>
          </a:prstGeom>
        </p:spPr>
        <p:txBody>
          <a:bodyPr vert="horz" wrap="square" lIns="0" tIns="37423" rIns="0" bIns="0" rtlCol="0">
            <a:spAutoFit/>
          </a:bodyPr>
          <a:lstStyle/>
          <a:p>
            <a:pPr marL="27720">
              <a:spcBef>
                <a:spcPts val="295"/>
              </a:spcBef>
            </a:pPr>
            <a:r>
              <a:rPr sz="6548">
                <a:latin typeface="Impact" panose="020B0806030902050204" pitchFamily="34" charset="0"/>
                <a:cs typeface="AcuminProExtraCond-BlackItalic"/>
              </a:rPr>
              <a:t>SECTION</a:t>
            </a:r>
            <a:r>
              <a:rPr sz="6548" spc="131">
                <a:latin typeface="Impact" panose="020B0806030902050204" pitchFamily="34" charset="0"/>
                <a:cs typeface="AcuminProExtraCond-BlackItalic"/>
              </a:rPr>
              <a:t> </a:t>
            </a:r>
            <a:r>
              <a:rPr sz="6548">
                <a:latin typeface="Impact" panose="020B0806030902050204" pitchFamily="34" charset="0"/>
                <a:cs typeface="AcuminProExtraCond-BlackItalic"/>
              </a:rPr>
              <a:t>HEA</a:t>
            </a:r>
            <a:r>
              <a:rPr lang="en-US" sz="6548">
                <a:latin typeface="Impact" panose="020B0806030902050204" pitchFamily="34" charset="0"/>
                <a:cs typeface="AcuminProExtraCond-BlackItalic"/>
              </a:rPr>
              <a:t>DING</a:t>
            </a:r>
            <a:r>
              <a:rPr sz="6548" spc="131">
                <a:latin typeface="Impact" panose="020B0806030902050204" pitchFamily="34" charset="0"/>
                <a:cs typeface="AcuminProExtraCond-BlackItalic"/>
              </a:rPr>
              <a:t> </a:t>
            </a:r>
            <a:r>
              <a:rPr sz="6548">
                <a:latin typeface="Impact" panose="020B0806030902050204" pitchFamily="34" charset="0"/>
                <a:cs typeface="AcuminProExtraCond-BlackItalic"/>
              </a:rPr>
              <a:t>GOES</a:t>
            </a:r>
            <a:r>
              <a:rPr sz="6548" spc="131">
                <a:latin typeface="Impact" panose="020B0806030902050204" pitchFamily="34" charset="0"/>
                <a:cs typeface="AcuminProExtraCond-BlackItalic"/>
              </a:rPr>
              <a:t> </a:t>
            </a:r>
            <a:r>
              <a:rPr sz="6548">
                <a:latin typeface="Impact" panose="020B0806030902050204" pitchFamily="34" charset="0"/>
                <a:cs typeface="AcuminProExtraCond-BlackItalic"/>
              </a:rPr>
              <a:t>HERE</a:t>
            </a:r>
            <a:r>
              <a:rPr lang="en-US" sz="6548" spc="131">
                <a:latin typeface="Impact" panose="020B0806030902050204" pitchFamily="34" charset="0"/>
                <a:cs typeface="AcuminProExtraCond-BlackItalic"/>
              </a:rPr>
              <a:t> AND </a:t>
            </a:r>
            <a:r>
              <a:rPr sz="6548">
                <a:latin typeface="Impact" panose="020B0806030902050204" pitchFamily="34" charset="0"/>
                <a:cs typeface="AcuminProExtraCond-BlackItalic"/>
              </a:rPr>
              <a:t>SPANS</a:t>
            </a:r>
            <a:r>
              <a:rPr sz="6548" spc="131">
                <a:latin typeface="Impact" panose="020B0806030902050204" pitchFamily="34" charset="0"/>
                <a:cs typeface="AcuminProExtraCond-BlackItalic"/>
              </a:rPr>
              <a:t> </a:t>
            </a:r>
            <a:r>
              <a:rPr lang="en-US" sz="6548">
                <a:latin typeface="Impact" panose="020B0806030902050204" pitchFamily="34" charset="0"/>
                <a:cs typeface="AcuminProExtraCond-BlackItalic"/>
              </a:rPr>
              <a:t>2</a:t>
            </a:r>
            <a:r>
              <a:rPr sz="6548" spc="131">
                <a:latin typeface="Impact" panose="020B0806030902050204" pitchFamily="34" charset="0"/>
                <a:cs typeface="AcuminProExtraCond-BlackItalic"/>
              </a:rPr>
              <a:t> </a:t>
            </a:r>
            <a:r>
              <a:rPr sz="6548">
                <a:latin typeface="Impact" panose="020B0806030902050204" pitchFamily="34" charset="0"/>
                <a:cs typeface="AcuminProExtraCond-BlackItalic"/>
              </a:rPr>
              <a:t>COLUMNS</a:t>
            </a:r>
          </a:p>
        </p:txBody>
      </p:sp>
      <p:sp>
        <p:nvSpPr>
          <p:cNvPr id="31" name="Section 2 text column 1">
            <a:extLst>
              <a:ext uri="{FF2B5EF4-FFF2-40B4-BE49-F238E27FC236}">
                <a16:creationId xmlns:a16="http://schemas.microsoft.com/office/drawing/2014/main" id="{C97280AA-A882-BDF8-F35A-A629C86A7ED8}"/>
              </a:ext>
            </a:extLst>
          </p:cNvPr>
          <p:cNvSpPr txBox="1"/>
          <p:nvPr/>
        </p:nvSpPr>
        <p:spPr>
          <a:xfrm>
            <a:off x="12416724" y="12433367"/>
            <a:ext cx="18955370" cy="8077678"/>
          </a:xfrm>
          <a:prstGeom prst="rect">
            <a:avLst/>
          </a:prstGeom>
        </p:spPr>
        <p:txBody>
          <a:bodyPr vert="horz" wrap="square" lIns="0" tIns="0" rIns="0" bIns="0" numCol="2" spcCol="457200" rtlCol="0">
            <a:spAutoFit/>
          </a:bodyPr>
          <a:lstStyle/>
          <a:p>
            <a:pPr marL="27720" marR="94249">
              <a:lnSpc>
                <a:spcPct val="104600"/>
              </a:lnSpc>
              <a:spcBef>
                <a:spcPts val="873"/>
              </a:spcBef>
            </a:pP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Approximately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235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words.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Lorem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ipsum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sit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amet,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consectetuer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adipiscing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elit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,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sed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diam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nonummy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44" dirty="0" err="1">
                <a:latin typeface="Franklin Gothic Medium" panose="020B0603020102020204" pitchFamily="34" charset="0"/>
                <a:cs typeface="AcuminProSemiCond-Medium"/>
              </a:rPr>
              <a:t>nibh</a:t>
            </a:r>
            <a:r>
              <a:rPr lang="en-US" sz="2947" spc="-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euismod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tincidunt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laoreet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dolore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magna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aliquam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44" dirty="0" err="1">
                <a:latin typeface="Franklin Gothic Medium" panose="020B0603020102020204" pitchFamily="34" charset="0"/>
                <a:cs typeface="AcuminProSemiCond-Medium"/>
              </a:rPr>
              <a:t>erat</a:t>
            </a:r>
            <a:r>
              <a:rPr lang="en-US" sz="2947" spc="-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volutpat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wisi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enim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minim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veniam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,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quis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nostrud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exerci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tation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ullamcorper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suscipit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lobortis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nisl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aliquip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ex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55" dirty="0" err="1">
                <a:latin typeface="Franklin Gothic Medium" panose="020B0603020102020204" pitchFamily="34" charset="0"/>
                <a:cs typeface="AcuminProSemiCond-Medium"/>
              </a:rPr>
              <a:t>ea</a:t>
            </a:r>
            <a:r>
              <a:rPr lang="en-US" sz="2947" spc="-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commodo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consequat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Duis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autem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vel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iriure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55" dirty="0">
                <a:latin typeface="Franklin Gothic Medium" panose="020B0603020102020204" pitchFamily="34" charset="0"/>
                <a:cs typeface="AcuminProSemiCond-Medium"/>
              </a:rPr>
              <a:t>in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hendrerit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in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vulputate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velit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esse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molestie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consequat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,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vel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illum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dolore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</a:t>
            </a:r>
            <a:r>
              <a:rPr lang="en-US"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feugiat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nulla</a:t>
            </a:r>
            <a:r>
              <a:rPr lang="en-US"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facilisis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at</a:t>
            </a:r>
            <a:r>
              <a:rPr lang="en-US"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vero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eros</a:t>
            </a:r>
            <a:r>
              <a:rPr lang="en-US"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et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accumsan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et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iusto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odio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dignissim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qui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blandit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praesent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luptatum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zzril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delenit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.</a:t>
            </a:r>
            <a:endParaRPr lang="en-US" sz="2947" dirty="0">
              <a:latin typeface="Franklin Gothic Medium" panose="020B0603020102020204" pitchFamily="34" charset="0"/>
              <a:cs typeface="AcuminProSemiCond-Medium"/>
            </a:endParaRPr>
          </a:p>
          <a:p>
            <a:pPr marL="27720" marR="94249">
              <a:lnSpc>
                <a:spcPct val="104600"/>
              </a:lnSpc>
              <a:spcBef>
                <a:spcPts val="873"/>
              </a:spcBef>
            </a:pP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Lorem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ipsum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sit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amet,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consectetuer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adipiscing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elit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,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sed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diam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nonummy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nibh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euismod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tincidunt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laoreet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dolore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magna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aliquam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erat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volutpat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wisi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enim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ad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minim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veniam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quis.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Duis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autem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vel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iriure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55" dirty="0">
                <a:latin typeface="Franklin Gothic Medium" panose="020B0603020102020204" pitchFamily="34" charset="0"/>
                <a:cs typeface="AcuminProSemiCond-Medium"/>
              </a:rPr>
              <a:t>in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hendrerit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in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vulputate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velit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esse</a:t>
            </a:r>
            <a:r>
              <a:rPr lang="en-US" sz="2947" spc="98" dirty="0" err="1">
                <a:latin typeface="Franklin Gothic Medium" panose="020B0603020102020204" pitchFamily="34" charset="0"/>
                <a:cs typeface="AcuminProSemiCond-Medium"/>
              </a:rPr>
              <a:t>.</a:t>
            </a:r>
          </a:p>
          <a:p>
            <a:pPr marL="27720" marR="94249">
              <a:lnSpc>
                <a:spcPct val="104600"/>
              </a:lnSpc>
              <a:spcBef>
                <a:spcPts val="873"/>
              </a:spcBef>
            </a:pPr>
            <a:endParaRPr lang="en-US" sz="2947" spc="98" dirty="0" err="1">
              <a:latin typeface="Franklin Gothic Medium" panose="020B0603020102020204" pitchFamily="34" charset="0"/>
              <a:cs typeface="AcuminProSemiCond-Medium"/>
            </a:endParaRPr>
          </a:p>
          <a:p>
            <a:pPr marL="27720" marR="94249">
              <a:lnSpc>
                <a:spcPct val="104600"/>
              </a:lnSpc>
              <a:spcBef>
                <a:spcPts val="873"/>
              </a:spcBef>
            </a:pP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Lorem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ipsum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sit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amet,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consectetuer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adipiscing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elit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,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sed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diam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nonummy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44" dirty="0" err="1">
                <a:latin typeface="Franklin Gothic Medium" panose="020B0603020102020204" pitchFamily="34" charset="0"/>
                <a:cs typeface="AcuminProSemiCond-Medium"/>
              </a:rPr>
              <a:t>nibh</a:t>
            </a:r>
            <a:r>
              <a:rPr lang="en-US" sz="2947" spc="-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euismod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tincidunt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laoreet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dolore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magna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aliquam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44" dirty="0" err="1">
                <a:latin typeface="Franklin Gothic Medium" panose="020B0603020102020204" pitchFamily="34" charset="0"/>
                <a:cs typeface="AcuminProSemiCond-Medium"/>
              </a:rPr>
              <a:t>erat</a:t>
            </a:r>
            <a:r>
              <a:rPr lang="en-US" sz="2947" spc="-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volutpat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wisi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enim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minim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veniam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,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quis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nostrud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exerci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tation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ullamcorper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suscipit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lobortis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nisl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aliquip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ex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55" dirty="0" err="1">
                <a:latin typeface="Franklin Gothic Medium" panose="020B0603020102020204" pitchFamily="34" charset="0"/>
                <a:cs typeface="AcuminProSemiCond-Medium"/>
              </a:rPr>
              <a:t>ea</a:t>
            </a:r>
            <a:r>
              <a:rPr lang="en-US" sz="2947" spc="-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commodo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consequat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Duis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autem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vel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iriure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55" dirty="0">
                <a:latin typeface="Franklin Gothic Medium" panose="020B0603020102020204" pitchFamily="34" charset="0"/>
                <a:cs typeface="AcuminProSemiCond-Medium"/>
              </a:rPr>
              <a:t>in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hendrerit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in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vulputate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velit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esse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molestie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consequat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,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vel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illum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dolore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</a:t>
            </a:r>
            <a:r>
              <a:rPr lang="en-US"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feugiat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nulla</a:t>
            </a:r>
            <a:r>
              <a:rPr lang="en-US"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facilisis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at</a:t>
            </a:r>
            <a:r>
              <a:rPr lang="en-US"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vero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eros</a:t>
            </a:r>
            <a:r>
              <a:rPr lang="en-US"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et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accumsan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et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iusto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odio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dignissim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qui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blandit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praesent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luptatum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zzril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delenit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.</a:t>
            </a:r>
            <a:endParaRPr lang="en-US" sz="2947" dirty="0">
              <a:latin typeface="Franklin Gothic Medium" panose="020B0603020102020204" pitchFamily="34" charset="0"/>
              <a:cs typeface="AcuminProSemiCond-Medium"/>
            </a:endParaRPr>
          </a:p>
          <a:p>
            <a:pPr marL="27720" marR="156620" indent="455999">
              <a:lnSpc>
                <a:spcPct val="104600"/>
              </a:lnSpc>
            </a:pP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Lorem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ipsum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sit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amet,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consectetuer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adipiscing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elit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,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sed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diam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nonummy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nibh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euismod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tincidunt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laoreet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dolore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magna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aliquam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erat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volutpat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wisi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enim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ad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minim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veniam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quis.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Duis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autem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vel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iriure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55" dirty="0">
                <a:latin typeface="Franklin Gothic Medium" panose="020B0603020102020204" pitchFamily="34" charset="0"/>
                <a:cs typeface="AcuminProSemiCond-Medium"/>
              </a:rPr>
              <a:t>in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hendrerit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in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vulputate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velit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esse</a:t>
            </a:r>
            <a:r>
              <a:rPr lang="en-US" sz="2947" spc="98" dirty="0" err="1">
                <a:latin typeface="Franklin Gothic Medium" panose="020B0603020102020204" pitchFamily="34" charset="0"/>
                <a:cs typeface="AcuminProSemiCond-Medium"/>
              </a:rPr>
              <a:t>.</a:t>
            </a:r>
            <a:b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</a:br>
            <a:endParaRPr lang="en-US" sz="2947" dirty="0">
              <a:latin typeface="Franklin Gothic Medium" panose="020B0603020102020204" pitchFamily="34" charset="0"/>
              <a:cs typeface="AcuminProSemiCond-Medium"/>
            </a:endParaRPr>
          </a:p>
          <a:p>
            <a:pPr marL="27720" marR="156620" indent="455999">
              <a:lnSpc>
                <a:spcPct val="104600"/>
              </a:lnSpc>
            </a:pPr>
            <a:endParaRPr lang="en-US" sz="2947" dirty="0">
              <a:latin typeface="Franklin Gothic Medium" panose="020B0603020102020204" pitchFamily="34" charset="0"/>
              <a:cs typeface="AcuminProSemiCond-Medium"/>
            </a:endParaRPr>
          </a:p>
        </p:txBody>
      </p:sp>
      <p:sp>
        <p:nvSpPr>
          <p:cNvPr id="32" name="Chart heading box">
            <a:extLst>
              <a:ext uri="{FF2B5EF4-FFF2-40B4-BE49-F238E27FC236}">
                <a16:creationId xmlns:a16="http://schemas.microsoft.com/office/drawing/2014/main" id="{0CF6D988-E7F7-0B09-5F94-186E194D0627}"/>
              </a:ext>
            </a:extLst>
          </p:cNvPr>
          <p:cNvSpPr txBox="1"/>
          <p:nvPr/>
        </p:nvSpPr>
        <p:spPr>
          <a:xfrm>
            <a:off x="32845491" y="11279745"/>
            <a:ext cx="9899083" cy="1091682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99795" rIns="0" bIns="0" rtlCol="0">
            <a:spAutoFit/>
          </a:bodyPr>
          <a:lstStyle/>
          <a:p>
            <a:pPr marL="837153">
              <a:spcBef>
                <a:spcPts val="786"/>
              </a:spcBef>
            </a:pPr>
            <a:endParaRPr sz="6439">
              <a:latin typeface="United Sans Cd Bd"/>
              <a:cs typeface="United Sans Cd Bd"/>
            </a:endParaRPr>
          </a:p>
        </p:txBody>
      </p:sp>
      <p:sp>
        <p:nvSpPr>
          <p:cNvPr id="33" name="Chart heading">
            <a:extLst>
              <a:ext uri="{FF2B5EF4-FFF2-40B4-BE49-F238E27FC236}">
                <a16:creationId xmlns:a16="http://schemas.microsoft.com/office/drawing/2014/main" id="{40569717-955D-53CF-0429-156661B61226}"/>
              </a:ext>
            </a:extLst>
          </p:cNvPr>
          <p:cNvSpPr txBox="1"/>
          <p:nvPr/>
        </p:nvSpPr>
        <p:spPr>
          <a:xfrm>
            <a:off x="32856654" y="11389213"/>
            <a:ext cx="9871602" cy="842443"/>
          </a:xfrm>
          <a:prstGeom prst="rect">
            <a:avLst/>
          </a:prstGeom>
        </p:spPr>
        <p:txBody>
          <a:bodyPr vert="horz" wrap="square" lIns="0" tIns="36037" rIns="0" bIns="0" rtlCol="0">
            <a:spAutoFit/>
          </a:bodyPr>
          <a:lstStyle/>
          <a:p>
            <a:pPr marL="27720" algn="ctr">
              <a:spcBef>
                <a:spcPts val="284"/>
              </a:spcBef>
              <a:tabLst>
                <a:tab pos="3743625" algn="l"/>
                <a:tab pos="7671590" algn="l"/>
                <a:tab pos="9404108" algn="l"/>
              </a:tabLst>
            </a:pPr>
            <a:r>
              <a:rPr lang="en-US" sz="5238" spc="218" dirty="0">
                <a:solidFill>
                  <a:srgbClr val="CFB991"/>
                </a:solidFill>
                <a:latin typeface="Impact" panose="020B0806030902050204" pitchFamily="34" charset="0"/>
                <a:cs typeface="United Sans Cd Bd"/>
              </a:rPr>
              <a:t>HEADING FOR CHART/DIAGRAM</a:t>
            </a:r>
            <a:endParaRPr sz="5238" spc="218" dirty="0">
              <a:solidFill>
                <a:srgbClr val="CFB991"/>
              </a:solidFill>
              <a:latin typeface="Impact" panose="020B0806030902050204" pitchFamily="34" charset="0"/>
              <a:cs typeface="United Sans Cd Bd"/>
            </a:endParaRPr>
          </a:p>
        </p:txBody>
      </p:sp>
      <p:sp>
        <p:nvSpPr>
          <p:cNvPr id="34" name="Section 3 head">
            <a:extLst>
              <a:ext uri="{FF2B5EF4-FFF2-40B4-BE49-F238E27FC236}">
                <a16:creationId xmlns:a16="http://schemas.microsoft.com/office/drawing/2014/main" id="{00A2B15F-70A7-488C-9A3E-CF39A3B232E2}"/>
              </a:ext>
            </a:extLst>
          </p:cNvPr>
          <p:cNvSpPr txBox="1"/>
          <p:nvPr/>
        </p:nvSpPr>
        <p:spPr>
          <a:xfrm>
            <a:off x="32799991" y="19171613"/>
            <a:ext cx="9889380" cy="2106966"/>
          </a:xfrm>
          <a:prstGeom prst="rect">
            <a:avLst/>
          </a:prstGeom>
        </p:spPr>
        <p:txBody>
          <a:bodyPr vert="horz" wrap="square" lIns="0" tIns="307700" rIns="0" bIns="0" rtlCol="0">
            <a:spAutoFit/>
          </a:bodyPr>
          <a:lstStyle/>
          <a:p>
            <a:pPr marL="27720" marR="1837855">
              <a:lnSpc>
                <a:spcPct val="88000"/>
              </a:lnSpc>
              <a:spcBef>
                <a:spcPts val="2335"/>
              </a:spcBef>
            </a:pPr>
            <a:r>
              <a:rPr lang="en-US" sz="6548" dirty="0">
                <a:latin typeface="Impact" panose="020B0806030902050204" pitchFamily="34" charset="0"/>
                <a:cs typeface="AcuminProExtraCond-BlackItalic"/>
              </a:rPr>
              <a:t>SECTION</a:t>
            </a:r>
            <a:r>
              <a:rPr lang="en-US" sz="6548" spc="131" dirty="0">
                <a:latin typeface="Impact" panose="020B0806030902050204" pitchFamily="34" charset="0"/>
                <a:cs typeface="AcuminProExtraCond-BlackItalic"/>
              </a:rPr>
              <a:t> </a:t>
            </a:r>
            <a:r>
              <a:rPr lang="en-US" sz="6548" dirty="0">
                <a:latin typeface="Impact" panose="020B0806030902050204" pitchFamily="34" charset="0"/>
                <a:cs typeface="AcuminProExtraCond-BlackItalic"/>
              </a:rPr>
              <a:t>HEADING</a:t>
            </a:r>
            <a:r>
              <a:rPr lang="en-US" sz="6548" spc="131" dirty="0">
                <a:latin typeface="Impact" panose="020B0806030902050204" pitchFamily="34" charset="0"/>
                <a:cs typeface="AcuminProExtraCond-BlackItalic"/>
              </a:rPr>
              <a:t> </a:t>
            </a:r>
            <a:r>
              <a:rPr lang="en-US" sz="6548" dirty="0">
                <a:latin typeface="Impact" panose="020B0806030902050204" pitchFamily="34" charset="0"/>
                <a:cs typeface="AcuminProExtraCond-BlackItalic"/>
              </a:rPr>
              <a:t>GOES</a:t>
            </a:r>
            <a:r>
              <a:rPr lang="en-US" sz="6548" spc="131" dirty="0">
                <a:latin typeface="Impact" panose="020B0806030902050204" pitchFamily="34" charset="0"/>
                <a:cs typeface="AcuminProExtraCond-BlackItalic"/>
              </a:rPr>
              <a:t> </a:t>
            </a:r>
            <a:r>
              <a:rPr lang="en-US" sz="6548" dirty="0">
                <a:latin typeface="Impact" panose="020B0806030902050204" pitchFamily="34" charset="0"/>
                <a:cs typeface="AcuminProExtraCond-BlackItalic"/>
              </a:rPr>
              <a:t>HERE. ONE OR TWO LINES</a:t>
            </a:r>
            <a:endParaRPr lang="en-US" sz="6548" dirty="0">
              <a:latin typeface="AcuminProExtraCond-BlackItalic"/>
              <a:cs typeface="AcuminProExtraCond-BlackItalic"/>
            </a:endParaRPr>
          </a:p>
        </p:txBody>
      </p:sp>
      <p:sp>
        <p:nvSpPr>
          <p:cNvPr id="35" name="Section 3 text">
            <a:extLst>
              <a:ext uri="{FF2B5EF4-FFF2-40B4-BE49-F238E27FC236}">
                <a16:creationId xmlns:a16="http://schemas.microsoft.com/office/drawing/2014/main" id="{A7BB8CD8-5A1A-3D2A-AF8F-BF1756006CC3}"/>
              </a:ext>
            </a:extLst>
          </p:cNvPr>
          <p:cNvSpPr txBox="1"/>
          <p:nvPr/>
        </p:nvSpPr>
        <p:spPr>
          <a:xfrm>
            <a:off x="32863271" y="21117367"/>
            <a:ext cx="9889380" cy="10755487"/>
          </a:xfrm>
          <a:prstGeom prst="rect">
            <a:avLst/>
          </a:prstGeom>
        </p:spPr>
        <p:txBody>
          <a:bodyPr vert="horz" wrap="square" lIns="0" tIns="307700" rIns="0" bIns="0" rtlCol="0">
            <a:spAutoFit/>
          </a:bodyPr>
          <a:lstStyle/>
          <a:p>
            <a:pPr marL="27720" marR="94249">
              <a:lnSpc>
                <a:spcPct val="104600"/>
              </a:lnSpc>
              <a:spcBef>
                <a:spcPts val="873"/>
              </a:spcBef>
            </a:pP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Approximately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180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words.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Lorem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ipsum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sit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amet,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consectetuer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adipiscing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elit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,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sed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diam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nonummy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44" dirty="0" err="1">
                <a:latin typeface="Franklin Gothic Medium" panose="020B0603020102020204" pitchFamily="34" charset="0"/>
                <a:cs typeface="AcuminProSemiCond-Medium"/>
              </a:rPr>
              <a:t>nibh</a:t>
            </a:r>
            <a:r>
              <a:rPr lang="en-US" sz="2947" spc="-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euismod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tincidunt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laoreet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dolore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magna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aliquam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44" dirty="0" err="1">
                <a:latin typeface="Franklin Gothic Medium" panose="020B0603020102020204" pitchFamily="34" charset="0"/>
                <a:cs typeface="AcuminProSemiCond-Medium"/>
              </a:rPr>
              <a:t>erat</a:t>
            </a:r>
            <a:r>
              <a:rPr lang="en-US" sz="2947" spc="-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volutpat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wisi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enim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minim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veniam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,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quis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nostrud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exerci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tation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ullamcorper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suscipit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lobortis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nisl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aliquip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ex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55" dirty="0" err="1">
                <a:latin typeface="Franklin Gothic Medium" panose="020B0603020102020204" pitchFamily="34" charset="0"/>
                <a:cs typeface="AcuminProSemiCond-Medium"/>
              </a:rPr>
              <a:t>ea</a:t>
            </a:r>
            <a:r>
              <a:rPr lang="en-US" sz="2947" spc="-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commodo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consequat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Duis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autem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vel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iriure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55" dirty="0">
                <a:latin typeface="Franklin Gothic Medium" panose="020B0603020102020204" pitchFamily="34" charset="0"/>
                <a:cs typeface="AcuminProSemiCond-Medium"/>
              </a:rPr>
              <a:t>in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hendrerit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in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vulputate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velit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esse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molestie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consequat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,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vel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illum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dolore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</a:t>
            </a:r>
            <a:r>
              <a:rPr lang="en-US"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feugiat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nulla</a:t>
            </a:r>
            <a:r>
              <a:rPr lang="en-US"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facilisis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at</a:t>
            </a:r>
            <a:r>
              <a:rPr lang="en-US"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vero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eros</a:t>
            </a:r>
            <a:r>
              <a:rPr lang="en-US"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et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accumsan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et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iusto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odio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dignissim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qui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blandit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praesent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luptatum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zzril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delenit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.</a:t>
            </a:r>
            <a:endParaRPr lang="en-US" sz="2947" dirty="0">
              <a:latin typeface="Franklin Gothic Medium" panose="020B0603020102020204" pitchFamily="34" charset="0"/>
              <a:cs typeface="AcuminProSemiCond-Medium"/>
            </a:endParaRPr>
          </a:p>
          <a:p>
            <a:pPr marL="27720" marR="156620" indent="455999">
              <a:lnSpc>
                <a:spcPct val="104600"/>
              </a:lnSpc>
            </a:pP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Lorem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ipsum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sit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amet,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consectetuer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adipiscing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elit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,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sed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diam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nonummy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nibh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euismod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tincidunt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laoreet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dolore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magna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aliquam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erat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volutpat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wisi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enim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ad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minim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veniam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,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quis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nostrud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exerci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tation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ullamcorper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suscipit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lobortis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44" dirty="0" err="1">
                <a:latin typeface="Franklin Gothic Medium" panose="020B0603020102020204" pitchFamily="34" charset="0"/>
                <a:cs typeface="AcuminProSemiCond-Medium"/>
              </a:rPr>
              <a:t>nisl</a:t>
            </a:r>
            <a:r>
              <a:rPr lang="en-US" sz="2947" spc="109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aliquip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ex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ea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commodo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consequat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Duis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autem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vel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55" dirty="0" err="1">
                <a:latin typeface="Franklin Gothic Medium" panose="020B0603020102020204" pitchFamily="34" charset="0"/>
                <a:cs typeface="AcuminProSemiCond-Medium"/>
              </a:rPr>
              <a:t>eum</a:t>
            </a:r>
            <a:r>
              <a:rPr lang="en-US" sz="2947" spc="-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iriure</a:t>
            </a:r>
            <a:r>
              <a:rPr lang="en-US"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in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hendrerit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in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vulputate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velit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esse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molestie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consequat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,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vel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illum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dolore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feugiat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nulla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facilisis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44" dirty="0" err="1">
                <a:latin typeface="Franklin Gothic Medium" panose="020B0603020102020204" pitchFamily="34" charset="0"/>
                <a:cs typeface="AcuminProSemiCond-Medium"/>
              </a:rPr>
              <a:t>vero</a:t>
            </a:r>
            <a:r>
              <a:rPr lang="en-US" sz="2947" spc="-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eros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accumsan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iusto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odio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dignissim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qui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blandit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praesent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luptatum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zzril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delenit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.</a:t>
            </a:r>
            <a:endParaRPr lang="en-US" sz="2947" dirty="0">
              <a:latin typeface="Franklin Gothic Medium" panose="020B0603020102020204" pitchFamily="34" charset="0"/>
              <a:cs typeface="AcuminProSemiCond-Medium"/>
            </a:endParaRPr>
          </a:p>
          <a:p>
            <a:pPr marL="27720" marR="156620" indent="455999">
              <a:lnSpc>
                <a:spcPct val="104600"/>
              </a:lnSpc>
            </a:pP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Lorem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ipsum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sit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amet,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consectetuer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adipiscing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elit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,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sed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diam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nonummy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nibh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euismod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tincidunt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laoreet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dolore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magna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aliquam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erat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volutpat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wisi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enim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ad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minim.</a:t>
            </a:r>
            <a:endParaRPr lang="en-US" sz="2947" dirty="0">
              <a:latin typeface="Franklin Gothic Medium" panose="020B0603020102020204" pitchFamily="34" charset="0"/>
              <a:cs typeface="AcuminProSemiCond-Medium"/>
            </a:endParaRPr>
          </a:p>
        </p:txBody>
      </p:sp>
      <p:sp>
        <p:nvSpPr>
          <p:cNvPr id="36" name="Contributors text">
            <a:extLst>
              <a:ext uri="{FF2B5EF4-FFF2-40B4-BE49-F238E27FC236}">
                <a16:creationId xmlns:a16="http://schemas.microsoft.com/office/drawing/2014/main" id="{2997FE45-6E9C-C6BA-66FD-ABD38554371E}"/>
              </a:ext>
            </a:extLst>
          </p:cNvPr>
          <p:cNvSpPr txBox="1"/>
          <p:nvPr/>
        </p:nvSpPr>
        <p:spPr>
          <a:xfrm>
            <a:off x="32817771" y="7335120"/>
            <a:ext cx="9705037" cy="3315477"/>
          </a:xfrm>
          <a:prstGeom prst="rect">
            <a:avLst/>
          </a:prstGeom>
        </p:spPr>
        <p:txBody>
          <a:bodyPr vert="horz" wrap="square" lIns="0" tIns="13860" rIns="0" bIns="0" rtlCol="0">
            <a:spAutoFit/>
          </a:bodyPr>
          <a:lstStyle/>
          <a:p>
            <a:pPr marL="27720" marR="11088">
              <a:lnSpc>
                <a:spcPct val="104600"/>
              </a:lnSpc>
              <a:spcBef>
                <a:spcPts val="109"/>
              </a:spcBef>
            </a:pP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50</a:t>
            </a:r>
            <a:r>
              <a:rPr sz="2947" i="1" spc="131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words.</a:t>
            </a:r>
            <a:r>
              <a:rPr sz="2947" i="1" spc="131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Contributors</a:t>
            </a:r>
            <a:r>
              <a:rPr sz="2947" i="1" spc="131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or</a:t>
            </a:r>
            <a:r>
              <a:rPr sz="2947" i="1" spc="131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more</a:t>
            </a:r>
            <a:r>
              <a:rPr sz="2947" i="1" spc="131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information.</a:t>
            </a:r>
            <a:r>
              <a:rPr sz="2947" i="1" spc="142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Amet</a:t>
            </a:r>
            <a:r>
              <a:rPr sz="2947" i="1" spc="131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spc="-22" dirty="0" err="1">
                <a:latin typeface="Franklin Gothic Medium" panose="020B0603020102020204" pitchFamily="34" charset="0"/>
                <a:cs typeface="AcuminProSemiCond-MediumItalic"/>
              </a:rPr>
              <a:t>adipiscing</a:t>
            </a:r>
            <a:r>
              <a:rPr sz="2947" i="1" spc="-22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elit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,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seddiam</a:t>
            </a:r>
            <a:r>
              <a:rPr sz="2947" i="1" spc="120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nonummy</a:t>
            </a:r>
            <a:r>
              <a:rPr sz="2947" i="1" spc="120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nibh</a:t>
            </a:r>
            <a:r>
              <a:rPr sz="2947" i="1" spc="120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euismod</a:t>
            </a:r>
            <a:r>
              <a:rPr sz="2947" i="1" spc="120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tincidunt</a:t>
            </a:r>
            <a:r>
              <a:rPr sz="2947" i="1" spc="120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ut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spc="-22" dirty="0" err="1">
                <a:latin typeface="Franklin Gothic Medium" panose="020B0603020102020204" pitchFamily="34" charset="0"/>
                <a:cs typeface="AcuminProSemiCond-MediumItalic"/>
              </a:rPr>
              <a:t>laoreet</a:t>
            </a:r>
            <a:r>
              <a:rPr sz="2947" i="1" spc="-22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dolore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magna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aliquam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erat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volutpat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.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Ut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wisi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enimad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spc="-22" dirty="0">
                <a:latin typeface="Franklin Gothic Medium" panose="020B0603020102020204" pitchFamily="34" charset="0"/>
                <a:cs typeface="AcuminProSemiCond-MediumItalic"/>
              </a:rPr>
              <a:t>minim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veniam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,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quis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nostrud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exerci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tation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suscipit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lobortis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nisl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spc="-22" dirty="0" err="1">
                <a:latin typeface="Franklin Gothic Medium" panose="020B0603020102020204" pitchFamily="34" charset="0"/>
                <a:cs typeface="AcuminProSemiCond-MediumItalic"/>
              </a:rPr>
              <a:t>aliquip</a:t>
            </a:r>
            <a:r>
              <a:rPr sz="2947" i="1" spc="-22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exea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consequat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duis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autem.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met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adipiscing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elit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,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spc="-22" dirty="0" err="1">
                <a:latin typeface="Franklin Gothic Medium" panose="020B0603020102020204" pitchFamily="34" charset="0"/>
                <a:cs typeface="AcuminProSemiCond-MediumItalic"/>
              </a:rPr>
              <a:t>seddiam</a:t>
            </a:r>
            <a:r>
              <a:rPr sz="2947" i="1" spc="-22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nonummy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nibh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euismod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tincidunt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ut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laoreet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dolore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spc="-44" dirty="0">
                <a:latin typeface="Franklin Gothic Medium" panose="020B0603020102020204" pitchFamily="34" charset="0"/>
                <a:cs typeface="AcuminProSemiCond-MediumItalic"/>
              </a:rPr>
              <a:t>magna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aliquam</a:t>
            </a:r>
            <a:r>
              <a:rPr sz="2947" i="1" spc="65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erat</a:t>
            </a:r>
            <a:r>
              <a:rPr sz="2947" i="1" spc="65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spc="-22" dirty="0" err="1">
                <a:latin typeface="Franklin Gothic Medium" panose="020B0603020102020204" pitchFamily="34" charset="0"/>
                <a:cs typeface="AcuminProSemiCond-MediumItalic"/>
              </a:rPr>
              <a:t>volutpat</a:t>
            </a:r>
            <a:r>
              <a:rPr sz="2947" i="1" spc="-22" dirty="0">
                <a:latin typeface="Franklin Gothic Medium" panose="020B0603020102020204" pitchFamily="34" charset="0"/>
                <a:cs typeface="AcuminProSemiCond-MediumItalic"/>
              </a:rPr>
              <a:t>.</a:t>
            </a:r>
            <a:endParaRPr sz="2947" dirty="0">
              <a:latin typeface="Franklin Gothic Medium" panose="020B0603020102020204" pitchFamily="34" charset="0"/>
              <a:cs typeface="AcuminProSemiCond-MediumItalic"/>
            </a:endParaRPr>
          </a:p>
        </p:txBody>
      </p:sp>
      <p:sp>
        <p:nvSpPr>
          <p:cNvPr id="37" name="Vertical line 1">
            <a:extLst>
              <a:ext uri="{FF2B5EF4-FFF2-40B4-BE49-F238E27FC236}">
                <a16:creationId xmlns:a16="http://schemas.microsoft.com/office/drawing/2014/main" id="{FDCE21B9-3BC2-270A-AE6B-BC6B35E289A7}"/>
              </a:ext>
            </a:extLst>
          </p:cNvPr>
          <p:cNvSpPr/>
          <p:nvPr/>
        </p:nvSpPr>
        <p:spPr>
          <a:xfrm>
            <a:off x="11761074" y="11279739"/>
            <a:ext cx="0" cy="20489798"/>
          </a:xfrm>
          <a:custGeom>
            <a:avLst/>
            <a:gdLst/>
            <a:ahLst/>
            <a:cxnLst/>
            <a:rect l="l" t="t" r="r" b="b"/>
            <a:pathLst>
              <a:path h="9387205">
                <a:moveTo>
                  <a:pt x="0" y="0"/>
                </a:moveTo>
                <a:lnTo>
                  <a:pt x="0" y="9386829"/>
                </a:lnTo>
              </a:path>
            </a:pathLst>
          </a:custGeom>
          <a:ln w="23268">
            <a:solidFill>
              <a:srgbClr val="C4A1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Vertical line 2">
            <a:extLst>
              <a:ext uri="{FF2B5EF4-FFF2-40B4-BE49-F238E27FC236}">
                <a16:creationId xmlns:a16="http://schemas.microsoft.com/office/drawing/2014/main" id="{EA37FFBC-08D9-582B-C688-B0101C59AEDB}"/>
              </a:ext>
            </a:extLst>
          </p:cNvPr>
          <p:cNvSpPr/>
          <p:nvPr/>
        </p:nvSpPr>
        <p:spPr>
          <a:xfrm>
            <a:off x="32117682" y="11279739"/>
            <a:ext cx="0" cy="20489798"/>
          </a:xfrm>
          <a:custGeom>
            <a:avLst/>
            <a:gdLst/>
            <a:ahLst/>
            <a:cxnLst/>
            <a:rect l="l" t="t" r="r" b="b"/>
            <a:pathLst>
              <a:path h="9387205">
                <a:moveTo>
                  <a:pt x="0" y="0"/>
                </a:moveTo>
                <a:lnTo>
                  <a:pt x="0" y="9386829"/>
                </a:lnTo>
              </a:path>
            </a:pathLst>
          </a:custGeom>
          <a:ln w="23268">
            <a:solidFill>
              <a:srgbClr val="C4A1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3508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search-Poster-3-Sections-Alternate-fonts-36x48-2.pptx" id="{CBF93C31-9F3F-4E48-A323-701409EDAFEC}" vid="{7247753D-62F6-8940-8370-69F5ACC3460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851</Words>
  <Application>Microsoft Macintosh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Acumin Pro ExtraCondensed</vt:lpstr>
      <vt:lpstr>AcuminProExtraCond-BlackItalic</vt:lpstr>
      <vt:lpstr>Calibri</vt:lpstr>
      <vt:lpstr>Franklin Gothic Medium</vt:lpstr>
      <vt:lpstr>Franklin Gothic Medium Cond</vt:lpstr>
      <vt:lpstr>Impact</vt:lpstr>
      <vt:lpstr>United Sans Cd Bd</vt:lpstr>
      <vt:lpstr>Office Theme</vt:lpstr>
      <vt:lpstr>RESEARCH TITLE 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TITLE HERE</dc:title>
  <dc:creator>Ashton Marie Helmke</dc:creator>
  <cp:lastModifiedBy>Ashton Marie Helmke</cp:lastModifiedBy>
  <cp:revision>6</cp:revision>
  <dcterms:created xsi:type="dcterms:W3CDTF">2023-08-02T15:53:49Z</dcterms:created>
  <dcterms:modified xsi:type="dcterms:W3CDTF">2023-08-02T16:00:22Z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2023-02-21T00:00:00Z</vt:filetime>
  </property>
  <property fmtid="{D5CDD505-2E9C-101B-9397-08002B2CF9AE}" pid="3" name="Creator">
    <vt:lpwstr>Adobe InDesign 17.2 (Macintosh)</vt:lpwstr>
  </property>
  <property fmtid="{D5CDD505-2E9C-101B-9397-08002B2CF9AE}" pid="4" name="LastSaved">
    <vt:filetime>2023-02-21T00:00:00Z</vt:filetime>
  </property>
  <property fmtid="{D5CDD505-2E9C-101B-9397-08002B2CF9AE}" pid="5" name="Producer">
    <vt:lpwstr>Adobe PDF Library 16.0.7</vt:lpwstr>
  </property>
  <property fmtid="{D5CDD505-2E9C-101B-9397-08002B2CF9AE}" pid="6" name="MSIP_Label_4044bd30-2ed7-4c9d-9d12-46200872a97b_Enabled">
    <vt:lpwstr>true</vt:lpwstr>
  </property>
  <property fmtid="{D5CDD505-2E9C-101B-9397-08002B2CF9AE}" pid="7" name="MSIP_Label_4044bd30-2ed7-4c9d-9d12-46200872a97b_SetDate">
    <vt:lpwstr>2023-02-21T14:31:56Z</vt:lpwstr>
  </property>
  <property fmtid="{D5CDD505-2E9C-101B-9397-08002B2CF9AE}" pid="8" name="MSIP_Label_4044bd30-2ed7-4c9d-9d12-46200872a97b_Method">
    <vt:lpwstr>Standard</vt:lpwstr>
  </property>
  <property fmtid="{D5CDD505-2E9C-101B-9397-08002B2CF9AE}" pid="9" name="MSIP_Label_4044bd30-2ed7-4c9d-9d12-46200872a97b_Name">
    <vt:lpwstr>defa4170-0d19-0005-0004-bc88714345d2</vt:lpwstr>
  </property>
  <property fmtid="{D5CDD505-2E9C-101B-9397-08002B2CF9AE}" pid="10" name="MSIP_Label_4044bd30-2ed7-4c9d-9d12-46200872a97b_SiteId">
    <vt:lpwstr>4130bd39-7c53-419c-b1e5-8758d6d63f21</vt:lpwstr>
  </property>
  <property fmtid="{D5CDD505-2E9C-101B-9397-08002B2CF9AE}" pid="11" name="MSIP_Label_4044bd30-2ed7-4c9d-9d12-46200872a97b_ActionId">
    <vt:lpwstr>121e5454-1c9c-4011-adf4-b7f3070a0d4f</vt:lpwstr>
  </property>
  <property fmtid="{D5CDD505-2E9C-101B-9397-08002B2CF9AE}" pid="12" name="MSIP_Label_4044bd30-2ed7-4c9d-9d12-46200872a97b_ContentBits">
    <vt:lpwstr>0</vt:lpwstr>
  </property>
</Properties>
</file>