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14086" userDrawn="1">
          <p15:clr>
            <a:srgbClr val="A4A3A4"/>
          </p15:clr>
        </p15:guide>
        <p15:guide id="10" pos="13405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  <p15:guide id="13" orient="horz" pos="36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70" d="100"/>
          <a:sy n="70" d="100"/>
        </p:scale>
        <p:origin x="-7448" y="-808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14086"/>
        <p:guide pos="13405"/>
        <p:guide orient="horz" pos="7068"/>
        <p:guide orient="horz" pos="4658"/>
        <p:guide orient="horz"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50" y="1074739"/>
            <a:ext cx="7347593" cy="5786230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2</cp:revision>
  <dcterms:created xsi:type="dcterms:W3CDTF">2023-08-02T15:53:49Z</dcterms:created>
  <dcterms:modified xsi:type="dcterms:W3CDTF">2023-08-08T18:11:16Z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