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76" r:id="rId6"/>
    <p:sldId id="290" r:id="rId7"/>
  </p:sldIdLst>
  <p:sldSz cx="11430000" cy="11430000"/>
  <p:notesSz cx="6858000" cy="9144000"/>
  <p:embeddedFontLst>
    <p:embeddedFont>
      <p:font typeface="Bienvenue" panose="020B0503020202020204" pitchFamily="34" charset="0"/>
      <p:regular r:id="rId8"/>
      <p:bold r:id="rId9"/>
      <p:italic r:id="rId10"/>
      <p:boldItalic r:id="rId11"/>
    </p:embeddedFont>
    <p:embeddedFont>
      <p:font typeface="Gamechanger bold" panose="020B0701020204020203" pitchFamily="34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2D5DC7-3C33-0A94-9B4D-075186D1C0AD}" name="Banks, Daphne" initials="DB" userId="S::Daphne.Banks@atkinsrealis.com::10f9857e-1bc0-4e3f-835b-93fe4c5d06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56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5F75F-CCA3-4605-8F41-1A5F6E6A666C}" v="18" dt="2026-01-14T15:26:1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5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AtkinsRéalis - Baseline / Référence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AtkinsRéalis - Baseline / Référence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4F0EC-1CBE-9BAD-415D-14C576FBDF5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15000" y="11214100"/>
            <a:ext cx="69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ED65E-CC76-ED1E-6DB1-2E227235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7FEA17A-5210-D5E2-C67E-40F5ECECF7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7417" y="2147833"/>
            <a:ext cx="11430000" cy="690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78"/>
              </a:lnSpc>
            </a:pPr>
            <a:r>
              <a:rPr lang="en-US" sz="12600" b="1" dirty="0">
                <a:solidFill>
                  <a:srgbClr val="05E560"/>
                </a:solidFill>
                <a:latin typeface="Gamechanger Bold"/>
                <a:ea typeface="Gamechanger Bold"/>
                <a:cs typeface="Gamechanger Bold"/>
                <a:sym typeface="Gamechanger Bold"/>
              </a:rPr>
              <a:t>WE ARE VISITING YOUR CAMPUS</a:t>
            </a:r>
            <a:r>
              <a:rPr lang="en-US" sz="12600" b="1" dirty="0">
                <a:solidFill>
                  <a:srgbClr val="000000"/>
                </a:solidFill>
                <a:latin typeface="Gamechanger Bold"/>
                <a:ea typeface="Gamechanger Bold"/>
                <a:cs typeface="Gamechanger Bold"/>
                <a:sym typeface="Gamechanger Bold"/>
              </a:rPr>
              <a:t>!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104E9D2-03A7-3F27-2F6E-B58A9B2680FD}"/>
              </a:ext>
            </a:extLst>
          </p:cNvPr>
          <p:cNvSpPr/>
          <p:nvPr/>
        </p:nvSpPr>
        <p:spPr>
          <a:xfrm>
            <a:off x="9407989" y="10062961"/>
            <a:ext cx="1233134" cy="824833"/>
          </a:xfrm>
          <a:custGeom>
            <a:avLst/>
            <a:gdLst/>
            <a:ahLst/>
            <a:cxnLst/>
            <a:rect l="l" t="t" r="r" b="b"/>
            <a:pathLst>
              <a:path w="1233134" h="824833">
                <a:moveTo>
                  <a:pt x="0" y="0"/>
                </a:moveTo>
                <a:lnTo>
                  <a:pt x="1233134" y="0"/>
                </a:lnTo>
                <a:lnTo>
                  <a:pt x="1233134" y="824834"/>
                </a:lnTo>
                <a:lnTo>
                  <a:pt x="0" y="824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bright="70000" contrast="-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A4760D3-7321-31AB-B643-27FBDC251F16}"/>
              </a:ext>
            </a:extLst>
          </p:cNvPr>
          <p:cNvSpPr txBox="1"/>
          <p:nvPr/>
        </p:nvSpPr>
        <p:spPr>
          <a:xfrm>
            <a:off x="2588545" y="8816831"/>
            <a:ext cx="6218075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5E560"/>
                </a:solidFill>
                <a:latin typeface="Bienvenue"/>
                <a:ea typeface="Bienvenue"/>
                <a:cs typeface="Bienvenue"/>
                <a:sym typeface="Bienvenue"/>
              </a:rPr>
              <a:t>March 11</a:t>
            </a:r>
            <a:r>
              <a:rPr lang="en-US" sz="2799" baseline="30000" dirty="0">
                <a:solidFill>
                  <a:srgbClr val="05E560"/>
                </a:solidFill>
                <a:latin typeface="Bienvenue"/>
                <a:ea typeface="Bienvenue"/>
                <a:cs typeface="Bienvenue"/>
                <a:sym typeface="Bienvenue"/>
              </a:rPr>
              <a:t>th</a:t>
            </a:r>
            <a:r>
              <a:rPr lang="en-US" sz="2799" dirty="0">
                <a:solidFill>
                  <a:srgbClr val="05E560"/>
                </a:solidFill>
                <a:latin typeface="Bienvenue"/>
                <a:ea typeface="Bienvenue"/>
                <a:cs typeface="Bienvenue"/>
                <a:sym typeface="Bienvenue"/>
              </a:rPr>
              <a:t>, 2026 </a:t>
            </a:r>
            <a:r>
              <a:rPr lang="en-US" sz="2799">
                <a:solidFill>
                  <a:srgbClr val="05E560"/>
                </a:solidFill>
                <a:latin typeface="Bienvenue"/>
                <a:ea typeface="Bienvenue"/>
                <a:cs typeface="Bienvenue"/>
                <a:sym typeface="Bienvenue"/>
              </a:rPr>
              <a:t>| 10:30am – 2:30pm</a:t>
            </a:r>
            <a:endParaRPr lang="en-US" sz="2799" dirty="0">
              <a:solidFill>
                <a:srgbClr val="05E560"/>
              </a:solidFill>
              <a:latin typeface="Bienvenue"/>
              <a:ea typeface="Bienvenue"/>
              <a:cs typeface="Bienvenue"/>
              <a:sym typeface="Bienvenue"/>
            </a:endParaRPr>
          </a:p>
        </p:txBody>
      </p:sp>
    </p:spTree>
    <p:extLst>
      <p:ext uri="{BB962C8B-B14F-4D97-AF65-F5344CB8AC3E}">
        <p14:creationId xmlns:p14="http://schemas.microsoft.com/office/powerpoint/2010/main" val="324484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76465-3F7E-ECDC-4B93-0F457ADD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9685B4-29D8-A540-623F-5C695816A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66AF6-52AF-EAFB-B833-F5B0A0181C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5" y="263414"/>
            <a:ext cx="6405387" cy="30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4844" y="4393094"/>
            <a:ext cx="6420311" cy="5708240"/>
          </a:xfrm>
          <a:custGeom>
            <a:avLst/>
            <a:gdLst/>
            <a:ahLst/>
            <a:cxnLst/>
            <a:rect l="l" t="t" r="r" b="b"/>
            <a:pathLst>
              <a:path w="6420311" h="5708240">
                <a:moveTo>
                  <a:pt x="0" y="0"/>
                </a:moveTo>
                <a:lnTo>
                  <a:pt x="6420310" y="0"/>
                </a:lnTo>
                <a:lnTo>
                  <a:pt x="6420310" y="5708240"/>
                </a:lnTo>
                <a:lnTo>
                  <a:pt x="0" y="5708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34417"/>
            <a:endParaRPr lang="en-US" sz="5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28019" y="1668430"/>
            <a:ext cx="8973963" cy="2225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91"/>
            <a:r>
              <a:rPr lang="en-US" sz="7232" b="1" dirty="0">
                <a:solidFill>
                  <a:srgbClr val="BEDAE5"/>
                </a:solidFill>
                <a:latin typeface="Gamechanger Bold"/>
                <a:ea typeface="Gamechanger Bold"/>
                <a:cs typeface="Gamechanger Bold"/>
                <a:sym typeface="Gamechanger Bold"/>
              </a:rPr>
              <a:t>WE ARE VISITING </a:t>
            </a:r>
          </a:p>
          <a:p>
            <a:pPr algn="ctr" defTabSz="914491"/>
            <a:r>
              <a:rPr lang="en-US" sz="7232" b="1" dirty="0">
                <a:solidFill>
                  <a:srgbClr val="BEDAE5"/>
                </a:solidFill>
                <a:latin typeface="Gamechanger Bold"/>
                <a:ea typeface="Gamechanger Bold"/>
                <a:cs typeface="Gamechanger Bold"/>
                <a:sym typeface="Gamechanger Bold"/>
              </a:rPr>
              <a:t>YOUR CAMPUS!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1d2301-1e88-4ce7-849f-32a52a1cfda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D3F63872C3C4292F6420A80C6BF9C" ma:contentTypeVersion="14" ma:contentTypeDescription="Create a new document." ma:contentTypeScope="" ma:versionID="11ea4baec1be3f39528ebba04d81a202">
  <xsd:schema xmlns:xsd="http://www.w3.org/2001/XMLSchema" xmlns:xs="http://www.w3.org/2001/XMLSchema" xmlns:p="http://schemas.microsoft.com/office/2006/metadata/properties" xmlns:ns2="911d2301-1e88-4ce7-849f-32a52a1cfdaf" xmlns:ns3="e0ce036d-8df6-4445-b95d-51a8652e2725" targetNamespace="http://schemas.microsoft.com/office/2006/metadata/properties" ma:root="true" ma:fieldsID="78a07396cf14bd6e750aa1e44bfa45b3" ns2:_="" ns3:_="">
    <xsd:import namespace="911d2301-1e88-4ce7-849f-32a52a1cfdaf"/>
    <xsd:import namespace="e0ce036d-8df6-4445-b95d-51a8652e27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d2301-1e88-4ce7-849f-32a52a1cf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f7636e4-27fd-40f6-b66a-8c08e824a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e036d-8df6-4445-b95d-51a8652e27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09BBE5-7234-4C2A-9D06-CE05ECA48BB1}">
  <ds:schemaRefs>
    <ds:schemaRef ds:uri="http://schemas.microsoft.com/office/2006/metadata/properties"/>
    <ds:schemaRef ds:uri="http://schemas.microsoft.com/office/infopath/2007/PartnerControls"/>
    <ds:schemaRef ds:uri="911d2301-1e88-4ce7-849f-32a52a1cfdaf"/>
  </ds:schemaRefs>
</ds:datastoreItem>
</file>

<file path=customXml/itemProps2.xml><?xml version="1.0" encoding="utf-8"?>
<ds:datastoreItem xmlns:ds="http://schemas.openxmlformats.org/officeDocument/2006/customXml" ds:itemID="{F7EE8BF9-364B-4221-9940-2E01279A4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5B715-AE9F-4733-BF31-094889CE5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1d2301-1e88-4ce7-849f-32a52a1cfdaf"/>
    <ds:schemaRef ds:uri="e0ce036d-8df6-4445-b95d-51a8652e27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ceba42-ef97-4862-842d-38a0289df756}" enabled="1" method="Privileged" siteId="{87d70b0f-5efc-4991-a065-e205bc3db3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Bienvenue</vt:lpstr>
      <vt:lpstr>Gamechanger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VISITING YOUR CAMPUS</dc:title>
  <dc:creator>Banks, Daphne</dc:creator>
  <cp:lastModifiedBy>Nwoko, Amaka</cp:lastModifiedBy>
  <cp:revision>4</cp:revision>
  <dcterms:created xsi:type="dcterms:W3CDTF">2006-08-16T00:00:00Z</dcterms:created>
  <dcterms:modified xsi:type="dcterms:W3CDTF">2026-01-14T15:49:24Z</dcterms:modified>
  <dc:identifier>DAGzFWa4_6Y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0x010100AF7D3F63872C3C4292F6420A80C6BF9C</vt:lpwstr>
  </property>
  <property fmtid="{D5CDD505-2E9C-101B-9397-08002B2CF9AE}" pid="3" name="ClassificationContentMarkingFooterLocations">
    <vt:lpwstr>Office Theme:8</vt:lpwstr>
  </property>
  <property fmtid="{D5CDD505-2E9C-101B-9397-08002B2CF9AE}" pid="4" name="ClassificationContentMarkingFooterText">
    <vt:lpwstr> </vt:lpwstr>
  </property>
  <property fmtid="{D5CDD505-2E9C-101B-9397-08002B2CF9AE}" pid="5" name="MediaServiceImageTags">
    <vt:lpwstr/>
  </property>
  <property fmtid="{D5CDD505-2E9C-101B-9397-08002B2CF9AE}" pid="6" name="PrsCurSensLabelID">
    <vt:lpwstr>6aceba42-ef97-4862-842d-38a0289df756</vt:lpwstr>
  </property>
  <property fmtid="{D5CDD505-2E9C-101B-9397-08002B2CF9AE}" pid="7" name="DocRiskLevel">
    <vt:lpwstr>AtkinsRéalis - Baseline / Référence</vt:lpwstr>
  </property>
  <property fmtid="{D5CDD505-2E9C-101B-9397-08002B2CF9AE}" pid="8" name="DocRiskLevelWizardText">
    <vt:lpwstr>Baseline</vt:lpwstr>
  </property>
  <property fmtid="{D5CDD505-2E9C-101B-9397-08002B2CF9AE}" pid="9" name="DocRiskLevelWizardMarker">
    <vt:lpwstr>AtkinsRéalis - Baseline / Référence</vt:lpwstr>
  </property>
</Properties>
</file>