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28"/>
  </p:notesMasterIdLst>
  <p:sldIdLst>
    <p:sldId id="256" r:id="rId2"/>
    <p:sldId id="259" r:id="rId3"/>
    <p:sldId id="282" r:id="rId4"/>
    <p:sldId id="257" r:id="rId5"/>
    <p:sldId id="258" r:id="rId6"/>
    <p:sldId id="292" r:id="rId7"/>
    <p:sldId id="262" r:id="rId8"/>
    <p:sldId id="283" r:id="rId9"/>
    <p:sldId id="260" r:id="rId10"/>
    <p:sldId id="261" r:id="rId11"/>
    <p:sldId id="263" r:id="rId12"/>
    <p:sldId id="264" r:id="rId13"/>
    <p:sldId id="266" r:id="rId14"/>
    <p:sldId id="267" r:id="rId15"/>
    <p:sldId id="269" r:id="rId16"/>
    <p:sldId id="285" r:id="rId17"/>
    <p:sldId id="272" r:id="rId18"/>
    <p:sldId id="273" r:id="rId19"/>
    <p:sldId id="274" r:id="rId20"/>
    <p:sldId id="275" r:id="rId21"/>
    <p:sldId id="286" r:id="rId22"/>
    <p:sldId id="287" r:id="rId23"/>
    <p:sldId id="288" r:id="rId24"/>
    <p:sldId id="289" r:id="rId25"/>
    <p:sldId id="290" r:id="rId26"/>
    <p:sldId id="29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35"/>
    <p:restoredTop sz="94679"/>
  </p:normalViewPr>
  <p:slideViewPr>
    <p:cSldViewPr snapToGrid="0" snapToObjects="1">
      <p:cViewPr varScale="1">
        <p:scale>
          <a:sx n="81" d="100"/>
          <a:sy n="81" d="100"/>
        </p:scale>
        <p:origin x="2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AB1BF7-7C43-C44C-938E-4ED885B80D1A}" type="doc">
      <dgm:prSet loTypeId="urn:microsoft.com/office/officeart/2005/8/layout/radial1" loCatId="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51BACBE1-4367-2749-9A47-CE3545BFFF73}">
      <dgm:prSet phldrT="[Text]" custT="1"/>
      <dgm:spPr/>
      <dgm:t>
        <a:bodyPr/>
        <a:lstStyle/>
        <a:p>
          <a:r>
            <a:rPr lang="en-US" sz="1800" dirty="0"/>
            <a:t>Students</a:t>
          </a:r>
          <a:endParaRPr lang="en-US" sz="2400" dirty="0"/>
        </a:p>
      </dgm:t>
    </dgm:pt>
    <dgm:pt modelId="{F70197EA-9482-D248-A1BD-845949180DD6}" type="parTrans" cxnId="{B135A058-7A56-B047-A588-BC7FF44BDA69}">
      <dgm:prSet/>
      <dgm:spPr/>
      <dgm:t>
        <a:bodyPr/>
        <a:lstStyle/>
        <a:p>
          <a:endParaRPr lang="en-US"/>
        </a:p>
      </dgm:t>
    </dgm:pt>
    <dgm:pt modelId="{480AB83B-6A8D-A54B-985B-77FCFFA76E41}" type="sibTrans" cxnId="{B135A058-7A56-B047-A588-BC7FF44BDA69}">
      <dgm:prSet/>
      <dgm:spPr/>
      <dgm:t>
        <a:bodyPr/>
        <a:lstStyle/>
        <a:p>
          <a:endParaRPr lang="en-US"/>
        </a:p>
      </dgm:t>
    </dgm:pt>
    <dgm:pt modelId="{9B562A45-9220-E84C-B18D-29AFA3A94B6C}">
      <dgm:prSet phldrT="[Text]" custT="1"/>
      <dgm:spPr/>
      <dgm:t>
        <a:bodyPr/>
        <a:lstStyle/>
        <a:p>
          <a:r>
            <a:rPr lang="en-US" sz="1800" dirty="0"/>
            <a:t>Peers</a:t>
          </a:r>
        </a:p>
      </dgm:t>
    </dgm:pt>
    <dgm:pt modelId="{4A71DC57-3362-5F47-AF0C-65FCF1D02F12}" type="parTrans" cxnId="{EE58BD44-DD81-3143-85F6-98DCBFD23521}">
      <dgm:prSet/>
      <dgm:spPr/>
      <dgm:t>
        <a:bodyPr/>
        <a:lstStyle/>
        <a:p>
          <a:endParaRPr lang="en-US"/>
        </a:p>
      </dgm:t>
    </dgm:pt>
    <dgm:pt modelId="{33426AE4-36BF-D545-A4FF-B0B8B1302EDC}" type="sibTrans" cxnId="{EE58BD44-DD81-3143-85F6-98DCBFD23521}">
      <dgm:prSet/>
      <dgm:spPr/>
      <dgm:t>
        <a:bodyPr/>
        <a:lstStyle/>
        <a:p>
          <a:endParaRPr lang="en-US"/>
        </a:p>
      </dgm:t>
    </dgm:pt>
    <dgm:pt modelId="{BEC0F142-37C7-D743-A8D0-664CAAA9CA44}">
      <dgm:prSet phldrT="[Text]" custT="1"/>
      <dgm:spPr/>
      <dgm:t>
        <a:bodyPr/>
        <a:lstStyle/>
        <a:p>
          <a:r>
            <a:rPr lang="en-US" sz="1800" dirty="0"/>
            <a:t>Faculty</a:t>
          </a:r>
        </a:p>
      </dgm:t>
    </dgm:pt>
    <dgm:pt modelId="{3D753D70-09BE-F649-B7B7-C67D12F82A36}" type="parTrans" cxnId="{1D8EE5F1-7ADB-D640-BFAC-3B55201039ED}">
      <dgm:prSet/>
      <dgm:spPr/>
      <dgm:t>
        <a:bodyPr/>
        <a:lstStyle/>
        <a:p>
          <a:endParaRPr lang="en-US"/>
        </a:p>
      </dgm:t>
    </dgm:pt>
    <dgm:pt modelId="{28DE95F8-D842-2E41-96C0-9FC13CF77A53}" type="sibTrans" cxnId="{1D8EE5F1-7ADB-D640-BFAC-3B55201039ED}">
      <dgm:prSet/>
      <dgm:spPr/>
      <dgm:t>
        <a:bodyPr/>
        <a:lstStyle/>
        <a:p>
          <a:endParaRPr lang="en-US"/>
        </a:p>
      </dgm:t>
    </dgm:pt>
    <dgm:pt modelId="{131F2C6C-CFE6-F84E-8578-03F6F179C286}">
      <dgm:prSet phldrT="[Text]" custT="1"/>
      <dgm:spPr/>
      <dgm:t>
        <a:bodyPr/>
        <a:lstStyle/>
        <a:p>
          <a:r>
            <a:rPr lang="en-US" sz="1800" dirty="0"/>
            <a:t>Industry</a:t>
          </a:r>
          <a:endParaRPr lang="en-US" sz="2400" dirty="0"/>
        </a:p>
      </dgm:t>
    </dgm:pt>
    <dgm:pt modelId="{77161D75-5C5C-934B-A96A-AD6F5B2EA9A0}" type="parTrans" cxnId="{479C9834-322C-8549-AD3E-6F4A1545A461}">
      <dgm:prSet/>
      <dgm:spPr/>
      <dgm:t>
        <a:bodyPr/>
        <a:lstStyle/>
        <a:p>
          <a:endParaRPr lang="en-US"/>
        </a:p>
      </dgm:t>
    </dgm:pt>
    <dgm:pt modelId="{AFE810C7-C3C3-9148-B037-DD3F45A05AAD}" type="sibTrans" cxnId="{479C9834-322C-8549-AD3E-6F4A1545A461}">
      <dgm:prSet/>
      <dgm:spPr/>
      <dgm:t>
        <a:bodyPr/>
        <a:lstStyle/>
        <a:p>
          <a:endParaRPr lang="en-US"/>
        </a:p>
      </dgm:t>
    </dgm:pt>
    <dgm:pt modelId="{623C383C-E424-824C-9E9A-9078C601F87F}">
      <dgm:prSet phldrT="[Text]" custT="1"/>
      <dgm:spPr/>
      <dgm:t>
        <a:bodyPr/>
        <a:lstStyle/>
        <a:p>
          <a:r>
            <a:rPr lang="en-US" sz="1800" dirty="0"/>
            <a:t>Community</a:t>
          </a:r>
        </a:p>
      </dgm:t>
    </dgm:pt>
    <dgm:pt modelId="{E4099ACF-FF67-D348-AD2F-4FE7D8BA4CEA}" type="parTrans" cxnId="{ADB3A7CA-BF1A-D94F-A029-4728355E9207}">
      <dgm:prSet/>
      <dgm:spPr/>
      <dgm:t>
        <a:bodyPr/>
        <a:lstStyle/>
        <a:p>
          <a:endParaRPr lang="en-US"/>
        </a:p>
      </dgm:t>
    </dgm:pt>
    <dgm:pt modelId="{390F6478-33FB-6F41-A1BC-E7BB3D75B93E}" type="sibTrans" cxnId="{ADB3A7CA-BF1A-D94F-A029-4728355E9207}">
      <dgm:prSet/>
      <dgm:spPr/>
      <dgm:t>
        <a:bodyPr/>
        <a:lstStyle/>
        <a:p>
          <a:endParaRPr lang="en-US"/>
        </a:p>
      </dgm:t>
    </dgm:pt>
    <dgm:pt modelId="{7A9DAA89-1E09-8249-8821-0644BED1B54C}" type="pres">
      <dgm:prSet presAssocID="{DDAB1BF7-7C43-C44C-938E-4ED885B80D1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45C1D0E-D872-5848-8296-F4EC033BF86E}" type="pres">
      <dgm:prSet presAssocID="{51BACBE1-4367-2749-9A47-CE3545BFFF73}" presName="centerShape" presStyleLbl="node0" presStyleIdx="0" presStyleCnt="1"/>
      <dgm:spPr/>
    </dgm:pt>
    <dgm:pt modelId="{9C7CC1D1-7C6A-1346-8299-8194109CAB7A}" type="pres">
      <dgm:prSet presAssocID="{4A71DC57-3362-5F47-AF0C-65FCF1D02F12}" presName="Name9" presStyleLbl="parChTrans1D2" presStyleIdx="0" presStyleCnt="4"/>
      <dgm:spPr/>
    </dgm:pt>
    <dgm:pt modelId="{B9349C4D-C70A-254D-AAE6-07109588407E}" type="pres">
      <dgm:prSet presAssocID="{4A71DC57-3362-5F47-AF0C-65FCF1D02F12}" presName="connTx" presStyleLbl="parChTrans1D2" presStyleIdx="0" presStyleCnt="4"/>
      <dgm:spPr/>
    </dgm:pt>
    <dgm:pt modelId="{9E1B281E-7DEA-C74A-8A68-2F770C0B6FA5}" type="pres">
      <dgm:prSet presAssocID="{9B562A45-9220-E84C-B18D-29AFA3A94B6C}" presName="node" presStyleLbl="node1" presStyleIdx="0" presStyleCnt="4">
        <dgm:presLayoutVars>
          <dgm:bulletEnabled val="1"/>
        </dgm:presLayoutVars>
      </dgm:prSet>
      <dgm:spPr/>
    </dgm:pt>
    <dgm:pt modelId="{E511C529-0504-9146-976C-3AAC4D371742}" type="pres">
      <dgm:prSet presAssocID="{3D753D70-09BE-F649-B7B7-C67D12F82A36}" presName="Name9" presStyleLbl="parChTrans1D2" presStyleIdx="1" presStyleCnt="4"/>
      <dgm:spPr/>
    </dgm:pt>
    <dgm:pt modelId="{AA0D1461-EAE2-C34D-A981-61EEBA580350}" type="pres">
      <dgm:prSet presAssocID="{3D753D70-09BE-F649-B7B7-C67D12F82A36}" presName="connTx" presStyleLbl="parChTrans1D2" presStyleIdx="1" presStyleCnt="4"/>
      <dgm:spPr/>
    </dgm:pt>
    <dgm:pt modelId="{60396784-0BAF-CE4C-89DA-248F1606C9C8}" type="pres">
      <dgm:prSet presAssocID="{BEC0F142-37C7-D743-A8D0-664CAAA9CA44}" presName="node" presStyleLbl="node1" presStyleIdx="1" presStyleCnt="4">
        <dgm:presLayoutVars>
          <dgm:bulletEnabled val="1"/>
        </dgm:presLayoutVars>
      </dgm:prSet>
      <dgm:spPr/>
    </dgm:pt>
    <dgm:pt modelId="{F81BF108-38E9-F841-9164-55F78FD28029}" type="pres">
      <dgm:prSet presAssocID="{77161D75-5C5C-934B-A96A-AD6F5B2EA9A0}" presName="Name9" presStyleLbl="parChTrans1D2" presStyleIdx="2" presStyleCnt="4"/>
      <dgm:spPr/>
    </dgm:pt>
    <dgm:pt modelId="{CEE023F3-4D77-DF4D-8AC5-F85FD137094A}" type="pres">
      <dgm:prSet presAssocID="{77161D75-5C5C-934B-A96A-AD6F5B2EA9A0}" presName="connTx" presStyleLbl="parChTrans1D2" presStyleIdx="2" presStyleCnt="4"/>
      <dgm:spPr/>
    </dgm:pt>
    <dgm:pt modelId="{745D5B2C-02B2-D747-9B7B-8579DEFCC444}" type="pres">
      <dgm:prSet presAssocID="{131F2C6C-CFE6-F84E-8578-03F6F179C286}" presName="node" presStyleLbl="node1" presStyleIdx="2" presStyleCnt="4">
        <dgm:presLayoutVars>
          <dgm:bulletEnabled val="1"/>
        </dgm:presLayoutVars>
      </dgm:prSet>
      <dgm:spPr/>
    </dgm:pt>
    <dgm:pt modelId="{6FC3F244-535A-7C46-B6FA-D6651100DC5D}" type="pres">
      <dgm:prSet presAssocID="{E4099ACF-FF67-D348-AD2F-4FE7D8BA4CEA}" presName="Name9" presStyleLbl="parChTrans1D2" presStyleIdx="3" presStyleCnt="4"/>
      <dgm:spPr/>
    </dgm:pt>
    <dgm:pt modelId="{FD33828C-B629-CE41-80FC-A651059CA5D2}" type="pres">
      <dgm:prSet presAssocID="{E4099ACF-FF67-D348-AD2F-4FE7D8BA4CEA}" presName="connTx" presStyleLbl="parChTrans1D2" presStyleIdx="3" presStyleCnt="4"/>
      <dgm:spPr/>
    </dgm:pt>
    <dgm:pt modelId="{1339AFB6-DC88-D247-9030-7E3E16E9C293}" type="pres">
      <dgm:prSet presAssocID="{623C383C-E424-824C-9E9A-9078C601F87F}" presName="node" presStyleLbl="node1" presStyleIdx="3" presStyleCnt="4">
        <dgm:presLayoutVars>
          <dgm:bulletEnabled val="1"/>
        </dgm:presLayoutVars>
      </dgm:prSet>
      <dgm:spPr/>
    </dgm:pt>
  </dgm:ptLst>
  <dgm:cxnLst>
    <dgm:cxn modelId="{DF3D6618-E6AB-1F48-9C76-5BE1A48B9B8B}" type="presOf" srcId="{E4099ACF-FF67-D348-AD2F-4FE7D8BA4CEA}" destId="{6FC3F244-535A-7C46-B6FA-D6651100DC5D}" srcOrd="0" destOrd="0" presId="urn:microsoft.com/office/officeart/2005/8/layout/radial1"/>
    <dgm:cxn modelId="{69AFCB2B-37A3-964B-8C84-D24D63C97655}" type="presOf" srcId="{77161D75-5C5C-934B-A96A-AD6F5B2EA9A0}" destId="{F81BF108-38E9-F841-9164-55F78FD28029}" srcOrd="0" destOrd="0" presId="urn:microsoft.com/office/officeart/2005/8/layout/radial1"/>
    <dgm:cxn modelId="{479C9834-322C-8549-AD3E-6F4A1545A461}" srcId="{51BACBE1-4367-2749-9A47-CE3545BFFF73}" destId="{131F2C6C-CFE6-F84E-8578-03F6F179C286}" srcOrd="2" destOrd="0" parTransId="{77161D75-5C5C-934B-A96A-AD6F5B2EA9A0}" sibTransId="{AFE810C7-C3C3-9148-B037-DD3F45A05AAD}"/>
    <dgm:cxn modelId="{F3EC3D3C-A559-A341-BECE-9120C266DFA7}" type="presOf" srcId="{131F2C6C-CFE6-F84E-8578-03F6F179C286}" destId="{745D5B2C-02B2-D747-9B7B-8579DEFCC444}" srcOrd="0" destOrd="0" presId="urn:microsoft.com/office/officeart/2005/8/layout/radial1"/>
    <dgm:cxn modelId="{73EEC95C-8A98-2647-8D56-B31C6E625937}" type="presOf" srcId="{77161D75-5C5C-934B-A96A-AD6F5B2EA9A0}" destId="{CEE023F3-4D77-DF4D-8AC5-F85FD137094A}" srcOrd="1" destOrd="0" presId="urn:microsoft.com/office/officeart/2005/8/layout/radial1"/>
    <dgm:cxn modelId="{8A784F5D-407A-1541-BF83-5090D19D33EA}" type="presOf" srcId="{623C383C-E424-824C-9E9A-9078C601F87F}" destId="{1339AFB6-DC88-D247-9030-7E3E16E9C293}" srcOrd="0" destOrd="0" presId="urn:microsoft.com/office/officeart/2005/8/layout/radial1"/>
    <dgm:cxn modelId="{EE58BD44-DD81-3143-85F6-98DCBFD23521}" srcId="{51BACBE1-4367-2749-9A47-CE3545BFFF73}" destId="{9B562A45-9220-E84C-B18D-29AFA3A94B6C}" srcOrd="0" destOrd="0" parTransId="{4A71DC57-3362-5F47-AF0C-65FCF1D02F12}" sibTransId="{33426AE4-36BF-D545-A4FF-B0B8B1302EDC}"/>
    <dgm:cxn modelId="{CD21DC50-CB7C-2545-9D64-39385CA974F6}" type="presOf" srcId="{4A71DC57-3362-5F47-AF0C-65FCF1D02F12}" destId="{B9349C4D-C70A-254D-AAE6-07109588407E}" srcOrd="1" destOrd="0" presId="urn:microsoft.com/office/officeart/2005/8/layout/radial1"/>
    <dgm:cxn modelId="{B135A058-7A56-B047-A588-BC7FF44BDA69}" srcId="{DDAB1BF7-7C43-C44C-938E-4ED885B80D1A}" destId="{51BACBE1-4367-2749-9A47-CE3545BFFF73}" srcOrd="0" destOrd="0" parTransId="{F70197EA-9482-D248-A1BD-845949180DD6}" sibTransId="{480AB83B-6A8D-A54B-985B-77FCFFA76E41}"/>
    <dgm:cxn modelId="{FFC90C83-98DB-B44F-A662-DCBD308B9910}" type="presOf" srcId="{E4099ACF-FF67-D348-AD2F-4FE7D8BA4CEA}" destId="{FD33828C-B629-CE41-80FC-A651059CA5D2}" srcOrd="1" destOrd="0" presId="urn:microsoft.com/office/officeart/2005/8/layout/radial1"/>
    <dgm:cxn modelId="{AD938284-192D-D940-946E-275384AE242E}" type="presOf" srcId="{51BACBE1-4367-2749-9A47-CE3545BFFF73}" destId="{B45C1D0E-D872-5848-8296-F4EC033BF86E}" srcOrd="0" destOrd="0" presId="urn:microsoft.com/office/officeart/2005/8/layout/radial1"/>
    <dgm:cxn modelId="{8BEBE18C-FE66-4940-8501-E0FB735E95E1}" type="presOf" srcId="{4A71DC57-3362-5F47-AF0C-65FCF1D02F12}" destId="{9C7CC1D1-7C6A-1346-8299-8194109CAB7A}" srcOrd="0" destOrd="0" presId="urn:microsoft.com/office/officeart/2005/8/layout/radial1"/>
    <dgm:cxn modelId="{B78521A3-AD68-D74D-85A4-4CF5CA7DB7FE}" type="presOf" srcId="{BEC0F142-37C7-D743-A8D0-664CAAA9CA44}" destId="{60396784-0BAF-CE4C-89DA-248F1606C9C8}" srcOrd="0" destOrd="0" presId="urn:microsoft.com/office/officeart/2005/8/layout/radial1"/>
    <dgm:cxn modelId="{CDAA00A9-FA8E-C848-BF30-6E3781A65C73}" type="presOf" srcId="{DDAB1BF7-7C43-C44C-938E-4ED885B80D1A}" destId="{7A9DAA89-1E09-8249-8821-0644BED1B54C}" srcOrd="0" destOrd="0" presId="urn:microsoft.com/office/officeart/2005/8/layout/radial1"/>
    <dgm:cxn modelId="{58137EAD-EC9D-8646-93B0-0612C9923981}" type="presOf" srcId="{9B562A45-9220-E84C-B18D-29AFA3A94B6C}" destId="{9E1B281E-7DEA-C74A-8A68-2F770C0B6FA5}" srcOrd="0" destOrd="0" presId="urn:microsoft.com/office/officeart/2005/8/layout/radial1"/>
    <dgm:cxn modelId="{D633FBC0-1A2F-2341-AC69-7C60CF416AB9}" type="presOf" srcId="{3D753D70-09BE-F649-B7B7-C67D12F82A36}" destId="{E511C529-0504-9146-976C-3AAC4D371742}" srcOrd="0" destOrd="0" presId="urn:microsoft.com/office/officeart/2005/8/layout/radial1"/>
    <dgm:cxn modelId="{049D68C6-474C-AB42-AC74-26B7539B5E84}" type="presOf" srcId="{3D753D70-09BE-F649-B7B7-C67D12F82A36}" destId="{AA0D1461-EAE2-C34D-A981-61EEBA580350}" srcOrd="1" destOrd="0" presId="urn:microsoft.com/office/officeart/2005/8/layout/radial1"/>
    <dgm:cxn modelId="{ADB3A7CA-BF1A-D94F-A029-4728355E9207}" srcId="{51BACBE1-4367-2749-9A47-CE3545BFFF73}" destId="{623C383C-E424-824C-9E9A-9078C601F87F}" srcOrd="3" destOrd="0" parTransId="{E4099ACF-FF67-D348-AD2F-4FE7D8BA4CEA}" sibTransId="{390F6478-33FB-6F41-A1BC-E7BB3D75B93E}"/>
    <dgm:cxn modelId="{1D8EE5F1-7ADB-D640-BFAC-3B55201039ED}" srcId="{51BACBE1-4367-2749-9A47-CE3545BFFF73}" destId="{BEC0F142-37C7-D743-A8D0-664CAAA9CA44}" srcOrd="1" destOrd="0" parTransId="{3D753D70-09BE-F649-B7B7-C67D12F82A36}" sibTransId="{28DE95F8-D842-2E41-96C0-9FC13CF77A53}"/>
    <dgm:cxn modelId="{9F36F8BC-8FDD-FE42-B413-EA7FF37B6F2C}" type="presParOf" srcId="{7A9DAA89-1E09-8249-8821-0644BED1B54C}" destId="{B45C1D0E-D872-5848-8296-F4EC033BF86E}" srcOrd="0" destOrd="0" presId="urn:microsoft.com/office/officeart/2005/8/layout/radial1"/>
    <dgm:cxn modelId="{E36DA124-DDDD-0E42-866F-3243AF1E4226}" type="presParOf" srcId="{7A9DAA89-1E09-8249-8821-0644BED1B54C}" destId="{9C7CC1D1-7C6A-1346-8299-8194109CAB7A}" srcOrd="1" destOrd="0" presId="urn:microsoft.com/office/officeart/2005/8/layout/radial1"/>
    <dgm:cxn modelId="{9F1CCCF6-FA2C-CE4E-9F28-C62C39728468}" type="presParOf" srcId="{9C7CC1D1-7C6A-1346-8299-8194109CAB7A}" destId="{B9349C4D-C70A-254D-AAE6-07109588407E}" srcOrd="0" destOrd="0" presId="urn:microsoft.com/office/officeart/2005/8/layout/radial1"/>
    <dgm:cxn modelId="{CB322D8E-9E8B-2D4D-B504-1357BD311001}" type="presParOf" srcId="{7A9DAA89-1E09-8249-8821-0644BED1B54C}" destId="{9E1B281E-7DEA-C74A-8A68-2F770C0B6FA5}" srcOrd="2" destOrd="0" presId="urn:microsoft.com/office/officeart/2005/8/layout/radial1"/>
    <dgm:cxn modelId="{AA6E445C-CE0E-8E49-A73A-050E8E815733}" type="presParOf" srcId="{7A9DAA89-1E09-8249-8821-0644BED1B54C}" destId="{E511C529-0504-9146-976C-3AAC4D371742}" srcOrd="3" destOrd="0" presId="urn:microsoft.com/office/officeart/2005/8/layout/radial1"/>
    <dgm:cxn modelId="{188E3C71-FBEF-F144-AF85-C298C2E7F65F}" type="presParOf" srcId="{E511C529-0504-9146-976C-3AAC4D371742}" destId="{AA0D1461-EAE2-C34D-A981-61EEBA580350}" srcOrd="0" destOrd="0" presId="urn:microsoft.com/office/officeart/2005/8/layout/radial1"/>
    <dgm:cxn modelId="{5EE3CB22-B885-8F49-A84C-5F2100765E0A}" type="presParOf" srcId="{7A9DAA89-1E09-8249-8821-0644BED1B54C}" destId="{60396784-0BAF-CE4C-89DA-248F1606C9C8}" srcOrd="4" destOrd="0" presId="urn:microsoft.com/office/officeart/2005/8/layout/radial1"/>
    <dgm:cxn modelId="{C2134F62-42ED-7D4B-A36C-677A7C7666EA}" type="presParOf" srcId="{7A9DAA89-1E09-8249-8821-0644BED1B54C}" destId="{F81BF108-38E9-F841-9164-55F78FD28029}" srcOrd="5" destOrd="0" presId="urn:microsoft.com/office/officeart/2005/8/layout/radial1"/>
    <dgm:cxn modelId="{67F0778C-580C-3A41-8A36-D32CE3C707E9}" type="presParOf" srcId="{F81BF108-38E9-F841-9164-55F78FD28029}" destId="{CEE023F3-4D77-DF4D-8AC5-F85FD137094A}" srcOrd="0" destOrd="0" presId="urn:microsoft.com/office/officeart/2005/8/layout/radial1"/>
    <dgm:cxn modelId="{72BBB15F-DF42-AA49-8F95-8F46802FDA87}" type="presParOf" srcId="{7A9DAA89-1E09-8249-8821-0644BED1B54C}" destId="{745D5B2C-02B2-D747-9B7B-8579DEFCC444}" srcOrd="6" destOrd="0" presId="urn:microsoft.com/office/officeart/2005/8/layout/radial1"/>
    <dgm:cxn modelId="{B8EE94CC-199A-0843-8FB7-27A66CF63C8D}" type="presParOf" srcId="{7A9DAA89-1E09-8249-8821-0644BED1B54C}" destId="{6FC3F244-535A-7C46-B6FA-D6651100DC5D}" srcOrd="7" destOrd="0" presId="urn:microsoft.com/office/officeart/2005/8/layout/radial1"/>
    <dgm:cxn modelId="{81863BF0-6056-0642-98E9-DC17041A40B3}" type="presParOf" srcId="{6FC3F244-535A-7C46-B6FA-D6651100DC5D}" destId="{FD33828C-B629-CE41-80FC-A651059CA5D2}" srcOrd="0" destOrd="0" presId="urn:microsoft.com/office/officeart/2005/8/layout/radial1"/>
    <dgm:cxn modelId="{E20F0D16-86CC-E649-BBC5-836A18909318}" type="presParOf" srcId="{7A9DAA89-1E09-8249-8821-0644BED1B54C}" destId="{1339AFB6-DC88-D247-9030-7E3E16E9C29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4E06C3-34FD-4BA8-9A5D-B81C44B2CA6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502E902-86A0-449C-957D-2F756F2314DA}">
      <dgm:prSet/>
      <dgm:spPr/>
      <dgm:t>
        <a:bodyPr/>
        <a:lstStyle/>
        <a:p>
          <a:r>
            <a:rPr lang="en-US"/>
            <a:t>34 Incredible Events with</a:t>
          </a:r>
        </a:p>
      </dgm:t>
    </dgm:pt>
    <dgm:pt modelId="{1859B8A8-79B7-442E-A513-C11A7811181D}" type="parTrans" cxnId="{7834D425-A98D-4642-A276-41AAD317C985}">
      <dgm:prSet/>
      <dgm:spPr/>
      <dgm:t>
        <a:bodyPr/>
        <a:lstStyle/>
        <a:p>
          <a:endParaRPr lang="en-US"/>
        </a:p>
      </dgm:t>
    </dgm:pt>
    <dgm:pt modelId="{204C0F6C-DC3C-4131-AF7D-1B31EA626AFD}" type="sibTrans" cxnId="{7834D425-A98D-4642-A276-41AAD317C985}">
      <dgm:prSet/>
      <dgm:spPr/>
      <dgm:t>
        <a:bodyPr/>
        <a:lstStyle/>
        <a:p>
          <a:endParaRPr lang="en-US"/>
        </a:p>
      </dgm:t>
    </dgm:pt>
    <dgm:pt modelId="{FA3A7BB0-B0FC-463C-B4AB-0FA6DFB7CE23}">
      <dgm:prSet/>
      <dgm:spPr/>
      <dgm:t>
        <a:bodyPr/>
        <a:lstStyle/>
        <a:p>
          <a:r>
            <a:rPr lang="en-US"/>
            <a:t>17+ company partnerships</a:t>
          </a:r>
        </a:p>
      </dgm:t>
    </dgm:pt>
    <dgm:pt modelId="{4207F441-27E1-448E-841D-4780E82556FB}" type="parTrans" cxnId="{183531D1-CA24-4C38-91D5-829904B9183A}">
      <dgm:prSet/>
      <dgm:spPr/>
      <dgm:t>
        <a:bodyPr/>
        <a:lstStyle/>
        <a:p>
          <a:endParaRPr lang="en-US"/>
        </a:p>
      </dgm:t>
    </dgm:pt>
    <dgm:pt modelId="{93058910-D5B5-4019-8D54-298E6384F165}" type="sibTrans" cxnId="{183531D1-CA24-4C38-91D5-829904B9183A}">
      <dgm:prSet/>
      <dgm:spPr/>
      <dgm:t>
        <a:bodyPr/>
        <a:lstStyle/>
        <a:p>
          <a:endParaRPr lang="en-US"/>
        </a:p>
      </dgm:t>
    </dgm:pt>
    <dgm:pt modelId="{EBC0E66D-BA15-47B9-AC18-D17DD8345BB0}">
      <dgm:prSet/>
      <dgm:spPr/>
      <dgm:t>
        <a:bodyPr/>
        <a:lstStyle/>
        <a:p>
          <a:r>
            <a:rPr lang="en-US"/>
            <a:t>3+ community partners</a:t>
          </a:r>
        </a:p>
      </dgm:t>
    </dgm:pt>
    <dgm:pt modelId="{43EC2502-44BD-4EB2-98C0-8AC0D67FC717}" type="parTrans" cxnId="{1BF6FEE9-32A6-4E4F-945C-96C82D560BAF}">
      <dgm:prSet/>
      <dgm:spPr/>
      <dgm:t>
        <a:bodyPr/>
        <a:lstStyle/>
        <a:p>
          <a:endParaRPr lang="en-US"/>
        </a:p>
      </dgm:t>
    </dgm:pt>
    <dgm:pt modelId="{D88C93B8-2FFA-44A9-8ED9-990E1C097761}" type="sibTrans" cxnId="{1BF6FEE9-32A6-4E4F-945C-96C82D560BAF}">
      <dgm:prSet/>
      <dgm:spPr/>
      <dgm:t>
        <a:bodyPr/>
        <a:lstStyle/>
        <a:p>
          <a:endParaRPr lang="en-US"/>
        </a:p>
      </dgm:t>
    </dgm:pt>
    <dgm:pt modelId="{D7161E03-460A-4EA4-9354-0DB238B617D3}">
      <dgm:prSet/>
      <dgm:spPr/>
      <dgm:t>
        <a:bodyPr/>
        <a:lstStyle/>
        <a:p>
          <a:r>
            <a:rPr lang="en-US"/>
            <a:t>8+ Faculty partners</a:t>
          </a:r>
        </a:p>
      </dgm:t>
    </dgm:pt>
    <dgm:pt modelId="{4DD34498-45F2-488E-99D2-4397E3806795}" type="parTrans" cxnId="{89324FE7-04CD-47B0-8D7F-54A3A0D67D36}">
      <dgm:prSet/>
      <dgm:spPr/>
      <dgm:t>
        <a:bodyPr/>
        <a:lstStyle/>
        <a:p>
          <a:endParaRPr lang="en-US"/>
        </a:p>
      </dgm:t>
    </dgm:pt>
    <dgm:pt modelId="{D576570B-4A86-4DB2-A159-BCE8F167F6A3}" type="sibTrans" cxnId="{89324FE7-04CD-47B0-8D7F-54A3A0D67D36}">
      <dgm:prSet/>
      <dgm:spPr/>
      <dgm:t>
        <a:bodyPr/>
        <a:lstStyle/>
        <a:p>
          <a:endParaRPr lang="en-US"/>
        </a:p>
      </dgm:t>
    </dgm:pt>
    <dgm:pt modelId="{A0B9DA48-40DB-4964-91C2-E504C8A4DA1E}">
      <dgm:prSet/>
      <dgm:spPr/>
      <dgm:t>
        <a:bodyPr/>
        <a:lstStyle/>
        <a:p>
          <a:r>
            <a:rPr lang="en-US"/>
            <a:t>New connections with Professors and industry partners</a:t>
          </a:r>
        </a:p>
      </dgm:t>
    </dgm:pt>
    <dgm:pt modelId="{663FD58A-2E28-45FD-A812-E88619A80BBE}" type="parTrans" cxnId="{651DA9A5-04FC-467D-9D5C-599432FA5A28}">
      <dgm:prSet/>
      <dgm:spPr/>
      <dgm:t>
        <a:bodyPr/>
        <a:lstStyle/>
        <a:p>
          <a:endParaRPr lang="en-US"/>
        </a:p>
      </dgm:t>
    </dgm:pt>
    <dgm:pt modelId="{407D53F3-D71C-4D03-8157-0C066D9AA688}" type="sibTrans" cxnId="{651DA9A5-04FC-467D-9D5C-599432FA5A28}">
      <dgm:prSet/>
      <dgm:spPr/>
      <dgm:t>
        <a:bodyPr/>
        <a:lstStyle/>
        <a:p>
          <a:endParaRPr lang="en-US"/>
        </a:p>
      </dgm:t>
    </dgm:pt>
    <dgm:pt modelId="{83227FD3-048D-458D-A672-CFA2638B728C}">
      <dgm:prSet/>
      <dgm:spPr/>
      <dgm:t>
        <a:bodyPr/>
        <a:lstStyle/>
        <a:p>
          <a:r>
            <a:rPr lang="en-US"/>
            <a:t>Strengthened connections with Community partners</a:t>
          </a:r>
        </a:p>
      </dgm:t>
    </dgm:pt>
    <dgm:pt modelId="{C2939729-DB74-421A-B00B-A9F8D69BBFFF}" type="parTrans" cxnId="{5E256844-B215-40A7-8ED9-E8EB0D8BC0B4}">
      <dgm:prSet/>
      <dgm:spPr/>
      <dgm:t>
        <a:bodyPr/>
        <a:lstStyle/>
        <a:p>
          <a:endParaRPr lang="en-US"/>
        </a:p>
      </dgm:t>
    </dgm:pt>
    <dgm:pt modelId="{E9021FED-4AE9-47C6-9BCD-3E90D69A18A3}" type="sibTrans" cxnId="{5E256844-B215-40A7-8ED9-E8EB0D8BC0B4}">
      <dgm:prSet/>
      <dgm:spPr/>
      <dgm:t>
        <a:bodyPr/>
        <a:lstStyle/>
        <a:p>
          <a:endParaRPr lang="en-US"/>
        </a:p>
      </dgm:t>
    </dgm:pt>
    <dgm:pt modelId="{FD403BB4-BF3F-4C12-989A-23F2EBFAEEA6}">
      <dgm:prSet/>
      <dgm:spPr/>
      <dgm:t>
        <a:bodyPr/>
        <a:lstStyle/>
        <a:p>
          <a:r>
            <a:rPr lang="en-US"/>
            <a:t>Increased Student engagement - New AMMs, strong attendance at events overall, stronger bonding</a:t>
          </a:r>
        </a:p>
      </dgm:t>
    </dgm:pt>
    <dgm:pt modelId="{0DBF937C-D360-401A-9A23-D576AB3ED659}" type="parTrans" cxnId="{3BBD4B43-6A45-4ECE-89C1-68A04D7C1063}">
      <dgm:prSet/>
      <dgm:spPr/>
      <dgm:t>
        <a:bodyPr/>
        <a:lstStyle/>
        <a:p>
          <a:endParaRPr lang="en-US"/>
        </a:p>
      </dgm:t>
    </dgm:pt>
    <dgm:pt modelId="{470E8C84-BABD-4EF9-AC93-1481FE08FA72}" type="sibTrans" cxnId="{3BBD4B43-6A45-4ECE-89C1-68A04D7C1063}">
      <dgm:prSet/>
      <dgm:spPr/>
      <dgm:t>
        <a:bodyPr/>
        <a:lstStyle/>
        <a:p>
          <a:endParaRPr lang="en-US"/>
        </a:p>
      </dgm:t>
    </dgm:pt>
    <dgm:pt modelId="{866B53F9-CE20-46D9-A4BF-EA7138F430FF}" type="pres">
      <dgm:prSet presAssocID="{A24E06C3-34FD-4BA8-9A5D-B81C44B2CA67}" presName="root" presStyleCnt="0">
        <dgm:presLayoutVars>
          <dgm:dir/>
          <dgm:resizeHandles val="exact"/>
        </dgm:presLayoutVars>
      </dgm:prSet>
      <dgm:spPr/>
    </dgm:pt>
    <dgm:pt modelId="{6EF9C07B-7CB2-4F02-AF5B-7B8C0545319F}" type="pres">
      <dgm:prSet presAssocID="{5502E902-86A0-449C-957D-2F756F2314DA}" presName="compNode" presStyleCnt="0"/>
      <dgm:spPr/>
    </dgm:pt>
    <dgm:pt modelId="{46FDCAE4-B1BB-4A32-BF1A-2CE4B68B1F74}" type="pres">
      <dgm:prSet presAssocID="{5502E902-86A0-449C-957D-2F756F2314DA}" presName="bgRect" presStyleLbl="bgShp" presStyleIdx="0" presStyleCnt="4"/>
      <dgm:spPr/>
    </dgm:pt>
    <dgm:pt modelId="{A210CA75-7B94-4D0A-968C-6F03AB3F04EE}" type="pres">
      <dgm:prSet presAssocID="{5502E902-86A0-449C-957D-2F756F2314D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DE70A706-253C-4261-9966-A22CBA1B17D0}" type="pres">
      <dgm:prSet presAssocID="{5502E902-86A0-449C-957D-2F756F2314DA}" presName="spaceRect" presStyleCnt="0"/>
      <dgm:spPr/>
    </dgm:pt>
    <dgm:pt modelId="{CEB2AFA7-F70D-4116-B480-5313C17B9BBC}" type="pres">
      <dgm:prSet presAssocID="{5502E902-86A0-449C-957D-2F756F2314DA}" presName="parTx" presStyleLbl="revTx" presStyleIdx="0" presStyleCnt="5">
        <dgm:presLayoutVars>
          <dgm:chMax val="0"/>
          <dgm:chPref val="0"/>
        </dgm:presLayoutVars>
      </dgm:prSet>
      <dgm:spPr/>
    </dgm:pt>
    <dgm:pt modelId="{3DA47661-0F4B-49B7-A4E9-62E58DD7951D}" type="pres">
      <dgm:prSet presAssocID="{5502E902-86A0-449C-957D-2F756F2314DA}" presName="desTx" presStyleLbl="revTx" presStyleIdx="1" presStyleCnt="5">
        <dgm:presLayoutVars/>
      </dgm:prSet>
      <dgm:spPr/>
    </dgm:pt>
    <dgm:pt modelId="{A2B9744B-424D-4C16-80C3-4591B522D65A}" type="pres">
      <dgm:prSet presAssocID="{204C0F6C-DC3C-4131-AF7D-1B31EA626AFD}" presName="sibTrans" presStyleCnt="0"/>
      <dgm:spPr/>
    </dgm:pt>
    <dgm:pt modelId="{AC8D5181-6EA7-41F0-B317-C7C831B4B97F}" type="pres">
      <dgm:prSet presAssocID="{A0B9DA48-40DB-4964-91C2-E504C8A4DA1E}" presName="compNode" presStyleCnt="0"/>
      <dgm:spPr/>
    </dgm:pt>
    <dgm:pt modelId="{AA5D2EB1-6C25-4ACA-92E9-DFF37EF04EF5}" type="pres">
      <dgm:prSet presAssocID="{A0B9DA48-40DB-4964-91C2-E504C8A4DA1E}" presName="bgRect" presStyleLbl="bgShp" presStyleIdx="1" presStyleCnt="4"/>
      <dgm:spPr/>
    </dgm:pt>
    <dgm:pt modelId="{A251A83E-14EC-4F89-B69E-B867E8FB16DD}" type="pres">
      <dgm:prSet presAssocID="{A0B9DA48-40DB-4964-91C2-E504C8A4DA1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355D2B53-8D6C-435B-8458-1C78E439044B}" type="pres">
      <dgm:prSet presAssocID="{A0B9DA48-40DB-4964-91C2-E504C8A4DA1E}" presName="spaceRect" presStyleCnt="0"/>
      <dgm:spPr/>
    </dgm:pt>
    <dgm:pt modelId="{26669AD9-40C4-4F5B-B891-3E53571CF103}" type="pres">
      <dgm:prSet presAssocID="{A0B9DA48-40DB-4964-91C2-E504C8A4DA1E}" presName="parTx" presStyleLbl="revTx" presStyleIdx="2" presStyleCnt="5">
        <dgm:presLayoutVars>
          <dgm:chMax val="0"/>
          <dgm:chPref val="0"/>
        </dgm:presLayoutVars>
      </dgm:prSet>
      <dgm:spPr/>
    </dgm:pt>
    <dgm:pt modelId="{6C7CDA4A-D440-4CA6-B86B-DF6C0EA383B6}" type="pres">
      <dgm:prSet presAssocID="{407D53F3-D71C-4D03-8157-0C066D9AA688}" presName="sibTrans" presStyleCnt="0"/>
      <dgm:spPr/>
    </dgm:pt>
    <dgm:pt modelId="{78266CFA-148B-4673-B23F-7CAE33952E28}" type="pres">
      <dgm:prSet presAssocID="{83227FD3-048D-458D-A672-CFA2638B728C}" presName="compNode" presStyleCnt="0"/>
      <dgm:spPr/>
    </dgm:pt>
    <dgm:pt modelId="{F7E77BCF-81A6-49DB-A50C-7B8C096B6BF0}" type="pres">
      <dgm:prSet presAssocID="{83227FD3-048D-458D-A672-CFA2638B728C}" presName="bgRect" presStyleLbl="bgShp" presStyleIdx="2" presStyleCnt="4"/>
      <dgm:spPr/>
    </dgm:pt>
    <dgm:pt modelId="{BB84A36D-D814-436F-9C52-E4205DB0D921}" type="pres">
      <dgm:prSet presAssocID="{83227FD3-048D-458D-A672-CFA2638B728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561EEE56-5835-4F06-98CE-ABC82A834374}" type="pres">
      <dgm:prSet presAssocID="{83227FD3-048D-458D-A672-CFA2638B728C}" presName="spaceRect" presStyleCnt="0"/>
      <dgm:spPr/>
    </dgm:pt>
    <dgm:pt modelId="{34CB1FE4-20B2-4A32-B1A0-1F9EFB97D232}" type="pres">
      <dgm:prSet presAssocID="{83227FD3-048D-458D-A672-CFA2638B728C}" presName="parTx" presStyleLbl="revTx" presStyleIdx="3" presStyleCnt="5">
        <dgm:presLayoutVars>
          <dgm:chMax val="0"/>
          <dgm:chPref val="0"/>
        </dgm:presLayoutVars>
      </dgm:prSet>
      <dgm:spPr/>
    </dgm:pt>
    <dgm:pt modelId="{ABFAFAC8-FC4F-48D3-8B70-01DC04A1B1BF}" type="pres">
      <dgm:prSet presAssocID="{E9021FED-4AE9-47C6-9BCD-3E90D69A18A3}" presName="sibTrans" presStyleCnt="0"/>
      <dgm:spPr/>
    </dgm:pt>
    <dgm:pt modelId="{F4FCA0B2-8E34-49ED-92DE-4CE2F984F820}" type="pres">
      <dgm:prSet presAssocID="{FD403BB4-BF3F-4C12-989A-23F2EBFAEEA6}" presName="compNode" presStyleCnt="0"/>
      <dgm:spPr/>
    </dgm:pt>
    <dgm:pt modelId="{879A9EB2-8D92-4133-8840-FDF96C3B5FEE}" type="pres">
      <dgm:prSet presAssocID="{FD403BB4-BF3F-4C12-989A-23F2EBFAEEA6}" presName="bgRect" presStyleLbl="bgShp" presStyleIdx="3" presStyleCnt="4"/>
      <dgm:spPr/>
    </dgm:pt>
    <dgm:pt modelId="{666AB0D1-0626-4A05-A2FB-EFDE3C528946}" type="pres">
      <dgm:prSet presAssocID="{FD403BB4-BF3F-4C12-989A-23F2EBFAEEA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16C71DB-721A-4831-AD6C-C745EDB541EE}" type="pres">
      <dgm:prSet presAssocID="{FD403BB4-BF3F-4C12-989A-23F2EBFAEEA6}" presName="spaceRect" presStyleCnt="0"/>
      <dgm:spPr/>
    </dgm:pt>
    <dgm:pt modelId="{91394C2A-E7AA-4E69-BF5D-93781C019CB9}" type="pres">
      <dgm:prSet presAssocID="{FD403BB4-BF3F-4C12-989A-23F2EBFAEEA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00EFE14-FD67-4909-8DB6-5C4CE1E67BEE}" type="presOf" srcId="{EBC0E66D-BA15-47B9-AC18-D17DD8345BB0}" destId="{3DA47661-0F4B-49B7-A4E9-62E58DD7951D}" srcOrd="0" destOrd="1" presId="urn:microsoft.com/office/officeart/2018/2/layout/IconVerticalSolidList"/>
    <dgm:cxn modelId="{7834D425-A98D-4642-A276-41AAD317C985}" srcId="{A24E06C3-34FD-4BA8-9A5D-B81C44B2CA67}" destId="{5502E902-86A0-449C-957D-2F756F2314DA}" srcOrd="0" destOrd="0" parTransId="{1859B8A8-79B7-442E-A513-C11A7811181D}" sibTransId="{204C0F6C-DC3C-4131-AF7D-1B31EA626AFD}"/>
    <dgm:cxn modelId="{B21FE42D-30BB-43CB-A8F3-E8A0E1DD21D3}" type="presOf" srcId="{FA3A7BB0-B0FC-463C-B4AB-0FA6DFB7CE23}" destId="{3DA47661-0F4B-49B7-A4E9-62E58DD7951D}" srcOrd="0" destOrd="0" presId="urn:microsoft.com/office/officeart/2018/2/layout/IconVerticalSolidList"/>
    <dgm:cxn modelId="{3BBD4B43-6A45-4ECE-89C1-68A04D7C1063}" srcId="{A24E06C3-34FD-4BA8-9A5D-B81C44B2CA67}" destId="{FD403BB4-BF3F-4C12-989A-23F2EBFAEEA6}" srcOrd="3" destOrd="0" parTransId="{0DBF937C-D360-401A-9A23-D576AB3ED659}" sibTransId="{470E8C84-BABD-4EF9-AC93-1481FE08FA72}"/>
    <dgm:cxn modelId="{5E256844-B215-40A7-8ED9-E8EB0D8BC0B4}" srcId="{A24E06C3-34FD-4BA8-9A5D-B81C44B2CA67}" destId="{83227FD3-048D-458D-A672-CFA2638B728C}" srcOrd="2" destOrd="0" parTransId="{C2939729-DB74-421A-B00B-A9F8D69BBFFF}" sibTransId="{E9021FED-4AE9-47C6-9BCD-3E90D69A18A3}"/>
    <dgm:cxn modelId="{77D16D7C-59A0-40EF-B2B3-F84148932E86}" type="presOf" srcId="{A24E06C3-34FD-4BA8-9A5D-B81C44B2CA67}" destId="{866B53F9-CE20-46D9-A4BF-EA7138F430FF}" srcOrd="0" destOrd="0" presId="urn:microsoft.com/office/officeart/2018/2/layout/IconVerticalSolidList"/>
    <dgm:cxn modelId="{51C0CA8D-7FD9-4C86-AE59-9577213F33A0}" type="presOf" srcId="{5502E902-86A0-449C-957D-2F756F2314DA}" destId="{CEB2AFA7-F70D-4116-B480-5313C17B9BBC}" srcOrd="0" destOrd="0" presId="urn:microsoft.com/office/officeart/2018/2/layout/IconVerticalSolidList"/>
    <dgm:cxn modelId="{651DA9A5-04FC-467D-9D5C-599432FA5A28}" srcId="{A24E06C3-34FD-4BA8-9A5D-B81C44B2CA67}" destId="{A0B9DA48-40DB-4964-91C2-E504C8A4DA1E}" srcOrd="1" destOrd="0" parTransId="{663FD58A-2E28-45FD-A812-E88619A80BBE}" sibTransId="{407D53F3-D71C-4D03-8157-0C066D9AA688}"/>
    <dgm:cxn modelId="{8D7A04BB-906C-42A7-AC1D-198306CAFC7A}" type="presOf" srcId="{FD403BB4-BF3F-4C12-989A-23F2EBFAEEA6}" destId="{91394C2A-E7AA-4E69-BF5D-93781C019CB9}" srcOrd="0" destOrd="0" presId="urn:microsoft.com/office/officeart/2018/2/layout/IconVerticalSolidList"/>
    <dgm:cxn modelId="{183531D1-CA24-4C38-91D5-829904B9183A}" srcId="{5502E902-86A0-449C-957D-2F756F2314DA}" destId="{FA3A7BB0-B0FC-463C-B4AB-0FA6DFB7CE23}" srcOrd="0" destOrd="0" parTransId="{4207F441-27E1-448E-841D-4780E82556FB}" sibTransId="{93058910-D5B5-4019-8D54-298E6384F165}"/>
    <dgm:cxn modelId="{2D5D84D4-0A1C-4841-B96C-552AA0C5C699}" type="presOf" srcId="{D7161E03-460A-4EA4-9354-0DB238B617D3}" destId="{3DA47661-0F4B-49B7-A4E9-62E58DD7951D}" srcOrd="0" destOrd="2" presId="urn:microsoft.com/office/officeart/2018/2/layout/IconVerticalSolidList"/>
    <dgm:cxn modelId="{7527F4DD-88D8-449C-BF6D-B12B51010344}" type="presOf" srcId="{A0B9DA48-40DB-4964-91C2-E504C8A4DA1E}" destId="{26669AD9-40C4-4F5B-B891-3E53571CF103}" srcOrd="0" destOrd="0" presId="urn:microsoft.com/office/officeart/2018/2/layout/IconVerticalSolidList"/>
    <dgm:cxn modelId="{89324FE7-04CD-47B0-8D7F-54A3A0D67D36}" srcId="{5502E902-86A0-449C-957D-2F756F2314DA}" destId="{D7161E03-460A-4EA4-9354-0DB238B617D3}" srcOrd="2" destOrd="0" parTransId="{4DD34498-45F2-488E-99D2-4397E3806795}" sibTransId="{D576570B-4A86-4DB2-A159-BCE8F167F6A3}"/>
    <dgm:cxn modelId="{1BF6FEE9-32A6-4E4F-945C-96C82D560BAF}" srcId="{5502E902-86A0-449C-957D-2F756F2314DA}" destId="{EBC0E66D-BA15-47B9-AC18-D17DD8345BB0}" srcOrd="1" destOrd="0" parTransId="{43EC2502-44BD-4EB2-98C0-8AC0D67FC717}" sibTransId="{D88C93B8-2FFA-44A9-8ED9-990E1C097761}"/>
    <dgm:cxn modelId="{741678F9-416A-402D-A873-FDE55AE3FECD}" type="presOf" srcId="{83227FD3-048D-458D-A672-CFA2638B728C}" destId="{34CB1FE4-20B2-4A32-B1A0-1F9EFB97D232}" srcOrd="0" destOrd="0" presId="urn:microsoft.com/office/officeart/2018/2/layout/IconVerticalSolidList"/>
    <dgm:cxn modelId="{4DBBEAAD-FCF1-4C58-A6FB-BEBF7D65BD45}" type="presParOf" srcId="{866B53F9-CE20-46D9-A4BF-EA7138F430FF}" destId="{6EF9C07B-7CB2-4F02-AF5B-7B8C0545319F}" srcOrd="0" destOrd="0" presId="urn:microsoft.com/office/officeart/2018/2/layout/IconVerticalSolidList"/>
    <dgm:cxn modelId="{31F3D3B3-7B04-4281-A3F0-21F086CCDFD2}" type="presParOf" srcId="{6EF9C07B-7CB2-4F02-AF5B-7B8C0545319F}" destId="{46FDCAE4-B1BB-4A32-BF1A-2CE4B68B1F74}" srcOrd="0" destOrd="0" presId="urn:microsoft.com/office/officeart/2018/2/layout/IconVerticalSolidList"/>
    <dgm:cxn modelId="{C59E8BB0-9342-4879-B636-21A4C4B47CF7}" type="presParOf" srcId="{6EF9C07B-7CB2-4F02-AF5B-7B8C0545319F}" destId="{A210CA75-7B94-4D0A-968C-6F03AB3F04EE}" srcOrd="1" destOrd="0" presId="urn:microsoft.com/office/officeart/2018/2/layout/IconVerticalSolidList"/>
    <dgm:cxn modelId="{762D29D9-A936-427F-8F5F-616D74A4BFE7}" type="presParOf" srcId="{6EF9C07B-7CB2-4F02-AF5B-7B8C0545319F}" destId="{DE70A706-253C-4261-9966-A22CBA1B17D0}" srcOrd="2" destOrd="0" presId="urn:microsoft.com/office/officeart/2018/2/layout/IconVerticalSolidList"/>
    <dgm:cxn modelId="{65A29EFF-DB75-4C9A-8F11-205FB947553A}" type="presParOf" srcId="{6EF9C07B-7CB2-4F02-AF5B-7B8C0545319F}" destId="{CEB2AFA7-F70D-4116-B480-5313C17B9BBC}" srcOrd="3" destOrd="0" presId="urn:microsoft.com/office/officeart/2018/2/layout/IconVerticalSolidList"/>
    <dgm:cxn modelId="{478E64C0-11FA-4472-87DD-46DFD6591E64}" type="presParOf" srcId="{6EF9C07B-7CB2-4F02-AF5B-7B8C0545319F}" destId="{3DA47661-0F4B-49B7-A4E9-62E58DD7951D}" srcOrd="4" destOrd="0" presId="urn:microsoft.com/office/officeart/2018/2/layout/IconVerticalSolidList"/>
    <dgm:cxn modelId="{C0059FBD-BE93-4C0C-9567-99571A061495}" type="presParOf" srcId="{866B53F9-CE20-46D9-A4BF-EA7138F430FF}" destId="{A2B9744B-424D-4C16-80C3-4591B522D65A}" srcOrd="1" destOrd="0" presId="urn:microsoft.com/office/officeart/2018/2/layout/IconVerticalSolidList"/>
    <dgm:cxn modelId="{BE409821-8AE5-4BAE-B2CC-92024FA3D390}" type="presParOf" srcId="{866B53F9-CE20-46D9-A4BF-EA7138F430FF}" destId="{AC8D5181-6EA7-41F0-B317-C7C831B4B97F}" srcOrd="2" destOrd="0" presId="urn:microsoft.com/office/officeart/2018/2/layout/IconVerticalSolidList"/>
    <dgm:cxn modelId="{CD646F1E-EA58-49BF-A003-54223460810A}" type="presParOf" srcId="{AC8D5181-6EA7-41F0-B317-C7C831B4B97F}" destId="{AA5D2EB1-6C25-4ACA-92E9-DFF37EF04EF5}" srcOrd="0" destOrd="0" presId="urn:microsoft.com/office/officeart/2018/2/layout/IconVerticalSolidList"/>
    <dgm:cxn modelId="{6F66D570-F50F-477B-8101-9A2E2A5F23B5}" type="presParOf" srcId="{AC8D5181-6EA7-41F0-B317-C7C831B4B97F}" destId="{A251A83E-14EC-4F89-B69E-B867E8FB16DD}" srcOrd="1" destOrd="0" presId="urn:microsoft.com/office/officeart/2018/2/layout/IconVerticalSolidList"/>
    <dgm:cxn modelId="{CD728FBA-6100-4CB1-890D-6ED6677C0274}" type="presParOf" srcId="{AC8D5181-6EA7-41F0-B317-C7C831B4B97F}" destId="{355D2B53-8D6C-435B-8458-1C78E439044B}" srcOrd="2" destOrd="0" presId="urn:microsoft.com/office/officeart/2018/2/layout/IconVerticalSolidList"/>
    <dgm:cxn modelId="{9709BA31-1B01-4A0B-8C65-D42B6CBC6AF0}" type="presParOf" srcId="{AC8D5181-6EA7-41F0-B317-C7C831B4B97F}" destId="{26669AD9-40C4-4F5B-B891-3E53571CF103}" srcOrd="3" destOrd="0" presId="urn:microsoft.com/office/officeart/2018/2/layout/IconVerticalSolidList"/>
    <dgm:cxn modelId="{70FB4690-501B-444E-AD0A-6521BDB559A3}" type="presParOf" srcId="{866B53F9-CE20-46D9-A4BF-EA7138F430FF}" destId="{6C7CDA4A-D440-4CA6-B86B-DF6C0EA383B6}" srcOrd="3" destOrd="0" presId="urn:microsoft.com/office/officeart/2018/2/layout/IconVerticalSolidList"/>
    <dgm:cxn modelId="{D4C2ECD2-050B-4601-9214-BFAAEF555CFC}" type="presParOf" srcId="{866B53F9-CE20-46D9-A4BF-EA7138F430FF}" destId="{78266CFA-148B-4673-B23F-7CAE33952E28}" srcOrd="4" destOrd="0" presId="urn:microsoft.com/office/officeart/2018/2/layout/IconVerticalSolidList"/>
    <dgm:cxn modelId="{FFD2FD3C-1607-4E3B-BE26-7A44FAA6995D}" type="presParOf" srcId="{78266CFA-148B-4673-B23F-7CAE33952E28}" destId="{F7E77BCF-81A6-49DB-A50C-7B8C096B6BF0}" srcOrd="0" destOrd="0" presId="urn:microsoft.com/office/officeart/2018/2/layout/IconVerticalSolidList"/>
    <dgm:cxn modelId="{239FCFEF-5D18-45CA-8668-6A0A77B08CB7}" type="presParOf" srcId="{78266CFA-148B-4673-B23F-7CAE33952E28}" destId="{BB84A36D-D814-436F-9C52-E4205DB0D921}" srcOrd="1" destOrd="0" presId="urn:microsoft.com/office/officeart/2018/2/layout/IconVerticalSolidList"/>
    <dgm:cxn modelId="{BB98289B-7BEB-487F-A60A-A728ACE9CAE8}" type="presParOf" srcId="{78266CFA-148B-4673-B23F-7CAE33952E28}" destId="{561EEE56-5835-4F06-98CE-ABC82A834374}" srcOrd="2" destOrd="0" presId="urn:microsoft.com/office/officeart/2018/2/layout/IconVerticalSolidList"/>
    <dgm:cxn modelId="{C0ABD1C5-AE2E-40C2-A88D-7B480D1BDA15}" type="presParOf" srcId="{78266CFA-148B-4673-B23F-7CAE33952E28}" destId="{34CB1FE4-20B2-4A32-B1A0-1F9EFB97D232}" srcOrd="3" destOrd="0" presId="urn:microsoft.com/office/officeart/2018/2/layout/IconVerticalSolidList"/>
    <dgm:cxn modelId="{010C6866-D66A-4AB7-AC7F-15A974D467AA}" type="presParOf" srcId="{866B53F9-CE20-46D9-A4BF-EA7138F430FF}" destId="{ABFAFAC8-FC4F-48D3-8B70-01DC04A1B1BF}" srcOrd="5" destOrd="0" presId="urn:microsoft.com/office/officeart/2018/2/layout/IconVerticalSolidList"/>
    <dgm:cxn modelId="{2CFB833A-5A1E-48C7-93FC-758615A0C53C}" type="presParOf" srcId="{866B53F9-CE20-46D9-A4BF-EA7138F430FF}" destId="{F4FCA0B2-8E34-49ED-92DE-4CE2F984F820}" srcOrd="6" destOrd="0" presId="urn:microsoft.com/office/officeart/2018/2/layout/IconVerticalSolidList"/>
    <dgm:cxn modelId="{8E533C35-4369-4D5A-86AD-0883237BE6CF}" type="presParOf" srcId="{F4FCA0B2-8E34-49ED-92DE-4CE2F984F820}" destId="{879A9EB2-8D92-4133-8840-FDF96C3B5FEE}" srcOrd="0" destOrd="0" presId="urn:microsoft.com/office/officeart/2018/2/layout/IconVerticalSolidList"/>
    <dgm:cxn modelId="{02C84F52-8B16-4CC0-95EB-376585FA28CC}" type="presParOf" srcId="{F4FCA0B2-8E34-49ED-92DE-4CE2F984F820}" destId="{666AB0D1-0626-4A05-A2FB-EFDE3C528946}" srcOrd="1" destOrd="0" presId="urn:microsoft.com/office/officeart/2018/2/layout/IconVerticalSolidList"/>
    <dgm:cxn modelId="{370B29AD-150E-40D7-B07B-DE05C24E30AA}" type="presParOf" srcId="{F4FCA0B2-8E34-49ED-92DE-4CE2F984F820}" destId="{F16C71DB-721A-4831-AD6C-C745EDB541EE}" srcOrd="2" destOrd="0" presId="urn:microsoft.com/office/officeart/2018/2/layout/IconVerticalSolidList"/>
    <dgm:cxn modelId="{E86CFDFF-FD6C-4AD9-BC79-2D41C669367C}" type="presParOf" srcId="{F4FCA0B2-8E34-49ED-92DE-4CE2F984F820}" destId="{91394C2A-E7AA-4E69-BF5D-93781C019C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9C0962-03E7-4EC2-8DDA-F10618DBA7AD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E6571DF-B3A3-4F5E-9996-5E01B400E384}">
      <dgm:prSet/>
      <dgm:spPr/>
      <dgm:t>
        <a:bodyPr/>
        <a:lstStyle/>
        <a:p>
          <a:r>
            <a:rPr lang="en-US"/>
            <a:t>Executive Board</a:t>
          </a:r>
        </a:p>
      </dgm:t>
    </dgm:pt>
    <dgm:pt modelId="{1BE8DF06-6F04-49E2-BA33-2238012735F0}" type="parTrans" cxnId="{0F25227F-5252-4E1B-84F2-286A004561C6}">
      <dgm:prSet/>
      <dgm:spPr/>
      <dgm:t>
        <a:bodyPr/>
        <a:lstStyle/>
        <a:p>
          <a:endParaRPr lang="en-US"/>
        </a:p>
      </dgm:t>
    </dgm:pt>
    <dgm:pt modelId="{62CE401B-74B9-4B61-B35D-060DC0A71F8C}" type="sibTrans" cxnId="{0F25227F-5252-4E1B-84F2-286A004561C6}">
      <dgm:prSet/>
      <dgm:spPr/>
      <dgm:t>
        <a:bodyPr/>
        <a:lstStyle/>
        <a:p>
          <a:endParaRPr lang="en-US"/>
        </a:p>
      </dgm:t>
    </dgm:pt>
    <dgm:pt modelId="{919E7592-9BDF-480E-AB92-414C66DD8354}">
      <dgm:prSet/>
      <dgm:spPr/>
      <dgm:t>
        <a:bodyPr/>
        <a:lstStyle/>
        <a:p>
          <a:r>
            <a:rPr lang="en-US" dirty="0"/>
            <a:t>Committee Head</a:t>
          </a:r>
        </a:p>
      </dgm:t>
    </dgm:pt>
    <dgm:pt modelId="{2B35E923-4DC3-4331-BE31-5AD35E0969B8}" type="parTrans" cxnId="{5573BFA6-907D-48FE-8A0B-A1CF3FA93A56}">
      <dgm:prSet/>
      <dgm:spPr/>
      <dgm:t>
        <a:bodyPr/>
        <a:lstStyle/>
        <a:p>
          <a:endParaRPr lang="en-US"/>
        </a:p>
      </dgm:t>
    </dgm:pt>
    <dgm:pt modelId="{28542CE9-0995-4EAF-A46F-CC5EB6BA6CC1}" type="sibTrans" cxnId="{5573BFA6-907D-48FE-8A0B-A1CF3FA93A56}">
      <dgm:prSet/>
      <dgm:spPr/>
      <dgm:t>
        <a:bodyPr/>
        <a:lstStyle/>
        <a:p>
          <a:endParaRPr lang="en-US"/>
        </a:p>
      </dgm:t>
    </dgm:pt>
    <dgm:pt modelId="{96520277-6526-4C63-8497-DA7298899D79}">
      <dgm:prSet/>
      <dgm:spPr/>
      <dgm:t>
        <a:bodyPr/>
        <a:lstStyle/>
        <a:p>
          <a:r>
            <a:rPr lang="en-US"/>
            <a:t>Committee Member</a:t>
          </a:r>
        </a:p>
      </dgm:t>
    </dgm:pt>
    <dgm:pt modelId="{DA88A2C0-3DB7-45A0-BDBD-F01E237392F3}" type="parTrans" cxnId="{AEF76C27-5ED0-4400-873A-4A82985AC523}">
      <dgm:prSet/>
      <dgm:spPr/>
      <dgm:t>
        <a:bodyPr/>
        <a:lstStyle/>
        <a:p>
          <a:endParaRPr lang="en-US"/>
        </a:p>
      </dgm:t>
    </dgm:pt>
    <dgm:pt modelId="{1839BA20-0B87-430E-992A-C72A649196BA}" type="sibTrans" cxnId="{AEF76C27-5ED0-4400-873A-4A82985AC523}">
      <dgm:prSet/>
      <dgm:spPr/>
      <dgm:t>
        <a:bodyPr/>
        <a:lstStyle/>
        <a:p>
          <a:endParaRPr lang="en-US"/>
        </a:p>
      </dgm:t>
    </dgm:pt>
    <dgm:pt modelId="{545777F1-87D2-43A3-82E3-E74DB1FA2C35}">
      <dgm:prSet/>
      <dgm:spPr/>
      <dgm:t>
        <a:bodyPr/>
        <a:lstStyle/>
        <a:p>
          <a:r>
            <a:rPr lang="en-US" dirty="0"/>
            <a:t>General Member</a:t>
          </a:r>
        </a:p>
      </dgm:t>
    </dgm:pt>
    <dgm:pt modelId="{2C12C7B2-C8A5-40F4-8DD0-4DEB20B27F0D}" type="parTrans" cxnId="{A4F95569-1689-4705-84A0-D23AB637B912}">
      <dgm:prSet/>
      <dgm:spPr/>
      <dgm:t>
        <a:bodyPr/>
        <a:lstStyle/>
        <a:p>
          <a:endParaRPr lang="en-US"/>
        </a:p>
      </dgm:t>
    </dgm:pt>
    <dgm:pt modelId="{A1178EE5-2FE3-4809-9362-6B538DC17C80}" type="sibTrans" cxnId="{A4F95569-1689-4705-84A0-D23AB637B912}">
      <dgm:prSet/>
      <dgm:spPr/>
      <dgm:t>
        <a:bodyPr/>
        <a:lstStyle/>
        <a:p>
          <a:endParaRPr lang="en-US"/>
        </a:p>
      </dgm:t>
    </dgm:pt>
    <dgm:pt modelId="{94D7BD28-F155-449C-8DFB-D50E0BC6D474}">
      <dgm:prSet/>
      <dgm:spPr/>
      <dgm:t>
        <a:bodyPr/>
        <a:lstStyle/>
        <a:p>
          <a:endParaRPr lang="en-US" dirty="0"/>
        </a:p>
      </dgm:t>
    </dgm:pt>
    <dgm:pt modelId="{A1E6593E-14A6-4827-A905-3F81C78CD9C9}" type="parTrans" cxnId="{F693C708-0537-4799-BE4B-187C2D2934D0}">
      <dgm:prSet/>
      <dgm:spPr/>
      <dgm:t>
        <a:bodyPr/>
        <a:lstStyle/>
        <a:p>
          <a:endParaRPr lang="en-US"/>
        </a:p>
      </dgm:t>
    </dgm:pt>
    <dgm:pt modelId="{3BBC9D90-7BBE-4ED2-9CB3-E234605A38BE}" type="sibTrans" cxnId="{F693C708-0537-4799-BE4B-187C2D2934D0}">
      <dgm:prSet/>
      <dgm:spPr/>
      <dgm:t>
        <a:bodyPr/>
        <a:lstStyle/>
        <a:p>
          <a:endParaRPr lang="en-US"/>
        </a:p>
      </dgm:t>
    </dgm:pt>
    <dgm:pt modelId="{DB5D4B4F-26E1-354A-8C04-A43C89983C52}" type="pres">
      <dgm:prSet presAssocID="{D39C0962-03E7-4EC2-8DDA-F10618DBA7AD}" presName="vert0" presStyleCnt="0">
        <dgm:presLayoutVars>
          <dgm:dir/>
          <dgm:animOne val="branch"/>
          <dgm:animLvl val="lvl"/>
        </dgm:presLayoutVars>
      </dgm:prSet>
      <dgm:spPr/>
    </dgm:pt>
    <dgm:pt modelId="{78A44E7D-46A8-614D-A428-A0749C5B2FE1}" type="pres">
      <dgm:prSet presAssocID="{7E6571DF-B3A3-4F5E-9996-5E01B400E384}" presName="thickLine" presStyleLbl="alignNode1" presStyleIdx="0" presStyleCnt="5"/>
      <dgm:spPr/>
    </dgm:pt>
    <dgm:pt modelId="{ACB8418A-1D04-F947-A854-B1A25C0ED9AF}" type="pres">
      <dgm:prSet presAssocID="{7E6571DF-B3A3-4F5E-9996-5E01B400E384}" presName="horz1" presStyleCnt="0"/>
      <dgm:spPr/>
    </dgm:pt>
    <dgm:pt modelId="{BA8959DF-E3C6-5D4A-8D39-8BFB8489DD78}" type="pres">
      <dgm:prSet presAssocID="{7E6571DF-B3A3-4F5E-9996-5E01B400E384}" presName="tx1" presStyleLbl="revTx" presStyleIdx="0" presStyleCnt="5"/>
      <dgm:spPr/>
    </dgm:pt>
    <dgm:pt modelId="{BE37D544-D107-4D41-8817-6D0B4690C7FE}" type="pres">
      <dgm:prSet presAssocID="{7E6571DF-B3A3-4F5E-9996-5E01B400E384}" presName="vert1" presStyleCnt="0"/>
      <dgm:spPr/>
    </dgm:pt>
    <dgm:pt modelId="{CFA6FAD6-57EB-6A41-A7B2-6B735539372F}" type="pres">
      <dgm:prSet presAssocID="{919E7592-9BDF-480E-AB92-414C66DD8354}" presName="thickLine" presStyleLbl="alignNode1" presStyleIdx="1" presStyleCnt="5"/>
      <dgm:spPr/>
    </dgm:pt>
    <dgm:pt modelId="{76F2D8E5-E3C5-BD41-A783-81F90C70CE48}" type="pres">
      <dgm:prSet presAssocID="{919E7592-9BDF-480E-AB92-414C66DD8354}" presName="horz1" presStyleCnt="0"/>
      <dgm:spPr/>
    </dgm:pt>
    <dgm:pt modelId="{09D0039A-3580-0E45-902C-42EC34588532}" type="pres">
      <dgm:prSet presAssocID="{919E7592-9BDF-480E-AB92-414C66DD8354}" presName="tx1" presStyleLbl="revTx" presStyleIdx="1" presStyleCnt="5"/>
      <dgm:spPr/>
    </dgm:pt>
    <dgm:pt modelId="{3EC23150-F3E7-794F-8D0C-FA8ECD71EB59}" type="pres">
      <dgm:prSet presAssocID="{919E7592-9BDF-480E-AB92-414C66DD8354}" presName="vert1" presStyleCnt="0"/>
      <dgm:spPr/>
    </dgm:pt>
    <dgm:pt modelId="{B4B6E99E-4D59-5B4E-B76A-CE01448A249B}" type="pres">
      <dgm:prSet presAssocID="{96520277-6526-4C63-8497-DA7298899D79}" presName="thickLine" presStyleLbl="alignNode1" presStyleIdx="2" presStyleCnt="5"/>
      <dgm:spPr/>
    </dgm:pt>
    <dgm:pt modelId="{33EDA512-AB6D-B94B-8549-6551085A692A}" type="pres">
      <dgm:prSet presAssocID="{96520277-6526-4C63-8497-DA7298899D79}" presName="horz1" presStyleCnt="0"/>
      <dgm:spPr/>
    </dgm:pt>
    <dgm:pt modelId="{F38EDA13-B1EB-8C4C-A577-6EDA7C17CB76}" type="pres">
      <dgm:prSet presAssocID="{96520277-6526-4C63-8497-DA7298899D79}" presName="tx1" presStyleLbl="revTx" presStyleIdx="2" presStyleCnt="5"/>
      <dgm:spPr/>
    </dgm:pt>
    <dgm:pt modelId="{1F4F48D7-E8DA-1E43-8EF8-BA63A674A37F}" type="pres">
      <dgm:prSet presAssocID="{96520277-6526-4C63-8497-DA7298899D79}" presName="vert1" presStyleCnt="0"/>
      <dgm:spPr/>
    </dgm:pt>
    <dgm:pt modelId="{5C121915-1A6D-7D4C-9EF9-03C58BC0304D}" type="pres">
      <dgm:prSet presAssocID="{545777F1-87D2-43A3-82E3-E74DB1FA2C35}" presName="thickLine" presStyleLbl="alignNode1" presStyleIdx="3" presStyleCnt="5"/>
      <dgm:spPr/>
    </dgm:pt>
    <dgm:pt modelId="{6740AAC1-A8F6-5543-AF19-8FE4CF83D2B5}" type="pres">
      <dgm:prSet presAssocID="{545777F1-87D2-43A3-82E3-E74DB1FA2C35}" presName="horz1" presStyleCnt="0"/>
      <dgm:spPr/>
    </dgm:pt>
    <dgm:pt modelId="{50AB52BB-2857-A74E-A6C0-069CAABC8B95}" type="pres">
      <dgm:prSet presAssocID="{545777F1-87D2-43A3-82E3-E74DB1FA2C35}" presName="tx1" presStyleLbl="revTx" presStyleIdx="3" presStyleCnt="5"/>
      <dgm:spPr/>
    </dgm:pt>
    <dgm:pt modelId="{5BCBCF93-18BB-0A47-829E-75FF9C0340FD}" type="pres">
      <dgm:prSet presAssocID="{545777F1-87D2-43A3-82E3-E74DB1FA2C35}" presName="vert1" presStyleCnt="0"/>
      <dgm:spPr/>
    </dgm:pt>
    <dgm:pt modelId="{F227BA9B-9262-844F-B634-1A9E9EA9318E}" type="pres">
      <dgm:prSet presAssocID="{94D7BD28-F155-449C-8DFB-D50E0BC6D474}" presName="thickLine" presStyleLbl="alignNode1" presStyleIdx="4" presStyleCnt="5"/>
      <dgm:spPr/>
    </dgm:pt>
    <dgm:pt modelId="{F33F951A-5D94-1143-9016-26FDF9F0E9DC}" type="pres">
      <dgm:prSet presAssocID="{94D7BD28-F155-449C-8DFB-D50E0BC6D474}" presName="horz1" presStyleCnt="0"/>
      <dgm:spPr/>
    </dgm:pt>
    <dgm:pt modelId="{9F4E2EC8-8B48-904D-AA72-3B0FBD51C5A6}" type="pres">
      <dgm:prSet presAssocID="{94D7BD28-F155-449C-8DFB-D50E0BC6D474}" presName="tx1" presStyleLbl="revTx" presStyleIdx="4" presStyleCnt="5"/>
      <dgm:spPr/>
    </dgm:pt>
    <dgm:pt modelId="{273AF833-5222-7447-BEFB-3E1D2774CE58}" type="pres">
      <dgm:prSet presAssocID="{94D7BD28-F155-449C-8DFB-D50E0BC6D474}" presName="vert1" presStyleCnt="0"/>
      <dgm:spPr/>
    </dgm:pt>
  </dgm:ptLst>
  <dgm:cxnLst>
    <dgm:cxn modelId="{F693C708-0537-4799-BE4B-187C2D2934D0}" srcId="{D39C0962-03E7-4EC2-8DDA-F10618DBA7AD}" destId="{94D7BD28-F155-449C-8DFB-D50E0BC6D474}" srcOrd="4" destOrd="0" parTransId="{A1E6593E-14A6-4827-A905-3F81C78CD9C9}" sibTransId="{3BBC9D90-7BBE-4ED2-9CB3-E234605A38BE}"/>
    <dgm:cxn modelId="{53F39D19-A19F-444C-BA33-9F2E74FC2B73}" type="presOf" srcId="{94D7BD28-F155-449C-8DFB-D50E0BC6D474}" destId="{9F4E2EC8-8B48-904D-AA72-3B0FBD51C5A6}" srcOrd="0" destOrd="0" presId="urn:microsoft.com/office/officeart/2008/layout/LinedList"/>
    <dgm:cxn modelId="{AEF76C27-5ED0-4400-873A-4A82985AC523}" srcId="{D39C0962-03E7-4EC2-8DDA-F10618DBA7AD}" destId="{96520277-6526-4C63-8497-DA7298899D79}" srcOrd="2" destOrd="0" parTransId="{DA88A2C0-3DB7-45A0-BDBD-F01E237392F3}" sibTransId="{1839BA20-0B87-430E-992A-C72A649196BA}"/>
    <dgm:cxn modelId="{D879FD42-3C40-5043-AA17-19EA94EB61B1}" type="presOf" srcId="{7E6571DF-B3A3-4F5E-9996-5E01B400E384}" destId="{BA8959DF-E3C6-5D4A-8D39-8BFB8489DD78}" srcOrd="0" destOrd="0" presId="urn:microsoft.com/office/officeart/2008/layout/LinedList"/>
    <dgm:cxn modelId="{8AB93266-F4AC-394F-BC4A-010E93EBADAA}" type="presOf" srcId="{545777F1-87D2-43A3-82E3-E74DB1FA2C35}" destId="{50AB52BB-2857-A74E-A6C0-069CAABC8B95}" srcOrd="0" destOrd="0" presId="urn:microsoft.com/office/officeart/2008/layout/LinedList"/>
    <dgm:cxn modelId="{246E5D49-5BCD-BC48-8B8C-BD575DD1561E}" type="presOf" srcId="{D39C0962-03E7-4EC2-8DDA-F10618DBA7AD}" destId="{DB5D4B4F-26E1-354A-8C04-A43C89983C52}" srcOrd="0" destOrd="0" presId="urn:microsoft.com/office/officeart/2008/layout/LinedList"/>
    <dgm:cxn modelId="{A4F95569-1689-4705-84A0-D23AB637B912}" srcId="{D39C0962-03E7-4EC2-8DDA-F10618DBA7AD}" destId="{545777F1-87D2-43A3-82E3-E74DB1FA2C35}" srcOrd="3" destOrd="0" parTransId="{2C12C7B2-C8A5-40F4-8DD0-4DEB20B27F0D}" sibTransId="{A1178EE5-2FE3-4809-9362-6B538DC17C80}"/>
    <dgm:cxn modelId="{6D0B416A-420E-E14E-86C6-FBBD509E9EE3}" type="presOf" srcId="{96520277-6526-4C63-8497-DA7298899D79}" destId="{F38EDA13-B1EB-8C4C-A577-6EDA7C17CB76}" srcOrd="0" destOrd="0" presId="urn:microsoft.com/office/officeart/2008/layout/LinedList"/>
    <dgm:cxn modelId="{0F25227F-5252-4E1B-84F2-286A004561C6}" srcId="{D39C0962-03E7-4EC2-8DDA-F10618DBA7AD}" destId="{7E6571DF-B3A3-4F5E-9996-5E01B400E384}" srcOrd="0" destOrd="0" parTransId="{1BE8DF06-6F04-49E2-BA33-2238012735F0}" sibTransId="{62CE401B-74B9-4B61-B35D-060DC0A71F8C}"/>
    <dgm:cxn modelId="{5573BFA6-907D-48FE-8A0B-A1CF3FA93A56}" srcId="{D39C0962-03E7-4EC2-8DDA-F10618DBA7AD}" destId="{919E7592-9BDF-480E-AB92-414C66DD8354}" srcOrd="1" destOrd="0" parTransId="{2B35E923-4DC3-4331-BE31-5AD35E0969B8}" sibTransId="{28542CE9-0995-4EAF-A46F-CC5EB6BA6CC1}"/>
    <dgm:cxn modelId="{4EBC43D7-3FFE-A346-B7E8-D44CE9309559}" type="presOf" srcId="{919E7592-9BDF-480E-AB92-414C66DD8354}" destId="{09D0039A-3580-0E45-902C-42EC34588532}" srcOrd="0" destOrd="0" presId="urn:microsoft.com/office/officeart/2008/layout/LinedList"/>
    <dgm:cxn modelId="{72B04FED-E8AE-554C-9A36-B3F0ADDA1534}" type="presParOf" srcId="{DB5D4B4F-26E1-354A-8C04-A43C89983C52}" destId="{78A44E7D-46A8-614D-A428-A0749C5B2FE1}" srcOrd="0" destOrd="0" presId="urn:microsoft.com/office/officeart/2008/layout/LinedList"/>
    <dgm:cxn modelId="{1069A8FD-93A3-6242-A785-E0EEBBE800A9}" type="presParOf" srcId="{DB5D4B4F-26E1-354A-8C04-A43C89983C52}" destId="{ACB8418A-1D04-F947-A854-B1A25C0ED9AF}" srcOrd="1" destOrd="0" presId="urn:microsoft.com/office/officeart/2008/layout/LinedList"/>
    <dgm:cxn modelId="{0D740D50-2663-664D-8A97-D7DA12A66542}" type="presParOf" srcId="{ACB8418A-1D04-F947-A854-B1A25C0ED9AF}" destId="{BA8959DF-E3C6-5D4A-8D39-8BFB8489DD78}" srcOrd="0" destOrd="0" presId="urn:microsoft.com/office/officeart/2008/layout/LinedList"/>
    <dgm:cxn modelId="{29E76E45-0EC5-0547-B7C0-766342324897}" type="presParOf" srcId="{ACB8418A-1D04-F947-A854-B1A25C0ED9AF}" destId="{BE37D544-D107-4D41-8817-6D0B4690C7FE}" srcOrd="1" destOrd="0" presId="urn:microsoft.com/office/officeart/2008/layout/LinedList"/>
    <dgm:cxn modelId="{334A0BA6-4418-A64B-8DAE-95D36280BD9A}" type="presParOf" srcId="{DB5D4B4F-26E1-354A-8C04-A43C89983C52}" destId="{CFA6FAD6-57EB-6A41-A7B2-6B735539372F}" srcOrd="2" destOrd="0" presId="urn:microsoft.com/office/officeart/2008/layout/LinedList"/>
    <dgm:cxn modelId="{1C027C0E-B07D-764C-80BD-A56FD9AD1987}" type="presParOf" srcId="{DB5D4B4F-26E1-354A-8C04-A43C89983C52}" destId="{76F2D8E5-E3C5-BD41-A783-81F90C70CE48}" srcOrd="3" destOrd="0" presId="urn:microsoft.com/office/officeart/2008/layout/LinedList"/>
    <dgm:cxn modelId="{4ED60008-A209-2E41-A78E-1318A896F1BD}" type="presParOf" srcId="{76F2D8E5-E3C5-BD41-A783-81F90C70CE48}" destId="{09D0039A-3580-0E45-902C-42EC34588532}" srcOrd="0" destOrd="0" presId="urn:microsoft.com/office/officeart/2008/layout/LinedList"/>
    <dgm:cxn modelId="{3A170E59-E23F-584C-A2A6-AFB94EF57E92}" type="presParOf" srcId="{76F2D8E5-E3C5-BD41-A783-81F90C70CE48}" destId="{3EC23150-F3E7-794F-8D0C-FA8ECD71EB59}" srcOrd="1" destOrd="0" presId="urn:microsoft.com/office/officeart/2008/layout/LinedList"/>
    <dgm:cxn modelId="{E92E2331-6E15-A74A-8E3C-1B11C44CD3E0}" type="presParOf" srcId="{DB5D4B4F-26E1-354A-8C04-A43C89983C52}" destId="{B4B6E99E-4D59-5B4E-B76A-CE01448A249B}" srcOrd="4" destOrd="0" presId="urn:microsoft.com/office/officeart/2008/layout/LinedList"/>
    <dgm:cxn modelId="{6E1110D8-DFA9-F548-8A3E-CE2B0F06519C}" type="presParOf" srcId="{DB5D4B4F-26E1-354A-8C04-A43C89983C52}" destId="{33EDA512-AB6D-B94B-8549-6551085A692A}" srcOrd="5" destOrd="0" presId="urn:microsoft.com/office/officeart/2008/layout/LinedList"/>
    <dgm:cxn modelId="{F5388102-FB97-5B4B-A34D-857250A19A2C}" type="presParOf" srcId="{33EDA512-AB6D-B94B-8549-6551085A692A}" destId="{F38EDA13-B1EB-8C4C-A577-6EDA7C17CB76}" srcOrd="0" destOrd="0" presId="urn:microsoft.com/office/officeart/2008/layout/LinedList"/>
    <dgm:cxn modelId="{EC1A3205-8A94-5747-8DF1-B78EB75338E7}" type="presParOf" srcId="{33EDA512-AB6D-B94B-8549-6551085A692A}" destId="{1F4F48D7-E8DA-1E43-8EF8-BA63A674A37F}" srcOrd="1" destOrd="0" presId="urn:microsoft.com/office/officeart/2008/layout/LinedList"/>
    <dgm:cxn modelId="{17630AD7-DCF3-C040-8018-EAB8DA6E5D0A}" type="presParOf" srcId="{DB5D4B4F-26E1-354A-8C04-A43C89983C52}" destId="{5C121915-1A6D-7D4C-9EF9-03C58BC0304D}" srcOrd="6" destOrd="0" presId="urn:microsoft.com/office/officeart/2008/layout/LinedList"/>
    <dgm:cxn modelId="{AB1815FC-65E4-8341-93AB-02F105544601}" type="presParOf" srcId="{DB5D4B4F-26E1-354A-8C04-A43C89983C52}" destId="{6740AAC1-A8F6-5543-AF19-8FE4CF83D2B5}" srcOrd="7" destOrd="0" presId="urn:microsoft.com/office/officeart/2008/layout/LinedList"/>
    <dgm:cxn modelId="{9C812A91-F19A-A34D-A881-1348DF4A4B0E}" type="presParOf" srcId="{6740AAC1-A8F6-5543-AF19-8FE4CF83D2B5}" destId="{50AB52BB-2857-A74E-A6C0-069CAABC8B95}" srcOrd="0" destOrd="0" presId="urn:microsoft.com/office/officeart/2008/layout/LinedList"/>
    <dgm:cxn modelId="{07BDBB66-BD88-174F-868A-204B26E0924B}" type="presParOf" srcId="{6740AAC1-A8F6-5543-AF19-8FE4CF83D2B5}" destId="{5BCBCF93-18BB-0A47-829E-75FF9C0340FD}" srcOrd="1" destOrd="0" presId="urn:microsoft.com/office/officeart/2008/layout/LinedList"/>
    <dgm:cxn modelId="{33B10D27-DC39-1443-936B-36F541FF46FE}" type="presParOf" srcId="{DB5D4B4F-26E1-354A-8C04-A43C89983C52}" destId="{F227BA9B-9262-844F-B634-1A9E9EA9318E}" srcOrd="8" destOrd="0" presId="urn:microsoft.com/office/officeart/2008/layout/LinedList"/>
    <dgm:cxn modelId="{684F831F-0396-A348-9B91-383AC9E70C06}" type="presParOf" srcId="{DB5D4B4F-26E1-354A-8C04-A43C89983C52}" destId="{F33F951A-5D94-1143-9016-26FDF9F0E9DC}" srcOrd="9" destOrd="0" presId="urn:microsoft.com/office/officeart/2008/layout/LinedList"/>
    <dgm:cxn modelId="{FDECC4B4-4DED-FE4D-A036-364DC4F5D1C7}" type="presParOf" srcId="{F33F951A-5D94-1143-9016-26FDF9F0E9DC}" destId="{9F4E2EC8-8B48-904D-AA72-3B0FBD51C5A6}" srcOrd="0" destOrd="0" presId="urn:microsoft.com/office/officeart/2008/layout/LinedList"/>
    <dgm:cxn modelId="{E44F44B2-0DE1-5547-B688-F733DF90F885}" type="presParOf" srcId="{F33F951A-5D94-1143-9016-26FDF9F0E9DC}" destId="{273AF833-5222-7447-BEFB-3E1D2774CE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BFD375-1EFE-4E68-890F-6065484F8135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8925613-CC87-4092-ADEC-40123A2B0B65}">
      <dgm:prSet custT="1"/>
      <dgm:spPr/>
      <dgm:t>
        <a:bodyPr/>
        <a:lstStyle/>
        <a:p>
          <a:r>
            <a:rPr lang="en-US" sz="2400" dirty="0"/>
            <a:t>Networking opportunities with industry</a:t>
          </a:r>
        </a:p>
      </dgm:t>
    </dgm:pt>
    <dgm:pt modelId="{6515D1A7-6474-46FA-A349-7BC26211CBF9}" type="parTrans" cxnId="{3FCD27A5-790C-4CD3-B23B-6762F8AF7CF5}">
      <dgm:prSet/>
      <dgm:spPr/>
      <dgm:t>
        <a:bodyPr/>
        <a:lstStyle/>
        <a:p>
          <a:endParaRPr lang="en-US" sz="2400"/>
        </a:p>
      </dgm:t>
    </dgm:pt>
    <dgm:pt modelId="{C20A5D76-8D61-468C-A448-9FE443A49D4A}" type="sibTrans" cxnId="{3FCD27A5-790C-4CD3-B23B-6762F8AF7CF5}">
      <dgm:prSet/>
      <dgm:spPr/>
      <dgm:t>
        <a:bodyPr/>
        <a:lstStyle/>
        <a:p>
          <a:endParaRPr lang="en-US" sz="2400"/>
        </a:p>
      </dgm:t>
    </dgm:pt>
    <dgm:pt modelId="{5ED9B1EF-2BAE-415F-AE7F-CBE0521FE2C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Connecting with your fellow peers, faculty, and community</a:t>
          </a:r>
        </a:p>
      </dgm:t>
    </dgm:pt>
    <dgm:pt modelId="{95F02566-F0C4-4BDC-98E7-2843698934DE}" type="parTrans" cxnId="{D38FC0FC-9361-427E-B5B8-DB8DE0FB93A8}">
      <dgm:prSet/>
      <dgm:spPr/>
      <dgm:t>
        <a:bodyPr/>
        <a:lstStyle/>
        <a:p>
          <a:endParaRPr lang="en-US" sz="2400"/>
        </a:p>
      </dgm:t>
    </dgm:pt>
    <dgm:pt modelId="{CC2ACFF1-1194-410B-9E95-3BEABB889033}" type="sibTrans" cxnId="{D38FC0FC-9361-427E-B5B8-DB8DE0FB93A8}">
      <dgm:prSet/>
      <dgm:spPr/>
      <dgm:t>
        <a:bodyPr/>
        <a:lstStyle/>
        <a:p>
          <a:endParaRPr lang="en-US" sz="2400"/>
        </a:p>
      </dgm:t>
    </dgm:pt>
    <dgm:pt modelId="{153BCA8C-8F9A-41EA-B556-4415D0A82C8C}">
      <dgm:prSet custT="1"/>
      <dgm:spPr/>
      <dgm:t>
        <a:bodyPr/>
        <a:lstStyle/>
        <a:p>
          <a:r>
            <a:rPr lang="en-US" sz="2400"/>
            <a:t>Access to tons of events throughout the year</a:t>
          </a:r>
        </a:p>
      </dgm:t>
    </dgm:pt>
    <dgm:pt modelId="{276F10F0-477F-49A7-A76C-C5DDBE7DCBF3}" type="parTrans" cxnId="{A6174535-F0AC-4B25-A0CB-F98C3E6EE7DD}">
      <dgm:prSet/>
      <dgm:spPr/>
      <dgm:t>
        <a:bodyPr/>
        <a:lstStyle/>
        <a:p>
          <a:endParaRPr lang="en-US" sz="2400"/>
        </a:p>
      </dgm:t>
    </dgm:pt>
    <dgm:pt modelId="{64EF9F02-2ABD-4412-AFCE-25BE25E65059}" type="sibTrans" cxnId="{A6174535-F0AC-4B25-A0CB-F98C3E6EE7DD}">
      <dgm:prSet/>
      <dgm:spPr/>
      <dgm:t>
        <a:bodyPr/>
        <a:lstStyle/>
        <a:p>
          <a:endParaRPr lang="en-US" sz="2400"/>
        </a:p>
      </dgm:t>
    </dgm:pt>
    <dgm:pt modelId="{5D95D22D-033A-432D-B4CD-FE6C0E914BEF}">
      <dgm:prSet custT="1"/>
      <dgm:spPr/>
      <dgm:t>
        <a:bodyPr/>
        <a:lstStyle/>
        <a:p>
          <a:r>
            <a:rPr lang="en-US" sz="2400"/>
            <a:t>Very well respected organization (globally!)</a:t>
          </a:r>
        </a:p>
      </dgm:t>
    </dgm:pt>
    <dgm:pt modelId="{2F011DFE-CAA2-4786-9545-33194B16DED5}" type="parTrans" cxnId="{C37EE090-8DFB-48CB-A693-9E24B4B389D8}">
      <dgm:prSet/>
      <dgm:spPr/>
      <dgm:t>
        <a:bodyPr/>
        <a:lstStyle/>
        <a:p>
          <a:endParaRPr lang="en-US" sz="2400"/>
        </a:p>
      </dgm:t>
    </dgm:pt>
    <dgm:pt modelId="{1C9020C4-5AD2-42A6-828F-D1B62E3A5F93}" type="sibTrans" cxnId="{C37EE090-8DFB-48CB-A693-9E24B4B389D8}">
      <dgm:prSet/>
      <dgm:spPr/>
      <dgm:t>
        <a:bodyPr/>
        <a:lstStyle/>
        <a:p>
          <a:endParaRPr lang="en-US" sz="2400"/>
        </a:p>
      </dgm:t>
    </dgm:pt>
    <dgm:pt modelId="{F1081783-B27E-4535-A43D-9C99F4018E84}">
      <dgm:prSet custT="1"/>
      <dgm:spPr/>
      <dgm:t>
        <a:bodyPr/>
        <a:lstStyle/>
        <a:p>
          <a:r>
            <a:rPr lang="en-US" sz="2400"/>
            <a:t>Leadership positions</a:t>
          </a:r>
        </a:p>
      </dgm:t>
    </dgm:pt>
    <dgm:pt modelId="{4FCB6F30-E74A-44ED-9FD2-65439F80EFD2}" type="parTrans" cxnId="{E7F6181F-99ED-4F34-AA42-22EF4706652E}">
      <dgm:prSet/>
      <dgm:spPr/>
      <dgm:t>
        <a:bodyPr/>
        <a:lstStyle/>
        <a:p>
          <a:endParaRPr lang="en-US" sz="2400"/>
        </a:p>
      </dgm:t>
    </dgm:pt>
    <dgm:pt modelId="{FBF4E772-6604-42BF-85DC-46380FC096A7}" type="sibTrans" cxnId="{E7F6181F-99ED-4F34-AA42-22EF4706652E}">
      <dgm:prSet/>
      <dgm:spPr/>
      <dgm:t>
        <a:bodyPr/>
        <a:lstStyle/>
        <a:p>
          <a:endParaRPr lang="en-US" sz="2400"/>
        </a:p>
      </dgm:t>
    </dgm:pt>
    <dgm:pt modelId="{D7F9B092-A620-4EB9-BD58-C8B0AE701D06}">
      <dgm:prSet custT="1"/>
      <dgm:spPr/>
      <dgm:t>
        <a:bodyPr/>
        <a:lstStyle/>
        <a:p>
          <a:r>
            <a:rPr lang="en-US" sz="2400"/>
            <a:t>Making friends!</a:t>
          </a:r>
        </a:p>
      </dgm:t>
    </dgm:pt>
    <dgm:pt modelId="{6135D79A-19C8-4442-A60F-4BCE54C53A50}" type="parTrans" cxnId="{98839E41-B946-4697-9631-03A6F3D3DBD9}">
      <dgm:prSet/>
      <dgm:spPr/>
      <dgm:t>
        <a:bodyPr/>
        <a:lstStyle/>
        <a:p>
          <a:endParaRPr lang="en-US" sz="2400"/>
        </a:p>
      </dgm:t>
    </dgm:pt>
    <dgm:pt modelId="{4562869F-E0A6-4A3C-B533-3411C0DDB12D}" type="sibTrans" cxnId="{98839E41-B946-4697-9631-03A6F3D3DBD9}">
      <dgm:prSet/>
      <dgm:spPr/>
      <dgm:t>
        <a:bodyPr/>
        <a:lstStyle/>
        <a:p>
          <a:endParaRPr lang="en-US" sz="2400"/>
        </a:p>
      </dgm:t>
    </dgm:pt>
    <dgm:pt modelId="{DBC98610-2085-4D67-AD5B-25C7FB47275D}">
      <dgm:prSet custT="1"/>
      <dgm:spPr/>
      <dgm:t>
        <a:bodyPr/>
        <a:lstStyle/>
        <a:p>
          <a:r>
            <a:rPr lang="en-US" sz="2400"/>
            <a:t>Having fun!</a:t>
          </a:r>
        </a:p>
      </dgm:t>
    </dgm:pt>
    <dgm:pt modelId="{D761F4FD-4E59-4F14-A4BA-D685E27C0963}" type="parTrans" cxnId="{F8672D3D-8627-4064-A728-E99839E21C49}">
      <dgm:prSet/>
      <dgm:spPr/>
      <dgm:t>
        <a:bodyPr/>
        <a:lstStyle/>
        <a:p>
          <a:endParaRPr lang="en-US" sz="2400"/>
        </a:p>
      </dgm:t>
    </dgm:pt>
    <dgm:pt modelId="{BD244A49-F7F4-40A3-AC8D-4FA12BF2C1E3}" type="sibTrans" cxnId="{F8672D3D-8627-4064-A728-E99839E21C49}">
      <dgm:prSet/>
      <dgm:spPr/>
      <dgm:t>
        <a:bodyPr/>
        <a:lstStyle/>
        <a:p>
          <a:endParaRPr lang="en-US" sz="2400"/>
        </a:p>
      </dgm:t>
    </dgm:pt>
    <dgm:pt modelId="{1C864506-B35B-4CE8-A6CD-8AF75688646F}">
      <dgm:prSet custT="1"/>
      <dgm:spPr/>
      <dgm:t>
        <a:bodyPr/>
        <a:lstStyle/>
        <a:p>
          <a:r>
            <a:rPr lang="en-US" sz="2400" dirty="0"/>
            <a:t>Companies love AIChE members</a:t>
          </a:r>
        </a:p>
      </dgm:t>
    </dgm:pt>
    <dgm:pt modelId="{5A2A98C6-96B1-409A-8F1F-9F98C5C5580C}" type="parTrans" cxnId="{A592881A-8C67-4E24-AC9B-4A90931E1D09}">
      <dgm:prSet/>
      <dgm:spPr/>
      <dgm:t>
        <a:bodyPr/>
        <a:lstStyle/>
        <a:p>
          <a:endParaRPr lang="en-US" sz="2400"/>
        </a:p>
      </dgm:t>
    </dgm:pt>
    <dgm:pt modelId="{7CAEDE19-B57E-41D7-BAAA-770540E0CE5D}" type="sibTrans" cxnId="{A592881A-8C67-4E24-AC9B-4A90931E1D09}">
      <dgm:prSet/>
      <dgm:spPr/>
      <dgm:t>
        <a:bodyPr/>
        <a:lstStyle/>
        <a:p>
          <a:endParaRPr lang="en-US" sz="2400"/>
        </a:p>
      </dgm:t>
    </dgm:pt>
    <dgm:pt modelId="{50744C09-CF42-9340-9939-5A1DAEC92E50}" type="pres">
      <dgm:prSet presAssocID="{BABFD375-1EFE-4E68-890F-6065484F8135}" presName="vert0" presStyleCnt="0">
        <dgm:presLayoutVars>
          <dgm:dir/>
          <dgm:animOne val="branch"/>
          <dgm:animLvl val="lvl"/>
        </dgm:presLayoutVars>
      </dgm:prSet>
      <dgm:spPr/>
    </dgm:pt>
    <dgm:pt modelId="{A8793F24-A530-F245-AD12-9FEBC70351AE}" type="pres">
      <dgm:prSet presAssocID="{18925613-CC87-4092-ADEC-40123A2B0B65}" presName="thickLine" presStyleLbl="alignNode1" presStyleIdx="0" presStyleCnt="8"/>
      <dgm:spPr/>
    </dgm:pt>
    <dgm:pt modelId="{7285A8AB-88B3-104D-87C5-FE6715B80E99}" type="pres">
      <dgm:prSet presAssocID="{18925613-CC87-4092-ADEC-40123A2B0B65}" presName="horz1" presStyleCnt="0"/>
      <dgm:spPr/>
    </dgm:pt>
    <dgm:pt modelId="{E738F277-0178-154D-9091-2CB834CC3CF4}" type="pres">
      <dgm:prSet presAssocID="{18925613-CC87-4092-ADEC-40123A2B0B65}" presName="tx1" presStyleLbl="revTx" presStyleIdx="0" presStyleCnt="8"/>
      <dgm:spPr/>
    </dgm:pt>
    <dgm:pt modelId="{1356B857-839A-C241-9A15-43A80D0B3A11}" type="pres">
      <dgm:prSet presAssocID="{18925613-CC87-4092-ADEC-40123A2B0B65}" presName="vert1" presStyleCnt="0"/>
      <dgm:spPr/>
    </dgm:pt>
    <dgm:pt modelId="{2723EBCE-A85E-5949-A2A4-9BAC7ED27E8C}" type="pres">
      <dgm:prSet presAssocID="{5ED9B1EF-2BAE-415F-AE7F-CBE0521FE2CB}" presName="thickLine" presStyleLbl="alignNode1" presStyleIdx="1" presStyleCnt="8"/>
      <dgm:spPr/>
    </dgm:pt>
    <dgm:pt modelId="{007E7937-718A-BF43-B398-A3CC50A64739}" type="pres">
      <dgm:prSet presAssocID="{5ED9B1EF-2BAE-415F-AE7F-CBE0521FE2CB}" presName="horz1" presStyleCnt="0"/>
      <dgm:spPr/>
    </dgm:pt>
    <dgm:pt modelId="{33F39C8B-D4AA-0749-8480-87396A136421}" type="pres">
      <dgm:prSet presAssocID="{5ED9B1EF-2BAE-415F-AE7F-CBE0521FE2CB}" presName="tx1" presStyleLbl="revTx" presStyleIdx="1" presStyleCnt="8" custScaleY="153782"/>
      <dgm:spPr/>
    </dgm:pt>
    <dgm:pt modelId="{5A24E979-BD07-4F48-A983-E9F22B95236D}" type="pres">
      <dgm:prSet presAssocID="{5ED9B1EF-2BAE-415F-AE7F-CBE0521FE2CB}" presName="vert1" presStyleCnt="0"/>
      <dgm:spPr/>
    </dgm:pt>
    <dgm:pt modelId="{E2ED710E-9D2B-C744-ABF2-3FA87BAF21DA}" type="pres">
      <dgm:prSet presAssocID="{153BCA8C-8F9A-41EA-B556-4415D0A82C8C}" presName="thickLine" presStyleLbl="alignNode1" presStyleIdx="2" presStyleCnt="8"/>
      <dgm:spPr/>
    </dgm:pt>
    <dgm:pt modelId="{BA55B2C3-494D-6346-A3AD-101277551FDB}" type="pres">
      <dgm:prSet presAssocID="{153BCA8C-8F9A-41EA-B556-4415D0A82C8C}" presName="horz1" presStyleCnt="0"/>
      <dgm:spPr/>
    </dgm:pt>
    <dgm:pt modelId="{5C8EAD5D-53D0-3D45-91A7-CC950E9490AE}" type="pres">
      <dgm:prSet presAssocID="{153BCA8C-8F9A-41EA-B556-4415D0A82C8C}" presName="tx1" presStyleLbl="revTx" presStyleIdx="2" presStyleCnt="8"/>
      <dgm:spPr/>
    </dgm:pt>
    <dgm:pt modelId="{3DDFC467-1A0F-3D45-B169-A73EC8553D9A}" type="pres">
      <dgm:prSet presAssocID="{153BCA8C-8F9A-41EA-B556-4415D0A82C8C}" presName="vert1" presStyleCnt="0"/>
      <dgm:spPr/>
    </dgm:pt>
    <dgm:pt modelId="{4E4044D6-BCE3-D741-A54F-39B92A606F0D}" type="pres">
      <dgm:prSet presAssocID="{5D95D22D-033A-432D-B4CD-FE6C0E914BEF}" presName="thickLine" presStyleLbl="alignNode1" presStyleIdx="3" presStyleCnt="8"/>
      <dgm:spPr/>
    </dgm:pt>
    <dgm:pt modelId="{51103641-AFE2-2540-B0A3-50CF6F95F587}" type="pres">
      <dgm:prSet presAssocID="{5D95D22D-033A-432D-B4CD-FE6C0E914BEF}" presName="horz1" presStyleCnt="0"/>
      <dgm:spPr/>
    </dgm:pt>
    <dgm:pt modelId="{50E5B18C-5931-F244-8C13-D51CA79F1956}" type="pres">
      <dgm:prSet presAssocID="{5D95D22D-033A-432D-B4CD-FE6C0E914BEF}" presName="tx1" presStyleLbl="revTx" presStyleIdx="3" presStyleCnt="8"/>
      <dgm:spPr/>
    </dgm:pt>
    <dgm:pt modelId="{6962B2AF-6828-B943-9531-9D254B4205D4}" type="pres">
      <dgm:prSet presAssocID="{5D95D22D-033A-432D-B4CD-FE6C0E914BEF}" presName="vert1" presStyleCnt="0"/>
      <dgm:spPr/>
    </dgm:pt>
    <dgm:pt modelId="{B7C8AF40-64AA-4846-A6F5-7DE682C20D1F}" type="pres">
      <dgm:prSet presAssocID="{F1081783-B27E-4535-A43D-9C99F4018E84}" presName="thickLine" presStyleLbl="alignNode1" presStyleIdx="4" presStyleCnt="8"/>
      <dgm:spPr/>
    </dgm:pt>
    <dgm:pt modelId="{53A1D45A-9623-F544-8628-C439C6E1E5D4}" type="pres">
      <dgm:prSet presAssocID="{F1081783-B27E-4535-A43D-9C99F4018E84}" presName="horz1" presStyleCnt="0"/>
      <dgm:spPr/>
    </dgm:pt>
    <dgm:pt modelId="{28D55542-0D2D-7A43-B62A-1F9AD72627F5}" type="pres">
      <dgm:prSet presAssocID="{F1081783-B27E-4535-A43D-9C99F4018E84}" presName="tx1" presStyleLbl="revTx" presStyleIdx="4" presStyleCnt="8"/>
      <dgm:spPr/>
    </dgm:pt>
    <dgm:pt modelId="{62F42082-77B8-7B48-8BAD-1C6891C25717}" type="pres">
      <dgm:prSet presAssocID="{F1081783-B27E-4535-A43D-9C99F4018E84}" presName="vert1" presStyleCnt="0"/>
      <dgm:spPr/>
    </dgm:pt>
    <dgm:pt modelId="{FB69E545-5725-A642-9DAF-D8B7CF1792B4}" type="pres">
      <dgm:prSet presAssocID="{D7F9B092-A620-4EB9-BD58-C8B0AE701D06}" presName="thickLine" presStyleLbl="alignNode1" presStyleIdx="5" presStyleCnt="8"/>
      <dgm:spPr/>
    </dgm:pt>
    <dgm:pt modelId="{ACEDCDE8-6AC6-6242-8637-82653ED9F649}" type="pres">
      <dgm:prSet presAssocID="{D7F9B092-A620-4EB9-BD58-C8B0AE701D06}" presName="horz1" presStyleCnt="0"/>
      <dgm:spPr/>
    </dgm:pt>
    <dgm:pt modelId="{7A5CD843-02ED-AA47-AF5A-8C90208D9445}" type="pres">
      <dgm:prSet presAssocID="{D7F9B092-A620-4EB9-BD58-C8B0AE701D06}" presName="tx1" presStyleLbl="revTx" presStyleIdx="5" presStyleCnt="8"/>
      <dgm:spPr/>
    </dgm:pt>
    <dgm:pt modelId="{91E875B8-90EF-654C-A7EC-C14D0EEE7779}" type="pres">
      <dgm:prSet presAssocID="{D7F9B092-A620-4EB9-BD58-C8B0AE701D06}" presName="vert1" presStyleCnt="0"/>
      <dgm:spPr/>
    </dgm:pt>
    <dgm:pt modelId="{DF56CEFF-E6EC-5A49-B353-8EDBA8FA620F}" type="pres">
      <dgm:prSet presAssocID="{DBC98610-2085-4D67-AD5B-25C7FB47275D}" presName="thickLine" presStyleLbl="alignNode1" presStyleIdx="6" presStyleCnt="8"/>
      <dgm:spPr/>
    </dgm:pt>
    <dgm:pt modelId="{2674E949-CB5E-614F-B41B-4FB779515BC5}" type="pres">
      <dgm:prSet presAssocID="{DBC98610-2085-4D67-AD5B-25C7FB47275D}" presName="horz1" presStyleCnt="0"/>
      <dgm:spPr/>
    </dgm:pt>
    <dgm:pt modelId="{B4B33434-7B82-3549-ADA9-E7E044F7C915}" type="pres">
      <dgm:prSet presAssocID="{DBC98610-2085-4D67-AD5B-25C7FB47275D}" presName="tx1" presStyleLbl="revTx" presStyleIdx="6" presStyleCnt="8"/>
      <dgm:spPr/>
    </dgm:pt>
    <dgm:pt modelId="{9DB243E7-C046-2146-BE35-00B117158343}" type="pres">
      <dgm:prSet presAssocID="{DBC98610-2085-4D67-AD5B-25C7FB47275D}" presName="vert1" presStyleCnt="0"/>
      <dgm:spPr/>
    </dgm:pt>
    <dgm:pt modelId="{1904563A-E83A-E949-A379-F9428168310B}" type="pres">
      <dgm:prSet presAssocID="{1C864506-B35B-4CE8-A6CD-8AF75688646F}" presName="thickLine" presStyleLbl="alignNode1" presStyleIdx="7" presStyleCnt="8"/>
      <dgm:spPr/>
    </dgm:pt>
    <dgm:pt modelId="{D3D9EA5C-8C59-DB46-8190-A6F57E5F72E0}" type="pres">
      <dgm:prSet presAssocID="{1C864506-B35B-4CE8-A6CD-8AF75688646F}" presName="horz1" presStyleCnt="0"/>
      <dgm:spPr/>
    </dgm:pt>
    <dgm:pt modelId="{F2233F17-CC36-ED4D-97AD-3445BCC21A6D}" type="pres">
      <dgm:prSet presAssocID="{1C864506-B35B-4CE8-A6CD-8AF75688646F}" presName="tx1" presStyleLbl="revTx" presStyleIdx="7" presStyleCnt="8"/>
      <dgm:spPr/>
    </dgm:pt>
    <dgm:pt modelId="{4002F71C-5C74-A940-A1F4-9820B98A0ECB}" type="pres">
      <dgm:prSet presAssocID="{1C864506-B35B-4CE8-A6CD-8AF75688646F}" presName="vert1" presStyleCnt="0"/>
      <dgm:spPr/>
    </dgm:pt>
  </dgm:ptLst>
  <dgm:cxnLst>
    <dgm:cxn modelId="{E5F73700-878B-104D-9CAD-CB1C073C7C87}" type="presOf" srcId="{DBC98610-2085-4D67-AD5B-25C7FB47275D}" destId="{B4B33434-7B82-3549-ADA9-E7E044F7C915}" srcOrd="0" destOrd="0" presId="urn:microsoft.com/office/officeart/2008/layout/LinedList"/>
    <dgm:cxn modelId="{A592881A-8C67-4E24-AC9B-4A90931E1D09}" srcId="{BABFD375-1EFE-4E68-890F-6065484F8135}" destId="{1C864506-B35B-4CE8-A6CD-8AF75688646F}" srcOrd="7" destOrd="0" parTransId="{5A2A98C6-96B1-409A-8F1F-9F98C5C5580C}" sibTransId="{7CAEDE19-B57E-41D7-BAAA-770540E0CE5D}"/>
    <dgm:cxn modelId="{9176101B-6A0B-2E40-AD54-2BC89A025F32}" type="presOf" srcId="{1C864506-B35B-4CE8-A6CD-8AF75688646F}" destId="{F2233F17-CC36-ED4D-97AD-3445BCC21A6D}" srcOrd="0" destOrd="0" presId="urn:microsoft.com/office/officeart/2008/layout/LinedList"/>
    <dgm:cxn modelId="{E7F6181F-99ED-4F34-AA42-22EF4706652E}" srcId="{BABFD375-1EFE-4E68-890F-6065484F8135}" destId="{F1081783-B27E-4535-A43D-9C99F4018E84}" srcOrd="4" destOrd="0" parTransId="{4FCB6F30-E74A-44ED-9FD2-65439F80EFD2}" sibTransId="{FBF4E772-6604-42BF-85DC-46380FC096A7}"/>
    <dgm:cxn modelId="{A6174535-F0AC-4B25-A0CB-F98C3E6EE7DD}" srcId="{BABFD375-1EFE-4E68-890F-6065484F8135}" destId="{153BCA8C-8F9A-41EA-B556-4415D0A82C8C}" srcOrd="2" destOrd="0" parTransId="{276F10F0-477F-49A7-A76C-C5DDBE7DCBF3}" sibTransId="{64EF9F02-2ABD-4412-AFCE-25BE25E65059}"/>
    <dgm:cxn modelId="{F8672D3D-8627-4064-A728-E99839E21C49}" srcId="{BABFD375-1EFE-4E68-890F-6065484F8135}" destId="{DBC98610-2085-4D67-AD5B-25C7FB47275D}" srcOrd="6" destOrd="0" parTransId="{D761F4FD-4E59-4F14-A4BA-D685E27C0963}" sibTransId="{BD244A49-F7F4-40A3-AC8D-4FA12BF2C1E3}"/>
    <dgm:cxn modelId="{510AEB3E-AD2D-D748-94C9-EE6DF55CABD1}" type="presOf" srcId="{5ED9B1EF-2BAE-415F-AE7F-CBE0521FE2CB}" destId="{33F39C8B-D4AA-0749-8480-87396A136421}" srcOrd="0" destOrd="0" presId="urn:microsoft.com/office/officeart/2008/layout/LinedList"/>
    <dgm:cxn modelId="{98839E41-B946-4697-9631-03A6F3D3DBD9}" srcId="{BABFD375-1EFE-4E68-890F-6065484F8135}" destId="{D7F9B092-A620-4EB9-BD58-C8B0AE701D06}" srcOrd="5" destOrd="0" parTransId="{6135D79A-19C8-4442-A60F-4BCE54C53A50}" sibTransId="{4562869F-E0A6-4A3C-B533-3411C0DDB12D}"/>
    <dgm:cxn modelId="{C37EE090-8DFB-48CB-A693-9E24B4B389D8}" srcId="{BABFD375-1EFE-4E68-890F-6065484F8135}" destId="{5D95D22D-033A-432D-B4CD-FE6C0E914BEF}" srcOrd="3" destOrd="0" parTransId="{2F011DFE-CAA2-4786-9545-33194B16DED5}" sibTransId="{1C9020C4-5AD2-42A6-828F-D1B62E3A5F93}"/>
    <dgm:cxn modelId="{1E6929A2-67AC-134E-B65E-87DFBBEFEB2B}" type="presOf" srcId="{153BCA8C-8F9A-41EA-B556-4415D0A82C8C}" destId="{5C8EAD5D-53D0-3D45-91A7-CC950E9490AE}" srcOrd="0" destOrd="0" presId="urn:microsoft.com/office/officeart/2008/layout/LinedList"/>
    <dgm:cxn modelId="{3FCD27A5-790C-4CD3-B23B-6762F8AF7CF5}" srcId="{BABFD375-1EFE-4E68-890F-6065484F8135}" destId="{18925613-CC87-4092-ADEC-40123A2B0B65}" srcOrd="0" destOrd="0" parTransId="{6515D1A7-6474-46FA-A349-7BC26211CBF9}" sibTransId="{C20A5D76-8D61-468C-A448-9FE443A49D4A}"/>
    <dgm:cxn modelId="{3E9103B3-36C3-0C48-9FEC-CE9747BB01D8}" type="presOf" srcId="{F1081783-B27E-4535-A43D-9C99F4018E84}" destId="{28D55542-0D2D-7A43-B62A-1F9AD72627F5}" srcOrd="0" destOrd="0" presId="urn:microsoft.com/office/officeart/2008/layout/LinedList"/>
    <dgm:cxn modelId="{F26AC8B3-A827-5E45-9BA5-60EE4445FF41}" type="presOf" srcId="{BABFD375-1EFE-4E68-890F-6065484F8135}" destId="{50744C09-CF42-9340-9939-5A1DAEC92E50}" srcOrd="0" destOrd="0" presId="urn:microsoft.com/office/officeart/2008/layout/LinedList"/>
    <dgm:cxn modelId="{F163E3CB-B3CB-484F-BF92-FEFAF6C032EF}" type="presOf" srcId="{5D95D22D-033A-432D-B4CD-FE6C0E914BEF}" destId="{50E5B18C-5931-F244-8C13-D51CA79F1956}" srcOrd="0" destOrd="0" presId="urn:microsoft.com/office/officeart/2008/layout/LinedList"/>
    <dgm:cxn modelId="{83CD51D4-3537-BF4D-BF55-012E51019DD7}" type="presOf" srcId="{D7F9B092-A620-4EB9-BD58-C8B0AE701D06}" destId="{7A5CD843-02ED-AA47-AF5A-8C90208D9445}" srcOrd="0" destOrd="0" presId="urn:microsoft.com/office/officeart/2008/layout/LinedList"/>
    <dgm:cxn modelId="{9AF636DF-DDE3-4047-8AFE-1118618C1049}" type="presOf" srcId="{18925613-CC87-4092-ADEC-40123A2B0B65}" destId="{E738F277-0178-154D-9091-2CB834CC3CF4}" srcOrd="0" destOrd="0" presId="urn:microsoft.com/office/officeart/2008/layout/LinedList"/>
    <dgm:cxn modelId="{D38FC0FC-9361-427E-B5B8-DB8DE0FB93A8}" srcId="{BABFD375-1EFE-4E68-890F-6065484F8135}" destId="{5ED9B1EF-2BAE-415F-AE7F-CBE0521FE2CB}" srcOrd="1" destOrd="0" parTransId="{95F02566-F0C4-4BDC-98E7-2843698934DE}" sibTransId="{CC2ACFF1-1194-410B-9E95-3BEABB889033}"/>
    <dgm:cxn modelId="{D949EA19-2789-604D-9A59-05B19E7B904A}" type="presParOf" srcId="{50744C09-CF42-9340-9939-5A1DAEC92E50}" destId="{A8793F24-A530-F245-AD12-9FEBC70351AE}" srcOrd="0" destOrd="0" presId="urn:microsoft.com/office/officeart/2008/layout/LinedList"/>
    <dgm:cxn modelId="{A98AF7B0-C676-3043-8B90-4A1C906B5EDA}" type="presParOf" srcId="{50744C09-CF42-9340-9939-5A1DAEC92E50}" destId="{7285A8AB-88B3-104D-87C5-FE6715B80E99}" srcOrd="1" destOrd="0" presId="urn:microsoft.com/office/officeart/2008/layout/LinedList"/>
    <dgm:cxn modelId="{4A352F48-F8D7-BD4E-99C1-245AF6186324}" type="presParOf" srcId="{7285A8AB-88B3-104D-87C5-FE6715B80E99}" destId="{E738F277-0178-154D-9091-2CB834CC3CF4}" srcOrd="0" destOrd="0" presId="urn:microsoft.com/office/officeart/2008/layout/LinedList"/>
    <dgm:cxn modelId="{B08E6CD1-05E9-E744-AFCF-954712A77AF5}" type="presParOf" srcId="{7285A8AB-88B3-104D-87C5-FE6715B80E99}" destId="{1356B857-839A-C241-9A15-43A80D0B3A11}" srcOrd="1" destOrd="0" presId="urn:microsoft.com/office/officeart/2008/layout/LinedList"/>
    <dgm:cxn modelId="{423D51B9-761C-D24A-B035-F35BF3848E60}" type="presParOf" srcId="{50744C09-CF42-9340-9939-5A1DAEC92E50}" destId="{2723EBCE-A85E-5949-A2A4-9BAC7ED27E8C}" srcOrd="2" destOrd="0" presId="urn:microsoft.com/office/officeart/2008/layout/LinedList"/>
    <dgm:cxn modelId="{35D71DDC-8D16-454C-8B63-62D929209B6F}" type="presParOf" srcId="{50744C09-CF42-9340-9939-5A1DAEC92E50}" destId="{007E7937-718A-BF43-B398-A3CC50A64739}" srcOrd="3" destOrd="0" presId="urn:microsoft.com/office/officeart/2008/layout/LinedList"/>
    <dgm:cxn modelId="{91D7CE84-1877-6240-86B0-5F4878F864D8}" type="presParOf" srcId="{007E7937-718A-BF43-B398-A3CC50A64739}" destId="{33F39C8B-D4AA-0749-8480-87396A136421}" srcOrd="0" destOrd="0" presId="urn:microsoft.com/office/officeart/2008/layout/LinedList"/>
    <dgm:cxn modelId="{53226B12-9DBF-AE4D-990B-8C553803722F}" type="presParOf" srcId="{007E7937-718A-BF43-B398-A3CC50A64739}" destId="{5A24E979-BD07-4F48-A983-E9F22B95236D}" srcOrd="1" destOrd="0" presId="urn:microsoft.com/office/officeart/2008/layout/LinedList"/>
    <dgm:cxn modelId="{D8666243-6A12-8F43-A793-05D73A2C4ECE}" type="presParOf" srcId="{50744C09-CF42-9340-9939-5A1DAEC92E50}" destId="{E2ED710E-9D2B-C744-ABF2-3FA87BAF21DA}" srcOrd="4" destOrd="0" presId="urn:microsoft.com/office/officeart/2008/layout/LinedList"/>
    <dgm:cxn modelId="{029A3196-2777-8644-989A-3849208059B0}" type="presParOf" srcId="{50744C09-CF42-9340-9939-5A1DAEC92E50}" destId="{BA55B2C3-494D-6346-A3AD-101277551FDB}" srcOrd="5" destOrd="0" presId="urn:microsoft.com/office/officeart/2008/layout/LinedList"/>
    <dgm:cxn modelId="{F54438D2-DAA6-754A-AA06-4AD21656A4D4}" type="presParOf" srcId="{BA55B2C3-494D-6346-A3AD-101277551FDB}" destId="{5C8EAD5D-53D0-3D45-91A7-CC950E9490AE}" srcOrd="0" destOrd="0" presId="urn:microsoft.com/office/officeart/2008/layout/LinedList"/>
    <dgm:cxn modelId="{F76E102E-6A89-DE45-9721-2C658A6EA142}" type="presParOf" srcId="{BA55B2C3-494D-6346-A3AD-101277551FDB}" destId="{3DDFC467-1A0F-3D45-B169-A73EC8553D9A}" srcOrd="1" destOrd="0" presId="urn:microsoft.com/office/officeart/2008/layout/LinedList"/>
    <dgm:cxn modelId="{ED8EC717-BB99-6947-8589-516E73CB10CA}" type="presParOf" srcId="{50744C09-CF42-9340-9939-5A1DAEC92E50}" destId="{4E4044D6-BCE3-D741-A54F-39B92A606F0D}" srcOrd="6" destOrd="0" presId="urn:microsoft.com/office/officeart/2008/layout/LinedList"/>
    <dgm:cxn modelId="{49E74A58-E921-E04E-8F35-D3B53C47C4F9}" type="presParOf" srcId="{50744C09-CF42-9340-9939-5A1DAEC92E50}" destId="{51103641-AFE2-2540-B0A3-50CF6F95F587}" srcOrd="7" destOrd="0" presId="urn:microsoft.com/office/officeart/2008/layout/LinedList"/>
    <dgm:cxn modelId="{AD7E6FA4-80D6-6542-A004-187DB21F054A}" type="presParOf" srcId="{51103641-AFE2-2540-B0A3-50CF6F95F587}" destId="{50E5B18C-5931-F244-8C13-D51CA79F1956}" srcOrd="0" destOrd="0" presId="urn:microsoft.com/office/officeart/2008/layout/LinedList"/>
    <dgm:cxn modelId="{F26B4695-A2F4-1747-94C3-4A0A9220F966}" type="presParOf" srcId="{51103641-AFE2-2540-B0A3-50CF6F95F587}" destId="{6962B2AF-6828-B943-9531-9D254B4205D4}" srcOrd="1" destOrd="0" presId="urn:microsoft.com/office/officeart/2008/layout/LinedList"/>
    <dgm:cxn modelId="{F635A344-DD17-064F-9BE6-842B4D6ECC3C}" type="presParOf" srcId="{50744C09-CF42-9340-9939-5A1DAEC92E50}" destId="{B7C8AF40-64AA-4846-A6F5-7DE682C20D1F}" srcOrd="8" destOrd="0" presId="urn:microsoft.com/office/officeart/2008/layout/LinedList"/>
    <dgm:cxn modelId="{99F6D20B-F181-6E4C-82CE-333231F4728F}" type="presParOf" srcId="{50744C09-CF42-9340-9939-5A1DAEC92E50}" destId="{53A1D45A-9623-F544-8628-C439C6E1E5D4}" srcOrd="9" destOrd="0" presId="urn:microsoft.com/office/officeart/2008/layout/LinedList"/>
    <dgm:cxn modelId="{BF734B4B-61A6-544D-A53D-6CF5CAF118F4}" type="presParOf" srcId="{53A1D45A-9623-F544-8628-C439C6E1E5D4}" destId="{28D55542-0D2D-7A43-B62A-1F9AD72627F5}" srcOrd="0" destOrd="0" presId="urn:microsoft.com/office/officeart/2008/layout/LinedList"/>
    <dgm:cxn modelId="{0DD5DD0F-4BE3-704D-8B25-A4B126A15DAA}" type="presParOf" srcId="{53A1D45A-9623-F544-8628-C439C6E1E5D4}" destId="{62F42082-77B8-7B48-8BAD-1C6891C25717}" srcOrd="1" destOrd="0" presId="urn:microsoft.com/office/officeart/2008/layout/LinedList"/>
    <dgm:cxn modelId="{82B7C858-AF8C-1645-B389-9A342CB0BA20}" type="presParOf" srcId="{50744C09-CF42-9340-9939-5A1DAEC92E50}" destId="{FB69E545-5725-A642-9DAF-D8B7CF1792B4}" srcOrd="10" destOrd="0" presId="urn:microsoft.com/office/officeart/2008/layout/LinedList"/>
    <dgm:cxn modelId="{AFC10AD9-952E-CF44-8720-CAA4D2F851D1}" type="presParOf" srcId="{50744C09-CF42-9340-9939-5A1DAEC92E50}" destId="{ACEDCDE8-6AC6-6242-8637-82653ED9F649}" srcOrd="11" destOrd="0" presId="urn:microsoft.com/office/officeart/2008/layout/LinedList"/>
    <dgm:cxn modelId="{BE08915A-F53C-CE4E-94EC-AC5FF387BD9A}" type="presParOf" srcId="{ACEDCDE8-6AC6-6242-8637-82653ED9F649}" destId="{7A5CD843-02ED-AA47-AF5A-8C90208D9445}" srcOrd="0" destOrd="0" presId="urn:microsoft.com/office/officeart/2008/layout/LinedList"/>
    <dgm:cxn modelId="{266723EF-885C-DF4A-A9AB-95DB0371256C}" type="presParOf" srcId="{ACEDCDE8-6AC6-6242-8637-82653ED9F649}" destId="{91E875B8-90EF-654C-A7EC-C14D0EEE7779}" srcOrd="1" destOrd="0" presId="urn:microsoft.com/office/officeart/2008/layout/LinedList"/>
    <dgm:cxn modelId="{B95E1B8D-8043-9747-9BE0-D478E5E4A207}" type="presParOf" srcId="{50744C09-CF42-9340-9939-5A1DAEC92E50}" destId="{DF56CEFF-E6EC-5A49-B353-8EDBA8FA620F}" srcOrd="12" destOrd="0" presId="urn:microsoft.com/office/officeart/2008/layout/LinedList"/>
    <dgm:cxn modelId="{4C7568A0-986F-CC45-8F12-672C5174E306}" type="presParOf" srcId="{50744C09-CF42-9340-9939-5A1DAEC92E50}" destId="{2674E949-CB5E-614F-B41B-4FB779515BC5}" srcOrd="13" destOrd="0" presId="urn:microsoft.com/office/officeart/2008/layout/LinedList"/>
    <dgm:cxn modelId="{816ECB5B-8734-1947-BE23-E8F5311AFDCD}" type="presParOf" srcId="{2674E949-CB5E-614F-B41B-4FB779515BC5}" destId="{B4B33434-7B82-3549-ADA9-E7E044F7C915}" srcOrd="0" destOrd="0" presId="urn:microsoft.com/office/officeart/2008/layout/LinedList"/>
    <dgm:cxn modelId="{C48ED92A-3B4B-8443-8418-2E036E9D3808}" type="presParOf" srcId="{2674E949-CB5E-614F-B41B-4FB779515BC5}" destId="{9DB243E7-C046-2146-BE35-00B117158343}" srcOrd="1" destOrd="0" presId="urn:microsoft.com/office/officeart/2008/layout/LinedList"/>
    <dgm:cxn modelId="{5AE8A761-624F-B343-BEF7-1FC5F3A116FF}" type="presParOf" srcId="{50744C09-CF42-9340-9939-5A1DAEC92E50}" destId="{1904563A-E83A-E949-A379-F9428168310B}" srcOrd="14" destOrd="0" presId="urn:microsoft.com/office/officeart/2008/layout/LinedList"/>
    <dgm:cxn modelId="{22B11F96-4DCA-5241-AD8D-FBE868FF699C}" type="presParOf" srcId="{50744C09-CF42-9340-9939-5A1DAEC92E50}" destId="{D3D9EA5C-8C59-DB46-8190-A6F57E5F72E0}" srcOrd="15" destOrd="0" presId="urn:microsoft.com/office/officeart/2008/layout/LinedList"/>
    <dgm:cxn modelId="{20CC03C6-54D4-EC43-A796-2BACE6A0D3E3}" type="presParOf" srcId="{D3D9EA5C-8C59-DB46-8190-A6F57E5F72E0}" destId="{F2233F17-CC36-ED4D-97AD-3445BCC21A6D}" srcOrd="0" destOrd="0" presId="urn:microsoft.com/office/officeart/2008/layout/LinedList"/>
    <dgm:cxn modelId="{682B1C18-4E05-C447-8377-E517F468242D}" type="presParOf" srcId="{D3D9EA5C-8C59-DB46-8190-A6F57E5F72E0}" destId="{4002F71C-5C74-A940-A1F4-9820B98A0EC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C1D0E-D872-5848-8296-F4EC033BF86E}">
      <dsp:nvSpPr>
        <dsp:cNvPr id="0" name=""/>
        <dsp:cNvSpPr/>
      </dsp:nvSpPr>
      <dsp:spPr>
        <a:xfrm>
          <a:off x="3154021" y="1901351"/>
          <a:ext cx="1444037" cy="1444037"/>
        </a:xfrm>
        <a:prstGeom prst="ellipse">
          <a:avLst/>
        </a:prstGeom>
        <a:gradFill rotWithShape="0">
          <a:gsLst>
            <a:gs pos="0">
              <a:schemeClr val="accent1">
                <a:shade val="60000"/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shade val="60000"/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Students</a:t>
          </a:r>
          <a:endParaRPr lang="en-US" sz="2400" kern="1200" dirty="0"/>
        </a:p>
      </dsp:txBody>
      <dsp:txXfrm>
        <a:off x="3365495" y="2112825"/>
        <a:ext cx="1021089" cy="1021089"/>
      </dsp:txXfrm>
    </dsp:sp>
    <dsp:sp modelId="{9C7CC1D1-7C6A-1346-8299-8194109CAB7A}">
      <dsp:nvSpPr>
        <dsp:cNvPr id="0" name=""/>
        <dsp:cNvSpPr/>
      </dsp:nvSpPr>
      <dsp:spPr>
        <a:xfrm rot="16200000">
          <a:off x="3658147" y="1666693"/>
          <a:ext cx="435785" cy="33529"/>
        </a:xfrm>
        <a:custGeom>
          <a:avLst/>
          <a:gdLst/>
          <a:ahLst/>
          <a:cxnLst/>
          <a:rect l="0" t="0" r="0" b="0"/>
          <a:pathLst>
            <a:path>
              <a:moveTo>
                <a:pt x="0" y="16764"/>
              </a:moveTo>
              <a:lnTo>
                <a:pt x="435785" y="16764"/>
              </a:lnTo>
            </a:path>
          </a:pathLst>
        </a:custGeom>
        <a:noFill/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65145" y="1672563"/>
        <a:ext cx="21789" cy="21789"/>
      </dsp:txXfrm>
    </dsp:sp>
    <dsp:sp modelId="{9E1B281E-7DEA-C74A-8A68-2F770C0B6FA5}">
      <dsp:nvSpPr>
        <dsp:cNvPr id="0" name=""/>
        <dsp:cNvSpPr/>
      </dsp:nvSpPr>
      <dsp:spPr>
        <a:xfrm>
          <a:off x="3154021" y="21528"/>
          <a:ext cx="1444037" cy="1444037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Peers</a:t>
          </a:r>
        </a:p>
      </dsp:txBody>
      <dsp:txXfrm>
        <a:off x="3365495" y="233002"/>
        <a:ext cx="1021089" cy="1021089"/>
      </dsp:txXfrm>
    </dsp:sp>
    <dsp:sp modelId="{E511C529-0504-9146-976C-3AAC4D371742}">
      <dsp:nvSpPr>
        <dsp:cNvPr id="0" name=""/>
        <dsp:cNvSpPr/>
      </dsp:nvSpPr>
      <dsp:spPr>
        <a:xfrm>
          <a:off x="4598058" y="2606605"/>
          <a:ext cx="435785" cy="33529"/>
        </a:xfrm>
        <a:custGeom>
          <a:avLst/>
          <a:gdLst/>
          <a:ahLst/>
          <a:cxnLst/>
          <a:rect l="0" t="0" r="0" b="0"/>
          <a:pathLst>
            <a:path>
              <a:moveTo>
                <a:pt x="0" y="16764"/>
              </a:moveTo>
              <a:lnTo>
                <a:pt x="435785" y="16764"/>
              </a:lnTo>
            </a:path>
          </a:pathLst>
        </a:custGeom>
        <a:noFill/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05056" y="2612475"/>
        <a:ext cx="21789" cy="21789"/>
      </dsp:txXfrm>
    </dsp:sp>
    <dsp:sp modelId="{60396784-0BAF-CE4C-89DA-248F1606C9C8}">
      <dsp:nvSpPr>
        <dsp:cNvPr id="0" name=""/>
        <dsp:cNvSpPr/>
      </dsp:nvSpPr>
      <dsp:spPr>
        <a:xfrm>
          <a:off x="5033844" y="1901351"/>
          <a:ext cx="1444037" cy="1444037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64907"/>
                <a:satOff val="-6609"/>
                <a:lumOff val="23126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shade val="50000"/>
                <a:hueOff val="264907"/>
                <a:satOff val="-6609"/>
                <a:lumOff val="23126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Faculty</a:t>
          </a:r>
        </a:p>
      </dsp:txBody>
      <dsp:txXfrm>
        <a:off x="5245318" y="2112825"/>
        <a:ext cx="1021089" cy="1021089"/>
      </dsp:txXfrm>
    </dsp:sp>
    <dsp:sp modelId="{F81BF108-38E9-F841-9164-55F78FD28029}">
      <dsp:nvSpPr>
        <dsp:cNvPr id="0" name=""/>
        <dsp:cNvSpPr/>
      </dsp:nvSpPr>
      <dsp:spPr>
        <a:xfrm rot="5400000">
          <a:off x="3658147" y="3546516"/>
          <a:ext cx="435785" cy="33529"/>
        </a:xfrm>
        <a:custGeom>
          <a:avLst/>
          <a:gdLst/>
          <a:ahLst/>
          <a:cxnLst/>
          <a:rect l="0" t="0" r="0" b="0"/>
          <a:pathLst>
            <a:path>
              <a:moveTo>
                <a:pt x="0" y="16764"/>
              </a:moveTo>
              <a:lnTo>
                <a:pt x="435785" y="16764"/>
              </a:lnTo>
            </a:path>
          </a:pathLst>
        </a:custGeom>
        <a:noFill/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65145" y="3552386"/>
        <a:ext cx="21789" cy="21789"/>
      </dsp:txXfrm>
    </dsp:sp>
    <dsp:sp modelId="{745D5B2C-02B2-D747-9B7B-8579DEFCC444}">
      <dsp:nvSpPr>
        <dsp:cNvPr id="0" name=""/>
        <dsp:cNvSpPr/>
      </dsp:nvSpPr>
      <dsp:spPr>
        <a:xfrm>
          <a:off x="3154021" y="3781174"/>
          <a:ext cx="1444037" cy="1444037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529814"/>
                <a:satOff val="-13218"/>
                <a:lumOff val="46252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shade val="50000"/>
                <a:hueOff val="529814"/>
                <a:satOff val="-13218"/>
                <a:lumOff val="46252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Industry</a:t>
          </a:r>
          <a:endParaRPr lang="en-US" sz="2400" kern="1200" dirty="0"/>
        </a:p>
      </dsp:txBody>
      <dsp:txXfrm>
        <a:off x="3365495" y="3992648"/>
        <a:ext cx="1021089" cy="1021089"/>
      </dsp:txXfrm>
    </dsp:sp>
    <dsp:sp modelId="{6FC3F244-535A-7C46-B6FA-D6651100DC5D}">
      <dsp:nvSpPr>
        <dsp:cNvPr id="0" name=""/>
        <dsp:cNvSpPr/>
      </dsp:nvSpPr>
      <dsp:spPr>
        <a:xfrm rot="10800000">
          <a:off x="2718235" y="2606605"/>
          <a:ext cx="435785" cy="33529"/>
        </a:xfrm>
        <a:custGeom>
          <a:avLst/>
          <a:gdLst/>
          <a:ahLst/>
          <a:cxnLst/>
          <a:rect l="0" t="0" r="0" b="0"/>
          <a:pathLst>
            <a:path>
              <a:moveTo>
                <a:pt x="0" y="16764"/>
              </a:moveTo>
              <a:lnTo>
                <a:pt x="435785" y="16764"/>
              </a:lnTo>
            </a:path>
          </a:pathLst>
        </a:custGeom>
        <a:noFill/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925233" y="2612475"/>
        <a:ext cx="21789" cy="21789"/>
      </dsp:txXfrm>
    </dsp:sp>
    <dsp:sp modelId="{1339AFB6-DC88-D247-9030-7E3E16E9C293}">
      <dsp:nvSpPr>
        <dsp:cNvPr id="0" name=""/>
        <dsp:cNvSpPr/>
      </dsp:nvSpPr>
      <dsp:spPr>
        <a:xfrm>
          <a:off x="1274198" y="1901351"/>
          <a:ext cx="1444037" cy="1444037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64907"/>
                <a:satOff val="-6609"/>
                <a:lumOff val="23126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shade val="50000"/>
                <a:hueOff val="264907"/>
                <a:satOff val="-6609"/>
                <a:lumOff val="23126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Community</a:t>
          </a:r>
        </a:p>
      </dsp:txBody>
      <dsp:txXfrm>
        <a:off x="1485672" y="2112825"/>
        <a:ext cx="1021089" cy="1021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DCAE4-B1BB-4A32-BF1A-2CE4B68B1F74}">
      <dsp:nvSpPr>
        <dsp:cNvPr id="0" name=""/>
        <dsp:cNvSpPr/>
      </dsp:nvSpPr>
      <dsp:spPr>
        <a:xfrm>
          <a:off x="0" y="2042"/>
          <a:ext cx="5641974" cy="10351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10CA75-7B94-4D0A-968C-6F03AB3F04EE}">
      <dsp:nvSpPr>
        <dsp:cNvPr id="0" name=""/>
        <dsp:cNvSpPr/>
      </dsp:nvSpPr>
      <dsp:spPr>
        <a:xfrm>
          <a:off x="313145" y="234960"/>
          <a:ext cx="569355" cy="5693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2AFA7-F70D-4116-B480-5313C17B9BBC}">
      <dsp:nvSpPr>
        <dsp:cNvPr id="0" name=""/>
        <dsp:cNvSpPr/>
      </dsp:nvSpPr>
      <dsp:spPr>
        <a:xfrm>
          <a:off x="1195647" y="2042"/>
          <a:ext cx="2538888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34 Incredible Events with</a:t>
          </a:r>
        </a:p>
      </dsp:txBody>
      <dsp:txXfrm>
        <a:off x="1195647" y="2042"/>
        <a:ext cx="2538888" cy="1035192"/>
      </dsp:txXfrm>
    </dsp:sp>
    <dsp:sp modelId="{3DA47661-0F4B-49B7-A4E9-62E58DD7951D}">
      <dsp:nvSpPr>
        <dsp:cNvPr id="0" name=""/>
        <dsp:cNvSpPr/>
      </dsp:nvSpPr>
      <dsp:spPr>
        <a:xfrm>
          <a:off x="3734536" y="2042"/>
          <a:ext cx="1907438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17+ company partnerships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3+ community partners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8+ Faculty partners</a:t>
          </a:r>
        </a:p>
      </dsp:txBody>
      <dsp:txXfrm>
        <a:off x="3734536" y="2042"/>
        <a:ext cx="1907438" cy="1035192"/>
      </dsp:txXfrm>
    </dsp:sp>
    <dsp:sp modelId="{AA5D2EB1-6C25-4ACA-92E9-DFF37EF04EF5}">
      <dsp:nvSpPr>
        <dsp:cNvPr id="0" name=""/>
        <dsp:cNvSpPr/>
      </dsp:nvSpPr>
      <dsp:spPr>
        <a:xfrm>
          <a:off x="0" y="1296033"/>
          <a:ext cx="5641974" cy="10351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51A83E-14EC-4F89-B69E-B867E8FB16DD}">
      <dsp:nvSpPr>
        <dsp:cNvPr id="0" name=""/>
        <dsp:cNvSpPr/>
      </dsp:nvSpPr>
      <dsp:spPr>
        <a:xfrm>
          <a:off x="313145" y="1528951"/>
          <a:ext cx="569355" cy="5693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69AD9-40C4-4F5B-B891-3E53571CF103}">
      <dsp:nvSpPr>
        <dsp:cNvPr id="0" name=""/>
        <dsp:cNvSpPr/>
      </dsp:nvSpPr>
      <dsp:spPr>
        <a:xfrm>
          <a:off x="1195647" y="1296033"/>
          <a:ext cx="4446327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New connections with Professors and industry partners</a:t>
          </a:r>
        </a:p>
      </dsp:txBody>
      <dsp:txXfrm>
        <a:off x="1195647" y="1296033"/>
        <a:ext cx="4446327" cy="1035192"/>
      </dsp:txXfrm>
    </dsp:sp>
    <dsp:sp modelId="{F7E77BCF-81A6-49DB-A50C-7B8C096B6BF0}">
      <dsp:nvSpPr>
        <dsp:cNvPr id="0" name=""/>
        <dsp:cNvSpPr/>
      </dsp:nvSpPr>
      <dsp:spPr>
        <a:xfrm>
          <a:off x="0" y="2590024"/>
          <a:ext cx="5641974" cy="10351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4A36D-D814-436F-9C52-E4205DB0D921}">
      <dsp:nvSpPr>
        <dsp:cNvPr id="0" name=""/>
        <dsp:cNvSpPr/>
      </dsp:nvSpPr>
      <dsp:spPr>
        <a:xfrm>
          <a:off x="313145" y="2822942"/>
          <a:ext cx="569355" cy="5693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B1FE4-20B2-4A32-B1A0-1F9EFB97D232}">
      <dsp:nvSpPr>
        <dsp:cNvPr id="0" name=""/>
        <dsp:cNvSpPr/>
      </dsp:nvSpPr>
      <dsp:spPr>
        <a:xfrm>
          <a:off x="1195647" y="2590024"/>
          <a:ext cx="4446327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Strengthened connections with Community partners</a:t>
          </a:r>
        </a:p>
      </dsp:txBody>
      <dsp:txXfrm>
        <a:off x="1195647" y="2590024"/>
        <a:ext cx="4446327" cy="1035192"/>
      </dsp:txXfrm>
    </dsp:sp>
    <dsp:sp modelId="{879A9EB2-8D92-4133-8840-FDF96C3B5FEE}">
      <dsp:nvSpPr>
        <dsp:cNvPr id="0" name=""/>
        <dsp:cNvSpPr/>
      </dsp:nvSpPr>
      <dsp:spPr>
        <a:xfrm>
          <a:off x="0" y="3884014"/>
          <a:ext cx="5641974" cy="103519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6AB0D1-0626-4A05-A2FB-EFDE3C528946}">
      <dsp:nvSpPr>
        <dsp:cNvPr id="0" name=""/>
        <dsp:cNvSpPr/>
      </dsp:nvSpPr>
      <dsp:spPr>
        <a:xfrm>
          <a:off x="313145" y="4116933"/>
          <a:ext cx="569355" cy="5693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94C2A-E7AA-4E69-BF5D-93781C019CB9}">
      <dsp:nvSpPr>
        <dsp:cNvPr id="0" name=""/>
        <dsp:cNvSpPr/>
      </dsp:nvSpPr>
      <dsp:spPr>
        <a:xfrm>
          <a:off x="1195647" y="3884014"/>
          <a:ext cx="4446327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Increased Student engagement - New AMMs, strong attendance at events overall, stronger bonding</a:t>
          </a:r>
        </a:p>
      </dsp:txBody>
      <dsp:txXfrm>
        <a:off x="1195647" y="3884014"/>
        <a:ext cx="4446327" cy="10351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44E7D-46A8-614D-A428-A0749C5B2FE1}">
      <dsp:nvSpPr>
        <dsp:cNvPr id="0" name=""/>
        <dsp:cNvSpPr/>
      </dsp:nvSpPr>
      <dsp:spPr>
        <a:xfrm>
          <a:off x="0" y="600"/>
          <a:ext cx="564197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8959DF-E3C6-5D4A-8D39-8BFB8489DD78}">
      <dsp:nvSpPr>
        <dsp:cNvPr id="0" name=""/>
        <dsp:cNvSpPr/>
      </dsp:nvSpPr>
      <dsp:spPr>
        <a:xfrm>
          <a:off x="0" y="600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Executive Board</a:t>
          </a:r>
        </a:p>
      </dsp:txBody>
      <dsp:txXfrm>
        <a:off x="0" y="600"/>
        <a:ext cx="5641974" cy="984009"/>
      </dsp:txXfrm>
    </dsp:sp>
    <dsp:sp modelId="{CFA6FAD6-57EB-6A41-A7B2-6B735539372F}">
      <dsp:nvSpPr>
        <dsp:cNvPr id="0" name=""/>
        <dsp:cNvSpPr/>
      </dsp:nvSpPr>
      <dsp:spPr>
        <a:xfrm>
          <a:off x="0" y="984610"/>
          <a:ext cx="5641974" cy="0"/>
        </a:xfrm>
        <a:prstGeom prst="line">
          <a:avLst/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5875" cap="flat" cmpd="sng" algn="ctr">
          <a:solidFill>
            <a:schemeClr val="accent2">
              <a:hueOff val="-330843"/>
              <a:satOff val="373"/>
              <a:lumOff val="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D0039A-3580-0E45-902C-42EC34588532}">
      <dsp:nvSpPr>
        <dsp:cNvPr id="0" name=""/>
        <dsp:cNvSpPr/>
      </dsp:nvSpPr>
      <dsp:spPr>
        <a:xfrm>
          <a:off x="0" y="984610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Committee Head</a:t>
          </a:r>
        </a:p>
      </dsp:txBody>
      <dsp:txXfrm>
        <a:off x="0" y="984610"/>
        <a:ext cx="5641974" cy="984009"/>
      </dsp:txXfrm>
    </dsp:sp>
    <dsp:sp modelId="{B4B6E99E-4D59-5B4E-B76A-CE01448A249B}">
      <dsp:nvSpPr>
        <dsp:cNvPr id="0" name=""/>
        <dsp:cNvSpPr/>
      </dsp:nvSpPr>
      <dsp:spPr>
        <a:xfrm>
          <a:off x="0" y="1968620"/>
          <a:ext cx="5641974" cy="0"/>
        </a:xfrm>
        <a:prstGeom prst="line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8EDA13-B1EB-8C4C-A577-6EDA7C17CB76}">
      <dsp:nvSpPr>
        <dsp:cNvPr id="0" name=""/>
        <dsp:cNvSpPr/>
      </dsp:nvSpPr>
      <dsp:spPr>
        <a:xfrm>
          <a:off x="0" y="1968620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Committee Member</a:t>
          </a:r>
        </a:p>
      </dsp:txBody>
      <dsp:txXfrm>
        <a:off x="0" y="1968620"/>
        <a:ext cx="5641974" cy="984009"/>
      </dsp:txXfrm>
    </dsp:sp>
    <dsp:sp modelId="{5C121915-1A6D-7D4C-9EF9-03C58BC0304D}">
      <dsp:nvSpPr>
        <dsp:cNvPr id="0" name=""/>
        <dsp:cNvSpPr/>
      </dsp:nvSpPr>
      <dsp:spPr>
        <a:xfrm>
          <a:off x="0" y="2952629"/>
          <a:ext cx="5641974" cy="0"/>
        </a:xfrm>
        <a:prstGeom prst="line">
          <a:avLst/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5875" cap="flat" cmpd="sng" algn="ctr">
          <a:solidFill>
            <a:schemeClr val="accent2">
              <a:hueOff val="-992530"/>
              <a:satOff val="1119"/>
              <a:lumOff val="2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AB52BB-2857-A74E-A6C0-069CAABC8B95}">
      <dsp:nvSpPr>
        <dsp:cNvPr id="0" name=""/>
        <dsp:cNvSpPr/>
      </dsp:nvSpPr>
      <dsp:spPr>
        <a:xfrm>
          <a:off x="0" y="2952629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General Member</a:t>
          </a:r>
        </a:p>
      </dsp:txBody>
      <dsp:txXfrm>
        <a:off x="0" y="2952629"/>
        <a:ext cx="5641974" cy="984009"/>
      </dsp:txXfrm>
    </dsp:sp>
    <dsp:sp modelId="{F227BA9B-9262-844F-B634-1A9E9EA9318E}">
      <dsp:nvSpPr>
        <dsp:cNvPr id="0" name=""/>
        <dsp:cNvSpPr/>
      </dsp:nvSpPr>
      <dsp:spPr>
        <a:xfrm>
          <a:off x="0" y="3936639"/>
          <a:ext cx="5641974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4E2EC8-8B48-904D-AA72-3B0FBD51C5A6}">
      <dsp:nvSpPr>
        <dsp:cNvPr id="0" name=""/>
        <dsp:cNvSpPr/>
      </dsp:nvSpPr>
      <dsp:spPr>
        <a:xfrm>
          <a:off x="0" y="3936639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900" kern="1200" dirty="0"/>
        </a:p>
      </dsp:txBody>
      <dsp:txXfrm>
        <a:off x="0" y="3936639"/>
        <a:ext cx="5641974" cy="9840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93F24-A530-F245-AD12-9FEBC70351AE}">
      <dsp:nvSpPr>
        <dsp:cNvPr id="0" name=""/>
        <dsp:cNvSpPr/>
      </dsp:nvSpPr>
      <dsp:spPr>
        <a:xfrm>
          <a:off x="0" y="1358"/>
          <a:ext cx="56889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8F277-0178-154D-9091-2CB834CC3CF4}">
      <dsp:nvSpPr>
        <dsp:cNvPr id="0" name=""/>
        <dsp:cNvSpPr/>
      </dsp:nvSpPr>
      <dsp:spPr>
        <a:xfrm>
          <a:off x="0" y="1358"/>
          <a:ext cx="5688965" cy="615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Networking opportunities with industry</a:t>
          </a:r>
        </a:p>
      </dsp:txBody>
      <dsp:txXfrm>
        <a:off x="0" y="1358"/>
        <a:ext cx="5688965" cy="615816"/>
      </dsp:txXfrm>
    </dsp:sp>
    <dsp:sp modelId="{2723EBCE-A85E-5949-A2A4-9BAC7ED27E8C}">
      <dsp:nvSpPr>
        <dsp:cNvPr id="0" name=""/>
        <dsp:cNvSpPr/>
      </dsp:nvSpPr>
      <dsp:spPr>
        <a:xfrm>
          <a:off x="0" y="617174"/>
          <a:ext cx="5688965" cy="0"/>
        </a:xfrm>
        <a:prstGeom prst="line">
          <a:avLst/>
        </a:prstGeom>
        <a:solidFill>
          <a:schemeClr val="accent2">
            <a:hueOff val="-189053"/>
            <a:satOff val="213"/>
            <a:lumOff val="504"/>
            <a:alphaOff val="0"/>
          </a:schemeClr>
        </a:solidFill>
        <a:ln w="15875" cap="flat" cmpd="sng" algn="ctr">
          <a:solidFill>
            <a:schemeClr val="accent2">
              <a:hueOff val="-189053"/>
              <a:satOff val="213"/>
              <a:lumOff val="5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39C8B-D4AA-0749-8480-87396A136421}">
      <dsp:nvSpPr>
        <dsp:cNvPr id="0" name=""/>
        <dsp:cNvSpPr/>
      </dsp:nvSpPr>
      <dsp:spPr>
        <a:xfrm>
          <a:off x="0" y="617174"/>
          <a:ext cx="5683409" cy="947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Connecting with your fellow peers, faculty, and community</a:t>
          </a:r>
        </a:p>
      </dsp:txBody>
      <dsp:txXfrm>
        <a:off x="0" y="617174"/>
        <a:ext cx="5683409" cy="947014"/>
      </dsp:txXfrm>
    </dsp:sp>
    <dsp:sp modelId="{E2ED710E-9D2B-C744-ABF2-3FA87BAF21DA}">
      <dsp:nvSpPr>
        <dsp:cNvPr id="0" name=""/>
        <dsp:cNvSpPr/>
      </dsp:nvSpPr>
      <dsp:spPr>
        <a:xfrm>
          <a:off x="0" y="1564189"/>
          <a:ext cx="5688965" cy="0"/>
        </a:xfrm>
        <a:prstGeom prst="line">
          <a:avLst/>
        </a:prstGeom>
        <a:solidFill>
          <a:schemeClr val="accent2">
            <a:hueOff val="-378107"/>
            <a:satOff val="426"/>
            <a:lumOff val="1009"/>
            <a:alphaOff val="0"/>
          </a:schemeClr>
        </a:solidFill>
        <a:ln w="15875" cap="flat" cmpd="sng" algn="ctr">
          <a:solidFill>
            <a:schemeClr val="accent2">
              <a:hueOff val="-378107"/>
              <a:satOff val="426"/>
              <a:lumOff val="10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EAD5D-53D0-3D45-91A7-CC950E9490AE}">
      <dsp:nvSpPr>
        <dsp:cNvPr id="0" name=""/>
        <dsp:cNvSpPr/>
      </dsp:nvSpPr>
      <dsp:spPr>
        <a:xfrm>
          <a:off x="0" y="1564189"/>
          <a:ext cx="5688965" cy="615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Access to tons of events throughout the year</a:t>
          </a:r>
        </a:p>
      </dsp:txBody>
      <dsp:txXfrm>
        <a:off x="0" y="1564189"/>
        <a:ext cx="5688965" cy="615816"/>
      </dsp:txXfrm>
    </dsp:sp>
    <dsp:sp modelId="{4E4044D6-BCE3-D741-A54F-39B92A606F0D}">
      <dsp:nvSpPr>
        <dsp:cNvPr id="0" name=""/>
        <dsp:cNvSpPr/>
      </dsp:nvSpPr>
      <dsp:spPr>
        <a:xfrm>
          <a:off x="0" y="2180005"/>
          <a:ext cx="5688965" cy="0"/>
        </a:xfrm>
        <a:prstGeom prst="line">
          <a:avLst/>
        </a:prstGeom>
        <a:solidFill>
          <a:schemeClr val="accent2">
            <a:hueOff val="-567160"/>
            <a:satOff val="639"/>
            <a:lumOff val="1513"/>
            <a:alphaOff val="0"/>
          </a:schemeClr>
        </a:solidFill>
        <a:ln w="15875" cap="flat" cmpd="sng" algn="ctr">
          <a:solidFill>
            <a:schemeClr val="accent2">
              <a:hueOff val="-567160"/>
              <a:satOff val="639"/>
              <a:lumOff val="15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5B18C-5931-F244-8C13-D51CA79F1956}">
      <dsp:nvSpPr>
        <dsp:cNvPr id="0" name=""/>
        <dsp:cNvSpPr/>
      </dsp:nvSpPr>
      <dsp:spPr>
        <a:xfrm>
          <a:off x="0" y="2180005"/>
          <a:ext cx="5688965" cy="615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Very well respected organization (globally!)</a:t>
          </a:r>
        </a:p>
      </dsp:txBody>
      <dsp:txXfrm>
        <a:off x="0" y="2180005"/>
        <a:ext cx="5688965" cy="615816"/>
      </dsp:txXfrm>
    </dsp:sp>
    <dsp:sp modelId="{B7C8AF40-64AA-4846-A6F5-7DE682C20D1F}">
      <dsp:nvSpPr>
        <dsp:cNvPr id="0" name=""/>
        <dsp:cNvSpPr/>
      </dsp:nvSpPr>
      <dsp:spPr>
        <a:xfrm>
          <a:off x="0" y="2795821"/>
          <a:ext cx="5688965" cy="0"/>
        </a:xfrm>
        <a:prstGeom prst="line">
          <a:avLst/>
        </a:prstGeom>
        <a:solidFill>
          <a:schemeClr val="accent2">
            <a:hueOff val="-756213"/>
            <a:satOff val="853"/>
            <a:lumOff val="2017"/>
            <a:alphaOff val="0"/>
          </a:schemeClr>
        </a:solidFill>
        <a:ln w="15875" cap="flat" cmpd="sng" algn="ctr">
          <a:solidFill>
            <a:schemeClr val="accent2">
              <a:hueOff val="-756213"/>
              <a:satOff val="853"/>
              <a:lumOff val="20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D55542-0D2D-7A43-B62A-1F9AD72627F5}">
      <dsp:nvSpPr>
        <dsp:cNvPr id="0" name=""/>
        <dsp:cNvSpPr/>
      </dsp:nvSpPr>
      <dsp:spPr>
        <a:xfrm>
          <a:off x="0" y="2795821"/>
          <a:ext cx="5688965" cy="615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Leadership positions</a:t>
          </a:r>
        </a:p>
      </dsp:txBody>
      <dsp:txXfrm>
        <a:off x="0" y="2795821"/>
        <a:ext cx="5688965" cy="615816"/>
      </dsp:txXfrm>
    </dsp:sp>
    <dsp:sp modelId="{FB69E545-5725-A642-9DAF-D8B7CF1792B4}">
      <dsp:nvSpPr>
        <dsp:cNvPr id="0" name=""/>
        <dsp:cNvSpPr/>
      </dsp:nvSpPr>
      <dsp:spPr>
        <a:xfrm>
          <a:off x="0" y="3411637"/>
          <a:ext cx="5688965" cy="0"/>
        </a:xfrm>
        <a:prstGeom prst="line">
          <a:avLst/>
        </a:prstGeom>
        <a:solidFill>
          <a:schemeClr val="accent2">
            <a:hueOff val="-945266"/>
            <a:satOff val="1066"/>
            <a:lumOff val="2521"/>
            <a:alphaOff val="0"/>
          </a:schemeClr>
        </a:solidFill>
        <a:ln w="15875" cap="flat" cmpd="sng" algn="ctr">
          <a:solidFill>
            <a:schemeClr val="accent2">
              <a:hueOff val="-945266"/>
              <a:satOff val="1066"/>
              <a:lumOff val="25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CD843-02ED-AA47-AF5A-8C90208D9445}">
      <dsp:nvSpPr>
        <dsp:cNvPr id="0" name=""/>
        <dsp:cNvSpPr/>
      </dsp:nvSpPr>
      <dsp:spPr>
        <a:xfrm>
          <a:off x="0" y="3411637"/>
          <a:ext cx="5688965" cy="615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Making friends!</a:t>
          </a:r>
        </a:p>
      </dsp:txBody>
      <dsp:txXfrm>
        <a:off x="0" y="3411637"/>
        <a:ext cx="5688965" cy="615816"/>
      </dsp:txXfrm>
    </dsp:sp>
    <dsp:sp modelId="{DF56CEFF-E6EC-5A49-B353-8EDBA8FA620F}">
      <dsp:nvSpPr>
        <dsp:cNvPr id="0" name=""/>
        <dsp:cNvSpPr/>
      </dsp:nvSpPr>
      <dsp:spPr>
        <a:xfrm>
          <a:off x="0" y="4027454"/>
          <a:ext cx="5688965" cy="0"/>
        </a:xfrm>
        <a:prstGeom prst="line">
          <a:avLst/>
        </a:prstGeom>
        <a:solidFill>
          <a:schemeClr val="accent2">
            <a:hueOff val="-1134320"/>
            <a:satOff val="1279"/>
            <a:lumOff val="3026"/>
            <a:alphaOff val="0"/>
          </a:schemeClr>
        </a:solidFill>
        <a:ln w="15875" cap="flat" cmpd="sng" algn="ctr">
          <a:solidFill>
            <a:schemeClr val="accent2">
              <a:hueOff val="-1134320"/>
              <a:satOff val="1279"/>
              <a:lumOff val="30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B33434-7B82-3549-ADA9-E7E044F7C915}">
      <dsp:nvSpPr>
        <dsp:cNvPr id="0" name=""/>
        <dsp:cNvSpPr/>
      </dsp:nvSpPr>
      <dsp:spPr>
        <a:xfrm>
          <a:off x="0" y="4027454"/>
          <a:ext cx="5688965" cy="615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Having fun!</a:t>
          </a:r>
        </a:p>
      </dsp:txBody>
      <dsp:txXfrm>
        <a:off x="0" y="4027454"/>
        <a:ext cx="5688965" cy="615816"/>
      </dsp:txXfrm>
    </dsp:sp>
    <dsp:sp modelId="{1904563A-E83A-E949-A379-F9428168310B}">
      <dsp:nvSpPr>
        <dsp:cNvPr id="0" name=""/>
        <dsp:cNvSpPr/>
      </dsp:nvSpPr>
      <dsp:spPr>
        <a:xfrm>
          <a:off x="0" y="4643270"/>
          <a:ext cx="5688965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33F17-CC36-ED4D-97AD-3445BCC21A6D}">
      <dsp:nvSpPr>
        <dsp:cNvPr id="0" name=""/>
        <dsp:cNvSpPr/>
      </dsp:nvSpPr>
      <dsp:spPr>
        <a:xfrm>
          <a:off x="0" y="4643270"/>
          <a:ext cx="5688965" cy="615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Companies love AIChE members</a:t>
          </a:r>
        </a:p>
      </dsp:txBody>
      <dsp:txXfrm>
        <a:off x="0" y="4643270"/>
        <a:ext cx="5688965" cy="615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67B71-5A4C-8C45-A96F-6E69FA052B15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023F9-62F4-694A-9087-909F2A8F1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8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5100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eed6e744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eed6e744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0777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668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0171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5662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9672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4273EA8-F930-8642-8868-86CB790CB86A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47DE5-DD27-904D-AD58-BB2D4444CDC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3EA8-F930-8642-8868-86CB790CB86A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47DE5-DD27-904D-AD58-BB2D4444C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3EA8-F930-8642-8868-86CB790CB86A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47DE5-DD27-904D-AD58-BB2D4444CDC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3EA8-F930-8642-8868-86CB790CB86A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47DE5-DD27-904D-AD58-BB2D4444C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3EA8-F930-8642-8868-86CB790CB86A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47DE5-DD27-904D-AD58-BB2D4444CDC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3EA8-F930-8642-8868-86CB790CB86A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47DE5-DD27-904D-AD58-BB2D4444C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3EA8-F930-8642-8868-86CB790CB86A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47DE5-DD27-904D-AD58-BB2D4444C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3EA8-F930-8642-8868-86CB790CB86A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47DE5-DD27-904D-AD58-BB2D4444C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3EA8-F930-8642-8868-86CB790CB86A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47DE5-DD27-904D-AD58-BB2D4444C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3EA8-F930-8642-8868-86CB790CB86A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47DE5-DD27-904D-AD58-BB2D4444C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3EA8-F930-8642-8868-86CB790CB86A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47DE5-DD27-904D-AD58-BB2D4444CDC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4273EA8-F930-8642-8868-86CB790CB86A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CC47DE5-DD27-904D-AD58-BB2D4444CDC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97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3.jpeg"/><Relationship Id="rId7" Type="http://schemas.openxmlformats.org/officeDocument/2006/relationships/hyperlink" Target="https://www.reactiongifs.com/cheering-minion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engineering.purdue.edu/AICh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hyperlink" Target="https://engineering.purdue.edu/AICh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llmarkecards.com/ecards/thanks-a-watt-npg5676/personalize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3MSNkqrPSw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PURDUECHEMECAR@GMAIL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H9ubBCub9A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93AD51A-4FD1-42F8-A1C7-41AEB54D2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" r="1" b="36786"/>
          <a:stretch/>
        </p:blipFill>
        <p:spPr>
          <a:xfrm>
            <a:off x="0" y="354620"/>
            <a:ext cx="12188952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1" y="341257"/>
            <a:ext cx="4808803" cy="2989044"/>
          </a:xfrm>
        </p:spPr>
        <p:txBody>
          <a:bodyPr anchor="b">
            <a:normAutofit/>
          </a:bodyPr>
          <a:lstStyle/>
          <a:p>
            <a:r>
              <a:rPr lang="en-US" sz="4000" dirty="0"/>
              <a:t>Purdue American institute of chemical engineers (</a:t>
            </a:r>
            <a:r>
              <a:rPr lang="en-US" sz="4000" dirty="0" err="1"/>
              <a:t>aiche</a:t>
            </a:r>
            <a:r>
              <a:rPr lang="en-US" sz="4000" dirty="0"/>
              <a:t>) January </a:t>
            </a:r>
            <a:r>
              <a:rPr lang="en-US" sz="4000" dirty="0" err="1"/>
              <a:t>amm</a:t>
            </a:r>
            <a:r>
              <a:rPr lang="en-US" sz="4000" dirty="0"/>
              <a:t>/callout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611" y="3504904"/>
            <a:ext cx="4808803" cy="2852824"/>
          </a:xfrm>
        </p:spPr>
        <p:txBody>
          <a:bodyPr anchor="t">
            <a:normAutofit/>
          </a:bodyPr>
          <a:lstStyle/>
          <a:p>
            <a:pPr algn="r"/>
            <a:r>
              <a:rPr lang="en-US" sz="1600" dirty="0"/>
              <a:t>1/16/2020</a:t>
            </a:r>
          </a:p>
          <a:p>
            <a:pPr algn="r"/>
            <a:endParaRPr lang="en-US" sz="1600" dirty="0"/>
          </a:p>
          <a:p>
            <a:pPr algn="r"/>
            <a:r>
              <a:rPr lang="en-US" b="1" dirty="0"/>
              <a:t>SIGN IN - https://</a:t>
            </a:r>
            <a:r>
              <a:rPr lang="en-US" b="1" dirty="0" err="1"/>
              <a:t>tinyurl.com</a:t>
            </a:r>
            <a:r>
              <a:rPr lang="en-US" b="1" dirty="0"/>
              <a:t>/</a:t>
            </a:r>
            <a:r>
              <a:rPr lang="en-US" b="1" dirty="0" err="1"/>
              <a:t>AIChEJanAMM</a:t>
            </a:r>
            <a:endParaRPr lang="en-US" sz="1600" dirty="0"/>
          </a:p>
        </p:txBody>
      </p:sp>
      <p:pic>
        <p:nvPicPr>
          <p:cNvPr id="8" name="Picture 14" descr="https://engineering.purdue.edu/AIChE/gallery/images/thumbs/Grilled-Cheese_10-15-2018_sma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4" r="16748" b="-2"/>
          <a:stretch/>
        </p:blipFill>
        <p:spPr bwMode="auto">
          <a:xfrm>
            <a:off x="6036025" y="3330301"/>
            <a:ext cx="3184569" cy="347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6" r="7851"/>
          <a:stretch/>
        </p:blipFill>
        <p:spPr>
          <a:xfrm>
            <a:off x="9395374" y="18808"/>
            <a:ext cx="2783685" cy="315170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D30F23-5A18-4F66-924C-7D2BF11C3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21596" y="3430423"/>
            <a:ext cx="420624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 descr="https://engineering.purdue.edu/AIChE/gallery/images/thumbs/Habitat_For_Humanity-11_03_2018_Thum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 t="1406" r="20307" b="21846"/>
          <a:stretch/>
        </p:blipFill>
        <p:spPr bwMode="auto">
          <a:xfrm>
            <a:off x="9395807" y="3350738"/>
            <a:ext cx="2851323" cy="345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0" t="-1" r="-944" b="3062"/>
          <a:stretch/>
        </p:blipFill>
        <p:spPr>
          <a:xfrm>
            <a:off x="6036025" y="6870"/>
            <a:ext cx="3184569" cy="3163646"/>
          </a:xfrm>
          <a:prstGeom prst="rect">
            <a:avLst/>
          </a:prstGeom>
        </p:spPr>
      </p:pic>
      <p:pic>
        <p:nvPicPr>
          <p:cNvPr id="3076" name="Picture 4" descr="urdue AIChE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074" y="354620"/>
            <a:ext cx="1451796" cy="7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ppy so excited GIF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" y="5123330"/>
            <a:ext cx="2782790" cy="171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D5E31FE-9130-F741-91B4-53EF1D89FC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2036" y="4716426"/>
            <a:ext cx="19558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99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General member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- Subscribes to our mailing list for weekly event updates </a:t>
            </a:r>
          </a:p>
          <a:p>
            <a:r>
              <a:rPr lang="en-US" sz="2000">
                <a:solidFill>
                  <a:srgbClr val="FFFFFF"/>
                </a:solidFill>
              </a:rPr>
              <a:t>- Can and is strongly encouraged to attend any and all events you find interesting</a:t>
            </a:r>
          </a:p>
          <a:p>
            <a:r>
              <a:rPr lang="en-US" sz="2000">
                <a:solidFill>
                  <a:srgbClr val="FFFFFF"/>
                </a:solidFill>
              </a:rPr>
              <a:t>- Attends monthly AMMs – Committee featured</a:t>
            </a:r>
          </a:p>
          <a:p>
            <a:r>
              <a:rPr lang="en-US" sz="2000">
                <a:solidFill>
                  <a:srgbClr val="FFFFFF"/>
                </a:solidFill>
              </a:rPr>
              <a:t>- Completely Free!</a:t>
            </a:r>
          </a:p>
          <a:p>
            <a:r>
              <a:rPr lang="en-US" sz="2000">
                <a:solidFill>
                  <a:srgbClr val="FFFFFF"/>
                </a:solidFill>
              </a:rPr>
              <a:t>- Sign up on our website: </a:t>
            </a:r>
            <a:r>
              <a:rPr lang="en-US" sz="2000">
                <a:solidFill>
                  <a:srgbClr val="FFFFFF"/>
                </a:solidFill>
                <a:hlinkClick r:id="rId2"/>
              </a:rPr>
              <a:t>https://engineering.purdue.edu/AIChE</a:t>
            </a:r>
            <a:endParaRPr lang="en-US" sz="2000">
              <a:solidFill>
                <a:srgbClr val="FFFFFF"/>
              </a:solidFill>
            </a:endParaRPr>
          </a:p>
          <a:p>
            <a:endParaRPr lang="en-US" sz="2000">
              <a:solidFill>
                <a:srgbClr val="FFFFFF"/>
              </a:solidFill>
            </a:endParaRPr>
          </a:p>
          <a:p>
            <a:endParaRPr lang="en-US" sz="2000">
              <a:solidFill>
                <a:srgbClr val="FFFFFF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E75936-1BA9-544E-97E9-CD98DC0B5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422797"/>
              </p:ext>
            </p:extLst>
          </p:nvPr>
        </p:nvGraphicFramePr>
        <p:xfrm>
          <a:off x="6096000" y="787091"/>
          <a:ext cx="5455923" cy="5283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641">
                  <a:extLst>
                    <a:ext uri="{9D8B030D-6E8A-4147-A177-3AD203B41FA5}">
                      <a16:colId xmlns:a16="http://schemas.microsoft.com/office/drawing/2014/main" val="2164901032"/>
                    </a:ext>
                  </a:extLst>
                </a:gridCol>
                <a:gridCol w="1818641">
                  <a:extLst>
                    <a:ext uri="{9D8B030D-6E8A-4147-A177-3AD203B41FA5}">
                      <a16:colId xmlns:a16="http://schemas.microsoft.com/office/drawing/2014/main" val="2210174191"/>
                    </a:ext>
                  </a:extLst>
                </a:gridCol>
                <a:gridCol w="1818641">
                  <a:extLst>
                    <a:ext uri="{9D8B030D-6E8A-4147-A177-3AD203B41FA5}">
                      <a16:colId xmlns:a16="http://schemas.microsoft.com/office/drawing/2014/main" val="2431080132"/>
                    </a:ext>
                  </a:extLst>
                </a:gridCol>
              </a:tblGrid>
              <a:tr h="605438"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/>
                        <a:t>AMM Schedule</a:t>
                      </a:r>
                    </a:p>
                  </a:txBody>
                  <a:tcPr marL="137599" marR="137599" marT="68800" marB="6880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665491"/>
                  </a:ext>
                </a:extLst>
              </a:tr>
              <a:tr h="605438">
                <a:tc>
                  <a:txBody>
                    <a:bodyPr/>
                    <a:lstStyle/>
                    <a:p>
                      <a:r>
                        <a:rPr lang="en-US" sz="2700"/>
                        <a:t>Date</a:t>
                      </a:r>
                    </a:p>
                  </a:txBody>
                  <a:tcPr marL="137599" marR="137599" marT="68800" marB="68800"/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Time</a:t>
                      </a:r>
                    </a:p>
                  </a:txBody>
                  <a:tcPr marL="137599" marR="137599" marT="68800" marB="68800"/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Location</a:t>
                      </a:r>
                    </a:p>
                  </a:txBody>
                  <a:tcPr marL="137599" marR="137599" marT="68800" marB="68800"/>
                </a:tc>
                <a:extLst>
                  <a:ext uri="{0D108BD9-81ED-4DB2-BD59-A6C34878D82A}">
                    <a16:rowId xmlns:a16="http://schemas.microsoft.com/office/drawing/2014/main" val="3685893545"/>
                  </a:ext>
                </a:extLst>
              </a:tr>
              <a:tr h="1018236">
                <a:tc>
                  <a:txBody>
                    <a:bodyPr/>
                    <a:lstStyle/>
                    <a:p>
                      <a:r>
                        <a:rPr lang="en-US" sz="2700"/>
                        <a:t>1/16/20</a:t>
                      </a:r>
                    </a:p>
                  </a:txBody>
                  <a:tcPr marL="137599" marR="137599" marT="68800" marB="68800"/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6-7 PM</a:t>
                      </a:r>
                    </a:p>
                  </a:txBody>
                  <a:tcPr marL="137599" marR="137599" marT="68800" marB="68800"/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FRNY G124</a:t>
                      </a:r>
                    </a:p>
                  </a:txBody>
                  <a:tcPr marL="137599" marR="137599" marT="68800" marB="68800"/>
                </a:tc>
                <a:extLst>
                  <a:ext uri="{0D108BD9-81ED-4DB2-BD59-A6C34878D82A}">
                    <a16:rowId xmlns:a16="http://schemas.microsoft.com/office/drawing/2014/main" val="1306280607"/>
                  </a:ext>
                </a:extLst>
              </a:tr>
              <a:tr h="1018236">
                <a:tc>
                  <a:txBody>
                    <a:bodyPr/>
                    <a:lstStyle/>
                    <a:p>
                      <a:r>
                        <a:rPr lang="en-US" sz="2700"/>
                        <a:t>2/27/20</a:t>
                      </a:r>
                    </a:p>
                  </a:txBody>
                  <a:tcPr marL="137599" marR="137599" marT="68800" marB="68800"/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6-7 PM</a:t>
                      </a:r>
                    </a:p>
                  </a:txBody>
                  <a:tcPr marL="137599" marR="137599" marT="68800" marB="68800"/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FRNY G124</a:t>
                      </a:r>
                    </a:p>
                  </a:txBody>
                  <a:tcPr marL="137599" marR="137599" marT="68800" marB="68800"/>
                </a:tc>
                <a:extLst>
                  <a:ext uri="{0D108BD9-81ED-4DB2-BD59-A6C34878D82A}">
                    <a16:rowId xmlns:a16="http://schemas.microsoft.com/office/drawing/2014/main" val="2753276112"/>
                  </a:ext>
                </a:extLst>
              </a:tr>
              <a:tr h="1018236">
                <a:tc>
                  <a:txBody>
                    <a:bodyPr/>
                    <a:lstStyle/>
                    <a:p>
                      <a:r>
                        <a:rPr lang="en-US" sz="2700"/>
                        <a:t>3/26/20</a:t>
                      </a:r>
                    </a:p>
                  </a:txBody>
                  <a:tcPr marL="137599" marR="137599" marT="68800" marB="68800"/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6-7 PM</a:t>
                      </a:r>
                    </a:p>
                  </a:txBody>
                  <a:tcPr marL="137599" marR="137599" marT="68800" marB="68800"/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FRNY G124</a:t>
                      </a:r>
                    </a:p>
                  </a:txBody>
                  <a:tcPr marL="137599" marR="137599" marT="68800" marB="68800"/>
                </a:tc>
                <a:extLst>
                  <a:ext uri="{0D108BD9-81ED-4DB2-BD59-A6C34878D82A}">
                    <a16:rowId xmlns:a16="http://schemas.microsoft.com/office/drawing/2014/main" val="2044209999"/>
                  </a:ext>
                </a:extLst>
              </a:tr>
              <a:tr h="1018236">
                <a:tc>
                  <a:txBody>
                    <a:bodyPr/>
                    <a:lstStyle/>
                    <a:p>
                      <a:r>
                        <a:rPr lang="en-US" sz="2700"/>
                        <a:t>4/23/20</a:t>
                      </a:r>
                    </a:p>
                  </a:txBody>
                  <a:tcPr marL="137599" marR="137599" marT="68800" marB="68800"/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6-7 PM</a:t>
                      </a:r>
                    </a:p>
                  </a:txBody>
                  <a:tcPr marL="137599" marR="137599" marT="68800" marB="68800"/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FRNY G124</a:t>
                      </a:r>
                    </a:p>
                  </a:txBody>
                  <a:tcPr marL="137599" marR="137599" marT="68800" marB="68800"/>
                </a:tc>
                <a:extLst>
                  <a:ext uri="{0D108BD9-81ED-4DB2-BD59-A6C34878D82A}">
                    <a16:rowId xmlns:a16="http://schemas.microsoft.com/office/drawing/2014/main" val="3108046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8218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533716"/>
            <a:ext cx="4444419" cy="14996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Committee Member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459" y="1724852"/>
            <a:ext cx="4381500" cy="5024628"/>
          </a:xfrm>
        </p:spPr>
        <p:txBody>
          <a:bodyPr>
            <a:normAutofit fontScale="47500" lnSpcReduction="20000"/>
          </a:bodyPr>
          <a:lstStyle/>
          <a:p>
            <a:r>
              <a:rPr lang="en-US" sz="3400" dirty="0">
                <a:solidFill>
                  <a:srgbClr val="FFFFFF"/>
                </a:solidFill>
              </a:rPr>
              <a:t>- </a:t>
            </a:r>
            <a:r>
              <a:rPr lang="en-US" sz="4200" dirty="0">
                <a:solidFill>
                  <a:srgbClr val="FFFFFF"/>
                </a:solidFill>
              </a:rPr>
              <a:t>Leadership position </a:t>
            </a:r>
          </a:p>
          <a:p>
            <a:pPr>
              <a:lnSpc>
                <a:spcPct val="120000"/>
              </a:lnSpc>
            </a:pPr>
            <a:r>
              <a:rPr lang="en-US" sz="4200" dirty="0">
                <a:solidFill>
                  <a:srgbClr val="FFFFFF"/>
                </a:solidFill>
              </a:rPr>
              <a:t>- No experience required, freshmen welcome</a:t>
            </a:r>
          </a:p>
          <a:p>
            <a:r>
              <a:rPr lang="en-US" sz="4200" dirty="0">
                <a:solidFill>
                  <a:srgbClr val="FFFFFF"/>
                </a:solidFill>
              </a:rPr>
              <a:t>- Planning events</a:t>
            </a:r>
          </a:p>
          <a:p>
            <a:r>
              <a:rPr lang="en-US" sz="4200" dirty="0">
                <a:solidFill>
                  <a:srgbClr val="FFFFFF"/>
                </a:solidFill>
              </a:rPr>
              <a:t>- 8 committees</a:t>
            </a:r>
          </a:p>
          <a:p>
            <a:r>
              <a:rPr lang="en-US" sz="4200" dirty="0">
                <a:solidFill>
                  <a:srgbClr val="FFFFFF"/>
                </a:solidFill>
              </a:rPr>
              <a:t>- Must apply and interview</a:t>
            </a:r>
          </a:p>
          <a:p>
            <a:pPr>
              <a:lnSpc>
                <a:spcPct val="120000"/>
              </a:lnSpc>
            </a:pPr>
            <a:r>
              <a:rPr lang="en-US" sz="4200" dirty="0">
                <a:solidFill>
                  <a:srgbClr val="FFFFFF"/>
                </a:solidFill>
              </a:rPr>
              <a:t>- Applications are due by 5 pm Tomorrow (Fri., January 17</a:t>
            </a:r>
            <a:r>
              <a:rPr lang="en-US" sz="4200" baseline="30000" dirty="0">
                <a:solidFill>
                  <a:srgbClr val="FFFFFF"/>
                </a:solidFill>
              </a:rPr>
              <a:t>th</a:t>
            </a:r>
            <a:r>
              <a:rPr lang="en-US" sz="4200" dirty="0">
                <a:solidFill>
                  <a:srgbClr val="FFFFFF"/>
                </a:solidFill>
              </a:rPr>
              <a:t>)</a:t>
            </a:r>
            <a:r>
              <a:rPr lang="en-US" sz="4200" b="1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4200" b="1" dirty="0">
                <a:solidFill>
                  <a:srgbClr val="FFFFFF"/>
                </a:solidFill>
              </a:rPr>
              <a:t>- </a:t>
            </a:r>
            <a:r>
              <a:rPr lang="en-US" sz="4200" dirty="0">
                <a:solidFill>
                  <a:srgbClr val="FFFFFF"/>
                </a:solidFill>
              </a:rPr>
              <a:t>Interviews will be held Tuesday, Jan. 21, acceptance will be sent out Jan 22</a:t>
            </a:r>
            <a:r>
              <a:rPr lang="en-US" sz="4200" baseline="30000" dirty="0">
                <a:solidFill>
                  <a:srgbClr val="FFFFFF"/>
                </a:solidFill>
              </a:rPr>
              <a:t>nd</a:t>
            </a:r>
            <a:r>
              <a:rPr lang="en-US" sz="4200" dirty="0">
                <a:solidFill>
                  <a:srgbClr val="FFFFFF"/>
                </a:solidFill>
              </a:rPr>
              <a:t>.  </a:t>
            </a:r>
          </a:p>
          <a:p>
            <a:r>
              <a:rPr lang="en-US" sz="4200" dirty="0">
                <a:solidFill>
                  <a:srgbClr val="FFFFFF"/>
                </a:solidFill>
              </a:rPr>
              <a:t>- Must attend biweekly CMMs on Thursdays at 6-7</a:t>
            </a:r>
          </a:p>
          <a:p>
            <a:r>
              <a:rPr lang="en-US" sz="4200" dirty="0">
                <a:solidFill>
                  <a:srgbClr val="FFFFFF"/>
                </a:solidFill>
              </a:rPr>
              <a:t>- Attend any and all events of interest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2" name="Picture 4" descr="https://engineering.purdue.edu/AIChE/committees/images/updated_committee_stru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4091" y="533716"/>
            <a:ext cx="609600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98E4F21-09BA-AB44-82AE-F9DF2743D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5744" y="4368484"/>
            <a:ext cx="1955800" cy="195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AEDE76-C478-2A48-8B7A-BB53E26B0C63}"/>
              </a:ext>
            </a:extLst>
          </p:cNvPr>
          <p:cNvSpPr txBox="1"/>
          <p:nvPr/>
        </p:nvSpPr>
        <p:spPr>
          <a:xfrm>
            <a:off x="6464968" y="4411579"/>
            <a:ext cx="2791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Committee Member Applications found here </a:t>
            </a:r>
            <a:r>
              <a:rPr lang="en-US" dirty="0">
                <a:sym typeface="Wingdings" pitchFamily="2" charset="2"/>
              </a:rPr>
              <a:t></a:t>
            </a:r>
          </a:p>
          <a:p>
            <a:r>
              <a:rPr lang="en-US" dirty="0">
                <a:sym typeface="Wingdings" pitchFamily="2" charset="2"/>
              </a:rPr>
              <a:t>Or go to </a:t>
            </a:r>
          </a:p>
          <a:p>
            <a:r>
              <a:rPr lang="en-US" b="1" dirty="0"/>
              <a:t>https://</a:t>
            </a:r>
            <a:r>
              <a:rPr lang="en-US" b="1" dirty="0" err="1"/>
              <a:t>tinyurl.com</a:t>
            </a:r>
            <a:r>
              <a:rPr lang="en-US" b="1" dirty="0"/>
              <a:t>/CMAppS2020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827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2AE8E50-35D4-4D5A-A4BB-168CBB027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37D1D6D-17D8-4296-B000-665D1892D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396" y="1276539"/>
            <a:ext cx="5570417" cy="4304276"/>
          </a:xfrm>
          <a:custGeom>
            <a:avLst/>
            <a:gdLst>
              <a:gd name="connsiteX0" fmla="*/ 4985599 w 5593163"/>
              <a:gd name="connsiteY0" fmla="*/ 636203 h 4305008"/>
              <a:gd name="connsiteX1" fmla="*/ 5528908 w 5593163"/>
              <a:gd name="connsiteY1" fmla="*/ 1181049 h 4305008"/>
              <a:gd name="connsiteX2" fmla="*/ 4985599 w 5593163"/>
              <a:gd name="connsiteY2" fmla="*/ 636203 h 4305008"/>
              <a:gd name="connsiteX3" fmla="*/ 4985599 w 5593163"/>
              <a:gd name="connsiteY3" fmla="*/ 2333028 h 4305008"/>
              <a:gd name="connsiteX4" fmla="*/ 5528908 w 5593163"/>
              <a:gd name="connsiteY4" fmla="*/ 2877874 h 4305008"/>
              <a:gd name="connsiteX5" fmla="*/ 4985599 w 5593163"/>
              <a:gd name="connsiteY5" fmla="*/ 2333028 h 4305008"/>
              <a:gd name="connsiteX6" fmla="*/ 4985597 w 5593163"/>
              <a:gd name="connsiteY6" fmla="*/ 2034258 h 4305008"/>
              <a:gd name="connsiteX7" fmla="*/ 5528906 w 5593163"/>
              <a:gd name="connsiteY7" fmla="*/ 1493690 h 4305008"/>
              <a:gd name="connsiteX8" fmla="*/ 4985597 w 5593163"/>
              <a:gd name="connsiteY8" fmla="*/ 2034258 h 4305008"/>
              <a:gd name="connsiteX9" fmla="*/ 4985597 w 5593163"/>
              <a:gd name="connsiteY9" fmla="*/ 3731083 h 4305008"/>
              <a:gd name="connsiteX10" fmla="*/ 5528906 w 5593163"/>
              <a:gd name="connsiteY10" fmla="*/ 3190516 h 4305008"/>
              <a:gd name="connsiteX11" fmla="*/ 4985597 w 5593163"/>
              <a:gd name="connsiteY11" fmla="*/ 3731083 h 4305008"/>
              <a:gd name="connsiteX12" fmla="*/ 4842232 w 5593163"/>
              <a:gd name="connsiteY12" fmla="*/ 503273 h 4305008"/>
              <a:gd name="connsiteX13" fmla="*/ 4842826 w 5593163"/>
              <a:gd name="connsiteY13" fmla="*/ 491833 h 4305008"/>
              <a:gd name="connsiteX14" fmla="*/ 4843324 w 5593163"/>
              <a:gd name="connsiteY14" fmla="*/ 491866 h 4305008"/>
              <a:gd name="connsiteX15" fmla="*/ 4843350 w 5593163"/>
              <a:gd name="connsiteY15" fmla="*/ 491372 h 4305008"/>
              <a:gd name="connsiteX16" fmla="*/ 4860437 w 5593163"/>
              <a:gd name="connsiteY16" fmla="*/ 492995 h 4305008"/>
              <a:gd name="connsiteX17" fmla="*/ 4955899 w 5593163"/>
              <a:gd name="connsiteY17" fmla="*/ 502060 h 4305008"/>
              <a:gd name="connsiteX18" fmla="*/ 4972112 w 5593163"/>
              <a:gd name="connsiteY18" fmla="*/ 503599 h 4305008"/>
              <a:gd name="connsiteX19" fmla="*/ 4972229 w 5593163"/>
              <a:gd name="connsiteY19" fmla="*/ 504747 h 4305008"/>
              <a:gd name="connsiteX20" fmla="*/ 5583809 w 5593163"/>
              <a:gd name="connsiteY20" fmla="*/ 948988 h 4305008"/>
              <a:gd name="connsiteX21" fmla="*/ 5593163 w 5593163"/>
              <a:gd name="connsiteY21" fmla="*/ 971822 h 4305008"/>
              <a:gd name="connsiteX22" fmla="*/ 5593163 w 5593163"/>
              <a:gd name="connsiteY22" fmla="*/ 1318474 h 4305008"/>
              <a:gd name="connsiteX23" fmla="*/ 5558612 w 5593163"/>
              <a:gd name="connsiteY23" fmla="*/ 1315193 h 4305008"/>
              <a:gd name="connsiteX24" fmla="*/ 5542395 w 5593163"/>
              <a:gd name="connsiteY24" fmla="*/ 1313653 h 4305008"/>
              <a:gd name="connsiteX25" fmla="*/ 5542279 w 5593163"/>
              <a:gd name="connsiteY25" fmla="*/ 1312505 h 4305008"/>
              <a:gd name="connsiteX26" fmla="*/ 4852114 w 5593163"/>
              <a:gd name="connsiteY26" fmla="*/ 619464 h 4305008"/>
              <a:gd name="connsiteX27" fmla="*/ 4851608 w 5593163"/>
              <a:gd name="connsiteY27" fmla="*/ 619401 h 4305008"/>
              <a:gd name="connsiteX28" fmla="*/ 4851070 w 5593163"/>
              <a:gd name="connsiteY28" fmla="*/ 612725 h 4305008"/>
              <a:gd name="connsiteX29" fmla="*/ 4843603 w 5593163"/>
              <a:gd name="connsiteY29" fmla="*/ 520249 h 4305008"/>
              <a:gd name="connsiteX30" fmla="*/ 4842232 w 5593163"/>
              <a:gd name="connsiteY30" fmla="*/ 503273 h 4305008"/>
              <a:gd name="connsiteX31" fmla="*/ 4842232 w 5593163"/>
              <a:gd name="connsiteY31" fmla="*/ 2200098 h 4305008"/>
              <a:gd name="connsiteX32" fmla="*/ 4842826 w 5593163"/>
              <a:gd name="connsiteY32" fmla="*/ 2188658 h 4305008"/>
              <a:gd name="connsiteX33" fmla="*/ 4843324 w 5593163"/>
              <a:gd name="connsiteY33" fmla="*/ 2188691 h 4305008"/>
              <a:gd name="connsiteX34" fmla="*/ 4843350 w 5593163"/>
              <a:gd name="connsiteY34" fmla="*/ 2188197 h 4305008"/>
              <a:gd name="connsiteX35" fmla="*/ 4860437 w 5593163"/>
              <a:gd name="connsiteY35" fmla="*/ 2189820 h 4305008"/>
              <a:gd name="connsiteX36" fmla="*/ 4955899 w 5593163"/>
              <a:gd name="connsiteY36" fmla="*/ 2198885 h 4305008"/>
              <a:gd name="connsiteX37" fmla="*/ 4972112 w 5593163"/>
              <a:gd name="connsiteY37" fmla="*/ 2200424 h 4305008"/>
              <a:gd name="connsiteX38" fmla="*/ 4972229 w 5593163"/>
              <a:gd name="connsiteY38" fmla="*/ 2201572 h 4305008"/>
              <a:gd name="connsiteX39" fmla="*/ 5583809 w 5593163"/>
              <a:gd name="connsiteY39" fmla="*/ 2645813 h 4305008"/>
              <a:gd name="connsiteX40" fmla="*/ 5593163 w 5593163"/>
              <a:gd name="connsiteY40" fmla="*/ 2668647 h 4305008"/>
              <a:gd name="connsiteX41" fmla="*/ 5593163 w 5593163"/>
              <a:gd name="connsiteY41" fmla="*/ 3015299 h 4305008"/>
              <a:gd name="connsiteX42" fmla="*/ 5558612 w 5593163"/>
              <a:gd name="connsiteY42" fmla="*/ 3012018 h 4305008"/>
              <a:gd name="connsiteX43" fmla="*/ 5542395 w 5593163"/>
              <a:gd name="connsiteY43" fmla="*/ 3010478 h 4305008"/>
              <a:gd name="connsiteX44" fmla="*/ 5542279 w 5593163"/>
              <a:gd name="connsiteY44" fmla="*/ 3009330 h 4305008"/>
              <a:gd name="connsiteX45" fmla="*/ 4852114 w 5593163"/>
              <a:gd name="connsiteY45" fmla="*/ 2316289 h 4305008"/>
              <a:gd name="connsiteX46" fmla="*/ 4851608 w 5593163"/>
              <a:gd name="connsiteY46" fmla="*/ 2316226 h 4305008"/>
              <a:gd name="connsiteX47" fmla="*/ 4851070 w 5593163"/>
              <a:gd name="connsiteY47" fmla="*/ 2309550 h 4305008"/>
              <a:gd name="connsiteX48" fmla="*/ 4843603 w 5593163"/>
              <a:gd name="connsiteY48" fmla="*/ 2217074 h 4305008"/>
              <a:gd name="connsiteX49" fmla="*/ 4842232 w 5593163"/>
              <a:gd name="connsiteY49" fmla="*/ 2200098 h 4305008"/>
              <a:gd name="connsiteX50" fmla="*/ 4842232 w 5593163"/>
              <a:gd name="connsiteY50" fmla="*/ 3896923 h 4305008"/>
              <a:gd name="connsiteX51" fmla="*/ 4842826 w 5593163"/>
              <a:gd name="connsiteY51" fmla="*/ 3885483 h 4305008"/>
              <a:gd name="connsiteX52" fmla="*/ 4843324 w 5593163"/>
              <a:gd name="connsiteY52" fmla="*/ 3885516 h 4305008"/>
              <a:gd name="connsiteX53" fmla="*/ 4843350 w 5593163"/>
              <a:gd name="connsiteY53" fmla="*/ 3885022 h 4305008"/>
              <a:gd name="connsiteX54" fmla="*/ 4860437 w 5593163"/>
              <a:gd name="connsiteY54" fmla="*/ 3886645 h 4305008"/>
              <a:gd name="connsiteX55" fmla="*/ 4955899 w 5593163"/>
              <a:gd name="connsiteY55" fmla="*/ 3895710 h 4305008"/>
              <a:gd name="connsiteX56" fmla="*/ 4972112 w 5593163"/>
              <a:gd name="connsiteY56" fmla="*/ 3897249 h 4305008"/>
              <a:gd name="connsiteX57" fmla="*/ 4972229 w 5593163"/>
              <a:gd name="connsiteY57" fmla="*/ 3898397 h 4305008"/>
              <a:gd name="connsiteX58" fmla="*/ 5532481 w 5593163"/>
              <a:gd name="connsiteY58" fmla="*/ 4255797 h 4305008"/>
              <a:gd name="connsiteX59" fmla="*/ 5560926 w 5593163"/>
              <a:gd name="connsiteY59" fmla="*/ 4305008 h 4305008"/>
              <a:gd name="connsiteX60" fmla="*/ 5409877 w 5593163"/>
              <a:gd name="connsiteY60" fmla="*/ 4305008 h 4305008"/>
              <a:gd name="connsiteX61" fmla="*/ 5357754 w 5593163"/>
              <a:gd name="connsiteY61" fmla="*/ 4241205 h 4305008"/>
              <a:gd name="connsiteX62" fmla="*/ 4985599 w 5593163"/>
              <a:gd name="connsiteY62" fmla="*/ 4029853 h 4305008"/>
              <a:gd name="connsiteX63" fmla="*/ 5084780 w 5593163"/>
              <a:gd name="connsiteY63" fmla="*/ 4271827 h 4305008"/>
              <a:gd name="connsiteX64" fmla="*/ 5111462 w 5593163"/>
              <a:gd name="connsiteY64" fmla="*/ 4305008 h 4305008"/>
              <a:gd name="connsiteX65" fmla="*/ 4957353 w 5593163"/>
              <a:gd name="connsiteY65" fmla="*/ 4305008 h 4305008"/>
              <a:gd name="connsiteX66" fmla="*/ 4927231 w 5593163"/>
              <a:gd name="connsiteY66" fmla="*/ 4254710 h 4305008"/>
              <a:gd name="connsiteX67" fmla="*/ 4852114 w 5593163"/>
              <a:gd name="connsiteY67" fmla="*/ 4013114 h 4305008"/>
              <a:gd name="connsiteX68" fmla="*/ 4851608 w 5593163"/>
              <a:gd name="connsiteY68" fmla="*/ 4013051 h 4305008"/>
              <a:gd name="connsiteX69" fmla="*/ 4851070 w 5593163"/>
              <a:gd name="connsiteY69" fmla="*/ 4006375 h 4305008"/>
              <a:gd name="connsiteX70" fmla="*/ 4843603 w 5593163"/>
              <a:gd name="connsiteY70" fmla="*/ 3913899 h 4305008"/>
              <a:gd name="connsiteX71" fmla="*/ 4842232 w 5593163"/>
              <a:gd name="connsiteY71" fmla="*/ 3896923 h 4305008"/>
              <a:gd name="connsiteX72" fmla="*/ 4842230 w 5593163"/>
              <a:gd name="connsiteY72" fmla="*/ 469318 h 4305008"/>
              <a:gd name="connsiteX73" fmla="*/ 4843601 w 5593163"/>
              <a:gd name="connsiteY73" fmla="*/ 452471 h 4305008"/>
              <a:gd name="connsiteX74" fmla="*/ 4851065 w 5593163"/>
              <a:gd name="connsiteY74" fmla="*/ 360740 h 4305008"/>
              <a:gd name="connsiteX75" fmla="*/ 4851605 w 5593163"/>
              <a:gd name="connsiteY75" fmla="*/ 354103 h 4305008"/>
              <a:gd name="connsiteX76" fmla="*/ 4852110 w 5593163"/>
              <a:gd name="connsiteY76" fmla="*/ 354040 h 4305008"/>
              <a:gd name="connsiteX77" fmla="*/ 4936323 w 5593163"/>
              <a:gd name="connsiteY77" fmla="*/ 96778 h 4305008"/>
              <a:gd name="connsiteX78" fmla="*/ 4998957 w 5593163"/>
              <a:gd name="connsiteY78" fmla="*/ 0 h 4305008"/>
              <a:gd name="connsiteX79" fmla="*/ 5167333 w 5593163"/>
              <a:gd name="connsiteY79" fmla="*/ 0 h 4305008"/>
              <a:gd name="connsiteX80" fmla="*/ 5099105 w 5593163"/>
              <a:gd name="connsiteY80" fmla="*/ 76659 h 4305008"/>
              <a:gd name="connsiteX81" fmla="*/ 4985597 w 5593163"/>
              <a:gd name="connsiteY81" fmla="*/ 337433 h 4305008"/>
              <a:gd name="connsiteX82" fmla="*/ 5424571 w 5593163"/>
              <a:gd name="connsiteY82" fmla="*/ 44350 h 4305008"/>
              <a:gd name="connsiteX83" fmla="*/ 5446799 w 5593163"/>
              <a:gd name="connsiteY83" fmla="*/ 0 h 4305008"/>
              <a:gd name="connsiteX84" fmla="*/ 5593163 w 5593163"/>
              <a:gd name="connsiteY84" fmla="*/ 0 h 4305008"/>
              <a:gd name="connsiteX85" fmla="*/ 5593163 w 5593163"/>
              <a:gd name="connsiteY85" fmla="*/ 4197 h 4305008"/>
              <a:gd name="connsiteX86" fmla="*/ 5543598 w 5593163"/>
              <a:gd name="connsiteY86" fmla="*/ 95636 h 4305008"/>
              <a:gd name="connsiteX87" fmla="*/ 4972226 w 5593163"/>
              <a:gd name="connsiteY87" fmla="*/ 467856 h 4305008"/>
              <a:gd name="connsiteX88" fmla="*/ 4972110 w 5593163"/>
              <a:gd name="connsiteY88" fmla="*/ 468995 h 4305008"/>
              <a:gd name="connsiteX89" fmla="*/ 4955893 w 5593163"/>
              <a:gd name="connsiteY89" fmla="*/ 470523 h 4305008"/>
              <a:gd name="connsiteX90" fmla="*/ 4860466 w 5593163"/>
              <a:gd name="connsiteY90" fmla="*/ 479514 h 4305008"/>
              <a:gd name="connsiteX91" fmla="*/ 4843348 w 5593163"/>
              <a:gd name="connsiteY91" fmla="*/ 481127 h 4305008"/>
              <a:gd name="connsiteX92" fmla="*/ 4843322 w 5593163"/>
              <a:gd name="connsiteY92" fmla="*/ 480636 h 4305008"/>
              <a:gd name="connsiteX93" fmla="*/ 4842823 w 5593163"/>
              <a:gd name="connsiteY93" fmla="*/ 480669 h 4305008"/>
              <a:gd name="connsiteX94" fmla="*/ 4842230 w 5593163"/>
              <a:gd name="connsiteY94" fmla="*/ 469318 h 4305008"/>
              <a:gd name="connsiteX95" fmla="*/ 4842230 w 5593163"/>
              <a:gd name="connsiteY95" fmla="*/ 2166144 h 4305008"/>
              <a:gd name="connsiteX96" fmla="*/ 4843601 w 5593163"/>
              <a:gd name="connsiteY96" fmla="*/ 2149296 h 4305008"/>
              <a:gd name="connsiteX97" fmla="*/ 4851065 w 5593163"/>
              <a:gd name="connsiteY97" fmla="*/ 2057565 h 4305008"/>
              <a:gd name="connsiteX98" fmla="*/ 4851605 w 5593163"/>
              <a:gd name="connsiteY98" fmla="*/ 2050928 h 4305008"/>
              <a:gd name="connsiteX99" fmla="*/ 4852110 w 5593163"/>
              <a:gd name="connsiteY99" fmla="*/ 2050865 h 4305008"/>
              <a:gd name="connsiteX100" fmla="*/ 5542276 w 5593163"/>
              <a:gd name="connsiteY100" fmla="*/ 1363267 h 4305008"/>
              <a:gd name="connsiteX101" fmla="*/ 5542393 w 5593163"/>
              <a:gd name="connsiteY101" fmla="*/ 1362128 h 4305008"/>
              <a:gd name="connsiteX102" fmla="*/ 5558606 w 5593163"/>
              <a:gd name="connsiteY102" fmla="*/ 1360601 h 4305008"/>
              <a:gd name="connsiteX103" fmla="*/ 5593163 w 5593163"/>
              <a:gd name="connsiteY103" fmla="*/ 1357345 h 4305008"/>
              <a:gd name="connsiteX104" fmla="*/ 5593163 w 5593163"/>
              <a:gd name="connsiteY104" fmla="*/ 1701268 h 4305008"/>
              <a:gd name="connsiteX105" fmla="*/ 5583807 w 5593163"/>
              <a:gd name="connsiteY105" fmla="*/ 1723929 h 4305008"/>
              <a:gd name="connsiteX106" fmla="*/ 4972226 w 5593163"/>
              <a:gd name="connsiteY106" fmla="*/ 2164681 h 4305008"/>
              <a:gd name="connsiteX107" fmla="*/ 4972110 w 5593163"/>
              <a:gd name="connsiteY107" fmla="*/ 2165820 h 4305008"/>
              <a:gd name="connsiteX108" fmla="*/ 4955893 w 5593163"/>
              <a:gd name="connsiteY108" fmla="*/ 2167348 h 4305008"/>
              <a:gd name="connsiteX109" fmla="*/ 4860466 w 5593163"/>
              <a:gd name="connsiteY109" fmla="*/ 2176339 h 4305008"/>
              <a:gd name="connsiteX110" fmla="*/ 4843348 w 5593163"/>
              <a:gd name="connsiteY110" fmla="*/ 2177952 h 4305008"/>
              <a:gd name="connsiteX111" fmla="*/ 4843322 w 5593163"/>
              <a:gd name="connsiteY111" fmla="*/ 2177461 h 4305008"/>
              <a:gd name="connsiteX112" fmla="*/ 4842823 w 5593163"/>
              <a:gd name="connsiteY112" fmla="*/ 2177494 h 4305008"/>
              <a:gd name="connsiteX113" fmla="*/ 4842230 w 5593163"/>
              <a:gd name="connsiteY113" fmla="*/ 2166144 h 4305008"/>
              <a:gd name="connsiteX114" fmla="*/ 4842230 w 5593163"/>
              <a:gd name="connsiteY114" fmla="*/ 3862969 h 4305008"/>
              <a:gd name="connsiteX115" fmla="*/ 4843601 w 5593163"/>
              <a:gd name="connsiteY115" fmla="*/ 3846121 h 4305008"/>
              <a:gd name="connsiteX116" fmla="*/ 4851065 w 5593163"/>
              <a:gd name="connsiteY116" fmla="*/ 3754390 h 4305008"/>
              <a:gd name="connsiteX117" fmla="*/ 4851605 w 5593163"/>
              <a:gd name="connsiteY117" fmla="*/ 3747753 h 4305008"/>
              <a:gd name="connsiteX118" fmla="*/ 4852110 w 5593163"/>
              <a:gd name="connsiteY118" fmla="*/ 3747690 h 4305008"/>
              <a:gd name="connsiteX119" fmla="*/ 5542276 w 5593163"/>
              <a:gd name="connsiteY119" fmla="*/ 3060092 h 4305008"/>
              <a:gd name="connsiteX120" fmla="*/ 5542393 w 5593163"/>
              <a:gd name="connsiteY120" fmla="*/ 3058953 h 4305008"/>
              <a:gd name="connsiteX121" fmla="*/ 5558606 w 5593163"/>
              <a:gd name="connsiteY121" fmla="*/ 3057426 h 4305008"/>
              <a:gd name="connsiteX122" fmla="*/ 5593163 w 5593163"/>
              <a:gd name="connsiteY122" fmla="*/ 3054170 h 4305008"/>
              <a:gd name="connsiteX123" fmla="*/ 5593163 w 5593163"/>
              <a:gd name="connsiteY123" fmla="*/ 3398093 h 4305008"/>
              <a:gd name="connsiteX124" fmla="*/ 5583807 w 5593163"/>
              <a:gd name="connsiteY124" fmla="*/ 3420754 h 4305008"/>
              <a:gd name="connsiteX125" fmla="*/ 4972226 w 5593163"/>
              <a:gd name="connsiteY125" fmla="*/ 3861506 h 4305008"/>
              <a:gd name="connsiteX126" fmla="*/ 4972110 w 5593163"/>
              <a:gd name="connsiteY126" fmla="*/ 3862645 h 4305008"/>
              <a:gd name="connsiteX127" fmla="*/ 4955893 w 5593163"/>
              <a:gd name="connsiteY127" fmla="*/ 3864173 h 4305008"/>
              <a:gd name="connsiteX128" fmla="*/ 4860466 w 5593163"/>
              <a:gd name="connsiteY128" fmla="*/ 3873164 h 4305008"/>
              <a:gd name="connsiteX129" fmla="*/ 4843348 w 5593163"/>
              <a:gd name="connsiteY129" fmla="*/ 3874777 h 4305008"/>
              <a:gd name="connsiteX130" fmla="*/ 4843322 w 5593163"/>
              <a:gd name="connsiteY130" fmla="*/ 3874286 h 4305008"/>
              <a:gd name="connsiteX131" fmla="*/ 4842823 w 5593163"/>
              <a:gd name="connsiteY131" fmla="*/ 3874319 h 4305008"/>
              <a:gd name="connsiteX132" fmla="*/ 4842230 w 5593163"/>
              <a:gd name="connsiteY132" fmla="*/ 3862969 h 4305008"/>
              <a:gd name="connsiteX133" fmla="*/ 4135041 w 5593163"/>
              <a:gd name="connsiteY133" fmla="*/ 1181049 h 4305008"/>
              <a:gd name="connsiteX134" fmla="*/ 4678350 w 5593163"/>
              <a:gd name="connsiteY134" fmla="*/ 636203 h 4305008"/>
              <a:gd name="connsiteX135" fmla="*/ 4135041 w 5593163"/>
              <a:gd name="connsiteY135" fmla="*/ 1181049 h 4305008"/>
              <a:gd name="connsiteX136" fmla="*/ 4135041 w 5593163"/>
              <a:gd name="connsiteY136" fmla="*/ 1493690 h 4305008"/>
              <a:gd name="connsiteX137" fmla="*/ 4678350 w 5593163"/>
              <a:gd name="connsiteY137" fmla="*/ 2034258 h 4305008"/>
              <a:gd name="connsiteX138" fmla="*/ 4135041 w 5593163"/>
              <a:gd name="connsiteY138" fmla="*/ 1493690 h 4305008"/>
              <a:gd name="connsiteX139" fmla="*/ 4135041 w 5593163"/>
              <a:gd name="connsiteY139" fmla="*/ 2877874 h 4305008"/>
              <a:gd name="connsiteX140" fmla="*/ 4678350 w 5593163"/>
              <a:gd name="connsiteY140" fmla="*/ 2333028 h 4305008"/>
              <a:gd name="connsiteX141" fmla="*/ 4135041 w 5593163"/>
              <a:gd name="connsiteY141" fmla="*/ 2877874 h 4305008"/>
              <a:gd name="connsiteX142" fmla="*/ 4135041 w 5593163"/>
              <a:gd name="connsiteY142" fmla="*/ 3190516 h 4305008"/>
              <a:gd name="connsiteX143" fmla="*/ 4678350 w 5593163"/>
              <a:gd name="connsiteY143" fmla="*/ 3731083 h 4305008"/>
              <a:gd name="connsiteX144" fmla="*/ 4135041 w 5593163"/>
              <a:gd name="connsiteY144" fmla="*/ 3190516 h 4305008"/>
              <a:gd name="connsiteX145" fmla="*/ 4103022 w 5593163"/>
              <a:gd name="connsiteY145" fmla="*/ 4305008 h 4305008"/>
              <a:gd name="connsiteX146" fmla="*/ 4131467 w 5593163"/>
              <a:gd name="connsiteY146" fmla="*/ 4255797 h 4305008"/>
              <a:gd name="connsiteX147" fmla="*/ 4691720 w 5593163"/>
              <a:gd name="connsiteY147" fmla="*/ 3898397 h 4305008"/>
              <a:gd name="connsiteX148" fmla="*/ 4691837 w 5593163"/>
              <a:gd name="connsiteY148" fmla="*/ 3897249 h 4305008"/>
              <a:gd name="connsiteX149" fmla="*/ 4708050 w 5593163"/>
              <a:gd name="connsiteY149" fmla="*/ 3895710 h 4305008"/>
              <a:gd name="connsiteX150" fmla="*/ 4803512 w 5593163"/>
              <a:gd name="connsiteY150" fmla="*/ 3886645 h 4305008"/>
              <a:gd name="connsiteX151" fmla="*/ 4820599 w 5593163"/>
              <a:gd name="connsiteY151" fmla="*/ 3885022 h 4305008"/>
              <a:gd name="connsiteX152" fmla="*/ 4820625 w 5593163"/>
              <a:gd name="connsiteY152" fmla="*/ 3885516 h 4305008"/>
              <a:gd name="connsiteX153" fmla="*/ 4821123 w 5593163"/>
              <a:gd name="connsiteY153" fmla="*/ 3885483 h 4305008"/>
              <a:gd name="connsiteX154" fmla="*/ 4821717 w 5593163"/>
              <a:gd name="connsiteY154" fmla="*/ 3896923 h 4305008"/>
              <a:gd name="connsiteX155" fmla="*/ 4820346 w 5593163"/>
              <a:gd name="connsiteY155" fmla="*/ 3913899 h 4305008"/>
              <a:gd name="connsiteX156" fmla="*/ 4812879 w 5593163"/>
              <a:gd name="connsiteY156" fmla="*/ 4006375 h 4305008"/>
              <a:gd name="connsiteX157" fmla="*/ 4812341 w 5593163"/>
              <a:gd name="connsiteY157" fmla="*/ 4013051 h 4305008"/>
              <a:gd name="connsiteX158" fmla="*/ 4811835 w 5593163"/>
              <a:gd name="connsiteY158" fmla="*/ 4013114 h 4305008"/>
              <a:gd name="connsiteX159" fmla="*/ 4736718 w 5593163"/>
              <a:gd name="connsiteY159" fmla="*/ 4254710 h 4305008"/>
              <a:gd name="connsiteX160" fmla="*/ 4706597 w 5593163"/>
              <a:gd name="connsiteY160" fmla="*/ 4305008 h 4305008"/>
              <a:gd name="connsiteX161" fmla="*/ 4552487 w 5593163"/>
              <a:gd name="connsiteY161" fmla="*/ 4305008 h 4305008"/>
              <a:gd name="connsiteX162" fmla="*/ 4579169 w 5593163"/>
              <a:gd name="connsiteY162" fmla="*/ 4271827 h 4305008"/>
              <a:gd name="connsiteX163" fmla="*/ 4678350 w 5593163"/>
              <a:gd name="connsiteY163" fmla="*/ 4029853 h 4305008"/>
              <a:gd name="connsiteX164" fmla="*/ 4306196 w 5593163"/>
              <a:gd name="connsiteY164" fmla="*/ 4241205 h 4305008"/>
              <a:gd name="connsiteX165" fmla="*/ 4254073 w 5593163"/>
              <a:gd name="connsiteY165" fmla="*/ 4305008 h 4305008"/>
              <a:gd name="connsiteX166" fmla="*/ 4068511 w 5593163"/>
              <a:gd name="connsiteY166" fmla="*/ 0 h 4305008"/>
              <a:gd name="connsiteX167" fmla="*/ 4217148 w 5593163"/>
              <a:gd name="connsiteY167" fmla="*/ 0 h 4305008"/>
              <a:gd name="connsiteX168" fmla="*/ 4239376 w 5593163"/>
              <a:gd name="connsiteY168" fmla="*/ 44350 h 4305008"/>
              <a:gd name="connsiteX169" fmla="*/ 4678350 w 5593163"/>
              <a:gd name="connsiteY169" fmla="*/ 337433 h 4305008"/>
              <a:gd name="connsiteX170" fmla="*/ 4564842 w 5593163"/>
              <a:gd name="connsiteY170" fmla="*/ 76659 h 4305008"/>
              <a:gd name="connsiteX171" fmla="*/ 4496615 w 5593163"/>
              <a:gd name="connsiteY171" fmla="*/ 0 h 4305008"/>
              <a:gd name="connsiteX172" fmla="*/ 4664989 w 5593163"/>
              <a:gd name="connsiteY172" fmla="*/ 0 h 4305008"/>
              <a:gd name="connsiteX173" fmla="*/ 4727623 w 5593163"/>
              <a:gd name="connsiteY173" fmla="*/ 96778 h 4305008"/>
              <a:gd name="connsiteX174" fmla="*/ 4811836 w 5593163"/>
              <a:gd name="connsiteY174" fmla="*/ 354040 h 4305008"/>
              <a:gd name="connsiteX175" fmla="*/ 4812342 w 5593163"/>
              <a:gd name="connsiteY175" fmla="*/ 354103 h 4305008"/>
              <a:gd name="connsiteX176" fmla="*/ 4812882 w 5593163"/>
              <a:gd name="connsiteY176" fmla="*/ 360740 h 4305008"/>
              <a:gd name="connsiteX177" fmla="*/ 4820346 w 5593163"/>
              <a:gd name="connsiteY177" fmla="*/ 452471 h 4305008"/>
              <a:gd name="connsiteX178" fmla="*/ 4821717 w 5593163"/>
              <a:gd name="connsiteY178" fmla="*/ 469318 h 4305008"/>
              <a:gd name="connsiteX179" fmla="*/ 4821124 w 5593163"/>
              <a:gd name="connsiteY179" fmla="*/ 480669 h 4305008"/>
              <a:gd name="connsiteX180" fmla="*/ 4820625 w 5593163"/>
              <a:gd name="connsiteY180" fmla="*/ 480636 h 4305008"/>
              <a:gd name="connsiteX181" fmla="*/ 4820599 w 5593163"/>
              <a:gd name="connsiteY181" fmla="*/ 481127 h 4305008"/>
              <a:gd name="connsiteX182" fmla="*/ 4803481 w 5593163"/>
              <a:gd name="connsiteY182" fmla="*/ 479514 h 4305008"/>
              <a:gd name="connsiteX183" fmla="*/ 4708054 w 5593163"/>
              <a:gd name="connsiteY183" fmla="*/ 470523 h 4305008"/>
              <a:gd name="connsiteX184" fmla="*/ 4691837 w 5593163"/>
              <a:gd name="connsiteY184" fmla="*/ 468995 h 4305008"/>
              <a:gd name="connsiteX185" fmla="*/ 4691721 w 5593163"/>
              <a:gd name="connsiteY185" fmla="*/ 467856 h 4305008"/>
              <a:gd name="connsiteX186" fmla="*/ 4120350 w 5593163"/>
              <a:gd name="connsiteY186" fmla="*/ 95636 h 4305008"/>
              <a:gd name="connsiteX187" fmla="*/ 3991674 w 5593163"/>
              <a:gd name="connsiteY187" fmla="*/ 1313979 h 4305008"/>
              <a:gd name="connsiteX188" fmla="*/ 3993045 w 5593163"/>
              <a:gd name="connsiteY188" fmla="*/ 1296998 h 4305008"/>
              <a:gd name="connsiteX189" fmla="*/ 4000509 w 5593163"/>
              <a:gd name="connsiteY189" fmla="*/ 1204541 h 4305008"/>
              <a:gd name="connsiteX190" fmla="*/ 4001049 w 5593163"/>
              <a:gd name="connsiteY190" fmla="*/ 1197851 h 4305008"/>
              <a:gd name="connsiteX191" fmla="*/ 4001555 w 5593163"/>
              <a:gd name="connsiteY191" fmla="*/ 1197788 h 4305008"/>
              <a:gd name="connsiteX192" fmla="*/ 4691720 w 5593163"/>
              <a:gd name="connsiteY192" fmla="*/ 504747 h 4305008"/>
              <a:gd name="connsiteX193" fmla="*/ 4691837 w 5593163"/>
              <a:gd name="connsiteY193" fmla="*/ 503599 h 4305008"/>
              <a:gd name="connsiteX194" fmla="*/ 4708050 w 5593163"/>
              <a:gd name="connsiteY194" fmla="*/ 502060 h 4305008"/>
              <a:gd name="connsiteX195" fmla="*/ 4803512 w 5593163"/>
              <a:gd name="connsiteY195" fmla="*/ 492995 h 4305008"/>
              <a:gd name="connsiteX196" fmla="*/ 4820599 w 5593163"/>
              <a:gd name="connsiteY196" fmla="*/ 491372 h 4305008"/>
              <a:gd name="connsiteX197" fmla="*/ 4820625 w 5593163"/>
              <a:gd name="connsiteY197" fmla="*/ 491866 h 4305008"/>
              <a:gd name="connsiteX198" fmla="*/ 4821123 w 5593163"/>
              <a:gd name="connsiteY198" fmla="*/ 491833 h 4305008"/>
              <a:gd name="connsiteX199" fmla="*/ 4821717 w 5593163"/>
              <a:gd name="connsiteY199" fmla="*/ 503273 h 4305008"/>
              <a:gd name="connsiteX200" fmla="*/ 4820346 w 5593163"/>
              <a:gd name="connsiteY200" fmla="*/ 520249 h 4305008"/>
              <a:gd name="connsiteX201" fmla="*/ 4812879 w 5593163"/>
              <a:gd name="connsiteY201" fmla="*/ 612725 h 4305008"/>
              <a:gd name="connsiteX202" fmla="*/ 4812341 w 5593163"/>
              <a:gd name="connsiteY202" fmla="*/ 619401 h 4305008"/>
              <a:gd name="connsiteX203" fmla="*/ 4811835 w 5593163"/>
              <a:gd name="connsiteY203" fmla="*/ 619464 h 4305008"/>
              <a:gd name="connsiteX204" fmla="*/ 4121670 w 5593163"/>
              <a:gd name="connsiteY204" fmla="*/ 1312505 h 4305008"/>
              <a:gd name="connsiteX205" fmla="*/ 4121554 w 5593163"/>
              <a:gd name="connsiteY205" fmla="*/ 1313653 h 4305008"/>
              <a:gd name="connsiteX206" fmla="*/ 4105337 w 5593163"/>
              <a:gd name="connsiteY206" fmla="*/ 1315193 h 4305008"/>
              <a:gd name="connsiteX207" fmla="*/ 4009911 w 5593163"/>
              <a:gd name="connsiteY207" fmla="*/ 1324255 h 4305008"/>
              <a:gd name="connsiteX208" fmla="*/ 3992792 w 5593163"/>
              <a:gd name="connsiteY208" fmla="*/ 1325881 h 4305008"/>
              <a:gd name="connsiteX209" fmla="*/ 3992766 w 5593163"/>
              <a:gd name="connsiteY209" fmla="*/ 1325386 h 4305008"/>
              <a:gd name="connsiteX210" fmla="*/ 3992267 w 5593163"/>
              <a:gd name="connsiteY210" fmla="*/ 1325419 h 4305008"/>
              <a:gd name="connsiteX211" fmla="*/ 3991674 w 5593163"/>
              <a:gd name="connsiteY211" fmla="*/ 1313979 h 4305008"/>
              <a:gd name="connsiteX212" fmla="*/ 3991674 w 5593163"/>
              <a:gd name="connsiteY212" fmla="*/ 1361805 h 4305008"/>
              <a:gd name="connsiteX213" fmla="*/ 3992268 w 5593163"/>
              <a:gd name="connsiteY213" fmla="*/ 1350455 h 4305008"/>
              <a:gd name="connsiteX214" fmla="*/ 3992766 w 5593163"/>
              <a:gd name="connsiteY214" fmla="*/ 1350487 h 4305008"/>
              <a:gd name="connsiteX215" fmla="*/ 3992792 w 5593163"/>
              <a:gd name="connsiteY215" fmla="*/ 1349997 h 4305008"/>
              <a:gd name="connsiteX216" fmla="*/ 4009880 w 5593163"/>
              <a:gd name="connsiteY216" fmla="*/ 1351607 h 4305008"/>
              <a:gd name="connsiteX217" fmla="*/ 4105341 w 5593163"/>
              <a:gd name="connsiteY217" fmla="*/ 1360601 h 4305008"/>
              <a:gd name="connsiteX218" fmla="*/ 4121554 w 5593163"/>
              <a:gd name="connsiteY218" fmla="*/ 1362128 h 4305008"/>
              <a:gd name="connsiteX219" fmla="*/ 4121671 w 5593163"/>
              <a:gd name="connsiteY219" fmla="*/ 1363267 h 4305008"/>
              <a:gd name="connsiteX220" fmla="*/ 4811836 w 5593163"/>
              <a:gd name="connsiteY220" fmla="*/ 2050865 h 4305008"/>
              <a:gd name="connsiteX221" fmla="*/ 4812342 w 5593163"/>
              <a:gd name="connsiteY221" fmla="*/ 2050928 h 4305008"/>
              <a:gd name="connsiteX222" fmla="*/ 4812882 w 5593163"/>
              <a:gd name="connsiteY222" fmla="*/ 2057565 h 4305008"/>
              <a:gd name="connsiteX223" fmla="*/ 4820346 w 5593163"/>
              <a:gd name="connsiteY223" fmla="*/ 2149296 h 4305008"/>
              <a:gd name="connsiteX224" fmla="*/ 4821717 w 5593163"/>
              <a:gd name="connsiteY224" fmla="*/ 2166144 h 4305008"/>
              <a:gd name="connsiteX225" fmla="*/ 4821124 w 5593163"/>
              <a:gd name="connsiteY225" fmla="*/ 2177494 h 4305008"/>
              <a:gd name="connsiteX226" fmla="*/ 4820625 w 5593163"/>
              <a:gd name="connsiteY226" fmla="*/ 2177461 h 4305008"/>
              <a:gd name="connsiteX227" fmla="*/ 4820599 w 5593163"/>
              <a:gd name="connsiteY227" fmla="*/ 2177952 h 4305008"/>
              <a:gd name="connsiteX228" fmla="*/ 4803481 w 5593163"/>
              <a:gd name="connsiteY228" fmla="*/ 2176339 h 4305008"/>
              <a:gd name="connsiteX229" fmla="*/ 4708054 w 5593163"/>
              <a:gd name="connsiteY229" fmla="*/ 2167348 h 4305008"/>
              <a:gd name="connsiteX230" fmla="*/ 4691837 w 5593163"/>
              <a:gd name="connsiteY230" fmla="*/ 2165820 h 4305008"/>
              <a:gd name="connsiteX231" fmla="*/ 4691721 w 5593163"/>
              <a:gd name="connsiteY231" fmla="*/ 2164681 h 4305008"/>
              <a:gd name="connsiteX232" fmla="*/ 4001556 w 5593163"/>
              <a:gd name="connsiteY232" fmla="*/ 1477083 h 4305008"/>
              <a:gd name="connsiteX233" fmla="*/ 4001050 w 5593163"/>
              <a:gd name="connsiteY233" fmla="*/ 1477021 h 4305008"/>
              <a:gd name="connsiteX234" fmla="*/ 4000512 w 5593163"/>
              <a:gd name="connsiteY234" fmla="*/ 1470397 h 4305008"/>
              <a:gd name="connsiteX235" fmla="*/ 3993045 w 5593163"/>
              <a:gd name="connsiteY235" fmla="*/ 1378647 h 4305008"/>
              <a:gd name="connsiteX236" fmla="*/ 3991674 w 5593163"/>
              <a:gd name="connsiteY236" fmla="*/ 1361805 h 4305008"/>
              <a:gd name="connsiteX237" fmla="*/ 3991674 w 5593163"/>
              <a:gd name="connsiteY237" fmla="*/ 3010804 h 4305008"/>
              <a:gd name="connsiteX238" fmla="*/ 3993045 w 5593163"/>
              <a:gd name="connsiteY238" fmla="*/ 2993823 h 4305008"/>
              <a:gd name="connsiteX239" fmla="*/ 4000509 w 5593163"/>
              <a:gd name="connsiteY239" fmla="*/ 2901366 h 4305008"/>
              <a:gd name="connsiteX240" fmla="*/ 4001049 w 5593163"/>
              <a:gd name="connsiteY240" fmla="*/ 2894676 h 4305008"/>
              <a:gd name="connsiteX241" fmla="*/ 4001555 w 5593163"/>
              <a:gd name="connsiteY241" fmla="*/ 2894613 h 4305008"/>
              <a:gd name="connsiteX242" fmla="*/ 4691720 w 5593163"/>
              <a:gd name="connsiteY242" fmla="*/ 2201572 h 4305008"/>
              <a:gd name="connsiteX243" fmla="*/ 4691837 w 5593163"/>
              <a:gd name="connsiteY243" fmla="*/ 2200424 h 4305008"/>
              <a:gd name="connsiteX244" fmla="*/ 4708050 w 5593163"/>
              <a:gd name="connsiteY244" fmla="*/ 2198885 h 4305008"/>
              <a:gd name="connsiteX245" fmla="*/ 4803512 w 5593163"/>
              <a:gd name="connsiteY245" fmla="*/ 2189820 h 4305008"/>
              <a:gd name="connsiteX246" fmla="*/ 4820599 w 5593163"/>
              <a:gd name="connsiteY246" fmla="*/ 2188197 h 4305008"/>
              <a:gd name="connsiteX247" fmla="*/ 4820625 w 5593163"/>
              <a:gd name="connsiteY247" fmla="*/ 2188691 h 4305008"/>
              <a:gd name="connsiteX248" fmla="*/ 4821123 w 5593163"/>
              <a:gd name="connsiteY248" fmla="*/ 2188658 h 4305008"/>
              <a:gd name="connsiteX249" fmla="*/ 4821717 w 5593163"/>
              <a:gd name="connsiteY249" fmla="*/ 2200098 h 4305008"/>
              <a:gd name="connsiteX250" fmla="*/ 4820346 w 5593163"/>
              <a:gd name="connsiteY250" fmla="*/ 2217074 h 4305008"/>
              <a:gd name="connsiteX251" fmla="*/ 4812879 w 5593163"/>
              <a:gd name="connsiteY251" fmla="*/ 2309550 h 4305008"/>
              <a:gd name="connsiteX252" fmla="*/ 4812341 w 5593163"/>
              <a:gd name="connsiteY252" fmla="*/ 2316226 h 4305008"/>
              <a:gd name="connsiteX253" fmla="*/ 4811835 w 5593163"/>
              <a:gd name="connsiteY253" fmla="*/ 2316289 h 4305008"/>
              <a:gd name="connsiteX254" fmla="*/ 4121670 w 5593163"/>
              <a:gd name="connsiteY254" fmla="*/ 3009330 h 4305008"/>
              <a:gd name="connsiteX255" fmla="*/ 4121554 w 5593163"/>
              <a:gd name="connsiteY255" fmla="*/ 3010478 h 4305008"/>
              <a:gd name="connsiteX256" fmla="*/ 4105337 w 5593163"/>
              <a:gd name="connsiteY256" fmla="*/ 3012018 h 4305008"/>
              <a:gd name="connsiteX257" fmla="*/ 4009911 w 5593163"/>
              <a:gd name="connsiteY257" fmla="*/ 3021080 h 4305008"/>
              <a:gd name="connsiteX258" fmla="*/ 3992792 w 5593163"/>
              <a:gd name="connsiteY258" fmla="*/ 3022706 h 4305008"/>
              <a:gd name="connsiteX259" fmla="*/ 3992766 w 5593163"/>
              <a:gd name="connsiteY259" fmla="*/ 3022211 h 4305008"/>
              <a:gd name="connsiteX260" fmla="*/ 3992267 w 5593163"/>
              <a:gd name="connsiteY260" fmla="*/ 3022244 h 4305008"/>
              <a:gd name="connsiteX261" fmla="*/ 3991674 w 5593163"/>
              <a:gd name="connsiteY261" fmla="*/ 3010804 h 4305008"/>
              <a:gd name="connsiteX262" fmla="*/ 3991674 w 5593163"/>
              <a:gd name="connsiteY262" fmla="*/ 3058630 h 4305008"/>
              <a:gd name="connsiteX263" fmla="*/ 3992268 w 5593163"/>
              <a:gd name="connsiteY263" fmla="*/ 3047280 h 4305008"/>
              <a:gd name="connsiteX264" fmla="*/ 3992766 w 5593163"/>
              <a:gd name="connsiteY264" fmla="*/ 3047312 h 4305008"/>
              <a:gd name="connsiteX265" fmla="*/ 3992792 w 5593163"/>
              <a:gd name="connsiteY265" fmla="*/ 3046822 h 4305008"/>
              <a:gd name="connsiteX266" fmla="*/ 4009880 w 5593163"/>
              <a:gd name="connsiteY266" fmla="*/ 3048432 h 4305008"/>
              <a:gd name="connsiteX267" fmla="*/ 4105341 w 5593163"/>
              <a:gd name="connsiteY267" fmla="*/ 3057426 h 4305008"/>
              <a:gd name="connsiteX268" fmla="*/ 4121554 w 5593163"/>
              <a:gd name="connsiteY268" fmla="*/ 3058953 h 4305008"/>
              <a:gd name="connsiteX269" fmla="*/ 4121671 w 5593163"/>
              <a:gd name="connsiteY269" fmla="*/ 3060092 h 4305008"/>
              <a:gd name="connsiteX270" fmla="*/ 4811836 w 5593163"/>
              <a:gd name="connsiteY270" fmla="*/ 3747690 h 4305008"/>
              <a:gd name="connsiteX271" fmla="*/ 4812342 w 5593163"/>
              <a:gd name="connsiteY271" fmla="*/ 3747753 h 4305008"/>
              <a:gd name="connsiteX272" fmla="*/ 4812882 w 5593163"/>
              <a:gd name="connsiteY272" fmla="*/ 3754390 h 4305008"/>
              <a:gd name="connsiteX273" fmla="*/ 4820346 w 5593163"/>
              <a:gd name="connsiteY273" fmla="*/ 3846121 h 4305008"/>
              <a:gd name="connsiteX274" fmla="*/ 4821717 w 5593163"/>
              <a:gd name="connsiteY274" fmla="*/ 3862969 h 4305008"/>
              <a:gd name="connsiteX275" fmla="*/ 4821124 w 5593163"/>
              <a:gd name="connsiteY275" fmla="*/ 3874319 h 4305008"/>
              <a:gd name="connsiteX276" fmla="*/ 4820625 w 5593163"/>
              <a:gd name="connsiteY276" fmla="*/ 3874286 h 4305008"/>
              <a:gd name="connsiteX277" fmla="*/ 4820599 w 5593163"/>
              <a:gd name="connsiteY277" fmla="*/ 3874777 h 4305008"/>
              <a:gd name="connsiteX278" fmla="*/ 4803481 w 5593163"/>
              <a:gd name="connsiteY278" fmla="*/ 3873164 h 4305008"/>
              <a:gd name="connsiteX279" fmla="*/ 4708054 w 5593163"/>
              <a:gd name="connsiteY279" fmla="*/ 3864173 h 4305008"/>
              <a:gd name="connsiteX280" fmla="*/ 4691837 w 5593163"/>
              <a:gd name="connsiteY280" fmla="*/ 3862645 h 4305008"/>
              <a:gd name="connsiteX281" fmla="*/ 4691721 w 5593163"/>
              <a:gd name="connsiteY281" fmla="*/ 3861506 h 4305008"/>
              <a:gd name="connsiteX282" fmla="*/ 4001556 w 5593163"/>
              <a:gd name="connsiteY282" fmla="*/ 3173908 h 4305008"/>
              <a:gd name="connsiteX283" fmla="*/ 4001050 w 5593163"/>
              <a:gd name="connsiteY283" fmla="*/ 3173846 h 4305008"/>
              <a:gd name="connsiteX284" fmla="*/ 4000512 w 5593163"/>
              <a:gd name="connsiteY284" fmla="*/ 3167222 h 4305008"/>
              <a:gd name="connsiteX285" fmla="*/ 3993045 w 5593163"/>
              <a:gd name="connsiteY285" fmla="*/ 3075472 h 4305008"/>
              <a:gd name="connsiteX286" fmla="*/ 3991674 w 5593163"/>
              <a:gd name="connsiteY286" fmla="*/ 3058630 h 4305008"/>
              <a:gd name="connsiteX287" fmla="*/ 3293448 w 5593163"/>
              <a:gd name="connsiteY287" fmla="*/ 636203 h 4305008"/>
              <a:gd name="connsiteX288" fmla="*/ 3836757 w 5593163"/>
              <a:gd name="connsiteY288" fmla="*/ 1181049 h 4305008"/>
              <a:gd name="connsiteX289" fmla="*/ 3293448 w 5593163"/>
              <a:gd name="connsiteY289" fmla="*/ 636203 h 4305008"/>
              <a:gd name="connsiteX290" fmla="*/ 3293448 w 5593163"/>
              <a:gd name="connsiteY290" fmla="*/ 2333028 h 4305008"/>
              <a:gd name="connsiteX291" fmla="*/ 3836757 w 5593163"/>
              <a:gd name="connsiteY291" fmla="*/ 2877874 h 4305008"/>
              <a:gd name="connsiteX292" fmla="*/ 3293448 w 5593163"/>
              <a:gd name="connsiteY292" fmla="*/ 2333028 h 4305008"/>
              <a:gd name="connsiteX293" fmla="*/ 3293446 w 5593163"/>
              <a:gd name="connsiteY293" fmla="*/ 2034258 h 4305008"/>
              <a:gd name="connsiteX294" fmla="*/ 3836755 w 5593163"/>
              <a:gd name="connsiteY294" fmla="*/ 1493690 h 4305008"/>
              <a:gd name="connsiteX295" fmla="*/ 3293446 w 5593163"/>
              <a:gd name="connsiteY295" fmla="*/ 2034258 h 4305008"/>
              <a:gd name="connsiteX296" fmla="*/ 3293446 w 5593163"/>
              <a:gd name="connsiteY296" fmla="*/ 3731083 h 4305008"/>
              <a:gd name="connsiteX297" fmla="*/ 3836755 w 5593163"/>
              <a:gd name="connsiteY297" fmla="*/ 3190516 h 4305008"/>
              <a:gd name="connsiteX298" fmla="*/ 3293446 w 5593163"/>
              <a:gd name="connsiteY298" fmla="*/ 3731083 h 4305008"/>
              <a:gd name="connsiteX299" fmla="*/ 3150081 w 5593163"/>
              <a:gd name="connsiteY299" fmla="*/ 503273 h 4305008"/>
              <a:gd name="connsiteX300" fmla="*/ 3150675 w 5593163"/>
              <a:gd name="connsiteY300" fmla="*/ 491833 h 4305008"/>
              <a:gd name="connsiteX301" fmla="*/ 3151173 w 5593163"/>
              <a:gd name="connsiteY301" fmla="*/ 491866 h 4305008"/>
              <a:gd name="connsiteX302" fmla="*/ 3151199 w 5593163"/>
              <a:gd name="connsiteY302" fmla="*/ 491372 h 4305008"/>
              <a:gd name="connsiteX303" fmla="*/ 3168287 w 5593163"/>
              <a:gd name="connsiteY303" fmla="*/ 492995 h 4305008"/>
              <a:gd name="connsiteX304" fmla="*/ 3263748 w 5593163"/>
              <a:gd name="connsiteY304" fmla="*/ 502060 h 4305008"/>
              <a:gd name="connsiteX305" fmla="*/ 3279961 w 5593163"/>
              <a:gd name="connsiteY305" fmla="*/ 503599 h 4305008"/>
              <a:gd name="connsiteX306" fmla="*/ 3280078 w 5593163"/>
              <a:gd name="connsiteY306" fmla="*/ 504747 h 4305008"/>
              <a:gd name="connsiteX307" fmla="*/ 3970244 w 5593163"/>
              <a:gd name="connsiteY307" fmla="*/ 1197788 h 4305008"/>
              <a:gd name="connsiteX308" fmla="*/ 3970749 w 5593163"/>
              <a:gd name="connsiteY308" fmla="*/ 1197851 h 4305008"/>
              <a:gd name="connsiteX309" fmla="*/ 3971290 w 5593163"/>
              <a:gd name="connsiteY309" fmla="*/ 1204541 h 4305008"/>
              <a:gd name="connsiteX310" fmla="*/ 3978754 w 5593163"/>
              <a:gd name="connsiteY310" fmla="*/ 1296998 h 4305008"/>
              <a:gd name="connsiteX311" fmla="*/ 3980124 w 5593163"/>
              <a:gd name="connsiteY311" fmla="*/ 1313979 h 4305008"/>
              <a:gd name="connsiteX312" fmla="*/ 3979531 w 5593163"/>
              <a:gd name="connsiteY312" fmla="*/ 1325419 h 4305008"/>
              <a:gd name="connsiteX313" fmla="*/ 3979032 w 5593163"/>
              <a:gd name="connsiteY313" fmla="*/ 1325386 h 4305008"/>
              <a:gd name="connsiteX314" fmla="*/ 3979006 w 5593163"/>
              <a:gd name="connsiteY314" fmla="*/ 1325881 h 4305008"/>
              <a:gd name="connsiteX315" fmla="*/ 3961888 w 5593163"/>
              <a:gd name="connsiteY315" fmla="*/ 1324255 h 4305008"/>
              <a:gd name="connsiteX316" fmla="*/ 3866461 w 5593163"/>
              <a:gd name="connsiteY316" fmla="*/ 1315193 h 4305008"/>
              <a:gd name="connsiteX317" fmla="*/ 3850245 w 5593163"/>
              <a:gd name="connsiteY317" fmla="*/ 1313653 h 4305008"/>
              <a:gd name="connsiteX318" fmla="*/ 3850129 w 5593163"/>
              <a:gd name="connsiteY318" fmla="*/ 1312505 h 4305008"/>
              <a:gd name="connsiteX319" fmla="*/ 3159963 w 5593163"/>
              <a:gd name="connsiteY319" fmla="*/ 619464 h 4305008"/>
              <a:gd name="connsiteX320" fmla="*/ 3159457 w 5593163"/>
              <a:gd name="connsiteY320" fmla="*/ 619401 h 4305008"/>
              <a:gd name="connsiteX321" fmla="*/ 3158919 w 5593163"/>
              <a:gd name="connsiteY321" fmla="*/ 612725 h 4305008"/>
              <a:gd name="connsiteX322" fmla="*/ 3151452 w 5593163"/>
              <a:gd name="connsiteY322" fmla="*/ 520249 h 4305008"/>
              <a:gd name="connsiteX323" fmla="*/ 3150081 w 5593163"/>
              <a:gd name="connsiteY323" fmla="*/ 503273 h 4305008"/>
              <a:gd name="connsiteX324" fmla="*/ 3150081 w 5593163"/>
              <a:gd name="connsiteY324" fmla="*/ 2200098 h 4305008"/>
              <a:gd name="connsiteX325" fmla="*/ 3150675 w 5593163"/>
              <a:gd name="connsiteY325" fmla="*/ 2188658 h 4305008"/>
              <a:gd name="connsiteX326" fmla="*/ 3151173 w 5593163"/>
              <a:gd name="connsiteY326" fmla="*/ 2188691 h 4305008"/>
              <a:gd name="connsiteX327" fmla="*/ 3151199 w 5593163"/>
              <a:gd name="connsiteY327" fmla="*/ 2188197 h 4305008"/>
              <a:gd name="connsiteX328" fmla="*/ 3168287 w 5593163"/>
              <a:gd name="connsiteY328" fmla="*/ 2189820 h 4305008"/>
              <a:gd name="connsiteX329" fmla="*/ 3263748 w 5593163"/>
              <a:gd name="connsiteY329" fmla="*/ 2198885 h 4305008"/>
              <a:gd name="connsiteX330" fmla="*/ 3279961 w 5593163"/>
              <a:gd name="connsiteY330" fmla="*/ 2200424 h 4305008"/>
              <a:gd name="connsiteX331" fmla="*/ 3280078 w 5593163"/>
              <a:gd name="connsiteY331" fmla="*/ 2201572 h 4305008"/>
              <a:gd name="connsiteX332" fmla="*/ 3970244 w 5593163"/>
              <a:gd name="connsiteY332" fmla="*/ 2894613 h 4305008"/>
              <a:gd name="connsiteX333" fmla="*/ 3970749 w 5593163"/>
              <a:gd name="connsiteY333" fmla="*/ 2894676 h 4305008"/>
              <a:gd name="connsiteX334" fmla="*/ 3971290 w 5593163"/>
              <a:gd name="connsiteY334" fmla="*/ 2901366 h 4305008"/>
              <a:gd name="connsiteX335" fmla="*/ 3978754 w 5593163"/>
              <a:gd name="connsiteY335" fmla="*/ 2993823 h 4305008"/>
              <a:gd name="connsiteX336" fmla="*/ 3980124 w 5593163"/>
              <a:gd name="connsiteY336" fmla="*/ 3010804 h 4305008"/>
              <a:gd name="connsiteX337" fmla="*/ 3979531 w 5593163"/>
              <a:gd name="connsiteY337" fmla="*/ 3022244 h 4305008"/>
              <a:gd name="connsiteX338" fmla="*/ 3979032 w 5593163"/>
              <a:gd name="connsiteY338" fmla="*/ 3022211 h 4305008"/>
              <a:gd name="connsiteX339" fmla="*/ 3979006 w 5593163"/>
              <a:gd name="connsiteY339" fmla="*/ 3022706 h 4305008"/>
              <a:gd name="connsiteX340" fmla="*/ 3961888 w 5593163"/>
              <a:gd name="connsiteY340" fmla="*/ 3021080 h 4305008"/>
              <a:gd name="connsiteX341" fmla="*/ 3866461 w 5593163"/>
              <a:gd name="connsiteY341" fmla="*/ 3012018 h 4305008"/>
              <a:gd name="connsiteX342" fmla="*/ 3850245 w 5593163"/>
              <a:gd name="connsiteY342" fmla="*/ 3010478 h 4305008"/>
              <a:gd name="connsiteX343" fmla="*/ 3850129 w 5593163"/>
              <a:gd name="connsiteY343" fmla="*/ 3009330 h 4305008"/>
              <a:gd name="connsiteX344" fmla="*/ 3159963 w 5593163"/>
              <a:gd name="connsiteY344" fmla="*/ 2316289 h 4305008"/>
              <a:gd name="connsiteX345" fmla="*/ 3159457 w 5593163"/>
              <a:gd name="connsiteY345" fmla="*/ 2316226 h 4305008"/>
              <a:gd name="connsiteX346" fmla="*/ 3158919 w 5593163"/>
              <a:gd name="connsiteY346" fmla="*/ 2309550 h 4305008"/>
              <a:gd name="connsiteX347" fmla="*/ 3151452 w 5593163"/>
              <a:gd name="connsiteY347" fmla="*/ 2217074 h 4305008"/>
              <a:gd name="connsiteX348" fmla="*/ 3150081 w 5593163"/>
              <a:gd name="connsiteY348" fmla="*/ 2200098 h 4305008"/>
              <a:gd name="connsiteX349" fmla="*/ 3150081 w 5593163"/>
              <a:gd name="connsiteY349" fmla="*/ 3896923 h 4305008"/>
              <a:gd name="connsiteX350" fmla="*/ 3150675 w 5593163"/>
              <a:gd name="connsiteY350" fmla="*/ 3885483 h 4305008"/>
              <a:gd name="connsiteX351" fmla="*/ 3151173 w 5593163"/>
              <a:gd name="connsiteY351" fmla="*/ 3885516 h 4305008"/>
              <a:gd name="connsiteX352" fmla="*/ 3151199 w 5593163"/>
              <a:gd name="connsiteY352" fmla="*/ 3885022 h 4305008"/>
              <a:gd name="connsiteX353" fmla="*/ 3168287 w 5593163"/>
              <a:gd name="connsiteY353" fmla="*/ 3886645 h 4305008"/>
              <a:gd name="connsiteX354" fmla="*/ 3263748 w 5593163"/>
              <a:gd name="connsiteY354" fmla="*/ 3895710 h 4305008"/>
              <a:gd name="connsiteX355" fmla="*/ 3279961 w 5593163"/>
              <a:gd name="connsiteY355" fmla="*/ 3897249 h 4305008"/>
              <a:gd name="connsiteX356" fmla="*/ 3280078 w 5593163"/>
              <a:gd name="connsiteY356" fmla="*/ 3898397 h 4305008"/>
              <a:gd name="connsiteX357" fmla="*/ 3840331 w 5593163"/>
              <a:gd name="connsiteY357" fmla="*/ 4255797 h 4305008"/>
              <a:gd name="connsiteX358" fmla="*/ 3868775 w 5593163"/>
              <a:gd name="connsiteY358" fmla="*/ 4305008 h 4305008"/>
              <a:gd name="connsiteX359" fmla="*/ 3717725 w 5593163"/>
              <a:gd name="connsiteY359" fmla="*/ 4305008 h 4305008"/>
              <a:gd name="connsiteX360" fmla="*/ 3665602 w 5593163"/>
              <a:gd name="connsiteY360" fmla="*/ 4241205 h 4305008"/>
              <a:gd name="connsiteX361" fmla="*/ 3293448 w 5593163"/>
              <a:gd name="connsiteY361" fmla="*/ 4029853 h 4305008"/>
              <a:gd name="connsiteX362" fmla="*/ 3392629 w 5593163"/>
              <a:gd name="connsiteY362" fmla="*/ 4271827 h 4305008"/>
              <a:gd name="connsiteX363" fmla="*/ 3419311 w 5593163"/>
              <a:gd name="connsiteY363" fmla="*/ 4305008 h 4305008"/>
              <a:gd name="connsiteX364" fmla="*/ 3265201 w 5593163"/>
              <a:gd name="connsiteY364" fmla="*/ 4305008 h 4305008"/>
              <a:gd name="connsiteX365" fmla="*/ 3235080 w 5593163"/>
              <a:gd name="connsiteY365" fmla="*/ 4254710 h 4305008"/>
              <a:gd name="connsiteX366" fmla="*/ 3159963 w 5593163"/>
              <a:gd name="connsiteY366" fmla="*/ 4013114 h 4305008"/>
              <a:gd name="connsiteX367" fmla="*/ 3159457 w 5593163"/>
              <a:gd name="connsiteY367" fmla="*/ 4013051 h 4305008"/>
              <a:gd name="connsiteX368" fmla="*/ 3158919 w 5593163"/>
              <a:gd name="connsiteY368" fmla="*/ 4006375 h 4305008"/>
              <a:gd name="connsiteX369" fmla="*/ 3151452 w 5593163"/>
              <a:gd name="connsiteY369" fmla="*/ 3913899 h 4305008"/>
              <a:gd name="connsiteX370" fmla="*/ 3150081 w 5593163"/>
              <a:gd name="connsiteY370" fmla="*/ 3896923 h 4305008"/>
              <a:gd name="connsiteX371" fmla="*/ 3150079 w 5593163"/>
              <a:gd name="connsiteY371" fmla="*/ 469318 h 4305008"/>
              <a:gd name="connsiteX372" fmla="*/ 3151450 w 5593163"/>
              <a:gd name="connsiteY372" fmla="*/ 452471 h 4305008"/>
              <a:gd name="connsiteX373" fmla="*/ 3158914 w 5593163"/>
              <a:gd name="connsiteY373" fmla="*/ 360740 h 4305008"/>
              <a:gd name="connsiteX374" fmla="*/ 3159454 w 5593163"/>
              <a:gd name="connsiteY374" fmla="*/ 354103 h 4305008"/>
              <a:gd name="connsiteX375" fmla="*/ 3159960 w 5593163"/>
              <a:gd name="connsiteY375" fmla="*/ 354040 h 4305008"/>
              <a:gd name="connsiteX376" fmla="*/ 3244173 w 5593163"/>
              <a:gd name="connsiteY376" fmla="*/ 96778 h 4305008"/>
              <a:gd name="connsiteX377" fmla="*/ 3306807 w 5593163"/>
              <a:gd name="connsiteY377" fmla="*/ 0 h 4305008"/>
              <a:gd name="connsiteX378" fmla="*/ 3475182 w 5593163"/>
              <a:gd name="connsiteY378" fmla="*/ 0 h 4305008"/>
              <a:gd name="connsiteX379" fmla="*/ 3406954 w 5593163"/>
              <a:gd name="connsiteY379" fmla="*/ 76659 h 4305008"/>
              <a:gd name="connsiteX380" fmla="*/ 3293446 w 5593163"/>
              <a:gd name="connsiteY380" fmla="*/ 337433 h 4305008"/>
              <a:gd name="connsiteX381" fmla="*/ 3732420 w 5593163"/>
              <a:gd name="connsiteY381" fmla="*/ 44350 h 4305008"/>
              <a:gd name="connsiteX382" fmla="*/ 3754649 w 5593163"/>
              <a:gd name="connsiteY382" fmla="*/ 0 h 4305008"/>
              <a:gd name="connsiteX383" fmla="*/ 3903287 w 5593163"/>
              <a:gd name="connsiteY383" fmla="*/ 0 h 4305008"/>
              <a:gd name="connsiteX384" fmla="*/ 3851448 w 5593163"/>
              <a:gd name="connsiteY384" fmla="*/ 95636 h 4305008"/>
              <a:gd name="connsiteX385" fmla="*/ 3280075 w 5593163"/>
              <a:gd name="connsiteY385" fmla="*/ 467856 h 4305008"/>
              <a:gd name="connsiteX386" fmla="*/ 3279959 w 5593163"/>
              <a:gd name="connsiteY386" fmla="*/ 468995 h 4305008"/>
              <a:gd name="connsiteX387" fmla="*/ 3263742 w 5593163"/>
              <a:gd name="connsiteY387" fmla="*/ 470523 h 4305008"/>
              <a:gd name="connsiteX388" fmla="*/ 3168316 w 5593163"/>
              <a:gd name="connsiteY388" fmla="*/ 479514 h 4305008"/>
              <a:gd name="connsiteX389" fmla="*/ 3151197 w 5593163"/>
              <a:gd name="connsiteY389" fmla="*/ 481127 h 4305008"/>
              <a:gd name="connsiteX390" fmla="*/ 3151171 w 5593163"/>
              <a:gd name="connsiteY390" fmla="*/ 480636 h 4305008"/>
              <a:gd name="connsiteX391" fmla="*/ 3150672 w 5593163"/>
              <a:gd name="connsiteY391" fmla="*/ 480669 h 4305008"/>
              <a:gd name="connsiteX392" fmla="*/ 3150079 w 5593163"/>
              <a:gd name="connsiteY392" fmla="*/ 469318 h 4305008"/>
              <a:gd name="connsiteX393" fmla="*/ 3150079 w 5593163"/>
              <a:gd name="connsiteY393" fmla="*/ 2166144 h 4305008"/>
              <a:gd name="connsiteX394" fmla="*/ 3151450 w 5593163"/>
              <a:gd name="connsiteY394" fmla="*/ 2149296 h 4305008"/>
              <a:gd name="connsiteX395" fmla="*/ 3158914 w 5593163"/>
              <a:gd name="connsiteY395" fmla="*/ 2057565 h 4305008"/>
              <a:gd name="connsiteX396" fmla="*/ 3159454 w 5593163"/>
              <a:gd name="connsiteY396" fmla="*/ 2050928 h 4305008"/>
              <a:gd name="connsiteX397" fmla="*/ 3159960 w 5593163"/>
              <a:gd name="connsiteY397" fmla="*/ 2050865 h 4305008"/>
              <a:gd name="connsiteX398" fmla="*/ 3850126 w 5593163"/>
              <a:gd name="connsiteY398" fmla="*/ 1363267 h 4305008"/>
              <a:gd name="connsiteX399" fmla="*/ 3850243 w 5593163"/>
              <a:gd name="connsiteY399" fmla="*/ 1362128 h 4305008"/>
              <a:gd name="connsiteX400" fmla="*/ 3866455 w 5593163"/>
              <a:gd name="connsiteY400" fmla="*/ 1360601 h 4305008"/>
              <a:gd name="connsiteX401" fmla="*/ 3961917 w 5593163"/>
              <a:gd name="connsiteY401" fmla="*/ 1351607 h 4305008"/>
              <a:gd name="connsiteX402" fmla="*/ 3979004 w 5593163"/>
              <a:gd name="connsiteY402" fmla="*/ 1349997 h 4305008"/>
              <a:gd name="connsiteX403" fmla="*/ 3979030 w 5593163"/>
              <a:gd name="connsiteY403" fmla="*/ 1350487 h 4305008"/>
              <a:gd name="connsiteX404" fmla="*/ 3979528 w 5593163"/>
              <a:gd name="connsiteY404" fmla="*/ 1350455 h 4305008"/>
              <a:gd name="connsiteX405" fmla="*/ 3980122 w 5593163"/>
              <a:gd name="connsiteY405" fmla="*/ 1361805 h 4305008"/>
              <a:gd name="connsiteX406" fmla="*/ 3978752 w 5593163"/>
              <a:gd name="connsiteY406" fmla="*/ 1378647 h 4305008"/>
              <a:gd name="connsiteX407" fmla="*/ 3971285 w 5593163"/>
              <a:gd name="connsiteY407" fmla="*/ 1470397 h 4305008"/>
              <a:gd name="connsiteX408" fmla="*/ 3970746 w 5593163"/>
              <a:gd name="connsiteY408" fmla="*/ 1477021 h 4305008"/>
              <a:gd name="connsiteX409" fmla="*/ 3970241 w 5593163"/>
              <a:gd name="connsiteY409" fmla="*/ 1477083 h 4305008"/>
              <a:gd name="connsiteX410" fmla="*/ 3280075 w 5593163"/>
              <a:gd name="connsiteY410" fmla="*/ 2164681 h 4305008"/>
              <a:gd name="connsiteX411" fmla="*/ 3279959 w 5593163"/>
              <a:gd name="connsiteY411" fmla="*/ 2165820 h 4305008"/>
              <a:gd name="connsiteX412" fmla="*/ 3263742 w 5593163"/>
              <a:gd name="connsiteY412" fmla="*/ 2167348 h 4305008"/>
              <a:gd name="connsiteX413" fmla="*/ 3168316 w 5593163"/>
              <a:gd name="connsiteY413" fmla="*/ 2176339 h 4305008"/>
              <a:gd name="connsiteX414" fmla="*/ 3151197 w 5593163"/>
              <a:gd name="connsiteY414" fmla="*/ 2177952 h 4305008"/>
              <a:gd name="connsiteX415" fmla="*/ 3151171 w 5593163"/>
              <a:gd name="connsiteY415" fmla="*/ 2177461 h 4305008"/>
              <a:gd name="connsiteX416" fmla="*/ 3150672 w 5593163"/>
              <a:gd name="connsiteY416" fmla="*/ 2177494 h 4305008"/>
              <a:gd name="connsiteX417" fmla="*/ 3150079 w 5593163"/>
              <a:gd name="connsiteY417" fmla="*/ 2166144 h 4305008"/>
              <a:gd name="connsiteX418" fmla="*/ 3150079 w 5593163"/>
              <a:gd name="connsiteY418" fmla="*/ 3862969 h 4305008"/>
              <a:gd name="connsiteX419" fmla="*/ 3151450 w 5593163"/>
              <a:gd name="connsiteY419" fmla="*/ 3846121 h 4305008"/>
              <a:gd name="connsiteX420" fmla="*/ 3158914 w 5593163"/>
              <a:gd name="connsiteY420" fmla="*/ 3754390 h 4305008"/>
              <a:gd name="connsiteX421" fmla="*/ 3159454 w 5593163"/>
              <a:gd name="connsiteY421" fmla="*/ 3747753 h 4305008"/>
              <a:gd name="connsiteX422" fmla="*/ 3159960 w 5593163"/>
              <a:gd name="connsiteY422" fmla="*/ 3747690 h 4305008"/>
              <a:gd name="connsiteX423" fmla="*/ 3850126 w 5593163"/>
              <a:gd name="connsiteY423" fmla="*/ 3060092 h 4305008"/>
              <a:gd name="connsiteX424" fmla="*/ 3850243 w 5593163"/>
              <a:gd name="connsiteY424" fmla="*/ 3058953 h 4305008"/>
              <a:gd name="connsiteX425" fmla="*/ 3866455 w 5593163"/>
              <a:gd name="connsiteY425" fmla="*/ 3057426 h 4305008"/>
              <a:gd name="connsiteX426" fmla="*/ 3961917 w 5593163"/>
              <a:gd name="connsiteY426" fmla="*/ 3048432 h 4305008"/>
              <a:gd name="connsiteX427" fmla="*/ 3979004 w 5593163"/>
              <a:gd name="connsiteY427" fmla="*/ 3046822 h 4305008"/>
              <a:gd name="connsiteX428" fmla="*/ 3979030 w 5593163"/>
              <a:gd name="connsiteY428" fmla="*/ 3047312 h 4305008"/>
              <a:gd name="connsiteX429" fmla="*/ 3979528 w 5593163"/>
              <a:gd name="connsiteY429" fmla="*/ 3047280 h 4305008"/>
              <a:gd name="connsiteX430" fmla="*/ 3980122 w 5593163"/>
              <a:gd name="connsiteY430" fmla="*/ 3058630 h 4305008"/>
              <a:gd name="connsiteX431" fmla="*/ 3978752 w 5593163"/>
              <a:gd name="connsiteY431" fmla="*/ 3075472 h 4305008"/>
              <a:gd name="connsiteX432" fmla="*/ 3971285 w 5593163"/>
              <a:gd name="connsiteY432" fmla="*/ 3167222 h 4305008"/>
              <a:gd name="connsiteX433" fmla="*/ 3970746 w 5593163"/>
              <a:gd name="connsiteY433" fmla="*/ 3173846 h 4305008"/>
              <a:gd name="connsiteX434" fmla="*/ 3970241 w 5593163"/>
              <a:gd name="connsiteY434" fmla="*/ 3173908 h 4305008"/>
              <a:gd name="connsiteX435" fmla="*/ 3280075 w 5593163"/>
              <a:gd name="connsiteY435" fmla="*/ 3861506 h 4305008"/>
              <a:gd name="connsiteX436" fmla="*/ 3279959 w 5593163"/>
              <a:gd name="connsiteY436" fmla="*/ 3862645 h 4305008"/>
              <a:gd name="connsiteX437" fmla="*/ 3263742 w 5593163"/>
              <a:gd name="connsiteY437" fmla="*/ 3864173 h 4305008"/>
              <a:gd name="connsiteX438" fmla="*/ 3168316 w 5593163"/>
              <a:gd name="connsiteY438" fmla="*/ 3873164 h 4305008"/>
              <a:gd name="connsiteX439" fmla="*/ 3151197 w 5593163"/>
              <a:gd name="connsiteY439" fmla="*/ 3874777 h 4305008"/>
              <a:gd name="connsiteX440" fmla="*/ 3151171 w 5593163"/>
              <a:gd name="connsiteY440" fmla="*/ 3874286 h 4305008"/>
              <a:gd name="connsiteX441" fmla="*/ 3150672 w 5593163"/>
              <a:gd name="connsiteY441" fmla="*/ 3874319 h 4305008"/>
              <a:gd name="connsiteX442" fmla="*/ 3150079 w 5593163"/>
              <a:gd name="connsiteY442" fmla="*/ 3862969 h 4305008"/>
              <a:gd name="connsiteX443" fmla="*/ 2442890 w 5593163"/>
              <a:gd name="connsiteY443" fmla="*/ 1181049 h 4305008"/>
              <a:gd name="connsiteX444" fmla="*/ 2986199 w 5593163"/>
              <a:gd name="connsiteY444" fmla="*/ 636203 h 4305008"/>
              <a:gd name="connsiteX445" fmla="*/ 2442890 w 5593163"/>
              <a:gd name="connsiteY445" fmla="*/ 1181049 h 4305008"/>
              <a:gd name="connsiteX446" fmla="*/ 2442890 w 5593163"/>
              <a:gd name="connsiteY446" fmla="*/ 1493690 h 4305008"/>
              <a:gd name="connsiteX447" fmla="*/ 2986199 w 5593163"/>
              <a:gd name="connsiteY447" fmla="*/ 2034258 h 4305008"/>
              <a:gd name="connsiteX448" fmla="*/ 2442890 w 5593163"/>
              <a:gd name="connsiteY448" fmla="*/ 1493690 h 4305008"/>
              <a:gd name="connsiteX449" fmla="*/ 2442890 w 5593163"/>
              <a:gd name="connsiteY449" fmla="*/ 2877874 h 4305008"/>
              <a:gd name="connsiteX450" fmla="*/ 2986199 w 5593163"/>
              <a:gd name="connsiteY450" fmla="*/ 2333028 h 4305008"/>
              <a:gd name="connsiteX451" fmla="*/ 2442890 w 5593163"/>
              <a:gd name="connsiteY451" fmla="*/ 2877874 h 4305008"/>
              <a:gd name="connsiteX452" fmla="*/ 2442890 w 5593163"/>
              <a:gd name="connsiteY452" fmla="*/ 3190516 h 4305008"/>
              <a:gd name="connsiteX453" fmla="*/ 2986199 w 5593163"/>
              <a:gd name="connsiteY453" fmla="*/ 3731083 h 4305008"/>
              <a:gd name="connsiteX454" fmla="*/ 2442890 w 5593163"/>
              <a:gd name="connsiteY454" fmla="*/ 3190516 h 4305008"/>
              <a:gd name="connsiteX455" fmla="*/ 2410871 w 5593163"/>
              <a:gd name="connsiteY455" fmla="*/ 4305008 h 4305008"/>
              <a:gd name="connsiteX456" fmla="*/ 2439316 w 5593163"/>
              <a:gd name="connsiteY456" fmla="*/ 4255797 h 4305008"/>
              <a:gd name="connsiteX457" fmla="*/ 2999569 w 5593163"/>
              <a:gd name="connsiteY457" fmla="*/ 3898397 h 4305008"/>
              <a:gd name="connsiteX458" fmla="*/ 2999686 w 5593163"/>
              <a:gd name="connsiteY458" fmla="*/ 3897249 h 4305008"/>
              <a:gd name="connsiteX459" fmla="*/ 3015899 w 5593163"/>
              <a:gd name="connsiteY459" fmla="*/ 3895710 h 4305008"/>
              <a:gd name="connsiteX460" fmla="*/ 3111360 w 5593163"/>
              <a:gd name="connsiteY460" fmla="*/ 3886645 h 4305008"/>
              <a:gd name="connsiteX461" fmla="*/ 3128448 w 5593163"/>
              <a:gd name="connsiteY461" fmla="*/ 3885022 h 4305008"/>
              <a:gd name="connsiteX462" fmla="*/ 3128474 w 5593163"/>
              <a:gd name="connsiteY462" fmla="*/ 3885516 h 4305008"/>
              <a:gd name="connsiteX463" fmla="*/ 3128972 w 5593163"/>
              <a:gd name="connsiteY463" fmla="*/ 3885483 h 4305008"/>
              <a:gd name="connsiteX464" fmla="*/ 3129566 w 5593163"/>
              <a:gd name="connsiteY464" fmla="*/ 3896923 h 4305008"/>
              <a:gd name="connsiteX465" fmla="*/ 3128195 w 5593163"/>
              <a:gd name="connsiteY465" fmla="*/ 3913899 h 4305008"/>
              <a:gd name="connsiteX466" fmla="*/ 3120728 w 5593163"/>
              <a:gd name="connsiteY466" fmla="*/ 4006375 h 4305008"/>
              <a:gd name="connsiteX467" fmla="*/ 3120190 w 5593163"/>
              <a:gd name="connsiteY467" fmla="*/ 4013051 h 4305008"/>
              <a:gd name="connsiteX468" fmla="*/ 3119684 w 5593163"/>
              <a:gd name="connsiteY468" fmla="*/ 4013114 h 4305008"/>
              <a:gd name="connsiteX469" fmla="*/ 3044567 w 5593163"/>
              <a:gd name="connsiteY469" fmla="*/ 4254710 h 4305008"/>
              <a:gd name="connsiteX470" fmla="*/ 3014445 w 5593163"/>
              <a:gd name="connsiteY470" fmla="*/ 4305008 h 4305008"/>
              <a:gd name="connsiteX471" fmla="*/ 2860336 w 5593163"/>
              <a:gd name="connsiteY471" fmla="*/ 4305008 h 4305008"/>
              <a:gd name="connsiteX472" fmla="*/ 2887018 w 5593163"/>
              <a:gd name="connsiteY472" fmla="*/ 4271827 h 4305008"/>
              <a:gd name="connsiteX473" fmla="*/ 2986199 w 5593163"/>
              <a:gd name="connsiteY473" fmla="*/ 4029853 h 4305008"/>
              <a:gd name="connsiteX474" fmla="*/ 2614045 w 5593163"/>
              <a:gd name="connsiteY474" fmla="*/ 4241205 h 4305008"/>
              <a:gd name="connsiteX475" fmla="*/ 2561922 w 5593163"/>
              <a:gd name="connsiteY475" fmla="*/ 4305008 h 4305008"/>
              <a:gd name="connsiteX476" fmla="*/ 2376360 w 5593163"/>
              <a:gd name="connsiteY476" fmla="*/ 0 h 4305008"/>
              <a:gd name="connsiteX477" fmla="*/ 2524998 w 5593163"/>
              <a:gd name="connsiteY477" fmla="*/ 0 h 4305008"/>
              <a:gd name="connsiteX478" fmla="*/ 2547226 w 5593163"/>
              <a:gd name="connsiteY478" fmla="*/ 44350 h 4305008"/>
              <a:gd name="connsiteX479" fmla="*/ 2986199 w 5593163"/>
              <a:gd name="connsiteY479" fmla="*/ 337433 h 4305008"/>
              <a:gd name="connsiteX480" fmla="*/ 2872691 w 5593163"/>
              <a:gd name="connsiteY480" fmla="*/ 76659 h 4305008"/>
              <a:gd name="connsiteX481" fmla="*/ 2804464 w 5593163"/>
              <a:gd name="connsiteY481" fmla="*/ 0 h 4305008"/>
              <a:gd name="connsiteX482" fmla="*/ 2972839 w 5593163"/>
              <a:gd name="connsiteY482" fmla="*/ 0 h 4305008"/>
              <a:gd name="connsiteX483" fmla="*/ 3035473 w 5593163"/>
              <a:gd name="connsiteY483" fmla="*/ 96778 h 4305008"/>
              <a:gd name="connsiteX484" fmla="*/ 3119686 w 5593163"/>
              <a:gd name="connsiteY484" fmla="*/ 354040 h 4305008"/>
              <a:gd name="connsiteX485" fmla="*/ 3120191 w 5593163"/>
              <a:gd name="connsiteY485" fmla="*/ 354103 h 4305008"/>
              <a:gd name="connsiteX486" fmla="*/ 3120732 w 5593163"/>
              <a:gd name="connsiteY486" fmla="*/ 360740 h 4305008"/>
              <a:gd name="connsiteX487" fmla="*/ 3128196 w 5593163"/>
              <a:gd name="connsiteY487" fmla="*/ 452471 h 4305008"/>
              <a:gd name="connsiteX488" fmla="*/ 3129566 w 5593163"/>
              <a:gd name="connsiteY488" fmla="*/ 469318 h 4305008"/>
              <a:gd name="connsiteX489" fmla="*/ 3128973 w 5593163"/>
              <a:gd name="connsiteY489" fmla="*/ 480669 h 4305008"/>
              <a:gd name="connsiteX490" fmla="*/ 3128474 w 5593163"/>
              <a:gd name="connsiteY490" fmla="*/ 480636 h 4305008"/>
              <a:gd name="connsiteX491" fmla="*/ 3128448 w 5593163"/>
              <a:gd name="connsiteY491" fmla="*/ 481127 h 4305008"/>
              <a:gd name="connsiteX492" fmla="*/ 3111330 w 5593163"/>
              <a:gd name="connsiteY492" fmla="*/ 479514 h 4305008"/>
              <a:gd name="connsiteX493" fmla="*/ 3015903 w 5593163"/>
              <a:gd name="connsiteY493" fmla="*/ 470523 h 4305008"/>
              <a:gd name="connsiteX494" fmla="*/ 2999687 w 5593163"/>
              <a:gd name="connsiteY494" fmla="*/ 468995 h 4305008"/>
              <a:gd name="connsiteX495" fmla="*/ 2999571 w 5593163"/>
              <a:gd name="connsiteY495" fmla="*/ 467856 h 4305008"/>
              <a:gd name="connsiteX496" fmla="*/ 2428199 w 5593163"/>
              <a:gd name="connsiteY496" fmla="*/ 95636 h 4305008"/>
              <a:gd name="connsiteX497" fmla="*/ 2299523 w 5593163"/>
              <a:gd name="connsiteY497" fmla="*/ 1313979 h 4305008"/>
              <a:gd name="connsiteX498" fmla="*/ 2300894 w 5593163"/>
              <a:gd name="connsiteY498" fmla="*/ 1296998 h 4305008"/>
              <a:gd name="connsiteX499" fmla="*/ 2308358 w 5593163"/>
              <a:gd name="connsiteY499" fmla="*/ 1204541 h 4305008"/>
              <a:gd name="connsiteX500" fmla="*/ 2308898 w 5593163"/>
              <a:gd name="connsiteY500" fmla="*/ 1197851 h 4305008"/>
              <a:gd name="connsiteX501" fmla="*/ 2309404 w 5593163"/>
              <a:gd name="connsiteY501" fmla="*/ 1197788 h 4305008"/>
              <a:gd name="connsiteX502" fmla="*/ 2999570 w 5593163"/>
              <a:gd name="connsiteY502" fmla="*/ 504747 h 4305008"/>
              <a:gd name="connsiteX503" fmla="*/ 2999687 w 5593163"/>
              <a:gd name="connsiteY503" fmla="*/ 503599 h 4305008"/>
              <a:gd name="connsiteX504" fmla="*/ 3015899 w 5593163"/>
              <a:gd name="connsiteY504" fmla="*/ 502060 h 4305008"/>
              <a:gd name="connsiteX505" fmla="*/ 3111361 w 5593163"/>
              <a:gd name="connsiteY505" fmla="*/ 492995 h 4305008"/>
              <a:gd name="connsiteX506" fmla="*/ 3128448 w 5593163"/>
              <a:gd name="connsiteY506" fmla="*/ 491372 h 4305008"/>
              <a:gd name="connsiteX507" fmla="*/ 3128474 w 5593163"/>
              <a:gd name="connsiteY507" fmla="*/ 491866 h 4305008"/>
              <a:gd name="connsiteX508" fmla="*/ 3128972 w 5593163"/>
              <a:gd name="connsiteY508" fmla="*/ 491833 h 4305008"/>
              <a:gd name="connsiteX509" fmla="*/ 3129566 w 5593163"/>
              <a:gd name="connsiteY509" fmla="*/ 503273 h 4305008"/>
              <a:gd name="connsiteX510" fmla="*/ 3128196 w 5593163"/>
              <a:gd name="connsiteY510" fmla="*/ 520249 h 4305008"/>
              <a:gd name="connsiteX511" fmla="*/ 3120729 w 5593163"/>
              <a:gd name="connsiteY511" fmla="*/ 612725 h 4305008"/>
              <a:gd name="connsiteX512" fmla="*/ 3120190 w 5593163"/>
              <a:gd name="connsiteY512" fmla="*/ 619401 h 4305008"/>
              <a:gd name="connsiteX513" fmla="*/ 3119685 w 5593163"/>
              <a:gd name="connsiteY513" fmla="*/ 619464 h 4305008"/>
              <a:gd name="connsiteX514" fmla="*/ 2429519 w 5593163"/>
              <a:gd name="connsiteY514" fmla="*/ 1312505 h 4305008"/>
              <a:gd name="connsiteX515" fmla="*/ 2429403 w 5593163"/>
              <a:gd name="connsiteY515" fmla="*/ 1313653 h 4305008"/>
              <a:gd name="connsiteX516" fmla="*/ 2413186 w 5593163"/>
              <a:gd name="connsiteY516" fmla="*/ 1315193 h 4305008"/>
              <a:gd name="connsiteX517" fmla="*/ 2317760 w 5593163"/>
              <a:gd name="connsiteY517" fmla="*/ 1324255 h 4305008"/>
              <a:gd name="connsiteX518" fmla="*/ 2300641 w 5593163"/>
              <a:gd name="connsiteY518" fmla="*/ 1325881 h 4305008"/>
              <a:gd name="connsiteX519" fmla="*/ 2300615 w 5593163"/>
              <a:gd name="connsiteY519" fmla="*/ 1325386 h 4305008"/>
              <a:gd name="connsiteX520" fmla="*/ 2300116 w 5593163"/>
              <a:gd name="connsiteY520" fmla="*/ 1325419 h 4305008"/>
              <a:gd name="connsiteX521" fmla="*/ 2299523 w 5593163"/>
              <a:gd name="connsiteY521" fmla="*/ 1313979 h 4305008"/>
              <a:gd name="connsiteX522" fmla="*/ 2299523 w 5593163"/>
              <a:gd name="connsiteY522" fmla="*/ 1361805 h 4305008"/>
              <a:gd name="connsiteX523" fmla="*/ 2300117 w 5593163"/>
              <a:gd name="connsiteY523" fmla="*/ 1350455 h 4305008"/>
              <a:gd name="connsiteX524" fmla="*/ 2300615 w 5593163"/>
              <a:gd name="connsiteY524" fmla="*/ 1350487 h 4305008"/>
              <a:gd name="connsiteX525" fmla="*/ 2300641 w 5593163"/>
              <a:gd name="connsiteY525" fmla="*/ 1349997 h 4305008"/>
              <a:gd name="connsiteX526" fmla="*/ 2317729 w 5593163"/>
              <a:gd name="connsiteY526" fmla="*/ 1351607 h 4305008"/>
              <a:gd name="connsiteX527" fmla="*/ 2413190 w 5593163"/>
              <a:gd name="connsiteY527" fmla="*/ 1360601 h 4305008"/>
              <a:gd name="connsiteX528" fmla="*/ 2429403 w 5593163"/>
              <a:gd name="connsiteY528" fmla="*/ 1362128 h 4305008"/>
              <a:gd name="connsiteX529" fmla="*/ 2429520 w 5593163"/>
              <a:gd name="connsiteY529" fmla="*/ 1363267 h 4305008"/>
              <a:gd name="connsiteX530" fmla="*/ 3119686 w 5593163"/>
              <a:gd name="connsiteY530" fmla="*/ 2050865 h 4305008"/>
              <a:gd name="connsiteX531" fmla="*/ 3120191 w 5593163"/>
              <a:gd name="connsiteY531" fmla="*/ 2050928 h 4305008"/>
              <a:gd name="connsiteX532" fmla="*/ 3120732 w 5593163"/>
              <a:gd name="connsiteY532" fmla="*/ 2057565 h 4305008"/>
              <a:gd name="connsiteX533" fmla="*/ 3128196 w 5593163"/>
              <a:gd name="connsiteY533" fmla="*/ 2149296 h 4305008"/>
              <a:gd name="connsiteX534" fmla="*/ 3129566 w 5593163"/>
              <a:gd name="connsiteY534" fmla="*/ 2166144 h 4305008"/>
              <a:gd name="connsiteX535" fmla="*/ 3128973 w 5593163"/>
              <a:gd name="connsiteY535" fmla="*/ 2177494 h 4305008"/>
              <a:gd name="connsiteX536" fmla="*/ 3128474 w 5593163"/>
              <a:gd name="connsiteY536" fmla="*/ 2177461 h 4305008"/>
              <a:gd name="connsiteX537" fmla="*/ 3128448 w 5593163"/>
              <a:gd name="connsiteY537" fmla="*/ 2177952 h 4305008"/>
              <a:gd name="connsiteX538" fmla="*/ 3111330 w 5593163"/>
              <a:gd name="connsiteY538" fmla="*/ 2176339 h 4305008"/>
              <a:gd name="connsiteX539" fmla="*/ 3015903 w 5593163"/>
              <a:gd name="connsiteY539" fmla="*/ 2167348 h 4305008"/>
              <a:gd name="connsiteX540" fmla="*/ 2999687 w 5593163"/>
              <a:gd name="connsiteY540" fmla="*/ 2165820 h 4305008"/>
              <a:gd name="connsiteX541" fmla="*/ 2999571 w 5593163"/>
              <a:gd name="connsiteY541" fmla="*/ 2164681 h 4305008"/>
              <a:gd name="connsiteX542" fmla="*/ 2309405 w 5593163"/>
              <a:gd name="connsiteY542" fmla="*/ 1477083 h 4305008"/>
              <a:gd name="connsiteX543" fmla="*/ 2308899 w 5593163"/>
              <a:gd name="connsiteY543" fmla="*/ 1477021 h 4305008"/>
              <a:gd name="connsiteX544" fmla="*/ 2308361 w 5593163"/>
              <a:gd name="connsiteY544" fmla="*/ 1470397 h 4305008"/>
              <a:gd name="connsiteX545" fmla="*/ 2300894 w 5593163"/>
              <a:gd name="connsiteY545" fmla="*/ 1378647 h 4305008"/>
              <a:gd name="connsiteX546" fmla="*/ 2299523 w 5593163"/>
              <a:gd name="connsiteY546" fmla="*/ 1361805 h 4305008"/>
              <a:gd name="connsiteX547" fmla="*/ 2299523 w 5593163"/>
              <a:gd name="connsiteY547" fmla="*/ 3010804 h 4305008"/>
              <a:gd name="connsiteX548" fmla="*/ 2300894 w 5593163"/>
              <a:gd name="connsiteY548" fmla="*/ 2993823 h 4305008"/>
              <a:gd name="connsiteX549" fmla="*/ 2308358 w 5593163"/>
              <a:gd name="connsiteY549" fmla="*/ 2901366 h 4305008"/>
              <a:gd name="connsiteX550" fmla="*/ 2308898 w 5593163"/>
              <a:gd name="connsiteY550" fmla="*/ 2894676 h 4305008"/>
              <a:gd name="connsiteX551" fmla="*/ 2309404 w 5593163"/>
              <a:gd name="connsiteY551" fmla="*/ 2894613 h 4305008"/>
              <a:gd name="connsiteX552" fmla="*/ 2999570 w 5593163"/>
              <a:gd name="connsiteY552" fmla="*/ 2201572 h 4305008"/>
              <a:gd name="connsiteX553" fmla="*/ 2999687 w 5593163"/>
              <a:gd name="connsiteY553" fmla="*/ 2200424 h 4305008"/>
              <a:gd name="connsiteX554" fmla="*/ 3015899 w 5593163"/>
              <a:gd name="connsiteY554" fmla="*/ 2198885 h 4305008"/>
              <a:gd name="connsiteX555" fmla="*/ 3111361 w 5593163"/>
              <a:gd name="connsiteY555" fmla="*/ 2189820 h 4305008"/>
              <a:gd name="connsiteX556" fmla="*/ 3128448 w 5593163"/>
              <a:gd name="connsiteY556" fmla="*/ 2188197 h 4305008"/>
              <a:gd name="connsiteX557" fmla="*/ 3128474 w 5593163"/>
              <a:gd name="connsiteY557" fmla="*/ 2188691 h 4305008"/>
              <a:gd name="connsiteX558" fmla="*/ 3128972 w 5593163"/>
              <a:gd name="connsiteY558" fmla="*/ 2188658 h 4305008"/>
              <a:gd name="connsiteX559" fmla="*/ 3129566 w 5593163"/>
              <a:gd name="connsiteY559" fmla="*/ 2200098 h 4305008"/>
              <a:gd name="connsiteX560" fmla="*/ 3128196 w 5593163"/>
              <a:gd name="connsiteY560" fmla="*/ 2217074 h 4305008"/>
              <a:gd name="connsiteX561" fmla="*/ 3120729 w 5593163"/>
              <a:gd name="connsiteY561" fmla="*/ 2309550 h 4305008"/>
              <a:gd name="connsiteX562" fmla="*/ 3120190 w 5593163"/>
              <a:gd name="connsiteY562" fmla="*/ 2316226 h 4305008"/>
              <a:gd name="connsiteX563" fmla="*/ 3119685 w 5593163"/>
              <a:gd name="connsiteY563" fmla="*/ 2316289 h 4305008"/>
              <a:gd name="connsiteX564" fmla="*/ 2429519 w 5593163"/>
              <a:gd name="connsiteY564" fmla="*/ 3009330 h 4305008"/>
              <a:gd name="connsiteX565" fmla="*/ 2429403 w 5593163"/>
              <a:gd name="connsiteY565" fmla="*/ 3010478 h 4305008"/>
              <a:gd name="connsiteX566" fmla="*/ 2413186 w 5593163"/>
              <a:gd name="connsiteY566" fmla="*/ 3012018 h 4305008"/>
              <a:gd name="connsiteX567" fmla="*/ 2317760 w 5593163"/>
              <a:gd name="connsiteY567" fmla="*/ 3021080 h 4305008"/>
              <a:gd name="connsiteX568" fmla="*/ 2300641 w 5593163"/>
              <a:gd name="connsiteY568" fmla="*/ 3022706 h 4305008"/>
              <a:gd name="connsiteX569" fmla="*/ 2300615 w 5593163"/>
              <a:gd name="connsiteY569" fmla="*/ 3022211 h 4305008"/>
              <a:gd name="connsiteX570" fmla="*/ 2300116 w 5593163"/>
              <a:gd name="connsiteY570" fmla="*/ 3022244 h 4305008"/>
              <a:gd name="connsiteX571" fmla="*/ 2299523 w 5593163"/>
              <a:gd name="connsiteY571" fmla="*/ 3010804 h 4305008"/>
              <a:gd name="connsiteX572" fmla="*/ 2299523 w 5593163"/>
              <a:gd name="connsiteY572" fmla="*/ 3058630 h 4305008"/>
              <a:gd name="connsiteX573" fmla="*/ 2300117 w 5593163"/>
              <a:gd name="connsiteY573" fmla="*/ 3047280 h 4305008"/>
              <a:gd name="connsiteX574" fmla="*/ 2300615 w 5593163"/>
              <a:gd name="connsiteY574" fmla="*/ 3047312 h 4305008"/>
              <a:gd name="connsiteX575" fmla="*/ 2300641 w 5593163"/>
              <a:gd name="connsiteY575" fmla="*/ 3046822 h 4305008"/>
              <a:gd name="connsiteX576" fmla="*/ 2317729 w 5593163"/>
              <a:gd name="connsiteY576" fmla="*/ 3048432 h 4305008"/>
              <a:gd name="connsiteX577" fmla="*/ 2413190 w 5593163"/>
              <a:gd name="connsiteY577" fmla="*/ 3057426 h 4305008"/>
              <a:gd name="connsiteX578" fmla="*/ 2429403 w 5593163"/>
              <a:gd name="connsiteY578" fmla="*/ 3058953 h 4305008"/>
              <a:gd name="connsiteX579" fmla="*/ 2429520 w 5593163"/>
              <a:gd name="connsiteY579" fmla="*/ 3060092 h 4305008"/>
              <a:gd name="connsiteX580" fmla="*/ 3119686 w 5593163"/>
              <a:gd name="connsiteY580" fmla="*/ 3747690 h 4305008"/>
              <a:gd name="connsiteX581" fmla="*/ 3120191 w 5593163"/>
              <a:gd name="connsiteY581" fmla="*/ 3747753 h 4305008"/>
              <a:gd name="connsiteX582" fmla="*/ 3120732 w 5593163"/>
              <a:gd name="connsiteY582" fmla="*/ 3754390 h 4305008"/>
              <a:gd name="connsiteX583" fmla="*/ 3128196 w 5593163"/>
              <a:gd name="connsiteY583" fmla="*/ 3846121 h 4305008"/>
              <a:gd name="connsiteX584" fmla="*/ 3129566 w 5593163"/>
              <a:gd name="connsiteY584" fmla="*/ 3862969 h 4305008"/>
              <a:gd name="connsiteX585" fmla="*/ 3128973 w 5593163"/>
              <a:gd name="connsiteY585" fmla="*/ 3874319 h 4305008"/>
              <a:gd name="connsiteX586" fmla="*/ 3128474 w 5593163"/>
              <a:gd name="connsiteY586" fmla="*/ 3874286 h 4305008"/>
              <a:gd name="connsiteX587" fmla="*/ 3128448 w 5593163"/>
              <a:gd name="connsiteY587" fmla="*/ 3874777 h 4305008"/>
              <a:gd name="connsiteX588" fmla="*/ 3111330 w 5593163"/>
              <a:gd name="connsiteY588" fmla="*/ 3873164 h 4305008"/>
              <a:gd name="connsiteX589" fmla="*/ 3015903 w 5593163"/>
              <a:gd name="connsiteY589" fmla="*/ 3864173 h 4305008"/>
              <a:gd name="connsiteX590" fmla="*/ 2999687 w 5593163"/>
              <a:gd name="connsiteY590" fmla="*/ 3862645 h 4305008"/>
              <a:gd name="connsiteX591" fmla="*/ 2999571 w 5593163"/>
              <a:gd name="connsiteY591" fmla="*/ 3861506 h 4305008"/>
              <a:gd name="connsiteX592" fmla="*/ 2309405 w 5593163"/>
              <a:gd name="connsiteY592" fmla="*/ 3173908 h 4305008"/>
              <a:gd name="connsiteX593" fmla="*/ 2308899 w 5593163"/>
              <a:gd name="connsiteY593" fmla="*/ 3173846 h 4305008"/>
              <a:gd name="connsiteX594" fmla="*/ 2308361 w 5593163"/>
              <a:gd name="connsiteY594" fmla="*/ 3167222 h 4305008"/>
              <a:gd name="connsiteX595" fmla="*/ 2300894 w 5593163"/>
              <a:gd name="connsiteY595" fmla="*/ 3075472 h 4305008"/>
              <a:gd name="connsiteX596" fmla="*/ 2299523 w 5593163"/>
              <a:gd name="connsiteY596" fmla="*/ 3058630 h 4305008"/>
              <a:gd name="connsiteX597" fmla="*/ 1601297 w 5593163"/>
              <a:gd name="connsiteY597" fmla="*/ 636203 h 4305008"/>
              <a:gd name="connsiteX598" fmla="*/ 2144606 w 5593163"/>
              <a:gd name="connsiteY598" fmla="*/ 1181049 h 4305008"/>
              <a:gd name="connsiteX599" fmla="*/ 1601297 w 5593163"/>
              <a:gd name="connsiteY599" fmla="*/ 636203 h 4305008"/>
              <a:gd name="connsiteX600" fmla="*/ 1601297 w 5593163"/>
              <a:gd name="connsiteY600" fmla="*/ 2333028 h 4305008"/>
              <a:gd name="connsiteX601" fmla="*/ 2144606 w 5593163"/>
              <a:gd name="connsiteY601" fmla="*/ 2877874 h 4305008"/>
              <a:gd name="connsiteX602" fmla="*/ 1601297 w 5593163"/>
              <a:gd name="connsiteY602" fmla="*/ 2333028 h 4305008"/>
              <a:gd name="connsiteX603" fmla="*/ 1601295 w 5593163"/>
              <a:gd name="connsiteY603" fmla="*/ 2034258 h 4305008"/>
              <a:gd name="connsiteX604" fmla="*/ 2144604 w 5593163"/>
              <a:gd name="connsiteY604" fmla="*/ 1493690 h 4305008"/>
              <a:gd name="connsiteX605" fmla="*/ 1601295 w 5593163"/>
              <a:gd name="connsiteY605" fmla="*/ 2034258 h 4305008"/>
              <a:gd name="connsiteX606" fmla="*/ 1601295 w 5593163"/>
              <a:gd name="connsiteY606" fmla="*/ 3731083 h 4305008"/>
              <a:gd name="connsiteX607" fmla="*/ 2144604 w 5593163"/>
              <a:gd name="connsiteY607" fmla="*/ 3190516 h 4305008"/>
              <a:gd name="connsiteX608" fmla="*/ 1601295 w 5593163"/>
              <a:gd name="connsiteY608" fmla="*/ 3731083 h 4305008"/>
              <a:gd name="connsiteX609" fmla="*/ 1457930 w 5593163"/>
              <a:gd name="connsiteY609" fmla="*/ 503273 h 4305008"/>
              <a:gd name="connsiteX610" fmla="*/ 1458524 w 5593163"/>
              <a:gd name="connsiteY610" fmla="*/ 491833 h 4305008"/>
              <a:gd name="connsiteX611" fmla="*/ 1459022 w 5593163"/>
              <a:gd name="connsiteY611" fmla="*/ 491866 h 4305008"/>
              <a:gd name="connsiteX612" fmla="*/ 1459048 w 5593163"/>
              <a:gd name="connsiteY612" fmla="*/ 491372 h 4305008"/>
              <a:gd name="connsiteX613" fmla="*/ 1476135 w 5593163"/>
              <a:gd name="connsiteY613" fmla="*/ 492995 h 4305008"/>
              <a:gd name="connsiteX614" fmla="*/ 1571597 w 5593163"/>
              <a:gd name="connsiteY614" fmla="*/ 502060 h 4305008"/>
              <a:gd name="connsiteX615" fmla="*/ 1587809 w 5593163"/>
              <a:gd name="connsiteY615" fmla="*/ 503599 h 4305008"/>
              <a:gd name="connsiteX616" fmla="*/ 1587926 w 5593163"/>
              <a:gd name="connsiteY616" fmla="*/ 504747 h 4305008"/>
              <a:gd name="connsiteX617" fmla="*/ 2278092 w 5593163"/>
              <a:gd name="connsiteY617" fmla="*/ 1197788 h 4305008"/>
              <a:gd name="connsiteX618" fmla="*/ 2278598 w 5593163"/>
              <a:gd name="connsiteY618" fmla="*/ 1197851 h 4305008"/>
              <a:gd name="connsiteX619" fmla="*/ 2279138 w 5593163"/>
              <a:gd name="connsiteY619" fmla="*/ 1204541 h 4305008"/>
              <a:gd name="connsiteX620" fmla="*/ 2286602 w 5593163"/>
              <a:gd name="connsiteY620" fmla="*/ 1296998 h 4305008"/>
              <a:gd name="connsiteX621" fmla="*/ 2287973 w 5593163"/>
              <a:gd name="connsiteY621" fmla="*/ 1313979 h 4305008"/>
              <a:gd name="connsiteX622" fmla="*/ 2287380 w 5593163"/>
              <a:gd name="connsiteY622" fmla="*/ 1325419 h 4305008"/>
              <a:gd name="connsiteX623" fmla="*/ 2286881 w 5593163"/>
              <a:gd name="connsiteY623" fmla="*/ 1325386 h 4305008"/>
              <a:gd name="connsiteX624" fmla="*/ 2286855 w 5593163"/>
              <a:gd name="connsiteY624" fmla="*/ 1325881 h 4305008"/>
              <a:gd name="connsiteX625" fmla="*/ 2269736 w 5593163"/>
              <a:gd name="connsiteY625" fmla="*/ 1324255 h 4305008"/>
              <a:gd name="connsiteX626" fmla="*/ 2174310 w 5593163"/>
              <a:gd name="connsiteY626" fmla="*/ 1315193 h 4305008"/>
              <a:gd name="connsiteX627" fmla="*/ 2158093 w 5593163"/>
              <a:gd name="connsiteY627" fmla="*/ 1313653 h 4305008"/>
              <a:gd name="connsiteX628" fmla="*/ 2157977 w 5593163"/>
              <a:gd name="connsiteY628" fmla="*/ 1312505 h 4305008"/>
              <a:gd name="connsiteX629" fmla="*/ 1467811 w 5593163"/>
              <a:gd name="connsiteY629" fmla="*/ 619464 h 4305008"/>
              <a:gd name="connsiteX630" fmla="*/ 1467306 w 5593163"/>
              <a:gd name="connsiteY630" fmla="*/ 619401 h 4305008"/>
              <a:gd name="connsiteX631" fmla="*/ 1466767 w 5593163"/>
              <a:gd name="connsiteY631" fmla="*/ 612725 h 4305008"/>
              <a:gd name="connsiteX632" fmla="*/ 1459300 w 5593163"/>
              <a:gd name="connsiteY632" fmla="*/ 520249 h 4305008"/>
              <a:gd name="connsiteX633" fmla="*/ 1457930 w 5593163"/>
              <a:gd name="connsiteY633" fmla="*/ 503273 h 4305008"/>
              <a:gd name="connsiteX634" fmla="*/ 1457930 w 5593163"/>
              <a:gd name="connsiteY634" fmla="*/ 2200098 h 4305008"/>
              <a:gd name="connsiteX635" fmla="*/ 1458524 w 5593163"/>
              <a:gd name="connsiteY635" fmla="*/ 2188658 h 4305008"/>
              <a:gd name="connsiteX636" fmla="*/ 1459022 w 5593163"/>
              <a:gd name="connsiteY636" fmla="*/ 2188691 h 4305008"/>
              <a:gd name="connsiteX637" fmla="*/ 1459048 w 5593163"/>
              <a:gd name="connsiteY637" fmla="*/ 2188197 h 4305008"/>
              <a:gd name="connsiteX638" fmla="*/ 1476135 w 5593163"/>
              <a:gd name="connsiteY638" fmla="*/ 2189820 h 4305008"/>
              <a:gd name="connsiteX639" fmla="*/ 1571597 w 5593163"/>
              <a:gd name="connsiteY639" fmla="*/ 2198885 h 4305008"/>
              <a:gd name="connsiteX640" fmla="*/ 1587809 w 5593163"/>
              <a:gd name="connsiteY640" fmla="*/ 2200424 h 4305008"/>
              <a:gd name="connsiteX641" fmla="*/ 1587926 w 5593163"/>
              <a:gd name="connsiteY641" fmla="*/ 2201572 h 4305008"/>
              <a:gd name="connsiteX642" fmla="*/ 2278092 w 5593163"/>
              <a:gd name="connsiteY642" fmla="*/ 2894613 h 4305008"/>
              <a:gd name="connsiteX643" fmla="*/ 2278598 w 5593163"/>
              <a:gd name="connsiteY643" fmla="*/ 2894676 h 4305008"/>
              <a:gd name="connsiteX644" fmla="*/ 2279138 w 5593163"/>
              <a:gd name="connsiteY644" fmla="*/ 2901366 h 4305008"/>
              <a:gd name="connsiteX645" fmla="*/ 2286602 w 5593163"/>
              <a:gd name="connsiteY645" fmla="*/ 2993823 h 4305008"/>
              <a:gd name="connsiteX646" fmla="*/ 2287973 w 5593163"/>
              <a:gd name="connsiteY646" fmla="*/ 3010804 h 4305008"/>
              <a:gd name="connsiteX647" fmla="*/ 2287380 w 5593163"/>
              <a:gd name="connsiteY647" fmla="*/ 3022244 h 4305008"/>
              <a:gd name="connsiteX648" fmla="*/ 2286881 w 5593163"/>
              <a:gd name="connsiteY648" fmla="*/ 3022211 h 4305008"/>
              <a:gd name="connsiteX649" fmla="*/ 2286855 w 5593163"/>
              <a:gd name="connsiteY649" fmla="*/ 3022706 h 4305008"/>
              <a:gd name="connsiteX650" fmla="*/ 2269736 w 5593163"/>
              <a:gd name="connsiteY650" fmla="*/ 3021080 h 4305008"/>
              <a:gd name="connsiteX651" fmla="*/ 2174310 w 5593163"/>
              <a:gd name="connsiteY651" fmla="*/ 3012018 h 4305008"/>
              <a:gd name="connsiteX652" fmla="*/ 2158093 w 5593163"/>
              <a:gd name="connsiteY652" fmla="*/ 3010478 h 4305008"/>
              <a:gd name="connsiteX653" fmla="*/ 2157977 w 5593163"/>
              <a:gd name="connsiteY653" fmla="*/ 3009330 h 4305008"/>
              <a:gd name="connsiteX654" fmla="*/ 1467811 w 5593163"/>
              <a:gd name="connsiteY654" fmla="*/ 2316289 h 4305008"/>
              <a:gd name="connsiteX655" fmla="*/ 1467306 w 5593163"/>
              <a:gd name="connsiteY655" fmla="*/ 2316226 h 4305008"/>
              <a:gd name="connsiteX656" fmla="*/ 1466767 w 5593163"/>
              <a:gd name="connsiteY656" fmla="*/ 2309550 h 4305008"/>
              <a:gd name="connsiteX657" fmla="*/ 1459300 w 5593163"/>
              <a:gd name="connsiteY657" fmla="*/ 2217074 h 4305008"/>
              <a:gd name="connsiteX658" fmla="*/ 1457930 w 5593163"/>
              <a:gd name="connsiteY658" fmla="*/ 2200098 h 4305008"/>
              <a:gd name="connsiteX659" fmla="*/ 1457930 w 5593163"/>
              <a:gd name="connsiteY659" fmla="*/ 3896923 h 4305008"/>
              <a:gd name="connsiteX660" fmla="*/ 1458524 w 5593163"/>
              <a:gd name="connsiteY660" fmla="*/ 3885483 h 4305008"/>
              <a:gd name="connsiteX661" fmla="*/ 1459022 w 5593163"/>
              <a:gd name="connsiteY661" fmla="*/ 3885516 h 4305008"/>
              <a:gd name="connsiteX662" fmla="*/ 1459048 w 5593163"/>
              <a:gd name="connsiteY662" fmla="*/ 3885022 h 4305008"/>
              <a:gd name="connsiteX663" fmla="*/ 1476135 w 5593163"/>
              <a:gd name="connsiteY663" fmla="*/ 3886645 h 4305008"/>
              <a:gd name="connsiteX664" fmla="*/ 1571597 w 5593163"/>
              <a:gd name="connsiteY664" fmla="*/ 3895710 h 4305008"/>
              <a:gd name="connsiteX665" fmla="*/ 1587809 w 5593163"/>
              <a:gd name="connsiteY665" fmla="*/ 3897249 h 4305008"/>
              <a:gd name="connsiteX666" fmla="*/ 1587926 w 5593163"/>
              <a:gd name="connsiteY666" fmla="*/ 3898397 h 4305008"/>
              <a:gd name="connsiteX667" fmla="*/ 2148179 w 5593163"/>
              <a:gd name="connsiteY667" fmla="*/ 4255797 h 4305008"/>
              <a:gd name="connsiteX668" fmla="*/ 2176624 w 5593163"/>
              <a:gd name="connsiteY668" fmla="*/ 4305008 h 4305008"/>
              <a:gd name="connsiteX669" fmla="*/ 2025574 w 5593163"/>
              <a:gd name="connsiteY669" fmla="*/ 4305008 h 4305008"/>
              <a:gd name="connsiteX670" fmla="*/ 1973451 w 5593163"/>
              <a:gd name="connsiteY670" fmla="*/ 4241205 h 4305008"/>
              <a:gd name="connsiteX671" fmla="*/ 1601297 w 5593163"/>
              <a:gd name="connsiteY671" fmla="*/ 4029853 h 4305008"/>
              <a:gd name="connsiteX672" fmla="*/ 1700478 w 5593163"/>
              <a:gd name="connsiteY672" fmla="*/ 4271827 h 4305008"/>
              <a:gd name="connsiteX673" fmla="*/ 1727160 w 5593163"/>
              <a:gd name="connsiteY673" fmla="*/ 4305008 h 4305008"/>
              <a:gd name="connsiteX674" fmla="*/ 1573050 w 5593163"/>
              <a:gd name="connsiteY674" fmla="*/ 4305008 h 4305008"/>
              <a:gd name="connsiteX675" fmla="*/ 1542929 w 5593163"/>
              <a:gd name="connsiteY675" fmla="*/ 4254710 h 4305008"/>
              <a:gd name="connsiteX676" fmla="*/ 1467811 w 5593163"/>
              <a:gd name="connsiteY676" fmla="*/ 4013114 h 4305008"/>
              <a:gd name="connsiteX677" fmla="*/ 1467306 w 5593163"/>
              <a:gd name="connsiteY677" fmla="*/ 4013051 h 4305008"/>
              <a:gd name="connsiteX678" fmla="*/ 1466767 w 5593163"/>
              <a:gd name="connsiteY678" fmla="*/ 4006375 h 4305008"/>
              <a:gd name="connsiteX679" fmla="*/ 1459300 w 5593163"/>
              <a:gd name="connsiteY679" fmla="*/ 3913899 h 4305008"/>
              <a:gd name="connsiteX680" fmla="*/ 1457930 w 5593163"/>
              <a:gd name="connsiteY680" fmla="*/ 3896923 h 4305008"/>
              <a:gd name="connsiteX681" fmla="*/ 1457928 w 5593163"/>
              <a:gd name="connsiteY681" fmla="*/ 469318 h 4305008"/>
              <a:gd name="connsiteX682" fmla="*/ 1459298 w 5593163"/>
              <a:gd name="connsiteY682" fmla="*/ 452471 h 4305008"/>
              <a:gd name="connsiteX683" fmla="*/ 1466762 w 5593163"/>
              <a:gd name="connsiteY683" fmla="*/ 360740 h 4305008"/>
              <a:gd name="connsiteX684" fmla="*/ 1467303 w 5593163"/>
              <a:gd name="connsiteY684" fmla="*/ 354103 h 4305008"/>
              <a:gd name="connsiteX685" fmla="*/ 1467808 w 5593163"/>
              <a:gd name="connsiteY685" fmla="*/ 354040 h 4305008"/>
              <a:gd name="connsiteX686" fmla="*/ 1552022 w 5593163"/>
              <a:gd name="connsiteY686" fmla="*/ 96778 h 4305008"/>
              <a:gd name="connsiteX687" fmla="*/ 1614656 w 5593163"/>
              <a:gd name="connsiteY687" fmla="*/ 0 h 4305008"/>
              <a:gd name="connsiteX688" fmla="*/ 1783031 w 5593163"/>
              <a:gd name="connsiteY688" fmla="*/ 0 h 4305008"/>
              <a:gd name="connsiteX689" fmla="*/ 1714803 w 5593163"/>
              <a:gd name="connsiteY689" fmla="*/ 76659 h 4305008"/>
              <a:gd name="connsiteX690" fmla="*/ 1601295 w 5593163"/>
              <a:gd name="connsiteY690" fmla="*/ 337433 h 4305008"/>
              <a:gd name="connsiteX691" fmla="*/ 2040269 w 5593163"/>
              <a:gd name="connsiteY691" fmla="*/ 44350 h 4305008"/>
              <a:gd name="connsiteX692" fmla="*/ 2062497 w 5593163"/>
              <a:gd name="connsiteY692" fmla="*/ 0 h 4305008"/>
              <a:gd name="connsiteX693" fmla="*/ 2211135 w 5593163"/>
              <a:gd name="connsiteY693" fmla="*/ 0 h 4305008"/>
              <a:gd name="connsiteX694" fmla="*/ 2159296 w 5593163"/>
              <a:gd name="connsiteY694" fmla="*/ 95636 h 4305008"/>
              <a:gd name="connsiteX695" fmla="*/ 1587923 w 5593163"/>
              <a:gd name="connsiteY695" fmla="*/ 467856 h 4305008"/>
              <a:gd name="connsiteX696" fmla="*/ 1587807 w 5593163"/>
              <a:gd name="connsiteY696" fmla="*/ 468995 h 4305008"/>
              <a:gd name="connsiteX697" fmla="*/ 1571591 w 5593163"/>
              <a:gd name="connsiteY697" fmla="*/ 470523 h 4305008"/>
              <a:gd name="connsiteX698" fmla="*/ 1476164 w 5593163"/>
              <a:gd name="connsiteY698" fmla="*/ 479514 h 4305008"/>
              <a:gd name="connsiteX699" fmla="*/ 1459046 w 5593163"/>
              <a:gd name="connsiteY699" fmla="*/ 481127 h 4305008"/>
              <a:gd name="connsiteX700" fmla="*/ 1459020 w 5593163"/>
              <a:gd name="connsiteY700" fmla="*/ 480636 h 4305008"/>
              <a:gd name="connsiteX701" fmla="*/ 1458521 w 5593163"/>
              <a:gd name="connsiteY701" fmla="*/ 480669 h 4305008"/>
              <a:gd name="connsiteX702" fmla="*/ 1457928 w 5593163"/>
              <a:gd name="connsiteY702" fmla="*/ 469318 h 4305008"/>
              <a:gd name="connsiteX703" fmla="*/ 1457928 w 5593163"/>
              <a:gd name="connsiteY703" fmla="*/ 2166144 h 4305008"/>
              <a:gd name="connsiteX704" fmla="*/ 1459298 w 5593163"/>
              <a:gd name="connsiteY704" fmla="*/ 2149296 h 4305008"/>
              <a:gd name="connsiteX705" fmla="*/ 1466762 w 5593163"/>
              <a:gd name="connsiteY705" fmla="*/ 2057565 h 4305008"/>
              <a:gd name="connsiteX706" fmla="*/ 1467303 w 5593163"/>
              <a:gd name="connsiteY706" fmla="*/ 2050928 h 4305008"/>
              <a:gd name="connsiteX707" fmla="*/ 1467808 w 5593163"/>
              <a:gd name="connsiteY707" fmla="*/ 2050865 h 4305008"/>
              <a:gd name="connsiteX708" fmla="*/ 2157974 w 5593163"/>
              <a:gd name="connsiteY708" fmla="*/ 1363267 h 4305008"/>
              <a:gd name="connsiteX709" fmla="*/ 2158091 w 5593163"/>
              <a:gd name="connsiteY709" fmla="*/ 1362128 h 4305008"/>
              <a:gd name="connsiteX710" fmla="*/ 2174304 w 5593163"/>
              <a:gd name="connsiteY710" fmla="*/ 1360601 h 4305008"/>
              <a:gd name="connsiteX711" fmla="*/ 2269765 w 5593163"/>
              <a:gd name="connsiteY711" fmla="*/ 1351607 h 4305008"/>
              <a:gd name="connsiteX712" fmla="*/ 2286853 w 5593163"/>
              <a:gd name="connsiteY712" fmla="*/ 1349997 h 4305008"/>
              <a:gd name="connsiteX713" fmla="*/ 2286879 w 5593163"/>
              <a:gd name="connsiteY713" fmla="*/ 1350487 h 4305008"/>
              <a:gd name="connsiteX714" fmla="*/ 2287377 w 5593163"/>
              <a:gd name="connsiteY714" fmla="*/ 1350455 h 4305008"/>
              <a:gd name="connsiteX715" fmla="*/ 2287971 w 5593163"/>
              <a:gd name="connsiteY715" fmla="*/ 1361805 h 4305008"/>
              <a:gd name="connsiteX716" fmla="*/ 2286600 w 5593163"/>
              <a:gd name="connsiteY716" fmla="*/ 1378647 h 4305008"/>
              <a:gd name="connsiteX717" fmla="*/ 2279133 w 5593163"/>
              <a:gd name="connsiteY717" fmla="*/ 1470397 h 4305008"/>
              <a:gd name="connsiteX718" fmla="*/ 2278595 w 5593163"/>
              <a:gd name="connsiteY718" fmla="*/ 1477021 h 4305008"/>
              <a:gd name="connsiteX719" fmla="*/ 2278089 w 5593163"/>
              <a:gd name="connsiteY719" fmla="*/ 1477083 h 4305008"/>
              <a:gd name="connsiteX720" fmla="*/ 1587923 w 5593163"/>
              <a:gd name="connsiteY720" fmla="*/ 2164681 h 4305008"/>
              <a:gd name="connsiteX721" fmla="*/ 1587807 w 5593163"/>
              <a:gd name="connsiteY721" fmla="*/ 2165820 h 4305008"/>
              <a:gd name="connsiteX722" fmla="*/ 1571591 w 5593163"/>
              <a:gd name="connsiteY722" fmla="*/ 2167348 h 4305008"/>
              <a:gd name="connsiteX723" fmla="*/ 1476164 w 5593163"/>
              <a:gd name="connsiteY723" fmla="*/ 2176339 h 4305008"/>
              <a:gd name="connsiteX724" fmla="*/ 1459046 w 5593163"/>
              <a:gd name="connsiteY724" fmla="*/ 2177952 h 4305008"/>
              <a:gd name="connsiteX725" fmla="*/ 1459020 w 5593163"/>
              <a:gd name="connsiteY725" fmla="*/ 2177461 h 4305008"/>
              <a:gd name="connsiteX726" fmla="*/ 1458521 w 5593163"/>
              <a:gd name="connsiteY726" fmla="*/ 2177494 h 4305008"/>
              <a:gd name="connsiteX727" fmla="*/ 1457928 w 5593163"/>
              <a:gd name="connsiteY727" fmla="*/ 2166144 h 4305008"/>
              <a:gd name="connsiteX728" fmla="*/ 1457928 w 5593163"/>
              <a:gd name="connsiteY728" fmla="*/ 3862969 h 4305008"/>
              <a:gd name="connsiteX729" fmla="*/ 1459298 w 5593163"/>
              <a:gd name="connsiteY729" fmla="*/ 3846121 h 4305008"/>
              <a:gd name="connsiteX730" fmla="*/ 1466762 w 5593163"/>
              <a:gd name="connsiteY730" fmla="*/ 3754390 h 4305008"/>
              <a:gd name="connsiteX731" fmla="*/ 1467303 w 5593163"/>
              <a:gd name="connsiteY731" fmla="*/ 3747753 h 4305008"/>
              <a:gd name="connsiteX732" fmla="*/ 1467808 w 5593163"/>
              <a:gd name="connsiteY732" fmla="*/ 3747690 h 4305008"/>
              <a:gd name="connsiteX733" fmla="*/ 2157974 w 5593163"/>
              <a:gd name="connsiteY733" fmla="*/ 3060092 h 4305008"/>
              <a:gd name="connsiteX734" fmla="*/ 2158091 w 5593163"/>
              <a:gd name="connsiteY734" fmla="*/ 3058953 h 4305008"/>
              <a:gd name="connsiteX735" fmla="*/ 2174304 w 5593163"/>
              <a:gd name="connsiteY735" fmla="*/ 3057426 h 4305008"/>
              <a:gd name="connsiteX736" fmla="*/ 2269765 w 5593163"/>
              <a:gd name="connsiteY736" fmla="*/ 3048432 h 4305008"/>
              <a:gd name="connsiteX737" fmla="*/ 2286853 w 5593163"/>
              <a:gd name="connsiteY737" fmla="*/ 3046822 h 4305008"/>
              <a:gd name="connsiteX738" fmla="*/ 2286879 w 5593163"/>
              <a:gd name="connsiteY738" fmla="*/ 3047312 h 4305008"/>
              <a:gd name="connsiteX739" fmla="*/ 2287377 w 5593163"/>
              <a:gd name="connsiteY739" fmla="*/ 3047280 h 4305008"/>
              <a:gd name="connsiteX740" fmla="*/ 2287971 w 5593163"/>
              <a:gd name="connsiteY740" fmla="*/ 3058630 h 4305008"/>
              <a:gd name="connsiteX741" fmla="*/ 2286600 w 5593163"/>
              <a:gd name="connsiteY741" fmla="*/ 3075472 h 4305008"/>
              <a:gd name="connsiteX742" fmla="*/ 2279133 w 5593163"/>
              <a:gd name="connsiteY742" fmla="*/ 3167222 h 4305008"/>
              <a:gd name="connsiteX743" fmla="*/ 2278595 w 5593163"/>
              <a:gd name="connsiteY743" fmla="*/ 3173846 h 4305008"/>
              <a:gd name="connsiteX744" fmla="*/ 2278089 w 5593163"/>
              <a:gd name="connsiteY744" fmla="*/ 3173908 h 4305008"/>
              <a:gd name="connsiteX745" fmla="*/ 1587923 w 5593163"/>
              <a:gd name="connsiteY745" fmla="*/ 3861506 h 4305008"/>
              <a:gd name="connsiteX746" fmla="*/ 1587807 w 5593163"/>
              <a:gd name="connsiteY746" fmla="*/ 3862645 h 4305008"/>
              <a:gd name="connsiteX747" fmla="*/ 1571591 w 5593163"/>
              <a:gd name="connsiteY747" fmla="*/ 3864173 h 4305008"/>
              <a:gd name="connsiteX748" fmla="*/ 1476164 w 5593163"/>
              <a:gd name="connsiteY748" fmla="*/ 3873164 h 4305008"/>
              <a:gd name="connsiteX749" fmla="*/ 1459046 w 5593163"/>
              <a:gd name="connsiteY749" fmla="*/ 3874777 h 4305008"/>
              <a:gd name="connsiteX750" fmla="*/ 1459020 w 5593163"/>
              <a:gd name="connsiteY750" fmla="*/ 3874286 h 4305008"/>
              <a:gd name="connsiteX751" fmla="*/ 1458521 w 5593163"/>
              <a:gd name="connsiteY751" fmla="*/ 3874319 h 4305008"/>
              <a:gd name="connsiteX752" fmla="*/ 1457928 w 5593163"/>
              <a:gd name="connsiteY752" fmla="*/ 3862969 h 4305008"/>
              <a:gd name="connsiteX753" fmla="*/ 750739 w 5593163"/>
              <a:gd name="connsiteY753" fmla="*/ 1181049 h 4305008"/>
              <a:gd name="connsiteX754" fmla="*/ 1294048 w 5593163"/>
              <a:gd name="connsiteY754" fmla="*/ 636203 h 4305008"/>
              <a:gd name="connsiteX755" fmla="*/ 750739 w 5593163"/>
              <a:gd name="connsiteY755" fmla="*/ 1181049 h 4305008"/>
              <a:gd name="connsiteX756" fmla="*/ 750739 w 5593163"/>
              <a:gd name="connsiteY756" fmla="*/ 1493690 h 4305008"/>
              <a:gd name="connsiteX757" fmla="*/ 1294048 w 5593163"/>
              <a:gd name="connsiteY757" fmla="*/ 2034258 h 4305008"/>
              <a:gd name="connsiteX758" fmla="*/ 750739 w 5593163"/>
              <a:gd name="connsiteY758" fmla="*/ 1493690 h 4305008"/>
              <a:gd name="connsiteX759" fmla="*/ 750739 w 5593163"/>
              <a:gd name="connsiteY759" fmla="*/ 2877874 h 4305008"/>
              <a:gd name="connsiteX760" fmla="*/ 1294048 w 5593163"/>
              <a:gd name="connsiteY760" fmla="*/ 2333028 h 4305008"/>
              <a:gd name="connsiteX761" fmla="*/ 750739 w 5593163"/>
              <a:gd name="connsiteY761" fmla="*/ 2877874 h 4305008"/>
              <a:gd name="connsiteX762" fmla="*/ 750739 w 5593163"/>
              <a:gd name="connsiteY762" fmla="*/ 3190516 h 4305008"/>
              <a:gd name="connsiteX763" fmla="*/ 1294048 w 5593163"/>
              <a:gd name="connsiteY763" fmla="*/ 3731083 h 4305008"/>
              <a:gd name="connsiteX764" fmla="*/ 750739 w 5593163"/>
              <a:gd name="connsiteY764" fmla="*/ 3190516 h 4305008"/>
              <a:gd name="connsiteX765" fmla="*/ 718720 w 5593163"/>
              <a:gd name="connsiteY765" fmla="*/ 4305008 h 4305008"/>
              <a:gd name="connsiteX766" fmla="*/ 747165 w 5593163"/>
              <a:gd name="connsiteY766" fmla="*/ 4255797 h 4305008"/>
              <a:gd name="connsiteX767" fmla="*/ 1307418 w 5593163"/>
              <a:gd name="connsiteY767" fmla="*/ 3898397 h 4305008"/>
              <a:gd name="connsiteX768" fmla="*/ 1307535 w 5593163"/>
              <a:gd name="connsiteY768" fmla="*/ 3897249 h 4305008"/>
              <a:gd name="connsiteX769" fmla="*/ 1323748 w 5593163"/>
              <a:gd name="connsiteY769" fmla="*/ 3895710 h 4305008"/>
              <a:gd name="connsiteX770" fmla="*/ 1419209 w 5593163"/>
              <a:gd name="connsiteY770" fmla="*/ 3886645 h 4305008"/>
              <a:gd name="connsiteX771" fmla="*/ 1436297 w 5593163"/>
              <a:gd name="connsiteY771" fmla="*/ 3885022 h 4305008"/>
              <a:gd name="connsiteX772" fmla="*/ 1436323 w 5593163"/>
              <a:gd name="connsiteY772" fmla="*/ 3885516 h 4305008"/>
              <a:gd name="connsiteX773" fmla="*/ 1436821 w 5593163"/>
              <a:gd name="connsiteY773" fmla="*/ 3885483 h 4305008"/>
              <a:gd name="connsiteX774" fmla="*/ 1437415 w 5593163"/>
              <a:gd name="connsiteY774" fmla="*/ 3896923 h 4305008"/>
              <a:gd name="connsiteX775" fmla="*/ 1436044 w 5593163"/>
              <a:gd name="connsiteY775" fmla="*/ 3913899 h 4305008"/>
              <a:gd name="connsiteX776" fmla="*/ 1428577 w 5593163"/>
              <a:gd name="connsiteY776" fmla="*/ 4006375 h 4305008"/>
              <a:gd name="connsiteX777" fmla="*/ 1428039 w 5593163"/>
              <a:gd name="connsiteY777" fmla="*/ 4013051 h 4305008"/>
              <a:gd name="connsiteX778" fmla="*/ 1427533 w 5593163"/>
              <a:gd name="connsiteY778" fmla="*/ 4013114 h 4305008"/>
              <a:gd name="connsiteX779" fmla="*/ 1352416 w 5593163"/>
              <a:gd name="connsiteY779" fmla="*/ 4254710 h 4305008"/>
              <a:gd name="connsiteX780" fmla="*/ 1322295 w 5593163"/>
              <a:gd name="connsiteY780" fmla="*/ 4305008 h 4305008"/>
              <a:gd name="connsiteX781" fmla="*/ 1168185 w 5593163"/>
              <a:gd name="connsiteY781" fmla="*/ 4305008 h 4305008"/>
              <a:gd name="connsiteX782" fmla="*/ 1194867 w 5593163"/>
              <a:gd name="connsiteY782" fmla="*/ 4271827 h 4305008"/>
              <a:gd name="connsiteX783" fmla="*/ 1294048 w 5593163"/>
              <a:gd name="connsiteY783" fmla="*/ 4029853 h 4305008"/>
              <a:gd name="connsiteX784" fmla="*/ 921894 w 5593163"/>
              <a:gd name="connsiteY784" fmla="*/ 4241205 h 4305008"/>
              <a:gd name="connsiteX785" fmla="*/ 869771 w 5593163"/>
              <a:gd name="connsiteY785" fmla="*/ 4305008 h 4305008"/>
              <a:gd name="connsiteX786" fmla="*/ 684209 w 5593163"/>
              <a:gd name="connsiteY786" fmla="*/ 0 h 4305008"/>
              <a:gd name="connsiteX787" fmla="*/ 832847 w 5593163"/>
              <a:gd name="connsiteY787" fmla="*/ 0 h 4305008"/>
              <a:gd name="connsiteX788" fmla="*/ 855075 w 5593163"/>
              <a:gd name="connsiteY788" fmla="*/ 44350 h 4305008"/>
              <a:gd name="connsiteX789" fmla="*/ 1294048 w 5593163"/>
              <a:gd name="connsiteY789" fmla="*/ 337433 h 4305008"/>
              <a:gd name="connsiteX790" fmla="*/ 1180541 w 5593163"/>
              <a:gd name="connsiteY790" fmla="*/ 76659 h 4305008"/>
              <a:gd name="connsiteX791" fmla="*/ 1112313 w 5593163"/>
              <a:gd name="connsiteY791" fmla="*/ 0 h 4305008"/>
              <a:gd name="connsiteX792" fmla="*/ 1280688 w 5593163"/>
              <a:gd name="connsiteY792" fmla="*/ 0 h 4305008"/>
              <a:gd name="connsiteX793" fmla="*/ 1343322 w 5593163"/>
              <a:gd name="connsiteY793" fmla="*/ 96778 h 4305008"/>
              <a:gd name="connsiteX794" fmla="*/ 1427534 w 5593163"/>
              <a:gd name="connsiteY794" fmla="*/ 354040 h 4305008"/>
              <a:gd name="connsiteX795" fmla="*/ 1428040 w 5593163"/>
              <a:gd name="connsiteY795" fmla="*/ 354102 h 4305008"/>
              <a:gd name="connsiteX796" fmla="*/ 1428580 w 5593163"/>
              <a:gd name="connsiteY796" fmla="*/ 360740 h 4305008"/>
              <a:gd name="connsiteX797" fmla="*/ 1436044 w 5593163"/>
              <a:gd name="connsiteY797" fmla="*/ 452471 h 4305008"/>
              <a:gd name="connsiteX798" fmla="*/ 1437415 w 5593163"/>
              <a:gd name="connsiteY798" fmla="*/ 469318 h 4305008"/>
              <a:gd name="connsiteX799" fmla="*/ 1436822 w 5593163"/>
              <a:gd name="connsiteY799" fmla="*/ 480669 h 4305008"/>
              <a:gd name="connsiteX800" fmla="*/ 1436323 w 5593163"/>
              <a:gd name="connsiteY800" fmla="*/ 480636 h 4305008"/>
              <a:gd name="connsiteX801" fmla="*/ 1436297 w 5593163"/>
              <a:gd name="connsiteY801" fmla="*/ 481127 h 4305008"/>
              <a:gd name="connsiteX802" fmla="*/ 1419178 w 5593163"/>
              <a:gd name="connsiteY802" fmla="*/ 479514 h 4305008"/>
              <a:gd name="connsiteX803" fmla="*/ 1323752 w 5593163"/>
              <a:gd name="connsiteY803" fmla="*/ 470523 h 4305008"/>
              <a:gd name="connsiteX804" fmla="*/ 1307535 w 5593163"/>
              <a:gd name="connsiteY804" fmla="*/ 468995 h 4305008"/>
              <a:gd name="connsiteX805" fmla="*/ 1307419 w 5593163"/>
              <a:gd name="connsiteY805" fmla="*/ 467856 h 4305008"/>
              <a:gd name="connsiteX806" fmla="*/ 736048 w 5593163"/>
              <a:gd name="connsiteY806" fmla="*/ 95636 h 4305008"/>
              <a:gd name="connsiteX807" fmla="*/ 607372 w 5593163"/>
              <a:gd name="connsiteY807" fmla="*/ 1313979 h 4305008"/>
              <a:gd name="connsiteX808" fmla="*/ 608742 w 5593163"/>
              <a:gd name="connsiteY808" fmla="*/ 1296998 h 4305008"/>
              <a:gd name="connsiteX809" fmla="*/ 616206 w 5593163"/>
              <a:gd name="connsiteY809" fmla="*/ 1204541 h 4305008"/>
              <a:gd name="connsiteX810" fmla="*/ 616747 w 5593163"/>
              <a:gd name="connsiteY810" fmla="*/ 1197851 h 4305008"/>
              <a:gd name="connsiteX811" fmla="*/ 617252 w 5593163"/>
              <a:gd name="connsiteY811" fmla="*/ 1197788 h 4305008"/>
              <a:gd name="connsiteX812" fmla="*/ 1307418 w 5593163"/>
              <a:gd name="connsiteY812" fmla="*/ 504747 h 4305008"/>
              <a:gd name="connsiteX813" fmla="*/ 1307535 w 5593163"/>
              <a:gd name="connsiteY813" fmla="*/ 503599 h 4305008"/>
              <a:gd name="connsiteX814" fmla="*/ 1323748 w 5593163"/>
              <a:gd name="connsiteY814" fmla="*/ 502060 h 4305008"/>
              <a:gd name="connsiteX815" fmla="*/ 1419209 w 5593163"/>
              <a:gd name="connsiteY815" fmla="*/ 492995 h 4305008"/>
              <a:gd name="connsiteX816" fmla="*/ 1436297 w 5593163"/>
              <a:gd name="connsiteY816" fmla="*/ 491372 h 4305008"/>
              <a:gd name="connsiteX817" fmla="*/ 1436323 w 5593163"/>
              <a:gd name="connsiteY817" fmla="*/ 491866 h 4305008"/>
              <a:gd name="connsiteX818" fmla="*/ 1436821 w 5593163"/>
              <a:gd name="connsiteY818" fmla="*/ 491833 h 4305008"/>
              <a:gd name="connsiteX819" fmla="*/ 1437415 w 5593163"/>
              <a:gd name="connsiteY819" fmla="*/ 503273 h 4305008"/>
              <a:gd name="connsiteX820" fmla="*/ 1436044 w 5593163"/>
              <a:gd name="connsiteY820" fmla="*/ 520249 h 4305008"/>
              <a:gd name="connsiteX821" fmla="*/ 1428577 w 5593163"/>
              <a:gd name="connsiteY821" fmla="*/ 612725 h 4305008"/>
              <a:gd name="connsiteX822" fmla="*/ 1428039 w 5593163"/>
              <a:gd name="connsiteY822" fmla="*/ 619401 h 4305008"/>
              <a:gd name="connsiteX823" fmla="*/ 1427533 w 5593163"/>
              <a:gd name="connsiteY823" fmla="*/ 619464 h 4305008"/>
              <a:gd name="connsiteX824" fmla="*/ 737367 w 5593163"/>
              <a:gd name="connsiteY824" fmla="*/ 1312505 h 4305008"/>
              <a:gd name="connsiteX825" fmla="*/ 737251 w 5593163"/>
              <a:gd name="connsiteY825" fmla="*/ 1313653 h 4305008"/>
              <a:gd name="connsiteX826" fmla="*/ 721035 w 5593163"/>
              <a:gd name="connsiteY826" fmla="*/ 1315193 h 4305008"/>
              <a:gd name="connsiteX827" fmla="*/ 625608 w 5593163"/>
              <a:gd name="connsiteY827" fmla="*/ 1324255 h 4305008"/>
              <a:gd name="connsiteX828" fmla="*/ 608490 w 5593163"/>
              <a:gd name="connsiteY828" fmla="*/ 1325881 h 4305008"/>
              <a:gd name="connsiteX829" fmla="*/ 608464 w 5593163"/>
              <a:gd name="connsiteY829" fmla="*/ 1325386 h 4305008"/>
              <a:gd name="connsiteX830" fmla="*/ 607965 w 5593163"/>
              <a:gd name="connsiteY830" fmla="*/ 1325419 h 4305008"/>
              <a:gd name="connsiteX831" fmla="*/ 607372 w 5593163"/>
              <a:gd name="connsiteY831" fmla="*/ 1313979 h 4305008"/>
              <a:gd name="connsiteX832" fmla="*/ 607372 w 5593163"/>
              <a:gd name="connsiteY832" fmla="*/ 1361805 h 4305008"/>
              <a:gd name="connsiteX833" fmla="*/ 607966 w 5593163"/>
              <a:gd name="connsiteY833" fmla="*/ 1350455 h 4305008"/>
              <a:gd name="connsiteX834" fmla="*/ 608464 w 5593163"/>
              <a:gd name="connsiteY834" fmla="*/ 1350487 h 4305008"/>
              <a:gd name="connsiteX835" fmla="*/ 608490 w 5593163"/>
              <a:gd name="connsiteY835" fmla="*/ 1349997 h 4305008"/>
              <a:gd name="connsiteX836" fmla="*/ 625577 w 5593163"/>
              <a:gd name="connsiteY836" fmla="*/ 1351607 h 4305008"/>
              <a:gd name="connsiteX837" fmla="*/ 721039 w 5593163"/>
              <a:gd name="connsiteY837" fmla="*/ 1360601 h 4305008"/>
              <a:gd name="connsiteX838" fmla="*/ 737251 w 5593163"/>
              <a:gd name="connsiteY838" fmla="*/ 1362128 h 4305008"/>
              <a:gd name="connsiteX839" fmla="*/ 737368 w 5593163"/>
              <a:gd name="connsiteY839" fmla="*/ 1363267 h 4305008"/>
              <a:gd name="connsiteX840" fmla="*/ 1427534 w 5593163"/>
              <a:gd name="connsiteY840" fmla="*/ 2050865 h 4305008"/>
              <a:gd name="connsiteX841" fmla="*/ 1428040 w 5593163"/>
              <a:gd name="connsiteY841" fmla="*/ 2050928 h 4305008"/>
              <a:gd name="connsiteX842" fmla="*/ 1428580 w 5593163"/>
              <a:gd name="connsiteY842" fmla="*/ 2057565 h 4305008"/>
              <a:gd name="connsiteX843" fmla="*/ 1436044 w 5593163"/>
              <a:gd name="connsiteY843" fmla="*/ 2149296 h 4305008"/>
              <a:gd name="connsiteX844" fmla="*/ 1437415 w 5593163"/>
              <a:gd name="connsiteY844" fmla="*/ 2166144 h 4305008"/>
              <a:gd name="connsiteX845" fmla="*/ 1436822 w 5593163"/>
              <a:gd name="connsiteY845" fmla="*/ 2177494 h 4305008"/>
              <a:gd name="connsiteX846" fmla="*/ 1436323 w 5593163"/>
              <a:gd name="connsiteY846" fmla="*/ 2177461 h 4305008"/>
              <a:gd name="connsiteX847" fmla="*/ 1436297 w 5593163"/>
              <a:gd name="connsiteY847" fmla="*/ 2177952 h 4305008"/>
              <a:gd name="connsiteX848" fmla="*/ 1419178 w 5593163"/>
              <a:gd name="connsiteY848" fmla="*/ 2176339 h 4305008"/>
              <a:gd name="connsiteX849" fmla="*/ 1323752 w 5593163"/>
              <a:gd name="connsiteY849" fmla="*/ 2167348 h 4305008"/>
              <a:gd name="connsiteX850" fmla="*/ 1307535 w 5593163"/>
              <a:gd name="connsiteY850" fmla="*/ 2165820 h 4305008"/>
              <a:gd name="connsiteX851" fmla="*/ 1307419 w 5593163"/>
              <a:gd name="connsiteY851" fmla="*/ 2164681 h 4305008"/>
              <a:gd name="connsiteX852" fmla="*/ 617253 w 5593163"/>
              <a:gd name="connsiteY852" fmla="*/ 1477083 h 4305008"/>
              <a:gd name="connsiteX853" fmla="*/ 616748 w 5593163"/>
              <a:gd name="connsiteY853" fmla="*/ 1477021 h 4305008"/>
              <a:gd name="connsiteX854" fmla="*/ 616209 w 5593163"/>
              <a:gd name="connsiteY854" fmla="*/ 1470397 h 4305008"/>
              <a:gd name="connsiteX855" fmla="*/ 608742 w 5593163"/>
              <a:gd name="connsiteY855" fmla="*/ 1378647 h 4305008"/>
              <a:gd name="connsiteX856" fmla="*/ 607372 w 5593163"/>
              <a:gd name="connsiteY856" fmla="*/ 1361805 h 4305008"/>
              <a:gd name="connsiteX857" fmla="*/ 607372 w 5593163"/>
              <a:gd name="connsiteY857" fmla="*/ 3010804 h 4305008"/>
              <a:gd name="connsiteX858" fmla="*/ 608742 w 5593163"/>
              <a:gd name="connsiteY858" fmla="*/ 2993823 h 4305008"/>
              <a:gd name="connsiteX859" fmla="*/ 616206 w 5593163"/>
              <a:gd name="connsiteY859" fmla="*/ 2901366 h 4305008"/>
              <a:gd name="connsiteX860" fmla="*/ 616747 w 5593163"/>
              <a:gd name="connsiteY860" fmla="*/ 2894676 h 4305008"/>
              <a:gd name="connsiteX861" fmla="*/ 617252 w 5593163"/>
              <a:gd name="connsiteY861" fmla="*/ 2894613 h 4305008"/>
              <a:gd name="connsiteX862" fmla="*/ 1307418 w 5593163"/>
              <a:gd name="connsiteY862" fmla="*/ 2201572 h 4305008"/>
              <a:gd name="connsiteX863" fmla="*/ 1307535 w 5593163"/>
              <a:gd name="connsiteY863" fmla="*/ 2200424 h 4305008"/>
              <a:gd name="connsiteX864" fmla="*/ 1323748 w 5593163"/>
              <a:gd name="connsiteY864" fmla="*/ 2198885 h 4305008"/>
              <a:gd name="connsiteX865" fmla="*/ 1419209 w 5593163"/>
              <a:gd name="connsiteY865" fmla="*/ 2189820 h 4305008"/>
              <a:gd name="connsiteX866" fmla="*/ 1436297 w 5593163"/>
              <a:gd name="connsiteY866" fmla="*/ 2188197 h 4305008"/>
              <a:gd name="connsiteX867" fmla="*/ 1436323 w 5593163"/>
              <a:gd name="connsiteY867" fmla="*/ 2188691 h 4305008"/>
              <a:gd name="connsiteX868" fmla="*/ 1436821 w 5593163"/>
              <a:gd name="connsiteY868" fmla="*/ 2188658 h 4305008"/>
              <a:gd name="connsiteX869" fmla="*/ 1437415 w 5593163"/>
              <a:gd name="connsiteY869" fmla="*/ 2200098 h 4305008"/>
              <a:gd name="connsiteX870" fmla="*/ 1436044 w 5593163"/>
              <a:gd name="connsiteY870" fmla="*/ 2217074 h 4305008"/>
              <a:gd name="connsiteX871" fmla="*/ 1428577 w 5593163"/>
              <a:gd name="connsiteY871" fmla="*/ 2309550 h 4305008"/>
              <a:gd name="connsiteX872" fmla="*/ 1428039 w 5593163"/>
              <a:gd name="connsiteY872" fmla="*/ 2316226 h 4305008"/>
              <a:gd name="connsiteX873" fmla="*/ 1427533 w 5593163"/>
              <a:gd name="connsiteY873" fmla="*/ 2316289 h 4305008"/>
              <a:gd name="connsiteX874" fmla="*/ 737367 w 5593163"/>
              <a:gd name="connsiteY874" fmla="*/ 3009330 h 4305008"/>
              <a:gd name="connsiteX875" fmla="*/ 737251 w 5593163"/>
              <a:gd name="connsiteY875" fmla="*/ 3010478 h 4305008"/>
              <a:gd name="connsiteX876" fmla="*/ 721035 w 5593163"/>
              <a:gd name="connsiteY876" fmla="*/ 3012018 h 4305008"/>
              <a:gd name="connsiteX877" fmla="*/ 625608 w 5593163"/>
              <a:gd name="connsiteY877" fmla="*/ 3021080 h 4305008"/>
              <a:gd name="connsiteX878" fmla="*/ 608490 w 5593163"/>
              <a:gd name="connsiteY878" fmla="*/ 3022706 h 4305008"/>
              <a:gd name="connsiteX879" fmla="*/ 608464 w 5593163"/>
              <a:gd name="connsiteY879" fmla="*/ 3022211 h 4305008"/>
              <a:gd name="connsiteX880" fmla="*/ 607965 w 5593163"/>
              <a:gd name="connsiteY880" fmla="*/ 3022244 h 4305008"/>
              <a:gd name="connsiteX881" fmla="*/ 607372 w 5593163"/>
              <a:gd name="connsiteY881" fmla="*/ 3010804 h 4305008"/>
              <a:gd name="connsiteX882" fmla="*/ 607372 w 5593163"/>
              <a:gd name="connsiteY882" fmla="*/ 3058630 h 4305008"/>
              <a:gd name="connsiteX883" fmla="*/ 607966 w 5593163"/>
              <a:gd name="connsiteY883" fmla="*/ 3047280 h 4305008"/>
              <a:gd name="connsiteX884" fmla="*/ 608464 w 5593163"/>
              <a:gd name="connsiteY884" fmla="*/ 3047312 h 4305008"/>
              <a:gd name="connsiteX885" fmla="*/ 608490 w 5593163"/>
              <a:gd name="connsiteY885" fmla="*/ 3046822 h 4305008"/>
              <a:gd name="connsiteX886" fmla="*/ 625577 w 5593163"/>
              <a:gd name="connsiteY886" fmla="*/ 3048432 h 4305008"/>
              <a:gd name="connsiteX887" fmla="*/ 721039 w 5593163"/>
              <a:gd name="connsiteY887" fmla="*/ 3057426 h 4305008"/>
              <a:gd name="connsiteX888" fmla="*/ 737251 w 5593163"/>
              <a:gd name="connsiteY888" fmla="*/ 3058953 h 4305008"/>
              <a:gd name="connsiteX889" fmla="*/ 737368 w 5593163"/>
              <a:gd name="connsiteY889" fmla="*/ 3060092 h 4305008"/>
              <a:gd name="connsiteX890" fmla="*/ 1427534 w 5593163"/>
              <a:gd name="connsiteY890" fmla="*/ 3747690 h 4305008"/>
              <a:gd name="connsiteX891" fmla="*/ 1428040 w 5593163"/>
              <a:gd name="connsiteY891" fmla="*/ 3747753 h 4305008"/>
              <a:gd name="connsiteX892" fmla="*/ 1428580 w 5593163"/>
              <a:gd name="connsiteY892" fmla="*/ 3754390 h 4305008"/>
              <a:gd name="connsiteX893" fmla="*/ 1436044 w 5593163"/>
              <a:gd name="connsiteY893" fmla="*/ 3846121 h 4305008"/>
              <a:gd name="connsiteX894" fmla="*/ 1437415 w 5593163"/>
              <a:gd name="connsiteY894" fmla="*/ 3862969 h 4305008"/>
              <a:gd name="connsiteX895" fmla="*/ 1436822 w 5593163"/>
              <a:gd name="connsiteY895" fmla="*/ 3874319 h 4305008"/>
              <a:gd name="connsiteX896" fmla="*/ 1436323 w 5593163"/>
              <a:gd name="connsiteY896" fmla="*/ 3874286 h 4305008"/>
              <a:gd name="connsiteX897" fmla="*/ 1436297 w 5593163"/>
              <a:gd name="connsiteY897" fmla="*/ 3874777 h 4305008"/>
              <a:gd name="connsiteX898" fmla="*/ 1419178 w 5593163"/>
              <a:gd name="connsiteY898" fmla="*/ 3873164 h 4305008"/>
              <a:gd name="connsiteX899" fmla="*/ 1323752 w 5593163"/>
              <a:gd name="connsiteY899" fmla="*/ 3864173 h 4305008"/>
              <a:gd name="connsiteX900" fmla="*/ 1307535 w 5593163"/>
              <a:gd name="connsiteY900" fmla="*/ 3862645 h 4305008"/>
              <a:gd name="connsiteX901" fmla="*/ 1307419 w 5593163"/>
              <a:gd name="connsiteY901" fmla="*/ 3861506 h 4305008"/>
              <a:gd name="connsiteX902" fmla="*/ 617253 w 5593163"/>
              <a:gd name="connsiteY902" fmla="*/ 3173908 h 4305008"/>
              <a:gd name="connsiteX903" fmla="*/ 616748 w 5593163"/>
              <a:gd name="connsiteY903" fmla="*/ 3173846 h 4305008"/>
              <a:gd name="connsiteX904" fmla="*/ 616209 w 5593163"/>
              <a:gd name="connsiteY904" fmla="*/ 3167222 h 4305008"/>
              <a:gd name="connsiteX905" fmla="*/ 608742 w 5593163"/>
              <a:gd name="connsiteY905" fmla="*/ 3075472 h 4305008"/>
              <a:gd name="connsiteX906" fmla="*/ 607372 w 5593163"/>
              <a:gd name="connsiteY906" fmla="*/ 3058630 h 4305008"/>
              <a:gd name="connsiteX907" fmla="*/ 0 w 5593163"/>
              <a:gd name="connsiteY907" fmla="*/ 116373 h 4305008"/>
              <a:gd name="connsiteX908" fmla="*/ 0 w 5593163"/>
              <a:gd name="connsiteY908" fmla="*/ 0 h 4305008"/>
              <a:gd name="connsiteX909" fmla="*/ 90880 w 5593163"/>
              <a:gd name="connsiteY909" fmla="*/ 0 h 4305008"/>
              <a:gd name="connsiteX910" fmla="*/ 22652 w 5593163"/>
              <a:gd name="connsiteY910" fmla="*/ 76659 h 4305008"/>
              <a:gd name="connsiteX911" fmla="*/ 0 w 5593163"/>
              <a:gd name="connsiteY911" fmla="*/ 443121 h 4305008"/>
              <a:gd name="connsiteX912" fmla="*/ 0 w 5593163"/>
              <a:gd name="connsiteY912" fmla="*/ 311637 h 4305008"/>
              <a:gd name="connsiteX913" fmla="*/ 82171 w 5593163"/>
              <a:gd name="connsiteY913" fmla="*/ 276703 h 4305008"/>
              <a:gd name="connsiteX914" fmla="*/ 348118 w 5593163"/>
              <a:gd name="connsiteY914" fmla="*/ 44350 h 4305008"/>
              <a:gd name="connsiteX915" fmla="*/ 370347 w 5593163"/>
              <a:gd name="connsiteY915" fmla="*/ 0 h 4305008"/>
              <a:gd name="connsiteX916" fmla="*/ 518984 w 5593163"/>
              <a:gd name="connsiteY916" fmla="*/ 0 h 4305008"/>
              <a:gd name="connsiteX917" fmla="*/ 467145 w 5593163"/>
              <a:gd name="connsiteY917" fmla="*/ 95636 h 4305008"/>
              <a:gd name="connsiteX918" fmla="*/ 13323 w 5593163"/>
              <a:gd name="connsiteY918" fmla="*/ 439959 h 4305008"/>
              <a:gd name="connsiteX919" fmla="*/ 0 w 5593163"/>
              <a:gd name="connsiteY919" fmla="*/ 1070142 h 4305008"/>
              <a:gd name="connsiteX920" fmla="*/ 0 w 5593163"/>
              <a:gd name="connsiteY920" fmla="*/ 862064 h 4305008"/>
              <a:gd name="connsiteX921" fmla="*/ 31905 w 5593163"/>
              <a:gd name="connsiteY921" fmla="*/ 912052 h 4305008"/>
              <a:gd name="connsiteX922" fmla="*/ 452455 w 5593163"/>
              <a:gd name="connsiteY922" fmla="*/ 1181049 h 4305008"/>
              <a:gd name="connsiteX923" fmla="*/ 9316 w 5593163"/>
              <a:gd name="connsiteY923" fmla="*/ 665484 h 4305008"/>
              <a:gd name="connsiteX924" fmla="*/ 0 w 5593163"/>
              <a:gd name="connsiteY924" fmla="*/ 662760 h 4305008"/>
              <a:gd name="connsiteX925" fmla="*/ 0 w 5593163"/>
              <a:gd name="connsiteY925" fmla="*/ 530567 h 4305008"/>
              <a:gd name="connsiteX926" fmla="*/ 26399 w 5593163"/>
              <a:gd name="connsiteY926" fmla="*/ 537107 h 4305008"/>
              <a:gd name="connsiteX927" fmla="*/ 585941 w 5593163"/>
              <a:gd name="connsiteY927" fmla="*/ 1197788 h 4305008"/>
              <a:gd name="connsiteX928" fmla="*/ 586447 w 5593163"/>
              <a:gd name="connsiteY928" fmla="*/ 1197851 h 4305008"/>
              <a:gd name="connsiteX929" fmla="*/ 586987 w 5593163"/>
              <a:gd name="connsiteY929" fmla="*/ 1204541 h 4305008"/>
              <a:gd name="connsiteX930" fmla="*/ 594451 w 5593163"/>
              <a:gd name="connsiteY930" fmla="*/ 1296998 h 4305008"/>
              <a:gd name="connsiteX931" fmla="*/ 595822 w 5593163"/>
              <a:gd name="connsiteY931" fmla="*/ 1313979 h 4305008"/>
              <a:gd name="connsiteX932" fmla="*/ 595229 w 5593163"/>
              <a:gd name="connsiteY932" fmla="*/ 1325419 h 4305008"/>
              <a:gd name="connsiteX933" fmla="*/ 594730 w 5593163"/>
              <a:gd name="connsiteY933" fmla="*/ 1325386 h 4305008"/>
              <a:gd name="connsiteX934" fmla="*/ 594704 w 5593163"/>
              <a:gd name="connsiteY934" fmla="*/ 1325881 h 4305008"/>
              <a:gd name="connsiteX935" fmla="*/ 577585 w 5593163"/>
              <a:gd name="connsiteY935" fmla="*/ 1324255 h 4305008"/>
              <a:gd name="connsiteX936" fmla="*/ 482159 w 5593163"/>
              <a:gd name="connsiteY936" fmla="*/ 1315193 h 4305008"/>
              <a:gd name="connsiteX937" fmla="*/ 465942 w 5593163"/>
              <a:gd name="connsiteY937" fmla="*/ 1313653 h 4305008"/>
              <a:gd name="connsiteX938" fmla="*/ 465826 w 5593163"/>
              <a:gd name="connsiteY938" fmla="*/ 1312505 h 4305008"/>
              <a:gd name="connsiteX939" fmla="*/ 5028 w 5593163"/>
              <a:gd name="connsiteY939" fmla="*/ 1076034 h 4305008"/>
              <a:gd name="connsiteX940" fmla="*/ 0 w 5593163"/>
              <a:gd name="connsiteY940" fmla="*/ 2139063 h 4305008"/>
              <a:gd name="connsiteX941" fmla="*/ 0 w 5593163"/>
              <a:gd name="connsiteY941" fmla="*/ 2007909 h 4305008"/>
              <a:gd name="connsiteX942" fmla="*/ 9314 w 5593163"/>
              <a:gd name="connsiteY942" fmla="*/ 2005207 h 4305008"/>
              <a:gd name="connsiteX943" fmla="*/ 452453 w 5593163"/>
              <a:gd name="connsiteY943" fmla="*/ 1493690 h 4305008"/>
              <a:gd name="connsiteX944" fmla="*/ 31903 w 5593163"/>
              <a:gd name="connsiteY944" fmla="*/ 1760575 h 4305008"/>
              <a:gd name="connsiteX945" fmla="*/ 0 w 5593163"/>
              <a:gd name="connsiteY945" fmla="*/ 1810167 h 4305008"/>
              <a:gd name="connsiteX946" fmla="*/ 0 w 5593163"/>
              <a:gd name="connsiteY946" fmla="*/ 1603724 h 4305008"/>
              <a:gd name="connsiteX947" fmla="*/ 5025 w 5593163"/>
              <a:gd name="connsiteY947" fmla="*/ 1597880 h 4305008"/>
              <a:gd name="connsiteX948" fmla="*/ 465823 w 5593163"/>
              <a:gd name="connsiteY948" fmla="*/ 1363267 h 4305008"/>
              <a:gd name="connsiteX949" fmla="*/ 465940 w 5593163"/>
              <a:gd name="connsiteY949" fmla="*/ 1362128 h 4305008"/>
              <a:gd name="connsiteX950" fmla="*/ 482153 w 5593163"/>
              <a:gd name="connsiteY950" fmla="*/ 1360601 h 4305008"/>
              <a:gd name="connsiteX951" fmla="*/ 577614 w 5593163"/>
              <a:gd name="connsiteY951" fmla="*/ 1351607 h 4305008"/>
              <a:gd name="connsiteX952" fmla="*/ 594702 w 5593163"/>
              <a:gd name="connsiteY952" fmla="*/ 1349997 h 4305008"/>
              <a:gd name="connsiteX953" fmla="*/ 594728 w 5593163"/>
              <a:gd name="connsiteY953" fmla="*/ 1350487 h 4305008"/>
              <a:gd name="connsiteX954" fmla="*/ 595226 w 5593163"/>
              <a:gd name="connsiteY954" fmla="*/ 1350455 h 4305008"/>
              <a:gd name="connsiteX955" fmla="*/ 595820 w 5593163"/>
              <a:gd name="connsiteY955" fmla="*/ 1361805 h 4305008"/>
              <a:gd name="connsiteX956" fmla="*/ 594449 w 5593163"/>
              <a:gd name="connsiteY956" fmla="*/ 1378647 h 4305008"/>
              <a:gd name="connsiteX957" fmla="*/ 586982 w 5593163"/>
              <a:gd name="connsiteY957" fmla="*/ 1470397 h 4305008"/>
              <a:gd name="connsiteX958" fmla="*/ 586444 w 5593163"/>
              <a:gd name="connsiteY958" fmla="*/ 1477021 h 4305008"/>
              <a:gd name="connsiteX959" fmla="*/ 585938 w 5593163"/>
              <a:gd name="connsiteY959" fmla="*/ 1477083 h 4305008"/>
              <a:gd name="connsiteX960" fmla="*/ 26396 w 5593163"/>
              <a:gd name="connsiteY960" fmla="*/ 2132575 h 4305008"/>
              <a:gd name="connsiteX961" fmla="*/ 0 w 5593163"/>
              <a:gd name="connsiteY961" fmla="*/ 2766967 h 4305008"/>
              <a:gd name="connsiteX962" fmla="*/ 0 w 5593163"/>
              <a:gd name="connsiteY962" fmla="*/ 2558889 h 4305008"/>
              <a:gd name="connsiteX963" fmla="*/ 31905 w 5593163"/>
              <a:gd name="connsiteY963" fmla="*/ 2608877 h 4305008"/>
              <a:gd name="connsiteX964" fmla="*/ 452455 w 5593163"/>
              <a:gd name="connsiteY964" fmla="*/ 2877874 h 4305008"/>
              <a:gd name="connsiteX965" fmla="*/ 9316 w 5593163"/>
              <a:gd name="connsiteY965" fmla="*/ 2362309 h 4305008"/>
              <a:gd name="connsiteX966" fmla="*/ 0 w 5593163"/>
              <a:gd name="connsiteY966" fmla="*/ 2359585 h 4305008"/>
              <a:gd name="connsiteX967" fmla="*/ 0 w 5593163"/>
              <a:gd name="connsiteY967" fmla="*/ 2227392 h 4305008"/>
              <a:gd name="connsiteX968" fmla="*/ 26399 w 5593163"/>
              <a:gd name="connsiteY968" fmla="*/ 2233932 h 4305008"/>
              <a:gd name="connsiteX969" fmla="*/ 585941 w 5593163"/>
              <a:gd name="connsiteY969" fmla="*/ 2894613 h 4305008"/>
              <a:gd name="connsiteX970" fmla="*/ 586447 w 5593163"/>
              <a:gd name="connsiteY970" fmla="*/ 2894676 h 4305008"/>
              <a:gd name="connsiteX971" fmla="*/ 586987 w 5593163"/>
              <a:gd name="connsiteY971" fmla="*/ 2901366 h 4305008"/>
              <a:gd name="connsiteX972" fmla="*/ 594451 w 5593163"/>
              <a:gd name="connsiteY972" fmla="*/ 2993823 h 4305008"/>
              <a:gd name="connsiteX973" fmla="*/ 595822 w 5593163"/>
              <a:gd name="connsiteY973" fmla="*/ 3010804 h 4305008"/>
              <a:gd name="connsiteX974" fmla="*/ 595229 w 5593163"/>
              <a:gd name="connsiteY974" fmla="*/ 3022244 h 4305008"/>
              <a:gd name="connsiteX975" fmla="*/ 594730 w 5593163"/>
              <a:gd name="connsiteY975" fmla="*/ 3022211 h 4305008"/>
              <a:gd name="connsiteX976" fmla="*/ 594704 w 5593163"/>
              <a:gd name="connsiteY976" fmla="*/ 3022706 h 4305008"/>
              <a:gd name="connsiteX977" fmla="*/ 577585 w 5593163"/>
              <a:gd name="connsiteY977" fmla="*/ 3021080 h 4305008"/>
              <a:gd name="connsiteX978" fmla="*/ 482159 w 5593163"/>
              <a:gd name="connsiteY978" fmla="*/ 3012018 h 4305008"/>
              <a:gd name="connsiteX979" fmla="*/ 465942 w 5593163"/>
              <a:gd name="connsiteY979" fmla="*/ 3010478 h 4305008"/>
              <a:gd name="connsiteX980" fmla="*/ 465826 w 5593163"/>
              <a:gd name="connsiteY980" fmla="*/ 3009330 h 4305008"/>
              <a:gd name="connsiteX981" fmla="*/ 5028 w 5593163"/>
              <a:gd name="connsiteY981" fmla="*/ 2772859 h 4305008"/>
              <a:gd name="connsiteX982" fmla="*/ 0 w 5593163"/>
              <a:gd name="connsiteY982" fmla="*/ 3835888 h 4305008"/>
              <a:gd name="connsiteX983" fmla="*/ 0 w 5593163"/>
              <a:gd name="connsiteY983" fmla="*/ 3704734 h 4305008"/>
              <a:gd name="connsiteX984" fmla="*/ 9314 w 5593163"/>
              <a:gd name="connsiteY984" fmla="*/ 3702032 h 4305008"/>
              <a:gd name="connsiteX985" fmla="*/ 452453 w 5593163"/>
              <a:gd name="connsiteY985" fmla="*/ 3190516 h 4305008"/>
              <a:gd name="connsiteX986" fmla="*/ 31903 w 5593163"/>
              <a:gd name="connsiteY986" fmla="*/ 3457400 h 4305008"/>
              <a:gd name="connsiteX987" fmla="*/ 0 w 5593163"/>
              <a:gd name="connsiteY987" fmla="*/ 3506992 h 4305008"/>
              <a:gd name="connsiteX988" fmla="*/ 0 w 5593163"/>
              <a:gd name="connsiteY988" fmla="*/ 3300549 h 4305008"/>
              <a:gd name="connsiteX989" fmla="*/ 5025 w 5593163"/>
              <a:gd name="connsiteY989" fmla="*/ 3294705 h 4305008"/>
              <a:gd name="connsiteX990" fmla="*/ 465823 w 5593163"/>
              <a:gd name="connsiteY990" fmla="*/ 3060092 h 4305008"/>
              <a:gd name="connsiteX991" fmla="*/ 465940 w 5593163"/>
              <a:gd name="connsiteY991" fmla="*/ 3058953 h 4305008"/>
              <a:gd name="connsiteX992" fmla="*/ 482153 w 5593163"/>
              <a:gd name="connsiteY992" fmla="*/ 3057426 h 4305008"/>
              <a:gd name="connsiteX993" fmla="*/ 577614 w 5593163"/>
              <a:gd name="connsiteY993" fmla="*/ 3048432 h 4305008"/>
              <a:gd name="connsiteX994" fmla="*/ 594702 w 5593163"/>
              <a:gd name="connsiteY994" fmla="*/ 3046822 h 4305008"/>
              <a:gd name="connsiteX995" fmla="*/ 594728 w 5593163"/>
              <a:gd name="connsiteY995" fmla="*/ 3047312 h 4305008"/>
              <a:gd name="connsiteX996" fmla="*/ 595226 w 5593163"/>
              <a:gd name="connsiteY996" fmla="*/ 3047280 h 4305008"/>
              <a:gd name="connsiteX997" fmla="*/ 595820 w 5593163"/>
              <a:gd name="connsiteY997" fmla="*/ 3058630 h 4305008"/>
              <a:gd name="connsiteX998" fmla="*/ 594449 w 5593163"/>
              <a:gd name="connsiteY998" fmla="*/ 3075472 h 4305008"/>
              <a:gd name="connsiteX999" fmla="*/ 586982 w 5593163"/>
              <a:gd name="connsiteY999" fmla="*/ 3167222 h 4305008"/>
              <a:gd name="connsiteX1000" fmla="*/ 586444 w 5593163"/>
              <a:gd name="connsiteY1000" fmla="*/ 3173846 h 4305008"/>
              <a:gd name="connsiteX1001" fmla="*/ 585938 w 5593163"/>
              <a:gd name="connsiteY1001" fmla="*/ 3173908 h 4305008"/>
              <a:gd name="connsiteX1002" fmla="*/ 26396 w 5593163"/>
              <a:gd name="connsiteY1002" fmla="*/ 3829400 h 4305008"/>
              <a:gd name="connsiteX1003" fmla="*/ 0 w 5593163"/>
              <a:gd name="connsiteY1003" fmla="*/ 4056079 h 4305008"/>
              <a:gd name="connsiteX1004" fmla="*/ 0 w 5593163"/>
              <a:gd name="connsiteY1004" fmla="*/ 3923091 h 4305008"/>
              <a:gd name="connsiteX1005" fmla="*/ 9850 w 5593163"/>
              <a:gd name="connsiteY1005" fmla="*/ 3925425 h 4305008"/>
              <a:gd name="connsiteX1006" fmla="*/ 456028 w 5593163"/>
              <a:gd name="connsiteY1006" fmla="*/ 4255797 h 4305008"/>
              <a:gd name="connsiteX1007" fmla="*/ 484473 w 5593163"/>
              <a:gd name="connsiteY1007" fmla="*/ 4305008 h 4305008"/>
              <a:gd name="connsiteX1008" fmla="*/ 333423 w 5593163"/>
              <a:gd name="connsiteY1008" fmla="*/ 4305008 h 4305008"/>
              <a:gd name="connsiteX1009" fmla="*/ 281300 w 5593163"/>
              <a:gd name="connsiteY1009" fmla="*/ 4241205 h 4305008"/>
              <a:gd name="connsiteX1010" fmla="*/ 75476 w 5593163"/>
              <a:gd name="connsiteY1010" fmla="*/ 4087725 h 4305008"/>
              <a:gd name="connsiteX1011" fmla="*/ 0 w 5593163"/>
              <a:gd name="connsiteY1011" fmla="*/ 4305008 h 4305008"/>
              <a:gd name="connsiteX1012" fmla="*/ 0 w 5593163"/>
              <a:gd name="connsiteY1012" fmla="*/ 4256099 h 4305008"/>
              <a:gd name="connsiteX1013" fmla="*/ 8327 w 5593163"/>
              <a:gd name="connsiteY1013" fmla="*/ 4271827 h 4305008"/>
              <a:gd name="connsiteX1014" fmla="*/ 35009 w 5593163"/>
              <a:gd name="connsiteY1014" fmla="*/ 4305008 h 4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</a:cxnLst>
            <a:rect l="l" t="t" r="r" b="b"/>
            <a:pathLst>
              <a:path w="5593163" h="4305008">
                <a:moveTo>
                  <a:pt x="4985599" y="636203"/>
                </a:moveTo>
                <a:cubicBezTo>
                  <a:pt x="5038875" y="907109"/>
                  <a:pt x="5253718" y="1121906"/>
                  <a:pt x="5528908" y="1181049"/>
                </a:cubicBezTo>
                <a:cubicBezTo>
                  <a:pt x="5475633" y="910143"/>
                  <a:pt x="5260789" y="695346"/>
                  <a:pt x="4985599" y="636203"/>
                </a:cubicBezTo>
                <a:close/>
                <a:moveTo>
                  <a:pt x="4985599" y="2333028"/>
                </a:moveTo>
                <a:cubicBezTo>
                  <a:pt x="5038875" y="2603934"/>
                  <a:pt x="5253718" y="2818731"/>
                  <a:pt x="5528908" y="2877874"/>
                </a:cubicBezTo>
                <a:cubicBezTo>
                  <a:pt x="5475633" y="2606968"/>
                  <a:pt x="5260789" y="2392171"/>
                  <a:pt x="4985599" y="2333028"/>
                </a:cubicBezTo>
                <a:close/>
                <a:moveTo>
                  <a:pt x="4985597" y="2034258"/>
                </a:moveTo>
                <a:cubicBezTo>
                  <a:pt x="5260787" y="1975579"/>
                  <a:pt x="5475630" y="1762469"/>
                  <a:pt x="5528906" y="1493690"/>
                </a:cubicBezTo>
                <a:cubicBezTo>
                  <a:pt x="5253716" y="1552369"/>
                  <a:pt x="5038872" y="1765479"/>
                  <a:pt x="4985597" y="2034258"/>
                </a:cubicBezTo>
                <a:close/>
                <a:moveTo>
                  <a:pt x="4985597" y="3731083"/>
                </a:moveTo>
                <a:cubicBezTo>
                  <a:pt x="5260787" y="3672404"/>
                  <a:pt x="5475630" y="3459294"/>
                  <a:pt x="5528906" y="3190516"/>
                </a:cubicBezTo>
                <a:cubicBezTo>
                  <a:pt x="5253716" y="3249194"/>
                  <a:pt x="5038872" y="3462304"/>
                  <a:pt x="4985597" y="3731083"/>
                </a:cubicBezTo>
                <a:close/>
                <a:moveTo>
                  <a:pt x="4842232" y="503273"/>
                </a:moveTo>
                <a:lnTo>
                  <a:pt x="4842826" y="491833"/>
                </a:lnTo>
                <a:lnTo>
                  <a:pt x="4843324" y="491866"/>
                </a:lnTo>
                <a:lnTo>
                  <a:pt x="4843350" y="491372"/>
                </a:lnTo>
                <a:lnTo>
                  <a:pt x="4860437" y="492995"/>
                </a:lnTo>
                <a:cubicBezTo>
                  <a:pt x="4892823" y="493522"/>
                  <a:pt x="4924716" y="496503"/>
                  <a:pt x="4955899" y="502060"/>
                </a:cubicBezTo>
                <a:cubicBezTo>
                  <a:pt x="4961475" y="501641"/>
                  <a:pt x="4966803" y="502589"/>
                  <a:pt x="4972112" y="503599"/>
                </a:cubicBezTo>
                <a:lnTo>
                  <a:pt x="4972229" y="504747"/>
                </a:lnTo>
                <a:cubicBezTo>
                  <a:pt x="5241367" y="549296"/>
                  <a:pt x="5466735" y="718370"/>
                  <a:pt x="5583809" y="948988"/>
                </a:cubicBezTo>
                <a:lnTo>
                  <a:pt x="5593163" y="971822"/>
                </a:lnTo>
                <a:lnTo>
                  <a:pt x="5593163" y="1318474"/>
                </a:lnTo>
                <a:lnTo>
                  <a:pt x="5558612" y="1315193"/>
                </a:lnTo>
                <a:cubicBezTo>
                  <a:pt x="5553035" y="1315612"/>
                  <a:pt x="5547706" y="1314664"/>
                  <a:pt x="5542395" y="1313653"/>
                </a:cubicBezTo>
                <a:lnTo>
                  <a:pt x="5542279" y="1312505"/>
                </a:lnTo>
                <a:cubicBezTo>
                  <a:pt x="5183428" y="1253106"/>
                  <a:pt x="4902389" y="972329"/>
                  <a:pt x="4852114" y="619464"/>
                </a:cubicBezTo>
                <a:cubicBezTo>
                  <a:pt x="4851946" y="619411"/>
                  <a:pt x="4851778" y="619406"/>
                  <a:pt x="4851608" y="619401"/>
                </a:cubicBezTo>
                <a:lnTo>
                  <a:pt x="4851070" y="612725"/>
                </a:lnTo>
                <a:cubicBezTo>
                  <a:pt x="4846011" y="582475"/>
                  <a:pt x="4843560" y="551584"/>
                  <a:pt x="4843603" y="520249"/>
                </a:cubicBezTo>
                <a:cubicBezTo>
                  <a:pt x="4842291" y="514621"/>
                  <a:pt x="4842232" y="508954"/>
                  <a:pt x="4842232" y="503273"/>
                </a:cubicBezTo>
                <a:close/>
                <a:moveTo>
                  <a:pt x="4842232" y="2200098"/>
                </a:moveTo>
                <a:lnTo>
                  <a:pt x="4842826" y="2188658"/>
                </a:lnTo>
                <a:lnTo>
                  <a:pt x="4843324" y="2188691"/>
                </a:lnTo>
                <a:lnTo>
                  <a:pt x="4843350" y="2188197"/>
                </a:lnTo>
                <a:lnTo>
                  <a:pt x="4860437" y="2189820"/>
                </a:lnTo>
                <a:cubicBezTo>
                  <a:pt x="4892823" y="2190347"/>
                  <a:pt x="4924716" y="2193328"/>
                  <a:pt x="4955899" y="2198885"/>
                </a:cubicBezTo>
                <a:cubicBezTo>
                  <a:pt x="4961475" y="2198466"/>
                  <a:pt x="4966803" y="2199414"/>
                  <a:pt x="4972112" y="2200424"/>
                </a:cubicBezTo>
                <a:lnTo>
                  <a:pt x="4972229" y="2201572"/>
                </a:lnTo>
                <a:cubicBezTo>
                  <a:pt x="5241367" y="2246121"/>
                  <a:pt x="5466735" y="2415195"/>
                  <a:pt x="5583809" y="2645813"/>
                </a:cubicBezTo>
                <a:lnTo>
                  <a:pt x="5593163" y="2668647"/>
                </a:lnTo>
                <a:lnTo>
                  <a:pt x="5593163" y="3015299"/>
                </a:lnTo>
                <a:lnTo>
                  <a:pt x="5558612" y="3012018"/>
                </a:lnTo>
                <a:cubicBezTo>
                  <a:pt x="5553035" y="3012437"/>
                  <a:pt x="5547706" y="3011489"/>
                  <a:pt x="5542395" y="3010478"/>
                </a:cubicBezTo>
                <a:lnTo>
                  <a:pt x="5542279" y="3009330"/>
                </a:lnTo>
                <a:cubicBezTo>
                  <a:pt x="5183428" y="2949931"/>
                  <a:pt x="4902389" y="2669154"/>
                  <a:pt x="4852114" y="2316289"/>
                </a:cubicBezTo>
                <a:cubicBezTo>
                  <a:pt x="4851946" y="2316236"/>
                  <a:pt x="4851778" y="2316231"/>
                  <a:pt x="4851608" y="2316226"/>
                </a:cubicBezTo>
                <a:lnTo>
                  <a:pt x="4851070" y="2309550"/>
                </a:lnTo>
                <a:cubicBezTo>
                  <a:pt x="4846011" y="2279300"/>
                  <a:pt x="4843560" y="2248409"/>
                  <a:pt x="4843603" y="2217074"/>
                </a:cubicBezTo>
                <a:cubicBezTo>
                  <a:pt x="4842291" y="2211446"/>
                  <a:pt x="4842232" y="2205779"/>
                  <a:pt x="4842232" y="2200098"/>
                </a:cubicBezTo>
                <a:close/>
                <a:moveTo>
                  <a:pt x="4842232" y="3896923"/>
                </a:moveTo>
                <a:lnTo>
                  <a:pt x="4842826" y="3885483"/>
                </a:lnTo>
                <a:lnTo>
                  <a:pt x="4843324" y="3885516"/>
                </a:lnTo>
                <a:lnTo>
                  <a:pt x="4843350" y="3885022"/>
                </a:lnTo>
                <a:lnTo>
                  <a:pt x="4860437" y="3886645"/>
                </a:lnTo>
                <a:cubicBezTo>
                  <a:pt x="4892823" y="3887172"/>
                  <a:pt x="4924716" y="3890153"/>
                  <a:pt x="4955899" y="3895710"/>
                </a:cubicBezTo>
                <a:cubicBezTo>
                  <a:pt x="4961475" y="3895291"/>
                  <a:pt x="4966803" y="3896239"/>
                  <a:pt x="4972112" y="3897249"/>
                </a:cubicBezTo>
                <a:lnTo>
                  <a:pt x="4972229" y="3898397"/>
                </a:lnTo>
                <a:cubicBezTo>
                  <a:pt x="5206288" y="3937139"/>
                  <a:pt x="5407245" y="4070062"/>
                  <a:pt x="5532481" y="4255797"/>
                </a:cubicBezTo>
                <a:lnTo>
                  <a:pt x="5560926" y="4305008"/>
                </a:lnTo>
                <a:lnTo>
                  <a:pt x="5409877" y="4305008"/>
                </a:lnTo>
                <a:lnTo>
                  <a:pt x="5357754" y="4241205"/>
                </a:lnTo>
                <a:cubicBezTo>
                  <a:pt x="5261058" y="4136681"/>
                  <a:pt x="5131850" y="4061285"/>
                  <a:pt x="4985599" y="4029853"/>
                </a:cubicBezTo>
                <a:cubicBezTo>
                  <a:pt x="5002846" y="4117553"/>
                  <a:pt x="5037026" y="4199373"/>
                  <a:pt x="5084780" y="4271827"/>
                </a:cubicBezTo>
                <a:lnTo>
                  <a:pt x="5111462" y="4305008"/>
                </a:lnTo>
                <a:lnTo>
                  <a:pt x="4957353" y="4305008"/>
                </a:lnTo>
                <a:lnTo>
                  <a:pt x="4927231" y="4254710"/>
                </a:lnTo>
                <a:cubicBezTo>
                  <a:pt x="4890029" y="4179889"/>
                  <a:pt x="4864297" y="4098618"/>
                  <a:pt x="4852114" y="4013114"/>
                </a:cubicBezTo>
                <a:cubicBezTo>
                  <a:pt x="4851946" y="4013061"/>
                  <a:pt x="4851778" y="4013056"/>
                  <a:pt x="4851608" y="4013051"/>
                </a:cubicBezTo>
                <a:lnTo>
                  <a:pt x="4851070" y="4006375"/>
                </a:lnTo>
                <a:cubicBezTo>
                  <a:pt x="4846011" y="3976125"/>
                  <a:pt x="4843560" y="3945234"/>
                  <a:pt x="4843603" y="3913899"/>
                </a:cubicBezTo>
                <a:cubicBezTo>
                  <a:pt x="4842291" y="3908271"/>
                  <a:pt x="4842232" y="3902604"/>
                  <a:pt x="4842232" y="3896923"/>
                </a:cubicBezTo>
                <a:close/>
                <a:moveTo>
                  <a:pt x="4842230" y="469318"/>
                </a:moveTo>
                <a:cubicBezTo>
                  <a:pt x="4842230" y="463681"/>
                  <a:pt x="4842289" y="458057"/>
                  <a:pt x="4843601" y="452471"/>
                </a:cubicBezTo>
                <a:cubicBezTo>
                  <a:pt x="4843558" y="421389"/>
                  <a:pt x="4846008" y="390746"/>
                  <a:pt x="4851065" y="360740"/>
                </a:cubicBezTo>
                <a:lnTo>
                  <a:pt x="4851605" y="354103"/>
                </a:lnTo>
                <a:cubicBezTo>
                  <a:pt x="4851774" y="354098"/>
                  <a:pt x="4851943" y="354093"/>
                  <a:pt x="4852110" y="354040"/>
                </a:cubicBezTo>
                <a:cubicBezTo>
                  <a:pt x="4865262" y="262463"/>
                  <a:pt x="4894203" y="175780"/>
                  <a:pt x="4936323" y="96778"/>
                </a:cubicBezTo>
                <a:lnTo>
                  <a:pt x="4998957" y="0"/>
                </a:lnTo>
                <a:lnTo>
                  <a:pt x="5167333" y="0"/>
                </a:lnTo>
                <a:lnTo>
                  <a:pt x="5099105" y="76659"/>
                </a:lnTo>
                <a:cubicBezTo>
                  <a:pt x="5043838" y="153496"/>
                  <a:pt x="5004523" y="241952"/>
                  <a:pt x="4985597" y="337433"/>
                </a:cubicBezTo>
                <a:cubicBezTo>
                  <a:pt x="5168636" y="298404"/>
                  <a:pt x="5324978" y="191052"/>
                  <a:pt x="5424571" y="44350"/>
                </a:cubicBezTo>
                <a:lnTo>
                  <a:pt x="5446799" y="0"/>
                </a:lnTo>
                <a:lnTo>
                  <a:pt x="5593163" y="0"/>
                </a:lnTo>
                <a:lnTo>
                  <a:pt x="5593163" y="4197"/>
                </a:lnTo>
                <a:lnTo>
                  <a:pt x="5543598" y="95636"/>
                </a:lnTo>
                <a:cubicBezTo>
                  <a:pt x="5419825" y="289169"/>
                  <a:pt x="5213633" y="428211"/>
                  <a:pt x="4972226" y="467856"/>
                </a:cubicBezTo>
                <a:lnTo>
                  <a:pt x="4972110" y="468995"/>
                </a:lnTo>
                <a:cubicBezTo>
                  <a:pt x="4966799" y="469998"/>
                  <a:pt x="4961470" y="470939"/>
                  <a:pt x="4955893" y="470523"/>
                </a:cubicBezTo>
                <a:cubicBezTo>
                  <a:pt x="4924721" y="476033"/>
                  <a:pt x="4892841" y="478991"/>
                  <a:pt x="4860466" y="479514"/>
                </a:cubicBezTo>
                <a:lnTo>
                  <a:pt x="4843348" y="481127"/>
                </a:lnTo>
                <a:lnTo>
                  <a:pt x="4843322" y="480636"/>
                </a:lnTo>
                <a:lnTo>
                  <a:pt x="4842823" y="480669"/>
                </a:lnTo>
                <a:cubicBezTo>
                  <a:pt x="4842257" y="476896"/>
                  <a:pt x="4842230" y="473110"/>
                  <a:pt x="4842230" y="469318"/>
                </a:cubicBezTo>
                <a:close/>
                <a:moveTo>
                  <a:pt x="4842230" y="2166144"/>
                </a:moveTo>
                <a:cubicBezTo>
                  <a:pt x="4842230" y="2160506"/>
                  <a:pt x="4842289" y="2154882"/>
                  <a:pt x="4843601" y="2149296"/>
                </a:cubicBezTo>
                <a:cubicBezTo>
                  <a:pt x="4843558" y="2118214"/>
                  <a:pt x="4846008" y="2087572"/>
                  <a:pt x="4851065" y="2057565"/>
                </a:cubicBezTo>
                <a:lnTo>
                  <a:pt x="4851605" y="2050928"/>
                </a:lnTo>
                <a:cubicBezTo>
                  <a:pt x="4851774" y="2050923"/>
                  <a:pt x="4851943" y="2050918"/>
                  <a:pt x="4852110" y="2050865"/>
                </a:cubicBezTo>
                <a:cubicBezTo>
                  <a:pt x="4902387" y="1700770"/>
                  <a:pt x="5183426" y="1422199"/>
                  <a:pt x="5542276" y="1363267"/>
                </a:cubicBezTo>
                <a:lnTo>
                  <a:pt x="5542393" y="1362128"/>
                </a:lnTo>
                <a:cubicBezTo>
                  <a:pt x="5547702" y="1361126"/>
                  <a:pt x="5553030" y="1360185"/>
                  <a:pt x="5558606" y="1360601"/>
                </a:cubicBezTo>
                <a:lnTo>
                  <a:pt x="5593163" y="1357345"/>
                </a:lnTo>
                <a:lnTo>
                  <a:pt x="5593163" y="1701268"/>
                </a:lnTo>
                <a:lnTo>
                  <a:pt x="5583807" y="1723929"/>
                </a:lnTo>
                <a:cubicBezTo>
                  <a:pt x="5466733" y="1952736"/>
                  <a:pt x="5241364" y="2120482"/>
                  <a:pt x="4972226" y="2164681"/>
                </a:cubicBezTo>
                <a:lnTo>
                  <a:pt x="4972110" y="2165820"/>
                </a:lnTo>
                <a:cubicBezTo>
                  <a:pt x="4966799" y="2166823"/>
                  <a:pt x="4961470" y="2167764"/>
                  <a:pt x="4955893" y="2167348"/>
                </a:cubicBezTo>
                <a:cubicBezTo>
                  <a:pt x="4924721" y="2172858"/>
                  <a:pt x="4892841" y="2175816"/>
                  <a:pt x="4860466" y="2176339"/>
                </a:cubicBezTo>
                <a:lnTo>
                  <a:pt x="4843348" y="2177952"/>
                </a:lnTo>
                <a:lnTo>
                  <a:pt x="4843322" y="2177461"/>
                </a:lnTo>
                <a:lnTo>
                  <a:pt x="4842823" y="2177494"/>
                </a:lnTo>
                <a:cubicBezTo>
                  <a:pt x="4842257" y="2173722"/>
                  <a:pt x="4842230" y="2169936"/>
                  <a:pt x="4842230" y="2166144"/>
                </a:cubicBezTo>
                <a:close/>
                <a:moveTo>
                  <a:pt x="4842230" y="3862969"/>
                </a:moveTo>
                <a:cubicBezTo>
                  <a:pt x="4842230" y="3857331"/>
                  <a:pt x="4842289" y="3851707"/>
                  <a:pt x="4843601" y="3846121"/>
                </a:cubicBezTo>
                <a:cubicBezTo>
                  <a:pt x="4843558" y="3815039"/>
                  <a:pt x="4846008" y="3784397"/>
                  <a:pt x="4851065" y="3754390"/>
                </a:cubicBezTo>
                <a:lnTo>
                  <a:pt x="4851605" y="3747753"/>
                </a:lnTo>
                <a:cubicBezTo>
                  <a:pt x="4851774" y="3747748"/>
                  <a:pt x="4851943" y="3747743"/>
                  <a:pt x="4852110" y="3747690"/>
                </a:cubicBezTo>
                <a:cubicBezTo>
                  <a:pt x="4902387" y="3397595"/>
                  <a:pt x="5183426" y="3119024"/>
                  <a:pt x="5542276" y="3060092"/>
                </a:cubicBezTo>
                <a:lnTo>
                  <a:pt x="5542393" y="3058953"/>
                </a:lnTo>
                <a:cubicBezTo>
                  <a:pt x="5547702" y="3057951"/>
                  <a:pt x="5553030" y="3057010"/>
                  <a:pt x="5558606" y="3057426"/>
                </a:cubicBezTo>
                <a:lnTo>
                  <a:pt x="5593163" y="3054170"/>
                </a:lnTo>
                <a:lnTo>
                  <a:pt x="5593163" y="3398093"/>
                </a:lnTo>
                <a:lnTo>
                  <a:pt x="5583807" y="3420754"/>
                </a:lnTo>
                <a:cubicBezTo>
                  <a:pt x="5466733" y="3649560"/>
                  <a:pt x="5241364" y="3817307"/>
                  <a:pt x="4972226" y="3861506"/>
                </a:cubicBezTo>
                <a:lnTo>
                  <a:pt x="4972110" y="3862645"/>
                </a:lnTo>
                <a:cubicBezTo>
                  <a:pt x="4966799" y="3863648"/>
                  <a:pt x="4961470" y="3864589"/>
                  <a:pt x="4955893" y="3864173"/>
                </a:cubicBezTo>
                <a:cubicBezTo>
                  <a:pt x="4924721" y="3869683"/>
                  <a:pt x="4892841" y="3872641"/>
                  <a:pt x="4860466" y="3873164"/>
                </a:cubicBezTo>
                <a:lnTo>
                  <a:pt x="4843348" y="3874777"/>
                </a:lnTo>
                <a:lnTo>
                  <a:pt x="4843322" y="3874286"/>
                </a:lnTo>
                <a:lnTo>
                  <a:pt x="4842823" y="3874319"/>
                </a:lnTo>
                <a:cubicBezTo>
                  <a:pt x="4842257" y="3870547"/>
                  <a:pt x="4842230" y="3866761"/>
                  <a:pt x="4842230" y="3862969"/>
                </a:cubicBezTo>
                <a:close/>
                <a:moveTo>
                  <a:pt x="4135041" y="1181049"/>
                </a:moveTo>
                <a:cubicBezTo>
                  <a:pt x="4410231" y="1121906"/>
                  <a:pt x="4625074" y="907109"/>
                  <a:pt x="4678350" y="636203"/>
                </a:cubicBezTo>
                <a:cubicBezTo>
                  <a:pt x="4403160" y="695346"/>
                  <a:pt x="4188316" y="910143"/>
                  <a:pt x="4135041" y="1181049"/>
                </a:cubicBezTo>
                <a:close/>
                <a:moveTo>
                  <a:pt x="4135041" y="1493690"/>
                </a:moveTo>
                <a:cubicBezTo>
                  <a:pt x="4188317" y="1762469"/>
                  <a:pt x="4403160" y="1975579"/>
                  <a:pt x="4678350" y="2034258"/>
                </a:cubicBezTo>
                <a:cubicBezTo>
                  <a:pt x="4625075" y="1765479"/>
                  <a:pt x="4410231" y="1552369"/>
                  <a:pt x="4135041" y="1493690"/>
                </a:cubicBezTo>
                <a:close/>
                <a:moveTo>
                  <a:pt x="4135041" y="2877874"/>
                </a:moveTo>
                <a:cubicBezTo>
                  <a:pt x="4410231" y="2818731"/>
                  <a:pt x="4625074" y="2603934"/>
                  <a:pt x="4678350" y="2333028"/>
                </a:cubicBezTo>
                <a:cubicBezTo>
                  <a:pt x="4403160" y="2392171"/>
                  <a:pt x="4188316" y="2606968"/>
                  <a:pt x="4135041" y="2877874"/>
                </a:cubicBezTo>
                <a:close/>
                <a:moveTo>
                  <a:pt x="4135041" y="3190516"/>
                </a:moveTo>
                <a:cubicBezTo>
                  <a:pt x="4188317" y="3459294"/>
                  <a:pt x="4403160" y="3672404"/>
                  <a:pt x="4678350" y="3731083"/>
                </a:cubicBezTo>
                <a:cubicBezTo>
                  <a:pt x="4625075" y="3462304"/>
                  <a:pt x="4410231" y="3249194"/>
                  <a:pt x="4135041" y="3190516"/>
                </a:cubicBezTo>
                <a:close/>
                <a:moveTo>
                  <a:pt x="4103022" y="4305008"/>
                </a:moveTo>
                <a:lnTo>
                  <a:pt x="4131467" y="4255797"/>
                </a:lnTo>
                <a:cubicBezTo>
                  <a:pt x="4256704" y="4070062"/>
                  <a:pt x="4457661" y="3937139"/>
                  <a:pt x="4691720" y="3898397"/>
                </a:cubicBezTo>
                <a:lnTo>
                  <a:pt x="4691837" y="3897249"/>
                </a:lnTo>
                <a:cubicBezTo>
                  <a:pt x="4697146" y="3896239"/>
                  <a:pt x="4702474" y="3895291"/>
                  <a:pt x="4708050" y="3895710"/>
                </a:cubicBezTo>
                <a:cubicBezTo>
                  <a:pt x="4739233" y="3890153"/>
                  <a:pt x="4771126" y="3887172"/>
                  <a:pt x="4803512" y="3886645"/>
                </a:cubicBezTo>
                <a:lnTo>
                  <a:pt x="4820599" y="3885022"/>
                </a:lnTo>
                <a:lnTo>
                  <a:pt x="4820625" y="3885516"/>
                </a:lnTo>
                <a:lnTo>
                  <a:pt x="4821123" y="3885483"/>
                </a:lnTo>
                <a:lnTo>
                  <a:pt x="4821717" y="3896923"/>
                </a:lnTo>
                <a:cubicBezTo>
                  <a:pt x="4821717" y="3902604"/>
                  <a:pt x="4821658" y="3908271"/>
                  <a:pt x="4820346" y="3913899"/>
                </a:cubicBezTo>
                <a:cubicBezTo>
                  <a:pt x="4820389" y="3945234"/>
                  <a:pt x="4817938" y="3976125"/>
                  <a:pt x="4812879" y="4006375"/>
                </a:cubicBezTo>
                <a:lnTo>
                  <a:pt x="4812341" y="4013051"/>
                </a:lnTo>
                <a:cubicBezTo>
                  <a:pt x="4812171" y="4013056"/>
                  <a:pt x="4812003" y="4013061"/>
                  <a:pt x="4811835" y="4013114"/>
                </a:cubicBezTo>
                <a:cubicBezTo>
                  <a:pt x="4799653" y="4098618"/>
                  <a:pt x="4773921" y="4179889"/>
                  <a:pt x="4736718" y="4254710"/>
                </a:cubicBezTo>
                <a:lnTo>
                  <a:pt x="4706597" y="4305008"/>
                </a:lnTo>
                <a:lnTo>
                  <a:pt x="4552487" y="4305008"/>
                </a:lnTo>
                <a:lnTo>
                  <a:pt x="4579169" y="4271827"/>
                </a:lnTo>
                <a:cubicBezTo>
                  <a:pt x="4626924" y="4199373"/>
                  <a:pt x="4661103" y="4117553"/>
                  <a:pt x="4678350" y="4029853"/>
                </a:cubicBezTo>
                <a:cubicBezTo>
                  <a:pt x="4532099" y="4061285"/>
                  <a:pt x="4402892" y="4136681"/>
                  <a:pt x="4306196" y="4241205"/>
                </a:cubicBezTo>
                <a:lnTo>
                  <a:pt x="4254073" y="4305008"/>
                </a:lnTo>
                <a:close/>
                <a:moveTo>
                  <a:pt x="4068511" y="0"/>
                </a:moveTo>
                <a:lnTo>
                  <a:pt x="4217148" y="0"/>
                </a:lnTo>
                <a:lnTo>
                  <a:pt x="4239376" y="44350"/>
                </a:lnTo>
                <a:cubicBezTo>
                  <a:pt x="4338970" y="191052"/>
                  <a:pt x="4495311" y="298404"/>
                  <a:pt x="4678350" y="337433"/>
                </a:cubicBezTo>
                <a:cubicBezTo>
                  <a:pt x="4659425" y="241952"/>
                  <a:pt x="4620110" y="153496"/>
                  <a:pt x="4564842" y="76659"/>
                </a:cubicBezTo>
                <a:lnTo>
                  <a:pt x="4496615" y="0"/>
                </a:lnTo>
                <a:lnTo>
                  <a:pt x="4664989" y="0"/>
                </a:lnTo>
                <a:lnTo>
                  <a:pt x="4727623" y="96778"/>
                </a:lnTo>
                <a:cubicBezTo>
                  <a:pt x="4769744" y="175780"/>
                  <a:pt x="4798685" y="262463"/>
                  <a:pt x="4811836" y="354040"/>
                </a:cubicBezTo>
                <a:cubicBezTo>
                  <a:pt x="4812004" y="354093"/>
                  <a:pt x="4812173" y="354098"/>
                  <a:pt x="4812342" y="354103"/>
                </a:cubicBezTo>
                <a:lnTo>
                  <a:pt x="4812882" y="360740"/>
                </a:lnTo>
                <a:cubicBezTo>
                  <a:pt x="4817939" y="390746"/>
                  <a:pt x="4820389" y="421389"/>
                  <a:pt x="4820346" y="452471"/>
                </a:cubicBezTo>
                <a:cubicBezTo>
                  <a:pt x="4821658" y="458057"/>
                  <a:pt x="4821717" y="463681"/>
                  <a:pt x="4821717" y="469318"/>
                </a:cubicBezTo>
                <a:cubicBezTo>
                  <a:pt x="4821717" y="473110"/>
                  <a:pt x="4821690" y="476896"/>
                  <a:pt x="4821124" y="480669"/>
                </a:cubicBezTo>
                <a:lnTo>
                  <a:pt x="4820625" y="480636"/>
                </a:lnTo>
                <a:lnTo>
                  <a:pt x="4820599" y="481127"/>
                </a:lnTo>
                <a:lnTo>
                  <a:pt x="4803481" y="479514"/>
                </a:lnTo>
                <a:cubicBezTo>
                  <a:pt x="4771106" y="478991"/>
                  <a:pt x="4739226" y="476033"/>
                  <a:pt x="4708054" y="470523"/>
                </a:cubicBezTo>
                <a:cubicBezTo>
                  <a:pt x="4702477" y="470939"/>
                  <a:pt x="4697148" y="469998"/>
                  <a:pt x="4691837" y="468995"/>
                </a:cubicBezTo>
                <a:lnTo>
                  <a:pt x="4691721" y="467856"/>
                </a:lnTo>
                <a:cubicBezTo>
                  <a:pt x="4450315" y="428211"/>
                  <a:pt x="4244123" y="289169"/>
                  <a:pt x="4120350" y="95636"/>
                </a:cubicBezTo>
                <a:close/>
                <a:moveTo>
                  <a:pt x="3991674" y="1313979"/>
                </a:moveTo>
                <a:cubicBezTo>
                  <a:pt x="3991674" y="1308297"/>
                  <a:pt x="3991733" y="1302628"/>
                  <a:pt x="3993045" y="1296998"/>
                </a:cubicBezTo>
                <a:cubicBezTo>
                  <a:pt x="3993003" y="1265670"/>
                  <a:pt x="3995452" y="1234785"/>
                  <a:pt x="4000509" y="1204541"/>
                </a:cubicBezTo>
                <a:lnTo>
                  <a:pt x="4001049" y="1197851"/>
                </a:lnTo>
                <a:cubicBezTo>
                  <a:pt x="4001218" y="1197846"/>
                  <a:pt x="4001387" y="1197841"/>
                  <a:pt x="4001555" y="1197788"/>
                </a:cubicBezTo>
                <a:cubicBezTo>
                  <a:pt x="4051831" y="844922"/>
                  <a:pt x="4332870" y="564145"/>
                  <a:pt x="4691720" y="504747"/>
                </a:cubicBezTo>
                <a:lnTo>
                  <a:pt x="4691837" y="503599"/>
                </a:lnTo>
                <a:cubicBezTo>
                  <a:pt x="4697146" y="502589"/>
                  <a:pt x="4702474" y="501641"/>
                  <a:pt x="4708050" y="502060"/>
                </a:cubicBezTo>
                <a:cubicBezTo>
                  <a:pt x="4739233" y="496503"/>
                  <a:pt x="4771126" y="493522"/>
                  <a:pt x="4803512" y="492995"/>
                </a:cubicBezTo>
                <a:lnTo>
                  <a:pt x="4820599" y="491372"/>
                </a:lnTo>
                <a:lnTo>
                  <a:pt x="4820625" y="491866"/>
                </a:lnTo>
                <a:lnTo>
                  <a:pt x="4821123" y="491833"/>
                </a:lnTo>
                <a:lnTo>
                  <a:pt x="4821717" y="503273"/>
                </a:lnTo>
                <a:cubicBezTo>
                  <a:pt x="4821717" y="508954"/>
                  <a:pt x="4821658" y="514621"/>
                  <a:pt x="4820346" y="520249"/>
                </a:cubicBezTo>
                <a:cubicBezTo>
                  <a:pt x="4820389" y="551584"/>
                  <a:pt x="4817938" y="582475"/>
                  <a:pt x="4812879" y="612725"/>
                </a:cubicBezTo>
                <a:lnTo>
                  <a:pt x="4812341" y="619401"/>
                </a:lnTo>
                <a:cubicBezTo>
                  <a:pt x="4812171" y="619406"/>
                  <a:pt x="4812003" y="619411"/>
                  <a:pt x="4811835" y="619464"/>
                </a:cubicBezTo>
                <a:cubicBezTo>
                  <a:pt x="4761560" y="972329"/>
                  <a:pt x="4480521" y="1253106"/>
                  <a:pt x="4121670" y="1312505"/>
                </a:cubicBezTo>
                <a:lnTo>
                  <a:pt x="4121554" y="1313653"/>
                </a:lnTo>
                <a:cubicBezTo>
                  <a:pt x="4116243" y="1314664"/>
                  <a:pt x="4110914" y="1315612"/>
                  <a:pt x="4105337" y="1315193"/>
                </a:cubicBezTo>
                <a:cubicBezTo>
                  <a:pt x="4074165" y="1320747"/>
                  <a:pt x="4042285" y="1323728"/>
                  <a:pt x="4009911" y="1324255"/>
                </a:cubicBezTo>
                <a:lnTo>
                  <a:pt x="3992792" y="1325881"/>
                </a:lnTo>
                <a:lnTo>
                  <a:pt x="3992766" y="1325386"/>
                </a:lnTo>
                <a:lnTo>
                  <a:pt x="3992267" y="1325419"/>
                </a:lnTo>
                <a:cubicBezTo>
                  <a:pt x="3991701" y="1321617"/>
                  <a:pt x="3991674" y="1317801"/>
                  <a:pt x="3991674" y="1313979"/>
                </a:cubicBezTo>
                <a:close/>
                <a:moveTo>
                  <a:pt x="3991674" y="1361805"/>
                </a:moveTo>
                <a:lnTo>
                  <a:pt x="3992268" y="1350455"/>
                </a:lnTo>
                <a:lnTo>
                  <a:pt x="3992766" y="1350487"/>
                </a:lnTo>
                <a:lnTo>
                  <a:pt x="3992792" y="1349997"/>
                </a:lnTo>
                <a:lnTo>
                  <a:pt x="4009880" y="1351607"/>
                </a:lnTo>
                <a:cubicBezTo>
                  <a:pt x="4042265" y="1352130"/>
                  <a:pt x="4074158" y="1355088"/>
                  <a:pt x="4105341" y="1360601"/>
                </a:cubicBezTo>
                <a:cubicBezTo>
                  <a:pt x="4110917" y="1360185"/>
                  <a:pt x="4116245" y="1361126"/>
                  <a:pt x="4121554" y="1362128"/>
                </a:cubicBezTo>
                <a:lnTo>
                  <a:pt x="4121671" y="1363267"/>
                </a:lnTo>
                <a:cubicBezTo>
                  <a:pt x="4480521" y="1422199"/>
                  <a:pt x="4761560" y="1700770"/>
                  <a:pt x="4811836" y="2050865"/>
                </a:cubicBezTo>
                <a:cubicBezTo>
                  <a:pt x="4812004" y="2050918"/>
                  <a:pt x="4812173" y="2050923"/>
                  <a:pt x="4812342" y="2050928"/>
                </a:cubicBezTo>
                <a:lnTo>
                  <a:pt x="4812882" y="2057565"/>
                </a:lnTo>
                <a:cubicBezTo>
                  <a:pt x="4817939" y="2087572"/>
                  <a:pt x="4820389" y="2118214"/>
                  <a:pt x="4820346" y="2149296"/>
                </a:cubicBezTo>
                <a:cubicBezTo>
                  <a:pt x="4821658" y="2154882"/>
                  <a:pt x="4821717" y="2160506"/>
                  <a:pt x="4821717" y="2166144"/>
                </a:cubicBezTo>
                <a:cubicBezTo>
                  <a:pt x="4821717" y="2169936"/>
                  <a:pt x="4821690" y="2173722"/>
                  <a:pt x="4821124" y="2177494"/>
                </a:cubicBezTo>
                <a:lnTo>
                  <a:pt x="4820625" y="2177461"/>
                </a:lnTo>
                <a:lnTo>
                  <a:pt x="4820599" y="2177952"/>
                </a:lnTo>
                <a:lnTo>
                  <a:pt x="4803481" y="2176339"/>
                </a:lnTo>
                <a:cubicBezTo>
                  <a:pt x="4771106" y="2175816"/>
                  <a:pt x="4739226" y="2172858"/>
                  <a:pt x="4708054" y="2167348"/>
                </a:cubicBezTo>
                <a:cubicBezTo>
                  <a:pt x="4702477" y="2167764"/>
                  <a:pt x="4697148" y="2166823"/>
                  <a:pt x="4691837" y="2165820"/>
                </a:cubicBezTo>
                <a:lnTo>
                  <a:pt x="4691721" y="2164681"/>
                </a:lnTo>
                <a:cubicBezTo>
                  <a:pt x="4332870" y="2105749"/>
                  <a:pt x="4051831" y="1827177"/>
                  <a:pt x="4001556" y="1477083"/>
                </a:cubicBezTo>
                <a:cubicBezTo>
                  <a:pt x="4001388" y="1477030"/>
                  <a:pt x="4001220" y="1477026"/>
                  <a:pt x="4001050" y="1477021"/>
                </a:cubicBezTo>
                <a:lnTo>
                  <a:pt x="4000512" y="1470397"/>
                </a:lnTo>
                <a:cubicBezTo>
                  <a:pt x="3995453" y="1440385"/>
                  <a:pt x="3993003" y="1409736"/>
                  <a:pt x="3993045" y="1378647"/>
                </a:cubicBezTo>
                <a:cubicBezTo>
                  <a:pt x="3991733" y="1373063"/>
                  <a:pt x="3991674" y="1367441"/>
                  <a:pt x="3991674" y="1361805"/>
                </a:cubicBezTo>
                <a:close/>
                <a:moveTo>
                  <a:pt x="3991674" y="3010804"/>
                </a:moveTo>
                <a:cubicBezTo>
                  <a:pt x="3991674" y="3005122"/>
                  <a:pt x="3991733" y="2999453"/>
                  <a:pt x="3993045" y="2993823"/>
                </a:cubicBezTo>
                <a:cubicBezTo>
                  <a:pt x="3993003" y="2962495"/>
                  <a:pt x="3995452" y="2931610"/>
                  <a:pt x="4000509" y="2901366"/>
                </a:cubicBezTo>
                <a:lnTo>
                  <a:pt x="4001049" y="2894676"/>
                </a:lnTo>
                <a:cubicBezTo>
                  <a:pt x="4001218" y="2894671"/>
                  <a:pt x="4001387" y="2894666"/>
                  <a:pt x="4001555" y="2894613"/>
                </a:cubicBezTo>
                <a:cubicBezTo>
                  <a:pt x="4051831" y="2541747"/>
                  <a:pt x="4332870" y="2260970"/>
                  <a:pt x="4691720" y="2201572"/>
                </a:cubicBezTo>
                <a:lnTo>
                  <a:pt x="4691837" y="2200424"/>
                </a:lnTo>
                <a:cubicBezTo>
                  <a:pt x="4697146" y="2199414"/>
                  <a:pt x="4702474" y="2198466"/>
                  <a:pt x="4708050" y="2198885"/>
                </a:cubicBezTo>
                <a:cubicBezTo>
                  <a:pt x="4739233" y="2193328"/>
                  <a:pt x="4771126" y="2190347"/>
                  <a:pt x="4803512" y="2189820"/>
                </a:cubicBezTo>
                <a:lnTo>
                  <a:pt x="4820599" y="2188197"/>
                </a:lnTo>
                <a:lnTo>
                  <a:pt x="4820625" y="2188691"/>
                </a:lnTo>
                <a:lnTo>
                  <a:pt x="4821123" y="2188658"/>
                </a:lnTo>
                <a:lnTo>
                  <a:pt x="4821717" y="2200098"/>
                </a:lnTo>
                <a:cubicBezTo>
                  <a:pt x="4821717" y="2205779"/>
                  <a:pt x="4821658" y="2211446"/>
                  <a:pt x="4820346" y="2217074"/>
                </a:cubicBezTo>
                <a:cubicBezTo>
                  <a:pt x="4820389" y="2248409"/>
                  <a:pt x="4817938" y="2279300"/>
                  <a:pt x="4812879" y="2309550"/>
                </a:cubicBezTo>
                <a:lnTo>
                  <a:pt x="4812341" y="2316226"/>
                </a:lnTo>
                <a:cubicBezTo>
                  <a:pt x="4812171" y="2316231"/>
                  <a:pt x="4812003" y="2316236"/>
                  <a:pt x="4811835" y="2316289"/>
                </a:cubicBezTo>
                <a:cubicBezTo>
                  <a:pt x="4761560" y="2669154"/>
                  <a:pt x="4480521" y="2949931"/>
                  <a:pt x="4121670" y="3009330"/>
                </a:cubicBezTo>
                <a:lnTo>
                  <a:pt x="4121554" y="3010478"/>
                </a:lnTo>
                <a:cubicBezTo>
                  <a:pt x="4116243" y="3011489"/>
                  <a:pt x="4110914" y="3012437"/>
                  <a:pt x="4105337" y="3012018"/>
                </a:cubicBezTo>
                <a:cubicBezTo>
                  <a:pt x="4074165" y="3017572"/>
                  <a:pt x="4042285" y="3020553"/>
                  <a:pt x="4009911" y="3021080"/>
                </a:cubicBezTo>
                <a:lnTo>
                  <a:pt x="3992792" y="3022706"/>
                </a:lnTo>
                <a:lnTo>
                  <a:pt x="3992766" y="3022211"/>
                </a:lnTo>
                <a:lnTo>
                  <a:pt x="3992267" y="3022244"/>
                </a:lnTo>
                <a:cubicBezTo>
                  <a:pt x="3991701" y="3018442"/>
                  <a:pt x="3991674" y="3014626"/>
                  <a:pt x="3991674" y="3010804"/>
                </a:cubicBezTo>
                <a:close/>
                <a:moveTo>
                  <a:pt x="3991674" y="3058630"/>
                </a:moveTo>
                <a:lnTo>
                  <a:pt x="3992268" y="3047280"/>
                </a:lnTo>
                <a:lnTo>
                  <a:pt x="3992766" y="3047312"/>
                </a:lnTo>
                <a:lnTo>
                  <a:pt x="3992792" y="3046822"/>
                </a:lnTo>
                <a:lnTo>
                  <a:pt x="4009880" y="3048432"/>
                </a:lnTo>
                <a:cubicBezTo>
                  <a:pt x="4042265" y="3048955"/>
                  <a:pt x="4074158" y="3051913"/>
                  <a:pt x="4105341" y="3057426"/>
                </a:cubicBezTo>
                <a:cubicBezTo>
                  <a:pt x="4110917" y="3057010"/>
                  <a:pt x="4116245" y="3057951"/>
                  <a:pt x="4121554" y="3058953"/>
                </a:cubicBezTo>
                <a:lnTo>
                  <a:pt x="4121671" y="3060092"/>
                </a:lnTo>
                <a:cubicBezTo>
                  <a:pt x="4480521" y="3119024"/>
                  <a:pt x="4761560" y="3397595"/>
                  <a:pt x="4811836" y="3747690"/>
                </a:cubicBezTo>
                <a:cubicBezTo>
                  <a:pt x="4812004" y="3747743"/>
                  <a:pt x="4812173" y="3747748"/>
                  <a:pt x="4812342" y="3747753"/>
                </a:cubicBezTo>
                <a:lnTo>
                  <a:pt x="4812882" y="3754390"/>
                </a:lnTo>
                <a:cubicBezTo>
                  <a:pt x="4817939" y="3784397"/>
                  <a:pt x="4820389" y="3815039"/>
                  <a:pt x="4820346" y="3846121"/>
                </a:cubicBezTo>
                <a:cubicBezTo>
                  <a:pt x="4821658" y="3851707"/>
                  <a:pt x="4821717" y="3857331"/>
                  <a:pt x="4821717" y="3862969"/>
                </a:cubicBezTo>
                <a:cubicBezTo>
                  <a:pt x="4821717" y="3866761"/>
                  <a:pt x="4821690" y="3870547"/>
                  <a:pt x="4821124" y="3874319"/>
                </a:cubicBezTo>
                <a:lnTo>
                  <a:pt x="4820625" y="3874286"/>
                </a:lnTo>
                <a:lnTo>
                  <a:pt x="4820599" y="3874777"/>
                </a:lnTo>
                <a:lnTo>
                  <a:pt x="4803481" y="3873164"/>
                </a:lnTo>
                <a:cubicBezTo>
                  <a:pt x="4771106" y="3872641"/>
                  <a:pt x="4739226" y="3869683"/>
                  <a:pt x="4708054" y="3864173"/>
                </a:cubicBezTo>
                <a:cubicBezTo>
                  <a:pt x="4702477" y="3864589"/>
                  <a:pt x="4697148" y="3863648"/>
                  <a:pt x="4691837" y="3862645"/>
                </a:cubicBezTo>
                <a:lnTo>
                  <a:pt x="4691721" y="3861506"/>
                </a:lnTo>
                <a:cubicBezTo>
                  <a:pt x="4332870" y="3802574"/>
                  <a:pt x="4051831" y="3524002"/>
                  <a:pt x="4001556" y="3173908"/>
                </a:cubicBezTo>
                <a:cubicBezTo>
                  <a:pt x="4001388" y="3173856"/>
                  <a:pt x="4001220" y="3173851"/>
                  <a:pt x="4001050" y="3173846"/>
                </a:cubicBezTo>
                <a:lnTo>
                  <a:pt x="4000512" y="3167222"/>
                </a:lnTo>
                <a:cubicBezTo>
                  <a:pt x="3995453" y="3137210"/>
                  <a:pt x="3993003" y="3106561"/>
                  <a:pt x="3993045" y="3075472"/>
                </a:cubicBezTo>
                <a:cubicBezTo>
                  <a:pt x="3991733" y="3069889"/>
                  <a:pt x="3991674" y="3064266"/>
                  <a:pt x="3991674" y="3058630"/>
                </a:cubicBezTo>
                <a:close/>
                <a:moveTo>
                  <a:pt x="3293448" y="636203"/>
                </a:moveTo>
                <a:cubicBezTo>
                  <a:pt x="3346724" y="907109"/>
                  <a:pt x="3561567" y="1121906"/>
                  <a:pt x="3836757" y="1181049"/>
                </a:cubicBezTo>
                <a:cubicBezTo>
                  <a:pt x="3783482" y="910143"/>
                  <a:pt x="3568638" y="695346"/>
                  <a:pt x="3293448" y="636203"/>
                </a:cubicBezTo>
                <a:close/>
                <a:moveTo>
                  <a:pt x="3293448" y="2333028"/>
                </a:moveTo>
                <a:cubicBezTo>
                  <a:pt x="3346724" y="2603934"/>
                  <a:pt x="3561567" y="2818731"/>
                  <a:pt x="3836757" y="2877874"/>
                </a:cubicBezTo>
                <a:cubicBezTo>
                  <a:pt x="3783482" y="2606968"/>
                  <a:pt x="3568638" y="2392171"/>
                  <a:pt x="3293448" y="2333028"/>
                </a:cubicBezTo>
                <a:close/>
                <a:moveTo>
                  <a:pt x="3293446" y="2034258"/>
                </a:moveTo>
                <a:cubicBezTo>
                  <a:pt x="3568636" y="1975579"/>
                  <a:pt x="3783479" y="1762469"/>
                  <a:pt x="3836755" y="1493690"/>
                </a:cubicBezTo>
                <a:cubicBezTo>
                  <a:pt x="3561565" y="1552369"/>
                  <a:pt x="3346721" y="1765479"/>
                  <a:pt x="3293446" y="2034258"/>
                </a:cubicBezTo>
                <a:close/>
                <a:moveTo>
                  <a:pt x="3293446" y="3731083"/>
                </a:moveTo>
                <a:cubicBezTo>
                  <a:pt x="3568636" y="3672404"/>
                  <a:pt x="3783479" y="3459294"/>
                  <a:pt x="3836755" y="3190516"/>
                </a:cubicBezTo>
                <a:cubicBezTo>
                  <a:pt x="3561565" y="3249194"/>
                  <a:pt x="3346721" y="3462304"/>
                  <a:pt x="3293446" y="3731083"/>
                </a:cubicBezTo>
                <a:close/>
                <a:moveTo>
                  <a:pt x="3150081" y="503273"/>
                </a:moveTo>
                <a:lnTo>
                  <a:pt x="3150675" y="491833"/>
                </a:lnTo>
                <a:lnTo>
                  <a:pt x="3151173" y="491866"/>
                </a:lnTo>
                <a:lnTo>
                  <a:pt x="3151199" y="491372"/>
                </a:lnTo>
                <a:lnTo>
                  <a:pt x="3168287" y="492995"/>
                </a:lnTo>
                <a:cubicBezTo>
                  <a:pt x="3200672" y="493522"/>
                  <a:pt x="3232565" y="496503"/>
                  <a:pt x="3263748" y="502060"/>
                </a:cubicBezTo>
                <a:cubicBezTo>
                  <a:pt x="3269324" y="501641"/>
                  <a:pt x="3274652" y="502589"/>
                  <a:pt x="3279961" y="503599"/>
                </a:cubicBezTo>
                <a:lnTo>
                  <a:pt x="3280078" y="504747"/>
                </a:lnTo>
                <a:cubicBezTo>
                  <a:pt x="3638928" y="564145"/>
                  <a:pt x="3919967" y="844922"/>
                  <a:pt x="3970244" y="1197788"/>
                </a:cubicBezTo>
                <a:cubicBezTo>
                  <a:pt x="3970411" y="1197841"/>
                  <a:pt x="3970581" y="1197846"/>
                  <a:pt x="3970749" y="1197851"/>
                </a:cubicBezTo>
                <a:lnTo>
                  <a:pt x="3971290" y="1204541"/>
                </a:lnTo>
                <a:cubicBezTo>
                  <a:pt x="3976346" y="1234785"/>
                  <a:pt x="3978796" y="1265670"/>
                  <a:pt x="3978754" y="1296998"/>
                </a:cubicBezTo>
                <a:cubicBezTo>
                  <a:pt x="3980066" y="1302628"/>
                  <a:pt x="3980124" y="1308297"/>
                  <a:pt x="3980124" y="1313979"/>
                </a:cubicBezTo>
                <a:cubicBezTo>
                  <a:pt x="3980124" y="1317801"/>
                  <a:pt x="3980097" y="1321617"/>
                  <a:pt x="3979531" y="1325419"/>
                </a:cubicBezTo>
                <a:lnTo>
                  <a:pt x="3979032" y="1325386"/>
                </a:lnTo>
                <a:lnTo>
                  <a:pt x="3979006" y="1325881"/>
                </a:lnTo>
                <a:lnTo>
                  <a:pt x="3961888" y="1324255"/>
                </a:lnTo>
                <a:cubicBezTo>
                  <a:pt x="3929514" y="1323728"/>
                  <a:pt x="3897633" y="1320747"/>
                  <a:pt x="3866461" y="1315193"/>
                </a:cubicBezTo>
                <a:cubicBezTo>
                  <a:pt x="3860884" y="1315612"/>
                  <a:pt x="3855555" y="1314664"/>
                  <a:pt x="3850245" y="1313653"/>
                </a:cubicBezTo>
                <a:lnTo>
                  <a:pt x="3850129" y="1312505"/>
                </a:lnTo>
                <a:cubicBezTo>
                  <a:pt x="3491277" y="1253106"/>
                  <a:pt x="3210238" y="972329"/>
                  <a:pt x="3159963" y="619464"/>
                </a:cubicBezTo>
                <a:cubicBezTo>
                  <a:pt x="3159795" y="619411"/>
                  <a:pt x="3159627" y="619406"/>
                  <a:pt x="3159457" y="619401"/>
                </a:cubicBezTo>
                <a:lnTo>
                  <a:pt x="3158919" y="612725"/>
                </a:lnTo>
                <a:cubicBezTo>
                  <a:pt x="3153860" y="582475"/>
                  <a:pt x="3151410" y="551584"/>
                  <a:pt x="3151452" y="520249"/>
                </a:cubicBezTo>
                <a:cubicBezTo>
                  <a:pt x="3150140" y="514621"/>
                  <a:pt x="3150081" y="508954"/>
                  <a:pt x="3150081" y="503273"/>
                </a:cubicBezTo>
                <a:close/>
                <a:moveTo>
                  <a:pt x="3150081" y="2200098"/>
                </a:moveTo>
                <a:lnTo>
                  <a:pt x="3150675" y="2188658"/>
                </a:lnTo>
                <a:lnTo>
                  <a:pt x="3151173" y="2188691"/>
                </a:lnTo>
                <a:lnTo>
                  <a:pt x="3151199" y="2188197"/>
                </a:lnTo>
                <a:lnTo>
                  <a:pt x="3168287" y="2189820"/>
                </a:lnTo>
                <a:cubicBezTo>
                  <a:pt x="3200672" y="2190347"/>
                  <a:pt x="3232565" y="2193328"/>
                  <a:pt x="3263748" y="2198885"/>
                </a:cubicBezTo>
                <a:cubicBezTo>
                  <a:pt x="3269324" y="2198466"/>
                  <a:pt x="3274652" y="2199414"/>
                  <a:pt x="3279961" y="2200424"/>
                </a:cubicBezTo>
                <a:lnTo>
                  <a:pt x="3280078" y="2201572"/>
                </a:lnTo>
                <a:cubicBezTo>
                  <a:pt x="3638928" y="2260970"/>
                  <a:pt x="3919967" y="2541747"/>
                  <a:pt x="3970244" y="2894613"/>
                </a:cubicBezTo>
                <a:cubicBezTo>
                  <a:pt x="3970411" y="2894666"/>
                  <a:pt x="3970581" y="2894671"/>
                  <a:pt x="3970749" y="2894676"/>
                </a:cubicBezTo>
                <a:lnTo>
                  <a:pt x="3971290" y="2901366"/>
                </a:lnTo>
                <a:cubicBezTo>
                  <a:pt x="3976346" y="2931610"/>
                  <a:pt x="3978796" y="2962495"/>
                  <a:pt x="3978754" y="2993823"/>
                </a:cubicBezTo>
                <a:cubicBezTo>
                  <a:pt x="3980066" y="2999453"/>
                  <a:pt x="3980124" y="3005122"/>
                  <a:pt x="3980124" y="3010804"/>
                </a:cubicBezTo>
                <a:cubicBezTo>
                  <a:pt x="3980124" y="3014626"/>
                  <a:pt x="3980097" y="3018442"/>
                  <a:pt x="3979531" y="3022244"/>
                </a:cubicBezTo>
                <a:lnTo>
                  <a:pt x="3979032" y="3022211"/>
                </a:lnTo>
                <a:lnTo>
                  <a:pt x="3979006" y="3022706"/>
                </a:lnTo>
                <a:lnTo>
                  <a:pt x="3961888" y="3021080"/>
                </a:lnTo>
                <a:cubicBezTo>
                  <a:pt x="3929514" y="3020553"/>
                  <a:pt x="3897633" y="3017572"/>
                  <a:pt x="3866461" y="3012018"/>
                </a:cubicBezTo>
                <a:cubicBezTo>
                  <a:pt x="3860884" y="3012437"/>
                  <a:pt x="3855555" y="3011489"/>
                  <a:pt x="3850245" y="3010478"/>
                </a:cubicBezTo>
                <a:lnTo>
                  <a:pt x="3850129" y="3009330"/>
                </a:lnTo>
                <a:cubicBezTo>
                  <a:pt x="3491277" y="2949931"/>
                  <a:pt x="3210238" y="2669154"/>
                  <a:pt x="3159963" y="2316289"/>
                </a:cubicBezTo>
                <a:cubicBezTo>
                  <a:pt x="3159795" y="2316236"/>
                  <a:pt x="3159627" y="2316231"/>
                  <a:pt x="3159457" y="2316226"/>
                </a:cubicBezTo>
                <a:lnTo>
                  <a:pt x="3158919" y="2309550"/>
                </a:lnTo>
                <a:cubicBezTo>
                  <a:pt x="3153860" y="2279300"/>
                  <a:pt x="3151410" y="2248409"/>
                  <a:pt x="3151452" y="2217074"/>
                </a:cubicBezTo>
                <a:cubicBezTo>
                  <a:pt x="3150140" y="2211446"/>
                  <a:pt x="3150081" y="2205779"/>
                  <a:pt x="3150081" y="2200098"/>
                </a:cubicBezTo>
                <a:close/>
                <a:moveTo>
                  <a:pt x="3150081" y="3896923"/>
                </a:moveTo>
                <a:lnTo>
                  <a:pt x="3150675" y="3885483"/>
                </a:lnTo>
                <a:lnTo>
                  <a:pt x="3151173" y="3885516"/>
                </a:lnTo>
                <a:lnTo>
                  <a:pt x="3151199" y="3885022"/>
                </a:lnTo>
                <a:lnTo>
                  <a:pt x="3168287" y="3886645"/>
                </a:lnTo>
                <a:cubicBezTo>
                  <a:pt x="3200672" y="3887172"/>
                  <a:pt x="3232565" y="3890153"/>
                  <a:pt x="3263748" y="3895710"/>
                </a:cubicBezTo>
                <a:cubicBezTo>
                  <a:pt x="3269324" y="3895291"/>
                  <a:pt x="3274652" y="3896239"/>
                  <a:pt x="3279961" y="3897249"/>
                </a:cubicBezTo>
                <a:lnTo>
                  <a:pt x="3280078" y="3898397"/>
                </a:lnTo>
                <a:cubicBezTo>
                  <a:pt x="3514137" y="3937139"/>
                  <a:pt x="3715094" y="4070062"/>
                  <a:pt x="3840331" y="4255797"/>
                </a:cubicBezTo>
                <a:lnTo>
                  <a:pt x="3868775" y="4305008"/>
                </a:lnTo>
                <a:lnTo>
                  <a:pt x="3717725" y="4305008"/>
                </a:lnTo>
                <a:lnTo>
                  <a:pt x="3665602" y="4241205"/>
                </a:lnTo>
                <a:cubicBezTo>
                  <a:pt x="3568906" y="4136681"/>
                  <a:pt x="3439699" y="4061285"/>
                  <a:pt x="3293448" y="4029853"/>
                </a:cubicBezTo>
                <a:cubicBezTo>
                  <a:pt x="3310695" y="4117553"/>
                  <a:pt x="3344874" y="4199373"/>
                  <a:pt x="3392629" y="4271827"/>
                </a:cubicBezTo>
                <a:lnTo>
                  <a:pt x="3419311" y="4305008"/>
                </a:lnTo>
                <a:lnTo>
                  <a:pt x="3265201" y="4305008"/>
                </a:lnTo>
                <a:lnTo>
                  <a:pt x="3235080" y="4254710"/>
                </a:lnTo>
                <a:cubicBezTo>
                  <a:pt x="3197877" y="4179889"/>
                  <a:pt x="3172145" y="4098618"/>
                  <a:pt x="3159963" y="4013114"/>
                </a:cubicBezTo>
                <a:cubicBezTo>
                  <a:pt x="3159795" y="4013061"/>
                  <a:pt x="3159627" y="4013056"/>
                  <a:pt x="3159457" y="4013051"/>
                </a:cubicBezTo>
                <a:lnTo>
                  <a:pt x="3158919" y="4006375"/>
                </a:lnTo>
                <a:cubicBezTo>
                  <a:pt x="3153860" y="3976125"/>
                  <a:pt x="3151410" y="3945234"/>
                  <a:pt x="3151452" y="3913899"/>
                </a:cubicBezTo>
                <a:cubicBezTo>
                  <a:pt x="3150140" y="3908271"/>
                  <a:pt x="3150081" y="3902604"/>
                  <a:pt x="3150081" y="3896923"/>
                </a:cubicBezTo>
                <a:close/>
                <a:moveTo>
                  <a:pt x="3150079" y="469318"/>
                </a:moveTo>
                <a:cubicBezTo>
                  <a:pt x="3150079" y="463681"/>
                  <a:pt x="3150138" y="458057"/>
                  <a:pt x="3151450" y="452471"/>
                </a:cubicBezTo>
                <a:cubicBezTo>
                  <a:pt x="3151408" y="421389"/>
                  <a:pt x="3153857" y="390746"/>
                  <a:pt x="3158914" y="360740"/>
                </a:cubicBezTo>
                <a:lnTo>
                  <a:pt x="3159454" y="354103"/>
                </a:lnTo>
                <a:cubicBezTo>
                  <a:pt x="3159623" y="354098"/>
                  <a:pt x="3159792" y="354093"/>
                  <a:pt x="3159960" y="354040"/>
                </a:cubicBezTo>
                <a:cubicBezTo>
                  <a:pt x="3173111" y="262463"/>
                  <a:pt x="3202052" y="175780"/>
                  <a:pt x="3244173" y="96778"/>
                </a:cubicBezTo>
                <a:lnTo>
                  <a:pt x="3306807" y="0"/>
                </a:lnTo>
                <a:lnTo>
                  <a:pt x="3475182" y="0"/>
                </a:lnTo>
                <a:lnTo>
                  <a:pt x="3406954" y="76659"/>
                </a:lnTo>
                <a:cubicBezTo>
                  <a:pt x="3351687" y="153496"/>
                  <a:pt x="3312372" y="241952"/>
                  <a:pt x="3293446" y="337433"/>
                </a:cubicBezTo>
                <a:cubicBezTo>
                  <a:pt x="3476486" y="298404"/>
                  <a:pt x="3632827" y="191052"/>
                  <a:pt x="3732420" y="44350"/>
                </a:cubicBezTo>
                <a:lnTo>
                  <a:pt x="3754649" y="0"/>
                </a:lnTo>
                <a:lnTo>
                  <a:pt x="3903287" y="0"/>
                </a:lnTo>
                <a:lnTo>
                  <a:pt x="3851448" y="95636"/>
                </a:lnTo>
                <a:cubicBezTo>
                  <a:pt x="3727674" y="289169"/>
                  <a:pt x="3521481" y="428211"/>
                  <a:pt x="3280075" y="467856"/>
                </a:cubicBezTo>
                <a:lnTo>
                  <a:pt x="3279959" y="468995"/>
                </a:lnTo>
                <a:cubicBezTo>
                  <a:pt x="3274648" y="469998"/>
                  <a:pt x="3269319" y="470939"/>
                  <a:pt x="3263742" y="470523"/>
                </a:cubicBezTo>
                <a:cubicBezTo>
                  <a:pt x="3232570" y="476033"/>
                  <a:pt x="3200690" y="478991"/>
                  <a:pt x="3168316" y="479514"/>
                </a:cubicBezTo>
                <a:lnTo>
                  <a:pt x="3151197" y="481127"/>
                </a:lnTo>
                <a:lnTo>
                  <a:pt x="3151171" y="480636"/>
                </a:lnTo>
                <a:lnTo>
                  <a:pt x="3150672" y="480669"/>
                </a:lnTo>
                <a:cubicBezTo>
                  <a:pt x="3150106" y="476896"/>
                  <a:pt x="3150079" y="473110"/>
                  <a:pt x="3150079" y="469318"/>
                </a:cubicBezTo>
                <a:close/>
                <a:moveTo>
                  <a:pt x="3150079" y="2166144"/>
                </a:moveTo>
                <a:cubicBezTo>
                  <a:pt x="3150079" y="2160506"/>
                  <a:pt x="3150138" y="2154882"/>
                  <a:pt x="3151450" y="2149296"/>
                </a:cubicBezTo>
                <a:cubicBezTo>
                  <a:pt x="3151408" y="2118214"/>
                  <a:pt x="3153857" y="2087572"/>
                  <a:pt x="3158914" y="2057565"/>
                </a:cubicBezTo>
                <a:lnTo>
                  <a:pt x="3159454" y="2050928"/>
                </a:lnTo>
                <a:cubicBezTo>
                  <a:pt x="3159623" y="2050923"/>
                  <a:pt x="3159792" y="2050918"/>
                  <a:pt x="3159960" y="2050865"/>
                </a:cubicBezTo>
                <a:cubicBezTo>
                  <a:pt x="3210236" y="1700770"/>
                  <a:pt x="3491275" y="1422199"/>
                  <a:pt x="3850126" y="1363267"/>
                </a:cubicBezTo>
                <a:lnTo>
                  <a:pt x="3850243" y="1362128"/>
                </a:lnTo>
                <a:cubicBezTo>
                  <a:pt x="3855551" y="1361126"/>
                  <a:pt x="3860879" y="1360185"/>
                  <a:pt x="3866455" y="1360601"/>
                </a:cubicBezTo>
                <a:cubicBezTo>
                  <a:pt x="3897639" y="1355088"/>
                  <a:pt x="3929531" y="1352130"/>
                  <a:pt x="3961917" y="1351607"/>
                </a:cubicBezTo>
                <a:lnTo>
                  <a:pt x="3979004" y="1349997"/>
                </a:lnTo>
                <a:lnTo>
                  <a:pt x="3979030" y="1350487"/>
                </a:lnTo>
                <a:lnTo>
                  <a:pt x="3979528" y="1350455"/>
                </a:lnTo>
                <a:lnTo>
                  <a:pt x="3980122" y="1361805"/>
                </a:lnTo>
                <a:cubicBezTo>
                  <a:pt x="3980122" y="1367441"/>
                  <a:pt x="3980064" y="1373063"/>
                  <a:pt x="3978752" y="1378647"/>
                </a:cubicBezTo>
                <a:cubicBezTo>
                  <a:pt x="3978794" y="1409736"/>
                  <a:pt x="3976343" y="1440385"/>
                  <a:pt x="3971285" y="1470397"/>
                </a:cubicBezTo>
                <a:lnTo>
                  <a:pt x="3970746" y="1477021"/>
                </a:lnTo>
                <a:cubicBezTo>
                  <a:pt x="3970577" y="1477026"/>
                  <a:pt x="3970408" y="1477030"/>
                  <a:pt x="3970241" y="1477083"/>
                </a:cubicBezTo>
                <a:cubicBezTo>
                  <a:pt x="3919965" y="1827177"/>
                  <a:pt x="3638926" y="2105749"/>
                  <a:pt x="3280075" y="2164681"/>
                </a:cubicBezTo>
                <a:lnTo>
                  <a:pt x="3279959" y="2165820"/>
                </a:lnTo>
                <a:cubicBezTo>
                  <a:pt x="3274648" y="2166823"/>
                  <a:pt x="3269319" y="2167764"/>
                  <a:pt x="3263742" y="2167348"/>
                </a:cubicBezTo>
                <a:cubicBezTo>
                  <a:pt x="3232570" y="2172858"/>
                  <a:pt x="3200690" y="2175816"/>
                  <a:pt x="3168316" y="2176339"/>
                </a:cubicBezTo>
                <a:lnTo>
                  <a:pt x="3151197" y="2177952"/>
                </a:lnTo>
                <a:lnTo>
                  <a:pt x="3151171" y="2177461"/>
                </a:lnTo>
                <a:lnTo>
                  <a:pt x="3150672" y="2177494"/>
                </a:lnTo>
                <a:cubicBezTo>
                  <a:pt x="3150106" y="2173722"/>
                  <a:pt x="3150079" y="2169936"/>
                  <a:pt x="3150079" y="2166144"/>
                </a:cubicBezTo>
                <a:close/>
                <a:moveTo>
                  <a:pt x="3150079" y="3862969"/>
                </a:moveTo>
                <a:cubicBezTo>
                  <a:pt x="3150079" y="3857331"/>
                  <a:pt x="3150138" y="3851707"/>
                  <a:pt x="3151450" y="3846121"/>
                </a:cubicBezTo>
                <a:cubicBezTo>
                  <a:pt x="3151408" y="3815039"/>
                  <a:pt x="3153857" y="3784397"/>
                  <a:pt x="3158914" y="3754390"/>
                </a:cubicBezTo>
                <a:lnTo>
                  <a:pt x="3159454" y="3747753"/>
                </a:lnTo>
                <a:cubicBezTo>
                  <a:pt x="3159623" y="3747748"/>
                  <a:pt x="3159792" y="3747743"/>
                  <a:pt x="3159960" y="3747690"/>
                </a:cubicBezTo>
                <a:cubicBezTo>
                  <a:pt x="3210236" y="3397595"/>
                  <a:pt x="3491275" y="3119024"/>
                  <a:pt x="3850126" y="3060092"/>
                </a:cubicBezTo>
                <a:lnTo>
                  <a:pt x="3850243" y="3058953"/>
                </a:lnTo>
                <a:cubicBezTo>
                  <a:pt x="3855551" y="3057951"/>
                  <a:pt x="3860879" y="3057010"/>
                  <a:pt x="3866455" y="3057426"/>
                </a:cubicBezTo>
                <a:cubicBezTo>
                  <a:pt x="3897639" y="3051913"/>
                  <a:pt x="3929531" y="3048955"/>
                  <a:pt x="3961917" y="3048432"/>
                </a:cubicBezTo>
                <a:lnTo>
                  <a:pt x="3979004" y="3046822"/>
                </a:lnTo>
                <a:lnTo>
                  <a:pt x="3979030" y="3047312"/>
                </a:lnTo>
                <a:lnTo>
                  <a:pt x="3979528" y="3047280"/>
                </a:lnTo>
                <a:lnTo>
                  <a:pt x="3980122" y="3058630"/>
                </a:lnTo>
                <a:cubicBezTo>
                  <a:pt x="3980122" y="3064266"/>
                  <a:pt x="3980064" y="3069889"/>
                  <a:pt x="3978752" y="3075472"/>
                </a:cubicBezTo>
                <a:cubicBezTo>
                  <a:pt x="3978794" y="3106561"/>
                  <a:pt x="3976343" y="3137210"/>
                  <a:pt x="3971285" y="3167222"/>
                </a:cubicBezTo>
                <a:lnTo>
                  <a:pt x="3970746" y="3173846"/>
                </a:lnTo>
                <a:cubicBezTo>
                  <a:pt x="3970577" y="3173851"/>
                  <a:pt x="3970408" y="3173856"/>
                  <a:pt x="3970241" y="3173908"/>
                </a:cubicBezTo>
                <a:cubicBezTo>
                  <a:pt x="3919965" y="3524002"/>
                  <a:pt x="3638926" y="3802574"/>
                  <a:pt x="3280075" y="3861506"/>
                </a:cubicBezTo>
                <a:lnTo>
                  <a:pt x="3279959" y="3862645"/>
                </a:lnTo>
                <a:cubicBezTo>
                  <a:pt x="3274648" y="3863648"/>
                  <a:pt x="3269319" y="3864589"/>
                  <a:pt x="3263742" y="3864173"/>
                </a:cubicBezTo>
                <a:cubicBezTo>
                  <a:pt x="3232570" y="3869683"/>
                  <a:pt x="3200690" y="3872641"/>
                  <a:pt x="3168316" y="3873164"/>
                </a:cubicBezTo>
                <a:lnTo>
                  <a:pt x="3151197" y="3874777"/>
                </a:lnTo>
                <a:lnTo>
                  <a:pt x="3151171" y="3874286"/>
                </a:lnTo>
                <a:lnTo>
                  <a:pt x="3150672" y="3874319"/>
                </a:lnTo>
                <a:cubicBezTo>
                  <a:pt x="3150106" y="3870547"/>
                  <a:pt x="3150079" y="3866761"/>
                  <a:pt x="3150079" y="3862969"/>
                </a:cubicBezTo>
                <a:close/>
                <a:moveTo>
                  <a:pt x="2442890" y="1181049"/>
                </a:moveTo>
                <a:cubicBezTo>
                  <a:pt x="2718080" y="1121906"/>
                  <a:pt x="2932923" y="907109"/>
                  <a:pt x="2986199" y="636203"/>
                </a:cubicBezTo>
                <a:cubicBezTo>
                  <a:pt x="2711009" y="695346"/>
                  <a:pt x="2496165" y="910143"/>
                  <a:pt x="2442890" y="1181049"/>
                </a:cubicBezTo>
                <a:close/>
                <a:moveTo>
                  <a:pt x="2442890" y="1493690"/>
                </a:moveTo>
                <a:cubicBezTo>
                  <a:pt x="2496166" y="1762469"/>
                  <a:pt x="2711009" y="1975579"/>
                  <a:pt x="2986199" y="2034258"/>
                </a:cubicBezTo>
                <a:cubicBezTo>
                  <a:pt x="2932924" y="1765479"/>
                  <a:pt x="2718080" y="1552369"/>
                  <a:pt x="2442890" y="1493690"/>
                </a:cubicBezTo>
                <a:close/>
                <a:moveTo>
                  <a:pt x="2442890" y="2877874"/>
                </a:moveTo>
                <a:cubicBezTo>
                  <a:pt x="2718080" y="2818731"/>
                  <a:pt x="2932923" y="2603934"/>
                  <a:pt x="2986199" y="2333028"/>
                </a:cubicBezTo>
                <a:cubicBezTo>
                  <a:pt x="2711009" y="2392171"/>
                  <a:pt x="2496165" y="2606968"/>
                  <a:pt x="2442890" y="2877874"/>
                </a:cubicBezTo>
                <a:close/>
                <a:moveTo>
                  <a:pt x="2442890" y="3190516"/>
                </a:moveTo>
                <a:cubicBezTo>
                  <a:pt x="2496166" y="3459294"/>
                  <a:pt x="2711009" y="3672404"/>
                  <a:pt x="2986199" y="3731083"/>
                </a:cubicBezTo>
                <a:cubicBezTo>
                  <a:pt x="2932924" y="3462304"/>
                  <a:pt x="2718080" y="3249194"/>
                  <a:pt x="2442890" y="3190516"/>
                </a:cubicBezTo>
                <a:close/>
                <a:moveTo>
                  <a:pt x="2410871" y="4305008"/>
                </a:moveTo>
                <a:lnTo>
                  <a:pt x="2439316" y="4255797"/>
                </a:lnTo>
                <a:cubicBezTo>
                  <a:pt x="2564553" y="4070062"/>
                  <a:pt x="2765510" y="3937139"/>
                  <a:pt x="2999569" y="3898397"/>
                </a:cubicBezTo>
                <a:lnTo>
                  <a:pt x="2999686" y="3897249"/>
                </a:lnTo>
                <a:cubicBezTo>
                  <a:pt x="3004995" y="3896239"/>
                  <a:pt x="3010323" y="3895291"/>
                  <a:pt x="3015899" y="3895710"/>
                </a:cubicBezTo>
                <a:cubicBezTo>
                  <a:pt x="3047082" y="3890153"/>
                  <a:pt x="3078975" y="3887172"/>
                  <a:pt x="3111360" y="3886645"/>
                </a:cubicBezTo>
                <a:lnTo>
                  <a:pt x="3128448" y="3885022"/>
                </a:lnTo>
                <a:lnTo>
                  <a:pt x="3128474" y="3885516"/>
                </a:lnTo>
                <a:lnTo>
                  <a:pt x="3128972" y="3885483"/>
                </a:lnTo>
                <a:lnTo>
                  <a:pt x="3129566" y="3896923"/>
                </a:lnTo>
                <a:cubicBezTo>
                  <a:pt x="3129566" y="3902604"/>
                  <a:pt x="3129507" y="3908271"/>
                  <a:pt x="3128195" y="3913899"/>
                </a:cubicBezTo>
                <a:cubicBezTo>
                  <a:pt x="3128237" y="3945234"/>
                  <a:pt x="3125787" y="3976125"/>
                  <a:pt x="3120728" y="4006375"/>
                </a:cubicBezTo>
                <a:lnTo>
                  <a:pt x="3120190" y="4013051"/>
                </a:lnTo>
                <a:cubicBezTo>
                  <a:pt x="3120020" y="4013056"/>
                  <a:pt x="3119852" y="4013061"/>
                  <a:pt x="3119684" y="4013114"/>
                </a:cubicBezTo>
                <a:cubicBezTo>
                  <a:pt x="3107502" y="4098618"/>
                  <a:pt x="3081770" y="4179889"/>
                  <a:pt x="3044567" y="4254710"/>
                </a:cubicBezTo>
                <a:lnTo>
                  <a:pt x="3014445" y="4305008"/>
                </a:lnTo>
                <a:lnTo>
                  <a:pt x="2860336" y="4305008"/>
                </a:lnTo>
                <a:lnTo>
                  <a:pt x="2887018" y="4271827"/>
                </a:lnTo>
                <a:cubicBezTo>
                  <a:pt x="2934773" y="4199373"/>
                  <a:pt x="2968952" y="4117553"/>
                  <a:pt x="2986199" y="4029853"/>
                </a:cubicBezTo>
                <a:cubicBezTo>
                  <a:pt x="2839947" y="4061285"/>
                  <a:pt x="2710740" y="4136681"/>
                  <a:pt x="2614045" y="4241205"/>
                </a:cubicBezTo>
                <a:lnTo>
                  <a:pt x="2561922" y="4305008"/>
                </a:lnTo>
                <a:close/>
                <a:moveTo>
                  <a:pt x="2376360" y="0"/>
                </a:moveTo>
                <a:lnTo>
                  <a:pt x="2524998" y="0"/>
                </a:lnTo>
                <a:lnTo>
                  <a:pt x="2547226" y="44350"/>
                </a:lnTo>
                <a:cubicBezTo>
                  <a:pt x="2646819" y="191052"/>
                  <a:pt x="2803160" y="298404"/>
                  <a:pt x="2986199" y="337433"/>
                </a:cubicBezTo>
                <a:cubicBezTo>
                  <a:pt x="2967274" y="241952"/>
                  <a:pt x="2927959" y="153496"/>
                  <a:pt x="2872691" y="76659"/>
                </a:cubicBezTo>
                <a:lnTo>
                  <a:pt x="2804464" y="0"/>
                </a:lnTo>
                <a:lnTo>
                  <a:pt x="2972839" y="0"/>
                </a:lnTo>
                <a:lnTo>
                  <a:pt x="3035473" y="96778"/>
                </a:lnTo>
                <a:cubicBezTo>
                  <a:pt x="3077594" y="175780"/>
                  <a:pt x="3106535" y="262463"/>
                  <a:pt x="3119686" y="354040"/>
                </a:cubicBezTo>
                <a:cubicBezTo>
                  <a:pt x="3119853" y="354093"/>
                  <a:pt x="3120023" y="354098"/>
                  <a:pt x="3120191" y="354103"/>
                </a:cubicBezTo>
                <a:lnTo>
                  <a:pt x="3120732" y="360740"/>
                </a:lnTo>
                <a:cubicBezTo>
                  <a:pt x="3125788" y="390746"/>
                  <a:pt x="3128238" y="421389"/>
                  <a:pt x="3128196" y="452471"/>
                </a:cubicBezTo>
                <a:cubicBezTo>
                  <a:pt x="3129508" y="458057"/>
                  <a:pt x="3129566" y="463681"/>
                  <a:pt x="3129566" y="469318"/>
                </a:cubicBezTo>
                <a:cubicBezTo>
                  <a:pt x="3129566" y="473110"/>
                  <a:pt x="3129539" y="476896"/>
                  <a:pt x="3128973" y="480669"/>
                </a:cubicBezTo>
                <a:lnTo>
                  <a:pt x="3128474" y="480636"/>
                </a:lnTo>
                <a:lnTo>
                  <a:pt x="3128448" y="481127"/>
                </a:lnTo>
                <a:lnTo>
                  <a:pt x="3111330" y="479514"/>
                </a:lnTo>
                <a:cubicBezTo>
                  <a:pt x="3078956" y="478991"/>
                  <a:pt x="3047075" y="476033"/>
                  <a:pt x="3015903" y="470523"/>
                </a:cubicBezTo>
                <a:cubicBezTo>
                  <a:pt x="3010326" y="470939"/>
                  <a:pt x="3004997" y="469998"/>
                  <a:pt x="2999687" y="468995"/>
                </a:cubicBezTo>
                <a:lnTo>
                  <a:pt x="2999571" y="467856"/>
                </a:lnTo>
                <a:cubicBezTo>
                  <a:pt x="2758165" y="428211"/>
                  <a:pt x="2551973" y="289169"/>
                  <a:pt x="2428199" y="95636"/>
                </a:cubicBezTo>
                <a:close/>
                <a:moveTo>
                  <a:pt x="2299523" y="1313979"/>
                </a:moveTo>
                <a:cubicBezTo>
                  <a:pt x="2299523" y="1308297"/>
                  <a:pt x="2299582" y="1302628"/>
                  <a:pt x="2300894" y="1296998"/>
                </a:cubicBezTo>
                <a:cubicBezTo>
                  <a:pt x="2300852" y="1265670"/>
                  <a:pt x="2303301" y="1234785"/>
                  <a:pt x="2308358" y="1204541"/>
                </a:cubicBezTo>
                <a:lnTo>
                  <a:pt x="2308898" y="1197851"/>
                </a:lnTo>
                <a:cubicBezTo>
                  <a:pt x="2309067" y="1197846"/>
                  <a:pt x="2309236" y="1197841"/>
                  <a:pt x="2309404" y="1197788"/>
                </a:cubicBezTo>
                <a:cubicBezTo>
                  <a:pt x="2359680" y="844922"/>
                  <a:pt x="2640719" y="564145"/>
                  <a:pt x="2999570" y="504747"/>
                </a:cubicBezTo>
                <a:lnTo>
                  <a:pt x="2999687" y="503599"/>
                </a:lnTo>
                <a:cubicBezTo>
                  <a:pt x="3004995" y="502589"/>
                  <a:pt x="3010323" y="501641"/>
                  <a:pt x="3015899" y="502060"/>
                </a:cubicBezTo>
                <a:cubicBezTo>
                  <a:pt x="3047083" y="496503"/>
                  <a:pt x="3078975" y="493522"/>
                  <a:pt x="3111361" y="492995"/>
                </a:cubicBezTo>
                <a:lnTo>
                  <a:pt x="3128448" y="491372"/>
                </a:lnTo>
                <a:lnTo>
                  <a:pt x="3128474" y="491866"/>
                </a:lnTo>
                <a:lnTo>
                  <a:pt x="3128972" y="491833"/>
                </a:lnTo>
                <a:lnTo>
                  <a:pt x="3129566" y="503273"/>
                </a:lnTo>
                <a:cubicBezTo>
                  <a:pt x="3129566" y="508954"/>
                  <a:pt x="3129508" y="514621"/>
                  <a:pt x="3128196" y="520249"/>
                </a:cubicBezTo>
                <a:cubicBezTo>
                  <a:pt x="3128238" y="551584"/>
                  <a:pt x="3125787" y="582475"/>
                  <a:pt x="3120729" y="612725"/>
                </a:cubicBezTo>
                <a:lnTo>
                  <a:pt x="3120190" y="619401"/>
                </a:lnTo>
                <a:cubicBezTo>
                  <a:pt x="3120021" y="619406"/>
                  <a:pt x="3119852" y="619411"/>
                  <a:pt x="3119685" y="619464"/>
                </a:cubicBezTo>
                <a:cubicBezTo>
                  <a:pt x="3069409" y="972329"/>
                  <a:pt x="2788370" y="1253106"/>
                  <a:pt x="2429519" y="1312505"/>
                </a:cubicBezTo>
                <a:lnTo>
                  <a:pt x="2429403" y="1313653"/>
                </a:lnTo>
                <a:cubicBezTo>
                  <a:pt x="2424092" y="1314664"/>
                  <a:pt x="2418763" y="1315612"/>
                  <a:pt x="2413186" y="1315193"/>
                </a:cubicBezTo>
                <a:cubicBezTo>
                  <a:pt x="2382014" y="1320747"/>
                  <a:pt x="2350134" y="1323728"/>
                  <a:pt x="2317760" y="1324255"/>
                </a:cubicBezTo>
                <a:lnTo>
                  <a:pt x="2300641" y="1325881"/>
                </a:lnTo>
                <a:lnTo>
                  <a:pt x="2300615" y="1325386"/>
                </a:lnTo>
                <a:lnTo>
                  <a:pt x="2300116" y="1325419"/>
                </a:lnTo>
                <a:cubicBezTo>
                  <a:pt x="2299550" y="1321617"/>
                  <a:pt x="2299523" y="1317801"/>
                  <a:pt x="2299523" y="1313979"/>
                </a:cubicBezTo>
                <a:close/>
                <a:moveTo>
                  <a:pt x="2299523" y="1361805"/>
                </a:moveTo>
                <a:lnTo>
                  <a:pt x="2300117" y="1350455"/>
                </a:lnTo>
                <a:lnTo>
                  <a:pt x="2300615" y="1350487"/>
                </a:lnTo>
                <a:lnTo>
                  <a:pt x="2300641" y="1349997"/>
                </a:lnTo>
                <a:lnTo>
                  <a:pt x="2317729" y="1351607"/>
                </a:lnTo>
                <a:cubicBezTo>
                  <a:pt x="2350114" y="1352130"/>
                  <a:pt x="2382007" y="1355088"/>
                  <a:pt x="2413190" y="1360601"/>
                </a:cubicBezTo>
                <a:cubicBezTo>
                  <a:pt x="2418766" y="1360185"/>
                  <a:pt x="2424094" y="1361126"/>
                  <a:pt x="2429403" y="1362128"/>
                </a:cubicBezTo>
                <a:lnTo>
                  <a:pt x="2429520" y="1363267"/>
                </a:lnTo>
                <a:cubicBezTo>
                  <a:pt x="2788370" y="1422199"/>
                  <a:pt x="3069409" y="1700770"/>
                  <a:pt x="3119686" y="2050865"/>
                </a:cubicBezTo>
                <a:cubicBezTo>
                  <a:pt x="3119853" y="2050918"/>
                  <a:pt x="3120023" y="2050923"/>
                  <a:pt x="3120191" y="2050928"/>
                </a:cubicBezTo>
                <a:lnTo>
                  <a:pt x="3120732" y="2057565"/>
                </a:lnTo>
                <a:cubicBezTo>
                  <a:pt x="3125788" y="2087572"/>
                  <a:pt x="3128238" y="2118214"/>
                  <a:pt x="3128196" y="2149296"/>
                </a:cubicBezTo>
                <a:cubicBezTo>
                  <a:pt x="3129508" y="2154882"/>
                  <a:pt x="3129566" y="2160506"/>
                  <a:pt x="3129566" y="2166144"/>
                </a:cubicBezTo>
                <a:cubicBezTo>
                  <a:pt x="3129566" y="2169936"/>
                  <a:pt x="3129539" y="2173722"/>
                  <a:pt x="3128973" y="2177494"/>
                </a:cubicBezTo>
                <a:lnTo>
                  <a:pt x="3128474" y="2177461"/>
                </a:lnTo>
                <a:lnTo>
                  <a:pt x="3128448" y="2177952"/>
                </a:lnTo>
                <a:lnTo>
                  <a:pt x="3111330" y="2176339"/>
                </a:lnTo>
                <a:cubicBezTo>
                  <a:pt x="3078956" y="2175816"/>
                  <a:pt x="3047075" y="2172858"/>
                  <a:pt x="3015903" y="2167348"/>
                </a:cubicBezTo>
                <a:cubicBezTo>
                  <a:pt x="3010326" y="2167764"/>
                  <a:pt x="3004997" y="2166823"/>
                  <a:pt x="2999687" y="2165820"/>
                </a:cubicBezTo>
                <a:lnTo>
                  <a:pt x="2999571" y="2164681"/>
                </a:lnTo>
                <a:cubicBezTo>
                  <a:pt x="2640719" y="2105749"/>
                  <a:pt x="2359680" y="1827177"/>
                  <a:pt x="2309405" y="1477083"/>
                </a:cubicBezTo>
                <a:cubicBezTo>
                  <a:pt x="2309237" y="1477030"/>
                  <a:pt x="2309069" y="1477026"/>
                  <a:pt x="2308899" y="1477021"/>
                </a:cubicBezTo>
                <a:lnTo>
                  <a:pt x="2308361" y="1470397"/>
                </a:lnTo>
                <a:cubicBezTo>
                  <a:pt x="2303302" y="1440385"/>
                  <a:pt x="2300852" y="1409736"/>
                  <a:pt x="2300894" y="1378647"/>
                </a:cubicBezTo>
                <a:cubicBezTo>
                  <a:pt x="2299582" y="1373063"/>
                  <a:pt x="2299523" y="1367441"/>
                  <a:pt x="2299523" y="1361805"/>
                </a:cubicBezTo>
                <a:close/>
                <a:moveTo>
                  <a:pt x="2299523" y="3010804"/>
                </a:moveTo>
                <a:cubicBezTo>
                  <a:pt x="2299523" y="3005122"/>
                  <a:pt x="2299582" y="2999453"/>
                  <a:pt x="2300894" y="2993823"/>
                </a:cubicBezTo>
                <a:cubicBezTo>
                  <a:pt x="2300852" y="2962495"/>
                  <a:pt x="2303301" y="2931610"/>
                  <a:pt x="2308358" y="2901366"/>
                </a:cubicBezTo>
                <a:lnTo>
                  <a:pt x="2308898" y="2894676"/>
                </a:lnTo>
                <a:cubicBezTo>
                  <a:pt x="2309067" y="2894671"/>
                  <a:pt x="2309236" y="2894666"/>
                  <a:pt x="2309404" y="2894613"/>
                </a:cubicBezTo>
                <a:cubicBezTo>
                  <a:pt x="2359680" y="2541747"/>
                  <a:pt x="2640719" y="2260970"/>
                  <a:pt x="2999570" y="2201572"/>
                </a:cubicBezTo>
                <a:lnTo>
                  <a:pt x="2999687" y="2200424"/>
                </a:lnTo>
                <a:cubicBezTo>
                  <a:pt x="3004995" y="2199414"/>
                  <a:pt x="3010323" y="2198466"/>
                  <a:pt x="3015899" y="2198885"/>
                </a:cubicBezTo>
                <a:cubicBezTo>
                  <a:pt x="3047083" y="2193328"/>
                  <a:pt x="3078975" y="2190347"/>
                  <a:pt x="3111361" y="2189820"/>
                </a:cubicBezTo>
                <a:lnTo>
                  <a:pt x="3128448" y="2188197"/>
                </a:lnTo>
                <a:lnTo>
                  <a:pt x="3128474" y="2188691"/>
                </a:lnTo>
                <a:lnTo>
                  <a:pt x="3128972" y="2188658"/>
                </a:lnTo>
                <a:lnTo>
                  <a:pt x="3129566" y="2200098"/>
                </a:lnTo>
                <a:cubicBezTo>
                  <a:pt x="3129566" y="2205779"/>
                  <a:pt x="3129508" y="2211446"/>
                  <a:pt x="3128196" y="2217074"/>
                </a:cubicBezTo>
                <a:cubicBezTo>
                  <a:pt x="3128238" y="2248409"/>
                  <a:pt x="3125787" y="2279300"/>
                  <a:pt x="3120729" y="2309550"/>
                </a:cubicBezTo>
                <a:lnTo>
                  <a:pt x="3120190" y="2316226"/>
                </a:lnTo>
                <a:cubicBezTo>
                  <a:pt x="3120021" y="2316231"/>
                  <a:pt x="3119852" y="2316236"/>
                  <a:pt x="3119685" y="2316289"/>
                </a:cubicBezTo>
                <a:cubicBezTo>
                  <a:pt x="3069409" y="2669154"/>
                  <a:pt x="2788370" y="2949931"/>
                  <a:pt x="2429519" y="3009330"/>
                </a:cubicBezTo>
                <a:lnTo>
                  <a:pt x="2429403" y="3010478"/>
                </a:lnTo>
                <a:cubicBezTo>
                  <a:pt x="2424092" y="3011489"/>
                  <a:pt x="2418763" y="3012437"/>
                  <a:pt x="2413186" y="3012018"/>
                </a:cubicBezTo>
                <a:cubicBezTo>
                  <a:pt x="2382014" y="3017572"/>
                  <a:pt x="2350134" y="3020553"/>
                  <a:pt x="2317760" y="3021080"/>
                </a:cubicBezTo>
                <a:lnTo>
                  <a:pt x="2300641" y="3022706"/>
                </a:lnTo>
                <a:lnTo>
                  <a:pt x="2300615" y="3022211"/>
                </a:lnTo>
                <a:lnTo>
                  <a:pt x="2300116" y="3022244"/>
                </a:lnTo>
                <a:cubicBezTo>
                  <a:pt x="2299550" y="3018442"/>
                  <a:pt x="2299523" y="3014626"/>
                  <a:pt x="2299523" y="3010804"/>
                </a:cubicBezTo>
                <a:close/>
                <a:moveTo>
                  <a:pt x="2299523" y="3058630"/>
                </a:moveTo>
                <a:lnTo>
                  <a:pt x="2300117" y="3047280"/>
                </a:lnTo>
                <a:lnTo>
                  <a:pt x="2300615" y="3047312"/>
                </a:lnTo>
                <a:lnTo>
                  <a:pt x="2300641" y="3046822"/>
                </a:lnTo>
                <a:lnTo>
                  <a:pt x="2317729" y="3048432"/>
                </a:lnTo>
                <a:cubicBezTo>
                  <a:pt x="2350114" y="3048955"/>
                  <a:pt x="2382007" y="3051913"/>
                  <a:pt x="2413190" y="3057426"/>
                </a:cubicBezTo>
                <a:cubicBezTo>
                  <a:pt x="2418766" y="3057010"/>
                  <a:pt x="2424094" y="3057951"/>
                  <a:pt x="2429403" y="3058953"/>
                </a:cubicBezTo>
                <a:lnTo>
                  <a:pt x="2429520" y="3060092"/>
                </a:lnTo>
                <a:cubicBezTo>
                  <a:pt x="2788370" y="3119024"/>
                  <a:pt x="3069409" y="3397595"/>
                  <a:pt x="3119686" y="3747690"/>
                </a:cubicBezTo>
                <a:cubicBezTo>
                  <a:pt x="3119853" y="3747743"/>
                  <a:pt x="3120023" y="3747748"/>
                  <a:pt x="3120191" y="3747753"/>
                </a:cubicBezTo>
                <a:lnTo>
                  <a:pt x="3120732" y="3754390"/>
                </a:lnTo>
                <a:cubicBezTo>
                  <a:pt x="3125788" y="3784397"/>
                  <a:pt x="3128238" y="3815039"/>
                  <a:pt x="3128196" y="3846121"/>
                </a:cubicBezTo>
                <a:cubicBezTo>
                  <a:pt x="3129508" y="3851707"/>
                  <a:pt x="3129566" y="3857331"/>
                  <a:pt x="3129566" y="3862969"/>
                </a:cubicBezTo>
                <a:cubicBezTo>
                  <a:pt x="3129566" y="3866761"/>
                  <a:pt x="3129539" y="3870547"/>
                  <a:pt x="3128973" y="3874319"/>
                </a:cubicBezTo>
                <a:lnTo>
                  <a:pt x="3128474" y="3874286"/>
                </a:lnTo>
                <a:lnTo>
                  <a:pt x="3128448" y="3874777"/>
                </a:lnTo>
                <a:lnTo>
                  <a:pt x="3111330" y="3873164"/>
                </a:lnTo>
                <a:cubicBezTo>
                  <a:pt x="3078956" y="3872641"/>
                  <a:pt x="3047075" y="3869683"/>
                  <a:pt x="3015903" y="3864173"/>
                </a:cubicBezTo>
                <a:cubicBezTo>
                  <a:pt x="3010326" y="3864589"/>
                  <a:pt x="3004997" y="3863648"/>
                  <a:pt x="2999687" y="3862645"/>
                </a:cubicBezTo>
                <a:lnTo>
                  <a:pt x="2999571" y="3861506"/>
                </a:lnTo>
                <a:cubicBezTo>
                  <a:pt x="2640719" y="3802574"/>
                  <a:pt x="2359680" y="3524002"/>
                  <a:pt x="2309405" y="3173908"/>
                </a:cubicBezTo>
                <a:cubicBezTo>
                  <a:pt x="2309237" y="3173856"/>
                  <a:pt x="2309069" y="3173851"/>
                  <a:pt x="2308899" y="3173846"/>
                </a:cubicBezTo>
                <a:lnTo>
                  <a:pt x="2308361" y="3167222"/>
                </a:lnTo>
                <a:cubicBezTo>
                  <a:pt x="2303302" y="3137210"/>
                  <a:pt x="2300852" y="3106561"/>
                  <a:pt x="2300894" y="3075472"/>
                </a:cubicBezTo>
                <a:cubicBezTo>
                  <a:pt x="2299582" y="3069889"/>
                  <a:pt x="2299523" y="3064266"/>
                  <a:pt x="2299523" y="3058630"/>
                </a:cubicBezTo>
                <a:close/>
                <a:moveTo>
                  <a:pt x="1601297" y="636203"/>
                </a:moveTo>
                <a:cubicBezTo>
                  <a:pt x="1654573" y="907109"/>
                  <a:pt x="1869416" y="1121906"/>
                  <a:pt x="2144606" y="1181049"/>
                </a:cubicBezTo>
                <a:cubicBezTo>
                  <a:pt x="2091331" y="910143"/>
                  <a:pt x="1876487" y="695346"/>
                  <a:pt x="1601297" y="636203"/>
                </a:cubicBezTo>
                <a:close/>
                <a:moveTo>
                  <a:pt x="1601297" y="2333028"/>
                </a:moveTo>
                <a:cubicBezTo>
                  <a:pt x="1654573" y="2603934"/>
                  <a:pt x="1869416" y="2818731"/>
                  <a:pt x="2144606" y="2877874"/>
                </a:cubicBezTo>
                <a:cubicBezTo>
                  <a:pt x="2091331" y="2606968"/>
                  <a:pt x="1876487" y="2392171"/>
                  <a:pt x="1601297" y="2333028"/>
                </a:cubicBezTo>
                <a:close/>
                <a:moveTo>
                  <a:pt x="1601295" y="2034258"/>
                </a:moveTo>
                <a:cubicBezTo>
                  <a:pt x="1876485" y="1975579"/>
                  <a:pt x="2091328" y="1762469"/>
                  <a:pt x="2144604" y="1493690"/>
                </a:cubicBezTo>
                <a:cubicBezTo>
                  <a:pt x="1869414" y="1552369"/>
                  <a:pt x="1654570" y="1765479"/>
                  <a:pt x="1601295" y="2034258"/>
                </a:cubicBezTo>
                <a:close/>
                <a:moveTo>
                  <a:pt x="1601295" y="3731083"/>
                </a:moveTo>
                <a:cubicBezTo>
                  <a:pt x="1876485" y="3672404"/>
                  <a:pt x="2091328" y="3459294"/>
                  <a:pt x="2144604" y="3190516"/>
                </a:cubicBezTo>
                <a:cubicBezTo>
                  <a:pt x="1869414" y="3249194"/>
                  <a:pt x="1654570" y="3462304"/>
                  <a:pt x="1601295" y="3731083"/>
                </a:cubicBezTo>
                <a:close/>
                <a:moveTo>
                  <a:pt x="1457930" y="503273"/>
                </a:moveTo>
                <a:lnTo>
                  <a:pt x="1458524" y="491833"/>
                </a:lnTo>
                <a:lnTo>
                  <a:pt x="1459022" y="491866"/>
                </a:lnTo>
                <a:lnTo>
                  <a:pt x="1459048" y="491372"/>
                </a:lnTo>
                <a:lnTo>
                  <a:pt x="1476135" y="492995"/>
                </a:lnTo>
                <a:cubicBezTo>
                  <a:pt x="1508521" y="493522"/>
                  <a:pt x="1540413" y="496503"/>
                  <a:pt x="1571597" y="502060"/>
                </a:cubicBezTo>
                <a:cubicBezTo>
                  <a:pt x="1577173" y="501641"/>
                  <a:pt x="1582501" y="502589"/>
                  <a:pt x="1587809" y="503599"/>
                </a:cubicBezTo>
                <a:lnTo>
                  <a:pt x="1587926" y="504747"/>
                </a:lnTo>
                <a:cubicBezTo>
                  <a:pt x="1946777" y="564145"/>
                  <a:pt x="2227816" y="844922"/>
                  <a:pt x="2278092" y="1197788"/>
                </a:cubicBezTo>
                <a:cubicBezTo>
                  <a:pt x="2278260" y="1197841"/>
                  <a:pt x="2278429" y="1197846"/>
                  <a:pt x="2278598" y="1197851"/>
                </a:cubicBezTo>
                <a:lnTo>
                  <a:pt x="2279138" y="1204541"/>
                </a:lnTo>
                <a:cubicBezTo>
                  <a:pt x="2284195" y="1234785"/>
                  <a:pt x="2286644" y="1265670"/>
                  <a:pt x="2286602" y="1296998"/>
                </a:cubicBezTo>
                <a:cubicBezTo>
                  <a:pt x="2287914" y="1302628"/>
                  <a:pt x="2287973" y="1308297"/>
                  <a:pt x="2287973" y="1313979"/>
                </a:cubicBezTo>
                <a:cubicBezTo>
                  <a:pt x="2287973" y="1317801"/>
                  <a:pt x="2287946" y="1321617"/>
                  <a:pt x="2287380" y="1325419"/>
                </a:cubicBezTo>
                <a:lnTo>
                  <a:pt x="2286881" y="1325386"/>
                </a:lnTo>
                <a:lnTo>
                  <a:pt x="2286855" y="1325881"/>
                </a:lnTo>
                <a:lnTo>
                  <a:pt x="2269736" y="1324255"/>
                </a:lnTo>
                <a:cubicBezTo>
                  <a:pt x="2237362" y="1323728"/>
                  <a:pt x="2205482" y="1320747"/>
                  <a:pt x="2174310" y="1315193"/>
                </a:cubicBezTo>
                <a:cubicBezTo>
                  <a:pt x="2168733" y="1315612"/>
                  <a:pt x="2163404" y="1314664"/>
                  <a:pt x="2158093" y="1313653"/>
                </a:cubicBezTo>
                <a:lnTo>
                  <a:pt x="2157977" y="1312505"/>
                </a:lnTo>
                <a:cubicBezTo>
                  <a:pt x="1799126" y="1253106"/>
                  <a:pt x="1518087" y="972329"/>
                  <a:pt x="1467811" y="619464"/>
                </a:cubicBezTo>
                <a:cubicBezTo>
                  <a:pt x="1467644" y="619411"/>
                  <a:pt x="1467475" y="619406"/>
                  <a:pt x="1467306" y="619401"/>
                </a:cubicBezTo>
                <a:lnTo>
                  <a:pt x="1466767" y="612725"/>
                </a:lnTo>
                <a:cubicBezTo>
                  <a:pt x="1461709" y="582475"/>
                  <a:pt x="1459258" y="551584"/>
                  <a:pt x="1459300" y="520249"/>
                </a:cubicBezTo>
                <a:cubicBezTo>
                  <a:pt x="1457988" y="514621"/>
                  <a:pt x="1457930" y="508954"/>
                  <a:pt x="1457930" y="503273"/>
                </a:cubicBezTo>
                <a:close/>
                <a:moveTo>
                  <a:pt x="1457930" y="2200098"/>
                </a:moveTo>
                <a:lnTo>
                  <a:pt x="1458524" y="2188658"/>
                </a:lnTo>
                <a:lnTo>
                  <a:pt x="1459022" y="2188691"/>
                </a:lnTo>
                <a:lnTo>
                  <a:pt x="1459048" y="2188197"/>
                </a:lnTo>
                <a:lnTo>
                  <a:pt x="1476135" y="2189820"/>
                </a:lnTo>
                <a:cubicBezTo>
                  <a:pt x="1508521" y="2190347"/>
                  <a:pt x="1540413" y="2193328"/>
                  <a:pt x="1571597" y="2198885"/>
                </a:cubicBezTo>
                <a:cubicBezTo>
                  <a:pt x="1577173" y="2198466"/>
                  <a:pt x="1582501" y="2199414"/>
                  <a:pt x="1587809" y="2200424"/>
                </a:cubicBezTo>
                <a:lnTo>
                  <a:pt x="1587926" y="2201572"/>
                </a:lnTo>
                <a:cubicBezTo>
                  <a:pt x="1946777" y="2260970"/>
                  <a:pt x="2227816" y="2541747"/>
                  <a:pt x="2278092" y="2894613"/>
                </a:cubicBezTo>
                <a:cubicBezTo>
                  <a:pt x="2278260" y="2894666"/>
                  <a:pt x="2278429" y="2894671"/>
                  <a:pt x="2278598" y="2894676"/>
                </a:cubicBezTo>
                <a:lnTo>
                  <a:pt x="2279138" y="2901366"/>
                </a:lnTo>
                <a:cubicBezTo>
                  <a:pt x="2284195" y="2931610"/>
                  <a:pt x="2286644" y="2962495"/>
                  <a:pt x="2286602" y="2993823"/>
                </a:cubicBezTo>
                <a:cubicBezTo>
                  <a:pt x="2287914" y="2999453"/>
                  <a:pt x="2287973" y="3005122"/>
                  <a:pt x="2287973" y="3010804"/>
                </a:cubicBezTo>
                <a:cubicBezTo>
                  <a:pt x="2287973" y="3014626"/>
                  <a:pt x="2287946" y="3018442"/>
                  <a:pt x="2287380" y="3022244"/>
                </a:cubicBezTo>
                <a:lnTo>
                  <a:pt x="2286881" y="3022211"/>
                </a:lnTo>
                <a:lnTo>
                  <a:pt x="2286855" y="3022706"/>
                </a:lnTo>
                <a:lnTo>
                  <a:pt x="2269736" y="3021080"/>
                </a:lnTo>
                <a:cubicBezTo>
                  <a:pt x="2237362" y="3020553"/>
                  <a:pt x="2205482" y="3017572"/>
                  <a:pt x="2174310" y="3012018"/>
                </a:cubicBezTo>
                <a:cubicBezTo>
                  <a:pt x="2168733" y="3012437"/>
                  <a:pt x="2163404" y="3011489"/>
                  <a:pt x="2158093" y="3010478"/>
                </a:cubicBezTo>
                <a:lnTo>
                  <a:pt x="2157977" y="3009330"/>
                </a:lnTo>
                <a:cubicBezTo>
                  <a:pt x="1799126" y="2949931"/>
                  <a:pt x="1518087" y="2669154"/>
                  <a:pt x="1467811" y="2316289"/>
                </a:cubicBezTo>
                <a:cubicBezTo>
                  <a:pt x="1467644" y="2316236"/>
                  <a:pt x="1467475" y="2316231"/>
                  <a:pt x="1467306" y="2316226"/>
                </a:cubicBezTo>
                <a:lnTo>
                  <a:pt x="1466767" y="2309550"/>
                </a:lnTo>
                <a:cubicBezTo>
                  <a:pt x="1461709" y="2279300"/>
                  <a:pt x="1459258" y="2248409"/>
                  <a:pt x="1459300" y="2217074"/>
                </a:cubicBezTo>
                <a:cubicBezTo>
                  <a:pt x="1457988" y="2211446"/>
                  <a:pt x="1457930" y="2205779"/>
                  <a:pt x="1457930" y="2200098"/>
                </a:cubicBezTo>
                <a:close/>
                <a:moveTo>
                  <a:pt x="1457930" y="3896923"/>
                </a:moveTo>
                <a:lnTo>
                  <a:pt x="1458524" y="3885483"/>
                </a:lnTo>
                <a:lnTo>
                  <a:pt x="1459022" y="3885516"/>
                </a:lnTo>
                <a:lnTo>
                  <a:pt x="1459048" y="3885022"/>
                </a:lnTo>
                <a:lnTo>
                  <a:pt x="1476135" y="3886645"/>
                </a:lnTo>
                <a:cubicBezTo>
                  <a:pt x="1508521" y="3887172"/>
                  <a:pt x="1540413" y="3890153"/>
                  <a:pt x="1571597" y="3895710"/>
                </a:cubicBezTo>
                <a:cubicBezTo>
                  <a:pt x="1577173" y="3895291"/>
                  <a:pt x="1582501" y="3896239"/>
                  <a:pt x="1587809" y="3897249"/>
                </a:cubicBezTo>
                <a:lnTo>
                  <a:pt x="1587926" y="3898397"/>
                </a:lnTo>
                <a:cubicBezTo>
                  <a:pt x="1821986" y="3937139"/>
                  <a:pt x="2022942" y="4070062"/>
                  <a:pt x="2148179" y="4255797"/>
                </a:cubicBezTo>
                <a:lnTo>
                  <a:pt x="2176624" y="4305008"/>
                </a:lnTo>
                <a:lnTo>
                  <a:pt x="2025574" y="4305008"/>
                </a:lnTo>
                <a:lnTo>
                  <a:pt x="1973451" y="4241205"/>
                </a:lnTo>
                <a:cubicBezTo>
                  <a:pt x="1876755" y="4136681"/>
                  <a:pt x="1747549" y="4061285"/>
                  <a:pt x="1601297" y="4029853"/>
                </a:cubicBezTo>
                <a:cubicBezTo>
                  <a:pt x="1618544" y="4117553"/>
                  <a:pt x="1652724" y="4199373"/>
                  <a:pt x="1700478" y="4271827"/>
                </a:cubicBezTo>
                <a:lnTo>
                  <a:pt x="1727160" y="4305008"/>
                </a:lnTo>
                <a:lnTo>
                  <a:pt x="1573050" y="4305008"/>
                </a:lnTo>
                <a:lnTo>
                  <a:pt x="1542929" y="4254710"/>
                </a:lnTo>
                <a:cubicBezTo>
                  <a:pt x="1505726" y="4179889"/>
                  <a:pt x="1479994" y="4098618"/>
                  <a:pt x="1467811" y="4013114"/>
                </a:cubicBezTo>
                <a:cubicBezTo>
                  <a:pt x="1467644" y="4013061"/>
                  <a:pt x="1467475" y="4013056"/>
                  <a:pt x="1467306" y="4013051"/>
                </a:cubicBezTo>
                <a:lnTo>
                  <a:pt x="1466767" y="4006375"/>
                </a:lnTo>
                <a:cubicBezTo>
                  <a:pt x="1461709" y="3976125"/>
                  <a:pt x="1459258" y="3945234"/>
                  <a:pt x="1459300" y="3913899"/>
                </a:cubicBezTo>
                <a:cubicBezTo>
                  <a:pt x="1457988" y="3908271"/>
                  <a:pt x="1457930" y="3902604"/>
                  <a:pt x="1457930" y="3896923"/>
                </a:cubicBezTo>
                <a:close/>
                <a:moveTo>
                  <a:pt x="1457928" y="469318"/>
                </a:moveTo>
                <a:cubicBezTo>
                  <a:pt x="1457928" y="463681"/>
                  <a:pt x="1457986" y="458057"/>
                  <a:pt x="1459298" y="452471"/>
                </a:cubicBezTo>
                <a:cubicBezTo>
                  <a:pt x="1459256" y="421389"/>
                  <a:pt x="1461706" y="390746"/>
                  <a:pt x="1466762" y="360740"/>
                </a:cubicBezTo>
                <a:lnTo>
                  <a:pt x="1467303" y="354103"/>
                </a:lnTo>
                <a:cubicBezTo>
                  <a:pt x="1467471" y="354098"/>
                  <a:pt x="1467641" y="354093"/>
                  <a:pt x="1467808" y="354040"/>
                </a:cubicBezTo>
                <a:cubicBezTo>
                  <a:pt x="1480960" y="262463"/>
                  <a:pt x="1509901" y="175780"/>
                  <a:pt x="1552022" y="96778"/>
                </a:cubicBezTo>
                <a:lnTo>
                  <a:pt x="1614656" y="0"/>
                </a:lnTo>
                <a:lnTo>
                  <a:pt x="1783031" y="0"/>
                </a:lnTo>
                <a:lnTo>
                  <a:pt x="1714803" y="76659"/>
                </a:lnTo>
                <a:cubicBezTo>
                  <a:pt x="1659536" y="153496"/>
                  <a:pt x="1620221" y="241952"/>
                  <a:pt x="1601295" y="337433"/>
                </a:cubicBezTo>
                <a:cubicBezTo>
                  <a:pt x="1784335" y="298404"/>
                  <a:pt x="1940676" y="191052"/>
                  <a:pt x="2040269" y="44350"/>
                </a:cubicBezTo>
                <a:lnTo>
                  <a:pt x="2062497" y="0"/>
                </a:lnTo>
                <a:lnTo>
                  <a:pt x="2211135" y="0"/>
                </a:lnTo>
                <a:lnTo>
                  <a:pt x="2159296" y="95636"/>
                </a:lnTo>
                <a:cubicBezTo>
                  <a:pt x="2035522" y="289169"/>
                  <a:pt x="1829330" y="428211"/>
                  <a:pt x="1587923" y="467856"/>
                </a:cubicBezTo>
                <a:lnTo>
                  <a:pt x="1587807" y="468995"/>
                </a:lnTo>
                <a:cubicBezTo>
                  <a:pt x="1582497" y="469998"/>
                  <a:pt x="1577168" y="470939"/>
                  <a:pt x="1571591" y="470523"/>
                </a:cubicBezTo>
                <a:cubicBezTo>
                  <a:pt x="1540419" y="476033"/>
                  <a:pt x="1508538" y="478991"/>
                  <a:pt x="1476164" y="479514"/>
                </a:cubicBezTo>
                <a:lnTo>
                  <a:pt x="1459046" y="481127"/>
                </a:lnTo>
                <a:lnTo>
                  <a:pt x="1459020" y="480636"/>
                </a:lnTo>
                <a:lnTo>
                  <a:pt x="1458521" y="480669"/>
                </a:lnTo>
                <a:cubicBezTo>
                  <a:pt x="1457955" y="476896"/>
                  <a:pt x="1457928" y="473110"/>
                  <a:pt x="1457928" y="469318"/>
                </a:cubicBezTo>
                <a:close/>
                <a:moveTo>
                  <a:pt x="1457928" y="2166144"/>
                </a:moveTo>
                <a:cubicBezTo>
                  <a:pt x="1457928" y="2160506"/>
                  <a:pt x="1457986" y="2154882"/>
                  <a:pt x="1459298" y="2149296"/>
                </a:cubicBezTo>
                <a:cubicBezTo>
                  <a:pt x="1459256" y="2118214"/>
                  <a:pt x="1461706" y="2087572"/>
                  <a:pt x="1466762" y="2057565"/>
                </a:cubicBezTo>
                <a:lnTo>
                  <a:pt x="1467303" y="2050928"/>
                </a:lnTo>
                <a:cubicBezTo>
                  <a:pt x="1467471" y="2050923"/>
                  <a:pt x="1467641" y="2050918"/>
                  <a:pt x="1467808" y="2050865"/>
                </a:cubicBezTo>
                <a:cubicBezTo>
                  <a:pt x="1518085" y="1700770"/>
                  <a:pt x="1799124" y="1422199"/>
                  <a:pt x="2157974" y="1363267"/>
                </a:cubicBezTo>
                <a:lnTo>
                  <a:pt x="2158091" y="1362128"/>
                </a:lnTo>
                <a:cubicBezTo>
                  <a:pt x="2163400" y="1361126"/>
                  <a:pt x="2168728" y="1360185"/>
                  <a:pt x="2174304" y="1360601"/>
                </a:cubicBezTo>
                <a:cubicBezTo>
                  <a:pt x="2205487" y="1355088"/>
                  <a:pt x="2237380" y="1352130"/>
                  <a:pt x="2269765" y="1351607"/>
                </a:cubicBezTo>
                <a:lnTo>
                  <a:pt x="2286853" y="1349997"/>
                </a:lnTo>
                <a:lnTo>
                  <a:pt x="2286879" y="1350487"/>
                </a:lnTo>
                <a:lnTo>
                  <a:pt x="2287377" y="1350455"/>
                </a:lnTo>
                <a:lnTo>
                  <a:pt x="2287971" y="1361805"/>
                </a:lnTo>
                <a:cubicBezTo>
                  <a:pt x="2287971" y="1367441"/>
                  <a:pt x="2287912" y="1373063"/>
                  <a:pt x="2286600" y="1378647"/>
                </a:cubicBezTo>
                <a:cubicBezTo>
                  <a:pt x="2286642" y="1409736"/>
                  <a:pt x="2284192" y="1440385"/>
                  <a:pt x="2279133" y="1470397"/>
                </a:cubicBezTo>
                <a:lnTo>
                  <a:pt x="2278595" y="1477021"/>
                </a:lnTo>
                <a:cubicBezTo>
                  <a:pt x="2278425" y="1477026"/>
                  <a:pt x="2278257" y="1477030"/>
                  <a:pt x="2278089" y="1477083"/>
                </a:cubicBezTo>
                <a:cubicBezTo>
                  <a:pt x="2227814" y="1827177"/>
                  <a:pt x="1946775" y="2105749"/>
                  <a:pt x="1587923" y="2164681"/>
                </a:cubicBezTo>
                <a:lnTo>
                  <a:pt x="1587807" y="2165820"/>
                </a:lnTo>
                <a:cubicBezTo>
                  <a:pt x="1582497" y="2166823"/>
                  <a:pt x="1577168" y="2167764"/>
                  <a:pt x="1571591" y="2167348"/>
                </a:cubicBezTo>
                <a:cubicBezTo>
                  <a:pt x="1540419" y="2172858"/>
                  <a:pt x="1508538" y="2175816"/>
                  <a:pt x="1476164" y="2176339"/>
                </a:cubicBezTo>
                <a:lnTo>
                  <a:pt x="1459046" y="2177952"/>
                </a:lnTo>
                <a:lnTo>
                  <a:pt x="1459020" y="2177461"/>
                </a:lnTo>
                <a:lnTo>
                  <a:pt x="1458521" y="2177494"/>
                </a:lnTo>
                <a:cubicBezTo>
                  <a:pt x="1457955" y="2173722"/>
                  <a:pt x="1457928" y="2169936"/>
                  <a:pt x="1457928" y="2166144"/>
                </a:cubicBezTo>
                <a:close/>
                <a:moveTo>
                  <a:pt x="1457928" y="3862969"/>
                </a:moveTo>
                <a:cubicBezTo>
                  <a:pt x="1457928" y="3857331"/>
                  <a:pt x="1457986" y="3851707"/>
                  <a:pt x="1459298" y="3846121"/>
                </a:cubicBezTo>
                <a:cubicBezTo>
                  <a:pt x="1459256" y="3815039"/>
                  <a:pt x="1461706" y="3784397"/>
                  <a:pt x="1466762" y="3754390"/>
                </a:cubicBezTo>
                <a:lnTo>
                  <a:pt x="1467303" y="3747753"/>
                </a:lnTo>
                <a:cubicBezTo>
                  <a:pt x="1467471" y="3747748"/>
                  <a:pt x="1467641" y="3747743"/>
                  <a:pt x="1467808" y="3747690"/>
                </a:cubicBezTo>
                <a:cubicBezTo>
                  <a:pt x="1518085" y="3397595"/>
                  <a:pt x="1799124" y="3119024"/>
                  <a:pt x="2157974" y="3060092"/>
                </a:cubicBezTo>
                <a:lnTo>
                  <a:pt x="2158091" y="3058953"/>
                </a:lnTo>
                <a:cubicBezTo>
                  <a:pt x="2163400" y="3057951"/>
                  <a:pt x="2168728" y="3057010"/>
                  <a:pt x="2174304" y="3057426"/>
                </a:cubicBezTo>
                <a:cubicBezTo>
                  <a:pt x="2205487" y="3051913"/>
                  <a:pt x="2237380" y="3048955"/>
                  <a:pt x="2269765" y="3048432"/>
                </a:cubicBezTo>
                <a:lnTo>
                  <a:pt x="2286853" y="3046822"/>
                </a:lnTo>
                <a:lnTo>
                  <a:pt x="2286879" y="3047312"/>
                </a:lnTo>
                <a:lnTo>
                  <a:pt x="2287377" y="3047280"/>
                </a:lnTo>
                <a:lnTo>
                  <a:pt x="2287971" y="3058630"/>
                </a:lnTo>
                <a:cubicBezTo>
                  <a:pt x="2287971" y="3064266"/>
                  <a:pt x="2287912" y="3069889"/>
                  <a:pt x="2286600" y="3075472"/>
                </a:cubicBezTo>
                <a:cubicBezTo>
                  <a:pt x="2286642" y="3106561"/>
                  <a:pt x="2284192" y="3137210"/>
                  <a:pt x="2279133" y="3167222"/>
                </a:cubicBezTo>
                <a:lnTo>
                  <a:pt x="2278595" y="3173846"/>
                </a:lnTo>
                <a:cubicBezTo>
                  <a:pt x="2278425" y="3173851"/>
                  <a:pt x="2278257" y="3173856"/>
                  <a:pt x="2278089" y="3173908"/>
                </a:cubicBezTo>
                <a:cubicBezTo>
                  <a:pt x="2227814" y="3524002"/>
                  <a:pt x="1946775" y="3802574"/>
                  <a:pt x="1587923" y="3861506"/>
                </a:cubicBezTo>
                <a:lnTo>
                  <a:pt x="1587807" y="3862645"/>
                </a:lnTo>
                <a:cubicBezTo>
                  <a:pt x="1582497" y="3863648"/>
                  <a:pt x="1577168" y="3864589"/>
                  <a:pt x="1571591" y="3864173"/>
                </a:cubicBezTo>
                <a:cubicBezTo>
                  <a:pt x="1540419" y="3869683"/>
                  <a:pt x="1508538" y="3872641"/>
                  <a:pt x="1476164" y="3873164"/>
                </a:cubicBezTo>
                <a:lnTo>
                  <a:pt x="1459046" y="3874777"/>
                </a:lnTo>
                <a:lnTo>
                  <a:pt x="1459020" y="3874286"/>
                </a:lnTo>
                <a:lnTo>
                  <a:pt x="1458521" y="3874319"/>
                </a:lnTo>
                <a:cubicBezTo>
                  <a:pt x="1457955" y="3870547"/>
                  <a:pt x="1457928" y="3866761"/>
                  <a:pt x="1457928" y="3862969"/>
                </a:cubicBezTo>
                <a:close/>
                <a:moveTo>
                  <a:pt x="750739" y="1181049"/>
                </a:moveTo>
                <a:cubicBezTo>
                  <a:pt x="1025929" y="1121906"/>
                  <a:pt x="1240772" y="907109"/>
                  <a:pt x="1294048" y="636203"/>
                </a:cubicBezTo>
                <a:cubicBezTo>
                  <a:pt x="1018858" y="695346"/>
                  <a:pt x="804014" y="910143"/>
                  <a:pt x="750739" y="1181049"/>
                </a:cubicBezTo>
                <a:close/>
                <a:moveTo>
                  <a:pt x="750739" y="1493690"/>
                </a:moveTo>
                <a:cubicBezTo>
                  <a:pt x="804015" y="1762469"/>
                  <a:pt x="1018858" y="1975579"/>
                  <a:pt x="1294048" y="2034258"/>
                </a:cubicBezTo>
                <a:cubicBezTo>
                  <a:pt x="1240773" y="1765479"/>
                  <a:pt x="1025929" y="1552369"/>
                  <a:pt x="750739" y="1493690"/>
                </a:cubicBezTo>
                <a:close/>
                <a:moveTo>
                  <a:pt x="750739" y="2877874"/>
                </a:moveTo>
                <a:cubicBezTo>
                  <a:pt x="1025929" y="2818731"/>
                  <a:pt x="1240772" y="2603934"/>
                  <a:pt x="1294048" y="2333028"/>
                </a:cubicBezTo>
                <a:cubicBezTo>
                  <a:pt x="1018858" y="2392171"/>
                  <a:pt x="804014" y="2606968"/>
                  <a:pt x="750739" y="2877874"/>
                </a:cubicBezTo>
                <a:close/>
                <a:moveTo>
                  <a:pt x="750739" y="3190516"/>
                </a:moveTo>
                <a:cubicBezTo>
                  <a:pt x="804015" y="3459294"/>
                  <a:pt x="1018858" y="3672404"/>
                  <a:pt x="1294048" y="3731083"/>
                </a:cubicBezTo>
                <a:cubicBezTo>
                  <a:pt x="1240773" y="3462304"/>
                  <a:pt x="1025929" y="3249194"/>
                  <a:pt x="750739" y="3190516"/>
                </a:cubicBezTo>
                <a:close/>
                <a:moveTo>
                  <a:pt x="718720" y="4305008"/>
                </a:moveTo>
                <a:lnTo>
                  <a:pt x="747165" y="4255797"/>
                </a:lnTo>
                <a:cubicBezTo>
                  <a:pt x="872402" y="4070062"/>
                  <a:pt x="1073359" y="3937139"/>
                  <a:pt x="1307418" y="3898397"/>
                </a:cubicBezTo>
                <a:lnTo>
                  <a:pt x="1307535" y="3897249"/>
                </a:lnTo>
                <a:cubicBezTo>
                  <a:pt x="1312844" y="3896239"/>
                  <a:pt x="1318172" y="3895291"/>
                  <a:pt x="1323748" y="3895710"/>
                </a:cubicBezTo>
                <a:cubicBezTo>
                  <a:pt x="1354931" y="3890153"/>
                  <a:pt x="1386824" y="3887172"/>
                  <a:pt x="1419209" y="3886645"/>
                </a:cubicBezTo>
                <a:lnTo>
                  <a:pt x="1436297" y="3885022"/>
                </a:lnTo>
                <a:lnTo>
                  <a:pt x="1436323" y="3885516"/>
                </a:lnTo>
                <a:lnTo>
                  <a:pt x="1436821" y="3885483"/>
                </a:lnTo>
                <a:lnTo>
                  <a:pt x="1437415" y="3896923"/>
                </a:lnTo>
                <a:cubicBezTo>
                  <a:pt x="1437415" y="3902604"/>
                  <a:pt x="1437356" y="3908271"/>
                  <a:pt x="1436044" y="3913899"/>
                </a:cubicBezTo>
                <a:cubicBezTo>
                  <a:pt x="1436086" y="3945234"/>
                  <a:pt x="1433636" y="3976125"/>
                  <a:pt x="1428577" y="4006375"/>
                </a:cubicBezTo>
                <a:lnTo>
                  <a:pt x="1428039" y="4013051"/>
                </a:lnTo>
                <a:cubicBezTo>
                  <a:pt x="1427869" y="4013056"/>
                  <a:pt x="1427701" y="4013061"/>
                  <a:pt x="1427533" y="4013114"/>
                </a:cubicBezTo>
                <a:cubicBezTo>
                  <a:pt x="1415351" y="4098618"/>
                  <a:pt x="1389619" y="4179889"/>
                  <a:pt x="1352416" y="4254710"/>
                </a:cubicBezTo>
                <a:lnTo>
                  <a:pt x="1322295" y="4305008"/>
                </a:lnTo>
                <a:lnTo>
                  <a:pt x="1168185" y="4305008"/>
                </a:lnTo>
                <a:lnTo>
                  <a:pt x="1194867" y="4271827"/>
                </a:lnTo>
                <a:cubicBezTo>
                  <a:pt x="1242622" y="4199373"/>
                  <a:pt x="1276801" y="4117553"/>
                  <a:pt x="1294048" y="4029853"/>
                </a:cubicBezTo>
                <a:cubicBezTo>
                  <a:pt x="1147796" y="4061285"/>
                  <a:pt x="1018589" y="4136681"/>
                  <a:pt x="921894" y="4241205"/>
                </a:cubicBezTo>
                <a:lnTo>
                  <a:pt x="869771" y="4305008"/>
                </a:lnTo>
                <a:close/>
                <a:moveTo>
                  <a:pt x="684209" y="0"/>
                </a:moveTo>
                <a:lnTo>
                  <a:pt x="832847" y="0"/>
                </a:lnTo>
                <a:lnTo>
                  <a:pt x="855075" y="44350"/>
                </a:lnTo>
                <a:cubicBezTo>
                  <a:pt x="954668" y="191053"/>
                  <a:pt x="1111009" y="298404"/>
                  <a:pt x="1294048" y="337433"/>
                </a:cubicBezTo>
                <a:cubicBezTo>
                  <a:pt x="1275123" y="241952"/>
                  <a:pt x="1235808" y="153496"/>
                  <a:pt x="1180541" y="76659"/>
                </a:cubicBezTo>
                <a:lnTo>
                  <a:pt x="1112313" y="0"/>
                </a:lnTo>
                <a:lnTo>
                  <a:pt x="1280688" y="0"/>
                </a:lnTo>
                <a:lnTo>
                  <a:pt x="1343322" y="96778"/>
                </a:lnTo>
                <a:cubicBezTo>
                  <a:pt x="1385443" y="175780"/>
                  <a:pt x="1414383" y="262463"/>
                  <a:pt x="1427534" y="354040"/>
                </a:cubicBezTo>
                <a:cubicBezTo>
                  <a:pt x="1427702" y="354093"/>
                  <a:pt x="1427871" y="354098"/>
                  <a:pt x="1428040" y="354102"/>
                </a:cubicBezTo>
                <a:lnTo>
                  <a:pt x="1428580" y="360740"/>
                </a:lnTo>
                <a:cubicBezTo>
                  <a:pt x="1433637" y="390746"/>
                  <a:pt x="1436086" y="421389"/>
                  <a:pt x="1436044" y="452471"/>
                </a:cubicBezTo>
                <a:cubicBezTo>
                  <a:pt x="1437356" y="458057"/>
                  <a:pt x="1437415" y="463681"/>
                  <a:pt x="1437415" y="469318"/>
                </a:cubicBezTo>
                <a:cubicBezTo>
                  <a:pt x="1437415" y="473111"/>
                  <a:pt x="1437388" y="476896"/>
                  <a:pt x="1436822" y="480669"/>
                </a:cubicBezTo>
                <a:lnTo>
                  <a:pt x="1436323" y="480636"/>
                </a:lnTo>
                <a:lnTo>
                  <a:pt x="1436297" y="481127"/>
                </a:lnTo>
                <a:lnTo>
                  <a:pt x="1419178" y="479514"/>
                </a:lnTo>
                <a:cubicBezTo>
                  <a:pt x="1386804" y="478991"/>
                  <a:pt x="1354924" y="476033"/>
                  <a:pt x="1323752" y="470523"/>
                </a:cubicBezTo>
                <a:cubicBezTo>
                  <a:pt x="1318175" y="470939"/>
                  <a:pt x="1312846" y="469998"/>
                  <a:pt x="1307535" y="468995"/>
                </a:cubicBezTo>
                <a:lnTo>
                  <a:pt x="1307419" y="467856"/>
                </a:lnTo>
                <a:cubicBezTo>
                  <a:pt x="1066014" y="428211"/>
                  <a:pt x="859822" y="289169"/>
                  <a:pt x="736048" y="95636"/>
                </a:cubicBezTo>
                <a:close/>
                <a:moveTo>
                  <a:pt x="607372" y="1313979"/>
                </a:moveTo>
                <a:cubicBezTo>
                  <a:pt x="607372" y="1308297"/>
                  <a:pt x="607430" y="1302628"/>
                  <a:pt x="608742" y="1296998"/>
                </a:cubicBezTo>
                <a:cubicBezTo>
                  <a:pt x="608700" y="1265670"/>
                  <a:pt x="611150" y="1234785"/>
                  <a:pt x="616206" y="1204541"/>
                </a:cubicBezTo>
                <a:lnTo>
                  <a:pt x="616747" y="1197851"/>
                </a:lnTo>
                <a:cubicBezTo>
                  <a:pt x="616915" y="1197846"/>
                  <a:pt x="617085" y="1197841"/>
                  <a:pt x="617252" y="1197788"/>
                </a:cubicBezTo>
                <a:cubicBezTo>
                  <a:pt x="667529" y="844922"/>
                  <a:pt x="948568" y="564145"/>
                  <a:pt x="1307418" y="504747"/>
                </a:cubicBezTo>
                <a:lnTo>
                  <a:pt x="1307535" y="503599"/>
                </a:lnTo>
                <a:cubicBezTo>
                  <a:pt x="1312844" y="502589"/>
                  <a:pt x="1318172" y="501641"/>
                  <a:pt x="1323748" y="502060"/>
                </a:cubicBezTo>
                <a:cubicBezTo>
                  <a:pt x="1354931" y="496503"/>
                  <a:pt x="1386824" y="493522"/>
                  <a:pt x="1419209" y="492995"/>
                </a:cubicBezTo>
                <a:lnTo>
                  <a:pt x="1436297" y="491372"/>
                </a:lnTo>
                <a:lnTo>
                  <a:pt x="1436323" y="491866"/>
                </a:lnTo>
                <a:lnTo>
                  <a:pt x="1436821" y="491833"/>
                </a:lnTo>
                <a:lnTo>
                  <a:pt x="1437415" y="503273"/>
                </a:lnTo>
                <a:cubicBezTo>
                  <a:pt x="1437415" y="508954"/>
                  <a:pt x="1437356" y="514621"/>
                  <a:pt x="1436044" y="520249"/>
                </a:cubicBezTo>
                <a:cubicBezTo>
                  <a:pt x="1436086" y="551584"/>
                  <a:pt x="1433636" y="582475"/>
                  <a:pt x="1428577" y="612725"/>
                </a:cubicBezTo>
                <a:lnTo>
                  <a:pt x="1428039" y="619401"/>
                </a:lnTo>
                <a:cubicBezTo>
                  <a:pt x="1427869" y="619406"/>
                  <a:pt x="1427701" y="619411"/>
                  <a:pt x="1427533" y="619464"/>
                </a:cubicBezTo>
                <a:cubicBezTo>
                  <a:pt x="1377258" y="972329"/>
                  <a:pt x="1096219" y="1253106"/>
                  <a:pt x="737367" y="1312505"/>
                </a:cubicBezTo>
                <a:lnTo>
                  <a:pt x="737251" y="1313653"/>
                </a:lnTo>
                <a:cubicBezTo>
                  <a:pt x="731941" y="1314664"/>
                  <a:pt x="726612" y="1315612"/>
                  <a:pt x="721035" y="1315193"/>
                </a:cubicBezTo>
                <a:cubicBezTo>
                  <a:pt x="689863" y="1320747"/>
                  <a:pt x="657982" y="1323728"/>
                  <a:pt x="625608" y="1324255"/>
                </a:cubicBezTo>
                <a:lnTo>
                  <a:pt x="608490" y="1325881"/>
                </a:lnTo>
                <a:lnTo>
                  <a:pt x="608464" y="1325386"/>
                </a:lnTo>
                <a:lnTo>
                  <a:pt x="607965" y="1325419"/>
                </a:lnTo>
                <a:cubicBezTo>
                  <a:pt x="607399" y="1321617"/>
                  <a:pt x="607372" y="1317801"/>
                  <a:pt x="607372" y="1313979"/>
                </a:cubicBezTo>
                <a:close/>
                <a:moveTo>
                  <a:pt x="607372" y="1361805"/>
                </a:moveTo>
                <a:lnTo>
                  <a:pt x="607966" y="1350455"/>
                </a:lnTo>
                <a:lnTo>
                  <a:pt x="608464" y="1350487"/>
                </a:lnTo>
                <a:lnTo>
                  <a:pt x="608490" y="1349997"/>
                </a:lnTo>
                <a:lnTo>
                  <a:pt x="625577" y="1351607"/>
                </a:lnTo>
                <a:cubicBezTo>
                  <a:pt x="657963" y="1352130"/>
                  <a:pt x="689855" y="1355088"/>
                  <a:pt x="721039" y="1360601"/>
                </a:cubicBezTo>
                <a:cubicBezTo>
                  <a:pt x="726615" y="1360185"/>
                  <a:pt x="731943" y="1361126"/>
                  <a:pt x="737251" y="1362128"/>
                </a:cubicBezTo>
                <a:lnTo>
                  <a:pt x="737368" y="1363267"/>
                </a:lnTo>
                <a:cubicBezTo>
                  <a:pt x="1096219" y="1422199"/>
                  <a:pt x="1377258" y="1700770"/>
                  <a:pt x="1427534" y="2050865"/>
                </a:cubicBezTo>
                <a:cubicBezTo>
                  <a:pt x="1427702" y="2050918"/>
                  <a:pt x="1427871" y="2050923"/>
                  <a:pt x="1428040" y="2050928"/>
                </a:cubicBezTo>
                <a:lnTo>
                  <a:pt x="1428580" y="2057565"/>
                </a:lnTo>
                <a:cubicBezTo>
                  <a:pt x="1433637" y="2087572"/>
                  <a:pt x="1436086" y="2118214"/>
                  <a:pt x="1436044" y="2149296"/>
                </a:cubicBezTo>
                <a:cubicBezTo>
                  <a:pt x="1437356" y="2154882"/>
                  <a:pt x="1437415" y="2160506"/>
                  <a:pt x="1437415" y="2166144"/>
                </a:cubicBezTo>
                <a:cubicBezTo>
                  <a:pt x="1437415" y="2169936"/>
                  <a:pt x="1437388" y="2173722"/>
                  <a:pt x="1436822" y="2177494"/>
                </a:cubicBezTo>
                <a:lnTo>
                  <a:pt x="1436323" y="2177461"/>
                </a:lnTo>
                <a:lnTo>
                  <a:pt x="1436297" y="2177952"/>
                </a:lnTo>
                <a:lnTo>
                  <a:pt x="1419178" y="2176339"/>
                </a:lnTo>
                <a:cubicBezTo>
                  <a:pt x="1386804" y="2175816"/>
                  <a:pt x="1354924" y="2172858"/>
                  <a:pt x="1323752" y="2167348"/>
                </a:cubicBezTo>
                <a:cubicBezTo>
                  <a:pt x="1318175" y="2167764"/>
                  <a:pt x="1312846" y="2166823"/>
                  <a:pt x="1307535" y="2165820"/>
                </a:cubicBezTo>
                <a:lnTo>
                  <a:pt x="1307419" y="2164681"/>
                </a:lnTo>
                <a:cubicBezTo>
                  <a:pt x="948568" y="2105749"/>
                  <a:pt x="667529" y="1827177"/>
                  <a:pt x="617253" y="1477083"/>
                </a:cubicBezTo>
                <a:cubicBezTo>
                  <a:pt x="617086" y="1477030"/>
                  <a:pt x="616917" y="1477026"/>
                  <a:pt x="616748" y="1477021"/>
                </a:cubicBezTo>
                <a:lnTo>
                  <a:pt x="616209" y="1470397"/>
                </a:lnTo>
                <a:cubicBezTo>
                  <a:pt x="611151" y="1440385"/>
                  <a:pt x="608700" y="1409736"/>
                  <a:pt x="608742" y="1378647"/>
                </a:cubicBezTo>
                <a:cubicBezTo>
                  <a:pt x="607430" y="1373063"/>
                  <a:pt x="607372" y="1367441"/>
                  <a:pt x="607372" y="1361805"/>
                </a:cubicBezTo>
                <a:close/>
                <a:moveTo>
                  <a:pt x="607372" y="3010804"/>
                </a:moveTo>
                <a:cubicBezTo>
                  <a:pt x="607372" y="3005122"/>
                  <a:pt x="607430" y="2999453"/>
                  <a:pt x="608742" y="2993823"/>
                </a:cubicBezTo>
                <a:cubicBezTo>
                  <a:pt x="608700" y="2962495"/>
                  <a:pt x="611150" y="2931610"/>
                  <a:pt x="616206" y="2901366"/>
                </a:cubicBezTo>
                <a:lnTo>
                  <a:pt x="616747" y="2894676"/>
                </a:lnTo>
                <a:cubicBezTo>
                  <a:pt x="616915" y="2894671"/>
                  <a:pt x="617085" y="2894666"/>
                  <a:pt x="617252" y="2894613"/>
                </a:cubicBezTo>
                <a:cubicBezTo>
                  <a:pt x="667529" y="2541747"/>
                  <a:pt x="948568" y="2260970"/>
                  <a:pt x="1307418" y="2201572"/>
                </a:cubicBezTo>
                <a:lnTo>
                  <a:pt x="1307535" y="2200424"/>
                </a:lnTo>
                <a:cubicBezTo>
                  <a:pt x="1312844" y="2199414"/>
                  <a:pt x="1318172" y="2198466"/>
                  <a:pt x="1323748" y="2198885"/>
                </a:cubicBezTo>
                <a:cubicBezTo>
                  <a:pt x="1354931" y="2193328"/>
                  <a:pt x="1386824" y="2190347"/>
                  <a:pt x="1419209" y="2189820"/>
                </a:cubicBezTo>
                <a:lnTo>
                  <a:pt x="1436297" y="2188197"/>
                </a:lnTo>
                <a:lnTo>
                  <a:pt x="1436323" y="2188691"/>
                </a:lnTo>
                <a:lnTo>
                  <a:pt x="1436821" y="2188658"/>
                </a:lnTo>
                <a:lnTo>
                  <a:pt x="1437415" y="2200098"/>
                </a:lnTo>
                <a:cubicBezTo>
                  <a:pt x="1437415" y="2205779"/>
                  <a:pt x="1437356" y="2211446"/>
                  <a:pt x="1436044" y="2217074"/>
                </a:cubicBezTo>
                <a:cubicBezTo>
                  <a:pt x="1436086" y="2248409"/>
                  <a:pt x="1433636" y="2279300"/>
                  <a:pt x="1428577" y="2309550"/>
                </a:cubicBezTo>
                <a:lnTo>
                  <a:pt x="1428039" y="2316226"/>
                </a:lnTo>
                <a:cubicBezTo>
                  <a:pt x="1427869" y="2316231"/>
                  <a:pt x="1427701" y="2316236"/>
                  <a:pt x="1427533" y="2316289"/>
                </a:cubicBezTo>
                <a:cubicBezTo>
                  <a:pt x="1377258" y="2669154"/>
                  <a:pt x="1096219" y="2949931"/>
                  <a:pt x="737367" y="3009330"/>
                </a:cubicBezTo>
                <a:lnTo>
                  <a:pt x="737251" y="3010478"/>
                </a:lnTo>
                <a:cubicBezTo>
                  <a:pt x="731941" y="3011489"/>
                  <a:pt x="726612" y="3012437"/>
                  <a:pt x="721035" y="3012018"/>
                </a:cubicBezTo>
                <a:cubicBezTo>
                  <a:pt x="689863" y="3017572"/>
                  <a:pt x="657982" y="3020553"/>
                  <a:pt x="625608" y="3021080"/>
                </a:cubicBezTo>
                <a:lnTo>
                  <a:pt x="608490" y="3022706"/>
                </a:lnTo>
                <a:lnTo>
                  <a:pt x="608464" y="3022211"/>
                </a:lnTo>
                <a:lnTo>
                  <a:pt x="607965" y="3022244"/>
                </a:lnTo>
                <a:cubicBezTo>
                  <a:pt x="607399" y="3018442"/>
                  <a:pt x="607372" y="3014626"/>
                  <a:pt x="607372" y="3010804"/>
                </a:cubicBezTo>
                <a:close/>
                <a:moveTo>
                  <a:pt x="607372" y="3058630"/>
                </a:moveTo>
                <a:lnTo>
                  <a:pt x="607966" y="3047280"/>
                </a:lnTo>
                <a:lnTo>
                  <a:pt x="608464" y="3047312"/>
                </a:lnTo>
                <a:lnTo>
                  <a:pt x="608490" y="3046822"/>
                </a:lnTo>
                <a:lnTo>
                  <a:pt x="625577" y="3048432"/>
                </a:lnTo>
                <a:cubicBezTo>
                  <a:pt x="657963" y="3048955"/>
                  <a:pt x="689855" y="3051913"/>
                  <a:pt x="721039" y="3057426"/>
                </a:cubicBezTo>
                <a:cubicBezTo>
                  <a:pt x="726615" y="3057010"/>
                  <a:pt x="731943" y="3057951"/>
                  <a:pt x="737251" y="3058953"/>
                </a:cubicBezTo>
                <a:lnTo>
                  <a:pt x="737368" y="3060092"/>
                </a:lnTo>
                <a:cubicBezTo>
                  <a:pt x="1096219" y="3119024"/>
                  <a:pt x="1377258" y="3397595"/>
                  <a:pt x="1427534" y="3747690"/>
                </a:cubicBezTo>
                <a:cubicBezTo>
                  <a:pt x="1427702" y="3747743"/>
                  <a:pt x="1427871" y="3747748"/>
                  <a:pt x="1428040" y="3747753"/>
                </a:cubicBezTo>
                <a:lnTo>
                  <a:pt x="1428580" y="3754390"/>
                </a:lnTo>
                <a:cubicBezTo>
                  <a:pt x="1433637" y="3784397"/>
                  <a:pt x="1436086" y="3815039"/>
                  <a:pt x="1436044" y="3846121"/>
                </a:cubicBezTo>
                <a:cubicBezTo>
                  <a:pt x="1437356" y="3851707"/>
                  <a:pt x="1437415" y="3857331"/>
                  <a:pt x="1437415" y="3862969"/>
                </a:cubicBezTo>
                <a:cubicBezTo>
                  <a:pt x="1437415" y="3866761"/>
                  <a:pt x="1437388" y="3870547"/>
                  <a:pt x="1436822" y="3874319"/>
                </a:cubicBezTo>
                <a:lnTo>
                  <a:pt x="1436323" y="3874286"/>
                </a:lnTo>
                <a:lnTo>
                  <a:pt x="1436297" y="3874777"/>
                </a:lnTo>
                <a:lnTo>
                  <a:pt x="1419178" y="3873164"/>
                </a:lnTo>
                <a:cubicBezTo>
                  <a:pt x="1386804" y="3872641"/>
                  <a:pt x="1354924" y="3869683"/>
                  <a:pt x="1323752" y="3864173"/>
                </a:cubicBezTo>
                <a:cubicBezTo>
                  <a:pt x="1318175" y="3864589"/>
                  <a:pt x="1312846" y="3863648"/>
                  <a:pt x="1307535" y="3862645"/>
                </a:cubicBezTo>
                <a:lnTo>
                  <a:pt x="1307419" y="3861506"/>
                </a:lnTo>
                <a:cubicBezTo>
                  <a:pt x="948568" y="3802574"/>
                  <a:pt x="667529" y="3524002"/>
                  <a:pt x="617253" y="3173908"/>
                </a:cubicBezTo>
                <a:cubicBezTo>
                  <a:pt x="617086" y="3173856"/>
                  <a:pt x="616917" y="3173851"/>
                  <a:pt x="616748" y="3173846"/>
                </a:cubicBezTo>
                <a:lnTo>
                  <a:pt x="616209" y="3167222"/>
                </a:lnTo>
                <a:cubicBezTo>
                  <a:pt x="611151" y="3137210"/>
                  <a:pt x="608700" y="3106561"/>
                  <a:pt x="608742" y="3075472"/>
                </a:cubicBezTo>
                <a:cubicBezTo>
                  <a:pt x="607430" y="3069889"/>
                  <a:pt x="607372" y="3064266"/>
                  <a:pt x="607372" y="3058630"/>
                </a:cubicBezTo>
                <a:close/>
                <a:moveTo>
                  <a:pt x="0" y="116373"/>
                </a:moveTo>
                <a:lnTo>
                  <a:pt x="0" y="0"/>
                </a:lnTo>
                <a:lnTo>
                  <a:pt x="90880" y="0"/>
                </a:lnTo>
                <a:lnTo>
                  <a:pt x="22652" y="76659"/>
                </a:lnTo>
                <a:close/>
                <a:moveTo>
                  <a:pt x="0" y="443121"/>
                </a:moveTo>
                <a:lnTo>
                  <a:pt x="0" y="311637"/>
                </a:lnTo>
                <a:lnTo>
                  <a:pt x="82171" y="276703"/>
                </a:lnTo>
                <a:cubicBezTo>
                  <a:pt x="190106" y="222464"/>
                  <a:pt x="281723" y="142152"/>
                  <a:pt x="348118" y="44350"/>
                </a:cubicBezTo>
                <a:lnTo>
                  <a:pt x="370347" y="0"/>
                </a:lnTo>
                <a:lnTo>
                  <a:pt x="518984" y="0"/>
                </a:lnTo>
                <a:lnTo>
                  <a:pt x="467145" y="95636"/>
                </a:lnTo>
                <a:cubicBezTo>
                  <a:pt x="364000" y="256913"/>
                  <a:pt x="203621" y="380350"/>
                  <a:pt x="13323" y="439959"/>
                </a:cubicBezTo>
                <a:close/>
                <a:moveTo>
                  <a:pt x="0" y="1070142"/>
                </a:moveTo>
                <a:lnTo>
                  <a:pt x="0" y="862064"/>
                </a:lnTo>
                <a:lnTo>
                  <a:pt x="31905" y="912052"/>
                </a:lnTo>
                <a:cubicBezTo>
                  <a:pt x="132041" y="1046318"/>
                  <a:pt x="280461" y="1144085"/>
                  <a:pt x="452455" y="1181049"/>
                </a:cubicBezTo>
                <a:cubicBezTo>
                  <a:pt x="405840" y="944006"/>
                  <a:pt x="235523" y="749922"/>
                  <a:pt x="9316" y="665484"/>
                </a:cubicBezTo>
                <a:lnTo>
                  <a:pt x="0" y="662760"/>
                </a:lnTo>
                <a:lnTo>
                  <a:pt x="0" y="530567"/>
                </a:lnTo>
                <a:lnTo>
                  <a:pt x="26399" y="537107"/>
                </a:lnTo>
                <a:cubicBezTo>
                  <a:pt x="321280" y="635466"/>
                  <a:pt x="541950" y="889030"/>
                  <a:pt x="585941" y="1197788"/>
                </a:cubicBezTo>
                <a:cubicBezTo>
                  <a:pt x="586109" y="1197841"/>
                  <a:pt x="586278" y="1197846"/>
                  <a:pt x="586447" y="1197851"/>
                </a:cubicBezTo>
                <a:lnTo>
                  <a:pt x="586987" y="1204541"/>
                </a:lnTo>
                <a:cubicBezTo>
                  <a:pt x="592044" y="1234785"/>
                  <a:pt x="594493" y="1265670"/>
                  <a:pt x="594451" y="1296998"/>
                </a:cubicBezTo>
                <a:cubicBezTo>
                  <a:pt x="595763" y="1302628"/>
                  <a:pt x="595822" y="1308297"/>
                  <a:pt x="595822" y="1313979"/>
                </a:cubicBezTo>
                <a:cubicBezTo>
                  <a:pt x="595822" y="1317801"/>
                  <a:pt x="595795" y="1321617"/>
                  <a:pt x="595229" y="1325419"/>
                </a:cubicBezTo>
                <a:lnTo>
                  <a:pt x="594730" y="1325386"/>
                </a:lnTo>
                <a:lnTo>
                  <a:pt x="594704" y="1325881"/>
                </a:lnTo>
                <a:lnTo>
                  <a:pt x="577585" y="1324255"/>
                </a:lnTo>
                <a:cubicBezTo>
                  <a:pt x="545211" y="1323728"/>
                  <a:pt x="513331" y="1320747"/>
                  <a:pt x="482159" y="1315193"/>
                </a:cubicBezTo>
                <a:cubicBezTo>
                  <a:pt x="476582" y="1315612"/>
                  <a:pt x="471253" y="1314664"/>
                  <a:pt x="465942" y="1313653"/>
                </a:cubicBezTo>
                <a:lnTo>
                  <a:pt x="465826" y="1312505"/>
                </a:lnTo>
                <a:cubicBezTo>
                  <a:pt x="286401" y="1282806"/>
                  <a:pt x="126428" y="1197762"/>
                  <a:pt x="5028" y="1076034"/>
                </a:cubicBezTo>
                <a:close/>
                <a:moveTo>
                  <a:pt x="0" y="2139063"/>
                </a:moveTo>
                <a:lnTo>
                  <a:pt x="0" y="2007909"/>
                </a:lnTo>
                <a:lnTo>
                  <a:pt x="9314" y="2005207"/>
                </a:lnTo>
                <a:cubicBezTo>
                  <a:pt x="235521" y="1921432"/>
                  <a:pt x="405837" y="1728872"/>
                  <a:pt x="452453" y="1493690"/>
                </a:cubicBezTo>
                <a:cubicBezTo>
                  <a:pt x="280459" y="1530364"/>
                  <a:pt x="132038" y="1627363"/>
                  <a:pt x="31903" y="1760575"/>
                </a:cubicBezTo>
                <a:lnTo>
                  <a:pt x="0" y="1810167"/>
                </a:lnTo>
                <a:lnTo>
                  <a:pt x="0" y="1603724"/>
                </a:lnTo>
                <a:lnTo>
                  <a:pt x="5025" y="1597880"/>
                </a:lnTo>
                <a:cubicBezTo>
                  <a:pt x="126426" y="1477109"/>
                  <a:pt x="286398" y="1392733"/>
                  <a:pt x="465823" y="1363267"/>
                </a:cubicBezTo>
                <a:lnTo>
                  <a:pt x="465940" y="1362128"/>
                </a:lnTo>
                <a:cubicBezTo>
                  <a:pt x="471249" y="1361126"/>
                  <a:pt x="476577" y="1360185"/>
                  <a:pt x="482153" y="1360601"/>
                </a:cubicBezTo>
                <a:cubicBezTo>
                  <a:pt x="513336" y="1355088"/>
                  <a:pt x="545229" y="1352130"/>
                  <a:pt x="577614" y="1351607"/>
                </a:cubicBezTo>
                <a:lnTo>
                  <a:pt x="594702" y="1349997"/>
                </a:lnTo>
                <a:lnTo>
                  <a:pt x="594728" y="1350487"/>
                </a:lnTo>
                <a:lnTo>
                  <a:pt x="595226" y="1350455"/>
                </a:lnTo>
                <a:lnTo>
                  <a:pt x="595820" y="1361805"/>
                </a:lnTo>
                <a:cubicBezTo>
                  <a:pt x="595820" y="1367441"/>
                  <a:pt x="595761" y="1373063"/>
                  <a:pt x="594449" y="1378647"/>
                </a:cubicBezTo>
                <a:cubicBezTo>
                  <a:pt x="594491" y="1409736"/>
                  <a:pt x="592041" y="1440385"/>
                  <a:pt x="586982" y="1470397"/>
                </a:cubicBezTo>
                <a:lnTo>
                  <a:pt x="586444" y="1477021"/>
                </a:lnTo>
                <a:cubicBezTo>
                  <a:pt x="586274" y="1477026"/>
                  <a:pt x="586106" y="1477030"/>
                  <a:pt x="585938" y="1477083"/>
                </a:cubicBezTo>
                <a:cubicBezTo>
                  <a:pt x="541948" y="1783415"/>
                  <a:pt x="321278" y="2034989"/>
                  <a:pt x="26396" y="2132575"/>
                </a:cubicBezTo>
                <a:close/>
                <a:moveTo>
                  <a:pt x="0" y="2766967"/>
                </a:moveTo>
                <a:lnTo>
                  <a:pt x="0" y="2558889"/>
                </a:lnTo>
                <a:lnTo>
                  <a:pt x="31905" y="2608877"/>
                </a:lnTo>
                <a:cubicBezTo>
                  <a:pt x="132041" y="2743143"/>
                  <a:pt x="280461" y="2840910"/>
                  <a:pt x="452455" y="2877874"/>
                </a:cubicBezTo>
                <a:cubicBezTo>
                  <a:pt x="405840" y="2640831"/>
                  <a:pt x="235523" y="2446747"/>
                  <a:pt x="9316" y="2362309"/>
                </a:cubicBezTo>
                <a:lnTo>
                  <a:pt x="0" y="2359585"/>
                </a:lnTo>
                <a:lnTo>
                  <a:pt x="0" y="2227392"/>
                </a:lnTo>
                <a:lnTo>
                  <a:pt x="26399" y="2233932"/>
                </a:lnTo>
                <a:cubicBezTo>
                  <a:pt x="321280" y="2332291"/>
                  <a:pt x="541950" y="2585855"/>
                  <a:pt x="585941" y="2894613"/>
                </a:cubicBezTo>
                <a:cubicBezTo>
                  <a:pt x="586109" y="2894666"/>
                  <a:pt x="586278" y="2894671"/>
                  <a:pt x="586447" y="2894676"/>
                </a:cubicBezTo>
                <a:lnTo>
                  <a:pt x="586987" y="2901366"/>
                </a:lnTo>
                <a:cubicBezTo>
                  <a:pt x="592044" y="2931610"/>
                  <a:pt x="594493" y="2962495"/>
                  <a:pt x="594451" y="2993823"/>
                </a:cubicBezTo>
                <a:cubicBezTo>
                  <a:pt x="595763" y="2999453"/>
                  <a:pt x="595822" y="3005122"/>
                  <a:pt x="595822" y="3010804"/>
                </a:cubicBezTo>
                <a:cubicBezTo>
                  <a:pt x="595822" y="3014626"/>
                  <a:pt x="595795" y="3018442"/>
                  <a:pt x="595229" y="3022244"/>
                </a:cubicBezTo>
                <a:lnTo>
                  <a:pt x="594730" y="3022211"/>
                </a:lnTo>
                <a:lnTo>
                  <a:pt x="594704" y="3022706"/>
                </a:lnTo>
                <a:lnTo>
                  <a:pt x="577585" y="3021080"/>
                </a:lnTo>
                <a:cubicBezTo>
                  <a:pt x="545211" y="3020553"/>
                  <a:pt x="513331" y="3017572"/>
                  <a:pt x="482159" y="3012018"/>
                </a:cubicBezTo>
                <a:cubicBezTo>
                  <a:pt x="476582" y="3012437"/>
                  <a:pt x="471253" y="3011489"/>
                  <a:pt x="465942" y="3010478"/>
                </a:cubicBezTo>
                <a:lnTo>
                  <a:pt x="465826" y="3009330"/>
                </a:lnTo>
                <a:cubicBezTo>
                  <a:pt x="286401" y="2979630"/>
                  <a:pt x="126428" y="2894586"/>
                  <a:pt x="5028" y="2772859"/>
                </a:cubicBezTo>
                <a:close/>
                <a:moveTo>
                  <a:pt x="0" y="3835888"/>
                </a:moveTo>
                <a:lnTo>
                  <a:pt x="0" y="3704734"/>
                </a:lnTo>
                <a:lnTo>
                  <a:pt x="9314" y="3702032"/>
                </a:lnTo>
                <a:cubicBezTo>
                  <a:pt x="235521" y="3618257"/>
                  <a:pt x="405837" y="3425697"/>
                  <a:pt x="452453" y="3190516"/>
                </a:cubicBezTo>
                <a:cubicBezTo>
                  <a:pt x="280459" y="3227190"/>
                  <a:pt x="132038" y="3324188"/>
                  <a:pt x="31903" y="3457400"/>
                </a:cubicBezTo>
                <a:lnTo>
                  <a:pt x="0" y="3506992"/>
                </a:lnTo>
                <a:lnTo>
                  <a:pt x="0" y="3300549"/>
                </a:lnTo>
                <a:lnTo>
                  <a:pt x="5025" y="3294705"/>
                </a:lnTo>
                <a:cubicBezTo>
                  <a:pt x="126426" y="3173934"/>
                  <a:pt x="286398" y="3089558"/>
                  <a:pt x="465823" y="3060092"/>
                </a:cubicBezTo>
                <a:lnTo>
                  <a:pt x="465940" y="3058953"/>
                </a:lnTo>
                <a:cubicBezTo>
                  <a:pt x="471249" y="3057951"/>
                  <a:pt x="476577" y="3057010"/>
                  <a:pt x="482153" y="3057426"/>
                </a:cubicBezTo>
                <a:cubicBezTo>
                  <a:pt x="513336" y="3051913"/>
                  <a:pt x="545229" y="3048955"/>
                  <a:pt x="577614" y="3048432"/>
                </a:cubicBezTo>
                <a:lnTo>
                  <a:pt x="594702" y="3046822"/>
                </a:lnTo>
                <a:lnTo>
                  <a:pt x="594728" y="3047312"/>
                </a:lnTo>
                <a:lnTo>
                  <a:pt x="595226" y="3047280"/>
                </a:lnTo>
                <a:lnTo>
                  <a:pt x="595820" y="3058630"/>
                </a:lnTo>
                <a:cubicBezTo>
                  <a:pt x="595820" y="3064266"/>
                  <a:pt x="595761" y="3069889"/>
                  <a:pt x="594449" y="3075472"/>
                </a:cubicBezTo>
                <a:cubicBezTo>
                  <a:pt x="594491" y="3106561"/>
                  <a:pt x="592041" y="3137210"/>
                  <a:pt x="586982" y="3167222"/>
                </a:cubicBezTo>
                <a:lnTo>
                  <a:pt x="586444" y="3173846"/>
                </a:lnTo>
                <a:cubicBezTo>
                  <a:pt x="586274" y="3173851"/>
                  <a:pt x="586106" y="3173856"/>
                  <a:pt x="585938" y="3173908"/>
                </a:cubicBezTo>
                <a:cubicBezTo>
                  <a:pt x="541948" y="3480240"/>
                  <a:pt x="321278" y="3731813"/>
                  <a:pt x="26396" y="3829400"/>
                </a:cubicBezTo>
                <a:close/>
                <a:moveTo>
                  <a:pt x="0" y="4056079"/>
                </a:moveTo>
                <a:lnTo>
                  <a:pt x="0" y="3923091"/>
                </a:lnTo>
                <a:lnTo>
                  <a:pt x="9850" y="3925425"/>
                </a:lnTo>
                <a:cubicBezTo>
                  <a:pt x="194718" y="3982914"/>
                  <a:pt x="351664" y="4101018"/>
                  <a:pt x="456028" y="4255797"/>
                </a:cubicBezTo>
                <a:lnTo>
                  <a:pt x="484473" y="4305008"/>
                </a:lnTo>
                <a:lnTo>
                  <a:pt x="333423" y="4305008"/>
                </a:lnTo>
                <a:lnTo>
                  <a:pt x="281300" y="4241205"/>
                </a:lnTo>
                <a:cubicBezTo>
                  <a:pt x="223282" y="4178491"/>
                  <a:pt x="153561" y="4126262"/>
                  <a:pt x="75476" y="4087725"/>
                </a:cubicBezTo>
                <a:close/>
                <a:moveTo>
                  <a:pt x="0" y="4305008"/>
                </a:moveTo>
                <a:lnTo>
                  <a:pt x="0" y="4256099"/>
                </a:lnTo>
                <a:lnTo>
                  <a:pt x="8327" y="4271827"/>
                </a:lnTo>
                <a:lnTo>
                  <a:pt x="35009" y="43050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26E892-1320-40AA-9CA1-246721C18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8592" y="620720"/>
            <a:ext cx="7323231" cy="5593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3224" y="1105351"/>
            <a:ext cx="6353967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</a:rPr>
              <a:t>Upcoming events and Programs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713224" y="4297556"/>
            <a:ext cx="6353968" cy="14333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Lots of exciting opportunities!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A1F79C-E4D1-4AAE-BA11-3A0900525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2932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170DF7D-4686-4BD5-A9CD-C89649284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4000" y="-2"/>
            <a:ext cx="164592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68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hungry?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Grilled Cheese Social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DATE: Tuesday, September 21</a:t>
            </a:r>
            <a:r>
              <a:rPr lang="en-US" baseline="30000" dirty="0"/>
              <a:t>st</a:t>
            </a:r>
            <a:r>
              <a:rPr lang="en-US" dirty="0"/>
              <a:t>, 2020 </a:t>
            </a:r>
          </a:p>
          <a:p>
            <a:r>
              <a:rPr lang="en-US" dirty="0"/>
              <a:t>TIME: 9:00 AM – 12</a:t>
            </a:r>
            <a:r>
              <a:rPr lang="en-US" dirty="0">
                <a:sym typeface="Wingdings" pitchFamily="2" charset="2"/>
              </a:rPr>
              <a:t>:00 PM</a:t>
            </a:r>
            <a:endParaRPr lang="en-US" dirty="0"/>
          </a:p>
          <a:p>
            <a:r>
              <a:rPr lang="en-US" dirty="0"/>
              <a:t>LOCATION: Armstrong Atrium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/>
              <a:t>Pancake Breakfast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DATE: January 30</a:t>
            </a:r>
            <a:r>
              <a:rPr lang="en-US" baseline="30000" dirty="0"/>
              <a:t>TH</a:t>
            </a:r>
            <a:r>
              <a:rPr lang="en-US" dirty="0"/>
              <a:t>, 2020</a:t>
            </a:r>
          </a:p>
          <a:p>
            <a:pPr marL="0" indent="0">
              <a:buNone/>
            </a:pPr>
            <a:r>
              <a:rPr lang="en-US" dirty="0"/>
              <a:t>TIME: 9:00 AM – 12</a:t>
            </a:r>
            <a:r>
              <a:rPr lang="en-US" dirty="0">
                <a:sym typeface="Wingdings" pitchFamily="2" charset="2"/>
              </a:rPr>
              <a:t>:00 PM</a:t>
            </a:r>
          </a:p>
          <a:p>
            <a:pPr marL="0" indent="0">
              <a:buNone/>
            </a:pPr>
            <a:r>
              <a:rPr lang="en-US" dirty="0"/>
              <a:t>LOCATION: Forney Atrium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165860" y="2850124"/>
            <a:ext cx="4297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59468" y="2880848"/>
            <a:ext cx="4297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27F9AFE7-D5C5-954B-AAC0-061719D0C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040" y="4696460"/>
            <a:ext cx="31750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4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7B7C6F6-4579-4D42-9857-ED1B2EE0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4382347"/>
            <a:ext cx="5688020" cy="215391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24" y="4608575"/>
            <a:ext cx="5242560" cy="1765715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INTERESTED IN CHE RESEARCH? Take a tour!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010A62-EFF1-CE49-B13F-A3A63780F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80" r="2" b="2"/>
          <a:stretch/>
        </p:blipFill>
        <p:spPr>
          <a:xfrm>
            <a:off x="327547" y="321733"/>
            <a:ext cx="5688020" cy="389974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E6D8249-E901-4E71-B15A-A7F5D7F7B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321732"/>
            <a:ext cx="5693835" cy="6214534"/>
          </a:xfrm>
          <a:prstGeom prst="rect">
            <a:avLst/>
          </a:prstGeom>
          <a:solidFill>
            <a:srgbClr val="404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1065" y="974875"/>
            <a:ext cx="4724573" cy="4852362"/>
          </a:xfrm>
        </p:spPr>
        <p:txBody>
          <a:bodyPr anchor="ctr"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WHAT: </a:t>
            </a:r>
            <a:r>
              <a:rPr lang="en-US">
                <a:solidFill>
                  <a:srgbClr val="FFFFFF"/>
                </a:solidFill>
              </a:rPr>
              <a:t>Tour of Dr. Pol’s Battery Lab</a:t>
            </a:r>
            <a:endParaRPr lang="en-US" b="1">
              <a:solidFill>
                <a:srgbClr val="FFFFFF"/>
              </a:solidFill>
            </a:endParaRPr>
          </a:p>
          <a:p>
            <a:r>
              <a:rPr lang="en-US" b="1">
                <a:solidFill>
                  <a:srgbClr val="FFFFFF"/>
                </a:solidFill>
              </a:rPr>
              <a:t>DATE: </a:t>
            </a:r>
            <a:r>
              <a:rPr lang="en-US">
                <a:solidFill>
                  <a:srgbClr val="FFFFFF"/>
                </a:solidFill>
              </a:rPr>
              <a:t>Thursday, January 30th, 2020 </a:t>
            </a:r>
          </a:p>
          <a:p>
            <a:r>
              <a:rPr lang="en-US" b="1">
                <a:solidFill>
                  <a:srgbClr val="FFFFFF"/>
                </a:solidFill>
              </a:rPr>
              <a:t>WHERE: </a:t>
            </a:r>
            <a:r>
              <a:rPr lang="en-US">
                <a:solidFill>
                  <a:srgbClr val="FFFFFF"/>
                </a:solidFill>
              </a:rPr>
              <a:t>10:00 – 11:00 AM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AutoShape 4" descr="mage result for pepsico log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00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869" y="592208"/>
            <a:ext cx="9720072" cy="1499616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aiCHE</a:t>
            </a:r>
            <a:r>
              <a:rPr lang="en-US" dirty="0">
                <a:solidFill>
                  <a:schemeClr val="accent1"/>
                </a:solidFill>
              </a:rPr>
              <a:t> Group Mentorship Program *New*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7" y="2084832"/>
            <a:ext cx="9720073" cy="4023360"/>
          </a:xfrm>
        </p:spPr>
        <p:txBody>
          <a:bodyPr>
            <a:normAutofit fontScale="92500" lnSpcReduction="10000"/>
          </a:bodyPr>
          <a:lstStyle/>
          <a:p>
            <a:r>
              <a:rPr lang="en-US" sz="2000"/>
              <a:t>- Connecting underclassmen to upperclassmen and their peers. “Family style” program</a:t>
            </a:r>
          </a:p>
          <a:p>
            <a:r>
              <a:rPr lang="en-US" sz="2000"/>
              <a:t>- Leadership and mentoring opportunity for Juniors and Seniors</a:t>
            </a:r>
          </a:p>
          <a:p>
            <a:r>
              <a:rPr lang="en-US" sz="2000"/>
              <a:t>- Mentees will be able to gain insight about academics, social life, ChE, careers, etc. from their mentor and their peers.</a:t>
            </a:r>
          </a:p>
          <a:p>
            <a:r>
              <a:rPr lang="en-US" sz="2000"/>
              <a:t>- Mentorship Events (Kick-off, Family Game Night, Family Feud, etc.) will be hosted once a month, but it is expected that groups meet outside of these events.</a:t>
            </a:r>
          </a:p>
          <a:p>
            <a:r>
              <a:rPr lang="en-US" sz="2000"/>
              <a:t>- Will be paired based off interests, level of involvement, year, etc.</a:t>
            </a:r>
          </a:p>
          <a:p>
            <a:r>
              <a:rPr lang="en-US" sz="2000"/>
              <a:t>- Ideally groups of about 5-6 (2 mentors and 3-4 mentees) but may change based off amount of people interested.</a:t>
            </a:r>
          </a:p>
          <a:p>
            <a:r>
              <a:rPr lang="en-US" sz="2000"/>
              <a:t>- Great opportunity to share experiences and learn from relatable people close in age!</a:t>
            </a:r>
          </a:p>
          <a:p>
            <a:r>
              <a:rPr lang="en-US" b="1"/>
              <a:t>Interest Survey - https://tinyurl.com/PUAICHEMentorship</a:t>
            </a:r>
            <a:endParaRPr lang="en-US" sz="2000" dirty="0"/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B808BFA4-459E-1A42-9B22-B426B3C34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034" y="585216"/>
            <a:ext cx="1812365" cy="178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3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081" y="585216"/>
            <a:ext cx="9720072" cy="1499616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aiCHE</a:t>
            </a:r>
            <a:r>
              <a:rPr lang="en-US" dirty="0">
                <a:solidFill>
                  <a:schemeClr val="accent1"/>
                </a:solidFill>
              </a:rPr>
              <a:t> alumni Mentorship Program *New*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- Designed to connect </a:t>
            </a:r>
            <a:r>
              <a:rPr lang="en-US" sz="2000" dirty="0" err="1"/>
              <a:t>ChemE</a:t>
            </a:r>
            <a:r>
              <a:rPr lang="en-US" sz="2000" dirty="0"/>
              <a:t> students with Purdue </a:t>
            </a:r>
            <a:r>
              <a:rPr lang="en-US" sz="2000" dirty="0" err="1"/>
              <a:t>ChemE</a:t>
            </a:r>
            <a:r>
              <a:rPr lang="en-US" sz="2000" dirty="0"/>
              <a:t> Alumni. </a:t>
            </a:r>
          </a:p>
          <a:p>
            <a:r>
              <a:rPr lang="en-US" sz="2000" dirty="0"/>
              <a:t>- Will be paired based on interests (i.e., graduate school, industry, non-traditional roles, etc.) - - Will have the opportunity to ask for general career advice, resume help, help with grad school applications and more</a:t>
            </a:r>
          </a:p>
          <a:p>
            <a:r>
              <a:rPr lang="en-US" sz="2000" dirty="0"/>
              <a:t>- AIChE is planning on hosting occasional group sessions, in person and skype</a:t>
            </a:r>
          </a:p>
          <a:p>
            <a:r>
              <a:rPr lang="en-US" sz="2000" dirty="0"/>
              <a:t>- Mentors and mentees can communicate via email, skype, and in person and featured events!</a:t>
            </a:r>
          </a:p>
          <a:p>
            <a:r>
              <a:rPr lang="en-US" sz="2000" dirty="0"/>
              <a:t>- Great opportunity to learn more about ChE paths after college! </a:t>
            </a:r>
          </a:p>
          <a:p>
            <a:r>
              <a:rPr lang="en-US" b="1" dirty="0"/>
              <a:t>Interest Survey - https://</a:t>
            </a:r>
            <a:r>
              <a:rPr lang="en-US" b="1" dirty="0" err="1"/>
              <a:t>tinyurl.com</a:t>
            </a:r>
            <a:r>
              <a:rPr lang="en-US" b="1" dirty="0"/>
              <a:t>/</a:t>
            </a:r>
            <a:r>
              <a:rPr lang="en-US" b="1" dirty="0" err="1"/>
              <a:t>PUAICHEMentorship</a:t>
            </a:r>
            <a:endParaRPr lang="en-US" sz="2000" dirty="0"/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6916E693-BE8C-CF4D-8D46-70D2FDA90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928" y="585216"/>
            <a:ext cx="1832471" cy="180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51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Why join purdue aiche?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301D1C-2177-4A8B-9BC7-6F85C6D6A8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7255482"/>
              </p:ext>
            </p:extLst>
          </p:nvPr>
        </p:nvGraphicFramePr>
        <p:xfrm>
          <a:off x="5603875" y="954087"/>
          <a:ext cx="5688965" cy="5260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9155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Ready to join?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084832"/>
            <a:ext cx="3791711" cy="393192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Register online at </a:t>
            </a:r>
          </a:p>
          <a:p>
            <a:r>
              <a:rPr lang="en-US" sz="2000" dirty="0">
                <a:solidFill>
                  <a:srgbClr val="FFFFFF"/>
                </a:solidFill>
                <a:hlinkClick r:id="rId2"/>
              </a:rPr>
              <a:t>https://engineering.purdue.edu/AIChE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OR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Indicate that you would like to be added on the sign in form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Interest in being a Committee Member?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https://</a:t>
            </a:r>
            <a:r>
              <a:rPr lang="en-US" sz="2000" b="1" dirty="0" err="1">
                <a:solidFill>
                  <a:srgbClr val="FFFFFF"/>
                </a:solidFill>
              </a:rPr>
              <a:t>tinyurl.com</a:t>
            </a:r>
            <a:r>
              <a:rPr lang="en-US" sz="2000" b="1" dirty="0">
                <a:solidFill>
                  <a:srgbClr val="FFFFFF"/>
                </a:solidFill>
              </a:rPr>
              <a:t>/CMAppS2020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APPLY BY 5 PM TOMORROW</a:t>
            </a:r>
            <a:r>
              <a:rPr lang="en-US" sz="2000" dirty="0">
                <a:solidFill>
                  <a:srgbClr val="FFFFFF"/>
                </a:solidFill>
                <a:sym typeface="Wingdings"/>
              </a:rPr>
              <a:t>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8194" name="Picture 2" descr="oey Tribbiani Yes GIF by Frie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155700"/>
            <a:ext cx="5455921" cy="45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939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980" y="4838612"/>
            <a:ext cx="9720072" cy="1499616"/>
          </a:xfrm>
        </p:spPr>
        <p:txBody>
          <a:bodyPr/>
          <a:lstStyle/>
          <a:p>
            <a:r>
              <a:rPr lang="en-US" dirty="0"/>
              <a:t>thank you for coming!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64" y="2881098"/>
            <a:ext cx="5715000" cy="1778000"/>
          </a:xfrm>
        </p:spPr>
      </p:pic>
      <p:sp>
        <p:nvSpPr>
          <p:cNvPr id="5" name="TextBox 4"/>
          <p:cNvSpPr txBox="1"/>
          <p:nvPr/>
        </p:nvSpPr>
        <p:spPr>
          <a:xfrm>
            <a:off x="3657600" y="2060210"/>
            <a:ext cx="7406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Check us out on social media!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76528" y="7376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9218" name="Picture 2" descr="hanks Thank You GIF by Hallmark eCard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436" y="2321820"/>
            <a:ext cx="24003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nks Thank You GIF by Hallmark eCard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8" y="2321819"/>
            <a:ext cx="24003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881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executive board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5818" y="4545680"/>
            <a:ext cx="154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Amala</a:t>
            </a:r>
            <a:r>
              <a:rPr lang="en-US" sz="2000" dirty="0"/>
              <a:t> </a:t>
            </a:r>
            <a:r>
              <a:rPr lang="en-US" sz="2000" dirty="0" err="1"/>
              <a:t>Uli</a:t>
            </a:r>
            <a:endParaRPr lang="en-US" sz="2000" dirty="0"/>
          </a:p>
          <a:p>
            <a:pPr algn="ctr"/>
            <a:r>
              <a:rPr lang="en-US" sz="2000" dirty="0"/>
              <a:t>Treasurer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9354" y="4564306"/>
            <a:ext cx="2645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Chandani Patel</a:t>
            </a:r>
          </a:p>
          <a:p>
            <a:pPr algn="ctr"/>
            <a:r>
              <a:rPr lang="en-US" sz="2000" dirty="0"/>
              <a:t>President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12358" y="4527730"/>
            <a:ext cx="362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Rohan </a:t>
            </a:r>
            <a:r>
              <a:rPr lang="en-US" sz="2000" dirty="0" err="1"/>
              <a:t>Dighe</a:t>
            </a:r>
            <a:endParaRPr lang="en-US" sz="2000" dirty="0"/>
          </a:p>
          <a:p>
            <a:pPr algn="ctr"/>
            <a:r>
              <a:rPr lang="en-US" sz="2000" dirty="0"/>
              <a:t>External Vice President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0903" y="4545680"/>
            <a:ext cx="3094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Takashi </a:t>
            </a:r>
            <a:r>
              <a:rPr lang="en-US" sz="2000" dirty="0" err="1"/>
              <a:t>Yokokura</a:t>
            </a:r>
            <a:endParaRPr lang="en-US" sz="2000" dirty="0"/>
          </a:p>
          <a:p>
            <a:pPr algn="ctr"/>
            <a:r>
              <a:rPr lang="en-US" sz="2000" dirty="0"/>
              <a:t>Internal Vice President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33315" y="4545680"/>
            <a:ext cx="1541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Vaidehi</a:t>
            </a:r>
            <a:r>
              <a:rPr lang="en-US" sz="2000" dirty="0"/>
              <a:t> </a:t>
            </a:r>
            <a:r>
              <a:rPr lang="en-US" sz="2000" dirty="0" err="1"/>
              <a:t>Apte</a:t>
            </a:r>
            <a:endParaRPr lang="en-US" sz="2000" dirty="0"/>
          </a:p>
          <a:p>
            <a:pPr algn="ctr"/>
            <a:r>
              <a:rPr lang="en-US" sz="2000" dirty="0"/>
              <a:t>Secretary</a:t>
            </a:r>
          </a:p>
        </p:txBody>
      </p:sp>
      <p:pic>
        <p:nvPicPr>
          <p:cNvPr id="6" name="Content Placeholder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39A00B0-0234-4C45-A7C9-7A542535C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5100" y="2121408"/>
            <a:ext cx="1827672" cy="2438894"/>
          </a:xfrm>
        </p:spPr>
      </p:pic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FD3DD10-C937-7E4F-A6A7-3F918F9F3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010" y="2121409"/>
            <a:ext cx="1863159" cy="24680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3B92A2-698E-6647-9770-07572FA75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500" y="2124795"/>
            <a:ext cx="1754854" cy="2402934"/>
          </a:xfrm>
          <a:prstGeom prst="rect">
            <a:avLst/>
          </a:prstGeom>
        </p:spPr>
      </p:pic>
      <p:pic>
        <p:nvPicPr>
          <p:cNvPr id="16" name="Picture 15" descr="A person sitting on a bench&#10;&#10;Description automatically generated">
            <a:extLst>
              <a:ext uri="{FF2B5EF4-FFF2-40B4-BE49-F238E27FC236}">
                <a16:creationId xmlns:a16="http://schemas.microsoft.com/office/drawing/2014/main" id="{6721138E-25CA-7543-A5C2-B0D72B36D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818" y="2112095"/>
            <a:ext cx="1818110" cy="24063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56D72D-7750-4F42-AA61-B2730EC09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361" y="2121408"/>
            <a:ext cx="1841126" cy="24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77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D4A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Chem-e-car!</a:t>
            </a:r>
          </a:p>
        </p:txBody>
      </p:sp>
      <p:pic>
        <p:nvPicPr>
          <p:cNvPr id="11269" name="Picture 2" descr="hemE Car Lo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129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6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613950" y="297325"/>
            <a:ext cx="99060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Black"/>
              <a:buNone/>
            </a:pPr>
            <a:r>
              <a:rPr lang="en-US" sz="4800" b="0" i="0" u="none" strike="noStrike" cap="none">
                <a:solidFill>
                  <a:srgbClr val="3DA0C6"/>
                </a:solidFill>
                <a:latin typeface="Arial Black"/>
                <a:ea typeface="Arial Black"/>
                <a:cs typeface="Arial Black"/>
                <a:sym typeface="Arial Black"/>
              </a:rPr>
              <a:t>WHAT IS CHEM-E-CAR?</a:t>
            </a:r>
            <a:endParaRPr sz="4800">
              <a:solidFill>
                <a:srgbClr val="3DA0C6"/>
              </a:solidFill>
            </a:endParaRPr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664850" y="1665525"/>
            <a:ext cx="6889500" cy="48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Char char="•"/>
            </a:pPr>
            <a:r>
              <a:rPr lang="en-US" sz="24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Construct shoebox sized car powered by chemical reaction</a:t>
            </a:r>
            <a:endParaRPr sz="2400">
              <a:solidFill>
                <a:schemeClr val="dk1"/>
              </a:solidFill>
            </a:endParaRPr>
          </a:p>
          <a:p>
            <a:pPr marL="285750" marR="0" lvl="0" indent="-3111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Must carry weight (0-500 ml Water) a certain distance (15-30 m)</a:t>
            </a:r>
            <a:endParaRPr sz="2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85750" marR="0" lvl="0" indent="-3111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Compete in two competitions</a:t>
            </a:r>
            <a:endParaRPr sz="2400">
              <a:solidFill>
                <a:schemeClr val="dk1"/>
              </a:solidFill>
            </a:endParaRPr>
          </a:p>
          <a:p>
            <a:pPr marL="742950" marR="0" lvl="1" indent="-3111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Regional (Spring)</a:t>
            </a:r>
            <a:endParaRPr sz="2400">
              <a:solidFill>
                <a:schemeClr val="dk1"/>
              </a:solidFill>
            </a:endParaRPr>
          </a:p>
          <a:p>
            <a:pPr marL="742950" marR="0" lvl="1" indent="-3111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National (Fall)</a:t>
            </a:r>
            <a:endParaRPr sz="2400" b="0" i="0" u="none" strike="noStrike" cap="small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85750" marR="0" lvl="0" indent="-3111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Char char="•"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Weekly meetings and lab sessions</a:t>
            </a:r>
            <a:endParaRPr sz="2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3233" y="1665525"/>
            <a:ext cx="4068417" cy="228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 rotWithShape="1">
          <a:blip r:embed="rId4">
            <a:alphaModFix/>
          </a:blip>
          <a:srcRect t="10562"/>
          <a:stretch/>
        </p:blipFill>
        <p:spPr>
          <a:xfrm>
            <a:off x="6506150" y="3860650"/>
            <a:ext cx="3957199" cy="2654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114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 title="Purdue Chem-E-Car 2016 Regionals 4th place ru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5838" y="586375"/>
            <a:ext cx="7580326" cy="5685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056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796856" y="463826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Black"/>
              <a:buNone/>
            </a:pPr>
            <a:r>
              <a:rPr lang="en-US" sz="4800" b="0" i="0" u="none" strike="noStrike" cap="none">
                <a:solidFill>
                  <a:srgbClr val="3DA0C6"/>
                </a:solidFill>
                <a:latin typeface="Arial Black"/>
                <a:ea typeface="Arial Black"/>
                <a:cs typeface="Arial Black"/>
                <a:sym typeface="Arial Black"/>
              </a:rPr>
              <a:t>CLASS CREDIT</a:t>
            </a:r>
            <a:endParaRPr sz="4800">
              <a:solidFill>
                <a:srgbClr val="3DA0C6"/>
              </a:solidFill>
            </a:endParaRPr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796856" y="1533876"/>
            <a:ext cx="10229100" cy="4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Can count as engineering, CHE, T</a:t>
            </a: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ECH,</a:t>
            </a:r>
            <a:r>
              <a:rPr lang="en-US" sz="24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or</a:t>
            </a: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honors research credit</a:t>
            </a:r>
            <a:r>
              <a:rPr lang="en-US" sz="24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! (CHE 412)</a:t>
            </a:r>
            <a:endParaRPr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Number of credits is up to you:</a:t>
            </a:r>
            <a:endParaRPr>
              <a:solidFill>
                <a:schemeClr val="dk1"/>
              </a:solidFill>
            </a:endParaRPr>
          </a:p>
          <a:p>
            <a:pPr marL="742950" marR="0" lvl="1" indent="-285750" algn="l" rtl="0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small">
                <a:solidFill>
                  <a:srgbClr val="3DA0C6"/>
                </a:solidFill>
                <a:latin typeface="Arial Black"/>
                <a:ea typeface="Arial Black"/>
                <a:cs typeface="Arial Black"/>
                <a:sym typeface="Arial Black"/>
              </a:rPr>
              <a:t>0 CREDIT:</a:t>
            </a:r>
            <a:r>
              <a:rPr lang="en-US" sz="24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No minimum requirements</a:t>
            </a:r>
            <a:endParaRPr>
              <a:solidFill>
                <a:schemeClr val="dk1"/>
              </a:solidFill>
            </a:endParaRPr>
          </a:p>
          <a:p>
            <a:pPr marL="742950" marR="0" lvl="1" indent="-285750" algn="l" rtl="0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small">
                <a:solidFill>
                  <a:srgbClr val="3DA0C6"/>
                </a:solidFill>
                <a:latin typeface="Arial Black"/>
                <a:ea typeface="Arial Black"/>
                <a:cs typeface="Arial Black"/>
                <a:sym typeface="Arial Black"/>
              </a:rPr>
              <a:t>1 CREDIT: </a:t>
            </a:r>
            <a:r>
              <a:rPr lang="en-US" sz="24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Attend one hour weekly meeting</a:t>
            </a: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, </a:t>
            </a:r>
            <a:r>
              <a:rPr lang="en-US" sz="24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one 2 hour lab session</a:t>
            </a: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, &amp; write 2 page paper</a:t>
            </a:r>
            <a:endParaRPr>
              <a:solidFill>
                <a:schemeClr val="dk1"/>
              </a:solidFill>
            </a:endParaRPr>
          </a:p>
          <a:p>
            <a:pPr marL="742950" marR="0" lvl="1" indent="-285750" algn="l" rtl="0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small">
                <a:solidFill>
                  <a:srgbClr val="3DA0C6"/>
                </a:solidFill>
                <a:latin typeface="Arial Black"/>
                <a:ea typeface="Arial Black"/>
                <a:cs typeface="Arial Black"/>
                <a:sym typeface="Arial Black"/>
              </a:rPr>
              <a:t>2 CREDITS:</a:t>
            </a:r>
            <a:r>
              <a:rPr lang="en-US" sz="24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attend one hour weekly meeting</a:t>
            </a: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, </a:t>
            </a:r>
            <a:r>
              <a:rPr lang="en-US" sz="24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two 2 hour lab sessions, </a:t>
            </a: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&amp; write 2 page paper</a:t>
            </a: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43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Black"/>
              <a:buNone/>
            </a:pPr>
            <a:r>
              <a:rPr lang="en-US" sz="4800" b="0" i="0" u="none" strike="noStrike" cap="none">
                <a:solidFill>
                  <a:srgbClr val="3DA0C6"/>
                </a:solidFill>
                <a:latin typeface="Arial Black"/>
                <a:ea typeface="Arial Black"/>
                <a:cs typeface="Arial Black"/>
                <a:sym typeface="Arial Black"/>
              </a:rPr>
              <a:t>BENEFITS</a:t>
            </a:r>
            <a:endParaRPr sz="4800">
              <a:solidFill>
                <a:srgbClr val="3DA0C6"/>
              </a:solidFill>
            </a:endParaRPr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1"/>
          </p:nvPr>
        </p:nvSpPr>
        <p:spPr>
          <a:xfrm>
            <a:off x="1141419" y="2057400"/>
            <a:ext cx="6020400" cy="31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 E S U M E  B U I L D E R</a:t>
            </a:r>
            <a:endParaRPr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11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Class credit</a:t>
            </a:r>
            <a:endParaRPr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11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Leadership opportunities</a:t>
            </a:r>
            <a:endParaRPr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11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Network with other </a:t>
            </a:r>
            <a:r>
              <a:rPr lang="en-US" sz="2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engineers</a:t>
            </a:r>
            <a:endParaRPr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11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It’s fun!</a:t>
            </a: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99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1143000" y="492025"/>
            <a:ext cx="99060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Black"/>
              <a:buNone/>
            </a:pPr>
            <a:r>
              <a:rPr lang="en-US" sz="4800" b="0" i="0" u="none" strike="noStrike" cap="none">
                <a:solidFill>
                  <a:srgbClr val="3DA0C6"/>
                </a:solidFill>
                <a:latin typeface="Arial Black"/>
                <a:ea typeface="Arial Black"/>
                <a:cs typeface="Arial Black"/>
                <a:sym typeface="Arial Black"/>
              </a:rPr>
              <a:t>SEMESTER GOALS</a:t>
            </a:r>
            <a:endParaRPr sz="4800">
              <a:solidFill>
                <a:srgbClr val="3DA0C6"/>
              </a:solidFill>
            </a:endParaRPr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1"/>
          </p:nvPr>
        </p:nvSpPr>
        <p:spPr>
          <a:xfrm>
            <a:off x="1143000" y="2321343"/>
            <a:ext cx="9906000" cy="3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Design chassis</a:t>
            </a:r>
            <a:endParaRPr sz="28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8575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small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endParaRPr sz="28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Build new cars</a:t>
            </a:r>
            <a:endParaRPr sz="28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8575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Begin test runs</a:t>
            </a:r>
            <a:endParaRPr sz="28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8575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Create calibration curves</a:t>
            </a:r>
            <a:endParaRPr sz="280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85750" marR="0" lvl="0" indent="0" algn="l" rtl="0">
              <a:spcBef>
                <a:spcPts val="116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7505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1005813" y="492050"/>
            <a:ext cx="99060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Black"/>
              <a:buNone/>
            </a:pPr>
            <a:r>
              <a:rPr lang="en-US" sz="4800" b="0" i="0" u="none" strike="noStrike" cap="none">
                <a:solidFill>
                  <a:srgbClr val="3DA0C6"/>
                </a:solidFill>
                <a:latin typeface="Arial Black"/>
                <a:ea typeface="Arial Black"/>
                <a:cs typeface="Arial Black"/>
                <a:sym typeface="Arial Black"/>
              </a:rPr>
              <a:t>WANT TO JOIN?</a:t>
            </a:r>
            <a:endParaRPr sz="4800">
              <a:solidFill>
                <a:srgbClr val="3DA0C6"/>
              </a:solidFill>
            </a:endParaRPr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844275" y="1331700"/>
            <a:ext cx="10988400" cy="45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Sign up after callout to receive application</a:t>
            </a:r>
            <a:endParaRPr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11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Submit application </a:t>
            </a:r>
            <a:r>
              <a:rPr lang="en-US" sz="2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by tomorrow night, 1/22</a:t>
            </a:r>
            <a:endParaRPr sz="2800" b="0" i="0" u="none" strike="noStrike" cap="small">
              <a:solidFill>
                <a:srgbClr val="3DA0C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85750" marR="0" lvl="0" indent="-285750" algn="l" rtl="0">
              <a:spcBef>
                <a:spcPts val="11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Email to </a:t>
            </a:r>
            <a:r>
              <a:rPr lang="en-US" sz="2800" b="0" i="0" u="sng" strike="noStrike" cap="small">
                <a:solidFill>
                  <a:srgbClr val="3DA0C6"/>
                </a:solidFill>
                <a:latin typeface="Arial Black"/>
                <a:ea typeface="Arial Black"/>
                <a:cs typeface="Arial Black"/>
                <a:sym typeface="Arial Black"/>
                <a:hlinkClick r:id="rId3"/>
              </a:rPr>
              <a:t>PURDUECHEMECAR@GMAIL.COM</a:t>
            </a:r>
            <a:r>
              <a:rPr lang="en-US" sz="2800" b="0" i="0" u="none" strike="noStrike" cap="small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or slide under door of </a:t>
            </a:r>
            <a:r>
              <a:rPr lang="en-US" sz="2800" b="0" i="0" u="none" strike="noStrike" cap="small">
                <a:solidFill>
                  <a:srgbClr val="3DA0C6"/>
                </a:solidFill>
                <a:latin typeface="Arial Black"/>
                <a:ea typeface="Arial Black"/>
                <a:cs typeface="Arial Black"/>
                <a:sym typeface="Arial Black"/>
              </a:rPr>
              <a:t>FRNY </a:t>
            </a:r>
            <a:r>
              <a:rPr lang="en-US" sz="2800">
                <a:solidFill>
                  <a:srgbClr val="3DA0C6"/>
                </a:solidFill>
                <a:latin typeface="Arial Black"/>
                <a:ea typeface="Arial Black"/>
                <a:cs typeface="Arial Black"/>
                <a:sym typeface="Arial Black"/>
              </a:rPr>
              <a:t>B020</a:t>
            </a:r>
            <a:endParaRPr sz="2800">
              <a:solidFill>
                <a:srgbClr val="3DA0C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85750" marR="0" lvl="0" indent="-285750" algn="l" rtl="0">
              <a:spcBef>
                <a:spcPts val="11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Char char="•"/>
            </a:pPr>
            <a:r>
              <a:rPr lang="en-US" sz="2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Will review applications and make decisions ASAP</a:t>
            </a:r>
            <a:endParaRPr sz="2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94498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 video</a:t>
            </a:r>
          </a:p>
        </p:txBody>
      </p:sp>
      <p:pic>
        <p:nvPicPr>
          <p:cNvPr id="3" name="Online Media 2" title="AIChE Promo">
            <a:hlinkClick r:id="" action="ppaction://media"/>
            <a:extLst>
              <a:ext uri="{FF2B5EF4-FFF2-40B4-BE49-F238E27FC236}">
                <a16:creationId xmlns:a16="http://schemas.microsoft.com/office/drawing/2014/main" id="{E580258E-EBCE-45C1-840F-7220CDDC573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20156" y="1832584"/>
            <a:ext cx="7151688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E2C40EC-C993-4407-B972-D2188E1EC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4738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4583083" cy="1499616"/>
          </a:xfrm>
        </p:spPr>
        <p:txBody>
          <a:bodyPr>
            <a:normAutofit/>
          </a:bodyPr>
          <a:lstStyle/>
          <a:p>
            <a:r>
              <a:rPr lang="en-US" sz="4800"/>
              <a:t>What is </a:t>
            </a:r>
            <a:r>
              <a:rPr lang="en-US" sz="4800" dirty="0" err="1"/>
              <a:t>aiche</a:t>
            </a:r>
            <a:r>
              <a:rPr lang="en-US" sz="4800" dirty="0"/>
              <a:t>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49FA38-C8C8-4E54-9C34-E12E2529A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261" y="1888162"/>
            <a:ext cx="4583082" cy="4741238"/>
          </a:xfrm>
        </p:spPr>
        <p:txBody>
          <a:bodyPr>
            <a:normAutofit fontScale="92500" lnSpcReduction="20000"/>
          </a:bodyPr>
          <a:lstStyle/>
          <a:p>
            <a:pPr marR="0" lvl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v"/>
              <a:tabLst/>
              <a:defRPr/>
            </a:pPr>
            <a:r>
              <a:rPr lang="en-US" sz="2400" dirty="0"/>
              <a:t>We are a personal and professional student organization</a:t>
            </a: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v"/>
              <a:tabLst/>
              <a:defRPr/>
            </a:pPr>
            <a:endParaRPr lang="en-US" sz="2400" dirty="0"/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v"/>
              <a:tabLst/>
              <a:defRPr/>
            </a:pPr>
            <a:r>
              <a:rPr lang="en-US" sz="2400" dirty="0"/>
              <a:t>Founded in 1908, Purdue founded in 1929</a:t>
            </a: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v"/>
              <a:tabLst/>
              <a:defRPr/>
            </a:pPr>
            <a:endParaRPr lang="en-US" sz="2400" dirty="0"/>
          </a:p>
          <a:p>
            <a:pPr lvl="0"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v"/>
              <a:defRPr/>
            </a:pPr>
            <a:r>
              <a:rPr lang="en-US" sz="2400" dirty="0"/>
              <a:t> Global organization: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/>
            </a:pPr>
            <a:r>
              <a:rPr lang="en-US" sz="2400" dirty="0"/>
              <a:t>	- 60,000+ members</a:t>
            </a:r>
            <a:endParaRPr lang="en-US" sz="2000" dirty="0"/>
          </a:p>
          <a:p>
            <a:pPr marL="0" lvl="0" indent="0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/>
            </a:pPr>
            <a:r>
              <a:rPr lang="en-US" sz="2400" dirty="0"/>
              <a:t>	- 23,000+ </a:t>
            </a:r>
            <a:r>
              <a:rPr lang="en-US" sz="2400" b="1" dirty="0"/>
              <a:t>student</a:t>
            </a:r>
            <a:r>
              <a:rPr lang="en-US" sz="2400" dirty="0"/>
              <a:t> members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/>
            </a:pPr>
            <a:r>
              <a:rPr lang="en-US" sz="2400" dirty="0"/>
              <a:t>	- 333 student chapters 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/>
            </a:pPr>
            <a:endParaRPr lang="en-US" sz="2400" dirty="0"/>
          </a:p>
          <a:p>
            <a:pPr lvl="0"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v"/>
              <a:defRPr/>
            </a:pPr>
            <a:r>
              <a:rPr lang="en-US" sz="2400" dirty="0"/>
              <a:t> Purdue has gotten “Outstanding Student Chapter” 4 years in a row!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/>
            </a:pPr>
            <a:endParaRPr lang="en-US" sz="2400" dirty="0"/>
          </a:p>
          <a:p>
            <a:pPr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v"/>
              <a:defRPr/>
            </a:pPr>
            <a:r>
              <a:rPr lang="en-US" sz="2400" dirty="0"/>
              <a:t>Leading organization for </a:t>
            </a:r>
            <a:r>
              <a:rPr lang="en-US" sz="2400" dirty="0" err="1"/>
              <a:t>ChemE</a:t>
            </a:r>
            <a:r>
              <a:rPr lang="en-US" sz="2400" dirty="0"/>
              <a:t> professionals 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21633559"/>
              </p:ext>
            </p:extLst>
          </p:nvPr>
        </p:nvGraphicFramePr>
        <p:xfrm>
          <a:off x="5095240" y="493776"/>
          <a:ext cx="7752080" cy="5246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6694762" y="5595170"/>
            <a:ext cx="5645386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/>
              <a:t>We make connections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70735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30" descr="mage result for airprodu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30454"/>
            <a:ext cx="2884168" cy="231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Some</a:t>
            </a:r>
            <a:r>
              <a:rPr lang="en-US" b="1" dirty="0"/>
              <a:t> </a:t>
            </a:r>
            <a:r>
              <a:rPr lang="en-US" dirty="0"/>
              <a:t>of our company partners/sponsors</a:t>
            </a:r>
          </a:p>
        </p:txBody>
      </p:sp>
      <p:pic>
        <p:nvPicPr>
          <p:cNvPr id="1026" name="Picture 2" descr="mage result for exxonmobi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3920535"/>
            <a:ext cx="3155715" cy="63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p&amp;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045" y="2187917"/>
            <a:ext cx="1151584" cy="115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e result for the clorox compan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801155"/>
            <a:ext cx="3458617" cy="181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ge result for she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688" y="762000"/>
            <a:ext cx="1151584" cy="10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ge result for lyondellbase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685" y="5207361"/>
            <a:ext cx="3409812" cy="87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mage result for cpchem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mage result for solv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873" y="3790096"/>
            <a:ext cx="2065834" cy="104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ge result for tate &amp; lyl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506" y="3661310"/>
            <a:ext cx="1982713" cy="111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8" descr="mage result for phillips 66 logo 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0" descr="mage result for phillips 66 logo png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22" descr="mage result for phillips 66 logo png"/>
          <p:cNvSpPr>
            <a:spLocks noChangeAspect="1" noChangeArrowheads="1"/>
          </p:cNvSpPr>
          <p:nvPr/>
        </p:nvSpPr>
        <p:spPr bwMode="auto">
          <a:xfrm>
            <a:off x="4572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8" name="Picture 24" descr="mage result for phillips 66 logo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325" y="3601400"/>
            <a:ext cx="1245279" cy="12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6" descr="mage result for air products"/>
          <p:cNvSpPr>
            <a:spLocks noChangeAspect="1" noChangeArrowheads="1"/>
          </p:cNvSpPr>
          <p:nvPr/>
        </p:nvSpPr>
        <p:spPr bwMode="auto">
          <a:xfrm>
            <a:off x="609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52" name="Picture 28" descr="mage result for 3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566" y="5207361"/>
            <a:ext cx="1284542" cy="71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0" dirty="0">
                <a:effectLst/>
              </a:rPr>
              <a:t> </a:t>
            </a:r>
            <a:endParaRPr lang="en-US" dirty="0"/>
          </a:p>
        </p:txBody>
      </p:sp>
      <p:pic>
        <p:nvPicPr>
          <p:cNvPr id="1056" name="Picture 32" descr="mage result for general mill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106" y="4553043"/>
            <a:ext cx="2239942" cy="22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mage result for lill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22" y="2429501"/>
            <a:ext cx="1755283" cy="96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36" descr="mage result for cpchem"/>
          <p:cNvSpPr>
            <a:spLocks noChangeAspect="1" noChangeArrowheads="1"/>
          </p:cNvSpPr>
          <p:nvPr/>
        </p:nvSpPr>
        <p:spPr bwMode="auto">
          <a:xfrm>
            <a:off x="762000" y="762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38" descr="mage result for cpchem"/>
          <p:cNvSpPr>
            <a:spLocks noChangeAspect="1" noChangeArrowheads="1"/>
          </p:cNvSpPr>
          <p:nvPr/>
        </p:nvSpPr>
        <p:spPr bwMode="auto">
          <a:xfrm>
            <a:off x="914400" y="91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15873" y="2223304"/>
            <a:ext cx="2252978" cy="120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9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CAF01F4-43BC-4C8D-B3E7-889AD234B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Oval 5">
            <a:extLst>
              <a:ext uri="{FF2B5EF4-FFF2-40B4-BE49-F238E27FC236}">
                <a16:creationId xmlns:a16="http://schemas.microsoft.com/office/drawing/2014/main" id="{06CA1EFD-9858-44D0-91BA-87238CF94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35323DC-C2C7-41A7-92D3-2AF72E7E9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DCC3573-D278-4CC7-B53E-343695AD8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44496-F7B8-B64E-ABF3-87C626590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200" dirty="0">
                <a:solidFill>
                  <a:srgbClr val="FFFFFF"/>
                </a:solidFill>
              </a:rPr>
              <a:t>some</a:t>
            </a:r>
            <a:r>
              <a:rPr lang="en-US" b="1" spc="200" dirty="0">
                <a:solidFill>
                  <a:srgbClr val="FFFFFF"/>
                </a:solidFill>
              </a:rPr>
              <a:t> </a:t>
            </a:r>
            <a:r>
              <a:rPr lang="en-US" spc="200" dirty="0">
                <a:solidFill>
                  <a:srgbClr val="FFFFFF"/>
                </a:solidFill>
              </a:rPr>
              <a:t>of our community partners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19446D5-5D8C-46A2-9D7E-14CC5B6F7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D3FE2-5DED-E643-9CEB-9D97F3D02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944981"/>
            <a:ext cx="2681481" cy="2681481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D7D08D1-4690-472B-82D2-87FD9720E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46548" y="822682"/>
            <a:ext cx="0" cy="292608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CD1CB84-6FD4-984B-B28D-F551EFDE1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171" y="1450120"/>
            <a:ext cx="2681483" cy="1671205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890ACD7-D496-4CEA-821F-36C4198A4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6089" y="822682"/>
            <a:ext cx="0" cy="292608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FDD8FB0-C259-AF48-A76F-7CD712BF7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712" y="1491333"/>
            <a:ext cx="2681483" cy="1588778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C81AFB1-5656-41BF-92C8-5BE6877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05630" y="822682"/>
            <a:ext cx="0" cy="292608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C8712AB-DB26-7347-B168-90BAA490C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6064" y="1824479"/>
            <a:ext cx="2693392" cy="922486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97B327C-2832-4E53-A529-84CA9A74C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619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these connections made? Events!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v"/>
            </a:pPr>
            <a:r>
              <a:rPr lang="en-US" sz="2800" dirty="0"/>
              <a:t> Pancake Breakfasts</a:t>
            </a:r>
          </a:p>
          <a:p>
            <a:pPr>
              <a:buFont typeface="Wingdings" charset="2"/>
              <a:buChar char="v"/>
            </a:pPr>
            <a:r>
              <a:rPr lang="en-US" sz="2800" dirty="0"/>
              <a:t> IR and Expo Mega Prep Nights</a:t>
            </a:r>
          </a:p>
          <a:p>
            <a:pPr>
              <a:buFont typeface="Wingdings" charset="2"/>
              <a:buChar char="v"/>
            </a:pPr>
            <a:r>
              <a:rPr lang="en-US" sz="2800" dirty="0"/>
              <a:t>Volunteering at Dog Shelters</a:t>
            </a:r>
          </a:p>
          <a:p>
            <a:pPr>
              <a:buFont typeface="Wingdings" charset="2"/>
              <a:buChar char="v"/>
            </a:pPr>
            <a:r>
              <a:rPr lang="en-US" sz="2800" dirty="0"/>
              <a:t> Habitat for Humanity</a:t>
            </a:r>
          </a:p>
          <a:p>
            <a:pPr>
              <a:buFont typeface="Wingdings" charset="2"/>
              <a:buChar char="v"/>
            </a:pPr>
            <a:r>
              <a:rPr lang="en-US" sz="2800" dirty="0"/>
              <a:t> Insomnia Study Nights</a:t>
            </a:r>
          </a:p>
          <a:p>
            <a:pPr>
              <a:buFont typeface="Wingdings" charset="2"/>
              <a:buChar char="v"/>
            </a:pPr>
            <a:r>
              <a:rPr lang="en-US" sz="2800" dirty="0"/>
              <a:t> Plant Tours</a:t>
            </a:r>
          </a:p>
          <a:p>
            <a:pPr>
              <a:buFont typeface="Wingdings" charset="2"/>
              <a:buChar char="v"/>
            </a:pPr>
            <a:r>
              <a:rPr lang="en-US" sz="2800" dirty="0"/>
              <a:t> Research Poster Symposium</a:t>
            </a:r>
          </a:p>
          <a:p>
            <a:pPr>
              <a:buFont typeface="Wingdings" charset="2"/>
              <a:buChar char="v"/>
            </a:pPr>
            <a:r>
              <a:rPr lang="en-US" sz="2800" dirty="0"/>
              <a:t> Company Information Sessions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3520" y="2135124"/>
            <a:ext cx="4137660" cy="16687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s-IS" sz="6000" b="1" dirty="0">
                <a:solidFill>
                  <a:schemeClr val="accent1"/>
                </a:solidFill>
              </a:rPr>
              <a:t>…a</a:t>
            </a:r>
            <a:r>
              <a:rPr lang="en-US" sz="6000" b="1" dirty="0">
                <a:solidFill>
                  <a:schemeClr val="accent1"/>
                </a:solidFill>
              </a:rPr>
              <a:t>nd SO many more!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540" y="3749040"/>
            <a:ext cx="343154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39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4EA15D-2609-FC48-86DA-1E1B20233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Fall 2020 Recap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D536C07A-5CDD-4608-BE21-D519C133C1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418959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0221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4 levels of membership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923DB16-7104-44D5-BDD4-0ED2C90060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5022532"/>
              </p:ext>
            </p:extLst>
          </p:nvPr>
        </p:nvGraphicFramePr>
        <p:xfrm>
          <a:off x="5603875" y="143414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5006340" y="3429000"/>
            <a:ext cx="6423660" cy="198882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2859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1032</Words>
  <Application>Microsoft Office PowerPoint</Application>
  <PresentationFormat>Widescreen</PresentationFormat>
  <Paragraphs>181</Paragraphs>
  <Slides>26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Calibri</vt:lpstr>
      <vt:lpstr>Tw Cen MT</vt:lpstr>
      <vt:lpstr>Tw Cen MT Condensed</vt:lpstr>
      <vt:lpstr>Wingdings</vt:lpstr>
      <vt:lpstr>Wingdings 3</vt:lpstr>
      <vt:lpstr>Integral</vt:lpstr>
      <vt:lpstr>Purdue American institute of chemical engineers (aiche) January amm/callout</vt:lpstr>
      <vt:lpstr>Meet the executive board</vt:lpstr>
      <vt:lpstr>Promo video</vt:lpstr>
      <vt:lpstr>What is aiche?</vt:lpstr>
      <vt:lpstr>Some of our company partners/sponsors</vt:lpstr>
      <vt:lpstr>some of our community partners</vt:lpstr>
      <vt:lpstr>How are these connections made? Events!</vt:lpstr>
      <vt:lpstr>Fall 2020 Recap</vt:lpstr>
      <vt:lpstr>4 levels of membership</vt:lpstr>
      <vt:lpstr>General member</vt:lpstr>
      <vt:lpstr>Committee Member</vt:lpstr>
      <vt:lpstr>Upcoming events and Programs</vt:lpstr>
      <vt:lpstr>Who’s hungry?</vt:lpstr>
      <vt:lpstr>INTERESTED IN CHE RESEARCH? Take a tour! </vt:lpstr>
      <vt:lpstr>aiCHE Group Mentorship Program *New*</vt:lpstr>
      <vt:lpstr>aiCHE alumni Mentorship Program *New*</vt:lpstr>
      <vt:lpstr>Why join purdue aiche?</vt:lpstr>
      <vt:lpstr>Ready to join?</vt:lpstr>
      <vt:lpstr>thank you for coming!</vt:lpstr>
      <vt:lpstr>Chem-e-car!</vt:lpstr>
      <vt:lpstr>WHAT IS CHEM-E-CAR?</vt:lpstr>
      <vt:lpstr>PowerPoint Presentation</vt:lpstr>
      <vt:lpstr>CLASS CREDIT</vt:lpstr>
      <vt:lpstr>BENEFITS</vt:lpstr>
      <vt:lpstr>SEMESTER GOALS</vt:lpstr>
      <vt:lpstr>WANT TO JOIN?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Purdue American institute of chemical engineers (aiche) January amm/callout</dc:title>
  <dc:creator>Microsoft Office User</dc:creator>
  <cp:lastModifiedBy>Rohan Dighe</cp:lastModifiedBy>
  <cp:revision>8</cp:revision>
  <dcterms:created xsi:type="dcterms:W3CDTF">2020-01-16T22:46:07Z</dcterms:created>
  <dcterms:modified xsi:type="dcterms:W3CDTF">2020-01-28T20:12:47Z</dcterms:modified>
</cp:coreProperties>
</file>