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51206400" cy="38404800"/>
  <p:notesSz cx="6858000" cy="9144000"/>
  <p:defaultTextStyle>
    <a:defPPr>
      <a:defRPr lang="en-US"/>
    </a:defPPr>
    <a:lvl1pPr marL="0" algn="l" defTabSz="5120640" rtl="0" eaLnBrk="1" latinLnBrk="0" hangingPunct="1">
      <a:defRPr sz="10100" kern="1200">
        <a:solidFill>
          <a:schemeClr val="tx1"/>
        </a:solidFill>
        <a:latin typeface="+mn-lt"/>
        <a:ea typeface="+mn-ea"/>
        <a:cs typeface="+mn-cs"/>
      </a:defRPr>
    </a:lvl1pPr>
    <a:lvl2pPr marL="2560320" algn="l" defTabSz="5120640" rtl="0" eaLnBrk="1" latinLnBrk="0" hangingPunct="1">
      <a:defRPr sz="10100" kern="1200">
        <a:solidFill>
          <a:schemeClr val="tx1"/>
        </a:solidFill>
        <a:latin typeface="+mn-lt"/>
        <a:ea typeface="+mn-ea"/>
        <a:cs typeface="+mn-cs"/>
      </a:defRPr>
    </a:lvl2pPr>
    <a:lvl3pPr marL="5120640" algn="l" defTabSz="5120640" rtl="0" eaLnBrk="1" latinLnBrk="0" hangingPunct="1">
      <a:defRPr sz="10100" kern="1200">
        <a:solidFill>
          <a:schemeClr val="tx1"/>
        </a:solidFill>
        <a:latin typeface="+mn-lt"/>
        <a:ea typeface="+mn-ea"/>
        <a:cs typeface="+mn-cs"/>
      </a:defRPr>
    </a:lvl3pPr>
    <a:lvl4pPr marL="7680960" algn="l" defTabSz="5120640" rtl="0" eaLnBrk="1" latinLnBrk="0" hangingPunct="1">
      <a:defRPr sz="10100" kern="1200">
        <a:solidFill>
          <a:schemeClr val="tx1"/>
        </a:solidFill>
        <a:latin typeface="+mn-lt"/>
        <a:ea typeface="+mn-ea"/>
        <a:cs typeface="+mn-cs"/>
      </a:defRPr>
    </a:lvl4pPr>
    <a:lvl5pPr marL="10241280" algn="l" defTabSz="5120640" rtl="0" eaLnBrk="1" latinLnBrk="0" hangingPunct="1">
      <a:defRPr sz="10100" kern="1200">
        <a:solidFill>
          <a:schemeClr val="tx1"/>
        </a:solidFill>
        <a:latin typeface="+mn-lt"/>
        <a:ea typeface="+mn-ea"/>
        <a:cs typeface="+mn-cs"/>
      </a:defRPr>
    </a:lvl5pPr>
    <a:lvl6pPr marL="12801600" algn="l" defTabSz="5120640" rtl="0" eaLnBrk="1" latinLnBrk="0" hangingPunct="1">
      <a:defRPr sz="10100" kern="1200">
        <a:solidFill>
          <a:schemeClr val="tx1"/>
        </a:solidFill>
        <a:latin typeface="+mn-lt"/>
        <a:ea typeface="+mn-ea"/>
        <a:cs typeface="+mn-cs"/>
      </a:defRPr>
    </a:lvl6pPr>
    <a:lvl7pPr marL="15361920" algn="l" defTabSz="5120640" rtl="0" eaLnBrk="1" latinLnBrk="0" hangingPunct="1">
      <a:defRPr sz="10100" kern="1200">
        <a:solidFill>
          <a:schemeClr val="tx1"/>
        </a:solidFill>
        <a:latin typeface="+mn-lt"/>
        <a:ea typeface="+mn-ea"/>
        <a:cs typeface="+mn-cs"/>
      </a:defRPr>
    </a:lvl7pPr>
    <a:lvl8pPr marL="17922240" algn="l" defTabSz="5120640" rtl="0" eaLnBrk="1" latinLnBrk="0" hangingPunct="1">
      <a:defRPr sz="10100" kern="1200">
        <a:solidFill>
          <a:schemeClr val="tx1"/>
        </a:solidFill>
        <a:latin typeface="+mn-lt"/>
        <a:ea typeface="+mn-ea"/>
        <a:cs typeface="+mn-cs"/>
      </a:defRPr>
    </a:lvl8pPr>
    <a:lvl9pPr marL="20482560" algn="l" defTabSz="5120640" rtl="0" eaLnBrk="1" latinLnBrk="0" hangingPunct="1">
      <a:defRPr sz="10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096">
          <p15:clr>
            <a:srgbClr val="A4A3A4"/>
          </p15:clr>
        </p15:guide>
        <p15:guide id="2" pos="1612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9105" autoAdjust="0"/>
    <p:restoredTop sz="94660"/>
  </p:normalViewPr>
  <p:slideViewPr>
    <p:cSldViewPr>
      <p:cViewPr>
        <p:scale>
          <a:sx n="20" d="100"/>
          <a:sy n="20" d="100"/>
        </p:scale>
        <p:origin x="126" y="12"/>
      </p:cViewPr>
      <p:guideLst>
        <p:guide orient="horz" pos="12096"/>
        <p:guide pos="1612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11930383"/>
            <a:ext cx="43525440" cy="8232140"/>
          </a:xfrm>
        </p:spPr>
        <p:txBody>
          <a:bodyPr/>
          <a:lstStyle/>
          <a:p>
            <a:r>
              <a:rPr lang="en-US"/>
              <a:t>Click to edit Master title style</a:t>
            </a:r>
          </a:p>
        </p:txBody>
      </p:sp>
      <p:sp>
        <p:nvSpPr>
          <p:cNvPr id="3" name="Subtitle 2"/>
          <p:cNvSpPr>
            <a:spLocks noGrp="1"/>
          </p:cNvSpPr>
          <p:nvPr>
            <p:ph type="subTitle" idx="1"/>
          </p:nvPr>
        </p:nvSpPr>
        <p:spPr>
          <a:xfrm>
            <a:off x="7680960" y="21762720"/>
            <a:ext cx="35844480" cy="9814560"/>
          </a:xfrm>
        </p:spPr>
        <p:txBody>
          <a:bodyPr/>
          <a:lstStyle>
            <a:lvl1pPr marL="0" indent="0" algn="ctr">
              <a:buNone/>
              <a:defRPr>
                <a:solidFill>
                  <a:schemeClr val="tx1">
                    <a:tint val="75000"/>
                  </a:schemeClr>
                </a:solidFill>
              </a:defRPr>
            </a:lvl1pPr>
            <a:lvl2pPr marL="2560320" indent="0" algn="ctr">
              <a:buNone/>
              <a:defRPr>
                <a:solidFill>
                  <a:schemeClr val="tx1">
                    <a:tint val="75000"/>
                  </a:schemeClr>
                </a:solidFill>
              </a:defRPr>
            </a:lvl2pPr>
            <a:lvl3pPr marL="5120640" indent="0" algn="ctr">
              <a:buNone/>
              <a:defRPr>
                <a:solidFill>
                  <a:schemeClr val="tx1">
                    <a:tint val="75000"/>
                  </a:schemeClr>
                </a:solidFill>
              </a:defRPr>
            </a:lvl3pPr>
            <a:lvl4pPr marL="7680960" indent="0" algn="ctr">
              <a:buNone/>
              <a:defRPr>
                <a:solidFill>
                  <a:schemeClr val="tx1">
                    <a:tint val="75000"/>
                  </a:schemeClr>
                </a:solidFill>
              </a:defRPr>
            </a:lvl4pPr>
            <a:lvl5pPr marL="10241280" indent="0" algn="ctr">
              <a:buNone/>
              <a:defRPr>
                <a:solidFill>
                  <a:schemeClr val="tx1">
                    <a:tint val="75000"/>
                  </a:schemeClr>
                </a:solidFill>
              </a:defRPr>
            </a:lvl5pPr>
            <a:lvl6pPr marL="12801600" indent="0" algn="ctr">
              <a:buNone/>
              <a:defRPr>
                <a:solidFill>
                  <a:schemeClr val="tx1">
                    <a:tint val="75000"/>
                  </a:schemeClr>
                </a:solidFill>
              </a:defRPr>
            </a:lvl6pPr>
            <a:lvl7pPr marL="15361920" indent="0" algn="ctr">
              <a:buNone/>
              <a:defRPr>
                <a:solidFill>
                  <a:schemeClr val="tx1">
                    <a:tint val="75000"/>
                  </a:schemeClr>
                </a:solidFill>
              </a:defRPr>
            </a:lvl7pPr>
            <a:lvl8pPr marL="17922240" indent="0" algn="ctr">
              <a:buNone/>
              <a:defRPr>
                <a:solidFill>
                  <a:schemeClr val="tx1">
                    <a:tint val="75000"/>
                  </a:schemeClr>
                </a:solidFill>
              </a:defRPr>
            </a:lvl8pPr>
            <a:lvl9pPr marL="2048256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EF06F69-56F3-437A-A9BB-7B73863D41F7}" type="datetimeFigureOut">
              <a:rPr lang="en-US" smtClean="0"/>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E5273D-A486-43F7-8FE2-0638BADF794A}" type="slidenum">
              <a:rPr lang="en-US" smtClean="0"/>
              <a:t>‹#›</a:t>
            </a:fld>
            <a:endParaRPr lang="en-US"/>
          </a:p>
        </p:txBody>
      </p:sp>
    </p:spTree>
    <p:extLst>
      <p:ext uri="{BB962C8B-B14F-4D97-AF65-F5344CB8AC3E}">
        <p14:creationId xmlns:p14="http://schemas.microsoft.com/office/powerpoint/2010/main" val="38375664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F06F69-56F3-437A-A9BB-7B73863D41F7}" type="datetimeFigureOut">
              <a:rPr lang="en-US" smtClean="0"/>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E5273D-A486-43F7-8FE2-0638BADF794A}" type="slidenum">
              <a:rPr lang="en-US" smtClean="0"/>
              <a:t>‹#›</a:t>
            </a:fld>
            <a:endParaRPr lang="en-US"/>
          </a:p>
        </p:txBody>
      </p:sp>
    </p:spTree>
    <p:extLst>
      <p:ext uri="{BB962C8B-B14F-4D97-AF65-F5344CB8AC3E}">
        <p14:creationId xmlns:p14="http://schemas.microsoft.com/office/powerpoint/2010/main" val="666852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07901540" y="8614416"/>
            <a:ext cx="64514733" cy="1834984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4339576" y="8614416"/>
            <a:ext cx="192708527" cy="1834984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F06F69-56F3-437A-A9BB-7B73863D41F7}" type="datetimeFigureOut">
              <a:rPr lang="en-US" smtClean="0"/>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E5273D-A486-43F7-8FE2-0638BADF794A}" type="slidenum">
              <a:rPr lang="en-US" smtClean="0"/>
              <a:t>‹#›</a:t>
            </a:fld>
            <a:endParaRPr lang="en-US"/>
          </a:p>
        </p:txBody>
      </p:sp>
    </p:spTree>
    <p:extLst>
      <p:ext uri="{BB962C8B-B14F-4D97-AF65-F5344CB8AC3E}">
        <p14:creationId xmlns:p14="http://schemas.microsoft.com/office/powerpoint/2010/main" val="1390442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F06F69-56F3-437A-A9BB-7B73863D41F7}" type="datetimeFigureOut">
              <a:rPr lang="en-US" smtClean="0"/>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E5273D-A486-43F7-8FE2-0638BADF794A}" type="slidenum">
              <a:rPr lang="en-US" smtClean="0"/>
              <a:t>‹#›</a:t>
            </a:fld>
            <a:endParaRPr lang="en-US"/>
          </a:p>
        </p:txBody>
      </p:sp>
    </p:spTree>
    <p:extLst>
      <p:ext uri="{BB962C8B-B14F-4D97-AF65-F5344CB8AC3E}">
        <p14:creationId xmlns:p14="http://schemas.microsoft.com/office/powerpoint/2010/main" val="2549216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3" y="24678643"/>
            <a:ext cx="43525440" cy="7627620"/>
          </a:xfrm>
        </p:spPr>
        <p:txBody>
          <a:bodyPr anchor="t"/>
          <a:lstStyle>
            <a:lvl1pPr algn="l">
              <a:defRPr sz="22400" b="1" cap="all"/>
            </a:lvl1pPr>
          </a:lstStyle>
          <a:p>
            <a:r>
              <a:rPr lang="en-US"/>
              <a:t>Click to edit Master title style</a:t>
            </a:r>
          </a:p>
        </p:txBody>
      </p:sp>
      <p:sp>
        <p:nvSpPr>
          <p:cNvPr id="3" name="Text Placeholder 2"/>
          <p:cNvSpPr>
            <a:spLocks noGrp="1"/>
          </p:cNvSpPr>
          <p:nvPr>
            <p:ph type="body" idx="1"/>
          </p:nvPr>
        </p:nvSpPr>
        <p:spPr>
          <a:xfrm>
            <a:off x="4044953" y="16277596"/>
            <a:ext cx="43525440" cy="8401047"/>
          </a:xfrm>
        </p:spPr>
        <p:txBody>
          <a:bodyPr anchor="b"/>
          <a:lstStyle>
            <a:lvl1pPr marL="0" indent="0">
              <a:buNone/>
              <a:defRPr sz="11200">
                <a:solidFill>
                  <a:schemeClr val="tx1">
                    <a:tint val="75000"/>
                  </a:schemeClr>
                </a:solidFill>
              </a:defRPr>
            </a:lvl1pPr>
            <a:lvl2pPr marL="2560320" indent="0">
              <a:buNone/>
              <a:defRPr sz="10100">
                <a:solidFill>
                  <a:schemeClr val="tx1">
                    <a:tint val="75000"/>
                  </a:schemeClr>
                </a:solidFill>
              </a:defRPr>
            </a:lvl2pPr>
            <a:lvl3pPr marL="5120640" indent="0">
              <a:buNone/>
              <a:defRPr sz="9000">
                <a:solidFill>
                  <a:schemeClr val="tx1">
                    <a:tint val="75000"/>
                  </a:schemeClr>
                </a:solidFill>
              </a:defRPr>
            </a:lvl3pPr>
            <a:lvl4pPr marL="7680960" indent="0">
              <a:buNone/>
              <a:defRPr sz="7800">
                <a:solidFill>
                  <a:schemeClr val="tx1">
                    <a:tint val="75000"/>
                  </a:schemeClr>
                </a:solidFill>
              </a:defRPr>
            </a:lvl4pPr>
            <a:lvl5pPr marL="10241280" indent="0">
              <a:buNone/>
              <a:defRPr sz="7800">
                <a:solidFill>
                  <a:schemeClr val="tx1">
                    <a:tint val="75000"/>
                  </a:schemeClr>
                </a:solidFill>
              </a:defRPr>
            </a:lvl5pPr>
            <a:lvl6pPr marL="12801600" indent="0">
              <a:buNone/>
              <a:defRPr sz="7800">
                <a:solidFill>
                  <a:schemeClr val="tx1">
                    <a:tint val="75000"/>
                  </a:schemeClr>
                </a:solidFill>
              </a:defRPr>
            </a:lvl6pPr>
            <a:lvl7pPr marL="15361920" indent="0">
              <a:buNone/>
              <a:defRPr sz="7800">
                <a:solidFill>
                  <a:schemeClr val="tx1">
                    <a:tint val="75000"/>
                  </a:schemeClr>
                </a:solidFill>
              </a:defRPr>
            </a:lvl7pPr>
            <a:lvl8pPr marL="17922240" indent="0">
              <a:buNone/>
              <a:defRPr sz="7800">
                <a:solidFill>
                  <a:schemeClr val="tx1">
                    <a:tint val="75000"/>
                  </a:schemeClr>
                </a:solidFill>
              </a:defRPr>
            </a:lvl8pPr>
            <a:lvl9pPr marL="20482560" indent="0">
              <a:buNone/>
              <a:defRPr sz="78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EF06F69-56F3-437A-A9BB-7B73863D41F7}" type="datetimeFigureOut">
              <a:rPr lang="en-US" smtClean="0"/>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E5273D-A486-43F7-8FE2-0638BADF794A}" type="slidenum">
              <a:rPr lang="en-US" smtClean="0"/>
              <a:t>‹#›</a:t>
            </a:fld>
            <a:endParaRPr lang="en-US"/>
          </a:p>
        </p:txBody>
      </p:sp>
    </p:spTree>
    <p:extLst>
      <p:ext uri="{BB962C8B-B14F-4D97-AF65-F5344CB8AC3E}">
        <p14:creationId xmlns:p14="http://schemas.microsoft.com/office/powerpoint/2010/main" val="380990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4339573" y="50184056"/>
            <a:ext cx="128611627" cy="141928847"/>
          </a:xfrm>
        </p:spPr>
        <p:txBody>
          <a:bodyPr/>
          <a:lstStyle>
            <a:lvl1pPr>
              <a:defRPr sz="15700"/>
            </a:lvl1pPr>
            <a:lvl2pPr>
              <a:defRPr sz="13400"/>
            </a:lvl2pPr>
            <a:lvl3pPr>
              <a:defRPr sz="11200"/>
            </a:lvl3pPr>
            <a:lvl4pPr>
              <a:defRPr sz="10100"/>
            </a:lvl4pPr>
            <a:lvl5pPr>
              <a:defRPr sz="10100"/>
            </a:lvl5pPr>
            <a:lvl6pPr>
              <a:defRPr sz="10100"/>
            </a:lvl6pPr>
            <a:lvl7pPr>
              <a:defRPr sz="10100"/>
            </a:lvl7pPr>
            <a:lvl8pPr>
              <a:defRPr sz="10100"/>
            </a:lvl8pPr>
            <a:lvl9pPr>
              <a:defRPr sz="10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43804643" y="50184056"/>
            <a:ext cx="128611633" cy="141928847"/>
          </a:xfrm>
        </p:spPr>
        <p:txBody>
          <a:bodyPr/>
          <a:lstStyle>
            <a:lvl1pPr>
              <a:defRPr sz="15700"/>
            </a:lvl1pPr>
            <a:lvl2pPr>
              <a:defRPr sz="13400"/>
            </a:lvl2pPr>
            <a:lvl3pPr>
              <a:defRPr sz="11200"/>
            </a:lvl3pPr>
            <a:lvl4pPr>
              <a:defRPr sz="10100"/>
            </a:lvl4pPr>
            <a:lvl5pPr>
              <a:defRPr sz="10100"/>
            </a:lvl5pPr>
            <a:lvl6pPr>
              <a:defRPr sz="10100"/>
            </a:lvl6pPr>
            <a:lvl7pPr>
              <a:defRPr sz="10100"/>
            </a:lvl7pPr>
            <a:lvl8pPr>
              <a:defRPr sz="10100"/>
            </a:lvl8pPr>
            <a:lvl9pPr>
              <a:defRPr sz="10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EF06F69-56F3-437A-A9BB-7B73863D41F7}" type="datetimeFigureOut">
              <a:rPr lang="en-US" smtClean="0"/>
              <a:t>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E5273D-A486-43F7-8FE2-0638BADF794A}" type="slidenum">
              <a:rPr lang="en-US" smtClean="0"/>
              <a:t>‹#›</a:t>
            </a:fld>
            <a:endParaRPr lang="en-US"/>
          </a:p>
        </p:txBody>
      </p:sp>
    </p:spTree>
    <p:extLst>
      <p:ext uri="{BB962C8B-B14F-4D97-AF65-F5344CB8AC3E}">
        <p14:creationId xmlns:p14="http://schemas.microsoft.com/office/powerpoint/2010/main" val="286369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320" y="1537973"/>
            <a:ext cx="46085760" cy="64008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560320" y="8596633"/>
            <a:ext cx="22625053" cy="3582667"/>
          </a:xfrm>
        </p:spPr>
        <p:txBody>
          <a:bodyPr anchor="b"/>
          <a:lstStyle>
            <a:lvl1pPr marL="0" indent="0">
              <a:buNone/>
              <a:defRPr sz="13400" b="1"/>
            </a:lvl1pPr>
            <a:lvl2pPr marL="2560320" indent="0">
              <a:buNone/>
              <a:defRPr sz="11200" b="1"/>
            </a:lvl2pPr>
            <a:lvl3pPr marL="5120640" indent="0">
              <a:buNone/>
              <a:defRPr sz="10100" b="1"/>
            </a:lvl3pPr>
            <a:lvl4pPr marL="7680960" indent="0">
              <a:buNone/>
              <a:defRPr sz="9000" b="1"/>
            </a:lvl4pPr>
            <a:lvl5pPr marL="10241280" indent="0">
              <a:buNone/>
              <a:defRPr sz="9000" b="1"/>
            </a:lvl5pPr>
            <a:lvl6pPr marL="12801600" indent="0">
              <a:buNone/>
              <a:defRPr sz="9000" b="1"/>
            </a:lvl6pPr>
            <a:lvl7pPr marL="15361920" indent="0">
              <a:buNone/>
              <a:defRPr sz="9000" b="1"/>
            </a:lvl7pPr>
            <a:lvl8pPr marL="17922240" indent="0">
              <a:buNone/>
              <a:defRPr sz="9000" b="1"/>
            </a:lvl8pPr>
            <a:lvl9pPr marL="20482560" indent="0">
              <a:buNone/>
              <a:defRPr sz="9000" b="1"/>
            </a:lvl9pPr>
          </a:lstStyle>
          <a:p>
            <a:pPr lvl="0"/>
            <a:r>
              <a:rPr lang="en-US"/>
              <a:t>Click to edit Master text styles</a:t>
            </a:r>
          </a:p>
        </p:txBody>
      </p:sp>
      <p:sp>
        <p:nvSpPr>
          <p:cNvPr id="4" name="Content Placeholder 3"/>
          <p:cNvSpPr>
            <a:spLocks noGrp="1"/>
          </p:cNvSpPr>
          <p:nvPr>
            <p:ph sz="half" idx="2"/>
          </p:nvPr>
        </p:nvSpPr>
        <p:spPr>
          <a:xfrm>
            <a:off x="2560320" y="12179300"/>
            <a:ext cx="22625053" cy="22127213"/>
          </a:xfrm>
        </p:spPr>
        <p:txBody>
          <a:bodyPr/>
          <a:lstStyle>
            <a:lvl1pPr>
              <a:defRPr sz="13400"/>
            </a:lvl1pPr>
            <a:lvl2pPr>
              <a:defRPr sz="11200"/>
            </a:lvl2pPr>
            <a:lvl3pPr>
              <a:defRPr sz="10100"/>
            </a:lvl3pPr>
            <a:lvl4pPr>
              <a:defRPr sz="9000"/>
            </a:lvl4pPr>
            <a:lvl5pPr>
              <a:defRPr sz="9000"/>
            </a:lvl5pPr>
            <a:lvl6pPr>
              <a:defRPr sz="9000"/>
            </a:lvl6pPr>
            <a:lvl7pPr>
              <a:defRPr sz="9000"/>
            </a:lvl7pPr>
            <a:lvl8pPr>
              <a:defRPr sz="9000"/>
            </a:lvl8pPr>
            <a:lvl9pPr>
              <a:defRPr sz="9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6012143" y="8596633"/>
            <a:ext cx="22633940" cy="3582667"/>
          </a:xfrm>
        </p:spPr>
        <p:txBody>
          <a:bodyPr anchor="b"/>
          <a:lstStyle>
            <a:lvl1pPr marL="0" indent="0">
              <a:buNone/>
              <a:defRPr sz="13400" b="1"/>
            </a:lvl1pPr>
            <a:lvl2pPr marL="2560320" indent="0">
              <a:buNone/>
              <a:defRPr sz="11200" b="1"/>
            </a:lvl2pPr>
            <a:lvl3pPr marL="5120640" indent="0">
              <a:buNone/>
              <a:defRPr sz="10100" b="1"/>
            </a:lvl3pPr>
            <a:lvl4pPr marL="7680960" indent="0">
              <a:buNone/>
              <a:defRPr sz="9000" b="1"/>
            </a:lvl4pPr>
            <a:lvl5pPr marL="10241280" indent="0">
              <a:buNone/>
              <a:defRPr sz="9000" b="1"/>
            </a:lvl5pPr>
            <a:lvl6pPr marL="12801600" indent="0">
              <a:buNone/>
              <a:defRPr sz="9000" b="1"/>
            </a:lvl6pPr>
            <a:lvl7pPr marL="15361920" indent="0">
              <a:buNone/>
              <a:defRPr sz="9000" b="1"/>
            </a:lvl7pPr>
            <a:lvl8pPr marL="17922240" indent="0">
              <a:buNone/>
              <a:defRPr sz="9000" b="1"/>
            </a:lvl8pPr>
            <a:lvl9pPr marL="20482560" indent="0">
              <a:buNone/>
              <a:defRPr sz="9000" b="1"/>
            </a:lvl9pPr>
          </a:lstStyle>
          <a:p>
            <a:pPr lvl="0"/>
            <a:r>
              <a:rPr lang="en-US"/>
              <a:t>Click to edit Master text styles</a:t>
            </a:r>
          </a:p>
        </p:txBody>
      </p:sp>
      <p:sp>
        <p:nvSpPr>
          <p:cNvPr id="6" name="Content Placeholder 5"/>
          <p:cNvSpPr>
            <a:spLocks noGrp="1"/>
          </p:cNvSpPr>
          <p:nvPr>
            <p:ph sz="quarter" idx="4"/>
          </p:nvPr>
        </p:nvSpPr>
        <p:spPr>
          <a:xfrm>
            <a:off x="26012143" y="12179300"/>
            <a:ext cx="22633940" cy="22127213"/>
          </a:xfrm>
        </p:spPr>
        <p:txBody>
          <a:bodyPr/>
          <a:lstStyle>
            <a:lvl1pPr>
              <a:defRPr sz="13400"/>
            </a:lvl1pPr>
            <a:lvl2pPr>
              <a:defRPr sz="11200"/>
            </a:lvl2pPr>
            <a:lvl3pPr>
              <a:defRPr sz="10100"/>
            </a:lvl3pPr>
            <a:lvl4pPr>
              <a:defRPr sz="9000"/>
            </a:lvl4pPr>
            <a:lvl5pPr>
              <a:defRPr sz="9000"/>
            </a:lvl5pPr>
            <a:lvl6pPr>
              <a:defRPr sz="9000"/>
            </a:lvl6pPr>
            <a:lvl7pPr>
              <a:defRPr sz="9000"/>
            </a:lvl7pPr>
            <a:lvl8pPr>
              <a:defRPr sz="9000"/>
            </a:lvl8pPr>
            <a:lvl9pPr>
              <a:defRPr sz="9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EF06F69-56F3-437A-A9BB-7B73863D41F7}" type="datetimeFigureOut">
              <a:rPr lang="en-US" smtClean="0"/>
              <a:t>1/29/2020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E5273D-A486-43F7-8FE2-0638BADF794A}" type="slidenum">
              <a:rPr lang="en-US" smtClean="0"/>
              <a:t>‹#›</a:t>
            </a:fld>
            <a:endParaRPr lang="en-US"/>
          </a:p>
        </p:txBody>
      </p:sp>
    </p:spTree>
    <p:extLst>
      <p:ext uri="{BB962C8B-B14F-4D97-AF65-F5344CB8AC3E}">
        <p14:creationId xmlns:p14="http://schemas.microsoft.com/office/powerpoint/2010/main" val="2457580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EF06F69-56F3-437A-A9BB-7B73863D41F7}" type="datetimeFigureOut">
              <a:rPr lang="en-US" smtClean="0"/>
              <a:t>1/29/2020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E5273D-A486-43F7-8FE2-0638BADF794A}" type="slidenum">
              <a:rPr lang="en-US" smtClean="0"/>
              <a:t>‹#›</a:t>
            </a:fld>
            <a:endParaRPr lang="en-US"/>
          </a:p>
        </p:txBody>
      </p:sp>
    </p:spTree>
    <p:extLst>
      <p:ext uri="{BB962C8B-B14F-4D97-AF65-F5344CB8AC3E}">
        <p14:creationId xmlns:p14="http://schemas.microsoft.com/office/powerpoint/2010/main" val="3096310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F06F69-56F3-437A-A9BB-7B73863D41F7}" type="datetimeFigureOut">
              <a:rPr lang="en-US" smtClean="0"/>
              <a:t>1/29/2020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E5273D-A486-43F7-8FE2-0638BADF794A}" type="slidenum">
              <a:rPr lang="en-US" smtClean="0"/>
              <a:t>‹#›</a:t>
            </a:fld>
            <a:endParaRPr lang="en-US"/>
          </a:p>
        </p:txBody>
      </p:sp>
    </p:spTree>
    <p:extLst>
      <p:ext uri="{BB962C8B-B14F-4D97-AF65-F5344CB8AC3E}">
        <p14:creationId xmlns:p14="http://schemas.microsoft.com/office/powerpoint/2010/main" val="10923564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3" y="1529080"/>
            <a:ext cx="16846553" cy="6507480"/>
          </a:xfrm>
        </p:spPr>
        <p:txBody>
          <a:bodyPr anchor="b"/>
          <a:lstStyle>
            <a:lvl1pPr algn="l">
              <a:defRPr sz="11200" b="1"/>
            </a:lvl1pPr>
          </a:lstStyle>
          <a:p>
            <a:r>
              <a:rPr lang="en-US"/>
              <a:t>Click to edit Master title style</a:t>
            </a:r>
          </a:p>
        </p:txBody>
      </p:sp>
      <p:sp>
        <p:nvSpPr>
          <p:cNvPr id="3" name="Content Placeholder 2"/>
          <p:cNvSpPr>
            <a:spLocks noGrp="1"/>
          </p:cNvSpPr>
          <p:nvPr>
            <p:ph idx="1"/>
          </p:nvPr>
        </p:nvSpPr>
        <p:spPr>
          <a:xfrm>
            <a:off x="20020280" y="1529083"/>
            <a:ext cx="28625800" cy="32777433"/>
          </a:xfrm>
        </p:spPr>
        <p:txBody>
          <a:bodyPr/>
          <a:lstStyle>
            <a:lvl1pPr>
              <a:defRPr sz="17900"/>
            </a:lvl1pPr>
            <a:lvl2pPr>
              <a:defRPr sz="15700"/>
            </a:lvl2pPr>
            <a:lvl3pPr>
              <a:defRPr sz="13400"/>
            </a:lvl3pPr>
            <a:lvl4pPr>
              <a:defRPr sz="11200"/>
            </a:lvl4pPr>
            <a:lvl5pPr>
              <a:defRPr sz="11200"/>
            </a:lvl5pPr>
            <a:lvl6pPr>
              <a:defRPr sz="11200"/>
            </a:lvl6pPr>
            <a:lvl7pPr>
              <a:defRPr sz="11200"/>
            </a:lvl7pPr>
            <a:lvl8pPr>
              <a:defRPr sz="11200"/>
            </a:lvl8pPr>
            <a:lvl9pPr>
              <a:defRPr sz="1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323" y="8036563"/>
            <a:ext cx="16846553" cy="26269953"/>
          </a:xfrm>
        </p:spPr>
        <p:txBody>
          <a:bodyPr/>
          <a:lstStyle>
            <a:lvl1pPr marL="0" indent="0">
              <a:buNone/>
              <a:defRPr sz="7800"/>
            </a:lvl1pPr>
            <a:lvl2pPr marL="2560320" indent="0">
              <a:buNone/>
              <a:defRPr sz="6700"/>
            </a:lvl2pPr>
            <a:lvl3pPr marL="5120640" indent="0">
              <a:buNone/>
              <a:defRPr sz="5600"/>
            </a:lvl3pPr>
            <a:lvl4pPr marL="7680960" indent="0">
              <a:buNone/>
              <a:defRPr sz="5000"/>
            </a:lvl4pPr>
            <a:lvl5pPr marL="10241280" indent="0">
              <a:buNone/>
              <a:defRPr sz="5000"/>
            </a:lvl5pPr>
            <a:lvl6pPr marL="12801600" indent="0">
              <a:buNone/>
              <a:defRPr sz="5000"/>
            </a:lvl6pPr>
            <a:lvl7pPr marL="15361920" indent="0">
              <a:buNone/>
              <a:defRPr sz="5000"/>
            </a:lvl7pPr>
            <a:lvl8pPr marL="17922240" indent="0">
              <a:buNone/>
              <a:defRPr sz="5000"/>
            </a:lvl8pPr>
            <a:lvl9pPr marL="20482560" indent="0">
              <a:buNone/>
              <a:defRPr sz="5000"/>
            </a:lvl9pPr>
          </a:lstStyle>
          <a:p>
            <a:pPr lvl="0"/>
            <a:r>
              <a:rPr lang="en-US"/>
              <a:t>Click to edit Master text styles</a:t>
            </a:r>
          </a:p>
        </p:txBody>
      </p:sp>
      <p:sp>
        <p:nvSpPr>
          <p:cNvPr id="5" name="Date Placeholder 4"/>
          <p:cNvSpPr>
            <a:spLocks noGrp="1"/>
          </p:cNvSpPr>
          <p:nvPr>
            <p:ph type="dt" sz="half" idx="10"/>
          </p:nvPr>
        </p:nvSpPr>
        <p:spPr/>
        <p:txBody>
          <a:bodyPr/>
          <a:lstStyle/>
          <a:p>
            <a:fld id="{4EF06F69-56F3-437A-A9BB-7B73863D41F7}" type="datetimeFigureOut">
              <a:rPr lang="en-US" smtClean="0"/>
              <a:t>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E5273D-A486-43F7-8FE2-0638BADF794A}" type="slidenum">
              <a:rPr lang="en-US" smtClean="0"/>
              <a:t>‹#›</a:t>
            </a:fld>
            <a:endParaRPr lang="en-US"/>
          </a:p>
        </p:txBody>
      </p:sp>
    </p:spTree>
    <p:extLst>
      <p:ext uri="{BB962C8B-B14F-4D97-AF65-F5344CB8AC3E}">
        <p14:creationId xmlns:p14="http://schemas.microsoft.com/office/powerpoint/2010/main" val="3453947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813" y="26883360"/>
            <a:ext cx="30723840" cy="3173733"/>
          </a:xfrm>
        </p:spPr>
        <p:txBody>
          <a:bodyPr anchor="b"/>
          <a:lstStyle>
            <a:lvl1pPr algn="l">
              <a:defRPr sz="11200" b="1"/>
            </a:lvl1pPr>
          </a:lstStyle>
          <a:p>
            <a:r>
              <a:rPr lang="en-US"/>
              <a:t>Click to edit Master title style</a:t>
            </a:r>
          </a:p>
        </p:txBody>
      </p:sp>
      <p:sp>
        <p:nvSpPr>
          <p:cNvPr id="3" name="Picture Placeholder 2"/>
          <p:cNvSpPr>
            <a:spLocks noGrp="1"/>
          </p:cNvSpPr>
          <p:nvPr>
            <p:ph type="pic" idx="1"/>
          </p:nvPr>
        </p:nvSpPr>
        <p:spPr>
          <a:xfrm>
            <a:off x="10036813" y="3431540"/>
            <a:ext cx="30723840" cy="23042880"/>
          </a:xfrm>
        </p:spPr>
        <p:txBody>
          <a:bodyPr/>
          <a:lstStyle>
            <a:lvl1pPr marL="0" indent="0">
              <a:buNone/>
              <a:defRPr sz="17900"/>
            </a:lvl1pPr>
            <a:lvl2pPr marL="2560320" indent="0">
              <a:buNone/>
              <a:defRPr sz="15700"/>
            </a:lvl2pPr>
            <a:lvl3pPr marL="5120640" indent="0">
              <a:buNone/>
              <a:defRPr sz="13400"/>
            </a:lvl3pPr>
            <a:lvl4pPr marL="7680960" indent="0">
              <a:buNone/>
              <a:defRPr sz="11200"/>
            </a:lvl4pPr>
            <a:lvl5pPr marL="10241280" indent="0">
              <a:buNone/>
              <a:defRPr sz="11200"/>
            </a:lvl5pPr>
            <a:lvl6pPr marL="12801600" indent="0">
              <a:buNone/>
              <a:defRPr sz="11200"/>
            </a:lvl6pPr>
            <a:lvl7pPr marL="15361920" indent="0">
              <a:buNone/>
              <a:defRPr sz="11200"/>
            </a:lvl7pPr>
            <a:lvl8pPr marL="17922240" indent="0">
              <a:buNone/>
              <a:defRPr sz="11200"/>
            </a:lvl8pPr>
            <a:lvl9pPr marL="20482560" indent="0">
              <a:buNone/>
              <a:defRPr sz="11200"/>
            </a:lvl9pPr>
          </a:lstStyle>
          <a:p>
            <a:endParaRPr lang="en-US"/>
          </a:p>
        </p:txBody>
      </p:sp>
      <p:sp>
        <p:nvSpPr>
          <p:cNvPr id="4" name="Text Placeholder 3"/>
          <p:cNvSpPr>
            <a:spLocks noGrp="1"/>
          </p:cNvSpPr>
          <p:nvPr>
            <p:ph type="body" sz="half" idx="2"/>
          </p:nvPr>
        </p:nvSpPr>
        <p:spPr>
          <a:xfrm>
            <a:off x="10036813" y="30057093"/>
            <a:ext cx="30723840" cy="4507227"/>
          </a:xfrm>
        </p:spPr>
        <p:txBody>
          <a:bodyPr/>
          <a:lstStyle>
            <a:lvl1pPr marL="0" indent="0">
              <a:buNone/>
              <a:defRPr sz="7800"/>
            </a:lvl1pPr>
            <a:lvl2pPr marL="2560320" indent="0">
              <a:buNone/>
              <a:defRPr sz="6700"/>
            </a:lvl2pPr>
            <a:lvl3pPr marL="5120640" indent="0">
              <a:buNone/>
              <a:defRPr sz="5600"/>
            </a:lvl3pPr>
            <a:lvl4pPr marL="7680960" indent="0">
              <a:buNone/>
              <a:defRPr sz="5000"/>
            </a:lvl4pPr>
            <a:lvl5pPr marL="10241280" indent="0">
              <a:buNone/>
              <a:defRPr sz="5000"/>
            </a:lvl5pPr>
            <a:lvl6pPr marL="12801600" indent="0">
              <a:buNone/>
              <a:defRPr sz="5000"/>
            </a:lvl6pPr>
            <a:lvl7pPr marL="15361920" indent="0">
              <a:buNone/>
              <a:defRPr sz="5000"/>
            </a:lvl7pPr>
            <a:lvl8pPr marL="17922240" indent="0">
              <a:buNone/>
              <a:defRPr sz="5000"/>
            </a:lvl8pPr>
            <a:lvl9pPr marL="20482560" indent="0">
              <a:buNone/>
              <a:defRPr sz="5000"/>
            </a:lvl9pPr>
          </a:lstStyle>
          <a:p>
            <a:pPr lvl="0"/>
            <a:r>
              <a:rPr lang="en-US"/>
              <a:t>Click to edit Master text styles</a:t>
            </a:r>
          </a:p>
        </p:txBody>
      </p:sp>
      <p:sp>
        <p:nvSpPr>
          <p:cNvPr id="5" name="Date Placeholder 4"/>
          <p:cNvSpPr>
            <a:spLocks noGrp="1"/>
          </p:cNvSpPr>
          <p:nvPr>
            <p:ph type="dt" sz="half" idx="10"/>
          </p:nvPr>
        </p:nvSpPr>
        <p:spPr/>
        <p:txBody>
          <a:bodyPr/>
          <a:lstStyle/>
          <a:p>
            <a:fld id="{4EF06F69-56F3-437A-A9BB-7B73863D41F7}" type="datetimeFigureOut">
              <a:rPr lang="en-US" smtClean="0"/>
              <a:t>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E5273D-A486-43F7-8FE2-0638BADF794A}" type="slidenum">
              <a:rPr lang="en-US" smtClean="0"/>
              <a:t>‹#›</a:t>
            </a:fld>
            <a:endParaRPr lang="en-US"/>
          </a:p>
        </p:txBody>
      </p:sp>
    </p:spTree>
    <p:extLst>
      <p:ext uri="{BB962C8B-B14F-4D97-AF65-F5344CB8AC3E}">
        <p14:creationId xmlns:p14="http://schemas.microsoft.com/office/powerpoint/2010/main" val="2162837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60320" y="1537973"/>
            <a:ext cx="46085760" cy="6400800"/>
          </a:xfrm>
          <a:prstGeom prst="rect">
            <a:avLst/>
          </a:prstGeom>
        </p:spPr>
        <p:txBody>
          <a:bodyPr vert="horz" lIns="512064" tIns="256032" rIns="512064" bIns="256032" rtlCol="0" anchor="ctr">
            <a:normAutofit/>
          </a:bodyPr>
          <a:lstStyle/>
          <a:p>
            <a:r>
              <a:rPr lang="en-US"/>
              <a:t>Click to edit Master title style</a:t>
            </a:r>
          </a:p>
        </p:txBody>
      </p:sp>
      <p:sp>
        <p:nvSpPr>
          <p:cNvPr id="3" name="Text Placeholder 2"/>
          <p:cNvSpPr>
            <a:spLocks noGrp="1"/>
          </p:cNvSpPr>
          <p:nvPr>
            <p:ph type="body" idx="1"/>
          </p:nvPr>
        </p:nvSpPr>
        <p:spPr>
          <a:xfrm>
            <a:off x="2560320" y="8961123"/>
            <a:ext cx="46085760" cy="25345393"/>
          </a:xfrm>
          <a:prstGeom prst="rect">
            <a:avLst/>
          </a:prstGeom>
        </p:spPr>
        <p:txBody>
          <a:bodyPr vert="horz" lIns="512064" tIns="256032" rIns="512064" bIns="256032"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2560320" y="35595563"/>
            <a:ext cx="11948160" cy="2044700"/>
          </a:xfrm>
          <a:prstGeom prst="rect">
            <a:avLst/>
          </a:prstGeom>
        </p:spPr>
        <p:txBody>
          <a:bodyPr vert="horz" lIns="512064" tIns="256032" rIns="512064" bIns="256032" rtlCol="0" anchor="ctr"/>
          <a:lstStyle>
            <a:lvl1pPr algn="l">
              <a:defRPr sz="6700">
                <a:solidFill>
                  <a:schemeClr val="tx1">
                    <a:tint val="75000"/>
                  </a:schemeClr>
                </a:solidFill>
              </a:defRPr>
            </a:lvl1pPr>
          </a:lstStyle>
          <a:p>
            <a:fld id="{4EF06F69-56F3-437A-A9BB-7B73863D41F7}" type="datetimeFigureOut">
              <a:rPr lang="en-US" smtClean="0"/>
              <a:t>2/6/2020</a:t>
            </a:fld>
            <a:endParaRPr lang="en-US"/>
          </a:p>
        </p:txBody>
      </p:sp>
      <p:sp>
        <p:nvSpPr>
          <p:cNvPr id="5" name="Footer Placeholder 4"/>
          <p:cNvSpPr>
            <a:spLocks noGrp="1"/>
          </p:cNvSpPr>
          <p:nvPr>
            <p:ph type="ftr" sz="quarter" idx="3"/>
          </p:nvPr>
        </p:nvSpPr>
        <p:spPr>
          <a:xfrm>
            <a:off x="17495520" y="35595563"/>
            <a:ext cx="16215360" cy="2044700"/>
          </a:xfrm>
          <a:prstGeom prst="rect">
            <a:avLst/>
          </a:prstGeom>
        </p:spPr>
        <p:txBody>
          <a:bodyPr vert="horz" lIns="512064" tIns="256032" rIns="512064" bIns="256032" rtlCol="0" anchor="ctr"/>
          <a:lstStyle>
            <a:lvl1pPr algn="ctr">
              <a:defRPr sz="6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697920" y="35595563"/>
            <a:ext cx="11948160" cy="2044700"/>
          </a:xfrm>
          <a:prstGeom prst="rect">
            <a:avLst/>
          </a:prstGeom>
        </p:spPr>
        <p:txBody>
          <a:bodyPr vert="horz" lIns="512064" tIns="256032" rIns="512064" bIns="256032" rtlCol="0" anchor="ctr"/>
          <a:lstStyle>
            <a:lvl1pPr algn="r">
              <a:defRPr sz="6700">
                <a:solidFill>
                  <a:schemeClr val="tx1">
                    <a:tint val="75000"/>
                  </a:schemeClr>
                </a:solidFill>
              </a:defRPr>
            </a:lvl1pPr>
          </a:lstStyle>
          <a:p>
            <a:fld id="{F7E5273D-A486-43F7-8FE2-0638BADF794A}" type="slidenum">
              <a:rPr lang="en-US" smtClean="0"/>
              <a:t>‹#›</a:t>
            </a:fld>
            <a:endParaRPr lang="en-US"/>
          </a:p>
        </p:txBody>
      </p:sp>
      <p:pic>
        <p:nvPicPr>
          <p:cNvPr id="7" name="Picture 6">
            <a:extLst>
              <a:ext uri="{FF2B5EF4-FFF2-40B4-BE49-F238E27FC236}">
                <a16:creationId xmlns:a16="http://schemas.microsoft.com/office/drawing/2014/main" id="{88176654-9B1E-42C4-A0EC-02DBE8E9D583}"/>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298064" y="168916"/>
            <a:ext cx="36125536" cy="3869684"/>
          </a:xfrm>
          <a:prstGeom prst="rect">
            <a:avLst/>
          </a:prstGeom>
        </p:spPr>
      </p:pic>
    </p:spTree>
    <p:extLst>
      <p:ext uri="{BB962C8B-B14F-4D97-AF65-F5344CB8AC3E}">
        <p14:creationId xmlns:p14="http://schemas.microsoft.com/office/powerpoint/2010/main" val="15551986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5120640" rtl="0" eaLnBrk="1" latinLnBrk="0" hangingPunct="1">
        <a:spcBef>
          <a:spcPct val="0"/>
        </a:spcBef>
        <a:buNone/>
        <a:defRPr sz="24600" kern="1200">
          <a:solidFill>
            <a:schemeClr val="tx1"/>
          </a:solidFill>
          <a:latin typeface="+mj-lt"/>
          <a:ea typeface="+mj-ea"/>
          <a:cs typeface="+mj-cs"/>
        </a:defRPr>
      </a:lvl1pPr>
    </p:titleStyle>
    <p:bodyStyle>
      <a:lvl1pPr marL="1920240" indent="-1920240" algn="l" defTabSz="5120640" rtl="0" eaLnBrk="1" latinLnBrk="0" hangingPunct="1">
        <a:spcBef>
          <a:spcPct val="20000"/>
        </a:spcBef>
        <a:buFont typeface="Arial" panose="020B0604020202020204" pitchFamily="34" charset="0"/>
        <a:buChar char="•"/>
        <a:defRPr sz="17900" kern="1200">
          <a:solidFill>
            <a:schemeClr val="tx1"/>
          </a:solidFill>
          <a:latin typeface="+mn-lt"/>
          <a:ea typeface="+mn-ea"/>
          <a:cs typeface="+mn-cs"/>
        </a:defRPr>
      </a:lvl1pPr>
      <a:lvl2pPr marL="4160520" indent="-1600200" algn="l" defTabSz="5120640" rtl="0" eaLnBrk="1" latinLnBrk="0" hangingPunct="1">
        <a:spcBef>
          <a:spcPct val="20000"/>
        </a:spcBef>
        <a:buFont typeface="Arial" panose="020B0604020202020204" pitchFamily="34" charset="0"/>
        <a:buChar char="–"/>
        <a:defRPr sz="15700" kern="1200">
          <a:solidFill>
            <a:schemeClr val="tx1"/>
          </a:solidFill>
          <a:latin typeface="+mn-lt"/>
          <a:ea typeface="+mn-ea"/>
          <a:cs typeface="+mn-cs"/>
        </a:defRPr>
      </a:lvl2pPr>
      <a:lvl3pPr marL="6400800" indent="-1280160" algn="l" defTabSz="5120640" rtl="0" eaLnBrk="1" latinLnBrk="0" hangingPunct="1">
        <a:spcBef>
          <a:spcPct val="20000"/>
        </a:spcBef>
        <a:buFont typeface="Arial" panose="020B0604020202020204" pitchFamily="34" charset="0"/>
        <a:buChar char="•"/>
        <a:defRPr sz="13400" kern="1200">
          <a:solidFill>
            <a:schemeClr val="tx1"/>
          </a:solidFill>
          <a:latin typeface="+mn-lt"/>
          <a:ea typeface="+mn-ea"/>
          <a:cs typeface="+mn-cs"/>
        </a:defRPr>
      </a:lvl3pPr>
      <a:lvl4pPr marL="8961120" indent="-1280160" algn="l" defTabSz="5120640" rtl="0" eaLnBrk="1" latinLnBrk="0" hangingPunct="1">
        <a:spcBef>
          <a:spcPct val="20000"/>
        </a:spcBef>
        <a:buFont typeface="Arial" panose="020B0604020202020204" pitchFamily="34" charset="0"/>
        <a:buChar char="–"/>
        <a:defRPr sz="11200" kern="1200">
          <a:solidFill>
            <a:schemeClr val="tx1"/>
          </a:solidFill>
          <a:latin typeface="+mn-lt"/>
          <a:ea typeface="+mn-ea"/>
          <a:cs typeface="+mn-cs"/>
        </a:defRPr>
      </a:lvl4pPr>
      <a:lvl5pPr marL="11521440" indent="-1280160" algn="l" defTabSz="5120640" rtl="0" eaLnBrk="1" latinLnBrk="0" hangingPunct="1">
        <a:spcBef>
          <a:spcPct val="20000"/>
        </a:spcBef>
        <a:buFont typeface="Arial" panose="020B0604020202020204" pitchFamily="34" charset="0"/>
        <a:buChar char="»"/>
        <a:defRPr sz="11200" kern="1200">
          <a:solidFill>
            <a:schemeClr val="tx1"/>
          </a:solidFill>
          <a:latin typeface="+mn-lt"/>
          <a:ea typeface="+mn-ea"/>
          <a:cs typeface="+mn-cs"/>
        </a:defRPr>
      </a:lvl5pPr>
      <a:lvl6pPr marL="14081760" indent="-1280160" algn="l" defTabSz="5120640" rtl="0" eaLnBrk="1" latinLnBrk="0" hangingPunct="1">
        <a:spcBef>
          <a:spcPct val="20000"/>
        </a:spcBef>
        <a:buFont typeface="Arial" panose="020B0604020202020204" pitchFamily="34" charset="0"/>
        <a:buChar char="•"/>
        <a:defRPr sz="11200" kern="1200">
          <a:solidFill>
            <a:schemeClr val="tx1"/>
          </a:solidFill>
          <a:latin typeface="+mn-lt"/>
          <a:ea typeface="+mn-ea"/>
          <a:cs typeface="+mn-cs"/>
        </a:defRPr>
      </a:lvl6pPr>
      <a:lvl7pPr marL="16642080" indent="-1280160" algn="l" defTabSz="5120640" rtl="0" eaLnBrk="1" latinLnBrk="0" hangingPunct="1">
        <a:spcBef>
          <a:spcPct val="20000"/>
        </a:spcBef>
        <a:buFont typeface="Arial" panose="020B0604020202020204" pitchFamily="34" charset="0"/>
        <a:buChar char="•"/>
        <a:defRPr sz="11200" kern="1200">
          <a:solidFill>
            <a:schemeClr val="tx1"/>
          </a:solidFill>
          <a:latin typeface="+mn-lt"/>
          <a:ea typeface="+mn-ea"/>
          <a:cs typeface="+mn-cs"/>
        </a:defRPr>
      </a:lvl7pPr>
      <a:lvl8pPr marL="19202400" indent="-1280160" algn="l" defTabSz="5120640" rtl="0" eaLnBrk="1" latinLnBrk="0" hangingPunct="1">
        <a:spcBef>
          <a:spcPct val="20000"/>
        </a:spcBef>
        <a:buFont typeface="Arial" panose="020B0604020202020204" pitchFamily="34" charset="0"/>
        <a:buChar char="•"/>
        <a:defRPr sz="11200" kern="1200">
          <a:solidFill>
            <a:schemeClr val="tx1"/>
          </a:solidFill>
          <a:latin typeface="+mn-lt"/>
          <a:ea typeface="+mn-ea"/>
          <a:cs typeface="+mn-cs"/>
        </a:defRPr>
      </a:lvl8pPr>
      <a:lvl9pPr marL="21762720" indent="-1280160" algn="l" defTabSz="5120640" rtl="0" eaLnBrk="1" latinLnBrk="0" hangingPunct="1">
        <a:spcBef>
          <a:spcPct val="20000"/>
        </a:spcBef>
        <a:buFont typeface="Arial" panose="020B0604020202020204" pitchFamily="34" charset="0"/>
        <a:buChar char="•"/>
        <a:defRPr sz="11200" kern="1200">
          <a:solidFill>
            <a:schemeClr val="tx1"/>
          </a:solidFill>
          <a:latin typeface="+mn-lt"/>
          <a:ea typeface="+mn-ea"/>
          <a:cs typeface="+mn-cs"/>
        </a:defRPr>
      </a:lvl9pPr>
    </p:bodyStyle>
    <p:otherStyle>
      <a:defPPr>
        <a:defRPr lang="en-US"/>
      </a:defPPr>
      <a:lvl1pPr marL="0" algn="l" defTabSz="5120640" rtl="0" eaLnBrk="1" latinLnBrk="0" hangingPunct="1">
        <a:defRPr sz="10100" kern="1200">
          <a:solidFill>
            <a:schemeClr val="tx1"/>
          </a:solidFill>
          <a:latin typeface="+mn-lt"/>
          <a:ea typeface="+mn-ea"/>
          <a:cs typeface="+mn-cs"/>
        </a:defRPr>
      </a:lvl1pPr>
      <a:lvl2pPr marL="2560320" algn="l" defTabSz="5120640" rtl="0" eaLnBrk="1" latinLnBrk="0" hangingPunct="1">
        <a:defRPr sz="10100" kern="1200">
          <a:solidFill>
            <a:schemeClr val="tx1"/>
          </a:solidFill>
          <a:latin typeface="+mn-lt"/>
          <a:ea typeface="+mn-ea"/>
          <a:cs typeface="+mn-cs"/>
        </a:defRPr>
      </a:lvl2pPr>
      <a:lvl3pPr marL="5120640" algn="l" defTabSz="5120640" rtl="0" eaLnBrk="1" latinLnBrk="0" hangingPunct="1">
        <a:defRPr sz="10100" kern="1200">
          <a:solidFill>
            <a:schemeClr val="tx1"/>
          </a:solidFill>
          <a:latin typeface="+mn-lt"/>
          <a:ea typeface="+mn-ea"/>
          <a:cs typeface="+mn-cs"/>
        </a:defRPr>
      </a:lvl3pPr>
      <a:lvl4pPr marL="7680960" algn="l" defTabSz="5120640" rtl="0" eaLnBrk="1" latinLnBrk="0" hangingPunct="1">
        <a:defRPr sz="10100" kern="1200">
          <a:solidFill>
            <a:schemeClr val="tx1"/>
          </a:solidFill>
          <a:latin typeface="+mn-lt"/>
          <a:ea typeface="+mn-ea"/>
          <a:cs typeface="+mn-cs"/>
        </a:defRPr>
      </a:lvl4pPr>
      <a:lvl5pPr marL="10241280" algn="l" defTabSz="5120640" rtl="0" eaLnBrk="1" latinLnBrk="0" hangingPunct="1">
        <a:defRPr sz="10100" kern="1200">
          <a:solidFill>
            <a:schemeClr val="tx1"/>
          </a:solidFill>
          <a:latin typeface="+mn-lt"/>
          <a:ea typeface="+mn-ea"/>
          <a:cs typeface="+mn-cs"/>
        </a:defRPr>
      </a:lvl5pPr>
      <a:lvl6pPr marL="12801600" algn="l" defTabSz="5120640" rtl="0" eaLnBrk="1" latinLnBrk="0" hangingPunct="1">
        <a:defRPr sz="10100" kern="1200">
          <a:solidFill>
            <a:schemeClr val="tx1"/>
          </a:solidFill>
          <a:latin typeface="+mn-lt"/>
          <a:ea typeface="+mn-ea"/>
          <a:cs typeface="+mn-cs"/>
        </a:defRPr>
      </a:lvl6pPr>
      <a:lvl7pPr marL="15361920" algn="l" defTabSz="5120640" rtl="0" eaLnBrk="1" latinLnBrk="0" hangingPunct="1">
        <a:defRPr sz="10100" kern="1200">
          <a:solidFill>
            <a:schemeClr val="tx1"/>
          </a:solidFill>
          <a:latin typeface="+mn-lt"/>
          <a:ea typeface="+mn-ea"/>
          <a:cs typeface="+mn-cs"/>
        </a:defRPr>
      </a:lvl7pPr>
      <a:lvl8pPr marL="17922240" algn="l" defTabSz="5120640" rtl="0" eaLnBrk="1" latinLnBrk="0" hangingPunct="1">
        <a:defRPr sz="10100" kern="1200">
          <a:solidFill>
            <a:schemeClr val="tx1"/>
          </a:solidFill>
          <a:latin typeface="+mn-lt"/>
          <a:ea typeface="+mn-ea"/>
          <a:cs typeface="+mn-cs"/>
        </a:defRPr>
      </a:lvl8pPr>
      <a:lvl9pPr marL="20482560" algn="l" defTabSz="5120640" rtl="0" eaLnBrk="1" latinLnBrk="0" hangingPunct="1">
        <a:defRPr sz="10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mweaver@purdue.edu" TargetMode="External"/><Relationship Id="rId2" Type="http://schemas.openxmlformats.org/officeDocument/2006/relationships/hyperlink" Target="https://engineering.purdue.edu/ABE/Undergrad/"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1"/>
          <p:cNvSpPr>
            <a:spLocks noChangeArrowheads="1"/>
          </p:cNvSpPr>
          <p:nvPr/>
        </p:nvSpPr>
        <p:spPr bwMode="auto">
          <a:xfrm>
            <a:off x="24231600" y="7010400"/>
            <a:ext cx="25893977" cy="19199423"/>
          </a:xfrm>
          <a:prstGeom prst="rect">
            <a:avLst/>
          </a:prstGeom>
          <a:solidFill>
            <a:schemeClr val="bg1"/>
          </a:solidFill>
          <a:ln w="190500">
            <a:solidFill>
              <a:schemeClr val="tx1"/>
            </a:solidFill>
            <a:miter lim="800000"/>
            <a:headEnd/>
            <a:tailEnd/>
          </a:ln>
        </p:spPr>
        <p:txBody>
          <a:bodyPr wrap="none" lIns="457200" anchor="ctr"/>
          <a:lstStyle/>
          <a:p>
            <a:pPr marL="800100" indent="-800100" algn="l">
              <a:tabLst>
                <a:tab pos="800100" algn="l"/>
              </a:tabLst>
            </a:pPr>
            <a:endParaRPr lang="en-US" sz="4000"/>
          </a:p>
        </p:txBody>
      </p:sp>
      <p:sp>
        <p:nvSpPr>
          <p:cNvPr id="5" name="TextBox 17"/>
          <p:cNvSpPr txBox="1">
            <a:spLocks noChangeArrowheads="1"/>
          </p:cNvSpPr>
          <p:nvPr/>
        </p:nvSpPr>
        <p:spPr bwMode="auto">
          <a:xfrm>
            <a:off x="24841200" y="7924800"/>
            <a:ext cx="24841200" cy="17943374"/>
          </a:xfrm>
          <a:prstGeom prst="rect">
            <a:avLst/>
          </a:prstGeom>
          <a:noFill/>
          <a:ln w="9525">
            <a:noFill/>
            <a:miter lim="800000"/>
            <a:headEnd/>
            <a:tailEnd/>
          </a:ln>
        </p:spPr>
        <p:txBody>
          <a:bodyPr wrap="square">
            <a:spAutoFit/>
          </a:bodyPr>
          <a:lstStyle/>
          <a:p>
            <a:pPr marL="800100" indent="-800100" algn="l">
              <a:tabLst>
                <a:tab pos="800100" algn="l"/>
              </a:tabLst>
            </a:pPr>
            <a:r>
              <a:rPr lang="en-US" sz="4000" b="1" i="1" dirty="0">
                <a:latin typeface="Arial" pitchFamily="34" charset="0"/>
                <a:cs typeface="Arial" pitchFamily="34" charset="0"/>
              </a:rPr>
              <a:t>Design and printing instructions:</a:t>
            </a:r>
            <a:endParaRPr lang="en-US" sz="4000" dirty="0">
              <a:latin typeface="Arial" pitchFamily="34" charset="0"/>
              <a:cs typeface="Arial" pitchFamily="34" charset="0"/>
            </a:endParaRPr>
          </a:p>
          <a:p>
            <a:pPr marL="800100" indent="-800100" algn="l">
              <a:tabLst>
                <a:tab pos="800100" algn="l"/>
              </a:tabLst>
            </a:pPr>
            <a:endParaRPr lang="en-US" sz="4000" dirty="0">
              <a:latin typeface="Arial" pitchFamily="34" charset="0"/>
              <a:cs typeface="Arial" pitchFamily="34" charset="0"/>
            </a:endParaRPr>
          </a:p>
          <a:p>
            <a:pPr marL="800100" indent="-800100" algn="l">
              <a:spcAft>
                <a:spcPct val="50000"/>
              </a:spcAft>
              <a:buFontTx/>
              <a:buChar char="•"/>
              <a:tabLst>
                <a:tab pos="800100" algn="l"/>
              </a:tabLst>
            </a:pPr>
            <a:r>
              <a:rPr lang="en-US" sz="4000" dirty="0">
                <a:latin typeface="Arial" pitchFamily="34" charset="0"/>
                <a:cs typeface="Arial" pitchFamily="34" charset="0"/>
              </a:rPr>
              <a:t>This document is set to the correct size - please do not change the dimensions on the File/Page Setup menu. Finished panels must be no larger than 42” x 56”. The page size is set as the paper size. The printer will not print to the edges, so please leave at least a ½” margin. Do not alter the header in any way.</a:t>
            </a:r>
          </a:p>
          <a:p>
            <a:pPr marL="800100" indent="-800100" algn="l">
              <a:spcAft>
                <a:spcPct val="50000"/>
              </a:spcAft>
              <a:buFontTx/>
              <a:buChar char="•"/>
              <a:tabLst>
                <a:tab pos="800100" algn="l"/>
              </a:tabLst>
            </a:pPr>
            <a:r>
              <a:rPr lang="en-US" sz="4000" dirty="0">
                <a:latin typeface="Arial" pitchFamily="34" charset="0"/>
                <a:cs typeface="Arial" pitchFamily="34" charset="0"/>
              </a:rPr>
              <a:t>Text on the template can be highlighted and replaced – avoid the use of too many different fonts. The printer does not support all fonts (i.e., fonts that are named “Technical”). It is best to use a 40-point font or larger (this text box is in 40-point font).</a:t>
            </a:r>
          </a:p>
          <a:p>
            <a:pPr marL="800100" indent="-800100" algn="l">
              <a:spcAft>
                <a:spcPct val="50000"/>
              </a:spcAft>
              <a:buFontTx/>
              <a:buChar char="•"/>
              <a:tabLst>
                <a:tab pos="800100" algn="l"/>
              </a:tabLst>
            </a:pPr>
            <a:r>
              <a:rPr lang="en-US" sz="4000" dirty="0">
                <a:latin typeface="Arial" pitchFamily="34" charset="0"/>
                <a:cs typeface="Arial" pitchFamily="34" charset="0"/>
              </a:rPr>
              <a:t>The text boxes on the template are suggested placements only – they can be moved and changed (color, line thickness, etc) as necessary.</a:t>
            </a:r>
          </a:p>
          <a:p>
            <a:pPr marL="800100" indent="-800100" algn="l">
              <a:spcAft>
                <a:spcPct val="50000"/>
              </a:spcAft>
              <a:buFontTx/>
              <a:buChar char="•"/>
              <a:tabLst>
                <a:tab pos="800100" algn="l"/>
              </a:tabLst>
            </a:pPr>
            <a:r>
              <a:rPr lang="en-US" sz="4000" dirty="0">
                <a:latin typeface="Arial" pitchFamily="34" charset="0"/>
                <a:cs typeface="Arial" pitchFamily="34" charset="0"/>
              </a:rPr>
              <a:t>Background color must be white.  AutoCAD drawings need to have the black background changed prior to inserting (Under “Tools,” “Options,” “Display” click on the background and select a different color – preferably white or something else VERY light).</a:t>
            </a:r>
          </a:p>
          <a:p>
            <a:pPr marL="800100" indent="-800100">
              <a:spcAft>
                <a:spcPct val="50000"/>
              </a:spcAft>
              <a:buFontTx/>
              <a:buChar char="•"/>
              <a:tabLst>
                <a:tab pos="800100" algn="l"/>
              </a:tabLst>
            </a:pPr>
            <a:r>
              <a:rPr lang="en-US" sz="4000" dirty="0">
                <a:latin typeface="Arial" pitchFamily="34" charset="0"/>
                <a:cs typeface="Arial" pitchFamily="34" charset="0"/>
              </a:rPr>
              <a:t>The deadline for submitting your project is a firm deadline, independent of other activities you may be participating in outside the department. There are several groups printing projects and late submissions will be queued behind the other classes and printed on an as-available basis. Our printer is very efficient; things still go wrong.</a:t>
            </a:r>
          </a:p>
          <a:p>
            <a:pPr marL="800100" indent="-800100">
              <a:spcAft>
                <a:spcPct val="50000"/>
              </a:spcAft>
              <a:buFontTx/>
              <a:buChar char="•"/>
              <a:tabLst>
                <a:tab pos="800100" algn="l"/>
              </a:tabLst>
            </a:pPr>
            <a:r>
              <a:rPr lang="en-US" sz="4000" dirty="0">
                <a:latin typeface="Arial" pitchFamily="34" charset="0"/>
                <a:cs typeface="Arial" pitchFamily="34" charset="0"/>
              </a:rPr>
              <a:t>Reprints will not be available except for catastrophic disaster. Reprints for any reason other than hardware or software failure will cost $50 (prepaid). Please print a scaled-down version of your project to one of the color printers prior to submitting it to me for printing (to check for spacing, perspective, etc.). You can choose “Scale to fit paper” in the print dialogue box. Ask me if you have any questions. Please bring me a copy of the scaled version with the Instructor AND Technical Advisors’ signatures on it as “approved.” I will be delighted to print projects once I have the signed version. </a:t>
            </a:r>
          </a:p>
          <a:p>
            <a:pPr marL="800100" indent="-800100">
              <a:spcAft>
                <a:spcPct val="50000"/>
              </a:spcAft>
              <a:buFontTx/>
              <a:buChar char="•"/>
              <a:tabLst>
                <a:tab pos="800100" algn="l"/>
              </a:tabLst>
            </a:pPr>
            <a:r>
              <a:rPr lang="en-US" sz="4000" dirty="0">
                <a:latin typeface="Arial" pitchFamily="34" charset="0"/>
                <a:cs typeface="Arial" pitchFamily="34" charset="0"/>
              </a:rPr>
              <a:t>Do </a:t>
            </a:r>
            <a:r>
              <a:rPr lang="en-US" sz="4000" b="1" dirty="0">
                <a:latin typeface="Arial" pitchFamily="34" charset="0"/>
                <a:cs typeface="Arial" pitchFamily="34" charset="0"/>
              </a:rPr>
              <a:t>not</a:t>
            </a:r>
            <a:r>
              <a:rPr lang="en-US" sz="4000" dirty="0">
                <a:latin typeface="Arial" pitchFamily="34" charset="0"/>
                <a:cs typeface="Arial" pitchFamily="34" charset="0"/>
              </a:rPr>
              <a:t> try to print your own job on the department poster printer. The risk is very high that your job will be deleted from the queue.</a:t>
            </a:r>
          </a:p>
        </p:txBody>
      </p:sp>
      <p:sp>
        <p:nvSpPr>
          <p:cNvPr id="6" name="Text Box 59"/>
          <p:cNvSpPr txBox="1">
            <a:spLocks noChangeArrowheads="1"/>
          </p:cNvSpPr>
          <p:nvPr/>
        </p:nvSpPr>
        <p:spPr bwMode="auto">
          <a:xfrm>
            <a:off x="1600200" y="5638800"/>
            <a:ext cx="20726400" cy="10649069"/>
          </a:xfrm>
          <a:prstGeom prst="rect">
            <a:avLst/>
          </a:prstGeom>
          <a:noFill/>
          <a:ln w="190500">
            <a:noFill/>
            <a:miter lim="800000"/>
            <a:headEnd/>
            <a:tailEnd/>
          </a:ln>
        </p:spPr>
        <p:txBody>
          <a:bodyPr wrap="square" lIns="457200">
            <a:spAutoFit/>
          </a:bodyPr>
          <a:lstStyle/>
          <a:p>
            <a:pPr algn="l">
              <a:spcBef>
                <a:spcPct val="50000"/>
              </a:spcBef>
            </a:pPr>
            <a:r>
              <a:rPr lang="en-US" sz="6600" b="1" dirty="0">
                <a:latin typeface="Arial" pitchFamily="34" charset="0"/>
                <a:cs typeface="Arial" pitchFamily="34" charset="0"/>
              </a:rPr>
              <a:t>Objective:</a:t>
            </a:r>
          </a:p>
          <a:p>
            <a:pPr algn="l"/>
            <a:r>
              <a:rPr lang="en-US" sz="4000" dirty="0">
                <a:latin typeface="Arial" pitchFamily="34" charset="0"/>
                <a:cs typeface="Arial" pitchFamily="34" charset="0"/>
              </a:rPr>
              <a:t>The Agricultural &amp; Biological Engineering Department offers a Senior Capstone Project poster competition concurrent with the ABE Outstanding Alumni and Outstanding Service Awards. As a service of the department, I am available to print your poster presentations on our poster printer. You have the option of using PowerPoint or Publisher. The advantage of PowerPoint is that most computers have it. The advantage of Publisher is that things stay where you put them when converting to pdf (you will need to submit as a pdf). When you “save as” a pdf, please choose the print option (not the small file size).Do not use “save as pdf” – that defaults to the small file size. You are not required to submit your project through me if you do not want it printed in the department. The templates can be downloaded at: </a:t>
            </a:r>
            <a:r>
              <a:rPr lang="en-US" sz="4000" dirty="0">
                <a:latin typeface="Arial" pitchFamily="34" charset="0"/>
                <a:cs typeface="Arial" pitchFamily="34" charset="0"/>
                <a:hlinkClick r:id="rId2"/>
              </a:rPr>
              <a:t>https://engineering.purdue.edu/ABE/Undergrad/</a:t>
            </a:r>
            <a:r>
              <a:rPr lang="en-US" sz="4000" dirty="0">
                <a:latin typeface="Arial" pitchFamily="34" charset="0"/>
                <a:cs typeface="Arial" pitchFamily="34" charset="0"/>
              </a:rPr>
              <a:t>  (*Note* - It is near the bottom of the page). Projects may be submitted via email (</a:t>
            </a:r>
            <a:r>
              <a:rPr lang="en-US" sz="4000" dirty="0">
                <a:latin typeface="Arial" pitchFamily="34" charset="0"/>
                <a:cs typeface="Arial" pitchFamily="34" charset="0"/>
                <a:hlinkClick r:id="rId3"/>
              </a:rPr>
              <a:t>cmweaver@purdue.edu</a:t>
            </a:r>
            <a:r>
              <a:rPr lang="en-US" sz="4000" dirty="0">
                <a:latin typeface="Arial" pitchFamily="34" charset="0"/>
                <a:cs typeface="Arial" pitchFamily="34" charset="0"/>
              </a:rPr>
              <a:t>) or jump drive. The deadline is Monday, April 20, at 11:59 pm. Check with your professor for other instructions.</a:t>
            </a:r>
          </a:p>
          <a:p>
            <a:pPr algn="l"/>
            <a:r>
              <a:rPr lang="en-US" sz="4000" dirty="0">
                <a:latin typeface="Arial" pitchFamily="34" charset="0"/>
                <a:cs typeface="Arial" pitchFamily="34" charset="0"/>
              </a:rPr>
              <a:t>	Carol Weaver LILY 3-107, 494-1174</a:t>
            </a:r>
          </a:p>
          <a:p>
            <a:pPr algn="l">
              <a:spcBef>
                <a:spcPct val="50000"/>
              </a:spcBef>
              <a:buFontTx/>
              <a:buChar char="•"/>
            </a:pPr>
            <a:endParaRPr lang="en-US" sz="4000" dirty="0">
              <a:latin typeface="Arial" pitchFamily="34" charset="0"/>
              <a:cs typeface="Arial" pitchFamily="34" charset="0"/>
            </a:endParaRPr>
          </a:p>
        </p:txBody>
      </p:sp>
      <p:sp>
        <p:nvSpPr>
          <p:cNvPr id="7" name="Rectangle 68"/>
          <p:cNvSpPr>
            <a:spLocks noChangeArrowheads="1"/>
          </p:cNvSpPr>
          <p:nvPr/>
        </p:nvSpPr>
        <p:spPr bwMode="auto">
          <a:xfrm>
            <a:off x="11353800" y="16306800"/>
            <a:ext cx="11353800" cy="9296400"/>
          </a:xfrm>
          <a:prstGeom prst="rect">
            <a:avLst/>
          </a:prstGeom>
          <a:solidFill>
            <a:schemeClr val="bg1"/>
          </a:solidFill>
          <a:ln w="190500">
            <a:solidFill>
              <a:schemeClr val="tx1"/>
            </a:solidFill>
            <a:miter lim="800000"/>
            <a:headEnd/>
            <a:tailEnd/>
          </a:ln>
          <a:effectLst>
            <a:outerShdw dist="197566" dir="8100000" algn="ctr" rotWithShape="0">
              <a:srgbClr val="CC9900"/>
            </a:outerShdw>
          </a:effectLst>
        </p:spPr>
        <p:txBody>
          <a:bodyPr wrap="none" anchor="ctr"/>
          <a:lstStyle/>
          <a:p>
            <a:pPr algn="l">
              <a:buFont typeface="CommonBullets" pitchFamily="34" charset="2"/>
              <a:buNone/>
              <a:defRPr/>
            </a:pPr>
            <a:endParaRPr lang="en-US"/>
          </a:p>
        </p:txBody>
      </p:sp>
      <p:sp>
        <p:nvSpPr>
          <p:cNvPr id="8" name="Rectangle 95"/>
          <p:cNvSpPr>
            <a:spLocks noChangeArrowheads="1"/>
          </p:cNvSpPr>
          <p:nvPr/>
        </p:nvSpPr>
        <p:spPr bwMode="auto">
          <a:xfrm>
            <a:off x="11582400" y="16535400"/>
            <a:ext cx="10972800" cy="8956298"/>
          </a:xfrm>
          <a:prstGeom prst="rect">
            <a:avLst/>
          </a:prstGeom>
          <a:noFill/>
          <a:ln w="9525" algn="ctr">
            <a:noFill/>
            <a:miter lim="800000"/>
            <a:headEnd/>
            <a:tailEnd/>
          </a:ln>
        </p:spPr>
        <p:txBody>
          <a:bodyPr wrap="square">
            <a:spAutoFit/>
          </a:bodyPr>
          <a:lstStyle/>
          <a:p>
            <a:pPr algn="l"/>
            <a:r>
              <a:rPr lang="en-US" sz="3200" dirty="0">
                <a:latin typeface="Arial" pitchFamily="34" charset="0"/>
                <a:cs typeface="Arial" pitchFamily="34" charset="0"/>
              </a:rPr>
              <a:t>You will need several of these text boxes on your poster. The posters will be evaluated on the presence (or absence) of:</a:t>
            </a:r>
          </a:p>
          <a:p>
            <a:pPr marL="815975" indent="-815975" algn="l">
              <a:buFont typeface="Arial" pitchFamily="34" charset="0"/>
              <a:buChar char="•"/>
              <a:tabLst>
                <a:tab pos="815975" algn="l"/>
              </a:tabLst>
            </a:pPr>
            <a:r>
              <a:rPr lang="en-US" sz="3200" dirty="0">
                <a:latin typeface="Arial" pitchFamily="34" charset="0"/>
                <a:cs typeface="Arial" pitchFamily="34" charset="0"/>
              </a:rPr>
              <a:t>Statement of the Problem </a:t>
            </a:r>
          </a:p>
          <a:p>
            <a:pPr marL="815975" indent="-815975" algn="l">
              <a:buFont typeface="Arial" pitchFamily="34" charset="0"/>
              <a:buChar char="•"/>
              <a:tabLst>
                <a:tab pos="815975" algn="l"/>
              </a:tabLst>
            </a:pPr>
            <a:r>
              <a:rPr lang="en-US" sz="3200" dirty="0">
                <a:latin typeface="Arial" pitchFamily="34" charset="0"/>
                <a:cs typeface="Arial" pitchFamily="34" charset="0"/>
              </a:rPr>
              <a:t>Background</a:t>
            </a:r>
          </a:p>
          <a:p>
            <a:pPr marL="815975" indent="-815975" algn="l">
              <a:buFont typeface="Arial" pitchFamily="34" charset="0"/>
              <a:buChar char="•"/>
              <a:tabLst>
                <a:tab pos="815975" algn="l"/>
              </a:tabLst>
            </a:pPr>
            <a:r>
              <a:rPr lang="en-US" sz="3200" dirty="0">
                <a:latin typeface="Arial" pitchFamily="34" charset="0"/>
                <a:cs typeface="Arial" pitchFamily="34" charset="0"/>
              </a:rPr>
              <a:t>Use of appropriate technical tools and management principles</a:t>
            </a:r>
          </a:p>
          <a:p>
            <a:pPr marL="815975" indent="-815975" algn="l">
              <a:buFont typeface="Arial" pitchFamily="34" charset="0"/>
              <a:buChar char="•"/>
              <a:tabLst>
                <a:tab pos="815975" algn="l"/>
              </a:tabLst>
            </a:pPr>
            <a:r>
              <a:rPr lang="en-US" sz="3200" dirty="0">
                <a:latin typeface="Arial" pitchFamily="34" charset="0"/>
                <a:cs typeface="Arial" pitchFamily="34" charset="0"/>
              </a:rPr>
              <a:t>Alternative solutions and evaluations</a:t>
            </a:r>
          </a:p>
          <a:p>
            <a:pPr marL="815975" indent="-815975" algn="l">
              <a:buFont typeface="Arial" pitchFamily="34" charset="0"/>
              <a:buChar char="•"/>
              <a:tabLst>
                <a:tab pos="815975" algn="l"/>
              </a:tabLst>
            </a:pPr>
            <a:r>
              <a:rPr lang="en-US" sz="3200" dirty="0">
                <a:latin typeface="Arial" pitchFamily="34" charset="0"/>
                <a:cs typeface="Arial" pitchFamily="34" charset="0"/>
              </a:rPr>
              <a:t>Final design and qualification analysis</a:t>
            </a:r>
          </a:p>
          <a:p>
            <a:pPr marL="815975" indent="-815975" algn="l">
              <a:buFont typeface="Arial" pitchFamily="34" charset="0"/>
              <a:buChar char="•"/>
              <a:tabLst>
                <a:tab pos="815975" algn="l"/>
              </a:tabLst>
            </a:pPr>
            <a:r>
              <a:rPr lang="en-US" sz="3200" dirty="0">
                <a:latin typeface="Arial" pitchFamily="34" charset="0"/>
                <a:cs typeface="Arial" pitchFamily="34" charset="0"/>
              </a:rPr>
              <a:t>Impact and sustainability</a:t>
            </a:r>
          </a:p>
          <a:p>
            <a:pPr marL="815975" indent="-815975" algn="l">
              <a:buFont typeface="Arial" pitchFamily="34" charset="0"/>
              <a:buChar char="•"/>
              <a:tabLst>
                <a:tab pos="815975" algn="l"/>
              </a:tabLst>
            </a:pPr>
            <a:r>
              <a:rPr lang="en-US" sz="3200" dirty="0">
                <a:latin typeface="Arial" pitchFamily="34" charset="0"/>
                <a:cs typeface="Arial" pitchFamily="34" charset="0"/>
              </a:rPr>
              <a:t>Economic analysis</a:t>
            </a:r>
          </a:p>
          <a:p>
            <a:pPr marL="815975" indent="-815975" algn="l">
              <a:buFont typeface="Arial" pitchFamily="34" charset="0"/>
              <a:buChar char="•"/>
              <a:tabLst>
                <a:tab pos="815975" algn="l"/>
              </a:tabLst>
            </a:pPr>
            <a:r>
              <a:rPr lang="en-US" sz="3200" dirty="0">
                <a:latin typeface="Arial" pitchFamily="34" charset="0"/>
                <a:cs typeface="Arial" pitchFamily="34" charset="0"/>
              </a:rPr>
              <a:t>Design and Project assessment and recommendations</a:t>
            </a:r>
          </a:p>
          <a:p>
            <a:pPr marL="815975" indent="-815975" algn="l">
              <a:buFont typeface="Arial" pitchFamily="34" charset="0"/>
              <a:buChar char="•"/>
              <a:tabLst>
                <a:tab pos="815975" algn="l"/>
              </a:tabLst>
            </a:pPr>
            <a:r>
              <a:rPr lang="en-US" sz="3200" dirty="0">
                <a:latin typeface="Arial" pitchFamily="34" charset="0"/>
                <a:cs typeface="Arial" pitchFamily="34" charset="0"/>
              </a:rPr>
              <a:t>Oral presentation</a:t>
            </a:r>
          </a:p>
          <a:p>
            <a:pPr marL="815975" indent="-815975" algn="l">
              <a:buFont typeface="Arial" pitchFamily="34" charset="0"/>
              <a:buChar char="•"/>
              <a:tabLst>
                <a:tab pos="815975" algn="l"/>
              </a:tabLst>
            </a:pPr>
            <a:r>
              <a:rPr lang="en-US" sz="3200" dirty="0">
                <a:latin typeface="Arial" pitchFamily="34" charset="0"/>
                <a:cs typeface="Arial" pitchFamily="34" charset="0"/>
              </a:rPr>
              <a:t>Organization and structure</a:t>
            </a:r>
          </a:p>
          <a:p>
            <a:pPr marL="815975" indent="-815975" algn="l">
              <a:buFont typeface="Arial" pitchFamily="34" charset="0"/>
              <a:buChar char="•"/>
              <a:tabLst>
                <a:tab pos="815975" algn="l"/>
              </a:tabLst>
            </a:pPr>
            <a:r>
              <a:rPr lang="en-US" sz="3200" dirty="0">
                <a:latin typeface="Arial" pitchFamily="34" charset="0"/>
                <a:cs typeface="Arial" pitchFamily="34" charset="0"/>
              </a:rPr>
              <a:t>Content and knowledge</a:t>
            </a:r>
          </a:p>
          <a:p>
            <a:pPr marL="815975" indent="-815975" algn="l">
              <a:buFont typeface="Arial" pitchFamily="34" charset="0"/>
              <a:buChar char="•"/>
              <a:tabLst>
                <a:tab pos="815975" algn="l"/>
              </a:tabLst>
            </a:pPr>
            <a:r>
              <a:rPr lang="en-US" sz="3200" dirty="0">
                <a:latin typeface="Arial" pitchFamily="34" charset="0"/>
                <a:cs typeface="Arial" pitchFamily="34" charset="0"/>
              </a:rPr>
              <a:t>Data presentation and graphics</a:t>
            </a:r>
          </a:p>
          <a:p>
            <a:pPr marL="815975" indent="-815975" algn="l">
              <a:buFont typeface="Arial" pitchFamily="34" charset="0"/>
              <a:buChar char="•"/>
              <a:tabLst>
                <a:tab pos="815975" algn="l"/>
              </a:tabLst>
            </a:pPr>
            <a:r>
              <a:rPr lang="en-US" sz="3200" dirty="0">
                <a:latin typeface="Arial" pitchFamily="34" charset="0"/>
                <a:cs typeface="Arial" pitchFamily="34" charset="0"/>
              </a:rPr>
              <a:t>Format, aesthetics, spelling, and grammar</a:t>
            </a:r>
          </a:p>
          <a:p>
            <a:pPr algn="l"/>
            <a:r>
              <a:rPr lang="en-US" sz="3200" i="1" dirty="0">
                <a:latin typeface="Arial" pitchFamily="34" charset="0"/>
                <a:cs typeface="Arial" pitchFamily="34" charset="0"/>
              </a:rPr>
              <a:t>Review the Presentation Assessment before starting</a:t>
            </a:r>
          </a:p>
        </p:txBody>
      </p:sp>
      <p:sp>
        <p:nvSpPr>
          <p:cNvPr id="9" name="Rectangle 68"/>
          <p:cNvSpPr>
            <a:spLocks noChangeArrowheads="1"/>
          </p:cNvSpPr>
          <p:nvPr/>
        </p:nvSpPr>
        <p:spPr bwMode="auto">
          <a:xfrm>
            <a:off x="838200" y="16346425"/>
            <a:ext cx="9525000" cy="5562600"/>
          </a:xfrm>
          <a:prstGeom prst="rect">
            <a:avLst/>
          </a:prstGeom>
          <a:solidFill>
            <a:schemeClr val="bg1"/>
          </a:solidFill>
          <a:ln w="190500">
            <a:solidFill>
              <a:schemeClr val="tx1"/>
            </a:solidFill>
            <a:miter lim="800000"/>
            <a:headEnd/>
            <a:tailEnd/>
          </a:ln>
          <a:effectLst>
            <a:outerShdw dist="197566" dir="8100000" algn="ctr" rotWithShape="0">
              <a:srgbClr val="CC9900"/>
            </a:outerShdw>
          </a:effectLst>
        </p:spPr>
        <p:txBody>
          <a:bodyPr wrap="none" anchor="ctr"/>
          <a:lstStyle/>
          <a:p>
            <a:pPr algn="l">
              <a:buFont typeface="CommonBullets" pitchFamily="34" charset="2"/>
              <a:buNone/>
              <a:defRPr/>
            </a:pPr>
            <a:endParaRPr lang="en-US"/>
          </a:p>
        </p:txBody>
      </p:sp>
      <p:sp>
        <p:nvSpPr>
          <p:cNvPr id="10" name="Rectangle 95"/>
          <p:cNvSpPr>
            <a:spLocks noChangeArrowheads="1"/>
          </p:cNvSpPr>
          <p:nvPr/>
        </p:nvSpPr>
        <p:spPr bwMode="auto">
          <a:xfrm>
            <a:off x="1104900" y="16619346"/>
            <a:ext cx="8991600" cy="5016758"/>
          </a:xfrm>
          <a:prstGeom prst="rect">
            <a:avLst/>
          </a:prstGeom>
          <a:noFill/>
          <a:ln w="9525" algn="ctr">
            <a:noFill/>
            <a:miter lim="800000"/>
            <a:headEnd/>
            <a:tailEnd/>
          </a:ln>
        </p:spPr>
        <p:txBody>
          <a:bodyPr wrap="square">
            <a:spAutoFit/>
          </a:bodyPr>
          <a:lstStyle/>
          <a:p>
            <a:pPr algn="l"/>
            <a:r>
              <a:rPr lang="en-US" sz="3200" dirty="0">
                <a:latin typeface="Arial" pitchFamily="34" charset="0"/>
                <a:cs typeface="Arial" pitchFamily="34" charset="0"/>
              </a:rPr>
              <a:t>Helpful hints on graphics: any item that is “borrowed” off the Internet is going to be at a low (72 dpi) resolution. Increasing the size does not increase the resolution – it just makes the pixels appear bigger. Check your graphics at 100% on-screen to make sure they are clear. When possible, save in the .jpg format. Some of the poster files are enormous due to a large number of .</a:t>
            </a:r>
            <a:r>
              <a:rPr lang="en-US" sz="3200" dirty="0" err="1">
                <a:latin typeface="Arial" pitchFamily="34" charset="0"/>
                <a:cs typeface="Arial" pitchFamily="34" charset="0"/>
              </a:rPr>
              <a:t>tif</a:t>
            </a:r>
            <a:r>
              <a:rPr lang="en-US" sz="3200" dirty="0">
                <a:latin typeface="Arial" pitchFamily="34" charset="0"/>
                <a:cs typeface="Arial" pitchFamily="34" charset="0"/>
              </a:rPr>
              <a:t> or .bmp pictures – this can present problems when it is time to print.</a:t>
            </a:r>
          </a:p>
        </p:txBody>
      </p:sp>
      <p:grpSp>
        <p:nvGrpSpPr>
          <p:cNvPr id="31" name="Group 30">
            <a:extLst>
              <a:ext uri="{FF2B5EF4-FFF2-40B4-BE49-F238E27FC236}">
                <a16:creationId xmlns:a16="http://schemas.microsoft.com/office/drawing/2014/main" id="{B39C068B-BF6F-4851-B10A-1BEA842F4EDE}"/>
              </a:ext>
            </a:extLst>
          </p:cNvPr>
          <p:cNvGrpSpPr/>
          <p:nvPr/>
        </p:nvGrpSpPr>
        <p:grpSpPr>
          <a:xfrm>
            <a:off x="990600" y="26212800"/>
            <a:ext cx="17830800" cy="6937250"/>
            <a:chOff x="990600" y="25603200"/>
            <a:chExt cx="14859000" cy="7924800"/>
          </a:xfrm>
        </p:grpSpPr>
        <p:sp>
          <p:nvSpPr>
            <p:cNvPr id="11" name="Rectangle 68"/>
            <p:cNvSpPr>
              <a:spLocks noChangeArrowheads="1"/>
            </p:cNvSpPr>
            <p:nvPr/>
          </p:nvSpPr>
          <p:spPr bwMode="auto">
            <a:xfrm>
              <a:off x="990600" y="25603200"/>
              <a:ext cx="14859000" cy="7924800"/>
            </a:xfrm>
            <a:prstGeom prst="rect">
              <a:avLst/>
            </a:prstGeom>
            <a:solidFill>
              <a:schemeClr val="bg1"/>
            </a:solidFill>
            <a:ln w="190500">
              <a:solidFill>
                <a:schemeClr val="tx1"/>
              </a:solidFill>
              <a:miter lim="800000"/>
              <a:headEnd/>
              <a:tailEnd/>
            </a:ln>
            <a:effectLst>
              <a:outerShdw dist="197566" dir="8100000" algn="ctr" rotWithShape="0">
                <a:srgbClr val="CC9900"/>
              </a:outerShdw>
            </a:effectLst>
          </p:spPr>
          <p:txBody>
            <a:bodyPr wrap="none" anchor="ctr"/>
            <a:lstStyle/>
            <a:p>
              <a:pPr algn="l">
                <a:buFont typeface="CommonBullets" pitchFamily="34" charset="2"/>
                <a:buNone/>
                <a:defRPr/>
              </a:pPr>
              <a:endParaRPr lang="en-US" dirty="0"/>
            </a:p>
          </p:txBody>
        </p:sp>
        <p:sp>
          <p:nvSpPr>
            <p:cNvPr id="12" name="TextBox 11"/>
            <p:cNvSpPr txBox="1"/>
            <p:nvPr/>
          </p:nvSpPr>
          <p:spPr>
            <a:xfrm>
              <a:off x="1066800" y="25603200"/>
              <a:ext cx="14249400" cy="7478970"/>
            </a:xfrm>
            <a:prstGeom prst="rect">
              <a:avLst/>
            </a:prstGeom>
            <a:noFill/>
          </p:spPr>
          <p:txBody>
            <a:bodyPr wrap="square" rtlCol="0">
              <a:spAutoFit/>
            </a:bodyPr>
            <a:lstStyle/>
            <a:p>
              <a:pPr algn="ctr"/>
              <a:r>
                <a:rPr lang="en-US" sz="6000" dirty="0"/>
                <a:t>Pay special attention to Organization &amp; Style. The poster should “flow.” Have the correct balance of graphic and text material. Make your document look sharp! New for 2020: the logo mark at the top of the template may not, must not, cannot be altered in any way. If it is altered, it will be returned to you for editing. These are university rules.</a:t>
              </a:r>
            </a:p>
          </p:txBody>
        </p:sp>
      </p:grpSp>
      <p:sp>
        <p:nvSpPr>
          <p:cNvPr id="13" name="Rectangle 66"/>
          <p:cNvSpPr>
            <a:spLocks noChangeArrowheads="1"/>
          </p:cNvSpPr>
          <p:nvPr/>
        </p:nvSpPr>
        <p:spPr bwMode="auto">
          <a:xfrm>
            <a:off x="27279600" y="29233178"/>
            <a:ext cx="22555200" cy="3245955"/>
          </a:xfrm>
          <a:prstGeom prst="rect">
            <a:avLst/>
          </a:prstGeom>
          <a:solidFill>
            <a:schemeClr val="bg1"/>
          </a:solidFill>
          <a:ln w="190500">
            <a:solidFill>
              <a:schemeClr val="tx1"/>
            </a:solidFill>
            <a:miter lim="800000"/>
            <a:headEnd/>
            <a:tailEnd/>
          </a:ln>
          <a:effectLst>
            <a:outerShdw dist="197566" dir="18900000" algn="ctr" rotWithShape="0">
              <a:srgbClr val="CC9900"/>
            </a:outerShdw>
          </a:effectLst>
        </p:spPr>
        <p:txBody>
          <a:bodyPr wrap="none" anchor="ctr"/>
          <a:lstStyle/>
          <a:p>
            <a:pPr>
              <a:defRPr/>
            </a:pPr>
            <a:endParaRPr lang="en-US"/>
          </a:p>
        </p:txBody>
      </p:sp>
      <p:sp>
        <p:nvSpPr>
          <p:cNvPr id="14" name="Rectangle 45"/>
          <p:cNvSpPr>
            <a:spLocks noChangeArrowheads="1"/>
          </p:cNvSpPr>
          <p:nvPr/>
        </p:nvSpPr>
        <p:spPr bwMode="auto">
          <a:xfrm>
            <a:off x="27508200" y="29455408"/>
            <a:ext cx="21793200" cy="1938992"/>
          </a:xfrm>
          <a:prstGeom prst="rect">
            <a:avLst/>
          </a:prstGeom>
          <a:noFill/>
          <a:ln w="9525">
            <a:noFill/>
            <a:miter lim="800000"/>
            <a:headEnd/>
            <a:tailEnd/>
          </a:ln>
        </p:spPr>
        <p:txBody>
          <a:bodyPr wrap="square">
            <a:spAutoFit/>
          </a:bodyPr>
          <a:lstStyle/>
          <a:p>
            <a:r>
              <a:rPr lang="en-US" sz="4000" dirty="0">
                <a:latin typeface="Arial" pitchFamily="34" charset="0"/>
                <a:cs typeface="Arial" pitchFamily="34" charset="0"/>
              </a:rPr>
              <a:t>You </a:t>
            </a:r>
            <a:r>
              <a:rPr lang="en-US" sz="4000" b="1" dirty="0">
                <a:latin typeface="Arial" pitchFamily="34" charset="0"/>
                <a:cs typeface="Arial" pitchFamily="34" charset="0"/>
              </a:rPr>
              <a:t>must</a:t>
            </a:r>
            <a:r>
              <a:rPr lang="en-US" sz="4000" dirty="0">
                <a:latin typeface="Arial" pitchFamily="34" charset="0"/>
                <a:cs typeface="Arial" pitchFamily="34" charset="0"/>
              </a:rPr>
              <a:t> pick up your poster from LILY 3-107 and set it up at the Ballroom– boards will be provided. Team member and program names must be at the top. Judging is from 1-4 at the Ballroom and at least one team member needs to be with the poster at all times.</a:t>
            </a:r>
          </a:p>
        </p:txBody>
      </p:sp>
      <p:sp>
        <p:nvSpPr>
          <p:cNvPr id="18" name="TextBox 17"/>
          <p:cNvSpPr txBox="1"/>
          <p:nvPr/>
        </p:nvSpPr>
        <p:spPr>
          <a:xfrm>
            <a:off x="31699200" y="704166"/>
            <a:ext cx="19366833" cy="2554545"/>
          </a:xfrm>
          <a:prstGeom prst="rect">
            <a:avLst/>
          </a:prstGeom>
          <a:noFill/>
        </p:spPr>
        <p:txBody>
          <a:bodyPr wrap="square" rtlCol="0">
            <a:spAutoFit/>
          </a:bodyPr>
          <a:lstStyle/>
          <a:p>
            <a:pPr algn="ctr"/>
            <a:r>
              <a:rPr lang="en-US" sz="8000" spc="1000" dirty="0">
                <a:latin typeface="Arial Narrow" pitchFamily="34" charset="0"/>
                <a:cs typeface="Arial" pitchFamily="34" charset="0"/>
              </a:rPr>
              <a:t>CAPSTONE/SENIOR </a:t>
            </a:r>
            <a:br>
              <a:rPr lang="en-US" sz="8000" spc="1000" dirty="0">
                <a:latin typeface="Arial Narrow" pitchFamily="34" charset="0"/>
                <a:cs typeface="Arial" pitchFamily="34" charset="0"/>
              </a:rPr>
            </a:br>
            <a:r>
              <a:rPr lang="en-US" sz="8000" spc="1000" dirty="0">
                <a:latin typeface="Arial Narrow" pitchFamily="34" charset="0"/>
                <a:cs typeface="Arial" pitchFamily="34" charset="0"/>
              </a:rPr>
              <a:t>DESIGN EXPERIENCE 2020</a:t>
            </a:r>
          </a:p>
        </p:txBody>
      </p:sp>
      <p:sp>
        <p:nvSpPr>
          <p:cNvPr id="19" name="TextBox 18"/>
          <p:cNvSpPr txBox="1"/>
          <p:nvPr/>
        </p:nvSpPr>
        <p:spPr>
          <a:xfrm>
            <a:off x="29794200" y="4140742"/>
            <a:ext cx="20726400" cy="1646605"/>
          </a:xfrm>
          <a:prstGeom prst="rect">
            <a:avLst/>
          </a:prstGeom>
          <a:noFill/>
        </p:spPr>
        <p:txBody>
          <a:bodyPr wrap="square" rtlCol="0">
            <a:spAutoFit/>
          </a:bodyPr>
          <a:lstStyle/>
          <a:p>
            <a:r>
              <a:rPr lang="en-US" dirty="0"/>
              <a:t>Title:</a:t>
            </a:r>
            <a:r>
              <a:rPr lang="en-US" u="sng" dirty="0"/>
              <a:t>                                              </a:t>
            </a:r>
            <a:r>
              <a:rPr lang="en-US" u="sng" dirty="0">
                <a:solidFill>
                  <a:schemeClr val="bg1"/>
                </a:solidFill>
              </a:rPr>
              <a:t>.</a:t>
            </a:r>
            <a:endParaRPr lang="en-US" dirty="0">
              <a:solidFill>
                <a:schemeClr val="bg1"/>
              </a:solidFill>
            </a:endParaRPr>
          </a:p>
        </p:txBody>
      </p:sp>
      <p:sp>
        <p:nvSpPr>
          <p:cNvPr id="20" name="TextBox 19"/>
          <p:cNvSpPr txBox="1"/>
          <p:nvPr/>
        </p:nvSpPr>
        <p:spPr>
          <a:xfrm rot="10800000" flipV="1">
            <a:off x="228600" y="4397513"/>
            <a:ext cx="35433000" cy="707886"/>
          </a:xfrm>
          <a:prstGeom prst="rect">
            <a:avLst/>
          </a:prstGeom>
          <a:noFill/>
        </p:spPr>
        <p:txBody>
          <a:bodyPr wrap="square" rtlCol="0">
            <a:spAutoFit/>
          </a:bodyPr>
          <a:lstStyle/>
          <a:p>
            <a:r>
              <a:rPr lang="en-US" sz="4000" dirty="0">
                <a:latin typeface="Arial" pitchFamily="34" charset="0"/>
                <a:cs typeface="Arial" pitchFamily="34" charset="0"/>
              </a:rPr>
              <a:t>Name 1 (Degree), name 2 (Degree), name 3 (Degree), and Name 4 (Degree) (others as needed)  </a:t>
            </a:r>
          </a:p>
        </p:txBody>
      </p:sp>
      <p:sp>
        <p:nvSpPr>
          <p:cNvPr id="21" name="TextBox 20"/>
          <p:cNvSpPr txBox="1"/>
          <p:nvPr/>
        </p:nvSpPr>
        <p:spPr>
          <a:xfrm>
            <a:off x="228599" y="34213800"/>
            <a:ext cx="9220201" cy="1323439"/>
          </a:xfrm>
          <a:prstGeom prst="rect">
            <a:avLst/>
          </a:prstGeom>
          <a:noFill/>
        </p:spPr>
        <p:txBody>
          <a:bodyPr wrap="square" rtlCol="0">
            <a:spAutoFit/>
          </a:bodyPr>
          <a:lstStyle/>
          <a:p>
            <a:r>
              <a:rPr lang="en-US" sz="4000" u="sng" dirty="0">
                <a:latin typeface="Arial" pitchFamily="34" charset="0"/>
                <a:cs typeface="Arial" pitchFamily="34" charset="0"/>
              </a:rPr>
              <a:t>Sponsor:  </a:t>
            </a:r>
          </a:p>
          <a:p>
            <a:r>
              <a:rPr lang="en-US" sz="4000" dirty="0">
                <a:latin typeface="Arial" pitchFamily="34" charset="0"/>
                <a:cs typeface="Arial" pitchFamily="34" charset="0"/>
              </a:rPr>
              <a:t>This is where you put your sponsor info</a:t>
            </a:r>
          </a:p>
        </p:txBody>
      </p:sp>
      <p:sp>
        <p:nvSpPr>
          <p:cNvPr id="22" name="TextBox 21"/>
          <p:cNvSpPr txBox="1"/>
          <p:nvPr/>
        </p:nvSpPr>
        <p:spPr>
          <a:xfrm>
            <a:off x="13030199" y="34261961"/>
            <a:ext cx="6324601" cy="707886"/>
          </a:xfrm>
          <a:prstGeom prst="rect">
            <a:avLst/>
          </a:prstGeom>
          <a:noFill/>
        </p:spPr>
        <p:txBody>
          <a:bodyPr wrap="square" rtlCol="0">
            <a:spAutoFit/>
          </a:bodyPr>
          <a:lstStyle/>
          <a:p>
            <a:r>
              <a:rPr lang="en-US" sz="4000" u="sng" dirty="0">
                <a:latin typeface="Arial" pitchFamily="34" charset="0"/>
                <a:cs typeface="Arial" pitchFamily="34" charset="0"/>
              </a:rPr>
              <a:t>Technical Advisor:  </a:t>
            </a:r>
          </a:p>
        </p:txBody>
      </p:sp>
      <p:sp>
        <p:nvSpPr>
          <p:cNvPr id="23" name="TextBox 22"/>
          <p:cNvSpPr txBox="1"/>
          <p:nvPr/>
        </p:nvSpPr>
        <p:spPr>
          <a:xfrm>
            <a:off x="22783799" y="34267914"/>
            <a:ext cx="6324601" cy="707886"/>
          </a:xfrm>
          <a:prstGeom prst="rect">
            <a:avLst/>
          </a:prstGeom>
          <a:noFill/>
        </p:spPr>
        <p:txBody>
          <a:bodyPr wrap="square" rtlCol="0">
            <a:spAutoFit/>
          </a:bodyPr>
          <a:lstStyle/>
          <a:p>
            <a:r>
              <a:rPr lang="en-US" sz="4000" u="sng" dirty="0">
                <a:latin typeface="Arial" pitchFamily="34" charset="0"/>
                <a:cs typeface="Arial" pitchFamily="34" charset="0"/>
              </a:rPr>
              <a:t>Instructors:</a:t>
            </a:r>
          </a:p>
        </p:txBody>
      </p:sp>
      <p:sp>
        <p:nvSpPr>
          <p:cNvPr id="24" name="TextBox 23"/>
          <p:cNvSpPr txBox="1"/>
          <p:nvPr/>
        </p:nvSpPr>
        <p:spPr>
          <a:xfrm>
            <a:off x="32537399" y="34267914"/>
            <a:ext cx="6324601" cy="1815882"/>
          </a:xfrm>
          <a:prstGeom prst="rect">
            <a:avLst/>
          </a:prstGeom>
          <a:noFill/>
        </p:spPr>
        <p:txBody>
          <a:bodyPr wrap="square" rtlCol="0">
            <a:spAutoFit/>
          </a:bodyPr>
          <a:lstStyle/>
          <a:p>
            <a:r>
              <a:rPr lang="en-US" sz="4000" u="sng" dirty="0">
                <a:latin typeface="Arial" pitchFamily="34" charset="0"/>
                <a:cs typeface="Arial" pitchFamily="34" charset="0"/>
              </a:rPr>
              <a:t>Acknowledgements:</a:t>
            </a:r>
          </a:p>
          <a:p>
            <a:r>
              <a:rPr lang="en-US" sz="3600" dirty="0">
                <a:latin typeface="Arial" pitchFamily="34" charset="0"/>
                <a:cs typeface="Arial" pitchFamily="34" charset="0"/>
              </a:rPr>
              <a:t>This is a nice place to thank people who helped</a:t>
            </a:r>
            <a:endParaRPr lang="en-US" sz="4000" dirty="0">
              <a:latin typeface="Arial" pitchFamily="34" charset="0"/>
              <a:cs typeface="Arial" pitchFamily="34" charset="0"/>
            </a:endParaRPr>
          </a:p>
        </p:txBody>
      </p:sp>
    </p:spTree>
    <p:extLst>
      <p:ext uri="{BB962C8B-B14F-4D97-AF65-F5344CB8AC3E}">
        <p14:creationId xmlns:p14="http://schemas.microsoft.com/office/powerpoint/2010/main" val="18134125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11504</TotalTime>
  <Words>1022</Words>
  <Application>Microsoft Office PowerPoint</Application>
  <PresentationFormat>Custom</PresentationFormat>
  <Paragraphs>39</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Narrow</vt:lpstr>
      <vt:lpstr>Calibri</vt:lpstr>
      <vt:lpstr>CommonBullets</vt:lpstr>
      <vt:lpstr>Office Theme</vt:lpstr>
      <vt:lpstr>PowerPoint Presentation</vt:lpstr>
    </vt:vector>
  </TitlesOfParts>
  <Company>Engineering Computer Network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Weaver, Carol M</dc:creator>
  <cp:lastModifiedBy>Weaver, Carol M</cp:lastModifiedBy>
  <cp:revision>17</cp:revision>
  <dcterms:created xsi:type="dcterms:W3CDTF">2014-11-05T15:39:10Z</dcterms:created>
  <dcterms:modified xsi:type="dcterms:W3CDTF">2020-02-06T19:16:20Z</dcterms:modified>
</cp:coreProperties>
</file>