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26" r:id="rId1"/>
  </p:sldMasterIdLst>
  <p:notesMasterIdLst>
    <p:notesMasterId r:id="rId3"/>
  </p:notesMasterIdLst>
  <p:sldIdLst>
    <p:sldId id="305" r:id="rId2"/>
  </p:sldIdLst>
  <p:sldSz cx="12192000" cy="6858000"/>
  <p:notesSz cx="6858000" cy="9144000"/>
  <p:embeddedFontLst>
    <p:embeddedFont>
      <p:font typeface="Acumin Pro" panose="020B0604020202020204" charset="0"/>
      <p:regular r:id="rId4"/>
      <p:bold r:id="rId5"/>
      <p:italic r:id="rId6"/>
      <p:boldItalic r:id="rId7"/>
    </p:embeddedFont>
    <p:embeddedFont>
      <p:font typeface="Acumin Pro ExtraCondensed" panose="020B0604020202020204" charset="0"/>
      <p:regular r:id="rId8"/>
      <p:bold r:id="rId9"/>
      <p:italic r:id="rId10"/>
      <p:boldItalic r:id="rId11"/>
    </p:embeddedFont>
    <p:embeddedFont>
      <p:font typeface="Acumin Pro SemiCondensed" panose="020B0604020202020204" charset="0"/>
      <p:regular r:id="rId12"/>
      <p:bold r:id="rId13"/>
      <p:italic r:id="rId14"/>
      <p:boldItalic r:id="rId15"/>
    </p:embeddedFont>
    <p:embeddedFont>
      <p:font typeface="Franklin Gothic Book" panose="020B0503020102020204" pitchFamily="34" charset="0"/>
      <p:regular r:id="rId16"/>
      <p:italic r:id="rId17"/>
    </p:embeddedFont>
    <p:embeddedFont>
      <p:font typeface="Franklin Gothic Demi Cond" panose="020B0706030402020204" pitchFamily="34" charset="0"/>
      <p:regular r:id="rId18"/>
      <p:bold r:id="rId19"/>
    </p:embeddedFont>
    <p:embeddedFont>
      <p:font typeface="Franklin Gothic Medium" panose="020B0603020102020204" pitchFamily="34" charset="0"/>
      <p:regular r:id="rId20"/>
      <p:italic r:id="rId21"/>
    </p:embeddedFont>
    <p:embeddedFont>
      <p:font typeface="Franklin Gothic Medium Cond" panose="020B0606030402020204" pitchFamily="34" charset="0"/>
      <p:regular r:id="rId22"/>
    </p:embeddedFont>
    <p:embeddedFont>
      <p:font typeface="Impact" panose="020B0806030902050204" pitchFamily="3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86438"/>
  </p:normalViewPr>
  <p:slideViewPr>
    <p:cSldViewPr snapToGrid="0" snapToObjects="1">
      <p:cViewPr varScale="1">
        <p:scale>
          <a:sx n="95" d="100"/>
          <a:sy n="95" d="100"/>
        </p:scale>
        <p:origin x="1134" y="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26" Type="http://schemas.openxmlformats.org/officeDocument/2006/relationships/theme" Target="theme/theme1.xml"/><Relationship Id="rId3" Type="http://schemas.openxmlformats.org/officeDocument/2006/relationships/notesMaster" Target="notesMasters/notesMaster1.xml"/><Relationship Id="rId21" Type="http://schemas.openxmlformats.org/officeDocument/2006/relationships/font" Target="fonts/font18.fntdata"/><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3.fntdata"/><Relationship Id="rId2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presProps" Target="presProp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font" Target="fonts/font20.fntdata"/><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font" Target="fonts/font19.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A55EAA-D64B-A54D-9AD6-840407C79D5E}"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8F3A2B-14A6-8F47-B753-A658CA12576A}" type="slidenum">
              <a:rPr lang="en-US" smtClean="0"/>
              <a:t>‹#›</a:t>
            </a:fld>
            <a:endParaRPr lang="en-US"/>
          </a:p>
        </p:txBody>
      </p:sp>
    </p:spTree>
    <p:extLst>
      <p:ext uri="{BB962C8B-B14F-4D97-AF65-F5344CB8AC3E}">
        <p14:creationId xmlns:p14="http://schemas.microsoft.com/office/powerpoint/2010/main" val="1617900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8F3A2B-14A6-8F47-B753-A658CA12576A}" type="slidenum">
              <a:rPr lang="en-US" smtClean="0"/>
              <a:t>1</a:t>
            </a:fld>
            <a:endParaRPr lang="en-US"/>
          </a:p>
        </p:txBody>
      </p:sp>
    </p:spTree>
    <p:extLst>
      <p:ext uri="{BB962C8B-B14F-4D97-AF65-F5344CB8AC3E}">
        <p14:creationId xmlns:p14="http://schemas.microsoft.com/office/powerpoint/2010/main" val="3976528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 Black">
    <p:bg>
      <p:bgPr>
        <a:solidFill>
          <a:schemeClr val="tx1"/>
        </a:solidFill>
        <a:effectLst/>
      </p:bgPr>
    </p:bg>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p:nvPicPr>
        <p:blipFill>
          <a:blip r:embed="rId2"/>
          <a:stretch>
            <a:fillRect/>
          </a:stretch>
        </p:blipFill>
        <p:spPr>
          <a:xfrm>
            <a:off x="9956800" y="0"/>
            <a:ext cx="2235200" cy="6858000"/>
          </a:xfrm>
          <a:prstGeom prst="rect">
            <a:avLst/>
          </a:prstGeom>
          <a:noFill/>
        </p:spPr>
      </p:pic>
      <p:sp>
        <p:nvSpPr>
          <p:cNvPr id="6" name="Triangle 5">
            <a:extLst>
              <a:ext uri="{FF2B5EF4-FFF2-40B4-BE49-F238E27FC236}">
                <a16:creationId xmlns:a16="http://schemas.microsoft.com/office/drawing/2014/main" id="{47BD40D6-A6F9-8B8C-560F-0C7A97097E8F}"/>
              </a:ext>
            </a:extLst>
          </p:cNvPr>
          <p:cNvSpPr/>
          <p:nvPr/>
        </p:nvSpPr>
        <p:spPr>
          <a:xfrm>
            <a:off x="9954706" y="-9439"/>
            <a:ext cx="2246721" cy="6867440"/>
          </a:xfrm>
          <a:custGeom>
            <a:avLst/>
            <a:gdLst>
              <a:gd name="connsiteX0" fmla="*/ 0 w 2243579"/>
              <a:gd name="connsiteY0" fmla="*/ 0 h 6881568"/>
              <a:gd name="connsiteX1" fmla="*/ 2243579 w 2243579"/>
              <a:gd name="connsiteY1" fmla="*/ 0 h 6881568"/>
              <a:gd name="connsiteX2" fmla="*/ 2243579 w 2243579"/>
              <a:gd name="connsiteY2" fmla="*/ 6881568 h 6881568"/>
              <a:gd name="connsiteX3" fmla="*/ 0 w 2243579"/>
              <a:gd name="connsiteY3" fmla="*/ 6881568 h 6881568"/>
              <a:gd name="connsiteX4" fmla="*/ 0 w 2243579"/>
              <a:gd name="connsiteY4" fmla="*/ 0 h 6881568"/>
              <a:gd name="connsiteX0" fmla="*/ 1300899 w 2243579"/>
              <a:gd name="connsiteY0" fmla="*/ 565608 h 6881568"/>
              <a:gd name="connsiteX1" fmla="*/ 2243579 w 2243579"/>
              <a:gd name="connsiteY1" fmla="*/ 0 h 6881568"/>
              <a:gd name="connsiteX2" fmla="*/ 2243579 w 2243579"/>
              <a:gd name="connsiteY2" fmla="*/ 6881568 h 6881568"/>
              <a:gd name="connsiteX3" fmla="*/ 0 w 2243579"/>
              <a:gd name="connsiteY3" fmla="*/ 6881568 h 6881568"/>
              <a:gd name="connsiteX4" fmla="*/ 1300899 w 2243579"/>
              <a:gd name="connsiteY4" fmla="*/ 565608 h 6881568"/>
              <a:gd name="connsiteX0" fmla="*/ 1602557 w 2243579"/>
              <a:gd name="connsiteY0" fmla="*/ 18854 h 6881568"/>
              <a:gd name="connsiteX1" fmla="*/ 2243579 w 2243579"/>
              <a:gd name="connsiteY1" fmla="*/ 0 h 6881568"/>
              <a:gd name="connsiteX2" fmla="*/ 2243579 w 2243579"/>
              <a:gd name="connsiteY2" fmla="*/ 6881568 h 6881568"/>
              <a:gd name="connsiteX3" fmla="*/ 0 w 2243579"/>
              <a:gd name="connsiteY3" fmla="*/ 6881568 h 6881568"/>
              <a:gd name="connsiteX4" fmla="*/ 1602557 w 2243579"/>
              <a:gd name="connsiteY4" fmla="*/ 18854 h 6881568"/>
              <a:gd name="connsiteX0" fmla="*/ 1319753 w 1960775"/>
              <a:gd name="connsiteY0" fmla="*/ 18854 h 6881568"/>
              <a:gd name="connsiteX1" fmla="*/ 1960775 w 1960775"/>
              <a:gd name="connsiteY1" fmla="*/ 0 h 6881568"/>
              <a:gd name="connsiteX2" fmla="*/ 1960775 w 1960775"/>
              <a:gd name="connsiteY2" fmla="*/ 6881568 h 6881568"/>
              <a:gd name="connsiteX3" fmla="*/ 0 w 1960775"/>
              <a:gd name="connsiteY3" fmla="*/ 6806154 h 6881568"/>
              <a:gd name="connsiteX4" fmla="*/ 1319753 w 1960775"/>
              <a:gd name="connsiteY4" fmla="*/ 18854 h 6881568"/>
              <a:gd name="connsiteX0" fmla="*/ 1593130 w 2234152"/>
              <a:gd name="connsiteY0" fmla="*/ 18854 h 6881569"/>
              <a:gd name="connsiteX1" fmla="*/ 2234152 w 2234152"/>
              <a:gd name="connsiteY1" fmla="*/ 0 h 6881569"/>
              <a:gd name="connsiteX2" fmla="*/ 2234152 w 2234152"/>
              <a:gd name="connsiteY2" fmla="*/ 6881568 h 6881569"/>
              <a:gd name="connsiteX3" fmla="*/ 0 w 2234152"/>
              <a:gd name="connsiteY3" fmla="*/ 6881569 h 6881569"/>
              <a:gd name="connsiteX4" fmla="*/ 1593130 w 2234152"/>
              <a:gd name="connsiteY4" fmla="*/ 18854 h 6881569"/>
              <a:gd name="connsiteX0" fmla="*/ 1583717 w 2234152"/>
              <a:gd name="connsiteY0" fmla="*/ 9420 h 6881569"/>
              <a:gd name="connsiteX1" fmla="*/ 2234152 w 2234152"/>
              <a:gd name="connsiteY1" fmla="*/ 0 h 6881569"/>
              <a:gd name="connsiteX2" fmla="*/ 2234152 w 2234152"/>
              <a:gd name="connsiteY2" fmla="*/ 6881568 h 6881569"/>
              <a:gd name="connsiteX3" fmla="*/ 0 w 2234152"/>
              <a:gd name="connsiteY3" fmla="*/ 6881569 h 6881569"/>
              <a:gd name="connsiteX4" fmla="*/ 1583717 w 2234152"/>
              <a:gd name="connsiteY4" fmla="*/ 9420 h 6881569"/>
              <a:gd name="connsiteX0" fmla="*/ 1583717 w 2243566"/>
              <a:gd name="connsiteY0" fmla="*/ 0 h 6872149"/>
              <a:gd name="connsiteX1" fmla="*/ 2243566 w 2243566"/>
              <a:gd name="connsiteY1" fmla="*/ 12 h 6872149"/>
              <a:gd name="connsiteX2" fmla="*/ 2234152 w 2243566"/>
              <a:gd name="connsiteY2" fmla="*/ 6872148 h 6872149"/>
              <a:gd name="connsiteX3" fmla="*/ 0 w 2243566"/>
              <a:gd name="connsiteY3" fmla="*/ 6872149 h 6872149"/>
              <a:gd name="connsiteX4" fmla="*/ 1583717 w 2243566"/>
              <a:gd name="connsiteY4" fmla="*/ 0 h 6872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3566" h="6872149">
                <a:moveTo>
                  <a:pt x="1583717" y="0"/>
                </a:moveTo>
                <a:lnTo>
                  <a:pt x="2243566" y="12"/>
                </a:lnTo>
                <a:lnTo>
                  <a:pt x="2234152" y="6872148"/>
                </a:lnTo>
                <a:lnTo>
                  <a:pt x="0" y="6872149"/>
                </a:lnTo>
                <a:lnTo>
                  <a:pt x="1583717" y="0"/>
                </a:lnTo>
                <a:close/>
              </a:path>
            </a:pathLst>
          </a:custGeom>
          <a:solidFill>
            <a:srgbClr val="CFB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E4FD628-AE2E-7513-38DC-09994782C686}"/>
              </a:ext>
            </a:extLst>
          </p:cNvPr>
          <p:cNvSpPr/>
          <p:nvPr/>
        </p:nvSpPr>
        <p:spPr>
          <a:xfrm>
            <a:off x="9346851" y="4549810"/>
            <a:ext cx="2145796" cy="1625172"/>
          </a:xfrm>
          <a:prstGeom prst="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7" name="Title 6">
            <a:extLst>
              <a:ext uri="{FF2B5EF4-FFF2-40B4-BE49-F238E27FC236}">
                <a16:creationId xmlns:a16="http://schemas.microsoft.com/office/drawing/2014/main" id="{11870E27-202E-F717-3FB6-D69451DF1391}"/>
              </a:ext>
            </a:extLst>
          </p:cNvPr>
          <p:cNvSpPr>
            <a:spLocks noGrp="1"/>
          </p:cNvSpPr>
          <p:nvPr>
            <p:ph type="title" hasCustomPrompt="1"/>
          </p:nvPr>
        </p:nvSpPr>
        <p:spPr>
          <a:xfrm>
            <a:off x="1023257" y="2005070"/>
            <a:ext cx="7763458" cy="592834"/>
          </a:xfrm>
        </p:spPr>
        <p:txBody>
          <a:bodyPr>
            <a:noAutofit/>
          </a:bodyPr>
          <a:lstStyle>
            <a:lvl1pPr>
              <a:defRPr sz="5400" cap="none">
                <a:solidFill>
                  <a:schemeClr val="bg1"/>
                </a:solidFill>
              </a:defRPr>
            </a:lvl1pPr>
          </a:lstStyle>
          <a:p>
            <a:r>
              <a:rPr lang="en-US" dirty="0"/>
              <a:t>NISO: SPARK YOUR SUCCESS</a:t>
            </a:r>
          </a:p>
        </p:txBody>
      </p:sp>
      <p:sp>
        <p:nvSpPr>
          <p:cNvPr id="9" name="Text Placeholder 8">
            <a:extLst>
              <a:ext uri="{FF2B5EF4-FFF2-40B4-BE49-F238E27FC236}">
                <a16:creationId xmlns:a16="http://schemas.microsoft.com/office/drawing/2014/main" id="{3F3E966E-ACAB-E285-70D0-66AC08DF1386}"/>
              </a:ext>
            </a:extLst>
          </p:cNvPr>
          <p:cNvSpPr>
            <a:spLocks noGrp="1"/>
          </p:cNvSpPr>
          <p:nvPr>
            <p:ph type="body" sz="quarter" idx="10" hasCustomPrompt="1"/>
          </p:nvPr>
        </p:nvSpPr>
        <p:spPr>
          <a:xfrm>
            <a:off x="1023257" y="2629338"/>
            <a:ext cx="7763458" cy="449263"/>
          </a:xfrm>
        </p:spPr>
        <p:txBody>
          <a:bodyPr>
            <a:noAutofit/>
          </a:bodyPr>
          <a:lstStyle>
            <a:lvl1pPr marL="0" indent="0">
              <a:buFontTx/>
              <a:buNone/>
              <a:defRPr sz="2400" b="1">
                <a:solidFill>
                  <a:schemeClr val="bg2"/>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Veronica Schirm</a:t>
            </a:r>
          </a:p>
        </p:txBody>
      </p:sp>
      <p:pic>
        <p:nvPicPr>
          <p:cNvPr id="15" name="Picture 14">
            <a:extLst>
              <a:ext uri="{FF2B5EF4-FFF2-40B4-BE49-F238E27FC236}">
                <a16:creationId xmlns:a16="http://schemas.microsoft.com/office/drawing/2014/main" id="{6FAD27CC-1E0C-0C1B-551A-6D631C2C8650}"/>
              </a:ext>
            </a:extLst>
          </p:cNvPr>
          <p:cNvPicPr>
            <a:picLocks noChangeAspect="1"/>
          </p:cNvPicPr>
          <p:nvPr/>
        </p:nvPicPr>
        <p:blipFill>
          <a:blip r:embed="rId3"/>
          <a:stretch>
            <a:fillRect/>
          </a:stretch>
        </p:blipFill>
        <p:spPr>
          <a:xfrm>
            <a:off x="9336976" y="2731823"/>
            <a:ext cx="2145796" cy="1609347"/>
          </a:xfrm>
          <a:prstGeom prst="rect">
            <a:avLst/>
          </a:prstGeom>
        </p:spPr>
      </p:pic>
      <p:sp>
        <p:nvSpPr>
          <p:cNvPr id="16" name="Rectangle 15">
            <a:extLst>
              <a:ext uri="{FF2B5EF4-FFF2-40B4-BE49-F238E27FC236}">
                <a16:creationId xmlns:a16="http://schemas.microsoft.com/office/drawing/2014/main" id="{32CD44D0-CEB4-C708-9D57-F4F6AF2ADD04}"/>
              </a:ext>
            </a:extLst>
          </p:cNvPr>
          <p:cNvSpPr/>
          <p:nvPr/>
        </p:nvSpPr>
        <p:spPr>
          <a:xfrm>
            <a:off x="9336976" y="888571"/>
            <a:ext cx="2145796" cy="1625172"/>
          </a:xfrm>
          <a:prstGeom prst="rect">
            <a:avLst/>
          </a:prstGeom>
          <a:solidFill>
            <a:schemeClr val="accent6"/>
          </a:solidFill>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pic>
        <p:nvPicPr>
          <p:cNvPr id="5" name="Picture 4">
            <a:extLst>
              <a:ext uri="{FF2B5EF4-FFF2-40B4-BE49-F238E27FC236}">
                <a16:creationId xmlns:a16="http://schemas.microsoft.com/office/drawing/2014/main" id="{0A282BFF-FECD-4F39-370D-8DB1C2DC738B}"/>
              </a:ext>
            </a:extLst>
          </p:cNvPr>
          <p:cNvPicPr>
            <a:picLocks noChangeAspect="1"/>
          </p:cNvPicPr>
          <p:nvPr/>
        </p:nvPicPr>
        <p:blipFill>
          <a:blip r:embed="rId4"/>
          <a:stretch>
            <a:fillRect/>
          </a:stretch>
        </p:blipFill>
        <p:spPr>
          <a:xfrm>
            <a:off x="9410924" y="4683511"/>
            <a:ext cx="2017650" cy="1595984"/>
          </a:xfrm>
          <a:prstGeom prst="rect">
            <a:avLst/>
          </a:prstGeom>
        </p:spPr>
      </p:pic>
      <p:pic>
        <p:nvPicPr>
          <p:cNvPr id="12" name="Picture 11">
            <a:extLst>
              <a:ext uri="{FF2B5EF4-FFF2-40B4-BE49-F238E27FC236}">
                <a16:creationId xmlns:a16="http://schemas.microsoft.com/office/drawing/2014/main" id="{3F450904-32E9-6511-1F06-5F0DDD0B366E}"/>
              </a:ext>
            </a:extLst>
          </p:cNvPr>
          <p:cNvPicPr>
            <a:picLocks noChangeAspect="1"/>
          </p:cNvPicPr>
          <p:nvPr/>
        </p:nvPicPr>
        <p:blipFill>
          <a:blip r:embed="rId5"/>
          <a:stretch>
            <a:fillRect/>
          </a:stretch>
        </p:blipFill>
        <p:spPr>
          <a:xfrm>
            <a:off x="9395185" y="961923"/>
            <a:ext cx="2034544" cy="1609347"/>
          </a:xfrm>
          <a:prstGeom prst="rect">
            <a:avLst/>
          </a:prstGeom>
        </p:spPr>
      </p:pic>
    </p:spTree>
    <p:extLst>
      <p:ext uri="{BB962C8B-B14F-4D97-AF65-F5344CB8AC3E}">
        <p14:creationId xmlns:p14="http://schemas.microsoft.com/office/powerpoint/2010/main" val="1674772091"/>
      </p:ext>
    </p:extLst>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with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34176D92-8FAB-782E-E607-5D0C5CC9C2A2}"/>
              </a:ext>
            </a:extLst>
          </p:cNvPr>
          <p:cNvSpPr>
            <a:spLocks noGrp="1"/>
          </p:cNvSpPr>
          <p:nvPr>
            <p:ph type="pic" idx="1"/>
          </p:nvPr>
        </p:nvSpPr>
        <p:spPr>
          <a:xfrm>
            <a:off x="0" y="0"/>
            <a:ext cx="12192000" cy="6857999"/>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a:extLst>
              <a:ext uri="{FF2B5EF4-FFF2-40B4-BE49-F238E27FC236}">
                <a16:creationId xmlns:a16="http://schemas.microsoft.com/office/drawing/2014/main" id="{85FDAFB6-8BB6-ADBB-6574-5B0C25E7BDDF}"/>
              </a:ext>
            </a:extLst>
          </p:cNvPr>
          <p:cNvSpPr>
            <a:spLocks noGrp="1"/>
          </p:cNvSpPr>
          <p:nvPr>
            <p:ph type="title"/>
          </p:nvPr>
        </p:nvSpPr>
        <p:spPr>
          <a:xfrm>
            <a:off x="478972" y="4360676"/>
            <a:ext cx="11266714" cy="1401419"/>
          </a:xfrm>
        </p:spPr>
        <p:txBody>
          <a:bodyPr/>
          <a:lstStyle>
            <a:lvl1pPr algn="ctr">
              <a:defRPr/>
            </a:lvl1pPr>
          </a:lstStyle>
          <a:p>
            <a:r>
              <a:rPr lang="en-US"/>
              <a:t>Click to edit Master title style</a:t>
            </a:r>
            <a:endParaRPr lang="en-US" dirty="0"/>
          </a:p>
        </p:txBody>
      </p:sp>
      <p:sp>
        <p:nvSpPr>
          <p:cNvPr id="6" name="Text Placeholder 8">
            <a:extLst>
              <a:ext uri="{FF2B5EF4-FFF2-40B4-BE49-F238E27FC236}">
                <a16:creationId xmlns:a16="http://schemas.microsoft.com/office/drawing/2014/main" id="{5FF931D0-D7E7-D9E1-3CCC-83299A09228A}"/>
              </a:ext>
            </a:extLst>
          </p:cNvPr>
          <p:cNvSpPr>
            <a:spLocks noGrp="1"/>
          </p:cNvSpPr>
          <p:nvPr>
            <p:ph type="body" sz="quarter" idx="10" hasCustomPrompt="1"/>
          </p:nvPr>
        </p:nvSpPr>
        <p:spPr>
          <a:xfrm>
            <a:off x="478972" y="5774795"/>
            <a:ext cx="11266714" cy="449263"/>
          </a:xfrm>
        </p:spPr>
        <p:txBody>
          <a:bodyPr>
            <a:noAutofit/>
          </a:bodyPr>
          <a:lstStyle>
            <a:lvl1pPr marL="0" indent="0" algn="ctr">
              <a:buFontTx/>
              <a:buNone/>
              <a:defRPr sz="2000" b="1">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Subtitle style</a:t>
            </a:r>
          </a:p>
        </p:txBody>
      </p:sp>
      <p:pic>
        <p:nvPicPr>
          <p:cNvPr id="8" name="Picture 7">
            <a:extLst>
              <a:ext uri="{FF2B5EF4-FFF2-40B4-BE49-F238E27FC236}">
                <a16:creationId xmlns:a16="http://schemas.microsoft.com/office/drawing/2014/main" id="{1C5AB4D8-8AD8-A4E8-67B0-BDF50C7D5203}"/>
              </a:ext>
            </a:extLst>
          </p:cNvPr>
          <p:cNvPicPr>
            <a:picLocks noChangeAspect="1"/>
          </p:cNvPicPr>
          <p:nvPr/>
        </p:nvPicPr>
        <p:blipFill>
          <a:blip r:embed="rId2"/>
          <a:stretch>
            <a:fillRect/>
          </a:stretch>
        </p:blipFill>
        <p:spPr>
          <a:xfrm>
            <a:off x="9351190" y="478517"/>
            <a:ext cx="2881298" cy="307079"/>
          </a:xfrm>
          <a:prstGeom prst="rect">
            <a:avLst/>
          </a:prstGeom>
        </p:spPr>
      </p:pic>
      <p:sp>
        <p:nvSpPr>
          <p:cNvPr id="9" name="Rectangle 8">
            <a:extLst>
              <a:ext uri="{FF2B5EF4-FFF2-40B4-BE49-F238E27FC236}">
                <a16:creationId xmlns:a16="http://schemas.microsoft.com/office/drawing/2014/main" id="{F70CF5F7-4354-78AE-6187-5BC364250064}"/>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0" name="Title 6">
            <a:extLst>
              <a:ext uri="{FF2B5EF4-FFF2-40B4-BE49-F238E27FC236}">
                <a16:creationId xmlns:a16="http://schemas.microsoft.com/office/drawing/2014/main" id="{1F3B7E37-46E6-E1DC-CC2A-178DFC0B6D6B}"/>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Tree>
    <p:extLst>
      <p:ext uri="{BB962C8B-B14F-4D97-AF65-F5344CB8AC3E}">
        <p14:creationId xmlns:p14="http://schemas.microsoft.com/office/powerpoint/2010/main" val="2014286813"/>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hoto">
    <p:bg>
      <p:bgPr>
        <a:solidFill>
          <a:schemeClr val="bg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C36684E-7DEE-F47A-FA01-89E8EC8104A0}"/>
              </a:ext>
            </a:extLst>
          </p:cNvPr>
          <p:cNvSpPr>
            <a:spLocks noGrp="1"/>
          </p:cNvSpPr>
          <p:nvPr>
            <p:ph type="pic" sz="quarter" idx="11"/>
          </p:nvPr>
        </p:nvSpPr>
        <p:spPr>
          <a:xfrm>
            <a:off x="0" y="-9524"/>
            <a:ext cx="12192000" cy="6867524"/>
          </a:xfrm>
          <a:ln>
            <a:noFill/>
          </a:ln>
        </p:spPr>
        <p:txBody>
          <a:bodyPr/>
          <a:lstStyle/>
          <a:p>
            <a:r>
              <a:rPr lang="en-US"/>
              <a:t>Click icon to add picture</a:t>
            </a:r>
          </a:p>
        </p:txBody>
      </p:sp>
    </p:spTree>
    <p:extLst>
      <p:ext uri="{BB962C8B-B14F-4D97-AF65-F5344CB8AC3E}">
        <p14:creationId xmlns:p14="http://schemas.microsoft.com/office/powerpoint/2010/main" val="2399469580"/>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Cop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09ABB-0B63-C5FD-132C-2F32D5050D33}"/>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1120726"/>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57199" y="1648300"/>
            <a:ext cx="11266713" cy="4349730"/>
          </a:xfrm>
        </p:spPr>
        <p:txBody>
          <a:bodyPr numCol="1">
            <a:noAutofit/>
          </a:bodyPr>
          <a:lstStyle>
            <a:lvl1pPr marL="0" indent="0" algn="l" fontAlgn="t">
              <a:buFontTx/>
              <a:buNone/>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lvl1pPr>
              <a:defRPr>
                <a:solidFill>
                  <a:schemeClr val="accent4"/>
                </a:solidFill>
              </a:defRPr>
            </a:lvl1pPr>
          </a:lstStyle>
          <a:p>
            <a:r>
              <a:rPr lang="en-US"/>
              <a:t>Click to edit Master title style</a:t>
            </a:r>
            <a:endParaRPr lang="en-US" dirty="0"/>
          </a:p>
        </p:txBody>
      </p:sp>
      <p:sp>
        <p:nvSpPr>
          <p:cNvPr id="6" name="Trapezoid 5">
            <a:extLst>
              <a:ext uri="{FF2B5EF4-FFF2-40B4-BE49-F238E27FC236}">
                <a16:creationId xmlns:a16="http://schemas.microsoft.com/office/drawing/2014/main" id="{BE06906A-F210-455F-8CA0-0D49132D6C7E}"/>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FDAEB23F-5E53-F474-40DD-B5DD2F011C25}"/>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EF0D85BD-1876-A64F-CEF9-366DC18EC86B}"/>
              </a:ext>
            </a:extLst>
          </p:cNvPr>
          <p:cNvPicPr>
            <a:picLocks noChangeAspect="1"/>
          </p:cNvPicPr>
          <p:nvPr/>
        </p:nvPicPr>
        <p:blipFill>
          <a:blip r:embed="rId2"/>
          <a:stretch>
            <a:fillRect/>
          </a:stretch>
        </p:blipFill>
        <p:spPr>
          <a:xfrm>
            <a:off x="9351190" y="478517"/>
            <a:ext cx="2881298" cy="307079"/>
          </a:xfrm>
          <a:prstGeom prst="rect">
            <a:avLst/>
          </a:prstGeom>
        </p:spPr>
      </p:pic>
      <p:sp>
        <p:nvSpPr>
          <p:cNvPr id="10" name="Rectangle 9">
            <a:extLst>
              <a:ext uri="{FF2B5EF4-FFF2-40B4-BE49-F238E27FC236}">
                <a16:creationId xmlns:a16="http://schemas.microsoft.com/office/drawing/2014/main" id="{4D8898E2-E21C-70E2-D7CD-3EB911300011}"/>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1" name="Title 6">
            <a:extLst>
              <a:ext uri="{FF2B5EF4-FFF2-40B4-BE49-F238E27FC236}">
                <a16:creationId xmlns:a16="http://schemas.microsoft.com/office/drawing/2014/main" id="{AF9CB2C1-59A2-23B5-CF4E-D638F31757B3}"/>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Tree>
    <p:extLst>
      <p:ext uri="{BB962C8B-B14F-4D97-AF65-F5344CB8AC3E}">
        <p14:creationId xmlns:p14="http://schemas.microsoft.com/office/powerpoint/2010/main" val="89026627"/>
      </p:ext>
    </p:extLst>
  </p:cSld>
  <p:clrMapOvr>
    <a:masterClrMapping/>
  </p:clrMapOvr>
  <p:hf hdr="0" ftr="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D3388A-E24B-1591-A6F0-CDB7646FAB4C}"/>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2" name="Content Placeholder 2">
            <a:extLst>
              <a:ext uri="{FF2B5EF4-FFF2-40B4-BE49-F238E27FC236}">
                <a16:creationId xmlns:a16="http://schemas.microsoft.com/office/drawing/2014/main" id="{6628D381-488B-4C1C-32F0-1D389C1FF7E3}"/>
              </a:ext>
            </a:extLst>
          </p:cNvPr>
          <p:cNvSpPr>
            <a:spLocks noGrp="1"/>
          </p:cNvSpPr>
          <p:nvPr>
            <p:ph idx="14"/>
          </p:nvPr>
        </p:nvSpPr>
        <p:spPr>
          <a:xfrm>
            <a:off x="457200" y="1648300"/>
            <a:ext cx="11266714" cy="4364854"/>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rapezoid 5">
            <a:extLst>
              <a:ext uri="{FF2B5EF4-FFF2-40B4-BE49-F238E27FC236}">
                <a16:creationId xmlns:a16="http://schemas.microsoft.com/office/drawing/2014/main" id="{26103651-EAAB-7D47-2062-13751BC85D99}"/>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5E6F0C6A-C877-D14F-9DD2-9B23D87DB12A}"/>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19A4B505-4C51-1839-D8DD-2E89DC9831A5}"/>
              </a:ext>
            </a:extLst>
          </p:cNvPr>
          <p:cNvPicPr>
            <a:picLocks noChangeAspect="1"/>
          </p:cNvPicPr>
          <p:nvPr/>
        </p:nvPicPr>
        <p:blipFill>
          <a:blip r:embed="rId2"/>
          <a:stretch>
            <a:fillRect/>
          </a:stretch>
        </p:blipFill>
        <p:spPr>
          <a:xfrm>
            <a:off x="9351190" y="478517"/>
            <a:ext cx="2881298" cy="307079"/>
          </a:xfrm>
          <a:prstGeom prst="rect">
            <a:avLst/>
          </a:prstGeom>
        </p:spPr>
      </p:pic>
      <p:sp>
        <p:nvSpPr>
          <p:cNvPr id="11" name="Rectangle 10">
            <a:extLst>
              <a:ext uri="{FF2B5EF4-FFF2-40B4-BE49-F238E27FC236}">
                <a16:creationId xmlns:a16="http://schemas.microsoft.com/office/drawing/2014/main" id="{49DE7CAB-A6EA-6CF6-26B1-A457D5D681B5}"/>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2" name="Title 6">
            <a:extLst>
              <a:ext uri="{FF2B5EF4-FFF2-40B4-BE49-F238E27FC236}">
                <a16:creationId xmlns:a16="http://schemas.microsoft.com/office/drawing/2014/main" id="{21949273-4D9E-4161-A19E-4255186769F3}"/>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
        <p:nvSpPr>
          <p:cNvPr id="13" name="Text Placeholder 13">
            <a:extLst>
              <a:ext uri="{FF2B5EF4-FFF2-40B4-BE49-F238E27FC236}">
                <a16:creationId xmlns:a16="http://schemas.microsoft.com/office/drawing/2014/main" id="{D58D6F77-132D-E6BB-5CD7-73452C87D794}"/>
              </a:ext>
            </a:extLst>
          </p:cNvPr>
          <p:cNvSpPr>
            <a:spLocks noGrp="1"/>
          </p:cNvSpPr>
          <p:nvPr>
            <p:ph type="body" sz="quarter" idx="11" hasCustomPrompt="1"/>
          </p:nvPr>
        </p:nvSpPr>
        <p:spPr>
          <a:xfrm>
            <a:off x="457200" y="1120726"/>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4" name="Title 6">
            <a:extLst>
              <a:ext uri="{FF2B5EF4-FFF2-40B4-BE49-F238E27FC236}">
                <a16:creationId xmlns:a16="http://schemas.microsoft.com/office/drawing/2014/main" id="{A5A349EC-6309-37EE-2059-27E929374A3D}"/>
              </a:ext>
            </a:extLst>
          </p:cNvPr>
          <p:cNvSpPr>
            <a:spLocks noGrp="1"/>
          </p:cNvSpPr>
          <p:nvPr>
            <p:ph type="title"/>
          </p:nvPr>
        </p:nvSpPr>
        <p:spPr>
          <a:xfrm>
            <a:off x="468086" y="385004"/>
            <a:ext cx="11266714" cy="589032"/>
          </a:xfrm>
        </p:spPr>
        <p:txBody>
          <a:bodyPr/>
          <a:lstStyle>
            <a:lvl1pPr>
              <a:defRPr>
                <a:solidFill>
                  <a:schemeClr val="accent4"/>
                </a:solidFill>
              </a:defRPr>
            </a:lvl1pPr>
          </a:lstStyle>
          <a:p>
            <a:r>
              <a:rPr lang="en-US"/>
              <a:t>Click to edit Master title style</a:t>
            </a:r>
            <a:endParaRPr lang="en-US" dirty="0"/>
          </a:p>
        </p:txBody>
      </p:sp>
    </p:spTree>
    <p:extLst>
      <p:ext uri="{BB962C8B-B14F-4D97-AF65-F5344CB8AC3E}">
        <p14:creationId xmlns:p14="http://schemas.microsoft.com/office/powerpoint/2010/main" val="2360147413"/>
      </p:ext>
    </p:extLst>
  </p:cSld>
  <p:clrMapOvr>
    <a:masterClrMapping/>
  </p:clrMapOvr>
  <p:hf hdr="0" ftr="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Content - 2 Colum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F2C598B-3109-FD93-647F-3E0D31451B70}"/>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8" name="Content Placeholder 2">
            <a:extLst>
              <a:ext uri="{FF2B5EF4-FFF2-40B4-BE49-F238E27FC236}">
                <a16:creationId xmlns:a16="http://schemas.microsoft.com/office/drawing/2014/main" id="{2D59E3ED-7921-E7F3-A0A2-0467597EF7ED}"/>
              </a:ext>
            </a:extLst>
          </p:cNvPr>
          <p:cNvSpPr>
            <a:spLocks noGrp="1"/>
          </p:cNvSpPr>
          <p:nvPr>
            <p:ph idx="12"/>
          </p:nvPr>
        </p:nvSpPr>
        <p:spPr>
          <a:xfrm>
            <a:off x="468086" y="1543324"/>
            <a:ext cx="5413169" cy="439033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8F449F3F-4187-E891-E28D-ABAA40118134}"/>
              </a:ext>
            </a:extLst>
          </p:cNvPr>
          <p:cNvSpPr>
            <a:spLocks noGrp="1"/>
          </p:cNvSpPr>
          <p:nvPr>
            <p:ph idx="13"/>
          </p:nvPr>
        </p:nvSpPr>
        <p:spPr>
          <a:xfrm>
            <a:off x="6309157" y="1543324"/>
            <a:ext cx="5425643" cy="439033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rapezoid 5">
            <a:extLst>
              <a:ext uri="{FF2B5EF4-FFF2-40B4-BE49-F238E27FC236}">
                <a16:creationId xmlns:a16="http://schemas.microsoft.com/office/drawing/2014/main" id="{40AB125D-EE32-2714-08B6-401255F10D9B}"/>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1F6B17CD-60A5-4411-6500-1DEED74EEDF5}"/>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93C0C78F-AD96-5E3F-BC7D-79037D5DB922}"/>
              </a:ext>
            </a:extLst>
          </p:cNvPr>
          <p:cNvPicPr>
            <a:picLocks noChangeAspect="1"/>
          </p:cNvPicPr>
          <p:nvPr/>
        </p:nvPicPr>
        <p:blipFill>
          <a:blip r:embed="rId2"/>
          <a:stretch>
            <a:fillRect/>
          </a:stretch>
        </p:blipFill>
        <p:spPr>
          <a:xfrm>
            <a:off x="9351190" y="478517"/>
            <a:ext cx="2881298" cy="307079"/>
          </a:xfrm>
          <a:prstGeom prst="rect">
            <a:avLst/>
          </a:prstGeom>
        </p:spPr>
      </p:pic>
      <p:sp>
        <p:nvSpPr>
          <p:cNvPr id="11" name="Rectangle 10">
            <a:extLst>
              <a:ext uri="{FF2B5EF4-FFF2-40B4-BE49-F238E27FC236}">
                <a16:creationId xmlns:a16="http://schemas.microsoft.com/office/drawing/2014/main" id="{34F6CF80-CF53-188E-324E-E28066E1EBDB}"/>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2" name="Title 6">
            <a:extLst>
              <a:ext uri="{FF2B5EF4-FFF2-40B4-BE49-F238E27FC236}">
                <a16:creationId xmlns:a16="http://schemas.microsoft.com/office/drawing/2014/main" id="{934163AD-B9A6-DC9F-76CE-3FF39614FED1}"/>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
        <p:nvSpPr>
          <p:cNvPr id="14" name="Text Placeholder 13">
            <a:extLst>
              <a:ext uri="{FF2B5EF4-FFF2-40B4-BE49-F238E27FC236}">
                <a16:creationId xmlns:a16="http://schemas.microsoft.com/office/drawing/2014/main" id="{664DF95A-9310-ABFA-3956-48C8D921323B}"/>
              </a:ext>
            </a:extLst>
          </p:cNvPr>
          <p:cNvSpPr>
            <a:spLocks noGrp="1"/>
          </p:cNvSpPr>
          <p:nvPr>
            <p:ph type="body" sz="quarter" idx="11" hasCustomPrompt="1"/>
          </p:nvPr>
        </p:nvSpPr>
        <p:spPr>
          <a:xfrm>
            <a:off x="457200" y="1120726"/>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5" name="Title 6">
            <a:extLst>
              <a:ext uri="{FF2B5EF4-FFF2-40B4-BE49-F238E27FC236}">
                <a16:creationId xmlns:a16="http://schemas.microsoft.com/office/drawing/2014/main" id="{36373EBC-9CED-214A-216C-8C8261C91288}"/>
              </a:ext>
            </a:extLst>
          </p:cNvPr>
          <p:cNvSpPr>
            <a:spLocks noGrp="1"/>
          </p:cNvSpPr>
          <p:nvPr>
            <p:ph type="title"/>
          </p:nvPr>
        </p:nvSpPr>
        <p:spPr>
          <a:xfrm>
            <a:off x="468086" y="385004"/>
            <a:ext cx="11266714" cy="589032"/>
          </a:xfrm>
        </p:spPr>
        <p:txBody>
          <a:bodyPr/>
          <a:lstStyle>
            <a:lvl1pPr>
              <a:defRPr>
                <a:solidFill>
                  <a:schemeClr val="accent4"/>
                </a:solidFill>
              </a:defRPr>
            </a:lvl1pPr>
          </a:lstStyle>
          <a:p>
            <a:r>
              <a:rPr lang="en-US"/>
              <a:t>Click to edit Master title style</a:t>
            </a:r>
            <a:endParaRPr lang="en-US" dirty="0"/>
          </a:p>
        </p:txBody>
      </p:sp>
    </p:spTree>
    <p:extLst>
      <p:ext uri="{BB962C8B-B14F-4D97-AF65-F5344CB8AC3E}">
        <p14:creationId xmlns:p14="http://schemas.microsoft.com/office/powerpoint/2010/main" val="4186284452"/>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Content - 3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CE0360-2F0B-705D-234D-DE0A2C49F916}"/>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8" name="Content Placeholder 2">
            <a:extLst>
              <a:ext uri="{FF2B5EF4-FFF2-40B4-BE49-F238E27FC236}">
                <a16:creationId xmlns:a16="http://schemas.microsoft.com/office/drawing/2014/main" id="{2D59E3ED-7921-E7F3-A0A2-0467597EF7ED}"/>
              </a:ext>
            </a:extLst>
          </p:cNvPr>
          <p:cNvSpPr>
            <a:spLocks noGrp="1"/>
          </p:cNvSpPr>
          <p:nvPr>
            <p:ph idx="12"/>
          </p:nvPr>
        </p:nvSpPr>
        <p:spPr>
          <a:xfrm>
            <a:off x="468087" y="1543324"/>
            <a:ext cx="3507565" cy="439033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66D77F14-E88B-D0A5-6F63-E4DA45A7CD6B}"/>
              </a:ext>
            </a:extLst>
          </p:cNvPr>
          <p:cNvSpPr>
            <a:spLocks noGrp="1"/>
          </p:cNvSpPr>
          <p:nvPr>
            <p:ph idx="17"/>
          </p:nvPr>
        </p:nvSpPr>
        <p:spPr>
          <a:xfrm>
            <a:off x="4342217" y="1543323"/>
            <a:ext cx="3507565" cy="4390337"/>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a:extLst>
              <a:ext uri="{FF2B5EF4-FFF2-40B4-BE49-F238E27FC236}">
                <a16:creationId xmlns:a16="http://schemas.microsoft.com/office/drawing/2014/main" id="{5A95E987-1BAB-5DE6-3A52-75935C62985E}"/>
              </a:ext>
            </a:extLst>
          </p:cNvPr>
          <p:cNvSpPr>
            <a:spLocks noGrp="1"/>
          </p:cNvSpPr>
          <p:nvPr>
            <p:ph idx="18"/>
          </p:nvPr>
        </p:nvSpPr>
        <p:spPr>
          <a:xfrm>
            <a:off x="8243137" y="1543322"/>
            <a:ext cx="3507565" cy="4390337"/>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urdue Logo">
            <a:extLst>
              <a:ext uri="{FF2B5EF4-FFF2-40B4-BE49-F238E27FC236}">
                <a16:creationId xmlns:a16="http://schemas.microsoft.com/office/drawing/2014/main" id="{C10D96FC-4D78-45FF-0842-68824DADD0F7}"/>
              </a:ext>
            </a:extLst>
          </p:cNvPr>
          <p:cNvPicPr>
            <a:picLocks noChangeAspect="1"/>
          </p:cNvPicPr>
          <p:nvPr/>
        </p:nvPicPr>
        <p:blipFill>
          <a:blip r:embed="rId2"/>
          <a:srcRect/>
          <a:stretch/>
        </p:blipFill>
        <p:spPr>
          <a:xfrm>
            <a:off x="457199" y="6221304"/>
            <a:ext cx="3138257" cy="334464"/>
          </a:xfrm>
          <a:prstGeom prst="rect">
            <a:avLst/>
          </a:prstGeom>
        </p:spPr>
      </p:pic>
      <p:sp>
        <p:nvSpPr>
          <p:cNvPr id="6" name="Trapezoid 5">
            <a:extLst>
              <a:ext uri="{FF2B5EF4-FFF2-40B4-BE49-F238E27FC236}">
                <a16:creationId xmlns:a16="http://schemas.microsoft.com/office/drawing/2014/main" id="{8373E95E-E45B-CF5B-17F2-97E24E59D983}"/>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0FC911CC-93E1-C3FB-5E43-4D0FF528A4BB}"/>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9ED49025-9F74-0768-54E8-F74981247290}"/>
              </a:ext>
            </a:extLst>
          </p:cNvPr>
          <p:cNvPicPr>
            <a:picLocks noChangeAspect="1"/>
          </p:cNvPicPr>
          <p:nvPr/>
        </p:nvPicPr>
        <p:blipFill>
          <a:blip r:embed="rId2"/>
          <a:stretch>
            <a:fillRect/>
          </a:stretch>
        </p:blipFill>
        <p:spPr>
          <a:xfrm>
            <a:off x="9351190" y="478517"/>
            <a:ext cx="2881298" cy="307079"/>
          </a:xfrm>
          <a:prstGeom prst="rect">
            <a:avLst/>
          </a:prstGeom>
        </p:spPr>
      </p:pic>
      <p:sp>
        <p:nvSpPr>
          <p:cNvPr id="10" name="Rectangle 9">
            <a:extLst>
              <a:ext uri="{FF2B5EF4-FFF2-40B4-BE49-F238E27FC236}">
                <a16:creationId xmlns:a16="http://schemas.microsoft.com/office/drawing/2014/main" id="{48673E37-BF30-C62E-A213-FEA272DE3307}"/>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4" name="Title 6">
            <a:extLst>
              <a:ext uri="{FF2B5EF4-FFF2-40B4-BE49-F238E27FC236}">
                <a16:creationId xmlns:a16="http://schemas.microsoft.com/office/drawing/2014/main" id="{46349DD1-C144-A318-8DB5-0201A26909C3}"/>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
        <p:nvSpPr>
          <p:cNvPr id="15" name="Text Placeholder 13">
            <a:extLst>
              <a:ext uri="{FF2B5EF4-FFF2-40B4-BE49-F238E27FC236}">
                <a16:creationId xmlns:a16="http://schemas.microsoft.com/office/drawing/2014/main" id="{A43D1A3E-C161-1D4E-F207-63DAC366F549}"/>
              </a:ext>
            </a:extLst>
          </p:cNvPr>
          <p:cNvSpPr>
            <a:spLocks noGrp="1"/>
          </p:cNvSpPr>
          <p:nvPr>
            <p:ph type="body" sz="quarter" idx="11" hasCustomPrompt="1"/>
          </p:nvPr>
        </p:nvSpPr>
        <p:spPr>
          <a:xfrm>
            <a:off x="457200" y="1120726"/>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6" name="Title 6">
            <a:extLst>
              <a:ext uri="{FF2B5EF4-FFF2-40B4-BE49-F238E27FC236}">
                <a16:creationId xmlns:a16="http://schemas.microsoft.com/office/drawing/2014/main" id="{978B6AE3-B9B9-A4A0-A3E4-F08EBFE0DC56}"/>
              </a:ext>
            </a:extLst>
          </p:cNvPr>
          <p:cNvSpPr>
            <a:spLocks noGrp="1"/>
          </p:cNvSpPr>
          <p:nvPr>
            <p:ph type="title"/>
          </p:nvPr>
        </p:nvSpPr>
        <p:spPr>
          <a:xfrm>
            <a:off x="468086" y="385004"/>
            <a:ext cx="11266714" cy="589032"/>
          </a:xfrm>
        </p:spPr>
        <p:txBody>
          <a:bodyPr/>
          <a:lstStyle>
            <a:lvl1pPr>
              <a:defRPr>
                <a:solidFill>
                  <a:schemeClr val="accent4"/>
                </a:solidFill>
              </a:defRPr>
            </a:lvl1pPr>
          </a:lstStyle>
          <a:p>
            <a:r>
              <a:rPr lang="en-US"/>
              <a:t>Click to edit Master title style</a:t>
            </a:r>
            <a:endParaRPr lang="en-US" dirty="0"/>
          </a:p>
        </p:txBody>
      </p:sp>
    </p:spTree>
    <p:extLst>
      <p:ext uri="{BB962C8B-B14F-4D97-AF65-F5344CB8AC3E}">
        <p14:creationId xmlns:p14="http://schemas.microsoft.com/office/powerpoint/2010/main" val="619630990"/>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hoto with Copy - 2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167679-990F-4491-6B61-AEB85C6B6E72}"/>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46313" y="3652272"/>
            <a:ext cx="5469743"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2" name="Picture Placeholder 2">
            <a:extLst>
              <a:ext uri="{FF2B5EF4-FFF2-40B4-BE49-F238E27FC236}">
                <a16:creationId xmlns:a16="http://schemas.microsoft.com/office/drawing/2014/main" id="{EC508144-F984-C37C-90F6-AA8C545F3DA9}"/>
              </a:ext>
            </a:extLst>
          </p:cNvPr>
          <p:cNvSpPr>
            <a:spLocks noGrp="1"/>
          </p:cNvSpPr>
          <p:nvPr>
            <p:ph type="pic" idx="1"/>
          </p:nvPr>
        </p:nvSpPr>
        <p:spPr>
          <a:xfrm>
            <a:off x="446311" y="1543323"/>
            <a:ext cx="5469745"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Picture Placeholder 2">
            <a:extLst>
              <a:ext uri="{FF2B5EF4-FFF2-40B4-BE49-F238E27FC236}">
                <a16:creationId xmlns:a16="http://schemas.microsoft.com/office/drawing/2014/main" id="{35480D7F-9BE0-34B6-0080-2DFC58123F3E}"/>
              </a:ext>
            </a:extLst>
          </p:cNvPr>
          <p:cNvSpPr>
            <a:spLocks noGrp="1"/>
          </p:cNvSpPr>
          <p:nvPr>
            <p:ph type="pic" idx="14"/>
          </p:nvPr>
        </p:nvSpPr>
        <p:spPr>
          <a:xfrm>
            <a:off x="6275945" y="1543323"/>
            <a:ext cx="5458727"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Text Placeholder 11">
            <a:extLst>
              <a:ext uri="{FF2B5EF4-FFF2-40B4-BE49-F238E27FC236}">
                <a16:creationId xmlns:a16="http://schemas.microsoft.com/office/drawing/2014/main" id="{710C66FF-C32F-9EF8-4FBC-44E08230B658}"/>
              </a:ext>
            </a:extLst>
          </p:cNvPr>
          <p:cNvSpPr>
            <a:spLocks noGrp="1"/>
          </p:cNvSpPr>
          <p:nvPr>
            <p:ph type="body" sz="quarter" idx="15"/>
          </p:nvPr>
        </p:nvSpPr>
        <p:spPr>
          <a:xfrm>
            <a:off x="6264929" y="3652271"/>
            <a:ext cx="5469743"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9" name="Trapezoid 8">
            <a:extLst>
              <a:ext uri="{FF2B5EF4-FFF2-40B4-BE49-F238E27FC236}">
                <a16:creationId xmlns:a16="http://schemas.microsoft.com/office/drawing/2014/main" id="{D20A5A71-77F9-1DC1-37B4-F800F30C4CE3}"/>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C346432B-BF1E-AB13-5CCA-AABE2C9A0152}"/>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7A342DF4-8D45-7C33-4B4F-3F190816C033}"/>
              </a:ext>
            </a:extLst>
          </p:cNvPr>
          <p:cNvPicPr>
            <a:picLocks noChangeAspect="1"/>
          </p:cNvPicPr>
          <p:nvPr/>
        </p:nvPicPr>
        <p:blipFill>
          <a:blip r:embed="rId2"/>
          <a:stretch>
            <a:fillRect/>
          </a:stretch>
        </p:blipFill>
        <p:spPr>
          <a:xfrm>
            <a:off x="9351190" y="478517"/>
            <a:ext cx="2881298" cy="307079"/>
          </a:xfrm>
          <a:prstGeom prst="rect">
            <a:avLst/>
          </a:prstGeom>
        </p:spPr>
      </p:pic>
      <p:sp>
        <p:nvSpPr>
          <p:cNvPr id="12" name="Rectangle 11">
            <a:extLst>
              <a:ext uri="{FF2B5EF4-FFF2-40B4-BE49-F238E27FC236}">
                <a16:creationId xmlns:a16="http://schemas.microsoft.com/office/drawing/2014/main" id="{76A0245D-9B55-1EF2-7E4E-BB7EFEBED117}"/>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5" name="Title 6">
            <a:extLst>
              <a:ext uri="{FF2B5EF4-FFF2-40B4-BE49-F238E27FC236}">
                <a16:creationId xmlns:a16="http://schemas.microsoft.com/office/drawing/2014/main" id="{7F6937C3-5CE3-81DB-47B4-8C1058187E0B}"/>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
        <p:nvSpPr>
          <p:cNvPr id="16" name="Text Placeholder 13">
            <a:extLst>
              <a:ext uri="{FF2B5EF4-FFF2-40B4-BE49-F238E27FC236}">
                <a16:creationId xmlns:a16="http://schemas.microsoft.com/office/drawing/2014/main" id="{B9177388-B85E-27EE-E964-AFC76325BA55}"/>
              </a:ext>
            </a:extLst>
          </p:cNvPr>
          <p:cNvSpPr>
            <a:spLocks noGrp="1"/>
          </p:cNvSpPr>
          <p:nvPr>
            <p:ph type="body" sz="quarter" idx="11" hasCustomPrompt="1"/>
          </p:nvPr>
        </p:nvSpPr>
        <p:spPr>
          <a:xfrm>
            <a:off x="457200" y="1120726"/>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7" name="Title 6">
            <a:extLst>
              <a:ext uri="{FF2B5EF4-FFF2-40B4-BE49-F238E27FC236}">
                <a16:creationId xmlns:a16="http://schemas.microsoft.com/office/drawing/2014/main" id="{C9A0CE36-3029-731D-CF6D-54B5D4126434}"/>
              </a:ext>
            </a:extLst>
          </p:cNvPr>
          <p:cNvSpPr>
            <a:spLocks noGrp="1"/>
          </p:cNvSpPr>
          <p:nvPr>
            <p:ph type="title"/>
          </p:nvPr>
        </p:nvSpPr>
        <p:spPr>
          <a:xfrm>
            <a:off x="468086" y="385004"/>
            <a:ext cx="11266714" cy="589032"/>
          </a:xfrm>
        </p:spPr>
        <p:txBody>
          <a:bodyPr/>
          <a:lstStyle>
            <a:lvl1pPr>
              <a:defRPr>
                <a:solidFill>
                  <a:schemeClr val="accent4"/>
                </a:solidFill>
              </a:defRPr>
            </a:lvl1pPr>
          </a:lstStyle>
          <a:p>
            <a:r>
              <a:rPr lang="en-US"/>
              <a:t>Click to edit Master title style</a:t>
            </a:r>
            <a:endParaRPr lang="en-US" dirty="0"/>
          </a:p>
        </p:txBody>
      </p:sp>
    </p:spTree>
    <p:extLst>
      <p:ext uri="{BB962C8B-B14F-4D97-AF65-F5344CB8AC3E}">
        <p14:creationId xmlns:p14="http://schemas.microsoft.com/office/powerpoint/2010/main" val="2262573607"/>
      </p:ext>
    </p:extLst>
  </p:cSld>
  <p:clrMapOvr>
    <a:masterClrMapping/>
  </p:clrMapOvr>
  <p:hf hdr="0" ftr="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hoto with Copy - 3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27941C-48E1-0936-77F8-0280B289ABEF}"/>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46314" y="3652272"/>
            <a:ext cx="3534479"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2" name="Picture Placeholder 2">
            <a:extLst>
              <a:ext uri="{FF2B5EF4-FFF2-40B4-BE49-F238E27FC236}">
                <a16:creationId xmlns:a16="http://schemas.microsoft.com/office/drawing/2014/main" id="{EC508144-F984-C37C-90F6-AA8C545F3DA9}"/>
              </a:ext>
            </a:extLst>
          </p:cNvPr>
          <p:cNvSpPr>
            <a:spLocks noGrp="1"/>
          </p:cNvSpPr>
          <p:nvPr>
            <p:ph type="pic" idx="1"/>
          </p:nvPr>
        </p:nvSpPr>
        <p:spPr>
          <a:xfrm>
            <a:off x="446312" y="1543323"/>
            <a:ext cx="3534479"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Picture Placeholder 2">
            <a:extLst>
              <a:ext uri="{FF2B5EF4-FFF2-40B4-BE49-F238E27FC236}">
                <a16:creationId xmlns:a16="http://schemas.microsoft.com/office/drawing/2014/main" id="{35480D7F-9BE0-34B6-0080-2DFC58123F3E}"/>
              </a:ext>
            </a:extLst>
          </p:cNvPr>
          <p:cNvSpPr>
            <a:spLocks noGrp="1"/>
          </p:cNvSpPr>
          <p:nvPr>
            <p:ph type="pic" idx="14"/>
          </p:nvPr>
        </p:nvSpPr>
        <p:spPr>
          <a:xfrm>
            <a:off x="4336974" y="1543324"/>
            <a:ext cx="3527360"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Text Placeholder 11">
            <a:extLst>
              <a:ext uri="{FF2B5EF4-FFF2-40B4-BE49-F238E27FC236}">
                <a16:creationId xmlns:a16="http://schemas.microsoft.com/office/drawing/2014/main" id="{710C66FF-C32F-9EF8-4FBC-44E08230B658}"/>
              </a:ext>
            </a:extLst>
          </p:cNvPr>
          <p:cNvSpPr>
            <a:spLocks noGrp="1"/>
          </p:cNvSpPr>
          <p:nvPr>
            <p:ph type="body" sz="quarter" idx="15"/>
          </p:nvPr>
        </p:nvSpPr>
        <p:spPr>
          <a:xfrm>
            <a:off x="4325959" y="3652272"/>
            <a:ext cx="3534479"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9" name="Picture Placeholder 2">
            <a:extLst>
              <a:ext uri="{FF2B5EF4-FFF2-40B4-BE49-F238E27FC236}">
                <a16:creationId xmlns:a16="http://schemas.microsoft.com/office/drawing/2014/main" id="{5D5694FC-6767-0363-8F8C-4C8AEA0C5DCC}"/>
              </a:ext>
            </a:extLst>
          </p:cNvPr>
          <p:cNvSpPr>
            <a:spLocks noGrp="1"/>
          </p:cNvSpPr>
          <p:nvPr>
            <p:ph type="pic" idx="16"/>
          </p:nvPr>
        </p:nvSpPr>
        <p:spPr>
          <a:xfrm>
            <a:off x="8205605" y="1532307"/>
            <a:ext cx="3527360"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 Placeholder 11">
            <a:extLst>
              <a:ext uri="{FF2B5EF4-FFF2-40B4-BE49-F238E27FC236}">
                <a16:creationId xmlns:a16="http://schemas.microsoft.com/office/drawing/2014/main" id="{347E27B2-1DE2-3469-81EF-9EBD7DC7AFBA}"/>
              </a:ext>
            </a:extLst>
          </p:cNvPr>
          <p:cNvSpPr>
            <a:spLocks noGrp="1"/>
          </p:cNvSpPr>
          <p:nvPr>
            <p:ph type="body" sz="quarter" idx="17"/>
          </p:nvPr>
        </p:nvSpPr>
        <p:spPr>
          <a:xfrm>
            <a:off x="8194590" y="3641255"/>
            <a:ext cx="3534479"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a:t>Click to edit Master text styles</a:t>
            </a:r>
          </a:p>
        </p:txBody>
      </p:sp>
      <p:sp>
        <p:nvSpPr>
          <p:cNvPr id="11" name="Trapezoid 10">
            <a:extLst>
              <a:ext uri="{FF2B5EF4-FFF2-40B4-BE49-F238E27FC236}">
                <a16:creationId xmlns:a16="http://schemas.microsoft.com/office/drawing/2014/main" id="{2C3E17F4-166E-296E-F984-15F1E4638E0E}"/>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C483436-D808-5E9B-A3BB-83AF0C441948}"/>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0FD1DECC-8D0B-1714-AB4B-27B873FB1E02}"/>
              </a:ext>
            </a:extLst>
          </p:cNvPr>
          <p:cNvPicPr>
            <a:picLocks noChangeAspect="1"/>
          </p:cNvPicPr>
          <p:nvPr/>
        </p:nvPicPr>
        <p:blipFill>
          <a:blip r:embed="rId2"/>
          <a:stretch>
            <a:fillRect/>
          </a:stretch>
        </p:blipFill>
        <p:spPr>
          <a:xfrm>
            <a:off x="9351190" y="478517"/>
            <a:ext cx="2881298" cy="307079"/>
          </a:xfrm>
          <a:prstGeom prst="rect">
            <a:avLst/>
          </a:prstGeom>
        </p:spPr>
      </p:pic>
      <p:sp>
        <p:nvSpPr>
          <p:cNvPr id="16" name="Rectangle 15">
            <a:extLst>
              <a:ext uri="{FF2B5EF4-FFF2-40B4-BE49-F238E27FC236}">
                <a16:creationId xmlns:a16="http://schemas.microsoft.com/office/drawing/2014/main" id="{27EB3EEB-6D5C-EA2B-6D41-360FCC671316}"/>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7" name="Title 6">
            <a:extLst>
              <a:ext uri="{FF2B5EF4-FFF2-40B4-BE49-F238E27FC236}">
                <a16:creationId xmlns:a16="http://schemas.microsoft.com/office/drawing/2014/main" id="{E3E7D44F-FD7A-18D8-C4DF-2AE1ECB41EDC}"/>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
        <p:nvSpPr>
          <p:cNvPr id="18" name="Text Placeholder 13">
            <a:extLst>
              <a:ext uri="{FF2B5EF4-FFF2-40B4-BE49-F238E27FC236}">
                <a16:creationId xmlns:a16="http://schemas.microsoft.com/office/drawing/2014/main" id="{90D80A08-42EF-1D92-8B30-00C148FD1E9D}"/>
              </a:ext>
            </a:extLst>
          </p:cNvPr>
          <p:cNvSpPr>
            <a:spLocks noGrp="1"/>
          </p:cNvSpPr>
          <p:nvPr>
            <p:ph type="body" sz="quarter" idx="11" hasCustomPrompt="1"/>
          </p:nvPr>
        </p:nvSpPr>
        <p:spPr>
          <a:xfrm>
            <a:off x="457200" y="1120726"/>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9" name="Title 6">
            <a:extLst>
              <a:ext uri="{FF2B5EF4-FFF2-40B4-BE49-F238E27FC236}">
                <a16:creationId xmlns:a16="http://schemas.microsoft.com/office/drawing/2014/main" id="{C15033FA-091F-1B80-B9C3-5512E1485DB7}"/>
              </a:ext>
            </a:extLst>
          </p:cNvPr>
          <p:cNvSpPr>
            <a:spLocks noGrp="1"/>
          </p:cNvSpPr>
          <p:nvPr>
            <p:ph type="title"/>
          </p:nvPr>
        </p:nvSpPr>
        <p:spPr>
          <a:xfrm>
            <a:off x="468086" y="385004"/>
            <a:ext cx="11266714" cy="589032"/>
          </a:xfrm>
        </p:spPr>
        <p:txBody>
          <a:bodyPr/>
          <a:lstStyle>
            <a:lvl1pPr>
              <a:defRPr>
                <a:solidFill>
                  <a:schemeClr val="accent4"/>
                </a:solidFill>
              </a:defRPr>
            </a:lvl1pPr>
          </a:lstStyle>
          <a:p>
            <a:r>
              <a:rPr lang="en-US"/>
              <a:t>Click to edit Master title style</a:t>
            </a:r>
            <a:endParaRPr lang="en-US" dirty="0"/>
          </a:p>
        </p:txBody>
      </p:sp>
    </p:spTree>
    <p:extLst>
      <p:ext uri="{BB962C8B-B14F-4D97-AF65-F5344CB8AC3E}">
        <p14:creationId xmlns:p14="http://schemas.microsoft.com/office/powerpoint/2010/main" val="4120523030"/>
      </p:ext>
    </p:extLst>
  </p:cSld>
  <p:clrMapOvr>
    <a:masterClrMapping/>
  </p:clrMapOvr>
  <p:hf hdr="0" ftr="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hoto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EAB4A2-6A52-67A8-7450-185652F2D462}"/>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446313" y="1543323"/>
            <a:ext cx="5458727" cy="431772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Picture Placeholder 2">
            <a:extLst>
              <a:ext uri="{FF2B5EF4-FFF2-40B4-BE49-F238E27FC236}">
                <a16:creationId xmlns:a16="http://schemas.microsoft.com/office/drawing/2014/main" id="{CF92D672-5C11-B647-ADA7-722837BA86C0}"/>
              </a:ext>
            </a:extLst>
          </p:cNvPr>
          <p:cNvSpPr>
            <a:spLocks noGrp="1"/>
          </p:cNvSpPr>
          <p:nvPr>
            <p:ph type="pic" idx="12"/>
          </p:nvPr>
        </p:nvSpPr>
        <p:spPr>
          <a:xfrm>
            <a:off x="6286962" y="1543323"/>
            <a:ext cx="5458727" cy="431772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7" name="Trapezoid 6">
            <a:extLst>
              <a:ext uri="{FF2B5EF4-FFF2-40B4-BE49-F238E27FC236}">
                <a16:creationId xmlns:a16="http://schemas.microsoft.com/office/drawing/2014/main" id="{FBC0F9D2-8AAA-5ABB-1B49-45642263E3AD}"/>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E3CDABFE-1966-6F02-17E9-D893A12BB2DC}"/>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EC5F0B7-BDF5-77F6-42AB-34B49D3EA236}"/>
              </a:ext>
            </a:extLst>
          </p:cNvPr>
          <p:cNvPicPr>
            <a:picLocks noChangeAspect="1"/>
          </p:cNvPicPr>
          <p:nvPr/>
        </p:nvPicPr>
        <p:blipFill>
          <a:blip r:embed="rId2"/>
          <a:stretch>
            <a:fillRect/>
          </a:stretch>
        </p:blipFill>
        <p:spPr>
          <a:xfrm>
            <a:off x="9351190" y="478517"/>
            <a:ext cx="2881298" cy="307079"/>
          </a:xfrm>
          <a:prstGeom prst="rect">
            <a:avLst/>
          </a:prstGeom>
        </p:spPr>
      </p:pic>
      <p:sp>
        <p:nvSpPr>
          <p:cNvPr id="12" name="Rectangle 11">
            <a:extLst>
              <a:ext uri="{FF2B5EF4-FFF2-40B4-BE49-F238E27FC236}">
                <a16:creationId xmlns:a16="http://schemas.microsoft.com/office/drawing/2014/main" id="{D61BD14A-109B-6813-184E-7EE8D1003747}"/>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3" name="Title 6">
            <a:extLst>
              <a:ext uri="{FF2B5EF4-FFF2-40B4-BE49-F238E27FC236}">
                <a16:creationId xmlns:a16="http://schemas.microsoft.com/office/drawing/2014/main" id="{77533EAC-D932-EE35-1CB5-6C7634D9175B}"/>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
        <p:nvSpPr>
          <p:cNvPr id="14" name="Text Placeholder 13">
            <a:extLst>
              <a:ext uri="{FF2B5EF4-FFF2-40B4-BE49-F238E27FC236}">
                <a16:creationId xmlns:a16="http://schemas.microsoft.com/office/drawing/2014/main" id="{4B1F9CEC-F7A1-E83A-A17D-1F06C0299822}"/>
              </a:ext>
            </a:extLst>
          </p:cNvPr>
          <p:cNvSpPr>
            <a:spLocks noGrp="1"/>
          </p:cNvSpPr>
          <p:nvPr>
            <p:ph type="body" sz="quarter" idx="11" hasCustomPrompt="1"/>
          </p:nvPr>
        </p:nvSpPr>
        <p:spPr>
          <a:xfrm>
            <a:off x="457200" y="1120726"/>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5" name="Title 6">
            <a:extLst>
              <a:ext uri="{FF2B5EF4-FFF2-40B4-BE49-F238E27FC236}">
                <a16:creationId xmlns:a16="http://schemas.microsoft.com/office/drawing/2014/main" id="{4ABB7C66-861E-664A-4738-C9C62EF5F4CA}"/>
              </a:ext>
            </a:extLst>
          </p:cNvPr>
          <p:cNvSpPr>
            <a:spLocks noGrp="1"/>
          </p:cNvSpPr>
          <p:nvPr>
            <p:ph type="title"/>
          </p:nvPr>
        </p:nvSpPr>
        <p:spPr>
          <a:xfrm>
            <a:off x="468086" y="385004"/>
            <a:ext cx="11266714" cy="589032"/>
          </a:xfrm>
        </p:spPr>
        <p:txBody>
          <a:bodyPr/>
          <a:lstStyle>
            <a:lvl1pPr>
              <a:defRPr>
                <a:solidFill>
                  <a:schemeClr val="accent4"/>
                </a:solidFill>
              </a:defRPr>
            </a:lvl1pPr>
          </a:lstStyle>
          <a:p>
            <a:r>
              <a:rPr lang="en-US"/>
              <a:t>Click to edit Master title style</a:t>
            </a:r>
            <a:endParaRPr lang="en-US" dirty="0"/>
          </a:p>
        </p:txBody>
      </p:sp>
    </p:spTree>
    <p:extLst>
      <p:ext uri="{BB962C8B-B14F-4D97-AF65-F5344CB8AC3E}">
        <p14:creationId xmlns:p14="http://schemas.microsoft.com/office/powerpoint/2010/main" val="4117876842"/>
      </p:ext>
    </p:extLst>
  </p:cSld>
  <p:clrMapOvr>
    <a:masterClrMapping/>
  </p:clrMapOvr>
  <p:hf hdr="0" ft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py with Photo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A5E2E4D-B140-A689-430B-689D0EDBEFA5}"/>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468086" y="1543323"/>
            <a:ext cx="5862679"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69A59AA2-58AF-A659-F919-8BDA04ADA496}"/>
              </a:ext>
            </a:extLst>
          </p:cNvPr>
          <p:cNvSpPr>
            <a:spLocks noGrp="1"/>
          </p:cNvSpPr>
          <p:nvPr>
            <p:ph type="body" sz="half" idx="2"/>
          </p:nvPr>
        </p:nvSpPr>
        <p:spPr>
          <a:xfrm>
            <a:off x="6615759" y="1543322"/>
            <a:ext cx="5129927" cy="43075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Picture Placeholder 2">
            <a:extLst>
              <a:ext uri="{FF2B5EF4-FFF2-40B4-BE49-F238E27FC236}">
                <a16:creationId xmlns:a16="http://schemas.microsoft.com/office/drawing/2014/main" id="{0492B2E6-F25A-DAD4-50C4-028EE4F9F201}"/>
              </a:ext>
            </a:extLst>
          </p:cNvPr>
          <p:cNvSpPr>
            <a:spLocks noGrp="1"/>
          </p:cNvSpPr>
          <p:nvPr>
            <p:ph type="pic" idx="13"/>
          </p:nvPr>
        </p:nvSpPr>
        <p:spPr>
          <a:xfrm>
            <a:off x="3486577" y="3795304"/>
            <a:ext cx="2844188"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Picture Placeholder 2">
            <a:extLst>
              <a:ext uri="{FF2B5EF4-FFF2-40B4-BE49-F238E27FC236}">
                <a16:creationId xmlns:a16="http://schemas.microsoft.com/office/drawing/2014/main" id="{E4F1D849-D57F-29CA-A61A-410807726101}"/>
              </a:ext>
            </a:extLst>
          </p:cNvPr>
          <p:cNvSpPr>
            <a:spLocks noGrp="1"/>
          </p:cNvSpPr>
          <p:nvPr>
            <p:ph type="pic" idx="14"/>
          </p:nvPr>
        </p:nvSpPr>
        <p:spPr>
          <a:xfrm>
            <a:off x="468086" y="3795304"/>
            <a:ext cx="2844188" cy="2055592"/>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Trapezoid 7">
            <a:extLst>
              <a:ext uri="{FF2B5EF4-FFF2-40B4-BE49-F238E27FC236}">
                <a16:creationId xmlns:a16="http://schemas.microsoft.com/office/drawing/2014/main" id="{D11579D6-A17B-6EB5-9DC9-3F2660C235E8}"/>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321C7AC3-7CFD-4C4E-611F-2AB6554B04E3}"/>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6A20CEF0-C406-9A80-B50F-1FD75BF5FDC9}"/>
              </a:ext>
            </a:extLst>
          </p:cNvPr>
          <p:cNvPicPr>
            <a:picLocks noChangeAspect="1"/>
          </p:cNvPicPr>
          <p:nvPr/>
        </p:nvPicPr>
        <p:blipFill>
          <a:blip r:embed="rId2"/>
          <a:stretch>
            <a:fillRect/>
          </a:stretch>
        </p:blipFill>
        <p:spPr>
          <a:xfrm>
            <a:off x="9351190" y="478517"/>
            <a:ext cx="2881298" cy="307079"/>
          </a:xfrm>
          <a:prstGeom prst="rect">
            <a:avLst/>
          </a:prstGeom>
        </p:spPr>
      </p:pic>
      <p:sp>
        <p:nvSpPr>
          <p:cNvPr id="14" name="Rectangle 13">
            <a:extLst>
              <a:ext uri="{FF2B5EF4-FFF2-40B4-BE49-F238E27FC236}">
                <a16:creationId xmlns:a16="http://schemas.microsoft.com/office/drawing/2014/main" id="{6A4C36CA-6D03-AAB5-D17A-97BD7EDD4F90}"/>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5" name="Title 6">
            <a:extLst>
              <a:ext uri="{FF2B5EF4-FFF2-40B4-BE49-F238E27FC236}">
                <a16:creationId xmlns:a16="http://schemas.microsoft.com/office/drawing/2014/main" id="{374108CE-4F32-319D-0552-D8AFEC42448D}"/>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
        <p:nvSpPr>
          <p:cNvPr id="16" name="Text Placeholder 13">
            <a:extLst>
              <a:ext uri="{FF2B5EF4-FFF2-40B4-BE49-F238E27FC236}">
                <a16:creationId xmlns:a16="http://schemas.microsoft.com/office/drawing/2014/main" id="{7FF71078-119E-CBDC-7AF1-DF3B75719D5D}"/>
              </a:ext>
            </a:extLst>
          </p:cNvPr>
          <p:cNvSpPr>
            <a:spLocks noGrp="1"/>
          </p:cNvSpPr>
          <p:nvPr>
            <p:ph type="body" sz="quarter" idx="11" hasCustomPrompt="1"/>
          </p:nvPr>
        </p:nvSpPr>
        <p:spPr>
          <a:xfrm>
            <a:off x="457200" y="1120726"/>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7" name="Title 6">
            <a:extLst>
              <a:ext uri="{FF2B5EF4-FFF2-40B4-BE49-F238E27FC236}">
                <a16:creationId xmlns:a16="http://schemas.microsoft.com/office/drawing/2014/main" id="{E3C42B0B-5F5A-BCE4-1397-63B10ADB5146}"/>
              </a:ext>
            </a:extLst>
          </p:cNvPr>
          <p:cNvSpPr>
            <a:spLocks noGrp="1"/>
          </p:cNvSpPr>
          <p:nvPr>
            <p:ph type="title"/>
          </p:nvPr>
        </p:nvSpPr>
        <p:spPr>
          <a:xfrm>
            <a:off x="468086" y="385004"/>
            <a:ext cx="11266714" cy="589032"/>
          </a:xfrm>
        </p:spPr>
        <p:txBody>
          <a:bodyPr/>
          <a:lstStyle>
            <a:lvl1pPr>
              <a:defRPr>
                <a:solidFill>
                  <a:schemeClr val="accent4"/>
                </a:solidFill>
              </a:defRPr>
            </a:lvl1pPr>
          </a:lstStyle>
          <a:p>
            <a:r>
              <a:rPr lang="en-US"/>
              <a:t>Click to edit Master title style</a:t>
            </a:r>
            <a:endParaRPr lang="en-US" dirty="0"/>
          </a:p>
        </p:txBody>
      </p:sp>
    </p:spTree>
    <p:extLst>
      <p:ext uri="{BB962C8B-B14F-4D97-AF65-F5344CB8AC3E}">
        <p14:creationId xmlns:p14="http://schemas.microsoft.com/office/powerpoint/2010/main" val="360641668"/>
      </p:ext>
    </p:extLst>
  </p:cSld>
  <p:clrMapOvr>
    <a:masterClrMapping/>
  </p:clrMapOvr>
  <p:hf hdr="0" ft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hotos with Capti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89ED1E-964A-125E-CAC7-73640146FF32}"/>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4" name="Text Placeholder 3">
            <a:extLst>
              <a:ext uri="{FF2B5EF4-FFF2-40B4-BE49-F238E27FC236}">
                <a16:creationId xmlns:a16="http://schemas.microsoft.com/office/drawing/2014/main" id="{69A59AA2-58AF-A659-F919-8BDA04ADA496}"/>
              </a:ext>
            </a:extLst>
          </p:cNvPr>
          <p:cNvSpPr>
            <a:spLocks noGrp="1"/>
          </p:cNvSpPr>
          <p:nvPr>
            <p:ph type="body" sz="half" idx="2"/>
          </p:nvPr>
        </p:nvSpPr>
        <p:spPr>
          <a:xfrm>
            <a:off x="435428" y="314295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Picture Placeholder 2">
            <a:extLst>
              <a:ext uri="{FF2B5EF4-FFF2-40B4-BE49-F238E27FC236}">
                <a16:creationId xmlns:a16="http://schemas.microsoft.com/office/drawing/2014/main" id="{E4F1D849-D57F-29CA-A61A-410807726101}"/>
              </a:ext>
            </a:extLst>
          </p:cNvPr>
          <p:cNvSpPr>
            <a:spLocks noGrp="1"/>
          </p:cNvSpPr>
          <p:nvPr>
            <p:ph type="pic" idx="14"/>
          </p:nvPr>
        </p:nvSpPr>
        <p:spPr>
          <a:xfrm>
            <a:off x="457200" y="125714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Picture Placeholder 2">
            <a:extLst>
              <a:ext uri="{FF2B5EF4-FFF2-40B4-BE49-F238E27FC236}">
                <a16:creationId xmlns:a16="http://schemas.microsoft.com/office/drawing/2014/main" id="{60A3B0E8-AC0D-A169-37E3-2D123D6EBF24}"/>
              </a:ext>
            </a:extLst>
          </p:cNvPr>
          <p:cNvSpPr>
            <a:spLocks noGrp="1"/>
          </p:cNvSpPr>
          <p:nvPr>
            <p:ph type="pic" idx="16"/>
          </p:nvPr>
        </p:nvSpPr>
        <p:spPr>
          <a:xfrm>
            <a:off x="4325104" y="125714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Picture Placeholder 2">
            <a:extLst>
              <a:ext uri="{FF2B5EF4-FFF2-40B4-BE49-F238E27FC236}">
                <a16:creationId xmlns:a16="http://schemas.microsoft.com/office/drawing/2014/main" id="{640970D8-E511-89A8-FC5C-6DB37485ADE3}"/>
              </a:ext>
            </a:extLst>
          </p:cNvPr>
          <p:cNvSpPr>
            <a:spLocks noGrp="1"/>
          </p:cNvSpPr>
          <p:nvPr>
            <p:ph type="pic" idx="17"/>
          </p:nvPr>
        </p:nvSpPr>
        <p:spPr>
          <a:xfrm>
            <a:off x="8214780" y="125714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4" name="Text Placeholder 3">
            <a:extLst>
              <a:ext uri="{FF2B5EF4-FFF2-40B4-BE49-F238E27FC236}">
                <a16:creationId xmlns:a16="http://schemas.microsoft.com/office/drawing/2014/main" id="{6B04B79A-B4BD-0306-3D46-D570E1F51CA6}"/>
              </a:ext>
            </a:extLst>
          </p:cNvPr>
          <p:cNvSpPr>
            <a:spLocks noGrp="1"/>
          </p:cNvSpPr>
          <p:nvPr>
            <p:ph type="body" sz="half" idx="18"/>
          </p:nvPr>
        </p:nvSpPr>
        <p:spPr>
          <a:xfrm>
            <a:off x="4303332" y="314295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450B4796-C4B7-C272-5ADD-7D6C896B703E}"/>
              </a:ext>
            </a:extLst>
          </p:cNvPr>
          <p:cNvSpPr>
            <a:spLocks noGrp="1"/>
          </p:cNvSpPr>
          <p:nvPr>
            <p:ph type="body" sz="half" idx="19"/>
          </p:nvPr>
        </p:nvSpPr>
        <p:spPr>
          <a:xfrm>
            <a:off x="8214780" y="314295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2" name="Text Placeholder 3">
            <a:extLst>
              <a:ext uri="{FF2B5EF4-FFF2-40B4-BE49-F238E27FC236}">
                <a16:creationId xmlns:a16="http://schemas.microsoft.com/office/drawing/2014/main" id="{4633AE4D-056F-FC97-1F10-877F247AB319}"/>
              </a:ext>
            </a:extLst>
          </p:cNvPr>
          <p:cNvSpPr>
            <a:spLocks noGrp="1"/>
          </p:cNvSpPr>
          <p:nvPr>
            <p:ph type="body" sz="half" idx="20"/>
          </p:nvPr>
        </p:nvSpPr>
        <p:spPr>
          <a:xfrm>
            <a:off x="413656" y="564563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3" name="Picture Placeholder 2">
            <a:extLst>
              <a:ext uri="{FF2B5EF4-FFF2-40B4-BE49-F238E27FC236}">
                <a16:creationId xmlns:a16="http://schemas.microsoft.com/office/drawing/2014/main" id="{19716662-3C77-F831-E45C-F9EA49810F58}"/>
              </a:ext>
            </a:extLst>
          </p:cNvPr>
          <p:cNvSpPr>
            <a:spLocks noGrp="1"/>
          </p:cNvSpPr>
          <p:nvPr>
            <p:ph type="pic" idx="21"/>
          </p:nvPr>
        </p:nvSpPr>
        <p:spPr>
          <a:xfrm>
            <a:off x="435428" y="375982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4" name="Picture Placeholder 2">
            <a:extLst>
              <a:ext uri="{FF2B5EF4-FFF2-40B4-BE49-F238E27FC236}">
                <a16:creationId xmlns:a16="http://schemas.microsoft.com/office/drawing/2014/main" id="{1ED1A14F-5E0D-476E-9C60-BD987EFC4940}"/>
              </a:ext>
            </a:extLst>
          </p:cNvPr>
          <p:cNvSpPr>
            <a:spLocks noGrp="1"/>
          </p:cNvSpPr>
          <p:nvPr>
            <p:ph type="pic" idx="22"/>
          </p:nvPr>
        </p:nvSpPr>
        <p:spPr>
          <a:xfrm>
            <a:off x="4303332" y="375982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Picture Placeholder 2">
            <a:extLst>
              <a:ext uri="{FF2B5EF4-FFF2-40B4-BE49-F238E27FC236}">
                <a16:creationId xmlns:a16="http://schemas.microsoft.com/office/drawing/2014/main" id="{A0003A4C-26CB-DD7F-0B22-024AFB58DC67}"/>
              </a:ext>
            </a:extLst>
          </p:cNvPr>
          <p:cNvSpPr>
            <a:spLocks noGrp="1"/>
          </p:cNvSpPr>
          <p:nvPr>
            <p:ph type="pic" idx="23"/>
          </p:nvPr>
        </p:nvSpPr>
        <p:spPr>
          <a:xfrm>
            <a:off x="8193008" y="375982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6" name="Text Placeholder 3">
            <a:extLst>
              <a:ext uri="{FF2B5EF4-FFF2-40B4-BE49-F238E27FC236}">
                <a16:creationId xmlns:a16="http://schemas.microsoft.com/office/drawing/2014/main" id="{08CE8D58-56A2-6AE5-AB18-C53F4134DD88}"/>
              </a:ext>
            </a:extLst>
          </p:cNvPr>
          <p:cNvSpPr>
            <a:spLocks noGrp="1"/>
          </p:cNvSpPr>
          <p:nvPr>
            <p:ph type="body" sz="half" idx="24"/>
          </p:nvPr>
        </p:nvSpPr>
        <p:spPr>
          <a:xfrm>
            <a:off x="4281560" y="564563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7" name="Text Placeholder 3">
            <a:extLst>
              <a:ext uri="{FF2B5EF4-FFF2-40B4-BE49-F238E27FC236}">
                <a16:creationId xmlns:a16="http://schemas.microsoft.com/office/drawing/2014/main" id="{7A4C2D1F-1A58-AC60-F606-B816E5F23FFF}"/>
              </a:ext>
            </a:extLst>
          </p:cNvPr>
          <p:cNvSpPr>
            <a:spLocks noGrp="1"/>
          </p:cNvSpPr>
          <p:nvPr>
            <p:ph type="body" sz="half" idx="25"/>
          </p:nvPr>
        </p:nvSpPr>
        <p:spPr>
          <a:xfrm>
            <a:off x="8193008" y="564563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rapezoid 7">
            <a:extLst>
              <a:ext uri="{FF2B5EF4-FFF2-40B4-BE49-F238E27FC236}">
                <a16:creationId xmlns:a16="http://schemas.microsoft.com/office/drawing/2014/main" id="{D9FDF82D-8A96-F14E-3AD5-9E748AAD26BF}"/>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4B23034C-819E-32B1-D419-DE81B58005D0}"/>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2E3ACD9C-DC00-A33B-8E88-01504EF60CF3}"/>
              </a:ext>
            </a:extLst>
          </p:cNvPr>
          <p:cNvPicPr>
            <a:picLocks noChangeAspect="1"/>
          </p:cNvPicPr>
          <p:nvPr/>
        </p:nvPicPr>
        <p:blipFill>
          <a:blip r:embed="rId2"/>
          <a:stretch>
            <a:fillRect/>
          </a:stretch>
        </p:blipFill>
        <p:spPr>
          <a:xfrm>
            <a:off x="9351190" y="478517"/>
            <a:ext cx="2881298" cy="307079"/>
          </a:xfrm>
          <a:prstGeom prst="rect">
            <a:avLst/>
          </a:prstGeom>
        </p:spPr>
      </p:pic>
      <p:sp>
        <p:nvSpPr>
          <p:cNvPr id="12" name="Rectangle 11">
            <a:extLst>
              <a:ext uri="{FF2B5EF4-FFF2-40B4-BE49-F238E27FC236}">
                <a16:creationId xmlns:a16="http://schemas.microsoft.com/office/drawing/2014/main" id="{72E92FEF-1425-27B8-C6AA-39307DBC1AF5}"/>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6" name="Title 6">
            <a:extLst>
              <a:ext uri="{FF2B5EF4-FFF2-40B4-BE49-F238E27FC236}">
                <a16:creationId xmlns:a16="http://schemas.microsoft.com/office/drawing/2014/main" id="{79F69650-82BF-D346-8879-46D22A75A67A}"/>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
        <p:nvSpPr>
          <p:cNvPr id="17" name="Text Placeholder 13">
            <a:extLst>
              <a:ext uri="{FF2B5EF4-FFF2-40B4-BE49-F238E27FC236}">
                <a16:creationId xmlns:a16="http://schemas.microsoft.com/office/drawing/2014/main" id="{89226BFD-CCAC-C72E-AB85-ED61B55143F4}"/>
              </a:ext>
            </a:extLst>
          </p:cNvPr>
          <p:cNvSpPr>
            <a:spLocks noGrp="1"/>
          </p:cNvSpPr>
          <p:nvPr>
            <p:ph type="body" sz="quarter" idx="11" hasCustomPrompt="1"/>
          </p:nvPr>
        </p:nvSpPr>
        <p:spPr>
          <a:xfrm>
            <a:off x="457200" y="1120726"/>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8" name="Title 6">
            <a:extLst>
              <a:ext uri="{FF2B5EF4-FFF2-40B4-BE49-F238E27FC236}">
                <a16:creationId xmlns:a16="http://schemas.microsoft.com/office/drawing/2014/main" id="{3FD240AE-F1A3-C86B-12F7-9425648FBA08}"/>
              </a:ext>
            </a:extLst>
          </p:cNvPr>
          <p:cNvSpPr>
            <a:spLocks noGrp="1"/>
          </p:cNvSpPr>
          <p:nvPr>
            <p:ph type="title"/>
          </p:nvPr>
        </p:nvSpPr>
        <p:spPr>
          <a:xfrm>
            <a:off x="468086" y="385004"/>
            <a:ext cx="11266714" cy="589032"/>
          </a:xfrm>
        </p:spPr>
        <p:txBody>
          <a:bodyPr/>
          <a:lstStyle>
            <a:lvl1pPr>
              <a:defRPr>
                <a:solidFill>
                  <a:schemeClr val="accent4"/>
                </a:solidFill>
              </a:defRPr>
            </a:lvl1pPr>
          </a:lstStyle>
          <a:p>
            <a:r>
              <a:rPr lang="en-US"/>
              <a:t>Click to edit Master title style</a:t>
            </a:r>
            <a:endParaRPr lang="en-US" dirty="0"/>
          </a:p>
        </p:txBody>
      </p:sp>
    </p:spTree>
    <p:extLst>
      <p:ext uri="{BB962C8B-B14F-4D97-AF65-F5344CB8AC3E}">
        <p14:creationId xmlns:p14="http://schemas.microsoft.com/office/powerpoint/2010/main" val="3722947027"/>
      </p:ext>
    </p:extLst>
  </p:cSld>
  <p:clrMapOvr>
    <a:masterClrMapping/>
  </p:clrMapOvr>
  <p:hf hdr="0" ft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hart with 3 Photo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6D8676E-C72F-9085-9F73-747B60FAD577}"/>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6521986" y="1643073"/>
            <a:ext cx="5212813"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Picture Placeholder 2">
            <a:extLst>
              <a:ext uri="{FF2B5EF4-FFF2-40B4-BE49-F238E27FC236}">
                <a16:creationId xmlns:a16="http://schemas.microsoft.com/office/drawing/2014/main" id="{0492B2E6-F25A-DAD4-50C4-028EE4F9F201}"/>
              </a:ext>
            </a:extLst>
          </p:cNvPr>
          <p:cNvSpPr>
            <a:spLocks noGrp="1"/>
          </p:cNvSpPr>
          <p:nvPr>
            <p:ph type="pic" idx="13"/>
          </p:nvPr>
        </p:nvSpPr>
        <p:spPr>
          <a:xfrm>
            <a:off x="9287219" y="3884037"/>
            <a:ext cx="2447580"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Picture Placeholder 2">
            <a:extLst>
              <a:ext uri="{FF2B5EF4-FFF2-40B4-BE49-F238E27FC236}">
                <a16:creationId xmlns:a16="http://schemas.microsoft.com/office/drawing/2014/main" id="{E4F1D849-D57F-29CA-A61A-410807726101}"/>
              </a:ext>
            </a:extLst>
          </p:cNvPr>
          <p:cNvSpPr>
            <a:spLocks noGrp="1"/>
          </p:cNvSpPr>
          <p:nvPr>
            <p:ph type="pic" idx="14"/>
          </p:nvPr>
        </p:nvSpPr>
        <p:spPr>
          <a:xfrm>
            <a:off x="6521986" y="3879120"/>
            <a:ext cx="2528916" cy="2055592"/>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Content Placeholder 2">
            <a:extLst>
              <a:ext uri="{FF2B5EF4-FFF2-40B4-BE49-F238E27FC236}">
                <a16:creationId xmlns:a16="http://schemas.microsoft.com/office/drawing/2014/main" id="{DC2C5294-0EFC-A3EC-D994-11DDCFE70D67}"/>
              </a:ext>
            </a:extLst>
          </p:cNvPr>
          <p:cNvSpPr>
            <a:spLocks noGrp="1"/>
          </p:cNvSpPr>
          <p:nvPr>
            <p:ph idx="18"/>
          </p:nvPr>
        </p:nvSpPr>
        <p:spPr>
          <a:xfrm>
            <a:off x="446315" y="1643073"/>
            <a:ext cx="5745165" cy="4307571"/>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a:extLst>
              <a:ext uri="{FF2B5EF4-FFF2-40B4-BE49-F238E27FC236}">
                <a16:creationId xmlns:a16="http://schemas.microsoft.com/office/drawing/2014/main" id="{ECAC4E08-5A51-BF4F-655E-4E54DD771548}"/>
              </a:ext>
            </a:extLst>
          </p:cNvPr>
          <p:cNvSpPr/>
          <p:nvPr/>
        </p:nvSpPr>
        <p:spPr>
          <a:xfrm>
            <a:off x="6521986" y="3395949"/>
            <a:ext cx="5212813"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 Placeholder 3">
            <a:extLst>
              <a:ext uri="{FF2B5EF4-FFF2-40B4-BE49-F238E27FC236}">
                <a16:creationId xmlns:a16="http://schemas.microsoft.com/office/drawing/2014/main" id="{27D80C23-74F3-F853-02BF-83C743039F6E}"/>
              </a:ext>
            </a:extLst>
          </p:cNvPr>
          <p:cNvSpPr>
            <a:spLocks noGrp="1"/>
          </p:cNvSpPr>
          <p:nvPr>
            <p:ph type="body" sz="half" idx="2"/>
          </p:nvPr>
        </p:nvSpPr>
        <p:spPr>
          <a:xfrm>
            <a:off x="6571823" y="3395949"/>
            <a:ext cx="5162846"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ectangle 6">
            <a:extLst>
              <a:ext uri="{FF2B5EF4-FFF2-40B4-BE49-F238E27FC236}">
                <a16:creationId xmlns:a16="http://schemas.microsoft.com/office/drawing/2014/main" id="{F8F22EB8-4EFD-86A4-8EB8-8A4F1A1AA2DF}"/>
              </a:ext>
            </a:extLst>
          </p:cNvPr>
          <p:cNvSpPr/>
          <p:nvPr/>
        </p:nvSpPr>
        <p:spPr>
          <a:xfrm>
            <a:off x="6512818" y="5631997"/>
            <a:ext cx="2512330"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66A4B2AA-E0AE-18DD-BAA3-AF2A9CA6987A}"/>
              </a:ext>
            </a:extLst>
          </p:cNvPr>
          <p:cNvSpPr>
            <a:spLocks noGrp="1"/>
          </p:cNvSpPr>
          <p:nvPr>
            <p:ph type="body" sz="half" idx="19"/>
          </p:nvPr>
        </p:nvSpPr>
        <p:spPr>
          <a:xfrm>
            <a:off x="6562654" y="5631997"/>
            <a:ext cx="2488248"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Rectangle 14">
            <a:extLst>
              <a:ext uri="{FF2B5EF4-FFF2-40B4-BE49-F238E27FC236}">
                <a16:creationId xmlns:a16="http://schemas.microsoft.com/office/drawing/2014/main" id="{E18B5CD1-FF93-2C9C-1BFF-73A3CE39E65D}"/>
              </a:ext>
            </a:extLst>
          </p:cNvPr>
          <p:cNvSpPr/>
          <p:nvPr/>
        </p:nvSpPr>
        <p:spPr>
          <a:xfrm>
            <a:off x="9287218" y="5641703"/>
            <a:ext cx="2431941"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Text Placeholder 3">
            <a:extLst>
              <a:ext uri="{FF2B5EF4-FFF2-40B4-BE49-F238E27FC236}">
                <a16:creationId xmlns:a16="http://schemas.microsoft.com/office/drawing/2014/main" id="{C52272AC-9734-6D60-9441-B5E7B9E4E372}"/>
              </a:ext>
            </a:extLst>
          </p:cNvPr>
          <p:cNvSpPr>
            <a:spLocks noGrp="1"/>
          </p:cNvSpPr>
          <p:nvPr>
            <p:ph type="body" sz="half" idx="20"/>
          </p:nvPr>
        </p:nvSpPr>
        <p:spPr>
          <a:xfrm>
            <a:off x="9337055" y="5641703"/>
            <a:ext cx="2408630"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Trapezoid 16">
            <a:extLst>
              <a:ext uri="{FF2B5EF4-FFF2-40B4-BE49-F238E27FC236}">
                <a16:creationId xmlns:a16="http://schemas.microsoft.com/office/drawing/2014/main" id="{F9879A8A-D581-EDAA-CCCC-60040537C86D}"/>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09672876-37CC-6073-0412-C1A0BC53195D}"/>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69F6B4E3-7A67-89D1-8EBC-2342DAB29D16}"/>
              </a:ext>
            </a:extLst>
          </p:cNvPr>
          <p:cNvPicPr>
            <a:picLocks noChangeAspect="1"/>
          </p:cNvPicPr>
          <p:nvPr/>
        </p:nvPicPr>
        <p:blipFill>
          <a:blip r:embed="rId2"/>
          <a:stretch>
            <a:fillRect/>
          </a:stretch>
        </p:blipFill>
        <p:spPr>
          <a:xfrm>
            <a:off x="9351190" y="478517"/>
            <a:ext cx="2881298" cy="307079"/>
          </a:xfrm>
          <a:prstGeom prst="rect">
            <a:avLst/>
          </a:prstGeom>
        </p:spPr>
      </p:pic>
      <p:sp>
        <p:nvSpPr>
          <p:cNvPr id="20" name="Rectangle 19">
            <a:extLst>
              <a:ext uri="{FF2B5EF4-FFF2-40B4-BE49-F238E27FC236}">
                <a16:creationId xmlns:a16="http://schemas.microsoft.com/office/drawing/2014/main" id="{4CF3E6AB-BE36-DC16-E6FF-BD9756EB57DA}"/>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21" name="Title 6">
            <a:extLst>
              <a:ext uri="{FF2B5EF4-FFF2-40B4-BE49-F238E27FC236}">
                <a16:creationId xmlns:a16="http://schemas.microsoft.com/office/drawing/2014/main" id="{A26A6FA2-3A9C-1562-30E6-9DC2A593E389}"/>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
        <p:nvSpPr>
          <p:cNvPr id="22" name="Text Placeholder 13">
            <a:extLst>
              <a:ext uri="{FF2B5EF4-FFF2-40B4-BE49-F238E27FC236}">
                <a16:creationId xmlns:a16="http://schemas.microsoft.com/office/drawing/2014/main" id="{1346C62B-4583-7EA4-3662-945A25062D2D}"/>
              </a:ext>
            </a:extLst>
          </p:cNvPr>
          <p:cNvSpPr>
            <a:spLocks noGrp="1"/>
          </p:cNvSpPr>
          <p:nvPr>
            <p:ph type="body" sz="quarter" idx="11" hasCustomPrompt="1"/>
          </p:nvPr>
        </p:nvSpPr>
        <p:spPr>
          <a:xfrm>
            <a:off x="457200" y="1120726"/>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23" name="Title 6">
            <a:extLst>
              <a:ext uri="{FF2B5EF4-FFF2-40B4-BE49-F238E27FC236}">
                <a16:creationId xmlns:a16="http://schemas.microsoft.com/office/drawing/2014/main" id="{849762DB-30CE-64F5-64A5-CC514BF7A537}"/>
              </a:ext>
            </a:extLst>
          </p:cNvPr>
          <p:cNvSpPr>
            <a:spLocks noGrp="1"/>
          </p:cNvSpPr>
          <p:nvPr>
            <p:ph type="title"/>
          </p:nvPr>
        </p:nvSpPr>
        <p:spPr>
          <a:xfrm>
            <a:off x="468086" y="385004"/>
            <a:ext cx="11266714" cy="589032"/>
          </a:xfrm>
        </p:spPr>
        <p:txBody>
          <a:bodyPr/>
          <a:lstStyle>
            <a:lvl1pPr>
              <a:defRPr>
                <a:solidFill>
                  <a:schemeClr val="accent4"/>
                </a:solidFill>
              </a:defRPr>
            </a:lvl1pPr>
          </a:lstStyle>
          <a:p>
            <a:r>
              <a:rPr lang="en-US"/>
              <a:t>Click to edit Master title style</a:t>
            </a:r>
            <a:endParaRPr lang="en-US" dirty="0"/>
          </a:p>
        </p:txBody>
      </p:sp>
    </p:spTree>
    <p:extLst>
      <p:ext uri="{BB962C8B-B14F-4D97-AF65-F5344CB8AC3E}">
        <p14:creationId xmlns:p14="http://schemas.microsoft.com/office/powerpoint/2010/main" val="2324265799"/>
      </p:ext>
    </p:extLst>
  </p:cSld>
  <p:clrMapOvr>
    <a:masterClrMapping/>
  </p:clrMapOvr>
  <p:hf hdr="0" ftr="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mparison - 3 Blocks - Blac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147A3B-085E-8CDE-3C81-41ED5184097A}"/>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5" name="Rectangle 4">
            <a:extLst>
              <a:ext uri="{FF2B5EF4-FFF2-40B4-BE49-F238E27FC236}">
                <a16:creationId xmlns:a16="http://schemas.microsoft.com/office/drawing/2014/main" id="{D4CFF414-FA47-F7EC-7EFB-7073E26BB831}"/>
              </a:ext>
            </a:extLst>
          </p:cNvPr>
          <p:cNvSpPr/>
          <p:nvPr/>
        </p:nvSpPr>
        <p:spPr>
          <a:xfrm>
            <a:off x="7938475" y="1315894"/>
            <a:ext cx="3319531" cy="45132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13C0F4F-1E76-E3A4-E5AA-8FA79C7C69FB}"/>
              </a:ext>
            </a:extLst>
          </p:cNvPr>
          <p:cNvSpPr/>
          <p:nvPr/>
        </p:nvSpPr>
        <p:spPr>
          <a:xfrm>
            <a:off x="4420956" y="1315895"/>
            <a:ext cx="3319531" cy="45132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67105CB-DECE-0616-2A57-776784CFC1CB}"/>
              </a:ext>
            </a:extLst>
          </p:cNvPr>
          <p:cNvSpPr/>
          <p:nvPr/>
        </p:nvSpPr>
        <p:spPr>
          <a:xfrm>
            <a:off x="903437" y="1315896"/>
            <a:ext cx="3319531" cy="45132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1813FE17-B697-FB87-4ED6-D832D798E901}"/>
              </a:ext>
            </a:extLst>
          </p:cNvPr>
          <p:cNvSpPr>
            <a:spLocks noGrp="1"/>
          </p:cNvSpPr>
          <p:nvPr>
            <p:ph type="body" sz="quarter" idx="10" hasCustomPrompt="1"/>
          </p:nvPr>
        </p:nvSpPr>
        <p:spPr>
          <a:xfrm>
            <a:off x="903506" y="1436468"/>
            <a:ext cx="3319462" cy="339561"/>
          </a:xfrm>
        </p:spPr>
        <p:txBody>
          <a:bodyPr>
            <a:noAutofit/>
          </a:bodyPr>
          <a:lstStyle>
            <a:lvl1pPr marL="0" indent="0" algn="ctr" fontAlgn="t">
              <a:spcBef>
                <a:spcPts val="0"/>
              </a:spcBef>
              <a:buFontTx/>
              <a:buNone/>
              <a:defRPr sz="1800" baseline="0">
                <a:solidFill>
                  <a:schemeClr val="bg1"/>
                </a:solidFill>
                <a:latin typeface="+mj-lt"/>
              </a:defRPr>
            </a:lvl1pPr>
          </a:lstStyle>
          <a:p>
            <a:pPr lvl="0"/>
            <a:r>
              <a:rPr lang="en-US" dirty="0"/>
              <a:t>Click to edit Subhead</a:t>
            </a:r>
          </a:p>
        </p:txBody>
      </p:sp>
      <p:sp>
        <p:nvSpPr>
          <p:cNvPr id="9" name="Text Placeholder 8">
            <a:extLst>
              <a:ext uri="{FF2B5EF4-FFF2-40B4-BE49-F238E27FC236}">
                <a16:creationId xmlns:a16="http://schemas.microsoft.com/office/drawing/2014/main" id="{8CE94D6C-2E61-91FC-DA54-8FB71DE93C01}"/>
              </a:ext>
            </a:extLst>
          </p:cNvPr>
          <p:cNvSpPr>
            <a:spLocks noGrp="1"/>
          </p:cNvSpPr>
          <p:nvPr>
            <p:ph type="body" sz="quarter" idx="11" hasCustomPrompt="1"/>
          </p:nvPr>
        </p:nvSpPr>
        <p:spPr>
          <a:xfrm>
            <a:off x="1101943" y="2043222"/>
            <a:ext cx="2950589" cy="1691333"/>
          </a:xfrm>
        </p:spPr>
        <p:txBody>
          <a:bodyPr>
            <a:noAutofit/>
          </a:bodyPr>
          <a:lstStyle>
            <a:lvl1pPr marL="0" indent="0" algn="l">
              <a:buFontTx/>
              <a:buNone/>
              <a:defRPr sz="1400">
                <a:solidFill>
                  <a:schemeClr val="bg1"/>
                </a:solidFill>
                <a:latin typeface="+mn-lt"/>
              </a:defRPr>
            </a:lvl1pPr>
          </a:lstStyle>
          <a:p>
            <a:r>
              <a:rPr lang="de-DE" sz="1400" dirty="0" err="1">
                <a:solidFill>
                  <a:schemeClr val="bg1"/>
                </a:solidFill>
                <a:latin typeface="Franklin Gothic Book" panose="020B0503020102020204" pitchFamily="34" charset="0"/>
              </a:rPr>
              <a:t>Lorem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ipsum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sit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amet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consetetur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sadipscing</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elitr</a:t>
            </a:r>
            <a:r>
              <a:rPr lang="de-DE" sz="1400" dirty="0">
                <a:solidFill>
                  <a:schemeClr val="bg1"/>
                </a:solidFill>
                <a:latin typeface="Franklin Gothic Book" panose="020B0503020102020204" pitchFamily="34" charset="0"/>
              </a:rPr>
              <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nonumy</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eirmod</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tempor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invidunt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ut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labore</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dolore</a:t>
            </a:r>
            <a:r>
              <a:rPr lang="de-DE" sz="1400" dirty="0">
                <a:solidFill>
                  <a:schemeClr val="bg1"/>
                </a:solidFill>
                <a:latin typeface="Franklin Gothic Book" panose="020B0503020102020204" pitchFamily="34" charset="0"/>
              </a:rPr>
              <a:t> magna </a:t>
            </a:r>
            <a:r>
              <a:rPr lang="de-DE" sz="1400" dirty="0" err="1">
                <a:solidFill>
                  <a:schemeClr val="bg1"/>
                </a:solidFill>
                <a:latin typeface="Franklin Gothic Book" panose="020B0503020102020204" pitchFamily="34" charset="0"/>
              </a:rPr>
              <a:t>aliquyam</a:t>
            </a:r>
            <a:r>
              <a:rPr lang="de-DE" sz="1400" dirty="0">
                <a:solidFill>
                  <a:schemeClr val="bg1"/>
                </a:solidFill>
                <a:latin typeface="Franklin Gothic Book" panose="020B0503020102020204" pitchFamily="34" charset="0"/>
              </a:rPr>
              <a:t> erat,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voluptua</a:t>
            </a:r>
            <a:r>
              <a:rPr lang="de-DE" sz="1400" dirty="0">
                <a:solidFill>
                  <a:schemeClr val="bg1"/>
                </a:solidFill>
                <a:latin typeface="Franklin Gothic Book" panose="020B0503020102020204" pitchFamily="34" charset="0"/>
              </a:rPr>
              <a:t>. At </a:t>
            </a:r>
            <a:r>
              <a:rPr lang="de-DE" sz="1400" dirty="0" err="1">
                <a:solidFill>
                  <a:schemeClr val="bg1"/>
                </a:solidFill>
                <a:latin typeface="Franklin Gothic Book" panose="020B0503020102020204" pitchFamily="34" charset="0"/>
              </a:rPr>
              <a:t>vero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eos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accusam</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justo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duo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dolores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ea</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rebum</a:t>
            </a:r>
            <a:r>
              <a:rPr lang="de-DE" sz="1400" dirty="0">
                <a:solidFill>
                  <a:schemeClr val="bg1"/>
                </a:solidFill>
                <a:latin typeface="Franklin Gothic Book" panose="020B0503020102020204" pitchFamily="34" charset="0"/>
              </a:rPr>
              <a:t>.</a:t>
            </a:r>
          </a:p>
          <a:p>
            <a:endParaRPr lang="en-US" dirty="0">
              <a:solidFill>
                <a:schemeClr val="bg1"/>
              </a:solidFill>
            </a:endParaRPr>
          </a:p>
          <a:p>
            <a:pPr lvl="0"/>
            <a:endParaRPr lang="en-US" dirty="0"/>
          </a:p>
        </p:txBody>
      </p:sp>
      <p:sp>
        <p:nvSpPr>
          <p:cNvPr id="11" name="Picture Placeholder 10">
            <a:extLst>
              <a:ext uri="{FF2B5EF4-FFF2-40B4-BE49-F238E27FC236}">
                <a16:creationId xmlns:a16="http://schemas.microsoft.com/office/drawing/2014/main" id="{8B65CB9D-AA49-05C2-2100-C63D32C82B85}"/>
              </a:ext>
            </a:extLst>
          </p:cNvPr>
          <p:cNvSpPr>
            <a:spLocks noGrp="1"/>
          </p:cNvSpPr>
          <p:nvPr>
            <p:ph type="pic" sz="quarter" idx="12"/>
          </p:nvPr>
        </p:nvSpPr>
        <p:spPr>
          <a:xfrm>
            <a:off x="1101943" y="4045824"/>
            <a:ext cx="2951163" cy="1555750"/>
          </a:xfrm>
        </p:spPr>
        <p:txBody>
          <a:bodyPr/>
          <a:lstStyle>
            <a:lvl1pPr marL="0" indent="0">
              <a:buNone/>
              <a:defRPr/>
            </a:lvl1pPr>
          </a:lstStyle>
          <a:p>
            <a:r>
              <a:rPr lang="en-US"/>
              <a:t>Click icon to add picture</a:t>
            </a:r>
            <a:endParaRPr lang="en-US" dirty="0"/>
          </a:p>
        </p:txBody>
      </p:sp>
      <p:sp>
        <p:nvSpPr>
          <p:cNvPr id="17" name="Text Placeholder 6">
            <a:extLst>
              <a:ext uri="{FF2B5EF4-FFF2-40B4-BE49-F238E27FC236}">
                <a16:creationId xmlns:a16="http://schemas.microsoft.com/office/drawing/2014/main" id="{43204028-135E-83A2-B94A-693154F531B4}"/>
              </a:ext>
            </a:extLst>
          </p:cNvPr>
          <p:cNvSpPr>
            <a:spLocks noGrp="1"/>
          </p:cNvSpPr>
          <p:nvPr>
            <p:ph type="body" sz="quarter" idx="13" hasCustomPrompt="1"/>
          </p:nvPr>
        </p:nvSpPr>
        <p:spPr>
          <a:xfrm>
            <a:off x="4421284" y="1436468"/>
            <a:ext cx="3319462" cy="339561"/>
          </a:xfrm>
        </p:spPr>
        <p:txBody>
          <a:bodyPr>
            <a:noAutofit/>
          </a:bodyPr>
          <a:lstStyle>
            <a:lvl1pPr marL="0" indent="0" algn="ctr" fontAlgn="t">
              <a:spcBef>
                <a:spcPts val="0"/>
              </a:spcBef>
              <a:buFontTx/>
              <a:buNone/>
              <a:defRPr sz="1800" baseline="0">
                <a:solidFill>
                  <a:schemeClr val="bg1"/>
                </a:solidFill>
                <a:latin typeface="+mj-lt"/>
              </a:defRPr>
            </a:lvl1pPr>
          </a:lstStyle>
          <a:p>
            <a:pPr lvl="0"/>
            <a:r>
              <a:rPr lang="en-US" dirty="0"/>
              <a:t>Click to edit Subhead</a:t>
            </a:r>
          </a:p>
        </p:txBody>
      </p:sp>
      <p:sp>
        <p:nvSpPr>
          <p:cNvPr id="18" name="Text Placeholder 8">
            <a:extLst>
              <a:ext uri="{FF2B5EF4-FFF2-40B4-BE49-F238E27FC236}">
                <a16:creationId xmlns:a16="http://schemas.microsoft.com/office/drawing/2014/main" id="{756D1137-A56F-85A2-FEB3-FEBA9D3C86F5}"/>
              </a:ext>
            </a:extLst>
          </p:cNvPr>
          <p:cNvSpPr>
            <a:spLocks noGrp="1"/>
          </p:cNvSpPr>
          <p:nvPr>
            <p:ph type="body" sz="quarter" idx="14" hasCustomPrompt="1"/>
          </p:nvPr>
        </p:nvSpPr>
        <p:spPr>
          <a:xfrm>
            <a:off x="4619721" y="2043222"/>
            <a:ext cx="2950589" cy="1691333"/>
          </a:xfrm>
        </p:spPr>
        <p:txBody>
          <a:bodyPr>
            <a:noAutofit/>
          </a:bodyPr>
          <a:lstStyle>
            <a:lvl1pPr marL="0" indent="0" algn="l">
              <a:buFontTx/>
              <a:buNone/>
              <a:defRPr sz="1400">
                <a:solidFill>
                  <a:schemeClr val="bg1"/>
                </a:solidFill>
                <a:latin typeface="+mn-lt"/>
              </a:defRPr>
            </a:lvl1pPr>
          </a:lstStyle>
          <a:p>
            <a:r>
              <a:rPr lang="de-DE" sz="1400" dirty="0" err="1">
                <a:solidFill>
                  <a:schemeClr val="bg1"/>
                </a:solidFill>
                <a:latin typeface="Franklin Gothic Book" panose="020B0503020102020204" pitchFamily="34" charset="0"/>
              </a:rPr>
              <a:t>Lorem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ipsum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sit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amet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consetetur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sadipscing</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elitr</a:t>
            </a:r>
            <a:r>
              <a:rPr lang="de-DE" sz="1400" dirty="0">
                <a:solidFill>
                  <a:schemeClr val="bg1"/>
                </a:solidFill>
                <a:latin typeface="Franklin Gothic Book" panose="020B0503020102020204" pitchFamily="34" charset="0"/>
              </a:rPr>
              <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nonumy</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eirmod</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tempor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invidunt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ut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labore</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dolore</a:t>
            </a:r>
            <a:r>
              <a:rPr lang="de-DE" sz="1400" dirty="0">
                <a:solidFill>
                  <a:schemeClr val="bg1"/>
                </a:solidFill>
                <a:latin typeface="Franklin Gothic Book" panose="020B0503020102020204" pitchFamily="34" charset="0"/>
              </a:rPr>
              <a:t> magna </a:t>
            </a:r>
            <a:r>
              <a:rPr lang="de-DE" sz="1400" dirty="0" err="1">
                <a:solidFill>
                  <a:schemeClr val="bg1"/>
                </a:solidFill>
                <a:latin typeface="Franklin Gothic Book" panose="020B0503020102020204" pitchFamily="34" charset="0"/>
              </a:rPr>
              <a:t>aliquyam</a:t>
            </a:r>
            <a:r>
              <a:rPr lang="de-DE" sz="1400" dirty="0">
                <a:solidFill>
                  <a:schemeClr val="bg1"/>
                </a:solidFill>
                <a:latin typeface="Franklin Gothic Book" panose="020B0503020102020204" pitchFamily="34" charset="0"/>
              </a:rPr>
              <a:t> erat,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voluptua</a:t>
            </a:r>
            <a:r>
              <a:rPr lang="de-DE" sz="1400" dirty="0">
                <a:solidFill>
                  <a:schemeClr val="bg1"/>
                </a:solidFill>
                <a:latin typeface="Franklin Gothic Book" panose="020B0503020102020204" pitchFamily="34" charset="0"/>
              </a:rPr>
              <a:t>. At </a:t>
            </a:r>
            <a:r>
              <a:rPr lang="de-DE" sz="1400" dirty="0" err="1">
                <a:solidFill>
                  <a:schemeClr val="bg1"/>
                </a:solidFill>
                <a:latin typeface="Franklin Gothic Book" panose="020B0503020102020204" pitchFamily="34" charset="0"/>
              </a:rPr>
              <a:t>vero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eos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accusam</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justo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duo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dolores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ea</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rebum</a:t>
            </a:r>
            <a:r>
              <a:rPr lang="de-DE" sz="1400" dirty="0">
                <a:solidFill>
                  <a:schemeClr val="bg1"/>
                </a:solidFill>
                <a:latin typeface="Franklin Gothic Book" panose="020B0503020102020204" pitchFamily="34" charset="0"/>
              </a:rPr>
              <a:t>.</a:t>
            </a:r>
          </a:p>
          <a:p>
            <a:endParaRPr lang="en-US" dirty="0">
              <a:solidFill>
                <a:schemeClr val="bg1"/>
              </a:solidFill>
            </a:endParaRPr>
          </a:p>
          <a:p>
            <a:pPr lvl="0"/>
            <a:endParaRPr lang="en-US" dirty="0"/>
          </a:p>
        </p:txBody>
      </p:sp>
      <p:sp>
        <p:nvSpPr>
          <p:cNvPr id="19" name="Picture Placeholder 10">
            <a:extLst>
              <a:ext uri="{FF2B5EF4-FFF2-40B4-BE49-F238E27FC236}">
                <a16:creationId xmlns:a16="http://schemas.microsoft.com/office/drawing/2014/main" id="{D4E810FD-2D00-764A-B144-B235C21E32F6}"/>
              </a:ext>
            </a:extLst>
          </p:cNvPr>
          <p:cNvSpPr>
            <a:spLocks noGrp="1"/>
          </p:cNvSpPr>
          <p:nvPr>
            <p:ph type="pic" sz="quarter" idx="15"/>
          </p:nvPr>
        </p:nvSpPr>
        <p:spPr>
          <a:xfrm>
            <a:off x="4619721" y="4045824"/>
            <a:ext cx="2951163" cy="1555750"/>
          </a:xfrm>
        </p:spPr>
        <p:txBody>
          <a:bodyPr/>
          <a:lstStyle>
            <a:lvl1pPr marL="0" indent="0">
              <a:buNone/>
              <a:defRPr/>
            </a:lvl1pPr>
          </a:lstStyle>
          <a:p>
            <a:r>
              <a:rPr lang="en-US"/>
              <a:t>Click icon to add picture</a:t>
            </a:r>
            <a:endParaRPr lang="en-US" dirty="0"/>
          </a:p>
        </p:txBody>
      </p:sp>
      <p:sp>
        <p:nvSpPr>
          <p:cNvPr id="21" name="Text Placeholder 6">
            <a:extLst>
              <a:ext uri="{FF2B5EF4-FFF2-40B4-BE49-F238E27FC236}">
                <a16:creationId xmlns:a16="http://schemas.microsoft.com/office/drawing/2014/main" id="{0A71EF50-386A-A3B9-93FB-6EF179A4EE47}"/>
              </a:ext>
            </a:extLst>
          </p:cNvPr>
          <p:cNvSpPr>
            <a:spLocks noGrp="1"/>
          </p:cNvSpPr>
          <p:nvPr>
            <p:ph type="body" sz="quarter" idx="16" hasCustomPrompt="1"/>
          </p:nvPr>
        </p:nvSpPr>
        <p:spPr>
          <a:xfrm>
            <a:off x="7938803" y="1433918"/>
            <a:ext cx="3319462" cy="339561"/>
          </a:xfrm>
        </p:spPr>
        <p:txBody>
          <a:bodyPr>
            <a:noAutofit/>
          </a:bodyPr>
          <a:lstStyle>
            <a:lvl1pPr marL="0" indent="0" algn="ctr" fontAlgn="t">
              <a:spcBef>
                <a:spcPts val="0"/>
              </a:spcBef>
              <a:buFontTx/>
              <a:buNone/>
              <a:defRPr sz="1800" b="1" baseline="0">
                <a:solidFill>
                  <a:schemeClr val="bg1"/>
                </a:solidFill>
                <a:latin typeface="+mj-lt"/>
              </a:defRPr>
            </a:lvl1pPr>
          </a:lstStyle>
          <a:p>
            <a:pPr lvl="0"/>
            <a:r>
              <a:rPr lang="en-US" dirty="0"/>
              <a:t>Click to edit Subhead</a:t>
            </a:r>
          </a:p>
        </p:txBody>
      </p:sp>
      <p:sp>
        <p:nvSpPr>
          <p:cNvPr id="22" name="Text Placeholder 8">
            <a:extLst>
              <a:ext uri="{FF2B5EF4-FFF2-40B4-BE49-F238E27FC236}">
                <a16:creationId xmlns:a16="http://schemas.microsoft.com/office/drawing/2014/main" id="{326B9638-0AB1-0F11-EA67-211E59867313}"/>
              </a:ext>
            </a:extLst>
          </p:cNvPr>
          <p:cNvSpPr>
            <a:spLocks noGrp="1"/>
          </p:cNvSpPr>
          <p:nvPr>
            <p:ph type="body" sz="quarter" idx="17" hasCustomPrompt="1"/>
          </p:nvPr>
        </p:nvSpPr>
        <p:spPr>
          <a:xfrm>
            <a:off x="8137240" y="2040672"/>
            <a:ext cx="2950589" cy="1691333"/>
          </a:xfrm>
        </p:spPr>
        <p:txBody>
          <a:bodyPr>
            <a:noAutofit/>
          </a:bodyPr>
          <a:lstStyle>
            <a:lvl1pPr marL="0" indent="0" algn="l">
              <a:buFontTx/>
              <a:buNone/>
              <a:defRPr sz="1400" b="1">
                <a:solidFill>
                  <a:schemeClr val="bg1"/>
                </a:solidFill>
                <a:latin typeface="+mn-lt"/>
              </a:defRPr>
            </a:lvl1pPr>
          </a:lstStyle>
          <a:p>
            <a:r>
              <a:rPr lang="de-DE" sz="1400" dirty="0" err="1">
                <a:solidFill>
                  <a:schemeClr val="bg1"/>
                </a:solidFill>
                <a:latin typeface="Franklin Gothic Book" panose="020B0503020102020204" pitchFamily="34" charset="0"/>
              </a:rPr>
              <a:t>Lorem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ipsum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sit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amet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consetetur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sadipscing</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elitr</a:t>
            </a:r>
            <a:r>
              <a:rPr lang="de-DE" sz="1400" dirty="0">
                <a:solidFill>
                  <a:schemeClr val="bg1"/>
                </a:solidFill>
                <a:latin typeface="Franklin Gothic Book" panose="020B0503020102020204" pitchFamily="34" charset="0"/>
              </a:rPr>
              <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nonumy</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eirmod</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tempor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invidunt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ut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labore</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dolore</a:t>
            </a:r>
            <a:r>
              <a:rPr lang="de-DE" sz="1400" dirty="0">
                <a:solidFill>
                  <a:schemeClr val="bg1"/>
                </a:solidFill>
                <a:latin typeface="Franklin Gothic Book" panose="020B0503020102020204" pitchFamily="34" charset="0"/>
              </a:rPr>
              <a:t> magna </a:t>
            </a:r>
            <a:r>
              <a:rPr lang="de-DE" sz="1400" dirty="0" err="1">
                <a:solidFill>
                  <a:schemeClr val="bg1"/>
                </a:solidFill>
                <a:latin typeface="Franklin Gothic Book" panose="020B0503020102020204" pitchFamily="34" charset="0"/>
              </a:rPr>
              <a:t>aliquyam</a:t>
            </a:r>
            <a:r>
              <a:rPr lang="de-DE" sz="1400" dirty="0">
                <a:solidFill>
                  <a:schemeClr val="bg1"/>
                </a:solidFill>
                <a:latin typeface="Franklin Gothic Book" panose="020B0503020102020204" pitchFamily="34" charset="0"/>
              </a:rPr>
              <a:t> erat,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voluptua</a:t>
            </a:r>
            <a:r>
              <a:rPr lang="de-DE" sz="1400" dirty="0">
                <a:solidFill>
                  <a:schemeClr val="bg1"/>
                </a:solidFill>
                <a:latin typeface="Franklin Gothic Book" panose="020B0503020102020204" pitchFamily="34" charset="0"/>
              </a:rPr>
              <a:t>. At </a:t>
            </a:r>
            <a:r>
              <a:rPr lang="de-DE" sz="1400" dirty="0" err="1">
                <a:solidFill>
                  <a:schemeClr val="bg1"/>
                </a:solidFill>
                <a:latin typeface="Franklin Gothic Book" panose="020B0503020102020204" pitchFamily="34" charset="0"/>
              </a:rPr>
              <a:t>vero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eos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accusam</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justo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duo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dolores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ea</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rebum</a:t>
            </a:r>
            <a:r>
              <a:rPr lang="de-DE" sz="1400" dirty="0">
                <a:solidFill>
                  <a:schemeClr val="bg1"/>
                </a:solidFill>
                <a:latin typeface="Franklin Gothic Book" panose="020B0503020102020204" pitchFamily="34" charset="0"/>
              </a:rPr>
              <a:t>.</a:t>
            </a:r>
          </a:p>
          <a:p>
            <a:endParaRPr lang="en-US" dirty="0">
              <a:solidFill>
                <a:schemeClr val="bg1"/>
              </a:solidFill>
            </a:endParaRPr>
          </a:p>
          <a:p>
            <a:pPr lvl="0"/>
            <a:endParaRPr lang="en-US" dirty="0"/>
          </a:p>
        </p:txBody>
      </p:sp>
      <p:sp>
        <p:nvSpPr>
          <p:cNvPr id="23" name="Picture Placeholder 10">
            <a:extLst>
              <a:ext uri="{FF2B5EF4-FFF2-40B4-BE49-F238E27FC236}">
                <a16:creationId xmlns:a16="http://schemas.microsoft.com/office/drawing/2014/main" id="{6AE17ED9-FDD9-34C3-1F7D-9A8EA4C4B40E}"/>
              </a:ext>
            </a:extLst>
          </p:cNvPr>
          <p:cNvSpPr>
            <a:spLocks noGrp="1"/>
          </p:cNvSpPr>
          <p:nvPr>
            <p:ph type="pic" sz="quarter" idx="18"/>
          </p:nvPr>
        </p:nvSpPr>
        <p:spPr>
          <a:xfrm>
            <a:off x="8137240" y="4043274"/>
            <a:ext cx="2951163" cy="1555750"/>
          </a:xfrm>
        </p:spPr>
        <p:txBody>
          <a:bodyPr/>
          <a:lstStyle>
            <a:lvl1pPr marL="0" indent="0">
              <a:buNone/>
              <a:defRPr b="1"/>
            </a:lvl1pPr>
          </a:lstStyle>
          <a:p>
            <a:r>
              <a:rPr lang="en-US"/>
              <a:t>Click icon to add picture</a:t>
            </a:r>
            <a:endParaRPr lang="en-US" dirty="0"/>
          </a:p>
        </p:txBody>
      </p:sp>
      <p:sp>
        <p:nvSpPr>
          <p:cNvPr id="10" name="Trapezoid 9">
            <a:extLst>
              <a:ext uri="{FF2B5EF4-FFF2-40B4-BE49-F238E27FC236}">
                <a16:creationId xmlns:a16="http://schemas.microsoft.com/office/drawing/2014/main" id="{582A2143-5DC0-C3D7-82EA-14F15B46CCA8}"/>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A70F0A9-E2F4-8C86-3789-F3F68E08F60F}"/>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57346E0F-3BCB-9E1B-35B3-15805B29EB5E}"/>
              </a:ext>
            </a:extLst>
          </p:cNvPr>
          <p:cNvPicPr>
            <a:picLocks noChangeAspect="1"/>
          </p:cNvPicPr>
          <p:nvPr/>
        </p:nvPicPr>
        <p:blipFill>
          <a:blip r:embed="rId2"/>
          <a:stretch>
            <a:fillRect/>
          </a:stretch>
        </p:blipFill>
        <p:spPr>
          <a:xfrm>
            <a:off x="9351190" y="478517"/>
            <a:ext cx="2881298" cy="307079"/>
          </a:xfrm>
          <a:prstGeom prst="rect">
            <a:avLst/>
          </a:prstGeom>
        </p:spPr>
      </p:pic>
      <p:sp>
        <p:nvSpPr>
          <p:cNvPr id="14" name="Rectangle 13">
            <a:extLst>
              <a:ext uri="{FF2B5EF4-FFF2-40B4-BE49-F238E27FC236}">
                <a16:creationId xmlns:a16="http://schemas.microsoft.com/office/drawing/2014/main" id="{825DB277-55F8-BEBC-2B0C-678C9FF48DC6}"/>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5" name="Title 6">
            <a:extLst>
              <a:ext uri="{FF2B5EF4-FFF2-40B4-BE49-F238E27FC236}">
                <a16:creationId xmlns:a16="http://schemas.microsoft.com/office/drawing/2014/main" id="{C329A120-3541-10DE-A5A0-EA1662C1CC39}"/>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
        <p:nvSpPr>
          <p:cNvPr id="20" name="Title 6">
            <a:extLst>
              <a:ext uri="{FF2B5EF4-FFF2-40B4-BE49-F238E27FC236}">
                <a16:creationId xmlns:a16="http://schemas.microsoft.com/office/drawing/2014/main" id="{24CEF55C-12D1-7D50-C5A8-3E7DC9276262}"/>
              </a:ext>
            </a:extLst>
          </p:cNvPr>
          <p:cNvSpPr>
            <a:spLocks noGrp="1"/>
          </p:cNvSpPr>
          <p:nvPr>
            <p:ph type="title"/>
          </p:nvPr>
        </p:nvSpPr>
        <p:spPr>
          <a:xfrm>
            <a:off x="468086" y="385004"/>
            <a:ext cx="11266714" cy="589032"/>
          </a:xfrm>
        </p:spPr>
        <p:txBody>
          <a:bodyPr/>
          <a:lstStyle>
            <a:lvl1pPr>
              <a:defRPr>
                <a:solidFill>
                  <a:schemeClr val="accent4"/>
                </a:solidFill>
              </a:defRPr>
            </a:lvl1pPr>
          </a:lstStyle>
          <a:p>
            <a:r>
              <a:rPr lang="en-US"/>
              <a:t>Click to edit Master title style</a:t>
            </a:r>
            <a:endParaRPr lang="en-US" dirty="0"/>
          </a:p>
        </p:txBody>
      </p:sp>
    </p:spTree>
    <p:extLst>
      <p:ext uri="{BB962C8B-B14F-4D97-AF65-F5344CB8AC3E}">
        <p14:creationId xmlns:p14="http://schemas.microsoft.com/office/powerpoint/2010/main" val="1273643946"/>
      </p:ext>
    </p:extLst>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mparison - 3 Blocks - Go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83CD92-2766-D2AA-2ACA-39A65735841F}"/>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8" name="Rectangle 7">
            <a:extLst>
              <a:ext uri="{FF2B5EF4-FFF2-40B4-BE49-F238E27FC236}">
                <a16:creationId xmlns:a16="http://schemas.microsoft.com/office/drawing/2014/main" id="{8C98D576-4759-5408-883D-2E56D9D0F603}"/>
              </a:ext>
            </a:extLst>
          </p:cNvPr>
          <p:cNvSpPr/>
          <p:nvPr/>
        </p:nvSpPr>
        <p:spPr>
          <a:xfrm>
            <a:off x="7938216" y="1315892"/>
            <a:ext cx="3319531" cy="4513267"/>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C44A1A-1D1D-F2D9-8EC1-EFF25EBA1FB0}"/>
              </a:ext>
            </a:extLst>
          </p:cNvPr>
          <p:cNvSpPr/>
          <p:nvPr/>
        </p:nvSpPr>
        <p:spPr>
          <a:xfrm>
            <a:off x="4420697" y="1315893"/>
            <a:ext cx="3319531" cy="4513267"/>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38D75A-DD50-6C6E-0A9D-7F77E72C780A}"/>
              </a:ext>
            </a:extLst>
          </p:cNvPr>
          <p:cNvSpPr/>
          <p:nvPr/>
        </p:nvSpPr>
        <p:spPr>
          <a:xfrm>
            <a:off x="903178" y="1315894"/>
            <a:ext cx="3319531" cy="4513267"/>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6" name="Text Placeholder 6">
            <a:extLst>
              <a:ext uri="{FF2B5EF4-FFF2-40B4-BE49-F238E27FC236}">
                <a16:creationId xmlns:a16="http://schemas.microsoft.com/office/drawing/2014/main" id="{876A1563-09E6-06B6-EC4A-8E309CC57B11}"/>
              </a:ext>
            </a:extLst>
          </p:cNvPr>
          <p:cNvSpPr>
            <a:spLocks noGrp="1"/>
          </p:cNvSpPr>
          <p:nvPr>
            <p:ph type="body" sz="quarter" idx="10" hasCustomPrompt="1"/>
          </p:nvPr>
        </p:nvSpPr>
        <p:spPr>
          <a:xfrm>
            <a:off x="903247" y="1436466"/>
            <a:ext cx="3319462" cy="339561"/>
          </a:xfrm>
        </p:spPr>
        <p:txBody>
          <a:bodyPr>
            <a:noAutofit/>
          </a:bodyPr>
          <a:lstStyle>
            <a:lvl1pPr marL="0" indent="0" algn="ctr" fontAlgn="t">
              <a:spcBef>
                <a:spcPts val="0"/>
              </a:spcBef>
              <a:buFontTx/>
              <a:buNone/>
              <a:defRPr sz="1800" baseline="0">
                <a:solidFill>
                  <a:schemeClr val="tx1"/>
                </a:solidFill>
                <a:latin typeface="+mj-lt"/>
              </a:defRPr>
            </a:lvl1pPr>
          </a:lstStyle>
          <a:p>
            <a:pPr lvl="0"/>
            <a:r>
              <a:rPr lang="en-US" dirty="0"/>
              <a:t>Click to edit Subhead</a:t>
            </a:r>
          </a:p>
        </p:txBody>
      </p:sp>
      <p:sp>
        <p:nvSpPr>
          <p:cNvPr id="22" name="Text Placeholder 6">
            <a:extLst>
              <a:ext uri="{FF2B5EF4-FFF2-40B4-BE49-F238E27FC236}">
                <a16:creationId xmlns:a16="http://schemas.microsoft.com/office/drawing/2014/main" id="{AF401EC8-7352-A985-133C-726A718A9E9A}"/>
              </a:ext>
            </a:extLst>
          </p:cNvPr>
          <p:cNvSpPr>
            <a:spLocks noGrp="1"/>
          </p:cNvSpPr>
          <p:nvPr>
            <p:ph type="body" sz="quarter" idx="13" hasCustomPrompt="1"/>
          </p:nvPr>
        </p:nvSpPr>
        <p:spPr>
          <a:xfrm>
            <a:off x="4421025" y="1436466"/>
            <a:ext cx="3319462" cy="339561"/>
          </a:xfrm>
        </p:spPr>
        <p:txBody>
          <a:bodyPr>
            <a:noAutofit/>
          </a:bodyPr>
          <a:lstStyle>
            <a:lvl1pPr marL="0" indent="0" algn="ctr" fontAlgn="t">
              <a:spcBef>
                <a:spcPts val="0"/>
              </a:spcBef>
              <a:buFontTx/>
              <a:buNone/>
              <a:defRPr sz="1800" baseline="0">
                <a:solidFill>
                  <a:schemeClr val="tx1"/>
                </a:solidFill>
                <a:latin typeface="+mj-lt"/>
              </a:defRPr>
            </a:lvl1pPr>
          </a:lstStyle>
          <a:p>
            <a:pPr lvl="0"/>
            <a:r>
              <a:rPr lang="en-US" dirty="0"/>
              <a:t>Click to edit Subhead</a:t>
            </a:r>
          </a:p>
        </p:txBody>
      </p:sp>
      <p:sp>
        <p:nvSpPr>
          <p:cNvPr id="26" name="Text Placeholder 6">
            <a:extLst>
              <a:ext uri="{FF2B5EF4-FFF2-40B4-BE49-F238E27FC236}">
                <a16:creationId xmlns:a16="http://schemas.microsoft.com/office/drawing/2014/main" id="{71A04C69-EC92-81B2-FCD5-39464C669BEB}"/>
              </a:ext>
            </a:extLst>
          </p:cNvPr>
          <p:cNvSpPr>
            <a:spLocks noGrp="1"/>
          </p:cNvSpPr>
          <p:nvPr>
            <p:ph type="body" sz="quarter" idx="16" hasCustomPrompt="1"/>
          </p:nvPr>
        </p:nvSpPr>
        <p:spPr>
          <a:xfrm>
            <a:off x="7938544" y="1433916"/>
            <a:ext cx="3319462" cy="339561"/>
          </a:xfrm>
        </p:spPr>
        <p:txBody>
          <a:bodyPr>
            <a:noAutofit/>
          </a:bodyPr>
          <a:lstStyle>
            <a:lvl1pPr marL="0" indent="0" algn="ctr" fontAlgn="t">
              <a:spcBef>
                <a:spcPts val="0"/>
              </a:spcBef>
              <a:buFontTx/>
              <a:buNone/>
              <a:defRPr sz="1800" b="1" baseline="0">
                <a:solidFill>
                  <a:schemeClr val="tx1"/>
                </a:solidFill>
                <a:latin typeface="+mj-lt"/>
              </a:defRPr>
            </a:lvl1pPr>
          </a:lstStyle>
          <a:p>
            <a:pPr lvl="0"/>
            <a:r>
              <a:rPr lang="en-US" dirty="0"/>
              <a:t>Click to edit Subhead</a:t>
            </a:r>
          </a:p>
        </p:txBody>
      </p:sp>
      <p:sp>
        <p:nvSpPr>
          <p:cNvPr id="30" name="Text Placeholder 3">
            <a:extLst>
              <a:ext uri="{FF2B5EF4-FFF2-40B4-BE49-F238E27FC236}">
                <a16:creationId xmlns:a16="http://schemas.microsoft.com/office/drawing/2014/main" id="{AE5BF8CB-9477-F598-75C4-6F35D608B35B}"/>
              </a:ext>
            </a:extLst>
          </p:cNvPr>
          <p:cNvSpPr>
            <a:spLocks noGrp="1"/>
          </p:cNvSpPr>
          <p:nvPr>
            <p:ph type="body" sz="half" idx="2" hasCustomPrompt="1"/>
          </p:nvPr>
        </p:nvSpPr>
        <p:spPr>
          <a:xfrm>
            <a:off x="1101684" y="2040670"/>
            <a:ext cx="2951163" cy="1691333"/>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body copy.</a:t>
            </a:r>
          </a:p>
        </p:txBody>
      </p:sp>
      <p:sp>
        <p:nvSpPr>
          <p:cNvPr id="31" name="Text Placeholder 3">
            <a:extLst>
              <a:ext uri="{FF2B5EF4-FFF2-40B4-BE49-F238E27FC236}">
                <a16:creationId xmlns:a16="http://schemas.microsoft.com/office/drawing/2014/main" id="{AE6CE746-1703-63A8-BBD4-546AD104E27E}"/>
              </a:ext>
            </a:extLst>
          </p:cNvPr>
          <p:cNvSpPr>
            <a:spLocks noGrp="1"/>
          </p:cNvSpPr>
          <p:nvPr>
            <p:ph type="body" sz="half" idx="24" hasCustomPrompt="1"/>
          </p:nvPr>
        </p:nvSpPr>
        <p:spPr>
          <a:xfrm>
            <a:off x="4604880" y="2065258"/>
            <a:ext cx="2951163" cy="1691333"/>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body copy.</a:t>
            </a:r>
          </a:p>
        </p:txBody>
      </p:sp>
      <p:sp>
        <p:nvSpPr>
          <p:cNvPr id="33" name="Picture Placeholder 10">
            <a:extLst>
              <a:ext uri="{FF2B5EF4-FFF2-40B4-BE49-F238E27FC236}">
                <a16:creationId xmlns:a16="http://schemas.microsoft.com/office/drawing/2014/main" id="{53952BA5-2190-5106-0EBD-DA1D15EFBB9D}"/>
              </a:ext>
            </a:extLst>
          </p:cNvPr>
          <p:cNvSpPr>
            <a:spLocks noGrp="1"/>
          </p:cNvSpPr>
          <p:nvPr>
            <p:ph type="pic" sz="quarter" idx="12"/>
          </p:nvPr>
        </p:nvSpPr>
        <p:spPr>
          <a:xfrm>
            <a:off x="1101684" y="4045822"/>
            <a:ext cx="2951163" cy="1555750"/>
          </a:xfrm>
        </p:spPr>
        <p:txBody>
          <a:bodyPr/>
          <a:lstStyle>
            <a:lvl1pPr marL="0" indent="0">
              <a:buNone/>
              <a:defRPr/>
            </a:lvl1pPr>
          </a:lstStyle>
          <a:p>
            <a:r>
              <a:rPr lang="en-US"/>
              <a:t>Click icon to add picture</a:t>
            </a:r>
            <a:endParaRPr lang="en-US" dirty="0"/>
          </a:p>
        </p:txBody>
      </p:sp>
      <p:sp>
        <p:nvSpPr>
          <p:cNvPr id="34" name="Picture Placeholder 10">
            <a:extLst>
              <a:ext uri="{FF2B5EF4-FFF2-40B4-BE49-F238E27FC236}">
                <a16:creationId xmlns:a16="http://schemas.microsoft.com/office/drawing/2014/main" id="{835FE666-CADC-4DB4-80A4-BFD9823DE051}"/>
              </a:ext>
            </a:extLst>
          </p:cNvPr>
          <p:cNvSpPr>
            <a:spLocks noGrp="1"/>
          </p:cNvSpPr>
          <p:nvPr>
            <p:ph type="pic" sz="quarter" idx="15"/>
          </p:nvPr>
        </p:nvSpPr>
        <p:spPr>
          <a:xfrm>
            <a:off x="4619462" y="4045822"/>
            <a:ext cx="2951163" cy="1555750"/>
          </a:xfrm>
        </p:spPr>
        <p:txBody>
          <a:bodyPr/>
          <a:lstStyle>
            <a:lvl1pPr marL="0" indent="0">
              <a:buNone/>
              <a:defRPr/>
            </a:lvl1pPr>
          </a:lstStyle>
          <a:p>
            <a:r>
              <a:rPr lang="en-US"/>
              <a:t>Click icon to add picture</a:t>
            </a:r>
            <a:endParaRPr lang="en-US" dirty="0"/>
          </a:p>
        </p:txBody>
      </p:sp>
      <p:sp>
        <p:nvSpPr>
          <p:cNvPr id="35" name="Picture Placeholder 10">
            <a:extLst>
              <a:ext uri="{FF2B5EF4-FFF2-40B4-BE49-F238E27FC236}">
                <a16:creationId xmlns:a16="http://schemas.microsoft.com/office/drawing/2014/main" id="{AECA5017-0E7C-4957-02B2-65FA6C1F6E5F}"/>
              </a:ext>
            </a:extLst>
          </p:cNvPr>
          <p:cNvSpPr>
            <a:spLocks noGrp="1"/>
          </p:cNvSpPr>
          <p:nvPr>
            <p:ph type="pic" sz="quarter" idx="18"/>
          </p:nvPr>
        </p:nvSpPr>
        <p:spPr>
          <a:xfrm>
            <a:off x="8136981" y="4043272"/>
            <a:ext cx="2951163" cy="1555750"/>
          </a:xfrm>
        </p:spPr>
        <p:txBody>
          <a:bodyPr/>
          <a:lstStyle>
            <a:lvl1pPr marL="0" indent="0">
              <a:buNone/>
              <a:defRPr b="1"/>
            </a:lvl1pPr>
          </a:lstStyle>
          <a:p>
            <a:r>
              <a:rPr lang="en-US"/>
              <a:t>Click icon to add picture</a:t>
            </a:r>
            <a:endParaRPr lang="en-US" dirty="0"/>
          </a:p>
        </p:txBody>
      </p:sp>
      <p:sp>
        <p:nvSpPr>
          <p:cNvPr id="36" name="Text Placeholder 3">
            <a:extLst>
              <a:ext uri="{FF2B5EF4-FFF2-40B4-BE49-F238E27FC236}">
                <a16:creationId xmlns:a16="http://schemas.microsoft.com/office/drawing/2014/main" id="{9F4CE92C-83FA-CA44-69CB-E6229E144199}"/>
              </a:ext>
            </a:extLst>
          </p:cNvPr>
          <p:cNvSpPr>
            <a:spLocks noGrp="1"/>
          </p:cNvSpPr>
          <p:nvPr>
            <p:ph type="body" sz="half" idx="25" hasCustomPrompt="1"/>
          </p:nvPr>
        </p:nvSpPr>
        <p:spPr>
          <a:xfrm>
            <a:off x="8129414" y="2071424"/>
            <a:ext cx="2951163" cy="1691333"/>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body copy.</a:t>
            </a:r>
          </a:p>
        </p:txBody>
      </p:sp>
      <p:sp>
        <p:nvSpPr>
          <p:cNvPr id="5" name="Trapezoid 4">
            <a:extLst>
              <a:ext uri="{FF2B5EF4-FFF2-40B4-BE49-F238E27FC236}">
                <a16:creationId xmlns:a16="http://schemas.microsoft.com/office/drawing/2014/main" id="{80E34798-E931-E267-3273-830FD9EC23D4}"/>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374935C-A39A-C4E4-A624-FE3FB8086E66}"/>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5FC8A28-6333-B91D-104F-EC513EEE77D4}"/>
              </a:ext>
            </a:extLst>
          </p:cNvPr>
          <p:cNvPicPr>
            <a:picLocks noChangeAspect="1"/>
          </p:cNvPicPr>
          <p:nvPr/>
        </p:nvPicPr>
        <p:blipFill>
          <a:blip r:embed="rId2"/>
          <a:stretch>
            <a:fillRect/>
          </a:stretch>
        </p:blipFill>
        <p:spPr>
          <a:xfrm>
            <a:off x="9351190" y="478517"/>
            <a:ext cx="2881298" cy="307079"/>
          </a:xfrm>
          <a:prstGeom prst="rect">
            <a:avLst/>
          </a:prstGeom>
        </p:spPr>
      </p:pic>
      <p:sp>
        <p:nvSpPr>
          <p:cNvPr id="9" name="Rectangle 8">
            <a:extLst>
              <a:ext uri="{FF2B5EF4-FFF2-40B4-BE49-F238E27FC236}">
                <a16:creationId xmlns:a16="http://schemas.microsoft.com/office/drawing/2014/main" id="{7B1A89DB-F294-7DA5-74B6-3BB472CBE708}"/>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0" name="Title 6">
            <a:extLst>
              <a:ext uri="{FF2B5EF4-FFF2-40B4-BE49-F238E27FC236}">
                <a16:creationId xmlns:a16="http://schemas.microsoft.com/office/drawing/2014/main" id="{9C8EDD5E-4AEB-E53D-2483-07428F9AEDE5}"/>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
        <p:nvSpPr>
          <p:cNvPr id="11" name="Title 6">
            <a:extLst>
              <a:ext uri="{FF2B5EF4-FFF2-40B4-BE49-F238E27FC236}">
                <a16:creationId xmlns:a16="http://schemas.microsoft.com/office/drawing/2014/main" id="{6BF782D8-D3DA-BECE-959A-BB38E6B03FB7}"/>
              </a:ext>
            </a:extLst>
          </p:cNvPr>
          <p:cNvSpPr>
            <a:spLocks noGrp="1"/>
          </p:cNvSpPr>
          <p:nvPr>
            <p:ph type="title"/>
          </p:nvPr>
        </p:nvSpPr>
        <p:spPr>
          <a:xfrm>
            <a:off x="468086" y="385004"/>
            <a:ext cx="11266714" cy="589032"/>
          </a:xfrm>
        </p:spPr>
        <p:txBody>
          <a:bodyPr/>
          <a:lstStyle>
            <a:lvl1pPr>
              <a:defRPr>
                <a:solidFill>
                  <a:schemeClr val="accent4"/>
                </a:solidFill>
              </a:defRPr>
            </a:lvl1pPr>
          </a:lstStyle>
          <a:p>
            <a:r>
              <a:rPr lang="en-US"/>
              <a:t>Click to edit Master title style</a:t>
            </a:r>
            <a:endParaRPr lang="en-US" dirty="0"/>
          </a:p>
        </p:txBody>
      </p:sp>
    </p:spTree>
    <p:extLst>
      <p:ext uri="{BB962C8B-B14F-4D97-AF65-F5344CB8AC3E}">
        <p14:creationId xmlns:p14="http://schemas.microsoft.com/office/powerpoint/2010/main" val="2549636665"/>
      </p:ext>
    </p:extLst>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 5 Color Block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4DF2D92-746A-648C-C943-763C3523F05A}"/>
              </a:ext>
            </a:extLst>
          </p:cNvPr>
          <p:cNvSpPr/>
          <p:nvPr/>
        </p:nvSpPr>
        <p:spPr>
          <a:xfrm>
            <a:off x="0" y="0"/>
            <a:ext cx="12192000" cy="95891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2" name="Rectangle 1">
            <a:extLst>
              <a:ext uri="{FF2B5EF4-FFF2-40B4-BE49-F238E27FC236}">
                <a16:creationId xmlns:a16="http://schemas.microsoft.com/office/drawing/2014/main" id="{C979A34A-6A6B-FC98-1EC8-8347FAB1A48F}"/>
              </a:ext>
            </a:extLst>
          </p:cNvPr>
          <p:cNvSpPr/>
          <p:nvPr/>
        </p:nvSpPr>
        <p:spPr>
          <a:xfrm>
            <a:off x="1008584" y="1660596"/>
            <a:ext cx="1918020" cy="436418"/>
          </a:xfrm>
          <a:prstGeom prst="rect">
            <a:avLst/>
          </a:prstGeom>
          <a:solidFill>
            <a:schemeClr val="tx2"/>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7" name="Rectangle 6">
            <a:extLst>
              <a:ext uri="{FF2B5EF4-FFF2-40B4-BE49-F238E27FC236}">
                <a16:creationId xmlns:a16="http://schemas.microsoft.com/office/drawing/2014/main" id="{3C3F2A76-73C1-7478-1C52-F70D9B50BC0A}"/>
              </a:ext>
            </a:extLst>
          </p:cNvPr>
          <p:cNvSpPr/>
          <p:nvPr/>
        </p:nvSpPr>
        <p:spPr>
          <a:xfrm>
            <a:off x="1011339" y="2160555"/>
            <a:ext cx="1915265" cy="323350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19" name="Rectangle 18">
            <a:extLst>
              <a:ext uri="{FF2B5EF4-FFF2-40B4-BE49-F238E27FC236}">
                <a16:creationId xmlns:a16="http://schemas.microsoft.com/office/drawing/2014/main" id="{3B6525D0-8078-E003-46A7-FFCB83C221E0}"/>
              </a:ext>
            </a:extLst>
          </p:cNvPr>
          <p:cNvSpPr/>
          <p:nvPr/>
        </p:nvSpPr>
        <p:spPr>
          <a:xfrm>
            <a:off x="3045437" y="1660596"/>
            <a:ext cx="1918020" cy="436418"/>
          </a:xfrm>
          <a:prstGeom prst="rect">
            <a:avLst/>
          </a:prstGeom>
          <a:solidFill>
            <a:schemeClr val="accent1">
              <a:lumMod val="75000"/>
            </a:schemeClr>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20" name="Rectangle 19">
            <a:extLst>
              <a:ext uri="{FF2B5EF4-FFF2-40B4-BE49-F238E27FC236}">
                <a16:creationId xmlns:a16="http://schemas.microsoft.com/office/drawing/2014/main" id="{AE6AD059-9160-4AE4-0F86-92FB0AAD082C}"/>
              </a:ext>
            </a:extLst>
          </p:cNvPr>
          <p:cNvSpPr/>
          <p:nvPr/>
        </p:nvSpPr>
        <p:spPr>
          <a:xfrm>
            <a:off x="3048192" y="2160555"/>
            <a:ext cx="1915265" cy="323350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21" name="Rectangle 20">
            <a:extLst>
              <a:ext uri="{FF2B5EF4-FFF2-40B4-BE49-F238E27FC236}">
                <a16:creationId xmlns:a16="http://schemas.microsoft.com/office/drawing/2014/main" id="{E0F701C0-7A2F-0B95-E95C-07302A14CA56}"/>
              </a:ext>
            </a:extLst>
          </p:cNvPr>
          <p:cNvSpPr/>
          <p:nvPr/>
        </p:nvSpPr>
        <p:spPr>
          <a:xfrm>
            <a:off x="5082290" y="1660596"/>
            <a:ext cx="1918020" cy="436418"/>
          </a:xfrm>
          <a:prstGeom prst="rect">
            <a:avLst/>
          </a:prstGeom>
          <a:solidFill>
            <a:schemeClr val="bg2">
              <a:lumMod val="75000"/>
            </a:schemeClr>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23" name="Rectangle 22">
            <a:extLst>
              <a:ext uri="{FF2B5EF4-FFF2-40B4-BE49-F238E27FC236}">
                <a16:creationId xmlns:a16="http://schemas.microsoft.com/office/drawing/2014/main" id="{AD786ED8-9187-C7FB-F774-CE52A2971FFD}"/>
              </a:ext>
            </a:extLst>
          </p:cNvPr>
          <p:cNvSpPr/>
          <p:nvPr/>
        </p:nvSpPr>
        <p:spPr>
          <a:xfrm>
            <a:off x="5085045" y="2160555"/>
            <a:ext cx="1915265" cy="323350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24" name="Rectangle 23">
            <a:extLst>
              <a:ext uri="{FF2B5EF4-FFF2-40B4-BE49-F238E27FC236}">
                <a16:creationId xmlns:a16="http://schemas.microsoft.com/office/drawing/2014/main" id="{9A6F5635-02F3-829F-B778-4A766D8D4A2D}"/>
              </a:ext>
            </a:extLst>
          </p:cNvPr>
          <p:cNvSpPr/>
          <p:nvPr/>
        </p:nvSpPr>
        <p:spPr>
          <a:xfrm>
            <a:off x="7119143" y="1660596"/>
            <a:ext cx="1918020" cy="436418"/>
          </a:xfrm>
          <a:prstGeom prst="rect">
            <a:avLst/>
          </a:prstGeom>
          <a:solidFill>
            <a:schemeClr val="accent6"/>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25" name="Rectangle 24">
            <a:extLst>
              <a:ext uri="{FF2B5EF4-FFF2-40B4-BE49-F238E27FC236}">
                <a16:creationId xmlns:a16="http://schemas.microsoft.com/office/drawing/2014/main" id="{3CBD6A50-2E1C-FDDB-2F9B-D9101B8535C5}"/>
              </a:ext>
            </a:extLst>
          </p:cNvPr>
          <p:cNvSpPr/>
          <p:nvPr/>
        </p:nvSpPr>
        <p:spPr>
          <a:xfrm>
            <a:off x="7121898" y="2160555"/>
            <a:ext cx="1915265" cy="323350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27" name="Rectangle 26">
            <a:extLst>
              <a:ext uri="{FF2B5EF4-FFF2-40B4-BE49-F238E27FC236}">
                <a16:creationId xmlns:a16="http://schemas.microsoft.com/office/drawing/2014/main" id="{B239B4FF-413F-3DBC-C6E4-087C951C5464}"/>
              </a:ext>
            </a:extLst>
          </p:cNvPr>
          <p:cNvSpPr/>
          <p:nvPr/>
        </p:nvSpPr>
        <p:spPr>
          <a:xfrm>
            <a:off x="9155998" y="1660596"/>
            <a:ext cx="1918020" cy="436418"/>
          </a:xfrm>
          <a:prstGeom prst="rect">
            <a:avLst/>
          </a:prstGeom>
          <a:solidFill>
            <a:schemeClr val="tx2">
              <a:lumMod val="60000"/>
              <a:lumOff val="40000"/>
            </a:schemeClr>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28" name="Rectangle 27">
            <a:extLst>
              <a:ext uri="{FF2B5EF4-FFF2-40B4-BE49-F238E27FC236}">
                <a16:creationId xmlns:a16="http://schemas.microsoft.com/office/drawing/2014/main" id="{8CB8434E-9F38-4592-327E-51A570C73E09}"/>
              </a:ext>
            </a:extLst>
          </p:cNvPr>
          <p:cNvSpPr/>
          <p:nvPr/>
        </p:nvSpPr>
        <p:spPr>
          <a:xfrm>
            <a:off x="9158753" y="2160555"/>
            <a:ext cx="1915265" cy="3233502"/>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44" name="Text Placeholder 6">
            <a:extLst>
              <a:ext uri="{FF2B5EF4-FFF2-40B4-BE49-F238E27FC236}">
                <a16:creationId xmlns:a16="http://schemas.microsoft.com/office/drawing/2014/main" id="{1BA8130D-B7F2-9815-5056-6F334D4BBAEF}"/>
              </a:ext>
            </a:extLst>
          </p:cNvPr>
          <p:cNvSpPr>
            <a:spLocks noGrp="1"/>
          </p:cNvSpPr>
          <p:nvPr>
            <p:ph type="body" sz="quarter" idx="10" hasCustomPrompt="1"/>
          </p:nvPr>
        </p:nvSpPr>
        <p:spPr>
          <a:xfrm>
            <a:off x="1008584" y="1783909"/>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5" name="Text Placeholder 6">
            <a:extLst>
              <a:ext uri="{FF2B5EF4-FFF2-40B4-BE49-F238E27FC236}">
                <a16:creationId xmlns:a16="http://schemas.microsoft.com/office/drawing/2014/main" id="{A41A66E4-0B84-E1FB-88CD-3E0E6E80C49D}"/>
              </a:ext>
            </a:extLst>
          </p:cNvPr>
          <p:cNvSpPr>
            <a:spLocks noGrp="1"/>
          </p:cNvSpPr>
          <p:nvPr>
            <p:ph type="body" sz="quarter" idx="28" hasCustomPrompt="1"/>
          </p:nvPr>
        </p:nvSpPr>
        <p:spPr>
          <a:xfrm>
            <a:off x="3045438" y="1768552"/>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6" name="Text Placeholder 6">
            <a:extLst>
              <a:ext uri="{FF2B5EF4-FFF2-40B4-BE49-F238E27FC236}">
                <a16:creationId xmlns:a16="http://schemas.microsoft.com/office/drawing/2014/main" id="{235E5CE7-3D80-1BB5-DACD-8A63CA927E9A}"/>
              </a:ext>
            </a:extLst>
          </p:cNvPr>
          <p:cNvSpPr>
            <a:spLocks noGrp="1"/>
          </p:cNvSpPr>
          <p:nvPr>
            <p:ph type="body" sz="quarter" idx="29" hasCustomPrompt="1"/>
          </p:nvPr>
        </p:nvSpPr>
        <p:spPr>
          <a:xfrm>
            <a:off x="5082291" y="1768552"/>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7" name="Text Placeholder 6">
            <a:extLst>
              <a:ext uri="{FF2B5EF4-FFF2-40B4-BE49-F238E27FC236}">
                <a16:creationId xmlns:a16="http://schemas.microsoft.com/office/drawing/2014/main" id="{685C02D4-EA4F-4962-D397-F6439EC5C6E9}"/>
              </a:ext>
            </a:extLst>
          </p:cNvPr>
          <p:cNvSpPr>
            <a:spLocks noGrp="1"/>
          </p:cNvSpPr>
          <p:nvPr>
            <p:ph type="body" sz="quarter" idx="30" hasCustomPrompt="1"/>
          </p:nvPr>
        </p:nvSpPr>
        <p:spPr>
          <a:xfrm>
            <a:off x="7119145" y="1768552"/>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8" name="Text Placeholder 6">
            <a:extLst>
              <a:ext uri="{FF2B5EF4-FFF2-40B4-BE49-F238E27FC236}">
                <a16:creationId xmlns:a16="http://schemas.microsoft.com/office/drawing/2014/main" id="{1F46F0A7-55C4-6BAE-BCB0-157A86C91997}"/>
              </a:ext>
            </a:extLst>
          </p:cNvPr>
          <p:cNvSpPr>
            <a:spLocks noGrp="1"/>
          </p:cNvSpPr>
          <p:nvPr>
            <p:ph type="body" sz="quarter" idx="31" hasCustomPrompt="1"/>
          </p:nvPr>
        </p:nvSpPr>
        <p:spPr>
          <a:xfrm>
            <a:off x="9156000" y="1770870"/>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9" name="Text Placeholder 3">
            <a:extLst>
              <a:ext uri="{FF2B5EF4-FFF2-40B4-BE49-F238E27FC236}">
                <a16:creationId xmlns:a16="http://schemas.microsoft.com/office/drawing/2014/main" id="{9E69C3F7-0A3A-FAC2-6540-8BB750E9AA4C}"/>
              </a:ext>
            </a:extLst>
          </p:cNvPr>
          <p:cNvSpPr>
            <a:spLocks noGrp="1"/>
          </p:cNvSpPr>
          <p:nvPr>
            <p:ph type="body" sz="half" idx="2"/>
          </p:nvPr>
        </p:nvSpPr>
        <p:spPr>
          <a:xfrm>
            <a:off x="1117982" y="2312717"/>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0" name="Text Placeholder 3">
            <a:extLst>
              <a:ext uri="{FF2B5EF4-FFF2-40B4-BE49-F238E27FC236}">
                <a16:creationId xmlns:a16="http://schemas.microsoft.com/office/drawing/2014/main" id="{040CB427-2320-1A81-037C-6D83BCA5B36F}"/>
              </a:ext>
            </a:extLst>
          </p:cNvPr>
          <p:cNvSpPr>
            <a:spLocks noGrp="1"/>
          </p:cNvSpPr>
          <p:nvPr>
            <p:ph type="body" sz="half" idx="32"/>
          </p:nvPr>
        </p:nvSpPr>
        <p:spPr>
          <a:xfrm>
            <a:off x="3175312" y="2299864"/>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1" name="Text Placeholder 3">
            <a:extLst>
              <a:ext uri="{FF2B5EF4-FFF2-40B4-BE49-F238E27FC236}">
                <a16:creationId xmlns:a16="http://schemas.microsoft.com/office/drawing/2014/main" id="{3144BCA8-7BD5-8323-CDAB-E5362D78AA68}"/>
              </a:ext>
            </a:extLst>
          </p:cNvPr>
          <p:cNvSpPr>
            <a:spLocks noGrp="1"/>
          </p:cNvSpPr>
          <p:nvPr>
            <p:ph type="body" sz="half" idx="33"/>
          </p:nvPr>
        </p:nvSpPr>
        <p:spPr>
          <a:xfrm>
            <a:off x="5212165" y="2298292"/>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2" name="Text Placeholder 3">
            <a:extLst>
              <a:ext uri="{FF2B5EF4-FFF2-40B4-BE49-F238E27FC236}">
                <a16:creationId xmlns:a16="http://schemas.microsoft.com/office/drawing/2014/main" id="{82EC0719-39BA-B2AB-F29D-3C947DC78925}"/>
              </a:ext>
            </a:extLst>
          </p:cNvPr>
          <p:cNvSpPr>
            <a:spLocks noGrp="1"/>
          </p:cNvSpPr>
          <p:nvPr>
            <p:ph type="body" sz="half" idx="34"/>
          </p:nvPr>
        </p:nvSpPr>
        <p:spPr>
          <a:xfrm>
            <a:off x="7249018" y="2298292"/>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3" name="Text Placeholder 3">
            <a:extLst>
              <a:ext uri="{FF2B5EF4-FFF2-40B4-BE49-F238E27FC236}">
                <a16:creationId xmlns:a16="http://schemas.microsoft.com/office/drawing/2014/main" id="{B939ED29-1A95-3771-8E52-C1F99F848ABD}"/>
              </a:ext>
            </a:extLst>
          </p:cNvPr>
          <p:cNvSpPr>
            <a:spLocks noGrp="1"/>
          </p:cNvSpPr>
          <p:nvPr>
            <p:ph type="body" sz="half" idx="35"/>
          </p:nvPr>
        </p:nvSpPr>
        <p:spPr>
          <a:xfrm>
            <a:off x="9285873" y="2312717"/>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rapezoid 5">
            <a:extLst>
              <a:ext uri="{FF2B5EF4-FFF2-40B4-BE49-F238E27FC236}">
                <a16:creationId xmlns:a16="http://schemas.microsoft.com/office/drawing/2014/main" id="{7990E563-38EA-14DB-AE31-3D526B8C41C0}"/>
              </a:ext>
            </a:extLst>
          </p:cNvPr>
          <p:cNvSpPr/>
          <p:nvPr/>
        </p:nvSpPr>
        <p:spPr>
          <a:xfrm>
            <a:off x="8988136" y="0"/>
            <a:ext cx="3512127" cy="958912"/>
          </a:xfrm>
          <a:prstGeom prst="trapezoid">
            <a:avLst/>
          </a:prstGeom>
          <a:solidFill>
            <a:srgbClr val="CFB991"/>
          </a:solidFill>
          <a:ln>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B36A12B1-A108-E181-9252-51A77A68A073}"/>
              </a:ext>
            </a:extLst>
          </p:cNvPr>
          <p:cNvCxnSpPr>
            <a:cxnSpLocks/>
          </p:cNvCxnSpPr>
          <p:nvPr/>
        </p:nvCxnSpPr>
        <p:spPr>
          <a:xfrm flipH="1">
            <a:off x="8988136" y="0"/>
            <a:ext cx="241589" cy="995273"/>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4902F90-5EB9-24D3-6A67-5C6B7A790DFB}"/>
              </a:ext>
            </a:extLst>
          </p:cNvPr>
          <p:cNvPicPr>
            <a:picLocks noChangeAspect="1"/>
          </p:cNvPicPr>
          <p:nvPr/>
        </p:nvPicPr>
        <p:blipFill>
          <a:blip r:embed="rId2"/>
          <a:stretch>
            <a:fillRect/>
          </a:stretch>
        </p:blipFill>
        <p:spPr>
          <a:xfrm>
            <a:off x="9351190" y="478517"/>
            <a:ext cx="2881298" cy="307079"/>
          </a:xfrm>
          <a:prstGeom prst="rect">
            <a:avLst/>
          </a:prstGeom>
        </p:spPr>
      </p:pic>
      <p:sp>
        <p:nvSpPr>
          <p:cNvPr id="10" name="Rectangle 9">
            <a:extLst>
              <a:ext uri="{FF2B5EF4-FFF2-40B4-BE49-F238E27FC236}">
                <a16:creationId xmlns:a16="http://schemas.microsoft.com/office/drawing/2014/main" id="{C2155186-BC29-59B8-437D-634B8120CCAC}"/>
              </a:ext>
            </a:extLst>
          </p:cNvPr>
          <p:cNvSpPr/>
          <p:nvPr/>
        </p:nvSpPr>
        <p:spPr>
          <a:xfrm>
            <a:off x="0" y="6379483"/>
            <a:ext cx="12197443" cy="478517"/>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100"/>
          </a:p>
        </p:txBody>
      </p:sp>
      <p:sp>
        <p:nvSpPr>
          <p:cNvPr id="11" name="Title 6">
            <a:extLst>
              <a:ext uri="{FF2B5EF4-FFF2-40B4-BE49-F238E27FC236}">
                <a16:creationId xmlns:a16="http://schemas.microsoft.com/office/drawing/2014/main" id="{9091255E-61E5-5AE7-2F59-2C14E913F575}"/>
              </a:ext>
            </a:extLst>
          </p:cNvPr>
          <p:cNvSpPr txBox="1">
            <a:spLocks/>
          </p:cNvSpPr>
          <p:nvPr/>
        </p:nvSpPr>
        <p:spPr>
          <a:xfrm>
            <a:off x="327523" y="6361042"/>
            <a:ext cx="11266714" cy="589032"/>
          </a:xfrm>
          <a:prstGeom prst="rect">
            <a:avLst/>
          </a:prstGeom>
        </p:spPr>
        <p:txBody>
          <a:bodyPr vert="horz" lIns="91440" tIns="45720" rIns="91440" bIns="45720" rtlCol="0" anchor="ctr">
            <a:normAutofit/>
          </a:bodyPr>
          <a:lstStyle>
            <a:lvl1pPr algn="l" defTabSz="914400" rtl="0" eaLnBrk="1" fontAlgn="t" latinLnBrk="0" hangingPunct="1">
              <a:lnSpc>
                <a:spcPct val="90000"/>
              </a:lnSpc>
              <a:spcBef>
                <a:spcPct val="0"/>
              </a:spcBef>
              <a:buNone/>
              <a:defRPr lang="en-US" sz="4800" b="0" i="1" kern="1200" cap="none" baseline="0" dirty="0">
                <a:solidFill>
                  <a:schemeClr val="accent4"/>
                </a:solidFill>
                <a:latin typeface="Franklin Gothic Medium Cond" panose="020B0606030402020204" pitchFamily="34" charset="0"/>
                <a:ea typeface="+mj-ea"/>
                <a:cs typeface="+mj-cs"/>
              </a:defRPr>
            </a:lvl1pPr>
          </a:lstStyle>
          <a:p>
            <a:r>
              <a:rPr lang="en-US" sz="1800" b="1" dirty="0">
                <a:solidFill>
                  <a:schemeClr val="tx2"/>
                </a:solidFill>
              </a:rPr>
              <a:t>WWW.PURDUE.EDU/NISO</a:t>
            </a:r>
          </a:p>
        </p:txBody>
      </p:sp>
      <p:sp>
        <p:nvSpPr>
          <p:cNvPr id="12" name="Text Placeholder 13">
            <a:extLst>
              <a:ext uri="{FF2B5EF4-FFF2-40B4-BE49-F238E27FC236}">
                <a16:creationId xmlns:a16="http://schemas.microsoft.com/office/drawing/2014/main" id="{8CB2378A-82CD-C2CC-046C-4CA4A899949A}"/>
              </a:ext>
            </a:extLst>
          </p:cNvPr>
          <p:cNvSpPr>
            <a:spLocks noGrp="1"/>
          </p:cNvSpPr>
          <p:nvPr>
            <p:ph type="body" sz="quarter" idx="11" hasCustomPrompt="1"/>
          </p:nvPr>
        </p:nvSpPr>
        <p:spPr>
          <a:xfrm>
            <a:off x="457200" y="1120726"/>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3" name="Title 6">
            <a:extLst>
              <a:ext uri="{FF2B5EF4-FFF2-40B4-BE49-F238E27FC236}">
                <a16:creationId xmlns:a16="http://schemas.microsoft.com/office/drawing/2014/main" id="{101A4E44-45E0-370D-2403-C9ED3BF7C0D3}"/>
              </a:ext>
            </a:extLst>
          </p:cNvPr>
          <p:cNvSpPr>
            <a:spLocks noGrp="1"/>
          </p:cNvSpPr>
          <p:nvPr>
            <p:ph type="title"/>
          </p:nvPr>
        </p:nvSpPr>
        <p:spPr>
          <a:xfrm>
            <a:off x="468086" y="385004"/>
            <a:ext cx="11266714" cy="589032"/>
          </a:xfrm>
        </p:spPr>
        <p:txBody>
          <a:bodyPr/>
          <a:lstStyle>
            <a:lvl1pPr>
              <a:defRPr>
                <a:solidFill>
                  <a:schemeClr val="accent4"/>
                </a:solidFill>
              </a:defRPr>
            </a:lvl1pPr>
          </a:lstStyle>
          <a:p>
            <a:r>
              <a:rPr lang="en-US"/>
              <a:t>Click to edit Master title style</a:t>
            </a:r>
            <a:endParaRPr lang="en-US" dirty="0"/>
          </a:p>
        </p:txBody>
      </p:sp>
    </p:spTree>
    <p:extLst>
      <p:ext uri="{BB962C8B-B14F-4D97-AF65-F5344CB8AC3E}">
        <p14:creationId xmlns:p14="http://schemas.microsoft.com/office/powerpoint/2010/main" val="3933737221"/>
      </p:ext>
    </p:extLst>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End Slide - Black">
    <p:bg>
      <p:bgPr>
        <a:solidFill>
          <a:schemeClr val="tx1"/>
        </a:solidFill>
        <a:effectLst/>
      </p:bgPr>
    </p:bg>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p:nvPicPr>
        <p:blipFill>
          <a:blip r:embed="rId2"/>
          <a:stretch>
            <a:fillRect/>
          </a:stretch>
        </p:blipFill>
        <p:spPr>
          <a:xfrm>
            <a:off x="9956800" y="0"/>
            <a:ext cx="2235200" cy="6858000"/>
          </a:xfrm>
          <a:prstGeom prst="rect">
            <a:avLst/>
          </a:prstGeom>
          <a:noFill/>
        </p:spPr>
      </p:pic>
      <p:sp>
        <p:nvSpPr>
          <p:cNvPr id="6" name="Triangle 5">
            <a:extLst>
              <a:ext uri="{FF2B5EF4-FFF2-40B4-BE49-F238E27FC236}">
                <a16:creationId xmlns:a16="http://schemas.microsoft.com/office/drawing/2014/main" id="{47BD40D6-A6F9-8B8C-560F-0C7A97097E8F}"/>
              </a:ext>
            </a:extLst>
          </p:cNvPr>
          <p:cNvSpPr/>
          <p:nvPr/>
        </p:nvSpPr>
        <p:spPr>
          <a:xfrm>
            <a:off x="9954706" y="-9439"/>
            <a:ext cx="2246721" cy="6867440"/>
          </a:xfrm>
          <a:custGeom>
            <a:avLst/>
            <a:gdLst>
              <a:gd name="connsiteX0" fmla="*/ 0 w 2243579"/>
              <a:gd name="connsiteY0" fmla="*/ 0 h 6881568"/>
              <a:gd name="connsiteX1" fmla="*/ 2243579 w 2243579"/>
              <a:gd name="connsiteY1" fmla="*/ 0 h 6881568"/>
              <a:gd name="connsiteX2" fmla="*/ 2243579 w 2243579"/>
              <a:gd name="connsiteY2" fmla="*/ 6881568 h 6881568"/>
              <a:gd name="connsiteX3" fmla="*/ 0 w 2243579"/>
              <a:gd name="connsiteY3" fmla="*/ 6881568 h 6881568"/>
              <a:gd name="connsiteX4" fmla="*/ 0 w 2243579"/>
              <a:gd name="connsiteY4" fmla="*/ 0 h 6881568"/>
              <a:gd name="connsiteX0" fmla="*/ 1300899 w 2243579"/>
              <a:gd name="connsiteY0" fmla="*/ 565608 h 6881568"/>
              <a:gd name="connsiteX1" fmla="*/ 2243579 w 2243579"/>
              <a:gd name="connsiteY1" fmla="*/ 0 h 6881568"/>
              <a:gd name="connsiteX2" fmla="*/ 2243579 w 2243579"/>
              <a:gd name="connsiteY2" fmla="*/ 6881568 h 6881568"/>
              <a:gd name="connsiteX3" fmla="*/ 0 w 2243579"/>
              <a:gd name="connsiteY3" fmla="*/ 6881568 h 6881568"/>
              <a:gd name="connsiteX4" fmla="*/ 1300899 w 2243579"/>
              <a:gd name="connsiteY4" fmla="*/ 565608 h 6881568"/>
              <a:gd name="connsiteX0" fmla="*/ 1602557 w 2243579"/>
              <a:gd name="connsiteY0" fmla="*/ 18854 h 6881568"/>
              <a:gd name="connsiteX1" fmla="*/ 2243579 w 2243579"/>
              <a:gd name="connsiteY1" fmla="*/ 0 h 6881568"/>
              <a:gd name="connsiteX2" fmla="*/ 2243579 w 2243579"/>
              <a:gd name="connsiteY2" fmla="*/ 6881568 h 6881568"/>
              <a:gd name="connsiteX3" fmla="*/ 0 w 2243579"/>
              <a:gd name="connsiteY3" fmla="*/ 6881568 h 6881568"/>
              <a:gd name="connsiteX4" fmla="*/ 1602557 w 2243579"/>
              <a:gd name="connsiteY4" fmla="*/ 18854 h 6881568"/>
              <a:gd name="connsiteX0" fmla="*/ 1319753 w 1960775"/>
              <a:gd name="connsiteY0" fmla="*/ 18854 h 6881568"/>
              <a:gd name="connsiteX1" fmla="*/ 1960775 w 1960775"/>
              <a:gd name="connsiteY1" fmla="*/ 0 h 6881568"/>
              <a:gd name="connsiteX2" fmla="*/ 1960775 w 1960775"/>
              <a:gd name="connsiteY2" fmla="*/ 6881568 h 6881568"/>
              <a:gd name="connsiteX3" fmla="*/ 0 w 1960775"/>
              <a:gd name="connsiteY3" fmla="*/ 6806154 h 6881568"/>
              <a:gd name="connsiteX4" fmla="*/ 1319753 w 1960775"/>
              <a:gd name="connsiteY4" fmla="*/ 18854 h 6881568"/>
              <a:gd name="connsiteX0" fmla="*/ 1593130 w 2234152"/>
              <a:gd name="connsiteY0" fmla="*/ 18854 h 6881569"/>
              <a:gd name="connsiteX1" fmla="*/ 2234152 w 2234152"/>
              <a:gd name="connsiteY1" fmla="*/ 0 h 6881569"/>
              <a:gd name="connsiteX2" fmla="*/ 2234152 w 2234152"/>
              <a:gd name="connsiteY2" fmla="*/ 6881568 h 6881569"/>
              <a:gd name="connsiteX3" fmla="*/ 0 w 2234152"/>
              <a:gd name="connsiteY3" fmla="*/ 6881569 h 6881569"/>
              <a:gd name="connsiteX4" fmla="*/ 1593130 w 2234152"/>
              <a:gd name="connsiteY4" fmla="*/ 18854 h 6881569"/>
              <a:gd name="connsiteX0" fmla="*/ 1583717 w 2234152"/>
              <a:gd name="connsiteY0" fmla="*/ 9420 h 6881569"/>
              <a:gd name="connsiteX1" fmla="*/ 2234152 w 2234152"/>
              <a:gd name="connsiteY1" fmla="*/ 0 h 6881569"/>
              <a:gd name="connsiteX2" fmla="*/ 2234152 w 2234152"/>
              <a:gd name="connsiteY2" fmla="*/ 6881568 h 6881569"/>
              <a:gd name="connsiteX3" fmla="*/ 0 w 2234152"/>
              <a:gd name="connsiteY3" fmla="*/ 6881569 h 6881569"/>
              <a:gd name="connsiteX4" fmla="*/ 1583717 w 2234152"/>
              <a:gd name="connsiteY4" fmla="*/ 9420 h 6881569"/>
              <a:gd name="connsiteX0" fmla="*/ 1583717 w 2243566"/>
              <a:gd name="connsiteY0" fmla="*/ 0 h 6872149"/>
              <a:gd name="connsiteX1" fmla="*/ 2243566 w 2243566"/>
              <a:gd name="connsiteY1" fmla="*/ 12 h 6872149"/>
              <a:gd name="connsiteX2" fmla="*/ 2234152 w 2243566"/>
              <a:gd name="connsiteY2" fmla="*/ 6872148 h 6872149"/>
              <a:gd name="connsiteX3" fmla="*/ 0 w 2243566"/>
              <a:gd name="connsiteY3" fmla="*/ 6872149 h 6872149"/>
              <a:gd name="connsiteX4" fmla="*/ 1583717 w 2243566"/>
              <a:gd name="connsiteY4" fmla="*/ 0 h 6872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3566" h="6872149">
                <a:moveTo>
                  <a:pt x="1583717" y="0"/>
                </a:moveTo>
                <a:lnTo>
                  <a:pt x="2243566" y="12"/>
                </a:lnTo>
                <a:lnTo>
                  <a:pt x="2234152" y="6872148"/>
                </a:lnTo>
                <a:lnTo>
                  <a:pt x="0" y="6872149"/>
                </a:lnTo>
                <a:lnTo>
                  <a:pt x="1583717" y="0"/>
                </a:lnTo>
                <a:close/>
              </a:path>
            </a:pathLst>
          </a:custGeom>
          <a:solidFill>
            <a:srgbClr val="CFB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1870E27-202E-F717-3FB6-D69451DF1391}"/>
              </a:ext>
            </a:extLst>
          </p:cNvPr>
          <p:cNvSpPr>
            <a:spLocks noGrp="1"/>
          </p:cNvSpPr>
          <p:nvPr>
            <p:ph type="title" hasCustomPrompt="1"/>
          </p:nvPr>
        </p:nvSpPr>
        <p:spPr>
          <a:xfrm>
            <a:off x="817261" y="1911026"/>
            <a:ext cx="7981645" cy="719757"/>
          </a:xfrm>
        </p:spPr>
        <p:txBody>
          <a:bodyPr>
            <a:noAutofit/>
          </a:bodyPr>
          <a:lstStyle>
            <a:lvl1pPr>
              <a:defRPr sz="9600" cap="none">
                <a:solidFill>
                  <a:schemeClr val="bg1"/>
                </a:solidFill>
              </a:defRPr>
            </a:lvl1pPr>
          </a:lstStyle>
          <a:p>
            <a:r>
              <a:rPr lang="en-US" dirty="0"/>
              <a:t>THANK YOU</a:t>
            </a:r>
          </a:p>
        </p:txBody>
      </p:sp>
      <p:sp>
        <p:nvSpPr>
          <p:cNvPr id="9" name="Text Placeholder 8">
            <a:extLst>
              <a:ext uri="{FF2B5EF4-FFF2-40B4-BE49-F238E27FC236}">
                <a16:creationId xmlns:a16="http://schemas.microsoft.com/office/drawing/2014/main" id="{3F3E966E-ACAB-E285-70D0-66AC08DF1386}"/>
              </a:ext>
            </a:extLst>
          </p:cNvPr>
          <p:cNvSpPr>
            <a:spLocks noGrp="1"/>
          </p:cNvSpPr>
          <p:nvPr>
            <p:ph type="body" sz="quarter" idx="10" hasCustomPrompt="1"/>
          </p:nvPr>
        </p:nvSpPr>
        <p:spPr>
          <a:xfrm>
            <a:off x="924339" y="3059725"/>
            <a:ext cx="7874567" cy="1466464"/>
          </a:xfrm>
        </p:spPr>
        <p:txBody>
          <a:bodyPr>
            <a:normAutofit/>
          </a:bodyPr>
          <a:lstStyle>
            <a:lvl1pPr marL="0" indent="0">
              <a:buFontTx/>
              <a:buNone/>
              <a:defRPr sz="1800">
                <a:solidFill>
                  <a:schemeClr val="bg2"/>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r>
              <a:rPr lang="en-US" b="1" dirty="0"/>
              <a:t>NAME</a:t>
            </a:r>
            <a:br>
              <a:rPr lang="en-US" dirty="0"/>
            </a:br>
            <a:r>
              <a:rPr lang="en-US" dirty="0"/>
              <a:t>Title, NISO</a:t>
            </a:r>
            <a:br>
              <a:rPr lang="en-US" dirty="0"/>
            </a:br>
            <a:r>
              <a:rPr lang="en-US" dirty="0"/>
              <a:t>Honors College Residence South (HCRS)</a:t>
            </a:r>
            <a:br>
              <a:rPr lang="en-US" dirty="0"/>
            </a:br>
            <a:r>
              <a:rPr lang="en-US" dirty="0"/>
              <a:t>email</a:t>
            </a:r>
            <a:br>
              <a:rPr lang="en-US" dirty="0"/>
            </a:br>
            <a:r>
              <a:rPr lang="en-US" dirty="0"/>
              <a:t>www.purdue.edu/niso </a:t>
            </a:r>
          </a:p>
        </p:txBody>
      </p:sp>
      <p:sp>
        <p:nvSpPr>
          <p:cNvPr id="3" name="Rectangle 2">
            <a:extLst>
              <a:ext uri="{FF2B5EF4-FFF2-40B4-BE49-F238E27FC236}">
                <a16:creationId xmlns:a16="http://schemas.microsoft.com/office/drawing/2014/main" id="{0015FFA0-6D68-0214-B345-49C221D558D9}"/>
              </a:ext>
            </a:extLst>
          </p:cNvPr>
          <p:cNvSpPr/>
          <p:nvPr/>
        </p:nvSpPr>
        <p:spPr>
          <a:xfrm>
            <a:off x="9305207" y="3792957"/>
            <a:ext cx="2145796" cy="1625172"/>
          </a:xfrm>
          <a:prstGeom prst="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dirty="0"/>
          </a:p>
        </p:txBody>
      </p:sp>
      <p:sp>
        <p:nvSpPr>
          <p:cNvPr id="5" name="Rectangle 4">
            <a:extLst>
              <a:ext uri="{FF2B5EF4-FFF2-40B4-BE49-F238E27FC236}">
                <a16:creationId xmlns:a16="http://schemas.microsoft.com/office/drawing/2014/main" id="{79B125C9-96CD-199E-382D-06325D32EF3C}"/>
              </a:ext>
            </a:extLst>
          </p:cNvPr>
          <p:cNvSpPr/>
          <p:nvPr/>
        </p:nvSpPr>
        <p:spPr>
          <a:xfrm>
            <a:off x="9305207" y="1837674"/>
            <a:ext cx="2145796" cy="1625172"/>
          </a:xfrm>
          <a:prstGeom prst="rect">
            <a:avLst/>
          </a:prstGeom>
          <a:solidFill>
            <a:schemeClr val="accent6"/>
          </a:solidFill>
          <a:ln w="381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pic>
        <p:nvPicPr>
          <p:cNvPr id="8" name="Picture 7">
            <a:extLst>
              <a:ext uri="{FF2B5EF4-FFF2-40B4-BE49-F238E27FC236}">
                <a16:creationId xmlns:a16="http://schemas.microsoft.com/office/drawing/2014/main" id="{84FC19F7-5296-3988-8BF5-E4DFCB7C9A89}"/>
              </a:ext>
            </a:extLst>
          </p:cNvPr>
          <p:cNvPicPr>
            <a:picLocks noChangeAspect="1"/>
          </p:cNvPicPr>
          <p:nvPr/>
        </p:nvPicPr>
        <p:blipFill>
          <a:blip r:embed="rId3"/>
          <a:stretch>
            <a:fillRect/>
          </a:stretch>
        </p:blipFill>
        <p:spPr>
          <a:xfrm>
            <a:off x="9369280" y="3926658"/>
            <a:ext cx="2017650" cy="1595984"/>
          </a:xfrm>
          <a:prstGeom prst="rect">
            <a:avLst/>
          </a:prstGeom>
        </p:spPr>
      </p:pic>
      <p:pic>
        <p:nvPicPr>
          <p:cNvPr id="10" name="Picture 9">
            <a:extLst>
              <a:ext uri="{FF2B5EF4-FFF2-40B4-BE49-F238E27FC236}">
                <a16:creationId xmlns:a16="http://schemas.microsoft.com/office/drawing/2014/main" id="{644B40B0-DFD7-A542-38E8-1E375256D9FA}"/>
              </a:ext>
            </a:extLst>
          </p:cNvPr>
          <p:cNvPicPr>
            <a:picLocks noChangeAspect="1"/>
          </p:cNvPicPr>
          <p:nvPr/>
        </p:nvPicPr>
        <p:blipFill>
          <a:blip r:embed="rId4"/>
          <a:stretch>
            <a:fillRect/>
          </a:stretch>
        </p:blipFill>
        <p:spPr>
          <a:xfrm>
            <a:off x="9363416" y="1911026"/>
            <a:ext cx="2034544" cy="1609347"/>
          </a:xfrm>
          <a:prstGeom prst="rect">
            <a:avLst/>
          </a:prstGeom>
        </p:spPr>
      </p:pic>
      <p:grpSp>
        <p:nvGrpSpPr>
          <p:cNvPr id="11" name="Group 10">
            <a:extLst>
              <a:ext uri="{FF2B5EF4-FFF2-40B4-BE49-F238E27FC236}">
                <a16:creationId xmlns:a16="http://schemas.microsoft.com/office/drawing/2014/main" id="{149BA0F7-5871-7071-9261-3D23E5A11F63}"/>
              </a:ext>
            </a:extLst>
          </p:cNvPr>
          <p:cNvGrpSpPr/>
          <p:nvPr/>
        </p:nvGrpSpPr>
        <p:grpSpPr>
          <a:xfrm>
            <a:off x="1045311" y="5650792"/>
            <a:ext cx="2071269" cy="286194"/>
            <a:chOff x="1045311" y="5530070"/>
            <a:chExt cx="2944966" cy="406916"/>
          </a:xfrm>
        </p:grpSpPr>
        <p:pic>
          <p:nvPicPr>
            <p:cNvPr id="12" name="Picture 11" descr="Facebook social media icon">
              <a:extLst>
                <a:ext uri="{FF2B5EF4-FFF2-40B4-BE49-F238E27FC236}">
                  <a16:creationId xmlns:a16="http://schemas.microsoft.com/office/drawing/2014/main" id="{92B77469-5705-044D-8467-004FBB8BC642}"/>
                </a:ext>
              </a:extLst>
            </p:cNvPr>
            <p:cNvPicPr>
              <a:picLocks noChangeAspect="1"/>
            </p:cNvPicPr>
            <p:nvPr/>
          </p:nvPicPr>
          <p:blipFill>
            <a:blip r:embed="rId5"/>
            <a:stretch>
              <a:fillRect/>
            </a:stretch>
          </p:blipFill>
          <p:spPr>
            <a:xfrm>
              <a:off x="1045311" y="5530071"/>
              <a:ext cx="406915" cy="406915"/>
            </a:xfrm>
            <a:prstGeom prst="rect">
              <a:avLst/>
            </a:prstGeom>
          </p:spPr>
        </p:pic>
        <p:pic>
          <p:nvPicPr>
            <p:cNvPr id="13" name="Picture 12" descr="Instagram social media icon">
              <a:extLst>
                <a:ext uri="{FF2B5EF4-FFF2-40B4-BE49-F238E27FC236}">
                  <a16:creationId xmlns:a16="http://schemas.microsoft.com/office/drawing/2014/main" id="{C9081751-9E22-E51F-D864-C3F49A9D4724}"/>
                </a:ext>
              </a:extLst>
            </p:cNvPr>
            <p:cNvPicPr>
              <a:picLocks noChangeAspect="1"/>
            </p:cNvPicPr>
            <p:nvPr/>
          </p:nvPicPr>
          <p:blipFill>
            <a:blip r:embed="rId6"/>
            <a:stretch>
              <a:fillRect/>
            </a:stretch>
          </p:blipFill>
          <p:spPr>
            <a:xfrm>
              <a:off x="1554138" y="5530071"/>
              <a:ext cx="406915" cy="406915"/>
            </a:xfrm>
            <a:prstGeom prst="rect">
              <a:avLst/>
            </a:prstGeom>
          </p:spPr>
        </p:pic>
        <p:pic>
          <p:nvPicPr>
            <p:cNvPr id="14" name="Picture 13" descr="LinkedIn social media icon">
              <a:extLst>
                <a:ext uri="{FF2B5EF4-FFF2-40B4-BE49-F238E27FC236}">
                  <a16:creationId xmlns:a16="http://schemas.microsoft.com/office/drawing/2014/main" id="{5A690044-ECD7-2E6B-AB50-6384EE499388}"/>
                </a:ext>
              </a:extLst>
            </p:cNvPr>
            <p:cNvPicPr>
              <a:picLocks noChangeAspect="1"/>
            </p:cNvPicPr>
            <p:nvPr/>
          </p:nvPicPr>
          <p:blipFill>
            <a:blip r:embed="rId7"/>
            <a:stretch>
              <a:fillRect/>
            </a:stretch>
          </p:blipFill>
          <p:spPr>
            <a:xfrm>
              <a:off x="2061444" y="5530070"/>
              <a:ext cx="406915" cy="406915"/>
            </a:xfrm>
            <a:prstGeom prst="rect">
              <a:avLst/>
            </a:prstGeom>
          </p:spPr>
        </p:pic>
        <p:pic>
          <p:nvPicPr>
            <p:cNvPr id="15" name="Picture 14" descr="X social media icon">
              <a:extLst>
                <a:ext uri="{FF2B5EF4-FFF2-40B4-BE49-F238E27FC236}">
                  <a16:creationId xmlns:a16="http://schemas.microsoft.com/office/drawing/2014/main" id="{F649FE55-69ED-AEF3-522B-72365F2CF915}"/>
                </a:ext>
              </a:extLst>
            </p:cNvPr>
            <p:cNvPicPr>
              <a:picLocks noChangeAspect="1"/>
            </p:cNvPicPr>
            <p:nvPr/>
          </p:nvPicPr>
          <p:blipFill>
            <a:blip r:embed="rId8"/>
            <a:stretch>
              <a:fillRect/>
            </a:stretch>
          </p:blipFill>
          <p:spPr>
            <a:xfrm>
              <a:off x="3076056" y="5530070"/>
              <a:ext cx="406915" cy="406915"/>
            </a:xfrm>
            <a:prstGeom prst="rect">
              <a:avLst/>
            </a:prstGeom>
          </p:spPr>
        </p:pic>
        <p:pic>
          <p:nvPicPr>
            <p:cNvPr id="16" name="Picture 15" descr="YouTube social media icon">
              <a:extLst>
                <a:ext uri="{FF2B5EF4-FFF2-40B4-BE49-F238E27FC236}">
                  <a16:creationId xmlns:a16="http://schemas.microsoft.com/office/drawing/2014/main" id="{8DCB0751-87ED-7259-D546-290F375193E9}"/>
                </a:ext>
              </a:extLst>
            </p:cNvPr>
            <p:cNvPicPr>
              <a:picLocks noChangeAspect="1"/>
            </p:cNvPicPr>
            <p:nvPr/>
          </p:nvPicPr>
          <p:blipFill>
            <a:blip r:embed="rId9"/>
            <a:stretch>
              <a:fillRect/>
            </a:stretch>
          </p:blipFill>
          <p:spPr>
            <a:xfrm>
              <a:off x="2568750" y="5530070"/>
              <a:ext cx="406915" cy="406915"/>
            </a:xfrm>
            <a:prstGeom prst="rect">
              <a:avLst/>
            </a:prstGeom>
          </p:spPr>
        </p:pic>
        <p:grpSp>
          <p:nvGrpSpPr>
            <p:cNvPr id="17" name="Group 16">
              <a:extLst>
                <a:ext uri="{FF2B5EF4-FFF2-40B4-BE49-F238E27FC236}">
                  <a16:creationId xmlns:a16="http://schemas.microsoft.com/office/drawing/2014/main" id="{7F993FB6-45CB-93E6-488B-0534C4B3DC2A}"/>
                </a:ext>
              </a:extLst>
            </p:cNvPr>
            <p:cNvGrpSpPr/>
            <p:nvPr/>
          </p:nvGrpSpPr>
          <p:grpSpPr>
            <a:xfrm>
              <a:off x="3583362" y="5530070"/>
              <a:ext cx="406915" cy="406915"/>
              <a:chOff x="3583362" y="5530070"/>
              <a:chExt cx="406915" cy="406915"/>
            </a:xfrm>
          </p:grpSpPr>
          <p:sp>
            <p:nvSpPr>
              <p:cNvPr id="18" name="Rectangle: Rounded Corners 17">
                <a:extLst>
                  <a:ext uri="{FF2B5EF4-FFF2-40B4-BE49-F238E27FC236}">
                    <a16:creationId xmlns:a16="http://schemas.microsoft.com/office/drawing/2014/main" id="{86472E47-376C-E333-43E9-976F6C6D8744}"/>
                  </a:ext>
                </a:extLst>
              </p:cNvPr>
              <p:cNvSpPr/>
              <p:nvPr/>
            </p:nvSpPr>
            <p:spPr>
              <a:xfrm>
                <a:off x="3583362" y="5530070"/>
                <a:ext cx="406915" cy="406915"/>
              </a:xfrm>
              <a:prstGeom prst="round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9" name="Picture 4">
                <a:extLst>
                  <a:ext uri="{FF2B5EF4-FFF2-40B4-BE49-F238E27FC236}">
                    <a16:creationId xmlns:a16="http://schemas.microsoft.com/office/drawing/2014/main" id="{AC19E87B-753C-E3D3-3D0D-839E4213AE9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23807" y="5570515"/>
                <a:ext cx="326023" cy="326023"/>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916092570"/>
      </p:ext>
    </p:extLst>
  </p:cSld>
  <p:clrMapOvr>
    <a:masterClrMapping/>
  </p:clrMapOvr>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Content Slide - Copy">
    <p:bg>
      <p:bgPr>
        <a:solidFill>
          <a:schemeClr val="accent4"/>
        </a:solidFill>
        <a:effectLst/>
      </p:bgPr>
    </p:bg>
    <p:spTree>
      <p:nvGrpSpPr>
        <p:cNvPr id="1" name=""/>
        <p:cNvGrpSpPr/>
        <p:nvPr/>
      </p:nvGrpSpPr>
      <p:grpSpPr>
        <a:xfrm>
          <a:off x="0" y="0"/>
          <a:ext cx="0" cy="0"/>
          <a:chOff x="0" y="0"/>
          <a:chExt cx="0" cy="0"/>
        </a:xfrm>
      </p:grpSpPr>
      <p:sp>
        <p:nvSpPr>
          <p:cNvPr id="26" name="Black Bar">
            <a:extLst>
              <a:ext uri="{FF2B5EF4-FFF2-40B4-BE49-F238E27FC236}">
                <a16:creationId xmlns:a16="http://schemas.microsoft.com/office/drawing/2014/main" id="{A66A797F-CC2D-F24E-8D26-8632FDB68C4C}"/>
              </a:ext>
            </a:extLst>
          </p:cNvPr>
          <p:cNvSpPr/>
          <p:nvPr userDrawn="1"/>
        </p:nvSpPr>
        <p:spPr>
          <a:xfrm>
            <a:off x="1773864" y="0"/>
            <a:ext cx="9884736" cy="9081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2107520" y="437030"/>
            <a:ext cx="7988980"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dirty="0"/>
              <a:t>Title </a:t>
            </a:r>
            <a:r>
              <a:rPr lang="en-US" dirty="0" err="1"/>
              <a:t>Acumin</a:t>
            </a:r>
            <a:r>
              <a:rPr lang="en-US" dirty="0"/>
              <a:t> Pro Extra Cond Bold Italic 36 </a:t>
            </a:r>
            <a:r>
              <a:rPr lang="en-US" dirty="0" err="1"/>
              <a:t>pt</a:t>
            </a:r>
            <a:endParaRPr lang="en-US" dirty="0"/>
          </a:p>
        </p:txBody>
      </p:sp>
      <p:sp>
        <p:nvSpPr>
          <p:cNvPr id="3" name="Subhead"/>
          <p:cNvSpPr>
            <a:spLocks noGrp="1"/>
          </p:cNvSpPr>
          <p:nvPr>
            <p:ph type="subTitle" idx="1" hasCustomPrompt="1"/>
          </p:nvPr>
        </p:nvSpPr>
        <p:spPr>
          <a:xfrm>
            <a:off x="2107518" y="1345167"/>
            <a:ext cx="7988982" cy="341599"/>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a:t>
            </a:r>
            <a:r>
              <a:rPr lang="en-US" dirty="0" err="1"/>
              <a:t>Acumin</a:t>
            </a:r>
            <a:r>
              <a:rPr lang="en-US" dirty="0"/>
              <a:t> Pro Semi Cond Bold 22 </a:t>
            </a:r>
            <a:r>
              <a:rPr lang="en-US" dirty="0" err="1"/>
              <a:t>pt</a:t>
            </a:r>
            <a:endParaRPr lang="en-US" dirty="0"/>
          </a:p>
        </p:txBody>
      </p:sp>
      <p:sp>
        <p:nvSpPr>
          <p:cNvPr id="25" name="Body Text">
            <a:extLst>
              <a:ext uri="{FF2B5EF4-FFF2-40B4-BE49-F238E27FC236}">
                <a16:creationId xmlns:a16="http://schemas.microsoft.com/office/drawing/2014/main" id="{9F798712-4535-8340-942F-27FFD5E3FE9B}"/>
              </a:ext>
            </a:extLst>
          </p:cNvPr>
          <p:cNvSpPr>
            <a:spLocks noGrp="1"/>
          </p:cNvSpPr>
          <p:nvPr>
            <p:ph type="body" sz="quarter" idx="14" hasCustomPrompt="1"/>
          </p:nvPr>
        </p:nvSpPr>
        <p:spPr>
          <a:xfrm>
            <a:off x="2666056" y="1917389"/>
            <a:ext cx="7366000"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dirty="0"/>
              <a:t>Bulleted copy. </a:t>
            </a:r>
            <a:r>
              <a:rPr lang="en-US" dirty="0" err="1"/>
              <a:t>Acumin</a:t>
            </a:r>
            <a:r>
              <a:rPr lang="en-US" dirty="0"/>
              <a:t> Pro Reg 18 pt. Keep it short with bite-size chunks of information.</a:t>
            </a:r>
          </a:p>
          <a:p>
            <a:pPr lvl="0"/>
            <a:endParaRPr lang="en-US" dirty="0"/>
          </a:p>
          <a:p>
            <a:pPr lvl="0"/>
            <a:r>
              <a:rPr lang="en-US" dirty="0"/>
              <a:t>Bulleted copy. </a:t>
            </a:r>
            <a:r>
              <a:rPr lang="en-US" dirty="0" err="1"/>
              <a:t>Acumin</a:t>
            </a:r>
            <a:r>
              <a:rPr lang="en-US" dirty="0"/>
              <a:t>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Bulleted copy. </a:t>
            </a:r>
            <a:r>
              <a:rPr lang="en-US" dirty="0" err="1"/>
              <a:t>Acumin</a:t>
            </a:r>
            <a:r>
              <a:rPr lang="en-US" dirty="0"/>
              <a:t>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Bulleted copy. </a:t>
            </a:r>
            <a:r>
              <a:rPr lang="en-US" dirty="0" err="1"/>
              <a:t>Acumin</a:t>
            </a:r>
            <a:r>
              <a:rPr lang="en-US" dirty="0"/>
              <a:t> Pro Reg 18 pt. Keep it short with bite-size chunks of information.</a:t>
            </a:r>
          </a:p>
          <a:p>
            <a:pPr lvl="0"/>
            <a:endParaRPr lang="en-US" dirty="0"/>
          </a:p>
        </p:txBody>
      </p:sp>
      <p:sp>
        <p:nvSpPr>
          <p:cNvPr id="16" name="Date">
            <a:extLst>
              <a:ext uri="{FF2B5EF4-FFF2-40B4-BE49-F238E27FC236}">
                <a16:creationId xmlns:a16="http://schemas.microsoft.com/office/drawing/2014/main" id="{714077B3-45FB-7B43-8C19-3B82C49646B4}"/>
              </a:ext>
            </a:extLst>
          </p:cNvPr>
          <p:cNvSpPr>
            <a:spLocks noGrp="1"/>
          </p:cNvSpPr>
          <p:nvPr>
            <p:ph type="dt" sz="half" idx="10"/>
          </p:nvPr>
        </p:nvSpPr>
        <p:spPr>
          <a:xfrm>
            <a:off x="8926248" y="6220740"/>
            <a:ext cx="1021891" cy="323968"/>
          </a:xfrm>
        </p:spPr>
        <p:txBody>
          <a:bodyPr/>
          <a:lstStyle>
            <a:lvl1pPr>
              <a:defRPr>
                <a:solidFill>
                  <a:schemeClr val="bg1">
                    <a:alpha val="70000"/>
                  </a:schemeClr>
                </a:solidFill>
              </a:defRPr>
            </a:lvl1pPr>
          </a:lstStyle>
          <a:p>
            <a:fld id="{D47A9A36-4EB0-BF46-AE48-7CDA251B954B}" type="datetime1">
              <a:rPr lang="en-US" smtClean="0"/>
              <a:t>9/9/2026</a:t>
            </a:fld>
            <a:endParaRPr lang="en-US" dirty="0"/>
          </a:p>
        </p:txBody>
      </p:sp>
      <p:sp>
        <p:nvSpPr>
          <p:cNvPr id="17" name="Slide Number">
            <a:extLst>
              <a:ext uri="{FF2B5EF4-FFF2-40B4-BE49-F238E27FC236}">
                <a16:creationId xmlns:a16="http://schemas.microsoft.com/office/drawing/2014/main" id="{9877984E-7F57-E649-B9D9-2C2240989518}"/>
              </a:ext>
            </a:extLst>
          </p:cNvPr>
          <p:cNvSpPr>
            <a:spLocks noGrp="1"/>
          </p:cNvSpPr>
          <p:nvPr>
            <p:ph type="sldNum" sz="quarter" idx="12"/>
          </p:nvPr>
        </p:nvSpPr>
        <p:spPr>
          <a:xfrm>
            <a:off x="10096500" y="6200875"/>
            <a:ext cx="487680" cy="365760"/>
          </a:xfrm>
        </p:spPr>
        <p:txBody>
          <a:bodyPr/>
          <a:lstStyle>
            <a:lvl1pPr>
              <a:defRPr>
                <a:solidFill>
                  <a:schemeClr val="bg1"/>
                </a:solidFill>
              </a:defRPr>
            </a:lvl1pPr>
          </a:lstStyle>
          <a:p>
            <a:fld id="{8A7A6979-0714-4377-B894-6BE4C2D6E202}" type="slidenum">
              <a:rPr lang="en-US" smtClean="0"/>
              <a:pPr/>
              <a:t>‹#›</a:t>
            </a:fld>
            <a:endParaRPr lang="en-US" dirty="0"/>
          </a:p>
        </p:txBody>
      </p:sp>
      <p:cxnSp>
        <p:nvCxnSpPr>
          <p:cNvPr id="19" name="Line 1">
            <a:extLst>
              <a:ext uri="{FF2B5EF4-FFF2-40B4-BE49-F238E27FC236}">
                <a16:creationId xmlns:a16="http://schemas.microsoft.com/office/drawing/2014/main" id="{8936B9D4-1725-3C46-A32F-C28623BAF26E}"/>
              </a:ext>
            </a:extLst>
          </p:cNvPr>
          <p:cNvCxnSpPr/>
          <p:nvPr userDrawn="1"/>
        </p:nvCxnSpPr>
        <p:spPr>
          <a:xfrm>
            <a:off x="1281648" y="5789"/>
            <a:ext cx="0" cy="64644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Line 2">
            <a:extLst>
              <a:ext uri="{FF2B5EF4-FFF2-40B4-BE49-F238E27FC236}">
                <a16:creationId xmlns:a16="http://schemas.microsoft.com/office/drawing/2014/main" id="{A8A4F2E5-6CC0-B242-9D18-2446C1D7DE8A}"/>
              </a:ext>
            </a:extLst>
          </p:cNvPr>
          <p:cNvCxnSpPr>
            <a:cxnSpLocks/>
          </p:cNvCxnSpPr>
          <p:nvPr userDrawn="1"/>
        </p:nvCxnSpPr>
        <p:spPr>
          <a:xfrm>
            <a:off x="8724900" y="5735256"/>
            <a:ext cx="0" cy="11227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Line 3">
            <a:extLst>
              <a:ext uri="{FF2B5EF4-FFF2-40B4-BE49-F238E27FC236}">
                <a16:creationId xmlns:a16="http://schemas.microsoft.com/office/drawing/2014/main" id="{C07B1E83-E1FB-094B-9F1A-D5DE2767524D}"/>
              </a:ext>
            </a:extLst>
          </p:cNvPr>
          <p:cNvCxnSpPr>
            <a:cxnSpLocks/>
          </p:cNvCxnSpPr>
          <p:nvPr userDrawn="1"/>
        </p:nvCxnSpPr>
        <p:spPr>
          <a:xfrm>
            <a:off x="10880901" y="1597306"/>
            <a:ext cx="0" cy="526069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05784" y="5464936"/>
            <a:ext cx="1523743" cy="1282327"/>
          </a:xfrm>
          <a:prstGeom prst="rect">
            <a:avLst/>
          </a:prstGeom>
        </p:spPr>
      </p:pic>
      <p:pic>
        <p:nvPicPr>
          <p:cNvPr id="14" name="Picture 13">
            <a:extLst>
              <a:ext uri="{FF2B5EF4-FFF2-40B4-BE49-F238E27FC236}">
                <a16:creationId xmlns:a16="http://schemas.microsoft.com/office/drawing/2014/main" id="{C8C23BD6-5B36-47A4-843F-35DE541B747A}"/>
              </a:ext>
            </a:extLst>
          </p:cNvPr>
          <p:cNvPicPr>
            <a:picLocks noChangeAspect="1"/>
          </p:cNvPicPr>
          <p:nvPr userDrawn="1"/>
        </p:nvPicPr>
        <p:blipFill>
          <a:blip r:embed="rId3"/>
          <a:stretch>
            <a:fillRect/>
          </a:stretch>
        </p:blipFill>
        <p:spPr>
          <a:xfrm>
            <a:off x="1450845" y="6032999"/>
            <a:ext cx="4032512" cy="417577"/>
          </a:xfrm>
          <a:prstGeom prst="rect">
            <a:avLst/>
          </a:prstGeom>
        </p:spPr>
      </p:pic>
    </p:spTree>
    <p:extLst>
      <p:ext uri="{BB962C8B-B14F-4D97-AF65-F5344CB8AC3E}">
        <p14:creationId xmlns:p14="http://schemas.microsoft.com/office/powerpoint/2010/main" val="369072247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esource Page - PPT Accessibility">
    <p:bg>
      <p:bgPr>
        <a:solidFill>
          <a:schemeClr val="accent4"/>
        </a:solidFill>
        <a:effectLst/>
      </p:bgPr>
    </p:bg>
    <p:spTree>
      <p:nvGrpSpPr>
        <p:cNvPr id="1" name=""/>
        <p:cNvGrpSpPr/>
        <p:nvPr/>
      </p:nvGrpSpPr>
      <p:grpSpPr>
        <a:xfrm>
          <a:off x="0" y="0"/>
          <a:ext cx="0" cy="0"/>
          <a:chOff x="0" y="0"/>
          <a:chExt cx="0" cy="0"/>
        </a:xfrm>
      </p:grpSpPr>
      <p:sp>
        <p:nvSpPr>
          <p:cNvPr id="3" name="PPT Accessibility"/>
          <p:cNvSpPr>
            <a:spLocks noGrp="1"/>
          </p:cNvSpPr>
          <p:nvPr>
            <p:ph type="subTitle" idx="1" hasCustomPrompt="1"/>
          </p:nvPr>
        </p:nvSpPr>
        <p:spPr>
          <a:xfrm>
            <a:off x="2667000" y="1597306"/>
            <a:ext cx="6581494" cy="1661993"/>
          </a:xfrm>
          <a:noFill/>
        </p:spPr>
        <p:txBody>
          <a:bodyPr wrap="square" lIns="0" tIns="0" rIns="0" bIns="0" anchor="t" anchorCtr="0">
            <a:spAutoFit/>
          </a:bodyPr>
          <a:lstStyle>
            <a:lvl1pPr marL="0" indent="0" algn="l">
              <a:buNone/>
              <a:defRPr lang="en-US" b="0" smtClean="0">
                <a:solidFill>
                  <a:schemeClr val="bg1"/>
                </a:solidFill>
                <a:effectLst/>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effectLst/>
                <a:latin typeface="Acumin Pro" panose="020B0504020202020204" pitchFamily="34" charset="77"/>
              </a:rPr>
              <a:t>Support the Purdue University brand in your presentations by using a brand-friendly template. This template uses an accessible master layout. Please note that some changes  to the PowerPoint template could impact accessibility by those with disabilities. Follow the instructions provided by Microsoft Office to ensure that your PowerPoint presentations are accessible to all users:</a:t>
            </a:r>
          </a:p>
        </p:txBody>
      </p:sp>
      <p:sp>
        <p:nvSpPr>
          <p:cNvPr id="10" name="PPT Accessibility URL" descr="PPT Accessibility URL">
            <a:extLst>
              <a:ext uri="{FF2B5EF4-FFF2-40B4-BE49-F238E27FC236}">
                <a16:creationId xmlns:a16="http://schemas.microsoft.com/office/drawing/2014/main" id="{E7B0FF2D-DA7C-7D4D-A32C-27DF18CCFBFD}"/>
              </a:ext>
            </a:extLst>
          </p:cNvPr>
          <p:cNvSpPr>
            <a:spLocks noGrp="1"/>
          </p:cNvSpPr>
          <p:nvPr>
            <p:ph type="body" sz="quarter" idx="14" hasCustomPrompt="1"/>
          </p:nvPr>
        </p:nvSpPr>
        <p:spPr>
          <a:xfrm>
            <a:off x="2667001" y="3813008"/>
            <a:ext cx="6725194" cy="602238"/>
          </a:xfrm>
        </p:spPr>
        <p:txBody>
          <a:bodyPr lIns="0" tIns="0" rIns="0" bIns="0">
            <a:normAutofit/>
          </a:bodyPr>
          <a:lstStyle>
            <a:lvl1pPr marL="0" marR="0" indent="0" algn="l" defTabSz="457200" rtl="0" eaLnBrk="1" fontAlgn="auto" latinLnBrk="0" hangingPunct="1">
              <a:lnSpc>
                <a:spcPct val="100000"/>
              </a:lnSpc>
              <a:spcBef>
                <a:spcPts val="0"/>
              </a:spcBef>
              <a:spcAft>
                <a:spcPts val="0"/>
              </a:spcAft>
              <a:buClrTx/>
              <a:buSzTx/>
              <a:buFontTx/>
              <a:buNone/>
              <a:tabLst/>
              <a:defRPr sz="1800" b="0" i="0" normalizeH="0" baseline="0">
                <a:solidFill>
                  <a:schemeClr val="bg1"/>
                </a:solidFill>
                <a:latin typeface="Acumin Pro" panose="020B0504020202020204" pitchFamily="34" charset="77"/>
              </a:defRPr>
            </a:lvl1pPr>
          </a:lstStyle>
          <a:p>
            <a:r>
              <a:rPr lang="en-US" dirty="0">
                <a:solidFill>
                  <a:schemeClr val="accent1"/>
                </a:solidFill>
                <a:effectLst/>
                <a:latin typeface="Acumin Pro" panose="020B0504020202020204" pitchFamily="34" charset="77"/>
              </a:rPr>
              <a:t>https://</a:t>
            </a:r>
            <a:r>
              <a:rPr lang="en-US" dirty="0" err="1">
                <a:solidFill>
                  <a:schemeClr val="accent1"/>
                </a:solidFill>
                <a:effectLst/>
                <a:latin typeface="Acumin Pro" panose="020B0504020202020204" pitchFamily="34" charset="77"/>
              </a:rPr>
              <a:t>support.office.com</a:t>
            </a:r>
            <a:r>
              <a:rPr lang="en-US" dirty="0">
                <a:solidFill>
                  <a:schemeClr val="accent1"/>
                </a:solidFill>
                <a:effectLst/>
                <a:latin typeface="Acumin Pro" panose="020B0504020202020204" pitchFamily="34" charset="77"/>
              </a:rPr>
              <a:t>/</a:t>
            </a:r>
            <a:r>
              <a:rPr lang="en-US" dirty="0" err="1">
                <a:solidFill>
                  <a:schemeClr val="accent1"/>
                </a:solidFill>
                <a:effectLst/>
                <a:latin typeface="Acumin Pro" panose="020B0504020202020204" pitchFamily="34" charset="77"/>
              </a:rPr>
              <a:t>en</a:t>
            </a:r>
            <a:r>
              <a:rPr lang="en-US" dirty="0">
                <a:solidFill>
                  <a:schemeClr val="accent1"/>
                </a:solidFill>
                <a:effectLst/>
                <a:latin typeface="Acumin Pro" panose="020B0504020202020204" pitchFamily="34" charset="77"/>
              </a:rPr>
              <a:t>-us/article/Make-your-PowerPoint-presentations-accessible-6f7772b2-2f33-4bd2-8ca7-dae3b2b3ef25</a:t>
            </a:r>
            <a:endParaRPr lang="en-US" dirty="0">
              <a:solidFill>
                <a:schemeClr val="accent1"/>
              </a:solidFill>
            </a:endParaRPr>
          </a:p>
        </p:txBody>
      </p:sp>
      <p:sp>
        <p:nvSpPr>
          <p:cNvPr id="7" name="Date"/>
          <p:cNvSpPr>
            <a:spLocks noGrp="1"/>
          </p:cNvSpPr>
          <p:nvPr>
            <p:ph type="dt" sz="half" idx="10"/>
          </p:nvPr>
        </p:nvSpPr>
        <p:spPr>
          <a:xfrm>
            <a:off x="8926248" y="6220740"/>
            <a:ext cx="1021891" cy="323968"/>
          </a:xfrm>
          <a:prstGeom prst="rect">
            <a:avLst/>
          </a:prstGeom>
        </p:spPr>
        <p:txBody>
          <a:bodyPr/>
          <a:lstStyle>
            <a:lvl1pPr>
              <a:defRPr>
                <a:solidFill>
                  <a:schemeClr val="bg1">
                    <a:alpha val="70000"/>
                  </a:schemeClr>
                </a:solidFill>
              </a:defRPr>
            </a:lvl1pPr>
          </a:lstStyle>
          <a:p>
            <a:fld id="{D47A9A36-4EB0-BF46-AE48-7CDA251B954B}" type="datetime1">
              <a:rPr lang="en-US" smtClean="0"/>
              <a:t>9/9/2026</a:t>
            </a:fld>
            <a:endParaRPr lang="en-US" dirty="0"/>
          </a:p>
        </p:txBody>
      </p:sp>
      <p:sp>
        <p:nvSpPr>
          <p:cNvPr id="9" name="Slide Number"/>
          <p:cNvSpPr>
            <a:spLocks noGrp="1"/>
          </p:cNvSpPr>
          <p:nvPr>
            <p:ph type="sldNum" sz="quarter" idx="12"/>
          </p:nvPr>
        </p:nvSpPr>
        <p:spPr/>
        <p:txBody>
          <a:bodyPr/>
          <a:lstStyle>
            <a:lvl1pPr>
              <a:defRPr>
                <a:solidFill>
                  <a:schemeClr val="bg1"/>
                </a:solidFill>
              </a:defRPr>
            </a:lvl1pPr>
          </a:lstStyle>
          <a:p>
            <a:fld id="{8A7A6979-0714-4377-B894-6BE4C2D6E202}" type="slidenum">
              <a:rPr lang="en-US" smtClean="0"/>
              <a:pPr/>
              <a:t>‹#›</a:t>
            </a:fld>
            <a:endParaRPr lang="en-US" dirty="0"/>
          </a:p>
        </p:txBody>
      </p:sp>
      <p:cxnSp>
        <p:nvCxnSpPr>
          <p:cNvPr id="13" name="Line 1">
            <a:extLst>
              <a:ext uri="{FF2B5EF4-FFF2-40B4-BE49-F238E27FC236}">
                <a16:creationId xmlns:a16="http://schemas.microsoft.com/office/drawing/2014/main" id="{A746CD05-A191-A442-A002-3AD9F5CCAD2A}"/>
              </a:ext>
            </a:extLst>
          </p:cNvPr>
          <p:cNvCxnSpPr/>
          <p:nvPr/>
        </p:nvCxnSpPr>
        <p:spPr>
          <a:xfrm>
            <a:off x="1281648" y="5789"/>
            <a:ext cx="0" cy="64644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Line 2">
            <a:extLst>
              <a:ext uri="{FF2B5EF4-FFF2-40B4-BE49-F238E27FC236}">
                <a16:creationId xmlns:a16="http://schemas.microsoft.com/office/drawing/2014/main" id="{28D7FFFF-8236-024F-9988-3350427826A4}"/>
              </a:ext>
            </a:extLst>
          </p:cNvPr>
          <p:cNvCxnSpPr>
            <a:cxnSpLocks/>
          </p:cNvCxnSpPr>
          <p:nvPr/>
        </p:nvCxnSpPr>
        <p:spPr>
          <a:xfrm>
            <a:off x="8724900" y="5735256"/>
            <a:ext cx="0" cy="11227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Line 3">
            <a:extLst>
              <a:ext uri="{FF2B5EF4-FFF2-40B4-BE49-F238E27FC236}">
                <a16:creationId xmlns:a16="http://schemas.microsoft.com/office/drawing/2014/main" id="{7AA55D00-5647-D94E-B9DD-67ABB620C647}"/>
              </a:ext>
            </a:extLst>
          </p:cNvPr>
          <p:cNvCxnSpPr>
            <a:cxnSpLocks/>
          </p:cNvCxnSpPr>
          <p:nvPr/>
        </p:nvCxnSpPr>
        <p:spPr>
          <a:xfrm>
            <a:off x="10880901" y="1597306"/>
            <a:ext cx="0" cy="526069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FDAABA5-95FD-45E1-84CF-9418F00D41B5}"/>
              </a:ext>
            </a:extLst>
          </p:cNvPr>
          <p:cNvPicPr>
            <a:picLocks noChangeAspect="1"/>
          </p:cNvPicPr>
          <p:nvPr userDrawn="1"/>
        </p:nvPicPr>
        <p:blipFill>
          <a:blip r:embed="rId2"/>
          <a:stretch>
            <a:fillRect/>
          </a:stretch>
        </p:blipFill>
        <p:spPr>
          <a:xfrm>
            <a:off x="1450845" y="6032999"/>
            <a:ext cx="4032512" cy="417577"/>
          </a:xfrm>
          <a:prstGeom prst="rect">
            <a:avLst/>
          </a:prstGeom>
        </p:spPr>
      </p:pic>
    </p:spTree>
    <p:extLst>
      <p:ext uri="{BB962C8B-B14F-4D97-AF65-F5344CB8AC3E}">
        <p14:creationId xmlns:p14="http://schemas.microsoft.com/office/powerpoint/2010/main" val="19730699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4032" userDrawn="1">
          <p15:clr>
            <a:srgbClr val="FBAE40"/>
          </p15:clr>
        </p15:guide>
        <p15:guide id="4" pos="5496" userDrawn="1">
          <p15:clr>
            <a:srgbClr val="FBAE40"/>
          </p15:clr>
        </p15:guide>
        <p15:guide id="5" pos="6848" userDrawn="1">
          <p15:clr>
            <a:srgbClr val="FBAE40"/>
          </p15:clr>
        </p15:guide>
        <p15:guide id="6" orient="horz" pos="4080" userDrawn="1">
          <p15:clr>
            <a:srgbClr val="FBAE40"/>
          </p15:clr>
        </p15:guide>
        <p15:guide id="7" pos="1312" userDrawn="1">
          <p15:clr>
            <a:srgbClr val="FBAE40"/>
          </p15:clr>
        </p15:guide>
        <p15:guide id="8" pos="1680" userDrawn="1">
          <p15:clr>
            <a:srgbClr val="FBAE40"/>
          </p15:clr>
        </p15:guide>
        <p15:guide id="9" pos="6264" userDrawn="1">
          <p15:clr>
            <a:srgbClr val="FBAE40"/>
          </p15:clr>
        </p15:guide>
        <p15:guide id="10" pos="6360" userDrawn="1">
          <p15:clr>
            <a:srgbClr val="FBAE40"/>
          </p15:clr>
        </p15:guide>
        <p15:guide id="11" orient="horz" pos="1008"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AF61CC-58D4-72CE-66CA-BFE87D085DCB}"/>
              </a:ext>
            </a:extLst>
          </p:cNvPr>
          <p:cNvSpPr>
            <a:spLocks noGrp="1"/>
          </p:cNvSpPr>
          <p:nvPr>
            <p:ph type="title"/>
          </p:nvPr>
        </p:nvSpPr>
        <p:spPr>
          <a:xfrm>
            <a:off x="468086" y="385004"/>
            <a:ext cx="11266714" cy="589032"/>
          </a:xfrm>
          <a:prstGeom prst="rect">
            <a:avLst/>
          </a:prstGeom>
        </p:spPr>
        <p:txBody>
          <a:bodyPr vert="horz" lIns="91440" tIns="45720" rIns="91440" bIns="45720" rtlCol="0" anchor="ctr">
            <a:normAutofit/>
          </a:bodyPr>
          <a:lstStyle/>
          <a:p>
            <a:r>
              <a:rPr lang="en-US" dirty="0"/>
              <a:t>Click to edit Master slide title</a:t>
            </a:r>
          </a:p>
        </p:txBody>
      </p:sp>
      <p:sp>
        <p:nvSpPr>
          <p:cNvPr id="3" name="Text Placeholder 2">
            <a:extLst>
              <a:ext uri="{FF2B5EF4-FFF2-40B4-BE49-F238E27FC236}">
                <a16:creationId xmlns:a16="http://schemas.microsoft.com/office/drawing/2014/main" id="{41FD4295-B2CD-F1FF-F99B-B267D1740FB9}"/>
              </a:ext>
            </a:extLst>
          </p:cNvPr>
          <p:cNvSpPr>
            <a:spLocks noGrp="1"/>
          </p:cNvSpPr>
          <p:nvPr>
            <p:ph type="body" idx="1"/>
          </p:nvPr>
        </p:nvSpPr>
        <p:spPr>
          <a:xfrm>
            <a:off x="468086" y="1213239"/>
            <a:ext cx="11266714" cy="48379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F235C51E-B187-34DE-A75E-C3E52E200A52}"/>
              </a:ext>
            </a:extLst>
          </p:cNvPr>
          <p:cNvSpPr>
            <a:spLocks noGrp="1"/>
          </p:cNvSpPr>
          <p:nvPr>
            <p:ph type="sldNum" sz="quarter" idx="4"/>
          </p:nvPr>
        </p:nvSpPr>
        <p:spPr>
          <a:xfrm>
            <a:off x="10634663" y="6290433"/>
            <a:ext cx="110013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48423824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5" r:id="rId18"/>
    <p:sldLayoutId id="2147483725" r:id="rId19"/>
  </p:sldLayoutIdLst>
  <p:hf hdr="0" ftr="0"/>
  <p:txStyles>
    <p:titleStyle>
      <a:lvl1pPr algn="l" defTabSz="914400" rtl="0" eaLnBrk="1" fontAlgn="t" latinLnBrk="0" hangingPunct="1">
        <a:lnSpc>
          <a:spcPct val="90000"/>
        </a:lnSpc>
        <a:spcBef>
          <a:spcPct val="0"/>
        </a:spcBef>
        <a:buNone/>
        <a:defRPr lang="en-US" sz="4800" b="0" i="1" kern="1200" cap="none" baseline="0" dirty="0">
          <a:solidFill>
            <a:schemeClr val="tx1"/>
          </a:solidFill>
          <a:latin typeface="Franklin Gothic Medium Cond" panose="020B0606030402020204" pitchFamily="34" charset="0"/>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2000" b="0"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itchFamily="2" charset="2"/>
        <a:buChar char="§"/>
        <a:defRPr sz="1800" b="0" i="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1600" b="0" i="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1500" b="0" i="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1400" b="0" i="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056" userDrawn="1">
          <p15:clr>
            <a:srgbClr val="F26B43"/>
          </p15:clr>
        </p15:guide>
        <p15:guide id="4" pos="6240" userDrawn="1">
          <p15:clr>
            <a:srgbClr val="F26B43"/>
          </p15:clr>
        </p15:guide>
        <p15:guide id="5" pos="63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16.emf"/><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E1859-48BA-E81F-D7CC-4D214736A6C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AEF6C06-16FA-AF76-8CAC-720463A8C466}"/>
              </a:ext>
            </a:extLst>
          </p:cNvPr>
          <p:cNvSpPr>
            <a:spLocks noGrp="1"/>
          </p:cNvSpPr>
          <p:nvPr>
            <p:ph type="title"/>
          </p:nvPr>
        </p:nvSpPr>
        <p:spPr>
          <a:xfrm>
            <a:off x="353292" y="184338"/>
            <a:ext cx="11381508" cy="589032"/>
          </a:xfrm>
        </p:spPr>
        <p:txBody>
          <a:bodyPr>
            <a:normAutofit fontScale="90000"/>
          </a:bodyPr>
          <a:lstStyle/>
          <a:p>
            <a:r>
              <a:rPr lang="en-US" spc="50" dirty="0"/>
              <a:t>2026 NISO SCHOLARSHIPS WEEK</a:t>
            </a:r>
          </a:p>
        </p:txBody>
      </p:sp>
      <p:sp>
        <p:nvSpPr>
          <p:cNvPr id="5" name="Date Placeholder 4">
            <a:extLst>
              <a:ext uri="{FF2B5EF4-FFF2-40B4-BE49-F238E27FC236}">
                <a16:creationId xmlns:a16="http://schemas.microsoft.com/office/drawing/2014/main" id="{970577A0-CDF3-68C3-EDB3-DA55C4233607}"/>
              </a:ext>
            </a:extLst>
          </p:cNvPr>
          <p:cNvSpPr>
            <a:spLocks noGrp="1"/>
          </p:cNvSpPr>
          <p:nvPr>
            <p:ph type="dt" sz="half" idx="4294967295"/>
          </p:nvPr>
        </p:nvSpPr>
        <p:spPr>
          <a:xfrm>
            <a:off x="11169650" y="6221413"/>
            <a:ext cx="1022350" cy="3238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7A9A36-4EB0-BF46-AE48-7CDA251B954B}" type="datetime1">
              <a:rPr kumimoji="0" lang="en-US" sz="1800" b="0" i="0" u="none" strike="noStrike" kern="1200" cap="none" spc="0" normalizeH="0" baseline="0" noProof="0" smtClean="0">
                <a:ln>
                  <a:noFill/>
                </a:ln>
                <a:solidFill>
                  <a:srgbClr val="000000"/>
                </a:solidFill>
                <a:effectLst/>
                <a:uLnTx/>
                <a:uFillTx/>
                <a:latin typeface="Franklin Gothic Book" panose="020B05030201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9/9/2026</a:t>
            </a:fld>
            <a:endParaRPr kumimoji="0" lang="en-US" sz="1800" b="0" i="0" u="none" strike="noStrike" kern="1200" cap="none" spc="0" normalizeH="0" baseline="0" noProof="0" dirty="0">
              <a:ln>
                <a:noFill/>
              </a:ln>
              <a:solidFill>
                <a:srgbClr val="000000"/>
              </a:solidFill>
              <a:effectLst/>
              <a:uLnTx/>
              <a:uFillTx/>
              <a:latin typeface="Franklin Gothic Book" panose="020B0503020102020204"/>
              <a:ea typeface="+mn-ea"/>
              <a:cs typeface="+mn-cs"/>
            </a:endParaRPr>
          </a:p>
        </p:txBody>
      </p:sp>
      <p:sp>
        <p:nvSpPr>
          <p:cNvPr id="6" name="Slide Number Placeholder 5">
            <a:extLst>
              <a:ext uri="{FF2B5EF4-FFF2-40B4-BE49-F238E27FC236}">
                <a16:creationId xmlns:a16="http://schemas.microsoft.com/office/drawing/2014/main" id="{651F55BF-7707-F0AC-A162-61E578FDB89B}"/>
              </a:ext>
            </a:extLst>
          </p:cNvPr>
          <p:cNvSpPr>
            <a:spLocks noGrp="1"/>
          </p:cNvSpPr>
          <p:nvPr>
            <p:ph type="sldNum" sz="quarter" idx="4294967295"/>
          </p:nvPr>
        </p:nvSpPr>
        <p:spPr>
          <a:xfrm>
            <a:off x="11703050" y="6200775"/>
            <a:ext cx="4889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200" b="0" i="0" u="none" strike="noStrike" kern="1200" cap="none" spc="0" normalizeH="0" baseline="0" noProof="0" smtClean="0">
                <a:ln>
                  <a:noFill/>
                </a:ln>
                <a:solidFill>
                  <a:srgbClr val="000000">
                    <a:tint val="75000"/>
                  </a:srgb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srgbClr val="000000">
                  <a:tint val="75000"/>
                </a:srgbClr>
              </a:solidFill>
              <a:effectLst/>
              <a:uLnTx/>
              <a:uFillTx/>
              <a:latin typeface="Franklin Gothic Book" panose="020B0503020102020204"/>
              <a:ea typeface="+mn-ea"/>
              <a:cs typeface="+mn-cs"/>
            </a:endParaRPr>
          </a:p>
        </p:txBody>
      </p:sp>
      <p:sp>
        <p:nvSpPr>
          <p:cNvPr id="12" name="TextBox 11">
            <a:extLst>
              <a:ext uri="{FF2B5EF4-FFF2-40B4-BE49-F238E27FC236}">
                <a16:creationId xmlns:a16="http://schemas.microsoft.com/office/drawing/2014/main" id="{4C150F44-6A5F-A03E-A8DA-4DB4148E2A1A}"/>
              </a:ext>
            </a:extLst>
          </p:cNvPr>
          <p:cNvSpPr txBox="1"/>
          <p:nvPr/>
        </p:nvSpPr>
        <p:spPr>
          <a:xfrm>
            <a:off x="313210" y="1825727"/>
            <a:ext cx="6261343" cy="5191745"/>
          </a:xfrm>
          <a:prstGeom prst="rect">
            <a:avLst/>
          </a:prstGeom>
          <a:noFill/>
        </p:spPr>
        <p:txBody>
          <a:bodyPr wrap="square" rtlCol="0">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Truman &amp; Udall Scholarships</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Funds public service-oriented graduate study, or undergraduate work in the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environmental field, or Native American students in tribal policy or health care</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Goldwater &amp; Astronaut Scholarships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Rewards STEM research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Beinecke Scholarship</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Funds graduate school in the arts, humanities, or social sciences,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based on merit and financial need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Gilman, Boren, &amp; Critical Language Scholarships + Fulbright Grants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Funds undergraduate study, graduate study, independent research, language study,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teaching English abroad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Peace Corps Prep C</a:t>
            </a:r>
            <a:r>
              <a:rPr kumimoji="0" lang="en-US" sz="1400" b="1" i="0" u="none" strike="noStrike" kern="1200" cap="none" spc="50" normalizeH="0" baseline="0" noProof="0" dirty="0" err="1">
                <a:ln>
                  <a:noFill/>
                </a:ln>
                <a:solidFill>
                  <a:prstClr val="black"/>
                </a:solidFill>
                <a:effectLst/>
                <a:uLnTx/>
                <a:uFillTx/>
                <a:latin typeface="Franklin Gothic Medium" panose="020B0603020102020204"/>
                <a:ea typeface="+mn-ea"/>
                <a:cs typeface="Arial" panose="020B0604020202020204" pitchFamily="34" charset="0"/>
              </a:rPr>
              <a:t>ertificate</a:t>
            </a:r>
            <a:endParaRPr kumimoji="0" lang="en-US" sz="1400" b="1"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Prepares undergraduates for international work and enhances intercultural skills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Knight-Hennessy, Marshall</a:t>
            </a:r>
            <a:r>
              <a:rPr kumimoji="0" lang="en-US" sz="1400" b="0"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 </a:t>
            </a:r>
            <a:r>
              <a:rPr kumimoji="0" lang="en-US" sz="1400" b="1"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Gates</a:t>
            </a:r>
            <a:r>
              <a:rPr kumimoji="0" lang="en-US" sz="1400" b="0"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 </a:t>
            </a:r>
            <a:r>
              <a:rPr kumimoji="0" lang="en-US" sz="1400" b="1"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Cambridge</a:t>
            </a:r>
            <a:r>
              <a:rPr kumimoji="0" lang="en-US" sz="1400" b="0"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 </a:t>
            </a:r>
            <a:r>
              <a:rPr kumimoji="0" lang="en-US" sz="1400" b="1"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Churchill</a:t>
            </a:r>
            <a:r>
              <a:rPr kumimoji="0" lang="en-US" sz="1400" b="0"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 &amp; </a:t>
            </a:r>
            <a:r>
              <a:rPr kumimoji="0" lang="en-US" sz="1400" b="1"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rPr>
              <a:t>Rhodes Scholarships + NSF-GRFP</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Funds graduate study in a variety of fields at top universities</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1E67F5AF-EFD1-9DC2-51DB-A15915A3789D}"/>
              </a:ext>
            </a:extLst>
          </p:cNvPr>
          <p:cNvSpPr/>
          <p:nvPr/>
        </p:nvSpPr>
        <p:spPr>
          <a:xfrm>
            <a:off x="8701724" y="0"/>
            <a:ext cx="35052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4" name="Picture 2">
            <a:extLst>
              <a:ext uri="{FF2B5EF4-FFF2-40B4-BE49-F238E27FC236}">
                <a16:creationId xmlns:a16="http://schemas.microsoft.com/office/drawing/2014/main" id="{D46D0AE0-9218-BE90-AA70-B40C303598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3767" y="2061883"/>
            <a:ext cx="1281113" cy="2879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TextBox 15">
            <a:extLst>
              <a:ext uri="{FF2B5EF4-FFF2-40B4-BE49-F238E27FC236}">
                <a16:creationId xmlns:a16="http://schemas.microsoft.com/office/drawing/2014/main" id="{58D8D0BB-90E8-E4EB-15F6-0213C8E5485E}"/>
              </a:ext>
            </a:extLst>
          </p:cNvPr>
          <p:cNvSpPr txBox="1"/>
          <p:nvPr/>
        </p:nvSpPr>
        <p:spPr>
          <a:xfrm>
            <a:off x="8777923" y="2410968"/>
            <a:ext cx="3352800" cy="382412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srgbClr val="B99845"/>
                </a:solidFill>
                <a:effectLst/>
                <a:uLnTx/>
                <a:uFillTx/>
                <a:latin typeface="Impact" panose="020B0806030902050204" pitchFamily="34" charset="0"/>
                <a:ea typeface="+mn-ea"/>
                <a:cs typeface="+mn-cs"/>
              </a:rPr>
              <a:t>Sept.  21 – 24</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00" normalizeH="0" baseline="0" noProof="0" dirty="0">
                <a:ln>
                  <a:noFill/>
                </a:ln>
                <a:solidFill>
                  <a:srgbClr val="B99845"/>
                </a:solidFill>
                <a:effectLst/>
                <a:uLnTx/>
                <a:uFillTx/>
                <a:latin typeface="Impact" panose="020B0806030902050204" pitchFamily="34" charset="0"/>
                <a:ea typeface="+mn-ea"/>
                <a:cs typeface="+mn-cs"/>
              </a:rPr>
              <a:t>NISO SCHOLARSHIPS WEEK</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50" b="1" i="0" u="none" strike="noStrike" kern="1200" cap="none" spc="0" normalizeH="0" baseline="0" noProof="0" dirty="0">
                <a:ln>
                  <a:noFill/>
                </a:ln>
                <a:solidFill>
                  <a:srgbClr val="F79646">
                    <a:lumMod val="75000"/>
                  </a:srgbClr>
                </a:solidFill>
                <a:effectLst/>
                <a:uLnTx/>
                <a:uFillTx/>
                <a:latin typeface="Arial" panose="020B0604020202020204" pitchFamily="34" charset="0"/>
                <a:ea typeface="+mn-ea"/>
                <a:cs typeface="Arial" panose="020B0604020202020204" pitchFamily="34" charset="0"/>
              </a:rPr>
              <a:t>Information, callouts, and tips for applying to prestigious, experiential programs for undergraduate and graduate students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50" b="1" i="0" u="none" strike="noStrike" kern="1200" cap="none" spc="0" normalizeH="0" baseline="0" noProof="0" dirty="0">
              <a:ln>
                <a:noFill/>
              </a:ln>
              <a:solidFill>
                <a:srgbClr val="F79646">
                  <a:lumMod val="75000"/>
                </a:srgbClr>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50" b="1" i="0" u="none" strike="noStrike" kern="1200" cap="none" spc="0" normalizeH="0" baseline="0" noProof="0" dirty="0">
              <a:ln>
                <a:noFill/>
              </a:ln>
              <a:solidFill>
                <a:srgbClr val="F79646">
                  <a:lumMod val="75000"/>
                </a:srgbClr>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50" b="1" i="0" u="none" strike="noStrike" kern="1200" cap="none" spc="0" normalizeH="0" baseline="0" noProof="0" dirty="0">
              <a:ln>
                <a:noFill/>
              </a:ln>
              <a:solidFill>
                <a:srgbClr val="F79646">
                  <a:lumMod val="75000"/>
                </a:srgbClr>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79646">
                  <a:lumMod val="75000"/>
                </a:srgbClr>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79646">
                  <a:lumMod val="75000"/>
                </a:srgbClr>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50" b="1" i="0" u="none" strike="noStrike" kern="1200" cap="none" spc="0" normalizeH="0" baseline="0" noProof="0" dirty="0">
              <a:ln>
                <a:noFill/>
              </a:ln>
              <a:solidFill>
                <a:srgbClr val="F79646">
                  <a:lumMod val="75000"/>
                </a:srgbClr>
              </a:solidFill>
              <a:effectLst/>
              <a:uLnTx/>
              <a:uFillTx/>
              <a:latin typeface="Calibri"/>
              <a:ea typeface="+mn-ea"/>
              <a:cs typeface="+mn-cs"/>
            </a:endParaRPr>
          </a:p>
        </p:txBody>
      </p:sp>
      <p:sp>
        <p:nvSpPr>
          <p:cNvPr id="2" name="TextBox 1">
            <a:extLst>
              <a:ext uri="{FF2B5EF4-FFF2-40B4-BE49-F238E27FC236}">
                <a16:creationId xmlns:a16="http://schemas.microsoft.com/office/drawing/2014/main" id="{8E55614F-5FE1-73F8-F015-F96B17FA63AA}"/>
              </a:ext>
            </a:extLst>
          </p:cNvPr>
          <p:cNvSpPr txBox="1"/>
          <p:nvPr/>
        </p:nvSpPr>
        <p:spPr>
          <a:xfrm>
            <a:off x="450333" y="1016529"/>
            <a:ext cx="586003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u="none" strike="noStrike" kern="1200" cap="none" spc="50" normalizeH="0" baseline="0" noProof="0" dirty="0">
                <a:ln>
                  <a:noFill/>
                </a:ln>
                <a:solidFill>
                  <a:srgbClr val="DAAA00">
                    <a:lumMod val="75000"/>
                  </a:srgbClr>
                </a:solidFill>
                <a:effectLst/>
                <a:uLnTx/>
                <a:uFillTx/>
                <a:latin typeface="Franklin Gothic Demi Cond" panose="020B0603020102020204" pitchFamily="34" charset="0"/>
              </a:rPr>
              <a:t>Join Purdue’s </a:t>
            </a:r>
            <a:r>
              <a:rPr kumimoji="0" lang="en-US" b="1" i="1" u="none" strike="noStrike" kern="1200" cap="none" spc="50" normalizeH="0" baseline="0" noProof="0" dirty="0">
                <a:ln>
                  <a:noFill/>
                </a:ln>
                <a:solidFill>
                  <a:srgbClr val="DAAA00">
                    <a:lumMod val="75000"/>
                  </a:srgbClr>
                </a:solidFill>
                <a:effectLst/>
                <a:uLnTx/>
                <a:uFillTx/>
                <a:latin typeface="Franklin Gothic Demi Cond" panose="020B0603020102020204" pitchFamily="34" charset="0"/>
              </a:rPr>
              <a:t>National and International Scholarships Office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u="none" strike="noStrike" kern="1200" cap="none" spc="50" normalizeH="0" baseline="0" noProof="0" dirty="0">
                <a:ln>
                  <a:noFill/>
                </a:ln>
                <a:solidFill>
                  <a:srgbClr val="DAAA00">
                    <a:lumMod val="75000"/>
                  </a:srgbClr>
                </a:solidFill>
                <a:effectLst/>
                <a:uLnTx/>
                <a:uFillTx/>
                <a:latin typeface="Franklin Gothic Demi Cond" panose="020B0603020102020204" pitchFamily="34" charset="0"/>
              </a:rPr>
              <a:t>to learn about upcoming opportunities and how to apply</a:t>
            </a:r>
          </a:p>
        </p:txBody>
      </p:sp>
      <p:sp>
        <p:nvSpPr>
          <p:cNvPr id="8" name="Shape 120">
            <a:extLst>
              <a:ext uri="{FF2B5EF4-FFF2-40B4-BE49-F238E27FC236}">
                <a16:creationId xmlns:a16="http://schemas.microsoft.com/office/drawing/2014/main" id="{634E91CE-CE0E-A6A4-063C-B81B8B0A79CC}"/>
              </a:ext>
            </a:extLst>
          </p:cNvPr>
          <p:cNvSpPr/>
          <p:nvPr/>
        </p:nvSpPr>
        <p:spPr>
          <a:xfrm>
            <a:off x="6526557" y="4326687"/>
            <a:ext cx="1737360" cy="429768"/>
          </a:xfrm>
          <a:prstGeom prst="roundRect">
            <a:avLst>
              <a:gd name="adj" fmla="val 47059"/>
            </a:avLst>
          </a:prstGeom>
          <a:solidFill>
            <a:schemeClr val="accent1">
              <a:lumMod val="40000"/>
              <a:lumOff val="60000"/>
            </a:schemeClr>
          </a:solidFill>
          <a:ln w="10160">
            <a:solidFill>
              <a:schemeClr val="accent1">
                <a:lumMod val="50000"/>
              </a:schemeClr>
            </a:solidFill>
            <a:prstDash val="solid"/>
          </a:ln>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8D6F3D">
                    <a:lumMod val="50000"/>
                  </a:srgbClr>
                </a:solidFill>
                <a:effectLst/>
                <a:uLnTx/>
                <a:uFillTx/>
                <a:latin typeface="Arial" panose="020B0604020202020204" pitchFamily="34" charset="0"/>
                <a:ea typeface="+mn-ea"/>
                <a:cs typeface="Arial" panose="020B0604020202020204" pitchFamily="34" charset="0"/>
              </a:rPr>
              <a:t>Undergraduates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8D6F3D">
                    <a:lumMod val="50000"/>
                  </a:srgbClr>
                </a:solidFill>
                <a:effectLst/>
                <a:uLnTx/>
                <a:uFillTx/>
                <a:latin typeface="Arial" panose="020B0604020202020204" pitchFamily="34" charset="0"/>
                <a:ea typeface="+mn-ea"/>
                <a:cs typeface="Arial" panose="020B0604020202020204" pitchFamily="34" charset="0"/>
              </a:rPr>
              <a:t>Graduate Students</a:t>
            </a:r>
          </a:p>
        </p:txBody>
      </p:sp>
      <p:sp>
        <p:nvSpPr>
          <p:cNvPr id="17" name="Rounded Rectangle 16">
            <a:extLst>
              <a:ext uri="{FF2B5EF4-FFF2-40B4-BE49-F238E27FC236}">
                <a16:creationId xmlns:a16="http://schemas.microsoft.com/office/drawing/2014/main" id="{7F13910E-2337-101C-2154-8A2E7BF9D91E}"/>
              </a:ext>
            </a:extLst>
          </p:cNvPr>
          <p:cNvSpPr/>
          <p:nvPr/>
        </p:nvSpPr>
        <p:spPr>
          <a:xfrm>
            <a:off x="8825173" y="4867964"/>
            <a:ext cx="3256238" cy="1849603"/>
          </a:xfrm>
          <a:prstGeom prst="roundRect">
            <a:avLst/>
          </a:prstGeom>
          <a:solidFill>
            <a:schemeClr val="bg1"/>
          </a:solidFill>
          <a:ln w="31750">
            <a:solidFill>
              <a:schemeClr val="accent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EFFFF"/>
              </a:solidFill>
              <a:effectLst/>
              <a:uLnTx/>
              <a:uFillTx/>
              <a:latin typeface="Franklin Gothic Book" panose="020B0503020102020204"/>
              <a:ea typeface="+mn-ea"/>
              <a:cs typeface="+mn-cs"/>
            </a:endParaRPr>
          </a:p>
        </p:txBody>
      </p:sp>
      <p:sp>
        <p:nvSpPr>
          <p:cNvPr id="10" name="Shape 120">
            <a:extLst>
              <a:ext uri="{FF2B5EF4-FFF2-40B4-BE49-F238E27FC236}">
                <a16:creationId xmlns:a16="http://schemas.microsoft.com/office/drawing/2014/main" id="{EA2B5EC3-047B-5C2F-15CD-ACA90D8BADC4}"/>
              </a:ext>
            </a:extLst>
          </p:cNvPr>
          <p:cNvSpPr/>
          <p:nvPr/>
        </p:nvSpPr>
        <p:spPr>
          <a:xfrm>
            <a:off x="6526573" y="5174414"/>
            <a:ext cx="1737360" cy="284194"/>
          </a:xfrm>
          <a:prstGeom prst="roundRect">
            <a:avLst>
              <a:gd name="adj" fmla="val 47059"/>
            </a:avLst>
          </a:prstGeom>
          <a:solidFill>
            <a:schemeClr val="accent1">
              <a:lumMod val="40000"/>
              <a:lumOff val="60000"/>
            </a:schemeClr>
          </a:solidFill>
          <a:ln w="10160">
            <a:solidFill>
              <a:schemeClr val="accent1">
                <a:lumMod val="50000"/>
              </a:schemeClr>
            </a:solidFill>
            <a:prstDash val="solid"/>
          </a:ln>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8D6F3D">
                    <a:lumMod val="50000"/>
                  </a:srgbClr>
                </a:solidFill>
                <a:effectLst/>
                <a:uLnTx/>
                <a:uFillTx/>
                <a:latin typeface="Arial" panose="020B0604020202020204" pitchFamily="34" charset="0"/>
                <a:ea typeface="+mn-ea"/>
                <a:cs typeface="Arial" panose="020B0604020202020204" pitchFamily="34" charset="0"/>
              </a:rPr>
              <a:t>Undergraduates </a:t>
            </a:r>
          </a:p>
        </p:txBody>
      </p:sp>
      <p:grpSp>
        <p:nvGrpSpPr>
          <p:cNvPr id="19" name="Group 18">
            <a:extLst>
              <a:ext uri="{FF2B5EF4-FFF2-40B4-BE49-F238E27FC236}">
                <a16:creationId xmlns:a16="http://schemas.microsoft.com/office/drawing/2014/main" id="{15DAF17F-CB74-F465-03C7-06A9ADB205B3}"/>
              </a:ext>
            </a:extLst>
          </p:cNvPr>
          <p:cNvGrpSpPr/>
          <p:nvPr/>
        </p:nvGrpSpPr>
        <p:grpSpPr>
          <a:xfrm>
            <a:off x="9173495" y="4900048"/>
            <a:ext cx="2559594" cy="1677299"/>
            <a:chOff x="9186824" y="4987985"/>
            <a:chExt cx="2426729" cy="1590233"/>
          </a:xfrm>
        </p:grpSpPr>
        <p:grpSp>
          <p:nvGrpSpPr>
            <p:cNvPr id="21" name="Group 20">
              <a:extLst>
                <a:ext uri="{FF2B5EF4-FFF2-40B4-BE49-F238E27FC236}">
                  <a16:creationId xmlns:a16="http://schemas.microsoft.com/office/drawing/2014/main" id="{BF131208-8DFB-02C6-8BB7-62713DDB6FC6}"/>
                </a:ext>
              </a:extLst>
            </p:cNvPr>
            <p:cNvGrpSpPr/>
            <p:nvPr/>
          </p:nvGrpSpPr>
          <p:grpSpPr>
            <a:xfrm>
              <a:off x="9186824" y="4987985"/>
              <a:ext cx="2426729" cy="1485011"/>
              <a:chOff x="7488357" y="5059364"/>
              <a:chExt cx="2426729" cy="1485011"/>
            </a:xfrm>
          </p:grpSpPr>
          <p:pic>
            <p:nvPicPr>
              <p:cNvPr id="18" name="Picture 2" descr="Download Free Vectors, Images, Photos &amp; Videos | Vecteezy">
                <a:extLst>
                  <a:ext uri="{FF2B5EF4-FFF2-40B4-BE49-F238E27FC236}">
                    <a16:creationId xmlns:a16="http://schemas.microsoft.com/office/drawing/2014/main" id="{68BFC905-2C4E-8A8C-DCD8-769D0649F4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8357" y="5059364"/>
                <a:ext cx="2426729" cy="148501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3363B794-86CF-FC8A-13A6-B29526A8BB28}"/>
                  </a:ext>
                </a:extLst>
              </p:cNvPr>
              <p:cNvPicPr>
                <a:picLocks noChangeAspect="1"/>
              </p:cNvPicPr>
              <p:nvPr/>
            </p:nvPicPr>
            <p:blipFill>
              <a:blip r:embed="rId5"/>
              <a:srcRect l="8480" t="8823" r="9955" b="10187"/>
              <a:stretch>
                <a:fillRect/>
              </a:stretch>
            </p:blipFill>
            <p:spPr>
              <a:xfrm>
                <a:off x="8632503" y="5324097"/>
                <a:ext cx="943496" cy="943496"/>
              </a:xfrm>
              <a:prstGeom prst="rect">
                <a:avLst/>
              </a:prstGeom>
            </p:spPr>
          </p:pic>
        </p:grpSp>
        <p:sp>
          <p:nvSpPr>
            <p:cNvPr id="23" name="TextBox 22">
              <a:extLst>
                <a:ext uri="{FF2B5EF4-FFF2-40B4-BE49-F238E27FC236}">
                  <a16:creationId xmlns:a16="http://schemas.microsoft.com/office/drawing/2014/main" id="{160DDF8B-46E2-BDB0-22C8-B07636082D85}"/>
                </a:ext>
              </a:extLst>
            </p:cNvPr>
            <p:cNvSpPr txBox="1"/>
            <p:nvPr/>
          </p:nvSpPr>
          <p:spPr>
            <a:xfrm>
              <a:off x="9186824" y="6331997"/>
              <a:ext cx="2426729" cy="246221"/>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all" spc="0" normalizeH="0" baseline="0" noProof="0" dirty="0">
                  <a:ln>
                    <a:noFill/>
                  </a:ln>
                  <a:solidFill>
                    <a:srgbClr val="000000"/>
                  </a:solidFill>
                  <a:effectLst/>
                  <a:uLnTx/>
                  <a:uFillTx/>
                  <a:latin typeface="Franklin Gothic Medium" panose="020B0603020102020204"/>
                  <a:ea typeface="+mn-ea"/>
                  <a:cs typeface="Arial" panose="020B0604020202020204" pitchFamily="34" charset="0"/>
                </a:rPr>
                <a:t>for schedule &amp; to RSVP</a:t>
              </a:r>
            </a:p>
          </p:txBody>
        </p:sp>
      </p:grpSp>
      <p:cxnSp>
        <p:nvCxnSpPr>
          <p:cNvPr id="29" name="Straight Connector 28">
            <a:extLst>
              <a:ext uri="{FF2B5EF4-FFF2-40B4-BE49-F238E27FC236}">
                <a16:creationId xmlns:a16="http://schemas.microsoft.com/office/drawing/2014/main" id="{D7FDFC8A-F642-8755-3D91-EA9CB79CEA43}"/>
              </a:ext>
            </a:extLst>
          </p:cNvPr>
          <p:cNvCxnSpPr>
            <a:cxnSpLocks/>
          </p:cNvCxnSpPr>
          <p:nvPr/>
        </p:nvCxnSpPr>
        <p:spPr>
          <a:xfrm>
            <a:off x="847902" y="1697614"/>
            <a:ext cx="4778198" cy="0"/>
          </a:xfrm>
          <a:prstGeom prst="line">
            <a:avLst/>
          </a:prstGeom>
          <a:ln w="41275" cmpd="thickThin">
            <a:solidFill>
              <a:schemeClr val="tx2">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sp>
        <p:nvSpPr>
          <p:cNvPr id="34" name="Shape 120">
            <a:extLst>
              <a:ext uri="{FF2B5EF4-FFF2-40B4-BE49-F238E27FC236}">
                <a16:creationId xmlns:a16="http://schemas.microsoft.com/office/drawing/2014/main" id="{0B524F50-AF37-8D8E-52C4-6C4766480B3B}"/>
              </a:ext>
            </a:extLst>
          </p:cNvPr>
          <p:cNvSpPr/>
          <p:nvPr/>
        </p:nvSpPr>
        <p:spPr>
          <a:xfrm>
            <a:off x="6526557" y="5814234"/>
            <a:ext cx="1737360" cy="429768"/>
          </a:xfrm>
          <a:prstGeom prst="roundRect">
            <a:avLst>
              <a:gd name="adj" fmla="val 47059"/>
            </a:avLst>
          </a:prstGeom>
          <a:solidFill>
            <a:schemeClr val="accent1">
              <a:lumMod val="40000"/>
              <a:lumOff val="60000"/>
            </a:schemeClr>
          </a:solidFill>
          <a:ln w="10160">
            <a:solidFill>
              <a:schemeClr val="accent1">
                <a:lumMod val="50000"/>
              </a:schemeClr>
            </a:solidFill>
            <a:prstDash val="solid"/>
          </a:ln>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8D6F3D">
                    <a:lumMod val="50000"/>
                  </a:srgbClr>
                </a:solidFill>
                <a:effectLst/>
                <a:uLnTx/>
                <a:uFillTx/>
                <a:latin typeface="Arial" panose="020B0604020202020204" pitchFamily="34" charset="0"/>
                <a:ea typeface="+mn-ea"/>
                <a:cs typeface="Arial" panose="020B0604020202020204" pitchFamily="34" charset="0"/>
              </a:rPr>
              <a:t>Juniors, Seniors,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8D6F3D">
                    <a:lumMod val="50000"/>
                  </a:srgbClr>
                </a:solidFill>
                <a:effectLst/>
                <a:uLnTx/>
                <a:uFillTx/>
                <a:latin typeface="Arial" panose="020B0604020202020204" pitchFamily="34" charset="0"/>
                <a:ea typeface="+mn-ea"/>
                <a:cs typeface="Arial" panose="020B0604020202020204" pitchFamily="34" charset="0"/>
              </a:rPr>
              <a:t>Graduate Students</a:t>
            </a:r>
          </a:p>
        </p:txBody>
      </p:sp>
      <p:sp>
        <p:nvSpPr>
          <p:cNvPr id="35" name="Shape 120">
            <a:extLst>
              <a:ext uri="{FF2B5EF4-FFF2-40B4-BE49-F238E27FC236}">
                <a16:creationId xmlns:a16="http://schemas.microsoft.com/office/drawing/2014/main" id="{71EF7788-52BC-1DFB-F29D-80BB0E56E88D}"/>
              </a:ext>
            </a:extLst>
          </p:cNvPr>
          <p:cNvSpPr/>
          <p:nvPr/>
        </p:nvSpPr>
        <p:spPr>
          <a:xfrm>
            <a:off x="6526573" y="2747382"/>
            <a:ext cx="1737360" cy="429768"/>
          </a:xfrm>
          <a:prstGeom prst="roundRect">
            <a:avLst>
              <a:gd name="adj" fmla="val 47059"/>
            </a:avLst>
          </a:prstGeom>
          <a:solidFill>
            <a:schemeClr val="accent1">
              <a:lumMod val="40000"/>
              <a:lumOff val="60000"/>
            </a:schemeClr>
          </a:solidFill>
          <a:ln w="10160">
            <a:solidFill>
              <a:schemeClr val="accent1">
                <a:lumMod val="50000"/>
              </a:schemeClr>
            </a:solidFill>
            <a:prstDash val="solid"/>
          </a:ln>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rgbClr val="8D6F3D">
                    <a:lumMod val="50000"/>
                  </a:srgbClr>
                </a:solidFill>
                <a:latin typeface="Arial" panose="020B0604020202020204" pitchFamily="34" charset="0"/>
                <a:cs typeface="Arial" panose="020B0604020202020204" pitchFamily="34" charset="0"/>
              </a:rPr>
              <a:t>First-years, </a:t>
            </a:r>
            <a:r>
              <a:rPr kumimoji="0" lang="en-US" sz="1050" b="0" i="0" u="none" strike="noStrike" kern="1200" cap="none" spc="0" normalizeH="0" baseline="0" noProof="0" dirty="0">
                <a:ln>
                  <a:noFill/>
                </a:ln>
                <a:solidFill>
                  <a:srgbClr val="8D6F3D">
                    <a:lumMod val="50000"/>
                  </a:srgbClr>
                </a:solidFill>
                <a:effectLst/>
                <a:uLnTx/>
                <a:uFillTx/>
                <a:latin typeface="Arial" panose="020B0604020202020204" pitchFamily="34" charset="0"/>
                <a:ea typeface="+mn-ea"/>
                <a:cs typeface="Arial" panose="020B0604020202020204" pitchFamily="34" charset="0"/>
              </a:rPr>
              <a:t>Sophomores,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8D6F3D">
                    <a:lumMod val="50000"/>
                  </a:srgbClr>
                </a:solidFill>
                <a:effectLst/>
                <a:uLnTx/>
                <a:uFillTx/>
                <a:latin typeface="Arial" panose="020B0604020202020204" pitchFamily="34" charset="0"/>
                <a:ea typeface="+mn-ea"/>
                <a:cs typeface="Arial" panose="020B0604020202020204" pitchFamily="34" charset="0"/>
              </a:rPr>
              <a:t>&amp; Juniors </a:t>
            </a:r>
          </a:p>
        </p:txBody>
      </p:sp>
      <p:cxnSp>
        <p:nvCxnSpPr>
          <p:cNvPr id="36" name="Straight Connector 35">
            <a:extLst>
              <a:ext uri="{FF2B5EF4-FFF2-40B4-BE49-F238E27FC236}">
                <a16:creationId xmlns:a16="http://schemas.microsoft.com/office/drawing/2014/main" id="{E52E32FD-A9B7-7398-D0B8-135F78D97190}"/>
              </a:ext>
            </a:extLst>
          </p:cNvPr>
          <p:cNvCxnSpPr>
            <a:cxnSpLocks/>
          </p:cNvCxnSpPr>
          <p:nvPr/>
        </p:nvCxnSpPr>
        <p:spPr>
          <a:xfrm>
            <a:off x="619302" y="2603472"/>
            <a:ext cx="7315200" cy="0"/>
          </a:xfrm>
          <a:prstGeom prst="line">
            <a:avLst/>
          </a:prstGeom>
          <a:ln w="50800" cmpd="thickThi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3091FB4-D0B8-387B-BD5A-6BC71BC34F17}"/>
              </a:ext>
            </a:extLst>
          </p:cNvPr>
          <p:cNvCxnSpPr>
            <a:cxnSpLocks/>
          </p:cNvCxnSpPr>
          <p:nvPr/>
        </p:nvCxnSpPr>
        <p:spPr>
          <a:xfrm>
            <a:off x="619302" y="3301304"/>
            <a:ext cx="7315200" cy="0"/>
          </a:xfrm>
          <a:prstGeom prst="line">
            <a:avLst/>
          </a:prstGeom>
          <a:ln w="50800" cmpd="thickThi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DDF0389-31A7-F981-F6CC-6FE93E84106D}"/>
              </a:ext>
            </a:extLst>
          </p:cNvPr>
          <p:cNvCxnSpPr>
            <a:cxnSpLocks/>
          </p:cNvCxnSpPr>
          <p:nvPr/>
        </p:nvCxnSpPr>
        <p:spPr>
          <a:xfrm>
            <a:off x="619302" y="4079346"/>
            <a:ext cx="7315200" cy="0"/>
          </a:xfrm>
          <a:prstGeom prst="line">
            <a:avLst/>
          </a:prstGeom>
          <a:ln w="50800" cmpd="thickThi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069BE17-698C-6883-C9BF-1A891647357C}"/>
              </a:ext>
            </a:extLst>
          </p:cNvPr>
          <p:cNvCxnSpPr>
            <a:cxnSpLocks/>
          </p:cNvCxnSpPr>
          <p:nvPr/>
        </p:nvCxnSpPr>
        <p:spPr>
          <a:xfrm>
            <a:off x="619302" y="4889472"/>
            <a:ext cx="7315200" cy="0"/>
          </a:xfrm>
          <a:prstGeom prst="line">
            <a:avLst/>
          </a:prstGeom>
          <a:ln w="50800" cmpd="thickThi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50AE655-73B4-E802-A4DA-FEAB80E7408A}"/>
              </a:ext>
            </a:extLst>
          </p:cNvPr>
          <p:cNvCxnSpPr>
            <a:cxnSpLocks/>
          </p:cNvCxnSpPr>
          <p:nvPr/>
        </p:nvCxnSpPr>
        <p:spPr>
          <a:xfrm>
            <a:off x="619302" y="5591626"/>
            <a:ext cx="7315200" cy="0"/>
          </a:xfrm>
          <a:prstGeom prst="line">
            <a:avLst/>
          </a:prstGeom>
          <a:ln w="50800" cmpd="thickThin">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sp>
        <p:nvSpPr>
          <p:cNvPr id="3" name="Shape 120">
            <a:extLst>
              <a:ext uri="{FF2B5EF4-FFF2-40B4-BE49-F238E27FC236}">
                <a16:creationId xmlns:a16="http://schemas.microsoft.com/office/drawing/2014/main" id="{299513AB-9F01-B228-0EA4-29785ED405C8}"/>
              </a:ext>
            </a:extLst>
          </p:cNvPr>
          <p:cNvSpPr/>
          <p:nvPr/>
        </p:nvSpPr>
        <p:spPr>
          <a:xfrm>
            <a:off x="6526573" y="2048503"/>
            <a:ext cx="1737360" cy="429768"/>
          </a:xfrm>
          <a:prstGeom prst="roundRect">
            <a:avLst>
              <a:gd name="adj" fmla="val 47059"/>
            </a:avLst>
          </a:prstGeom>
          <a:solidFill>
            <a:schemeClr val="accent1">
              <a:lumMod val="40000"/>
              <a:lumOff val="60000"/>
            </a:schemeClr>
          </a:solidFill>
          <a:ln w="10160">
            <a:solidFill>
              <a:schemeClr val="accent1">
                <a:lumMod val="50000"/>
              </a:schemeClr>
            </a:solidFill>
            <a:prstDash val="solid"/>
          </a:ln>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rgbClr val="8D6F3D">
                    <a:lumMod val="50000"/>
                  </a:srgbClr>
                </a:solidFill>
                <a:latin typeface="Arial" panose="020B0604020202020204" pitchFamily="34" charset="0"/>
                <a:cs typeface="Arial" panose="020B0604020202020204" pitchFamily="34" charset="0"/>
              </a:rPr>
              <a:t>First-years, </a:t>
            </a:r>
            <a:r>
              <a:rPr kumimoji="0" lang="en-US" sz="1050" b="0" i="0" u="none" strike="noStrike" kern="1200" cap="none" spc="0" normalizeH="0" baseline="0" noProof="0" dirty="0">
                <a:ln>
                  <a:noFill/>
                </a:ln>
                <a:solidFill>
                  <a:srgbClr val="8D6F3D">
                    <a:lumMod val="50000"/>
                  </a:srgbClr>
                </a:solidFill>
                <a:effectLst/>
                <a:uLnTx/>
                <a:uFillTx/>
                <a:latin typeface="Arial" panose="020B0604020202020204" pitchFamily="34" charset="0"/>
                <a:ea typeface="+mn-ea"/>
                <a:cs typeface="Arial" panose="020B0604020202020204" pitchFamily="34" charset="0"/>
              </a:rPr>
              <a:t>Sophomores,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8D6F3D">
                    <a:lumMod val="50000"/>
                  </a:srgbClr>
                </a:solidFill>
                <a:effectLst/>
                <a:uLnTx/>
                <a:uFillTx/>
                <a:latin typeface="Arial" panose="020B0604020202020204" pitchFamily="34" charset="0"/>
                <a:ea typeface="+mn-ea"/>
                <a:cs typeface="Arial" panose="020B0604020202020204" pitchFamily="34" charset="0"/>
              </a:rPr>
              <a:t>&amp; Juniors </a:t>
            </a:r>
          </a:p>
        </p:txBody>
      </p:sp>
      <p:sp>
        <p:nvSpPr>
          <p:cNvPr id="7" name="Shape 120">
            <a:extLst>
              <a:ext uri="{FF2B5EF4-FFF2-40B4-BE49-F238E27FC236}">
                <a16:creationId xmlns:a16="http://schemas.microsoft.com/office/drawing/2014/main" id="{234AF8F8-97E7-67C4-0ECB-AD504778855C}"/>
              </a:ext>
            </a:extLst>
          </p:cNvPr>
          <p:cNvSpPr/>
          <p:nvPr/>
        </p:nvSpPr>
        <p:spPr>
          <a:xfrm>
            <a:off x="6526573" y="1644782"/>
            <a:ext cx="1737360" cy="283464"/>
          </a:xfrm>
          <a:prstGeom prst="roundRect">
            <a:avLst>
              <a:gd name="adj" fmla="val 47059"/>
            </a:avLst>
          </a:prstGeom>
          <a:solidFill>
            <a:schemeClr val="bg2">
              <a:lumMod val="25000"/>
            </a:schemeClr>
          </a:solidFill>
          <a:ln w="10160">
            <a:noFill/>
            <a:prstDash val="solid"/>
          </a:ln>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Who Should Attend?</a:t>
            </a:r>
          </a:p>
        </p:txBody>
      </p:sp>
      <p:sp>
        <p:nvSpPr>
          <p:cNvPr id="25" name="Shape 120">
            <a:extLst>
              <a:ext uri="{FF2B5EF4-FFF2-40B4-BE49-F238E27FC236}">
                <a16:creationId xmlns:a16="http://schemas.microsoft.com/office/drawing/2014/main" id="{F6B69ACA-8367-E70F-2FCA-2D165C62BFC1}"/>
              </a:ext>
            </a:extLst>
          </p:cNvPr>
          <p:cNvSpPr/>
          <p:nvPr/>
        </p:nvSpPr>
        <p:spPr>
          <a:xfrm>
            <a:off x="6526573" y="3497165"/>
            <a:ext cx="1737360" cy="429768"/>
          </a:xfrm>
          <a:prstGeom prst="roundRect">
            <a:avLst>
              <a:gd name="adj" fmla="val 47059"/>
            </a:avLst>
          </a:prstGeom>
          <a:solidFill>
            <a:schemeClr val="accent1">
              <a:lumMod val="40000"/>
              <a:lumOff val="60000"/>
            </a:schemeClr>
          </a:solidFill>
          <a:ln w="10160">
            <a:solidFill>
              <a:schemeClr val="accent1">
                <a:lumMod val="50000"/>
              </a:schemeClr>
            </a:solidFill>
            <a:prstDash val="solid"/>
          </a:ln>
        </p:spPr>
        <p:txBody>
          <a:bodyPr lIns="0" tIns="0" rIns="0" bIns="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rgbClr val="8D6F3D">
                    <a:lumMod val="50000"/>
                  </a:srgbClr>
                </a:solidFill>
                <a:latin typeface="Arial" panose="020B0604020202020204" pitchFamily="34" charset="0"/>
                <a:cs typeface="Arial" panose="020B0604020202020204" pitchFamily="34" charset="0"/>
              </a:rPr>
              <a:t>First-years, </a:t>
            </a:r>
            <a:r>
              <a:rPr kumimoji="0" lang="en-US" sz="1050" b="0" i="0" u="none" strike="noStrike" kern="1200" cap="none" spc="0" normalizeH="0" baseline="0" noProof="0" dirty="0">
                <a:ln>
                  <a:noFill/>
                </a:ln>
                <a:solidFill>
                  <a:srgbClr val="8D6F3D">
                    <a:lumMod val="50000"/>
                  </a:srgbClr>
                </a:solidFill>
                <a:effectLst/>
                <a:uLnTx/>
                <a:uFillTx/>
                <a:latin typeface="Arial" panose="020B0604020202020204" pitchFamily="34" charset="0"/>
                <a:ea typeface="+mn-ea"/>
                <a:cs typeface="Arial" panose="020B0604020202020204" pitchFamily="34" charset="0"/>
              </a:rPr>
              <a:t>Sophomores,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8D6F3D">
                    <a:lumMod val="50000"/>
                  </a:srgbClr>
                </a:solidFill>
                <a:effectLst/>
                <a:uLnTx/>
                <a:uFillTx/>
                <a:latin typeface="Arial" panose="020B0604020202020204" pitchFamily="34" charset="0"/>
                <a:ea typeface="+mn-ea"/>
                <a:cs typeface="Arial" panose="020B0604020202020204" pitchFamily="34" charset="0"/>
              </a:rPr>
              <a:t>&amp; Juniors </a:t>
            </a:r>
          </a:p>
        </p:txBody>
      </p:sp>
      <p:pic>
        <p:nvPicPr>
          <p:cNvPr id="11" name="Picture 10">
            <a:extLst>
              <a:ext uri="{FF2B5EF4-FFF2-40B4-BE49-F238E27FC236}">
                <a16:creationId xmlns:a16="http://schemas.microsoft.com/office/drawing/2014/main" id="{984FE295-6CF8-2D41-6F62-8F31B1BDB330}"/>
              </a:ext>
            </a:extLst>
          </p:cNvPr>
          <p:cNvPicPr>
            <a:picLocks noChangeAspect="1"/>
          </p:cNvPicPr>
          <p:nvPr/>
        </p:nvPicPr>
        <p:blipFill>
          <a:blip r:embed="rId6"/>
          <a:stretch>
            <a:fillRect/>
          </a:stretch>
        </p:blipFill>
        <p:spPr>
          <a:xfrm>
            <a:off x="9251948" y="232194"/>
            <a:ext cx="2402688" cy="1900553"/>
          </a:xfrm>
          <a:prstGeom prst="rect">
            <a:avLst/>
          </a:prstGeom>
        </p:spPr>
      </p:pic>
    </p:spTree>
    <p:extLst>
      <p:ext uri="{BB962C8B-B14F-4D97-AF65-F5344CB8AC3E}">
        <p14:creationId xmlns:p14="http://schemas.microsoft.com/office/powerpoint/2010/main" val="1297607498"/>
      </p:ext>
    </p:extLst>
  </p:cSld>
  <p:clrMapOvr>
    <a:masterClrMapping/>
  </p:clrMapOvr>
</p:sld>
</file>

<file path=ppt/theme/theme1.xml><?xml version="1.0" encoding="utf-8"?>
<a:theme xmlns:a="http://schemas.openxmlformats.org/drawingml/2006/main" name="NISO 2026 Theme">
  <a:themeElements>
    <a:clrScheme name="Custom 1">
      <a:dk1>
        <a:srgbClr val="000000"/>
      </a:dk1>
      <a:lt1>
        <a:srgbClr val="FEFFFF"/>
      </a:lt1>
      <a:dk2>
        <a:srgbClr val="55585F"/>
      </a:dk2>
      <a:lt2>
        <a:srgbClr val="CECACB"/>
      </a:lt2>
      <a:accent1>
        <a:srgbClr val="CFB891"/>
      </a:accent1>
      <a:accent2>
        <a:srgbClr val="555960"/>
      </a:accent2>
      <a:accent3>
        <a:srgbClr val="8D6F3D"/>
      </a:accent3>
      <a:accent4>
        <a:srgbClr val="FFFFFF"/>
      </a:accent4>
      <a:accent5>
        <a:srgbClr val="DAAA00"/>
      </a:accent5>
      <a:accent6>
        <a:srgbClr val="9D9694"/>
      </a:accent6>
      <a:hlink>
        <a:srgbClr val="000000"/>
      </a:hlink>
      <a:folHlink>
        <a:srgbClr val="FEFFFF"/>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thm15="http://schemas.microsoft.com/office/thememl/2012/main" name="NISO 2026 Theme" id="{95A021FF-DAF8-4AB9-80E2-138865A9944D}" vid="{26761BBA-762D-4B80-B07A-DE87DBD30D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NISO 2026 Theme</Template>
  <TotalTime>1447</TotalTime>
  <Words>210</Words>
  <Application>Microsoft Office PowerPoint</Application>
  <PresentationFormat>Widescreen</PresentationFormat>
  <Paragraphs>47</Paragraphs>
  <Slides>1</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vt:i4>
      </vt:variant>
    </vt:vector>
  </HeadingPairs>
  <TitlesOfParts>
    <vt:vector size="13" baseType="lpstr">
      <vt:lpstr>Franklin Gothic Medium</vt:lpstr>
      <vt:lpstr>Franklin Gothic Medium Cond</vt:lpstr>
      <vt:lpstr>Impact</vt:lpstr>
      <vt:lpstr>Wingdings</vt:lpstr>
      <vt:lpstr>Arial</vt:lpstr>
      <vt:lpstr>Franklin Gothic Book</vt:lpstr>
      <vt:lpstr>Calibri</vt:lpstr>
      <vt:lpstr>Acumin Pro SemiCondensed</vt:lpstr>
      <vt:lpstr>Acumin Pro ExtraCondensed</vt:lpstr>
      <vt:lpstr>Franklin Gothic Demi Cond</vt:lpstr>
      <vt:lpstr>Acumin Pro</vt:lpstr>
      <vt:lpstr>NISO 2026 Theme</vt:lpstr>
      <vt:lpstr>2026 NISO SCHOLARSHIPS WEEK</vt:lpstr>
    </vt:vector>
  </TitlesOfParts>
  <Company>Purdue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Judy, Logan R</dc:creator>
  <cp:lastModifiedBy>Veronica A Schirm</cp:lastModifiedBy>
  <cp:revision>22</cp:revision>
  <dcterms:created xsi:type="dcterms:W3CDTF">2020-02-19T17:02:00Z</dcterms:created>
  <dcterms:modified xsi:type="dcterms:W3CDTF">2026-09-09T16:13:36Z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7606f69-b0ae-4874-be30-7d43a3c7be10_Enabled">
    <vt:lpwstr>true</vt:lpwstr>
  </property>
  <property fmtid="{D5CDD505-2E9C-101B-9397-08002B2CF9AE}" pid="3" name="MSIP_Label_f7606f69-b0ae-4874-be30-7d43a3c7be10_SetDate">
    <vt:lpwstr>2025-06-06T12:53:56Z</vt:lpwstr>
  </property>
  <property fmtid="{D5CDD505-2E9C-101B-9397-08002B2CF9AE}" pid="4" name="MSIP_Label_f7606f69-b0ae-4874-be30-7d43a3c7be10_Method">
    <vt:lpwstr>Standard</vt:lpwstr>
  </property>
  <property fmtid="{D5CDD505-2E9C-101B-9397-08002B2CF9AE}" pid="5" name="MSIP_Label_f7606f69-b0ae-4874-be30-7d43a3c7be10_Name">
    <vt:lpwstr>defa4170-0d19-0005-0001-bc88714345d2</vt:lpwstr>
  </property>
  <property fmtid="{D5CDD505-2E9C-101B-9397-08002B2CF9AE}" pid="6" name="MSIP_Label_f7606f69-b0ae-4874-be30-7d43a3c7be10_SiteId">
    <vt:lpwstr>4130bd39-7c53-419c-b1e5-8758d6d63f21</vt:lpwstr>
  </property>
  <property fmtid="{D5CDD505-2E9C-101B-9397-08002B2CF9AE}" pid="7" name="MSIP_Label_f7606f69-b0ae-4874-be30-7d43a3c7be10_ActionId">
    <vt:lpwstr>870b5271-4276-4b94-9347-f80b3644f529</vt:lpwstr>
  </property>
  <property fmtid="{D5CDD505-2E9C-101B-9397-08002B2CF9AE}" pid="8" name="MSIP_Label_f7606f69-b0ae-4874-be30-7d43a3c7be10_ContentBits">
    <vt:lpwstr>0</vt:lpwstr>
  </property>
  <property fmtid="{D5CDD505-2E9C-101B-9397-08002B2CF9AE}" pid="9" name="MSIP_Label_f7606f69-b0ae-4874-be30-7d43a3c7be10_Tag">
    <vt:lpwstr>10, 3, 0, 1</vt:lpwstr>
  </property>
</Properties>
</file>