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0" r:id="rId5"/>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eople - with text" id="{53E45540-E7B1-4DAA-962D-EA1FB83A5752}">
          <p14:sldIdLst>
            <p14:sldId id="260"/>
          </p14:sldIdLst>
        </p14:section>
        <p14:section name="People - without text" id="{ACC8D3B8-742A-4250-A229-184C66F3914C}">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AD392A-CB47-0041-C7B5-909814EDA036}" name="Brockly, Jennifer [US] (CO)" initials="JB" userId="S::Jennifer.Brockly@ngc.com::67ebb313-4aa0-4125-8ba4-e1968335182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snapToGrid="0" snapToObjects="1">
      <p:cViewPr varScale="1">
        <p:scale>
          <a:sx n="103" d="100"/>
          <a:sy n="103" d="100"/>
        </p:scale>
        <p:origin x="4026" y="13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7" d="100"/>
        <a:sy n="87"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2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2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12" name="Picture 11" descr="A picture containing text, person&#10;&#10;Description automatically generated">
            <a:extLst>
              <a:ext uri="{FF2B5EF4-FFF2-40B4-BE49-F238E27FC236}">
                <a16:creationId xmlns:a16="http://schemas.microsoft.com/office/drawing/2014/main" id="{5DD346CF-EE8F-DE17-7424-53A59C9E0A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7772400" cy="4059936"/>
          </a:xfrm>
          <a:prstGeom prst="rect">
            <a:avLst/>
          </a:prstGeom>
        </p:spPr>
      </p:pic>
    </p:spTree>
    <p:extLst>
      <p:ext uri="{BB962C8B-B14F-4D97-AF65-F5344CB8AC3E}">
        <p14:creationId xmlns:p14="http://schemas.microsoft.com/office/powerpoint/2010/main" val="513337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TURA 1">
    <p:spTree>
      <p:nvGrpSpPr>
        <p:cNvPr id="1" name=""/>
        <p:cNvGrpSpPr/>
        <p:nvPr/>
      </p:nvGrpSpPr>
      <p:grpSpPr>
        <a:xfrm>
          <a:off x="0" y="0"/>
          <a:ext cx="0" cy="0"/>
          <a:chOff x="0" y="0"/>
          <a:chExt cx="0" cy="0"/>
        </a:xfrm>
      </p:grpSpPr>
      <p:pic>
        <p:nvPicPr>
          <p:cNvPr id="30" name="Graphic 27">
            <a:extLst>
              <a:ext uri="{FF2B5EF4-FFF2-40B4-BE49-F238E27FC236}">
                <a16:creationId xmlns:a16="http://schemas.microsoft.com/office/drawing/2014/main" id="{A00BA5B6-ABC7-9A99-38B3-8EF11780314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0"/>
            <a:ext cx="7772401" cy="4059936"/>
          </a:xfrm>
          <a:custGeom>
            <a:avLst/>
            <a:gdLst>
              <a:gd name="connsiteX0" fmla="*/ -3326 w 7661365"/>
              <a:gd name="connsiteY0" fmla="*/ -2218 h 5107577"/>
              <a:gd name="connsiteX1" fmla="*/ 7658040 w 7661365"/>
              <a:gd name="connsiteY1" fmla="*/ -2218 h 5107577"/>
              <a:gd name="connsiteX2" fmla="*/ 7658040 w 7661365"/>
              <a:gd name="connsiteY2" fmla="*/ 5105360 h 5107577"/>
              <a:gd name="connsiteX3" fmla="*/ -3326 w 7661365"/>
              <a:gd name="connsiteY3" fmla="*/ 5105360 h 5107577"/>
            </a:gdLst>
            <a:ahLst/>
            <a:cxnLst>
              <a:cxn ang="0">
                <a:pos x="connsiteX0" y="connsiteY0"/>
              </a:cxn>
              <a:cxn ang="0">
                <a:pos x="connsiteX1" y="connsiteY1"/>
              </a:cxn>
              <a:cxn ang="0">
                <a:pos x="connsiteX2" y="connsiteY2"/>
              </a:cxn>
              <a:cxn ang="0">
                <a:pos x="connsiteX3" y="connsiteY3"/>
              </a:cxn>
            </a:cxnLst>
            <a:rect l="l" t="t" r="r" b="b"/>
            <a:pathLst>
              <a:path w="7661365" h="5107577">
                <a:moveTo>
                  <a:pt x="-3326" y="-2218"/>
                </a:moveTo>
                <a:lnTo>
                  <a:pt x="7658040" y="-2218"/>
                </a:lnTo>
                <a:lnTo>
                  <a:pt x="7658040" y="5105360"/>
                </a:lnTo>
                <a:lnTo>
                  <a:pt x="-3326" y="5105360"/>
                </a:lnTo>
                <a:close/>
              </a:path>
            </a:pathLst>
          </a:custGeom>
        </p:spPr>
      </p:pic>
      <p:sp>
        <p:nvSpPr>
          <p:cNvPr id="37" name="Rectangle 36">
            <a:extLst>
              <a:ext uri="{FF2B5EF4-FFF2-40B4-BE49-F238E27FC236}">
                <a16:creationId xmlns:a16="http://schemas.microsoft.com/office/drawing/2014/main" id="{4BE935A4-3D21-4603-3127-B0BFE2F7B796}"/>
              </a:ext>
            </a:extLst>
          </p:cNvPr>
          <p:cNvSpPr/>
          <p:nvPr userDrawn="1"/>
        </p:nvSpPr>
        <p:spPr>
          <a:xfrm rot="10800000">
            <a:off x="1" y="0"/>
            <a:ext cx="7772399" cy="4059936"/>
          </a:xfrm>
          <a:prstGeom prst="rect">
            <a:avLst/>
          </a:prstGeom>
          <a:gradFill flip="none" rotWithShape="1">
            <a:gsLst>
              <a:gs pos="95000">
                <a:schemeClr val="tx1">
                  <a:alpha val="50000"/>
                </a:schemeClr>
              </a:gs>
              <a:gs pos="78000">
                <a:schemeClr val="tx1">
                  <a:alpha val="0"/>
                </a:scheme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2682F260-31DB-D1CC-2938-5983F8234EEF}"/>
              </a:ext>
            </a:extLst>
          </p:cNvPr>
          <p:cNvSpPr/>
          <p:nvPr userDrawn="1"/>
        </p:nvSpPr>
        <p:spPr>
          <a:xfrm>
            <a:off x="0" y="1439863"/>
            <a:ext cx="7772401" cy="2620072"/>
          </a:xfrm>
          <a:prstGeom prst="rect">
            <a:avLst/>
          </a:prstGeom>
          <a:gradFill flip="none" rotWithShape="1">
            <a:gsLst>
              <a:gs pos="45000">
                <a:schemeClr val="tx1">
                  <a:alpha val="0"/>
                </a:schemeClr>
              </a:gs>
              <a:gs pos="100000">
                <a:schemeClr val="tx1"/>
              </a:gs>
              <a:gs pos="73000">
                <a:schemeClr val="tx1">
                  <a:alpha val="50000"/>
                </a:schemeClr>
              </a:gs>
            </a:gsLst>
            <a:lin ang="6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5179A4BA-205D-E7B9-5C50-D631BE0992AD}"/>
              </a:ext>
            </a:extLst>
          </p:cNvPr>
          <p:cNvPicPr>
            <a:picLocks noChangeAspect="1"/>
          </p:cNvPicPr>
          <p:nvPr userDrawn="1"/>
        </p:nvPicPr>
        <p:blipFill>
          <a:blip r:embed="rId3"/>
          <a:stretch>
            <a:fillRect/>
          </a:stretch>
        </p:blipFill>
        <p:spPr>
          <a:xfrm>
            <a:off x="57841" y="2433665"/>
            <a:ext cx="4304149" cy="1682642"/>
          </a:xfrm>
          <a:prstGeom prst="rect">
            <a:avLst/>
          </a:prstGeom>
        </p:spPr>
      </p:pic>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31" name="Graphic 30">
            <a:extLst>
              <a:ext uri="{FF2B5EF4-FFF2-40B4-BE49-F238E27FC236}">
                <a16:creationId xmlns:a16="http://schemas.microsoft.com/office/drawing/2014/main" id="{659C1167-03B9-8D9D-BD9F-3A72A0FFDCE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310910" y="292923"/>
            <a:ext cx="1166216" cy="1146940"/>
          </a:xfrm>
          <a:prstGeom prst="rect">
            <a:avLst/>
          </a:prstGeom>
        </p:spPr>
      </p:pic>
    </p:spTree>
    <p:extLst>
      <p:ext uri="{BB962C8B-B14F-4D97-AF65-F5344CB8AC3E}">
        <p14:creationId xmlns:p14="http://schemas.microsoft.com/office/powerpoint/2010/main" val="3677781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TURA 2">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3" name="Picture 2" descr="A person in a green shirt&#10;&#10;AI-generated content may be incorrect.">
            <a:extLst>
              <a:ext uri="{FF2B5EF4-FFF2-40B4-BE49-F238E27FC236}">
                <a16:creationId xmlns:a16="http://schemas.microsoft.com/office/drawing/2014/main" id="{96D53A27-579B-EF7C-962B-335B04BEDF8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1"/>
            <a:ext cx="7772400" cy="4059936"/>
          </a:xfrm>
          <a:prstGeom prst="rect">
            <a:avLst/>
          </a:prstGeom>
        </p:spPr>
      </p:pic>
      <p:sp>
        <p:nvSpPr>
          <p:cNvPr id="4" name="Rectangle 3">
            <a:extLst>
              <a:ext uri="{FF2B5EF4-FFF2-40B4-BE49-F238E27FC236}">
                <a16:creationId xmlns:a16="http://schemas.microsoft.com/office/drawing/2014/main" id="{88181F7C-AF9B-B08E-81C2-C9D8D991EF80}"/>
              </a:ext>
            </a:extLst>
          </p:cNvPr>
          <p:cNvSpPr/>
          <p:nvPr userDrawn="1"/>
        </p:nvSpPr>
        <p:spPr>
          <a:xfrm>
            <a:off x="0" y="0"/>
            <a:ext cx="7772400" cy="4059936"/>
          </a:xfrm>
          <a:prstGeom prst="rect">
            <a:avLst/>
          </a:prstGeom>
          <a:gradFill flip="none" rotWithShape="1">
            <a:gsLst>
              <a:gs pos="93000">
                <a:schemeClr val="tx1">
                  <a:alpha val="90000"/>
                </a:schemeClr>
              </a:gs>
              <a:gs pos="57000">
                <a:schemeClr val="tx1">
                  <a:alpha val="0"/>
                </a:scheme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C54A923-03D5-BC2B-5560-2766B3DC1448}"/>
              </a:ext>
            </a:extLst>
          </p:cNvPr>
          <p:cNvSpPr/>
          <p:nvPr userDrawn="1"/>
        </p:nvSpPr>
        <p:spPr>
          <a:xfrm rot="10800000">
            <a:off x="1" y="0"/>
            <a:ext cx="7772399" cy="4059936"/>
          </a:xfrm>
          <a:prstGeom prst="rect">
            <a:avLst/>
          </a:prstGeom>
          <a:gradFill flip="none" rotWithShape="1">
            <a:gsLst>
              <a:gs pos="100000">
                <a:schemeClr val="tx1">
                  <a:alpha val="70000"/>
                </a:schemeClr>
              </a:gs>
              <a:gs pos="81000">
                <a:schemeClr val="tx1">
                  <a:alpha val="0"/>
                </a:scheme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AA075C02-97C5-27D1-17BD-EDECA0095EE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310910" y="292923"/>
            <a:ext cx="1166216" cy="1146940"/>
          </a:xfrm>
          <a:prstGeom prst="rect">
            <a:avLst/>
          </a:prstGeom>
        </p:spPr>
      </p:pic>
      <p:pic>
        <p:nvPicPr>
          <p:cNvPr id="11" name="Picture 10">
            <a:extLst>
              <a:ext uri="{FF2B5EF4-FFF2-40B4-BE49-F238E27FC236}">
                <a16:creationId xmlns:a16="http://schemas.microsoft.com/office/drawing/2014/main" id="{1B371007-12DA-9FBC-7E6F-9D37026D694A}"/>
              </a:ext>
            </a:extLst>
          </p:cNvPr>
          <p:cNvPicPr>
            <a:picLocks noChangeAspect="1"/>
          </p:cNvPicPr>
          <p:nvPr userDrawn="1"/>
        </p:nvPicPr>
        <p:blipFill>
          <a:blip r:embed="rId4"/>
          <a:stretch>
            <a:fillRect/>
          </a:stretch>
        </p:blipFill>
        <p:spPr>
          <a:xfrm>
            <a:off x="108969" y="1647973"/>
            <a:ext cx="4761389" cy="2292295"/>
          </a:xfrm>
          <a:prstGeom prst="rect">
            <a:avLst/>
          </a:prstGeom>
        </p:spPr>
      </p:pic>
    </p:spTree>
    <p:extLst>
      <p:ext uri="{BB962C8B-B14F-4D97-AF65-F5344CB8AC3E}">
        <p14:creationId xmlns:p14="http://schemas.microsoft.com/office/powerpoint/2010/main" val="3813468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8EA9F7-B5CF-0EC8-9EB3-7630B301E892}"/>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1" y="-2"/>
            <a:ext cx="7772400" cy="4059933"/>
          </a:xfrm>
          <a:prstGeom prst="rect">
            <a:avLst/>
          </a:prstGeom>
        </p:spPr>
      </p:pic>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5" name="Graphic 4">
            <a:extLst>
              <a:ext uri="{FF2B5EF4-FFF2-40B4-BE49-F238E27FC236}">
                <a16:creationId xmlns:a16="http://schemas.microsoft.com/office/drawing/2014/main" id="{12FEB5ED-60F6-B405-0E08-D985CE9059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310910" y="292923"/>
            <a:ext cx="1166216" cy="1146940"/>
          </a:xfrm>
          <a:prstGeom prst="rect">
            <a:avLst/>
          </a:prstGeom>
        </p:spPr>
      </p:pic>
      <p:pic>
        <p:nvPicPr>
          <p:cNvPr id="12" name="Picture 11">
            <a:extLst>
              <a:ext uri="{FF2B5EF4-FFF2-40B4-BE49-F238E27FC236}">
                <a16:creationId xmlns:a16="http://schemas.microsoft.com/office/drawing/2014/main" id="{D5BDC552-C795-83A3-8D80-DFEDD4D73024}"/>
              </a:ext>
            </a:extLst>
          </p:cNvPr>
          <p:cNvPicPr>
            <a:picLocks noChangeAspect="1"/>
          </p:cNvPicPr>
          <p:nvPr userDrawn="1"/>
        </p:nvPicPr>
        <p:blipFill>
          <a:blip r:embed="rId4"/>
          <a:stretch>
            <a:fillRect/>
          </a:stretch>
        </p:blipFill>
        <p:spPr>
          <a:xfrm>
            <a:off x="219931" y="2377289"/>
            <a:ext cx="5584420" cy="1682642"/>
          </a:xfrm>
          <a:prstGeom prst="rect">
            <a:avLst/>
          </a:prstGeom>
        </p:spPr>
      </p:pic>
    </p:spTree>
    <p:extLst>
      <p:ext uri="{BB962C8B-B14F-4D97-AF65-F5344CB8AC3E}">
        <p14:creationId xmlns:p14="http://schemas.microsoft.com/office/powerpoint/2010/main" val="462457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761B6A-C96A-677B-69D6-733403B8D75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2"/>
            <a:ext cx="7772400" cy="4059933"/>
          </a:xfrm>
          <a:prstGeom prst="rect">
            <a:avLst/>
          </a:prstGeom>
        </p:spPr>
      </p:pic>
      <p:sp>
        <p:nvSpPr>
          <p:cNvPr id="11" name="Rectangle 10">
            <a:extLst>
              <a:ext uri="{FF2B5EF4-FFF2-40B4-BE49-F238E27FC236}">
                <a16:creationId xmlns:a16="http://schemas.microsoft.com/office/drawing/2014/main" id="{D734220F-8C4C-4F1A-2344-FE44FDBAA8E9}"/>
              </a:ext>
            </a:extLst>
          </p:cNvPr>
          <p:cNvSpPr/>
          <p:nvPr userDrawn="1"/>
        </p:nvSpPr>
        <p:spPr>
          <a:xfrm>
            <a:off x="0" y="-2"/>
            <a:ext cx="7772400" cy="4059933"/>
          </a:xfrm>
          <a:prstGeom prst="rect">
            <a:avLst/>
          </a:prstGeom>
          <a:gradFill>
            <a:gsLst>
              <a:gs pos="96330">
                <a:srgbClr val="000000">
                  <a:alpha val="69000"/>
                </a:srgbClr>
              </a:gs>
              <a:gs pos="74000">
                <a:srgbClr val="000000">
                  <a:alpha val="0"/>
                </a:srgbClr>
              </a:gs>
              <a:gs pos="8000">
                <a:srgbClr val="000000">
                  <a:alpha val="52000"/>
                </a:srgbClr>
              </a:gs>
            </a:gsLst>
            <a:lin ang="18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F27A10CD-7E8F-EA34-9F61-416B0C5D432E}"/>
              </a:ext>
            </a:extLst>
          </p:cNvPr>
          <p:cNvPicPr>
            <a:picLocks noChangeAspect="1"/>
          </p:cNvPicPr>
          <p:nvPr userDrawn="1"/>
        </p:nvPicPr>
        <p:blipFill>
          <a:blip r:embed="rId3"/>
          <a:stretch>
            <a:fillRect/>
          </a:stretch>
        </p:blipFill>
        <p:spPr>
          <a:xfrm>
            <a:off x="219931" y="2377289"/>
            <a:ext cx="5578323" cy="1682642"/>
          </a:xfrm>
          <a:prstGeom prst="rect">
            <a:avLst/>
          </a:prstGeom>
        </p:spPr>
      </p:pic>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5" name="Graphic 4">
            <a:extLst>
              <a:ext uri="{FF2B5EF4-FFF2-40B4-BE49-F238E27FC236}">
                <a16:creationId xmlns:a16="http://schemas.microsoft.com/office/drawing/2014/main" id="{12FEB5ED-60F6-B405-0E08-D985CE905965}"/>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310910" y="292923"/>
            <a:ext cx="1166216" cy="1146940"/>
          </a:xfrm>
          <a:prstGeom prst="rect">
            <a:avLst/>
          </a:prstGeom>
        </p:spPr>
      </p:pic>
    </p:spTree>
    <p:extLst>
      <p:ext uri="{BB962C8B-B14F-4D97-AF65-F5344CB8AC3E}">
        <p14:creationId xmlns:p14="http://schemas.microsoft.com/office/powerpoint/2010/main" val="39787864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DA79B27-D452-9AB0-0C84-7F5F271BE3AD}"/>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474"/>
          <a:stretch>
            <a:fillRect/>
          </a:stretch>
        </p:blipFill>
        <p:spPr>
          <a:xfrm>
            <a:off x="0" y="-13449"/>
            <a:ext cx="7772400" cy="4059933"/>
          </a:xfrm>
          <a:prstGeom prst="rect">
            <a:avLst/>
          </a:prstGeom>
        </p:spPr>
      </p:pic>
      <p:sp>
        <p:nvSpPr>
          <p:cNvPr id="11" name="Rectangle 10">
            <a:extLst>
              <a:ext uri="{FF2B5EF4-FFF2-40B4-BE49-F238E27FC236}">
                <a16:creationId xmlns:a16="http://schemas.microsoft.com/office/drawing/2014/main" id="{D734220F-8C4C-4F1A-2344-FE44FDBAA8E9}"/>
              </a:ext>
            </a:extLst>
          </p:cNvPr>
          <p:cNvSpPr/>
          <p:nvPr userDrawn="1"/>
        </p:nvSpPr>
        <p:spPr>
          <a:xfrm>
            <a:off x="0" y="-2"/>
            <a:ext cx="7772400" cy="4059933"/>
          </a:xfrm>
          <a:prstGeom prst="rect">
            <a:avLst/>
          </a:prstGeom>
          <a:gradFill>
            <a:gsLst>
              <a:gs pos="96330">
                <a:srgbClr val="000000">
                  <a:alpha val="69000"/>
                </a:srgbClr>
              </a:gs>
              <a:gs pos="74000">
                <a:srgbClr val="000000">
                  <a:alpha val="0"/>
                </a:srgbClr>
              </a:gs>
              <a:gs pos="8000">
                <a:srgbClr val="0000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1926167E-1665-62AC-FE60-436D1CAB9BE4}"/>
              </a:ext>
            </a:extLst>
          </p:cNvPr>
          <p:cNvPicPr>
            <a:picLocks noChangeAspect="1"/>
          </p:cNvPicPr>
          <p:nvPr userDrawn="1"/>
        </p:nvPicPr>
        <p:blipFill>
          <a:blip r:embed="rId3"/>
          <a:stretch>
            <a:fillRect/>
          </a:stretch>
        </p:blipFill>
        <p:spPr>
          <a:xfrm>
            <a:off x="219931" y="2377289"/>
            <a:ext cx="5578323" cy="1682642"/>
          </a:xfrm>
          <a:prstGeom prst="rect">
            <a:avLst/>
          </a:prstGeom>
        </p:spPr>
      </p:pic>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5" name="Graphic 4">
            <a:extLst>
              <a:ext uri="{FF2B5EF4-FFF2-40B4-BE49-F238E27FC236}">
                <a16:creationId xmlns:a16="http://schemas.microsoft.com/office/drawing/2014/main" id="{12FEB5ED-60F6-B405-0E08-D985CE905965}"/>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310910" y="292923"/>
            <a:ext cx="1166216" cy="1146940"/>
          </a:xfrm>
          <a:prstGeom prst="rect">
            <a:avLst/>
          </a:prstGeom>
        </p:spPr>
      </p:pic>
    </p:spTree>
    <p:extLst>
      <p:ext uri="{BB962C8B-B14F-4D97-AF65-F5344CB8AC3E}">
        <p14:creationId xmlns:p14="http://schemas.microsoft.com/office/powerpoint/2010/main" val="1140993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1EBE1C-522A-5354-68AC-6D189CF5A1F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13449"/>
            <a:ext cx="7772400" cy="4059933"/>
          </a:xfrm>
          <a:prstGeom prst="rect">
            <a:avLst/>
          </a:prstGeom>
        </p:spPr>
      </p:pic>
      <p:sp>
        <p:nvSpPr>
          <p:cNvPr id="11" name="Rectangle 10">
            <a:extLst>
              <a:ext uri="{FF2B5EF4-FFF2-40B4-BE49-F238E27FC236}">
                <a16:creationId xmlns:a16="http://schemas.microsoft.com/office/drawing/2014/main" id="{D734220F-8C4C-4F1A-2344-FE44FDBAA8E9}"/>
              </a:ext>
            </a:extLst>
          </p:cNvPr>
          <p:cNvSpPr/>
          <p:nvPr userDrawn="1"/>
        </p:nvSpPr>
        <p:spPr>
          <a:xfrm>
            <a:off x="1317812" y="-2"/>
            <a:ext cx="6454588" cy="4059933"/>
          </a:xfrm>
          <a:prstGeom prst="rect">
            <a:avLst/>
          </a:prstGeom>
          <a:gradFill>
            <a:gsLst>
              <a:gs pos="96330">
                <a:srgbClr val="000000">
                  <a:alpha val="69000"/>
                </a:srgbClr>
              </a:gs>
              <a:gs pos="68000">
                <a:srgbClr val="000000">
                  <a:alpha val="0"/>
                </a:srgbClr>
              </a:gs>
              <a:gs pos="0">
                <a:srgbClr val="000000">
                  <a:alpha val="0"/>
                </a:srgbClr>
              </a:gs>
            </a:gsLst>
            <a:lin ang="18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5" name="Graphic 4">
            <a:extLst>
              <a:ext uri="{FF2B5EF4-FFF2-40B4-BE49-F238E27FC236}">
                <a16:creationId xmlns:a16="http://schemas.microsoft.com/office/drawing/2014/main" id="{12FEB5ED-60F6-B405-0E08-D985CE9059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310910" y="292923"/>
            <a:ext cx="1166216" cy="1146940"/>
          </a:xfrm>
          <a:prstGeom prst="rect">
            <a:avLst/>
          </a:prstGeom>
        </p:spPr>
      </p:pic>
    </p:spTree>
    <p:extLst>
      <p:ext uri="{BB962C8B-B14F-4D97-AF65-F5344CB8AC3E}">
        <p14:creationId xmlns:p14="http://schemas.microsoft.com/office/powerpoint/2010/main" val="2130868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67C43E-0D2C-A844-EFE1-129EFDA6549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0"/>
            <a:ext cx="7772400" cy="4046484"/>
          </a:xfrm>
          <a:prstGeom prst="rect">
            <a:avLst/>
          </a:prstGeom>
        </p:spPr>
      </p:pic>
      <p:sp>
        <p:nvSpPr>
          <p:cNvPr id="11" name="Rectangle 10">
            <a:extLst>
              <a:ext uri="{FF2B5EF4-FFF2-40B4-BE49-F238E27FC236}">
                <a16:creationId xmlns:a16="http://schemas.microsoft.com/office/drawing/2014/main" id="{D734220F-8C4C-4F1A-2344-FE44FDBAA8E9}"/>
              </a:ext>
            </a:extLst>
          </p:cNvPr>
          <p:cNvSpPr/>
          <p:nvPr userDrawn="1"/>
        </p:nvSpPr>
        <p:spPr>
          <a:xfrm>
            <a:off x="1317812" y="-2"/>
            <a:ext cx="6454588" cy="4059933"/>
          </a:xfrm>
          <a:prstGeom prst="rect">
            <a:avLst/>
          </a:prstGeom>
          <a:gradFill>
            <a:gsLst>
              <a:gs pos="96330">
                <a:srgbClr val="000000">
                  <a:alpha val="69000"/>
                </a:srgbClr>
              </a:gs>
              <a:gs pos="68000">
                <a:srgbClr val="000000">
                  <a:alpha val="0"/>
                </a:srgbClr>
              </a:gs>
              <a:gs pos="0">
                <a:srgbClr val="000000">
                  <a:alpha val="0"/>
                </a:srgbClr>
              </a:gs>
            </a:gsLst>
            <a:lin ang="18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5" name="Graphic 4">
            <a:extLst>
              <a:ext uri="{FF2B5EF4-FFF2-40B4-BE49-F238E27FC236}">
                <a16:creationId xmlns:a16="http://schemas.microsoft.com/office/drawing/2014/main" id="{12FEB5ED-60F6-B405-0E08-D985CE9059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310910" y="292923"/>
            <a:ext cx="1166216" cy="1146940"/>
          </a:xfrm>
          <a:prstGeom prst="rect">
            <a:avLst/>
          </a:prstGeom>
        </p:spPr>
      </p:pic>
    </p:spTree>
    <p:extLst>
      <p:ext uri="{BB962C8B-B14F-4D97-AF65-F5344CB8AC3E}">
        <p14:creationId xmlns:p14="http://schemas.microsoft.com/office/powerpoint/2010/main" val="1779029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BCC5AB-43E2-47E4-FA98-0A39D4A86E7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2"/>
            <a:ext cx="7772400" cy="4059933"/>
          </a:xfrm>
          <a:prstGeom prst="rect">
            <a:avLst/>
          </a:prstGeom>
        </p:spPr>
      </p:pic>
      <p:sp>
        <p:nvSpPr>
          <p:cNvPr id="11" name="Rectangle 10">
            <a:extLst>
              <a:ext uri="{FF2B5EF4-FFF2-40B4-BE49-F238E27FC236}">
                <a16:creationId xmlns:a16="http://schemas.microsoft.com/office/drawing/2014/main" id="{D734220F-8C4C-4F1A-2344-FE44FDBAA8E9}"/>
              </a:ext>
            </a:extLst>
          </p:cNvPr>
          <p:cNvSpPr/>
          <p:nvPr userDrawn="1"/>
        </p:nvSpPr>
        <p:spPr>
          <a:xfrm>
            <a:off x="1317812" y="-2"/>
            <a:ext cx="6454588" cy="4059933"/>
          </a:xfrm>
          <a:prstGeom prst="rect">
            <a:avLst/>
          </a:prstGeom>
          <a:gradFill>
            <a:gsLst>
              <a:gs pos="96330">
                <a:srgbClr val="000000">
                  <a:alpha val="69000"/>
                </a:srgbClr>
              </a:gs>
              <a:gs pos="68000">
                <a:srgbClr val="000000">
                  <a:alpha val="0"/>
                </a:srgbClr>
              </a:gs>
              <a:gs pos="0">
                <a:srgbClr val="000000">
                  <a:alpha val="0"/>
                </a:srgbClr>
              </a:gs>
            </a:gsLst>
            <a:lin ang="18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5" name="Graphic 4">
            <a:extLst>
              <a:ext uri="{FF2B5EF4-FFF2-40B4-BE49-F238E27FC236}">
                <a16:creationId xmlns:a16="http://schemas.microsoft.com/office/drawing/2014/main" id="{12FEB5ED-60F6-B405-0E08-D985CE9059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310910" y="292923"/>
            <a:ext cx="1166216" cy="1146940"/>
          </a:xfrm>
          <a:prstGeom prst="rect">
            <a:avLst/>
          </a:prstGeom>
        </p:spPr>
      </p:pic>
      <p:pic>
        <p:nvPicPr>
          <p:cNvPr id="13" name="Picture 12">
            <a:extLst>
              <a:ext uri="{FF2B5EF4-FFF2-40B4-BE49-F238E27FC236}">
                <a16:creationId xmlns:a16="http://schemas.microsoft.com/office/drawing/2014/main" id="{81935CE7-3320-6732-40E4-164963E1A0E0}"/>
              </a:ext>
            </a:extLst>
          </p:cNvPr>
          <p:cNvPicPr>
            <a:picLocks noChangeAspect="1"/>
          </p:cNvPicPr>
          <p:nvPr userDrawn="1"/>
        </p:nvPicPr>
        <p:blipFill>
          <a:blip r:embed="rId4"/>
          <a:stretch>
            <a:fillRect/>
          </a:stretch>
        </p:blipFill>
        <p:spPr>
          <a:xfrm>
            <a:off x="236426" y="2383133"/>
            <a:ext cx="5578323" cy="1682642"/>
          </a:xfrm>
          <a:prstGeom prst="rect">
            <a:avLst/>
          </a:prstGeom>
        </p:spPr>
      </p:pic>
    </p:spTree>
    <p:extLst>
      <p:ext uri="{BB962C8B-B14F-4D97-AF65-F5344CB8AC3E}">
        <p14:creationId xmlns:p14="http://schemas.microsoft.com/office/powerpoint/2010/main" val="33513100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C6C757-5BD3-6C42-9299-7C4B804401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0"/>
            <a:ext cx="7772400" cy="4059931"/>
          </a:xfrm>
          <a:prstGeom prst="rect">
            <a:avLst/>
          </a:prstGeom>
        </p:spPr>
      </p:pic>
      <p:sp>
        <p:nvSpPr>
          <p:cNvPr id="11" name="Rectangle 10">
            <a:extLst>
              <a:ext uri="{FF2B5EF4-FFF2-40B4-BE49-F238E27FC236}">
                <a16:creationId xmlns:a16="http://schemas.microsoft.com/office/drawing/2014/main" id="{D734220F-8C4C-4F1A-2344-FE44FDBAA8E9}"/>
              </a:ext>
            </a:extLst>
          </p:cNvPr>
          <p:cNvSpPr/>
          <p:nvPr userDrawn="1"/>
        </p:nvSpPr>
        <p:spPr>
          <a:xfrm>
            <a:off x="1317812" y="-2"/>
            <a:ext cx="6454588" cy="4059933"/>
          </a:xfrm>
          <a:prstGeom prst="rect">
            <a:avLst/>
          </a:prstGeom>
          <a:gradFill>
            <a:gsLst>
              <a:gs pos="96330">
                <a:srgbClr val="000000">
                  <a:alpha val="69000"/>
                </a:srgbClr>
              </a:gs>
              <a:gs pos="68000">
                <a:srgbClr val="000000">
                  <a:alpha val="0"/>
                </a:srgbClr>
              </a:gs>
              <a:gs pos="0">
                <a:srgbClr val="000000">
                  <a:alpha val="0"/>
                </a:srgbClr>
              </a:gs>
            </a:gsLst>
            <a:lin ang="18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5" name="Graphic 4">
            <a:extLst>
              <a:ext uri="{FF2B5EF4-FFF2-40B4-BE49-F238E27FC236}">
                <a16:creationId xmlns:a16="http://schemas.microsoft.com/office/drawing/2014/main" id="{12FEB5ED-60F6-B405-0E08-D985CE9059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310910" y="292923"/>
            <a:ext cx="1166216" cy="1146940"/>
          </a:xfrm>
          <a:prstGeom prst="rect">
            <a:avLst/>
          </a:prstGeom>
        </p:spPr>
      </p:pic>
      <p:pic>
        <p:nvPicPr>
          <p:cNvPr id="4" name="Picture 3">
            <a:extLst>
              <a:ext uri="{FF2B5EF4-FFF2-40B4-BE49-F238E27FC236}">
                <a16:creationId xmlns:a16="http://schemas.microsoft.com/office/drawing/2014/main" id="{F9D6F558-B9AD-482D-0FAF-BCA0447F0766}"/>
              </a:ext>
            </a:extLst>
          </p:cNvPr>
          <p:cNvPicPr>
            <a:picLocks noChangeAspect="1"/>
          </p:cNvPicPr>
          <p:nvPr userDrawn="1"/>
        </p:nvPicPr>
        <p:blipFill>
          <a:blip r:embed="rId4"/>
          <a:stretch>
            <a:fillRect/>
          </a:stretch>
        </p:blipFill>
        <p:spPr>
          <a:xfrm>
            <a:off x="261114" y="2377289"/>
            <a:ext cx="5578323" cy="1682642"/>
          </a:xfrm>
          <a:prstGeom prst="rect">
            <a:avLst/>
          </a:prstGeom>
        </p:spPr>
      </p:pic>
    </p:spTree>
    <p:extLst>
      <p:ext uri="{BB962C8B-B14F-4D97-AF65-F5344CB8AC3E}">
        <p14:creationId xmlns:p14="http://schemas.microsoft.com/office/powerpoint/2010/main" val="20794894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7B353F3-368D-F23F-BA7B-7D2DB1B21D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15973"/>
            <a:ext cx="7772400" cy="4075904"/>
          </a:xfrm>
          <a:prstGeom prst="rect">
            <a:avLst/>
          </a:prstGeom>
        </p:spPr>
      </p:pic>
      <p:sp>
        <p:nvSpPr>
          <p:cNvPr id="11" name="Rectangle 10">
            <a:extLst>
              <a:ext uri="{FF2B5EF4-FFF2-40B4-BE49-F238E27FC236}">
                <a16:creationId xmlns:a16="http://schemas.microsoft.com/office/drawing/2014/main" id="{D734220F-8C4C-4F1A-2344-FE44FDBAA8E9}"/>
              </a:ext>
            </a:extLst>
          </p:cNvPr>
          <p:cNvSpPr/>
          <p:nvPr userDrawn="1"/>
        </p:nvSpPr>
        <p:spPr>
          <a:xfrm>
            <a:off x="1317812" y="-2"/>
            <a:ext cx="6454588" cy="4059933"/>
          </a:xfrm>
          <a:prstGeom prst="rect">
            <a:avLst/>
          </a:prstGeom>
          <a:gradFill>
            <a:gsLst>
              <a:gs pos="96330">
                <a:srgbClr val="000000">
                  <a:alpha val="69000"/>
                </a:srgbClr>
              </a:gs>
              <a:gs pos="68000">
                <a:srgbClr val="000000">
                  <a:alpha val="0"/>
                </a:srgbClr>
              </a:gs>
              <a:gs pos="0">
                <a:srgbClr val="000000">
                  <a:alpha val="0"/>
                </a:srgbClr>
              </a:gs>
            </a:gsLst>
            <a:lin ang="18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5" name="Graphic 4">
            <a:extLst>
              <a:ext uri="{FF2B5EF4-FFF2-40B4-BE49-F238E27FC236}">
                <a16:creationId xmlns:a16="http://schemas.microsoft.com/office/drawing/2014/main" id="{12FEB5ED-60F6-B405-0E08-D985CE9059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310910" y="292923"/>
            <a:ext cx="1166216" cy="1146940"/>
          </a:xfrm>
          <a:prstGeom prst="rect">
            <a:avLst/>
          </a:prstGeom>
        </p:spPr>
      </p:pic>
    </p:spTree>
    <p:extLst>
      <p:ext uri="{BB962C8B-B14F-4D97-AF65-F5344CB8AC3E}">
        <p14:creationId xmlns:p14="http://schemas.microsoft.com/office/powerpoint/2010/main" val="1654373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3" name="Picture 2" descr="A picture containing person&#10;&#10;Description automatically generated">
            <a:extLst>
              <a:ext uri="{FF2B5EF4-FFF2-40B4-BE49-F238E27FC236}">
                <a16:creationId xmlns:a16="http://schemas.microsoft.com/office/drawing/2014/main" id="{6E6ACFBF-3AB2-86CE-E29B-20A96B72DB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7772400" cy="4059936"/>
          </a:xfrm>
          <a:prstGeom prst="rect">
            <a:avLst/>
          </a:prstGeom>
        </p:spPr>
      </p:pic>
    </p:spTree>
    <p:extLst>
      <p:ext uri="{BB962C8B-B14F-4D97-AF65-F5344CB8AC3E}">
        <p14:creationId xmlns:p14="http://schemas.microsoft.com/office/powerpoint/2010/main" val="2027015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2FAD78-DEDC-0F17-D1BD-247C2BC7C767}"/>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7772400" cy="4059931"/>
          </a:xfrm>
          <a:prstGeom prst="rect">
            <a:avLst/>
          </a:prstGeom>
        </p:spPr>
      </p:pic>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5" name="Graphic 4">
            <a:extLst>
              <a:ext uri="{FF2B5EF4-FFF2-40B4-BE49-F238E27FC236}">
                <a16:creationId xmlns:a16="http://schemas.microsoft.com/office/drawing/2014/main" id="{12FEB5ED-60F6-B405-0E08-D985CE9059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310910" y="292923"/>
            <a:ext cx="1166216" cy="1146940"/>
          </a:xfrm>
          <a:prstGeom prst="rect">
            <a:avLst/>
          </a:prstGeom>
        </p:spPr>
      </p:pic>
    </p:spTree>
    <p:extLst>
      <p:ext uri="{BB962C8B-B14F-4D97-AF65-F5344CB8AC3E}">
        <p14:creationId xmlns:p14="http://schemas.microsoft.com/office/powerpoint/2010/main" val="2845717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4B7CB3-55CF-7616-5C98-8A27CCE0AB4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0"/>
            <a:ext cx="7772400" cy="4059931"/>
          </a:xfrm>
          <a:prstGeom prst="rect">
            <a:avLst/>
          </a:prstGeom>
        </p:spPr>
      </p:pic>
      <p:sp>
        <p:nvSpPr>
          <p:cNvPr id="4" name="Rectangle 3">
            <a:extLst>
              <a:ext uri="{FF2B5EF4-FFF2-40B4-BE49-F238E27FC236}">
                <a16:creationId xmlns:a16="http://schemas.microsoft.com/office/drawing/2014/main" id="{4CB84D50-16F1-40B2-B584-56AA2BCA5422}"/>
              </a:ext>
            </a:extLst>
          </p:cNvPr>
          <p:cNvSpPr/>
          <p:nvPr userDrawn="1"/>
        </p:nvSpPr>
        <p:spPr>
          <a:xfrm>
            <a:off x="1317812" y="-2"/>
            <a:ext cx="6454588" cy="4059933"/>
          </a:xfrm>
          <a:prstGeom prst="rect">
            <a:avLst/>
          </a:prstGeom>
          <a:gradFill>
            <a:gsLst>
              <a:gs pos="96330">
                <a:srgbClr val="000000">
                  <a:alpha val="69000"/>
                </a:srgbClr>
              </a:gs>
              <a:gs pos="68000">
                <a:srgbClr val="000000">
                  <a:alpha val="0"/>
                </a:srgbClr>
              </a:gs>
              <a:gs pos="0">
                <a:srgbClr val="000000">
                  <a:alpha val="0"/>
                </a:srgbClr>
              </a:gs>
            </a:gsLst>
            <a:lin ang="18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5" name="Graphic 4">
            <a:extLst>
              <a:ext uri="{FF2B5EF4-FFF2-40B4-BE49-F238E27FC236}">
                <a16:creationId xmlns:a16="http://schemas.microsoft.com/office/drawing/2014/main" id="{12FEB5ED-60F6-B405-0E08-D985CE9059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310910" y="292923"/>
            <a:ext cx="1166216" cy="1146940"/>
          </a:xfrm>
          <a:prstGeom prst="rect">
            <a:avLst/>
          </a:prstGeom>
        </p:spPr>
      </p:pic>
    </p:spTree>
    <p:extLst>
      <p:ext uri="{BB962C8B-B14F-4D97-AF65-F5344CB8AC3E}">
        <p14:creationId xmlns:p14="http://schemas.microsoft.com/office/powerpoint/2010/main" val="1162059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4" name="Picture 3" descr="A picture containing text, person&#10;&#10;Description automatically generated">
            <a:extLst>
              <a:ext uri="{FF2B5EF4-FFF2-40B4-BE49-F238E27FC236}">
                <a16:creationId xmlns:a16="http://schemas.microsoft.com/office/drawing/2014/main" id="{6C3A88A4-B545-EEA9-5574-7B27365C5A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7772400" cy="4059936"/>
          </a:xfrm>
          <a:prstGeom prst="rect">
            <a:avLst/>
          </a:prstGeom>
        </p:spPr>
      </p:pic>
    </p:spTree>
    <p:extLst>
      <p:ext uri="{BB962C8B-B14F-4D97-AF65-F5344CB8AC3E}">
        <p14:creationId xmlns:p14="http://schemas.microsoft.com/office/powerpoint/2010/main" val="3405169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3" name="Picture 2" descr="A picture containing text, person&#10;&#10;Description automatically generated">
            <a:extLst>
              <a:ext uri="{FF2B5EF4-FFF2-40B4-BE49-F238E27FC236}">
                <a16:creationId xmlns:a16="http://schemas.microsoft.com/office/drawing/2014/main" id="{EE8CF506-D470-49E1-A9F0-0804C98CC54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7772400" cy="4059936"/>
          </a:xfrm>
          <a:prstGeom prst="rect">
            <a:avLst/>
          </a:prstGeom>
        </p:spPr>
      </p:pic>
    </p:spTree>
    <p:extLst>
      <p:ext uri="{BB962C8B-B14F-4D97-AF65-F5344CB8AC3E}">
        <p14:creationId xmlns:p14="http://schemas.microsoft.com/office/powerpoint/2010/main" val="1778403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4" name="Picture 3" descr="A person and person looking at a computer screen&#10;&#10;Description automatically generated with medium confidence">
            <a:extLst>
              <a:ext uri="{FF2B5EF4-FFF2-40B4-BE49-F238E27FC236}">
                <a16:creationId xmlns:a16="http://schemas.microsoft.com/office/drawing/2014/main" id="{D0A85F4D-873B-B3FC-FA02-B7911EC447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7772400" cy="4059936"/>
          </a:xfrm>
          <a:prstGeom prst="rect">
            <a:avLst/>
          </a:prstGeom>
        </p:spPr>
      </p:pic>
    </p:spTree>
    <p:extLst>
      <p:ext uri="{BB962C8B-B14F-4D97-AF65-F5344CB8AC3E}">
        <p14:creationId xmlns:p14="http://schemas.microsoft.com/office/powerpoint/2010/main" val="2243924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3" name="Picture 2" descr="Two men standing next to each other&#10;&#10;Description automatically generated with medium confidence">
            <a:extLst>
              <a:ext uri="{FF2B5EF4-FFF2-40B4-BE49-F238E27FC236}">
                <a16:creationId xmlns:a16="http://schemas.microsoft.com/office/drawing/2014/main" id="{2C6AB47D-7E06-C5B3-B744-D40A3077E1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7772400" cy="4059936"/>
          </a:xfrm>
          <a:prstGeom prst="rect">
            <a:avLst/>
          </a:prstGeom>
        </p:spPr>
      </p:pic>
    </p:spTree>
    <p:extLst>
      <p:ext uri="{BB962C8B-B14F-4D97-AF65-F5344CB8AC3E}">
        <p14:creationId xmlns:p14="http://schemas.microsoft.com/office/powerpoint/2010/main" val="719841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4" name="Picture 3">
            <a:extLst>
              <a:ext uri="{FF2B5EF4-FFF2-40B4-BE49-F238E27FC236}">
                <a16:creationId xmlns:a16="http://schemas.microsoft.com/office/drawing/2014/main" id="{B12D640F-A67A-AF87-DD08-0815E84B342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885" y="936"/>
            <a:ext cx="7766629" cy="4058063"/>
          </a:xfrm>
          <a:prstGeom prst="rect">
            <a:avLst/>
          </a:prstGeom>
        </p:spPr>
      </p:pic>
    </p:spTree>
    <p:extLst>
      <p:ext uri="{BB962C8B-B14F-4D97-AF65-F5344CB8AC3E}">
        <p14:creationId xmlns:p14="http://schemas.microsoft.com/office/powerpoint/2010/main" val="1042684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3" name="Picture 2">
            <a:extLst>
              <a:ext uri="{FF2B5EF4-FFF2-40B4-BE49-F238E27FC236}">
                <a16:creationId xmlns:a16="http://schemas.microsoft.com/office/drawing/2014/main" id="{2C6AB47D-7E06-C5B3-B744-D40A3077E11D}"/>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094" y="0"/>
            <a:ext cx="7770212" cy="4059936"/>
          </a:xfrm>
          <a:prstGeom prst="rect">
            <a:avLst/>
          </a:prstGeom>
        </p:spPr>
      </p:pic>
    </p:spTree>
    <p:extLst>
      <p:ext uri="{BB962C8B-B14F-4D97-AF65-F5344CB8AC3E}">
        <p14:creationId xmlns:p14="http://schemas.microsoft.com/office/powerpoint/2010/main" val="1855974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4C26DCC-5891-AEA2-1A55-E2C5594D68E8}"/>
              </a:ext>
            </a:extLst>
          </p:cNvPr>
          <p:cNvSpPr>
            <a:spLocks noGrp="1"/>
          </p:cNvSpPr>
          <p:nvPr>
            <p:ph type="title"/>
          </p:nvPr>
        </p:nvSpPr>
        <p:spPr>
          <a:xfrm>
            <a:off x="534987" y="4370389"/>
            <a:ext cx="6702425" cy="773112"/>
          </a:xfrm>
          <a:prstGeom prst="rect">
            <a:avLst/>
          </a:prstGeom>
        </p:spPr>
        <p:txBody>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9" name="Text Placeholder 3">
            <a:extLst>
              <a:ext uri="{FF2B5EF4-FFF2-40B4-BE49-F238E27FC236}">
                <a16:creationId xmlns:a16="http://schemas.microsoft.com/office/drawing/2014/main" id="{11CB64AF-757F-13EA-22E1-245DC6A4D694}"/>
              </a:ext>
            </a:extLst>
          </p:cNvPr>
          <p:cNvSpPr>
            <a:spLocks noGrp="1"/>
          </p:cNvSpPr>
          <p:nvPr>
            <p:ph type="body" sz="quarter" idx="10"/>
          </p:nvPr>
        </p:nvSpPr>
        <p:spPr>
          <a:xfrm>
            <a:off x="534988" y="5397500"/>
            <a:ext cx="4760912" cy="3098800"/>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5">
            <a:extLst>
              <a:ext uri="{FF2B5EF4-FFF2-40B4-BE49-F238E27FC236}">
                <a16:creationId xmlns:a16="http://schemas.microsoft.com/office/drawing/2014/main" id="{528F6667-ABA6-5765-194F-53DA91E2BDC7}"/>
              </a:ext>
            </a:extLst>
          </p:cNvPr>
          <p:cNvSpPr>
            <a:spLocks noGrp="1"/>
          </p:cNvSpPr>
          <p:nvPr>
            <p:ph type="pic" sz="quarter" idx="11" hasCustomPrompt="1"/>
          </p:nvPr>
        </p:nvSpPr>
        <p:spPr>
          <a:xfrm>
            <a:off x="5486400" y="6096000"/>
            <a:ext cx="1930400" cy="1879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dirty="0"/>
              <a:t>QR Code</a:t>
            </a:r>
          </a:p>
        </p:txBody>
      </p:sp>
      <p:pic>
        <p:nvPicPr>
          <p:cNvPr id="3" name="Picture 2">
            <a:extLst>
              <a:ext uri="{FF2B5EF4-FFF2-40B4-BE49-F238E27FC236}">
                <a16:creationId xmlns:a16="http://schemas.microsoft.com/office/drawing/2014/main" id="{2C6AB47D-7E06-C5B3-B744-D40A3077E11D}"/>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094" y="0"/>
            <a:ext cx="7770212" cy="4059935"/>
          </a:xfrm>
          <a:prstGeom prst="rect">
            <a:avLst/>
          </a:prstGeom>
        </p:spPr>
      </p:pic>
    </p:spTree>
    <p:extLst>
      <p:ext uri="{BB962C8B-B14F-4D97-AF65-F5344CB8AC3E}">
        <p14:creationId xmlns:p14="http://schemas.microsoft.com/office/powerpoint/2010/main" val="1271164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33C75CD6-566D-4D05-B85D-FFDC832F118C}" type="datetimeFigureOut">
              <a:rPr lang="en-US" smtClean="0"/>
              <a:t>9/1/2026</a:t>
            </a:fld>
            <a:endParaRPr lang="en-US" dirty="0"/>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04651A8B-770F-423B-AC7F-26EC8DA48C09}" type="slidenum">
              <a:rPr lang="en-US" smtClean="0"/>
              <a:t>‹#›</a:t>
            </a:fld>
            <a:endParaRPr lang="en-US" dirty="0"/>
          </a:p>
        </p:txBody>
      </p:sp>
      <p:pic>
        <p:nvPicPr>
          <p:cNvPr id="7" name="Picture 6">
            <a:extLst>
              <a:ext uri="{FF2B5EF4-FFF2-40B4-BE49-F238E27FC236}">
                <a16:creationId xmlns:a16="http://schemas.microsoft.com/office/drawing/2014/main" id="{7BDF0E0C-8BCF-A032-4E66-50188F7F83AE}"/>
              </a:ext>
            </a:extLst>
          </p:cNvPr>
          <p:cNvPicPr>
            <a:picLocks noChangeAspect="1"/>
          </p:cNvPicPr>
          <p:nvPr userDrawn="1"/>
        </p:nvPicPr>
        <p:blipFill>
          <a:blip r:embed="rId23" cstate="screen">
            <a:extLst>
              <a:ext uri="{28A0092B-C50C-407E-A947-70E740481C1C}">
                <a14:useLocalDpi xmlns:a14="http://schemas.microsoft.com/office/drawing/2010/main"/>
              </a:ext>
            </a:extLst>
          </a:blip>
          <a:srcRect/>
          <a:stretch/>
        </p:blipFill>
        <p:spPr>
          <a:xfrm>
            <a:off x="0" y="8897179"/>
            <a:ext cx="7772400" cy="1160262"/>
          </a:xfrm>
          <a:prstGeom prst="rect">
            <a:avLst/>
          </a:prstGeom>
        </p:spPr>
      </p:pic>
    </p:spTree>
    <p:extLst>
      <p:ext uri="{BB962C8B-B14F-4D97-AF65-F5344CB8AC3E}">
        <p14:creationId xmlns:p14="http://schemas.microsoft.com/office/powerpoint/2010/main" val="2624084331"/>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80" r:id="rId6"/>
    <p:sldLayoutId id="2147483677" r:id="rId7"/>
    <p:sldLayoutId id="2147483682" r:id="rId8"/>
    <p:sldLayoutId id="2147483683" r:id="rId9"/>
    <p:sldLayoutId id="2147483685" r:id="rId10"/>
    <p:sldLayoutId id="2147483686" r:id="rId11"/>
    <p:sldLayoutId id="2147483681" r:id="rId12"/>
    <p:sldLayoutId id="2147483687" r:id="rId13"/>
    <p:sldLayoutId id="2147483688" r:id="rId14"/>
    <p:sldLayoutId id="2147483689" r:id="rId15"/>
    <p:sldLayoutId id="2147483690" r:id="rId16"/>
    <p:sldLayoutId id="2147483691" r:id="rId17"/>
    <p:sldLayoutId id="2147483692" r:id="rId18"/>
    <p:sldLayoutId id="2147483694" r:id="rId19"/>
    <p:sldLayoutId id="2147483693" r:id="rId20"/>
    <p:sldLayoutId id="2147483696" r:id="rId2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DF733-17F1-26A7-9DF1-39DE9F2B603D}"/>
              </a:ext>
            </a:extLst>
          </p:cNvPr>
          <p:cNvSpPr>
            <a:spLocks noGrp="1"/>
          </p:cNvSpPr>
          <p:nvPr>
            <p:ph type="title"/>
          </p:nvPr>
        </p:nvSpPr>
        <p:spPr/>
        <p:txBody>
          <a:bodyPr>
            <a:normAutofit fontScale="90000"/>
          </a:bodyPr>
          <a:lstStyle/>
          <a:p>
            <a:r>
              <a:rPr lang="en-US" dirty="0"/>
              <a:t>Northrop Grumman Recruiter Office Hours</a:t>
            </a:r>
          </a:p>
        </p:txBody>
      </p:sp>
      <p:sp>
        <p:nvSpPr>
          <p:cNvPr id="3" name="Text Placeholder 2">
            <a:extLst>
              <a:ext uri="{FF2B5EF4-FFF2-40B4-BE49-F238E27FC236}">
                <a16:creationId xmlns:a16="http://schemas.microsoft.com/office/drawing/2014/main" id="{F5CECE99-7404-5361-D207-4265E1405123}"/>
              </a:ext>
            </a:extLst>
          </p:cNvPr>
          <p:cNvSpPr>
            <a:spLocks noGrp="1"/>
          </p:cNvSpPr>
          <p:nvPr>
            <p:ph type="body" sz="quarter" idx="10"/>
          </p:nvPr>
        </p:nvSpPr>
        <p:spPr/>
        <p:txBody>
          <a:bodyPr/>
          <a:lstStyle/>
          <a:p>
            <a:r>
              <a:rPr lang="en-US" dirty="0"/>
              <a:t>Find your Purpose. Push the boundaries of what is possible.  Join Northrop Grumman Recruiter, Anita Ryan, for Recruiter Office Hours.  Have your Resume reviewed or simply come to learn more about Northrop Grumman.</a:t>
            </a:r>
          </a:p>
          <a:p>
            <a:r>
              <a:rPr lang="en-US" dirty="0"/>
              <a:t>9/10/26 from 1:00 PM- 3:30 PM</a:t>
            </a:r>
          </a:p>
          <a:p>
            <a:pPr marL="0" indent="0">
              <a:buNone/>
            </a:pPr>
            <a:r>
              <a:rPr lang="en-US" dirty="0"/>
              <a:t>   Young Hall Room 223</a:t>
            </a:r>
          </a:p>
        </p:txBody>
      </p:sp>
      <p:sp>
        <p:nvSpPr>
          <p:cNvPr id="6" name="Picture Placeholder 5">
            <a:extLst>
              <a:ext uri="{FF2B5EF4-FFF2-40B4-BE49-F238E27FC236}">
                <a16:creationId xmlns:a16="http://schemas.microsoft.com/office/drawing/2014/main" id="{325FE328-25A7-93B3-C8A4-EA32AD99B6A6}"/>
              </a:ext>
            </a:extLst>
          </p:cNvPr>
          <p:cNvSpPr>
            <a:spLocks noGrp="1"/>
          </p:cNvSpPr>
          <p:nvPr>
            <p:ph type="pic" sz="quarter" idx="11"/>
          </p:nvPr>
        </p:nvSpPr>
        <p:spPr/>
        <p:txBody>
          <a:bodyPr>
            <a:normAutofit/>
          </a:bodyPr>
          <a:lstStyle/>
          <a:p>
            <a:r>
              <a:rPr lang="en-US" sz="2000" dirty="0"/>
              <a:t>Register Here</a:t>
            </a:r>
          </a:p>
        </p:txBody>
      </p:sp>
      <p:pic>
        <p:nvPicPr>
          <p:cNvPr id="8" name="Picture 7" descr="QR Code">
            <a:extLst>
              <a:ext uri="{FF2B5EF4-FFF2-40B4-BE49-F238E27FC236}">
                <a16:creationId xmlns:a16="http://schemas.microsoft.com/office/drawing/2014/main" id="{7B9CD288-CF7D-71B2-048A-2976A7D31F8A}"/>
              </a:ext>
            </a:extLst>
          </p:cNvPr>
          <p:cNvPicPr>
            <a:picLocks noChangeAspect="1"/>
          </p:cNvPicPr>
          <p:nvPr/>
        </p:nvPicPr>
        <p:blipFill>
          <a:blip r:embed="rId2"/>
          <a:stretch>
            <a:fillRect/>
          </a:stretch>
        </p:blipFill>
        <p:spPr>
          <a:xfrm>
            <a:off x="5387976" y="6467476"/>
            <a:ext cx="2028824" cy="2028824"/>
          </a:xfrm>
          <a:prstGeom prst="rect">
            <a:avLst/>
          </a:prstGeom>
        </p:spPr>
      </p:pic>
    </p:spTree>
    <p:extLst>
      <p:ext uri="{BB962C8B-B14F-4D97-AF65-F5344CB8AC3E}">
        <p14:creationId xmlns:p14="http://schemas.microsoft.com/office/powerpoint/2010/main" val="273495704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D30901FEFA6C0499A60A2BD63246D24" ma:contentTypeVersion="0" ma:contentTypeDescription="Create a new document." ma:contentTypeScope="" ma:versionID="d5a45ee4e27698b55bda15c233f201ae">
  <xsd:schema xmlns:xsd="http://www.w3.org/2001/XMLSchema" xmlns:xs="http://www.w3.org/2001/XMLSchema" xmlns:p="http://schemas.microsoft.com/office/2006/metadata/properties" targetNamespace="http://schemas.microsoft.com/office/2006/metadata/properties" ma:root="true" ma:fieldsID="6ff03dde4259c08ff71d8d05c94e2e9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118C857-017E-4484-AA3D-48F15499D8D7}">
  <ds:schemaRefs>
    <ds:schemaRef ds:uri="http://schemas.microsoft.com/sharepoint/v3/contenttype/forms"/>
  </ds:schemaRefs>
</ds:datastoreItem>
</file>

<file path=customXml/itemProps2.xml><?xml version="1.0" encoding="utf-8"?>
<ds:datastoreItem xmlns:ds="http://schemas.openxmlformats.org/officeDocument/2006/customXml" ds:itemID="{67E9096F-8CCE-46A6-BA9F-E9946595BC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72058ED-AFBD-40DE-A233-EA127CEFBC15}">
  <ds:schemaRefs>
    <ds:schemaRef ds:uri="http://schemas.openxmlformats.org/package/2006/metadata/core-properties"/>
    <ds:schemaRef ds:uri="http://purl.org/dc/dcmitype/"/>
    <ds:schemaRef ds:uri="http://schemas.microsoft.com/office/infopath/2007/PartnerControls"/>
    <ds:schemaRef ds:uri="http://purl.org/dc/elements/1.1/"/>
    <ds:schemaRef ds:uri="http://purl.org/dc/terms/"/>
    <ds:schemaRef ds:uri="http://www.w3.org/XML/1998/namespace"/>
    <ds:schemaRef ds:uri="http://schemas.microsoft.com/office/2006/documentManagement/typ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3085</TotalTime>
  <Words>57</Words>
  <Application>Microsoft Office PowerPoint</Application>
  <PresentationFormat>Custom</PresentationFormat>
  <Paragraphs>5</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Northrop Grumman Recruiter Office Hours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Sheerin, Sean [US] (MS)</dc:creator>
  <cp:lastModifiedBy>O'Rear, Victoria [US] (DS)</cp:lastModifiedBy>
  <cp:revision>11</cp:revision>
  <dcterms:created xsi:type="dcterms:W3CDTF">2024-02-16T23:42:12Z</dcterms:created>
  <dcterms:modified xsi:type="dcterms:W3CDTF">2026-09-01T14:02:07Z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0x0101002D30901FEFA6C0499A60A2BD63246D24</vt:lpwstr>
  </property>
</Properties>
</file>