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1FC8-C8A5-12D5-F207-801B8A81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4327-CE0C-763E-0482-D332CE649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F1D08-6E46-C9CF-226B-19B32CB6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1F98C-6BAF-1D99-6247-0888A5AC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6905-1737-7626-8D2B-3DBB1811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ED5D-0527-4231-710D-8FA21C4F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537BA-9334-A8C7-8291-235702119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9605-7AF4-6612-EABC-C9BE3A01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59E7E-F19C-2E0A-66F6-5B2EB9EF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D54C-BAE0-EE93-4324-05276C62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EDA26-1789-3557-F202-AA0010248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1A507-E76F-EA10-FE71-43E63325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73297-17FC-C794-B7A3-10B0B94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A4EFB-BF67-0E69-A482-385C0877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D85C-3E50-D52C-B2BA-E501BA79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0AE0-8DAA-9658-DCA7-2805A77B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318E-2BC2-2AB3-CF25-E1445FE0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2766-94B7-3445-D759-4867FA2A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90B0-6660-378F-FC12-156CFBD3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B522-B4F6-47E9-C59E-1FA78EB3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E47B-BED7-1CBE-5985-AD1C556E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358A-8978-8018-CAF3-174667FF4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F02E-0606-298D-B598-559F77E1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61C3-FD25-4F5E-9B03-256C9355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07B-C026-41E9-07E8-E08D69DA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F45F-F7F5-270E-87AD-DF755105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F465-D7F8-A2FE-8596-766594915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01A2A-E25E-5AC5-B87C-BE27014A2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E780-3B13-084E-D309-D57894AD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80EA2-2EE9-4409-89EA-2E749D40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FF3B1-2398-CD5C-640A-EC608979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78DA-E187-BBC0-A8F0-91A55691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46FEB-53E5-A13B-4CD4-C354195A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40147-C7B2-38F9-48A8-42EA69648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55D7-BE3F-5C41-E535-31B756F51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A8773-042F-6EA5-A2DA-630885B40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3404A-EBFA-0509-1CCE-168FF404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0FC5B-6B1D-67FD-0140-54FD4F92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564A7-C236-C1ED-D1A5-B43E5DC3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947C-C907-6AE2-E015-060A1D06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E1AD0-F6A2-3DE4-66AF-ADCACBA5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B1DFC-BD80-6123-41B5-F5CE19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EDF68-FF49-237B-EDBE-687CEEDC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4646F-64DD-244C-83C3-45A9C9B2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1A176-EECD-20A8-A44A-3B7E5E78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ED03A-7914-06FA-A015-FCB4F559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B4B4-EE8F-A623-E28D-89FE3C69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D12C2-A18E-FAE9-F4B3-DB48D275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B5BC7-B924-0680-1E1F-62B3090E1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DC70D-8694-F72D-8E3D-7B80C9B7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12BFF-DFC2-4EFD-9851-AEFEA909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564DC-7966-5BEF-D79A-404FDCCB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53F1-7161-D494-33BC-417E8F06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F0702-FD31-F417-B100-D1066F397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289DB-2245-D856-E1F9-7001B0729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8C06C-6857-48C4-A61E-110743B5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5A5A4-7274-1DE9-996A-D1B3B26E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D229A-B239-EE0F-C18A-F413F42C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D4F7A-C4C1-461E-D575-E8EC5D32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96FB-4443-D0B9-2079-D370A75F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EF6C-BB82-B9D5-FB1F-3EF5CF0D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33FF-6B42-3065-23A3-A05E7F43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29F4-523E-41E8-8857-4CF9DB430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aerospace.recsolu.com/app/collect/event/rPrBwSVqbK-KiPzUkl1S6w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7064-DC93-FC70-DD81-5A8A8531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9C10B3D-774C-74DE-2189-E02FD20527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129" y="-89647"/>
            <a:ext cx="12501948" cy="4446946"/>
            <a:chOff x="-2129" y="-89647"/>
            <a:chExt cx="12501948" cy="4446946"/>
          </a:xfrm>
        </p:grpSpPr>
        <p:pic>
          <p:nvPicPr>
            <p:cNvPr id="23" name="Picture 22" descr="A picture containing dark&#10;&#10;AI-generated content may be incorrect.">
              <a:extLst>
                <a:ext uri="{FF2B5EF4-FFF2-40B4-BE49-F238E27FC236}">
                  <a16:creationId xmlns:a16="http://schemas.microsoft.com/office/drawing/2014/main" id="{3FB687CA-30BD-DEED-AE0E-0E82DF278C3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rcRect l="294" t="18970" r="-294" b="27666"/>
            <a:stretch/>
          </p:blipFill>
          <p:spPr>
            <a:xfrm>
              <a:off x="-1" y="-89647"/>
              <a:ext cx="12499820" cy="444694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B4086E-03CC-8490-38A4-98B6C5B3A7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129" y="153272"/>
              <a:ext cx="7131212" cy="1731885"/>
            </a:xfrm>
            <a:prstGeom prst="rect">
              <a:avLst/>
            </a:prstGeom>
            <a:gradFill flip="none" rotWithShape="1">
              <a:gsLst>
                <a:gs pos="27000">
                  <a:srgbClr val="2E008B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0" scaled="0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43FEC4-AFE3-07AB-C08F-6BA9AC08D76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494" y="3708595"/>
              <a:ext cx="2134616" cy="476882"/>
            </a:xfrm>
            <a:prstGeom prst="rect">
              <a:avLst/>
            </a:prstGeom>
          </p:spPr>
        </p:pic>
        <p:pic>
          <p:nvPicPr>
            <p:cNvPr id="12" name="Picture 1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8076F91-91FA-5C51-FE36-A281F0B06C6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829" y="278367"/>
              <a:ext cx="5432878" cy="148169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B7F4C6-DA24-B434-87A4-7634E0145491}"/>
              </a:ext>
            </a:extLst>
          </p:cNvPr>
          <p:cNvSpPr txBox="1"/>
          <p:nvPr/>
        </p:nvSpPr>
        <p:spPr>
          <a:xfrm>
            <a:off x="3571808" y="4426378"/>
            <a:ext cx="83516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Aerospace Corporation 2025 Lobby Day – Purdue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14562-B328-AA46-FA2B-7BF856EAAF97}"/>
              </a:ext>
            </a:extLst>
          </p:cNvPr>
          <p:cNvSpPr txBox="1"/>
          <p:nvPr/>
        </p:nvSpPr>
        <p:spPr>
          <a:xfrm>
            <a:off x="3571808" y="5783101"/>
            <a:ext cx="835160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b="1" dirty="0"/>
              <a:t>Date:  </a:t>
            </a:r>
            <a:r>
              <a:rPr lang="en-US" sz="1500" dirty="0"/>
              <a:t>Tuesday, September 23, 2025</a:t>
            </a:r>
            <a:endParaRPr lang="en-US" sz="1500" dirty="0">
              <a:ea typeface="Calibri"/>
              <a:cs typeface="Calibri"/>
            </a:endParaRPr>
          </a:p>
          <a:p>
            <a:r>
              <a:rPr lang="en-US" sz="1500" b="1" dirty="0"/>
              <a:t>Time:</a:t>
            </a:r>
            <a:r>
              <a:rPr lang="en-US" sz="1500" dirty="0"/>
              <a:t> 10:00 am – 4:00 pm EST</a:t>
            </a:r>
            <a:endParaRPr lang="en-US" sz="1500" dirty="0">
              <a:ea typeface="Calibri"/>
              <a:cs typeface="Calibri"/>
            </a:endParaRPr>
          </a:p>
          <a:p>
            <a:r>
              <a:rPr lang="en-US" sz="1500" b="1" dirty="0"/>
              <a:t>Location: </a:t>
            </a:r>
            <a:r>
              <a:rPr lang="en-US" sz="1500" dirty="0"/>
              <a:t>ARMS Building Lobby  </a:t>
            </a:r>
            <a:endParaRPr lang="en-US" sz="1500" dirty="0">
              <a:ea typeface="Calibri"/>
              <a:cs typeface="Calibri"/>
            </a:endParaRPr>
          </a:p>
          <a:p>
            <a:r>
              <a:rPr lang="en-US" sz="1500" b="1" dirty="0">
                <a:ea typeface="Calibri"/>
                <a:cs typeface="Calibri"/>
              </a:rPr>
              <a:t>Registration: </a:t>
            </a:r>
            <a:r>
              <a:rPr lang="en-US" sz="1500" dirty="0">
                <a:ea typeface="Calibri"/>
                <a:cs typeface="Calibri"/>
              </a:rPr>
              <a:t>Please use the QR code or the following link </a:t>
            </a:r>
            <a:r>
              <a:rPr lang="en-US" sz="1500" u="sng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Click Here</a:t>
            </a:r>
            <a:endParaRPr lang="en-US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531CE-9E8F-8F73-BC77-ED4EC5BD06D9}"/>
              </a:ext>
            </a:extLst>
          </p:cNvPr>
          <p:cNvSpPr txBox="1"/>
          <p:nvPr/>
        </p:nvSpPr>
        <p:spPr>
          <a:xfrm>
            <a:off x="66278" y="6256468"/>
            <a:ext cx="23495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aerospace.org/careers</a:t>
            </a:r>
            <a:endParaRPr lang="en-US" sz="15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1228C-F07D-0B6E-4204-DCBEC305E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86" y="4495800"/>
            <a:ext cx="1739577" cy="1724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7A9D9-F57D-438D-87A6-BDF7CEBCC444}"/>
              </a:ext>
            </a:extLst>
          </p:cNvPr>
          <p:cNvSpPr txBox="1"/>
          <p:nvPr/>
        </p:nvSpPr>
        <p:spPr>
          <a:xfrm>
            <a:off x="2096219" y="4799052"/>
            <a:ext cx="99218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Aerospace Corporation – Meet and Greet with The Aerospace Corporation. 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Stop by and speak with technical representatives from our company and learn about our mission and the exciting career opportunities we have to offer including full-time, internship and co-op positions. Join our Aerospace Network to stay connected by clicking on the hyperlink below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4966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>The Aerospace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Batleman</dc:creator>
  <cp:lastModifiedBy>Amanda L Scharrer</cp:lastModifiedBy>
  <cp:revision>3</cp:revision>
  <dcterms:created xsi:type="dcterms:W3CDTF">2025-09-12T19:24:05Z</dcterms:created>
  <dcterms:modified xsi:type="dcterms:W3CDTF">2025-09-16T11:33:51Z</dcterms:modified>
</cp:coreProperties>
</file>