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1.xml" ContentType="application/vnd.openxmlformats-officedocument.presentationml.notesSlide+xml"/>
  <Override PartName="/ppt/ink/ink13.xml" ContentType="application/inkml+xml"/>
  <Override PartName="/ppt/notesSlides/notesSlide2.xml" ContentType="application/vnd.openxmlformats-officedocument.presentationml.notesSlide+xml"/>
  <Override PartName="/ppt/ink/ink14.xml" ContentType="application/inkml+xml"/>
  <Override PartName="/ppt/notesSlides/notesSlide3.xml" ContentType="application/vnd.openxmlformats-officedocument.presentationml.notesSlide+xml"/>
  <Override PartName="/ppt/ink/ink1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6.xml" ContentType="application/inkml+xml"/>
  <Override PartName="/ppt/ink/ink17.xml" ContentType="application/inkml+xml"/>
  <Override PartName="/ppt/notesSlides/notesSlide6.xml" ContentType="application/vnd.openxmlformats-officedocument.presentationml.notesSlide+xml"/>
  <Override PartName="/ppt/ink/ink18.xml" ContentType="application/inkml+xml"/>
  <Override PartName="/ppt/notesSlides/notesSlide7.xml" ContentType="application/vnd.openxmlformats-officedocument.presentationml.notesSlide+xml"/>
  <Override PartName="/ppt/ink/ink19.xml" ContentType="application/inkml+xml"/>
  <Override PartName="/ppt/notesSlides/notesSlide8.xml" ContentType="application/vnd.openxmlformats-officedocument.presentationml.notesSlide+xml"/>
  <Override PartName="/ppt/ink/ink20.xml" ContentType="application/inkml+xml"/>
  <Override PartName="/ppt/notesSlides/notesSlide9.xml" ContentType="application/vnd.openxmlformats-officedocument.presentationml.notesSlide+xml"/>
  <Override PartName="/ppt/ink/ink21.xml" ContentType="application/inkml+xml"/>
  <Override PartName="/ppt/notesSlides/notesSlide10.xml" ContentType="application/vnd.openxmlformats-officedocument.presentationml.notesSlide+xml"/>
  <Override PartName="/ppt/ink/ink22.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23.xml" ContentType="application/inkml+xml"/>
  <Override PartName="/ppt/notesSlides/notesSlide13.xml" ContentType="application/vnd.openxmlformats-officedocument.presentationml.notesSlide+xml"/>
  <Override PartName="/ppt/ink/ink24.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25.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26.xml" ContentType="application/inkml+xml"/>
  <Override PartName="/ppt/notesSlides/notesSlide19.xml" ContentType="application/vnd.openxmlformats-officedocument.presentationml.notesSlide+xml"/>
  <Override PartName="/ppt/ink/ink27.xml" ContentType="application/inkml+xml"/>
  <Override PartName="/ppt/ink/ink28.xml" ContentType="application/inkml+xml"/>
  <Override PartName="/ppt/ink/ink29.xml" ContentType="application/inkml+xml"/>
  <Override PartName="/ppt/ink/ink30.xml" ContentType="application/inkml+xml"/>
  <Override PartName="/ppt/notesSlides/notesSlide20.xml" ContentType="application/vnd.openxmlformats-officedocument.presentationml.notesSlide+xml"/>
  <Override PartName="/ppt/ink/ink31.xml" ContentType="application/inkml+xml"/>
  <Override PartName="/ppt/ink/ink3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09" r:id="rId1"/>
  </p:sldMasterIdLst>
  <p:notesMasterIdLst>
    <p:notesMasterId r:id="rId62"/>
  </p:notesMasterIdLst>
  <p:handoutMasterIdLst>
    <p:handoutMasterId r:id="rId63"/>
  </p:handoutMasterIdLst>
  <p:sldIdLst>
    <p:sldId id="875" r:id="rId2"/>
    <p:sldId id="1093" r:id="rId3"/>
    <p:sldId id="1132" r:id="rId4"/>
    <p:sldId id="1063" r:id="rId5"/>
    <p:sldId id="1065" r:id="rId6"/>
    <p:sldId id="1066" r:id="rId7"/>
    <p:sldId id="1067" r:id="rId8"/>
    <p:sldId id="1157" r:id="rId9"/>
    <p:sldId id="1159" r:id="rId10"/>
    <p:sldId id="1044" r:id="rId11"/>
    <p:sldId id="1158" r:id="rId12"/>
    <p:sldId id="1069" r:id="rId13"/>
    <p:sldId id="1070" r:id="rId14"/>
    <p:sldId id="1071" r:id="rId15"/>
    <p:sldId id="1072" r:id="rId16"/>
    <p:sldId id="1073" r:id="rId17"/>
    <p:sldId id="1079" r:id="rId18"/>
    <p:sldId id="1154" r:id="rId19"/>
    <p:sldId id="1155" r:id="rId20"/>
    <p:sldId id="1125" r:id="rId21"/>
    <p:sldId id="1126" r:id="rId22"/>
    <p:sldId id="1127" r:id="rId23"/>
    <p:sldId id="1153" r:id="rId24"/>
    <p:sldId id="1156" r:id="rId25"/>
    <p:sldId id="1040" r:id="rId26"/>
    <p:sldId id="1160" r:id="rId27"/>
    <p:sldId id="1118" r:id="rId28"/>
    <p:sldId id="1161" r:id="rId29"/>
    <p:sldId id="1151" r:id="rId30"/>
    <p:sldId id="1152" r:id="rId31"/>
    <p:sldId id="1150" r:id="rId32"/>
    <p:sldId id="1149" r:id="rId33"/>
    <p:sldId id="1102" r:id="rId34"/>
    <p:sldId id="1042" r:id="rId35"/>
    <p:sldId id="1131" r:id="rId36"/>
    <p:sldId id="1045" r:id="rId37"/>
    <p:sldId id="1162" r:id="rId38"/>
    <p:sldId id="1046" r:id="rId39"/>
    <p:sldId id="1163" r:id="rId40"/>
    <p:sldId id="1165" r:id="rId41"/>
    <p:sldId id="1166" r:id="rId42"/>
    <p:sldId id="1147" r:id="rId43"/>
    <p:sldId id="1148" r:id="rId44"/>
    <p:sldId id="1139" r:id="rId45"/>
    <p:sldId id="1167" r:id="rId46"/>
    <p:sldId id="1049" r:id="rId47"/>
    <p:sldId id="1168" r:id="rId48"/>
    <p:sldId id="1106" r:id="rId49"/>
    <p:sldId id="1171" r:id="rId50"/>
    <p:sldId id="1051" r:id="rId51"/>
    <p:sldId id="1172" r:id="rId52"/>
    <p:sldId id="1123" r:id="rId53"/>
    <p:sldId id="1103" r:id="rId54"/>
    <p:sldId id="1104" r:id="rId55"/>
    <p:sldId id="1105" r:id="rId56"/>
    <p:sldId id="1107" r:id="rId57"/>
    <p:sldId id="1108" r:id="rId58"/>
    <p:sldId id="1109" r:id="rId59"/>
    <p:sldId id="1052" r:id="rId60"/>
    <p:sldId id="1133" r:id="rId61"/>
  </p:sldIdLst>
  <p:sldSz cx="12192000" cy="6858000"/>
  <p:notesSz cx="7099300" cy="10234613"/>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BFBFBF"/>
    <a:srgbClr val="99FF66"/>
    <a:srgbClr val="FF00FF"/>
    <a:srgbClr val="FFCB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78" autoAdjust="0"/>
    <p:restoredTop sz="84008" autoAdjust="0"/>
  </p:normalViewPr>
  <p:slideViewPr>
    <p:cSldViewPr snapToObjects="1">
      <p:cViewPr varScale="1">
        <p:scale>
          <a:sx n="80" d="100"/>
          <a:sy n="80" d="100"/>
        </p:scale>
        <p:origin x="835" y="43"/>
      </p:cViewPr>
      <p:guideLst>
        <p:guide orient="horz" pos="2160"/>
        <p:guide pos="3840"/>
      </p:guideLst>
    </p:cSldViewPr>
  </p:slideViewPr>
  <p:outlineViewPr>
    <p:cViewPr>
      <p:scale>
        <a:sx n="33" d="100"/>
        <a:sy n="33" d="100"/>
      </p:scale>
      <p:origin x="264" y="18900"/>
    </p:cViewPr>
  </p:outlineViewPr>
  <p:notesTextViewPr>
    <p:cViewPr>
      <p:scale>
        <a:sx n="100" d="100"/>
        <a:sy n="100" d="100"/>
      </p:scale>
      <p:origin x="0" y="0"/>
    </p:cViewPr>
  </p:notesTextViewPr>
  <p:sorterViewPr>
    <p:cViewPr>
      <p:scale>
        <a:sx n="1" d="1"/>
        <a:sy n="1" d="1"/>
      </p:scale>
      <p:origin x="0" y="0"/>
    </p:cViewPr>
  </p:sorterViewPr>
  <p:notesViewPr>
    <p:cSldViewPr snapToObjects="1">
      <p:cViewPr varScale="1">
        <p:scale>
          <a:sx n="56" d="100"/>
          <a:sy n="56" d="100"/>
        </p:scale>
        <p:origin x="-2628"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33:52.170"/>
    </inkml:context>
    <inkml:brush xml:id="br0">
      <inkml:brushProperty name="width" value="0.05292" units="cm"/>
      <inkml:brushProperty name="height" value="0.05292" units="cm"/>
      <inkml:brushProperty name="color" value="#FF0000"/>
    </inkml:brush>
  </inkml:definitions>
  <inkml:trace contextRef="#ctx0" brushRef="#br0">12190 8427 496 0,'-33'-5'330'15,"-7"-1"-327"1,1 1 23-16,3 1 35 0,3-1-14 16,2 1 1-16,3-2-11 15,4 0-29-15,3 1-7 16,0-1-1-16,3 0 1 16,1 1-3-16,-1 0 0 0,0 4-3 31,-2 1-8-31,-2 6-3 0,1 9 1 15,-3 8-4-15,-1 8 10 16,1 10 4-16,0 7 6 16,5 7-5-16,1 6 2 0,9 1-2 0,2 2-24 15,5 0-3-15,2 0 9 0,0-6 12 16,6 0 6-16,1-2 3 16,3-1 2-16,4-2-1 31,2 1 1-31,3 2 2 15,-2 0-3-15,5 1-2 0,-1 3 4 16,1 0-1-16,-2-1 1 0,3-4-3 16,4-2 5-16,0-7-2 15,5-2 1-15,2-5 1 16,3-6-3-16,2-3 2 0,2-2-1 31,0-5-1-31,2-1 1 16,2-6 1-16,2-1-1 0,4-9 0 15,0-3-1-15,-1-3-1 16,-1-4 2-16,-4-6-2 16,0-5 0-16,-4-3 0 15,-2-3 1-15,-1-4-1 0,-1-2 2 16,-2-1 0-16,-3 0-1 0,-1-4 0 16,-3 2 0-16,-3-3 0 15,-2-2 0-15,-4-4 0 0,-1-3 1 16,-3-2 12-16,-1-4 6 31,-3-3-7-31,0-4-6 0,-2-1-3 16,-3 0-4-16,-2-1 0 0,-2-1 1 15,-2-2-3-15,0 2 1 16,-7 1 0-16,-1 0 0 0,-3 2 1 16,-3 2 2-16,-3 1-1 15,-2 2 0-15,-3 1-1 0,-3 0 0 31,-2 2 1-31,-2-3-2 16,-2 2 2-16,-1 1-1 0,-1 2 1 16,-4 0-2-16,0 4 1 15,-5 4-1-15,-1 5-1 16,-8 6-1-16,-3 8-15 0,-5 8-5 16,-5 10 5-16,-5 6-2 15,0 14-8 1,0 9 10-16,2 9-34 15,4 7-28-15,7 0-71 16,6 2-76-16</inkml:trace>
  <inkml:trace contextRef="#ctx0" brushRef="#br0" timeOffset="446.05">13769 8176 725 0,'-26'14'-4'15,"0"7"-3"-15,2 7-2 16,1 7-66 0,-1-1-45-16,1 9-36 0,1 2-40 15,-3 2 44-15</inkml:trace>
  <inkml:trace contextRef="#ctx0" brushRef="#br0" timeOffset="1055.03">13499 8604 40 0,'0'0'97'0,"0"0"12"16,0 0-28-16,0 0-26 16,0 0-15-16,0 0 2 0,0 0 15 15,-152 565-14-15,152-497-16 16,5-8-17-16,7-4-5 0,6-7-1 16,3-5-3-16,8-6 2 15,1-4 2-15,4-2 8 16,6-4 7-16,0-6 8 15,6-3-17-15,0-4-3 16,7-4-1-16,1-4 0 0,2-5-1 16,0-2 2-16,0-3 1 15,-1-6 14-15,-3-1 14 16,2-6-13-16,-1-1-6 16,-1-3-6-16,0-1-5 15,-1-2-7-15,-2-2 1 0,-2-2 0 16,-2-1-1-16,-2-2 2 15,-2-2-1-15,-2-3 1 16,-3-2-2 0,-3-5 3-16,-6 0-1 0,-2-2-1 15,-6-2 1-15,-6 4 3 16,-3-5 31-16,-4 4 13 0,-4-1-9 16,-2 4-10-16,-2-2-13 0,-4 0-1 31,-5-1 1-31,-1 2-3 15,-4-4-5-15,-3-4-6 0,-2-5-2 16,-3-3-1-16,2-4-1 16,-3 0 0-16,0 0 0 15,0 0-1-15,-2 4-10 16,-1 7 5-16,-2 3 6 16,-3 8-1-16,-2 3 2 0,-2 8-1 15,-3 4 2-15,-3 6 8 0,-1 7 2 16,-5 4-5-16,1 6-4 0,-4 1-1 31,2 2 1-31,-3 7 5 16,-1 1-7-16,0 4-2 0,0 0-28 15,5-1-38-15,-1 3-41 16,4-4-43-16,-1 3-96 16,1-5-263-16</inkml:trace>
  <inkml:trace contextRef="#ctx0" brushRef="#br0" timeOffset="3067.44">19408 5047 181 0,'18'-6'725'15,"-2"-3"-716"-15,3 2-10 16,7-2 5 0,6-2 2-16,1 3-4 0,7-3-2 15,7 0 0-15,3-3 0 16,5 1 0-1,2-4 3-15,4 0-2 0,1-2 0 16,4-2-1-16,3 0 1 16,3-2 0-16,4 0 0 15,3-2-1-15,3 2-1 16,3-4 4-16,0 3-3 0,3-3 0 0,2 0 18 16,3-3-1-16,3-1-9 15,1-2-1-15,7-3-3 16,5 0 0-16,2-3-6 0,3 2 2 15,3-1 3-15,4 0-2 32,2-2 1-32,0 0-2 0,2 0 2 15,-1-2-2-15,1 2 0 16,-1-1 0-16,-3 1 1 16,0 0 1-16,-4 1 0 15,1-1-4-15,-1-1 8 16,0-2 0-16,2 0 22 0,1-1-21 15,2 2 1-15,-3-1-1 16,-1-1-7-16,-3 1 5 16,-5 4-7-16,-2-1 7 15,-4 0-7-15,-8 3 4 16,-6 2-3-16,-7 3 1 0,-6 2 2 0,-11 5 1 16,-7 1 0-16,-8 6 8 15,-8 2-6-15,-7 0-3 16,-5 5 2-16,-4 0-1 0,0 0-2 31,-5 1-2-31,-3 2 0 0,-2 1 1 16,-4 1-3-16,-2 2-40 0,-7-3-31 15,-3 0-29-15,-6-2-49 16,-10-5-176-16</inkml:trace>
  <inkml:trace contextRef="#ctx0" brushRef="#br0" timeOffset="4218.11">18644 4618 652 0,'-17'-8'101'15,"2"-2"-81"-15,5 1 27 16,6 3 21-16,2 2-50 0,6 0-25 16,6 1-6-16,7-1 12 15,5 3 1-15,4-1 0 16,4 2 2-16,3 2 1 15,3 5-5-15,1 1 2 16,2 1-1-16,6 2 0 16,4-1 2-16,6 0-2 15,5 0 8-15,4 1 13 16,7-1-14-16,4-1-1 0,2-1 0 0,7 1-2 16,5-2 0-1,6 3 0-15,4-5 2 0,5 1-1 16,7-1 10-1,3 2 20-15,5-3-16 0,2 2-11 16,2-2-4-16,0 3-3 0,1-6 2 16,1 1 1-16,3-2-4 15,1 0 2-15,3-2-2 16,5-5 5-16,-1 3-3 16,3-2 1-16,0 3 24 0,-2 0-4 15,0 1-8-15,-2 2 4 16,2 0 13-16,-2 0-14 0,2 4-10 15,-2-1-4-15,-1 2 1 16,1 0-1-16,0 2-4 16,-4 0 6-16,-1-1-5 31,-4-1-1-31,-3 1 3 0,-4-2-2 16,-5-2 2-16,-2-1 0 15,-6-1-2-15,0 0 0 0,-6 0 3 16,-4-3-5-16,-4-1 5 15,-4 0-4 1,-7-2 2-16,-9 2 1 0,-7 1-3 16,-8 1 2-16,-10 2-1 15,-9 0-1-15,-6 0-32 16,-6 3-52-16,-7-1-53 0,-3-1-29 16,-9-1-64-16,-5-6-48 0</inkml:trace>
  <inkml:trace contextRef="#ctx0" brushRef="#br0" timeOffset="4756.21">24529 4402 927 0,'-10'-4'110'0,"5"-1"-112"15,-1 2 42-15,4 3-11 16,2 0-30-16,8 4-11 0,-1 6-30 16,9 2 34-1,3 3 8-15,6 3 0 16,7 2-4-16,4 0 3 0,6 0 2 16,3 0-2-16,8-2-1 15,5-2 0-15,9-2 1 16,2-1 1-16,3 0 2 0,-4-2 1 15,-3 4 4-15,-8 0-5 16,-8 0 0-16,-6 1 2 0,-5 4-5 31,-7-1 2-31,-6 2-1 0,-5 0-1 16,-5 0 1-16,-5 1-2 0,-4-1 3 16,-6-1-3-16,-1 0 1 0,-5 4 5 15,-9-3 9-15,-8 5 5 16,-5-2-8-16,-6 0 2 15,-8 0 0 1,-6 0 3-16,-8-1-3 16,-10-2-4-16,-5 1 0 15,-9-1 6-15,-4 0-3 16,-2-2-1-16,0-2-11 0,5-4 3 16,7-4 20-16,8 0 3 15,12-6-13-15,10 4-10 0,9 3-9 16,7 2-68-16,5-4-146 15,4-8-257 1</inkml:trace>
  <inkml:trace contextRef="#ctx0" brushRef="#br0" timeOffset="5453.14">25616 5105 1216 0,'-5'0'40'16,"-1"-3"-70"-16,3 1 23 16,1 2 4-16,4 0-9 0,6 7-4 31,1 0-32-31,5 9 44 0,5 2 3 16,2 5-1-16,1 4 4 15,2 4-2-15,-1 6 1 16,3 0-1-16,1 1 0 0,0 2 2 15,1 0-1-15,1-3-1 0,-2-3 1 32,-3-2-1-32,-2-2 2 15,-3 0 0-15,-1-3-2 0,-6 0-80 0,-1 1-34 16,-7-1-44 0,-4-3-63-16,-5-5-129 15</inkml:trace>
  <inkml:trace contextRef="#ctx0" brushRef="#br0" timeOffset="5741.98">25285 5703 1205 0,'12'-11'78'0,"6"-10"-120"0,11-6 24 16,15-6 15-16,14-5 3 16,9-6 2-16,8-6-2 15,3-1 1-15,0-3 0 0,-4 1 1 16,-4-1-1-16,-8 3 2 16,-5 1-3-16,-5 2-1 0,0 3-2 31,-4 1-105-31,-3-3-76 0,-9 0-184 15</inkml:trace>
  <inkml:trace contextRef="#ctx0" brushRef="#br0" timeOffset="6755.02">20153 2894 1266 0,'1'-4'35'15,"-2"-3"-88"-15,3 7 5 32,10 8 29-32,2 9-4 0,5 10 10 15,1 11-43-15,-4 12 18 16,-2 9 20-16,-6 9 10 15,-5 10 9-15,-4 13 1 0,-9 9 1 0,-3 9-1 32,-3 11-1-32,-1 5 0 0,-1-3 1 15,5-4 2-15,3-7-1 0,2-13 18 16,7-9 1-16,0-9 0 16,3-7-4-16,4-6-5 15,-2-1-4 1,2-4-7-16,-2-3 0 0,-1 0-20 15,0-5-72-15,-2-10-116 16,-2-17-118-16</inkml:trace>
  <inkml:trace contextRef="#ctx0" brushRef="#br0" timeOffset="7354.44">19678 3266 1357 0,'-22'-17'44'15,"1"-2"-46"-15,10 0 1 16,13-1 1-16,12-10-15 15,13-10-17-15,10-11-16 0,12-14 4 16,6-6-21-16,3-6-12 16,-3 2 19-16,-6 9 3 15,-10 10 39-15,-12 13 23 16,-11 16-2-16,-9 13 62 0,-1 7-1 0,-4 7-33 16,-2 1-28-16,0 11-10 15,7 6 2-15,5 5 4 16,5 9 1-16,8 8-2 15,5 6 0-15,4 3-1 16,3 5 2 0,2 2 0-16,0-1-1 15,0-1-1-15,0 0-4 0,-2-4-6 0,1-4-11 16,0-3 13-16,-2-3 4 16,-5-7-2-16,-3-5 3 15,-5-3 3-15,-5-5 2 16,-9-2-1-1,-5-4-1-15,-6 0-5 0,-9 1 12 16,-13 0 14-16,-8 2 16 16,-10 0-16-16,-10-1-7 15,-6-4-5-15,-7-2-6 0,-3-3 4 16,2-4-4-16,5-3-22 16,9-1-66-16,11-11-79 15,14-10-139-15</inkml:trace>
  <inkml:trace contextRef="#ctx0" brushRef="#br0" timeOffset="8053.25">18420 2502 1299 0,'-7'-7'7'0,"-2"6"-11"15,4 6-6-15,2 18-9 0,6 11-4 16,6 12 18-16,1 9 1 16,3 10-16-16,2 6-19 0,0-1 17 15,1 1-3-15,-1 0 6 32,2-6 17-32,1 2 3 15,-1-6 2-15,4-1-3 0,1-4 2 16,-2-3-2-16,0-1 4 15,-4-3 5-15,-3-1 2 16,-6-5-5-16,-7-3-1 16,-2-5-2-16,-10-3-1 15,-7-7 4-15,-6-7 2 0,-6-6 21 16,-5-10 14-16,-6-4-10 16,-6-14-18-16,-4-14-3 15,0-8 5-15,-4-12-6 0,4-10-6 16,6-3-7-16,5 0 1 15,9 6 3-15,9 7 20 0,7 8-11 16,9 11-10 0,8 4-22-16,9-1-106 15,8 0-179-15,1-3-396 0</inkml:trace>
  <inkml:trace contextRef="#ctx0" brushRef="#br0" timeOffset="9023.95">18914 3519 909 0,'-5'-1'103'15,"-2"-8"-83"-15,2 3 68 16,-1-2-8-16,2 2-47 0,-1-1-14 16,2 3 13-16,-1-2-7 15,1 2-15-15,0 2-7 16,1-2 0-16,-1 0 0 31,-2 1 1-31,2 0 0 0,0 0-2 16,-1 2 1-16,1-2 6 15,1 1 10-15,0 0 1 0,0 2-1 16,2 0-7-16,-3-2-9 16,2 2-6-16,1 0-4 15,1 0 0-15,-1 6-1 16,5 3-1-16,0 4 5 0,3 5 0 0,3 6 2 16,1 1 1-16,2 5 2 31,0 0-2-31,2 3 2 15,0-1 0-15,-1 1-5 0,1 0 3 16,-1 1 4-16,2 0-4 0,1-1 1 16,-3-3-2-16,1-2-26 15,-2-4 20 1,-1-1-12-16,0-2 6 16,2-1 4-16,-1 0 2 0,0 4-22 0,2 0-9 15,0 2-27-15,-1-3-80 16,-6-9-140-1,-6-10-202-15</inkml:trace>
  <inkml:trace contextRef="#ctx0" brushRef="#br0" timeOffset="9231.23">18743 4034 1420 0,'-10'0'16'0,"2"-5"-42"15,6-7 18-15,11 1 2 16,12-4 1-16,11-12 2 0,13-5 2 16,15-9 3-16,13-10 2 15,10-9-6-15,13-12-61 16,4-16-81-16,-3-15-148 0,-10-16-463 15</inkml:trace>
  <inkml:trace contextRef="#ctx0" brushRef="#br0" timeOffset="10296.82">18867 3081 944 0,'-3'-6'151'0,"-6"-3"-127"16,2 6-6-16,2-1 38 16,2 1-39-16,-2 3-15 15,-1 1-16-15,-4 8-49 0,-3 6-10 31,-5 4 13-31,-4 8 41 16,-5 4 17-16,-2 7 4 16,-5 5-1-16,0 7 0 15,2 1-1-15,2 3 1 0,4 0-1 16,7-1-1-16,6-4 0 0,6 1 2 16,7-4-3-16,1 2 2 15,5 0 1-15,8 2 1 0,1 1-2 31,5 5 0-31,3 3 1 0,4 6 0 16,-1-1 0-16,7 1-54 16,1-8-92-16,1-11-80 15,2-21-13-15</inkml:trace>
  <inkml:trace contextRef="#ctx0" brushRef="#br0" timeOffset="10655.86">19311 3330 796 0,'0'0'237'16,"0"1"-231"-16,0 5-31 15,7 5 2-15,8 8 14 0,4 5 15 16,5 10-4-16,5 9 0 16,4 5 1-16,0 2-1 15,1 1-1-15,-1-1-1 32,0-3 2-32,-3-3-1 0,-5-6 0 15,-1 0-1-15,-6-4 1 16,-7-1-1-16,-6 3-2 15,-8-2-3-15,-19 11 1 16,-18 12 3-16,-22 14 1 0,-25 17-54 0,-25 11-121 16,-25 7-302-16</inkml:trace>
  <inkml:trace contextRef="#ctx0" brushRef="#br0" timeOffset="15980.41">9396 7911 782 0,'-36'-19'129'16,"-6"-4"-127"-16,1 5 10 16,4 5 49-16,5 6-45 15,0 3-12-15,2 4-3 0,1 9-2 16,-3 8-4-16,-3 12-4 0,-3 8-11 16,-5 7-13-16,-2 10-6 15,-2 6-5-15,-3 2 2 16,-1 5 19-16,0-2 7 15,-2 2-2 1,0 1 12-16,-1 0 7 0,2 0 2 16,3-2-2-16,0 1 4 15,5 1 2-15,2-3 16 16,3 2 0-16,7-2 0 16,1-1 5-16,12 3-15 0,3-5-5 15,7 0-4-15,7-2-3 16,2 0 1-1,8-3-3-15,2 0 0 16,7-3 0-16,0-2 1 0,4-2 1 16,3-2-1-16,1-2 0 0,2 0 0 15,2-3 1-15,3-4 1 16,5-3-1-16,2-5 3 16,5-3-1-16,5-6 1 15,0 1 0-15,0-3-1 16,5 0 0-16,-2 1-1 0,2 0 0 15,5-1-1-15,0-1-1 16,2-1 2-16,3-4 0 0,2-2-1 16,2-1 0-16,1-5-1 15,1 0 3-15,2-2-2 16,2-3 0-16,0 1 0 16,1 0 0-1,-2-2 1-15,0-1 2 16,3 0 4-16,-1-1-3 15,3 1 0-15,-2-1 0 0,1 1-4 0,0-5-1 16,0-2 2-16,-2-4-1 0,1-2 1 16,-4-3 2-16,1-1-3 15,0-1 4-15,-4-1-8 16,-3 1 6-16,-5 0-3 16,-1-2 2-16,-6 2-5 15,-2-1 4 1,-6-1-2-16,-3 0 2 15,0-1-1-15,-6-2 2 0,-1 1 3 16,-4 0-10-16,-2-3 33 16,-5-1-14-16,-2 0 10 15,-3-2 5-15,-2-2-14 16,-2 0-5-16,-4-1-2 16,0 2-5-16,-5-3 1 0,-3 1-1 15,-3 0 5-15,-1 0 13 16,-8-3-3-16,-3-2-9 15,-2-1-2-15,-3-5-4 16,-1-3-2-16,2-2 0 16,-4-4-4-16,4-1 4 0,-4 1-3 15,0 0 1-15,-3 2 3 0,-2 3-2 16,-2-2 2-16,-3 4-2 16,2 1 2-16,-5 1-3 15,0 1 0-15,-2 0 1 16,-1 1-5-16,1 3 7 15,-3-1-5-15,2-1 13 0,-2 1-17 32,0 1 8-32,1 1 0 0,1 0 2 15,1 3-5-15,-2 3 2 16,2 1 6-16,-2 0 0 16,0 4-7-16,-1 1 2 15,-2-1 1-15,2 2 0 16,-6-3-1-16,4 3-1 0,-2-3 0 15,-3 2 0-15,-1 2 0 16,-4 2-2-16,-2 2 1 16,-2 5 1-16,-3-2-1 15,-2 6 2-15,2 2 1 0,-3 1-1 0,1 4 0 16,1 0 2-16,-5 2-3 16,2 1 1-16,-1 5 1 0,-1 5-2 31,-2 5-1-31,-4 4 0 15,0 5-1-15,1 3 0 0,-4 2 4 16,-1 1-2-16,1 0 0 16,1 2-1-16,1 1 2 15,-4-2-1-15,4 6 1 16,1 0-1-16,4 5 5 16,1 7-12-16,5 8-3 0,4 9-101 15,1 9-41 1,3 2-90-16,-4 0-164 0</inkml:trace>
  <inkml:trace contextRef="#ctx0" brushRef="#br0" timeOffset="17351.23">22182 3976 706 0,'-8'-24'81'0,"-1"-1"-71"0,0-1 67 15,2 2 10 1,3 2-50-16,0 4-26 0,1 4 0 16,1 4 3-1,1 3-8-15,-1 5-7 16,3 2-9-16,-1 0-58 0,4 6-6 0,0 7 36 31,0 4 16-31,-1 7 2 0,-2 6 13 16,0 5 11-16,-3 4-2 15,1 5 0-15,0 0-2 16,1 3 2-16,0 4 0 16,0 3 2-16,0 5 9 15,-7 4 3-15,-4 3-4 0,-5 2-7 0,-2 0 1 16,-1 0-7 0,1-4 4-16,1-3-1 0,4-5-54 15,3-3-95-15,4-8-19 16,4-12-41-16</inkml:trace>
  <inkml:trace contextRef="#ctx0" brushRef="#br0" timeOffset="17782.44">22647 3553 955 0,'2'0'50'0,"-1"0"-86"15,2 7 18-15,2 3 15 0,1 7 3 16,2 9 4-1,-3 5-1-15,1 7 0 0,-3 9 0 16,-3 4 0 0,1 7-1-16,-4 2 0 15,-5 5 1-15,-2 4 0 0,-1 1-4 0,-3 0 2 16,1 0 3-16,0-1 18 16,1-2-7-1,2-3-9-15,1 0-4 16,1-4-1-16,3-1 0 0,2-2-2 15,1 0-29-15,3-9-124 16,1-15-138-16,1-22-256 16</inkml:trace>
  <inkml:trace contextRef="#ctx0" brushRef="#br0" timeOffset="31884.12">9254 10592 927 0,'-27'-13'12'0,"-2"-4"-3"15,10-1 39 1,-1 4-7-16,2-1-31 0,-2 4-5 16,1 0-3-16,-3 1 0 15,-1 3-1-15,-2 2-2 0,-4 2 3 16,1 3-3-16,-5 2 0 0,0 6-3 16,1 4-3-1,-3 4-5-15,4 2 6 16,-1 1-2-16,1 4-2 15,1 2 6-15,-1 2 2 16,0 5 1-16,-3 3 2 16,2 6-1-16,-2 1 0 0,5 0 0 15,1 1 1-15,4 0-3 16,4-4 3-16,2-3 1 0,5-2-4 0,-1 1 5 31,4-2-6-31,5-3 4 16,-2 1-2-16,7-1 1 15,0 3-1-15,2 0 0 0,6 3-1 0,2 2 1 16,1-1 2-16,3 0-2 16,3 0 1-16,-1-3 0 15,2 0 0-15,1-2 0 16,4 1-1-16,2 1 2 0,0-2 0 31,5 1-2-31,0-2 1 0,2 0 1 16,2-4-1-16,-1-2-1 15,2-3 2-15,-1-2-1 0,4-2-1 16,0-2 2-16,3 0-1 16,1-3-1-16,0-1 1 15,3-2-1-15,-2-2 2 16,4-1-1-16,-4-2 0 16,3-1 1-16,0-1-2 15,2 0 1-15,-2-1 2 0,1-2-4 16,1 1 5-16,1-4-4 15,2 2 1-15,-1-2 2 16,3-4-3-16,1 1 0 16,0-1 3-16,1 2-3 0,2-1 0 15,-2-1 2-15,2 2 1 0,0-1-3 16,-2 2 1-16,-1-1 1 16,0 1-2-16,-1 0 0 0,-3 0 2 15,2 0 0-15,0-1-1 31,-1 0 0-31,1 1 0 16,-3 0-1-16,3 1 1 16,-4 2 1-16,0 0-1 15,-1 0 1-15,0 1-1 0,-1-1 1 0,-3 1-3 0,-1-1 3 32,-4 1-1-32,-1 1 2 15,-2 0-2-15,-3 1 0 0,2-1 1 16,-1-1-1-16,3-1 0 15,0 0 0-15,-1-4 0 16,1-2 0-16,-1-2 2 16,0-2-2-16,-2 1 0 0,0-3 0 15,-3-1 0-15,-1-1 1 16,-3-1-3-16,-3-3 3 16,-1-1-2-16,-4-3 1 0,2-3 2 15,-4-4-2 1,3-4 2-16,0-3-1 0,-4-5 0 0,3-2 0 31,-2-2 2-31,2-2-4 16,-2-1 3-16,1 1-1 0,1-2-1 0,-1 2 1 15,1-1-2-15,-3 0-1 0,1 2-1 32,-3 3 2-32,-3-2 1 15,0 3-2-15,-4 0 1 0,0 2-1 16,-3-1 5-16,0 3-5 15,-2 4 2-15,-1 6 3 16,0 3-3-16,-6 9 4 16,1 3 1-16,-2 5-2 15,-1 2 10-15,1 2 1 0,0 1-5 16,1 0-7-16,1 2-2 0,1 0 1 0,-1 1-1 16,0 0-2-16,-1 0 3 31,-1-1-5-31,-5 0 6 15,-1-1-1-15,-2-1 2 16,-3 1-1-16,-2 0 3 0,-4 0 11 16,-1 0 12-16,-4 1-16 15,-3 0 0-15,-2 1 0 0,-3-1-2 16,-2 0 3 0,0 0-8-16,-4 0 0 0,0 0-1 0,-6 2-3 0,0-2 0 31,-4 2-2-31,-2-2 2 15,-1 2-2-15,-5-1 0 0,0-1 1 16,-6 1 0-16,2 0 9 16,-6-2-16-1,0-1 6-15,-2 2 3 0,-2 1-1 0,-1-1-2 16,-1 4 2-16,0 0 0 16,-1 4-2-16,-1 0 4 0,2 0-3 15,0 1-2-15,1-2 3 16,-1 1 0-16,0 1-4 15,2 1 5-15,0-2-1 16,0 3-3-16,0-1 3 16,1-1-2-16,0-1 3 0,1 0-3 31,0 0 0-31,0 0 2 16,1-1 0-16,3 5-2 15,1-2 2-15,4 2-1 0,-1 0 1 16,5-1-4-16,4 1 4 15,-1 1-3-15,2 3-25 16,-3 3-79-16,-4-5-145 16,-15-7-305-16</inkml:trace>
  <inkml:trace contextRef="#ctx0" brushRef="#br0" timeOffset="34778.99">11171 10547 740 0,'-18'-8'44'15,"3"-2"18"-15,0 0 13 16,4 3-41-16,-1 0-30 16,0 0 0-16,-1 2-5 0,-2 2 1 0,-1 2-9 31,-4 2-12-31,-1 8 7 0,0 3 6 0,-7 3 4 16,2 5 4-16,-3 2 0 0,0 2-1 31,3 0 1-31,-1 1 0 15,2 0 0-15,4 2 0 0,3-1 1 16,3 5-1-16,1 4 1 16,3 6-3-16,-1 6 2 15,4 4 1-15,-1 3-2 0,2 2 1 0,-2-2 0 16,3 0 1-16,1-5-2 31,1-2 0-31,3-4 0 16,1-1 2-16,0-3 0 0,5-5-3 15,5-2 1-15,3-3 3 16,0-3 1-16,5-1 4 16,0-4 3-16,3 1 3 15,0-2 0-15,5 0-7 0,-3-1 5 16,4-3-3-16,1 2-2 0,0-3-3 0,2-3-3 16,-1-3 0-16,3-4 1 15,-2-3-1-15,1-2-2 16,0-2 0-16,-2-7 0 31,2 0 2-31,-3-3 4 0,1-2-3 16,-1-1 11-16,-1 0-3 15,0-3 1-15,2 0-2 16,0-3-4-16,0-2-4 16,3-3 0-16,-1-4 1 15,-1-2-5-15,1-4 4 0,-3-5-6 16,0-3 7-16,-2 0-3 15,-3-1 6-15,-4 0-8 16,0 3 6-16,0 1 0 0,-6 2 6 16,-1 2-1-16,-1 0 1 15,-4 2-1-15,-2-1 18 16,-2 1 12-16,-2 0-9 16,-1 0-12-16,0 1-9 15,0 2-4-15,-5 1 1 16,-3 3-4-16,-4 1 1 0,-2 2-1 15,-5 3 0-15,-1 1 1 16,-5 1-1-16,0 2 1 16,-5 2-1-16,-1 2 1 0,-2 1-3 15,-3 1 6-15,-2 2-6 16,-6-1 2-16,-1 5 1 16,-5 0-1-16,-3 3 0 15,0 1 1-15,-3 7 0 16,-1 8 1-16,-4 10-4 15,-2 11-2-15,0 12-28 0,-2 12-71 16,-3 12-44-16,-5 7-74 16,-1-1-190-16</inkml:trace>
  <inkml:trace contextRef="#ctx0" brushRef="#br0" timeOffset="48997.19">12757 10511 823 0,'-27'-15'14'0,"2"-3"-10"16,4 1 43-16,2 0-6 0,1 3-24 15,1 3-4-15,0 0-7 16,-1 5 7-16,0 2-5 15,-3 2-8-15,-1 5-2 0,-2 8-2 16,-3 3 0 0,-1 5-3-16,-1 3-11 0,-2 3 2 15,0 3 5-15,-1 0-11 16,-2-1 12-16,2 0 14 0,0-1-4 16,-1 1 2-16,0 0 0 0,1 3 1 31,0-3 21-31,1 4 4 15,1 0-16-15,1-1 5 0,3 3-1 0,1 1-7 16,3 1-3-16,3-1-4 16,5 1 0-16,3-1-2 0,4-3 1 15,6 1-1-15,1 0-1 16,4-1 2-16,5 0 0 16,4 1 0-1,5 0 0-15,2 1 0 16,5 1 0-16,2 1 1 15,0 4-1-15,4 0-1 16,-2 2 0-16,3 2 1 16,1 0-2-16,0-2 1 0,4-3 0 15,3-3 0-15,3-4-1 0,1-6 1 0,1-6-2 16,-1-3 1-16,0-3 0 31,-1-1 2-31,0-2 0 0,-1 0-1 16,3-2 2-16,-2 0 0 0,3 1 0 15,-1-2-2-15,2 2 2 16,0-2-1 0,2 2-1-16,0 0 1 15,1 0-1-15,3 0 0 0,1-1 0 16,1-1-1-16,1-3 3 0,2-2-4 16,0-1 3-16,1-2-1 0,0-2 1 31,0-1 0-31,-1-1 0 15,-2 1 0-15,0 2-1 16,2 1 0-16,-3 0 1 0,2 0-1 16,-1-1 1-16,2-1-1 0,1-2-1 15,2-3 2 1,2 2-1-16,0-1-1 0,-1 0 1 16,1 1 0-16,-3 0 0 15,-5 2 1-15,-2 1-2 0,-4 1 2 16,-5 1-2-1,-5-2 2-15,-3 5 1 0,-6-1-4 16,-6 0 2 0,-1 2 0-16,-3 0 4 0,-3-2-5 15,-1 1 1-15,-1 0 2 16,1-3-1-16,-2 1 0 0,2-5 1 16,0-4 0-16,2-2 0 15,0-5-1-15,1-7 2 16,2-6 1-16,-2-10 7 15,1-7-6 1,-1-8 0-16,-3-6-5 0,2-6 1 16,-3 0 0-16,0-3 1 15,-1 2 0-15,0 0 0 0,0-2 1 16,0 1 11-16,0 0-1 16,2 2-7-16,-4 6-6 15,-1 1 1-15,-1 9 1 0,-4 6-1 16,-2 7-3-1,-3 5 4-15,-1 2-3 0,0 4 2 16,-4 1 1 0,-3 4-4-16,-2 2 5 15,-2 1-1-15,-4 3 1 0,0 1 3 16,-2 4 4-16,-1 2-6 0,-3 2-4 16,-2 2 2-16,0 1-2 0,-5 2-2 31,-4-1 3-31,-1 2-2 15,-4-2 5-15,-1 0 0 0,-1-1 1 16,0-3 10-16,-2 0-8 16,-3 0-5-16,-3-1-2 0,-3 2 0 15,-5 0 0 1,-3-1-1-16,-2 0 1 0,-3-1 1 16,-2-1 0-16,-1-1-1 15,-3 1 1-15,-2 2-1 0,-2 0 1 16,-3 1-1-16,-2 1 0 15,-2 3 4-15,0 0-8 0,-4 0 5 32,-3 2-1-32,-1 5 1 0,2 1 0 15,-6 3-2-15,-3 4 1 0,-1 3-1 16,1 2-1 0,-3 3 1-16,0 5 0 15,6-1 0-15,4 1-20 16,5 2-75-16,3-3-22 0,2-5-185 15,1-10-292-15</inkml:trace>
  <inkml:trace contextRef="#ctx0" brushRef="#br0" timeOffset="61765.8">8813 10681 985 0,'-31'-7'4'0,"0"-1"45"15,5 0-27-15,3 0 1 16,3-1-20-16,0 1-3 16,4-1 0-16,-3 1-14 0,4-1-2 15,-1-1-7-15,-1 1 10 16,-2 1 10-16,-3 4-6 15,-3 3-7-15,-4 6 0 32,1 9 14-32,-1 7-8 0,0 4 0 15,3 2 7-15,2 2 5 16,5-2 4-16,4-1 1 16,2 1-4-16,1 1-1 0,4-1-1 15,2 2-1-15,3-2-1 16,1 0 2-16,0 2-1 0,2-3 0 0,2 6-3 15,2 3 3-15,3 5-2 16,-1 5 3-16,2-1-2 16,0-1 0-16,1-3 0 15,2-3 1-15,1-4 0 16,1-4 2-16,1 0-1 0,2 1 5 31,3 1 3-31,-1 2 8 16,6 1-4-16,-2 2-3 0,6 0-6 15,3 2-3-15,-1-1 0 16,3-2-2 0,4 0 2-16,-1-3-1 0,-1-2 0 0,1-2 0 15,-2-3 0-15,3-1 0 16,-3-4 0-16,3-2 1 0,0-1-1 16,-1 0 1-16,3-3-1 15,-2-1 1-15,1-1 1 16,-4 1 0-16,4-1 2 15,2 1 3-15,0-1-1 0,0 2-2 16,5-2-4-16,0 0 1 16,4-4-1-16,-3-1-1 15,4-4 1-15,-3-1-1 16,2-4 0-16,-2 1 2 16,-2-3-1-16,2 1 0 0,-4 2 1 31,1 0-1-31,-1 3 1 0,0 2-1 15,3 1 0-15,1-1 1 16,3-3-1-16,1 2 1 16,3-6-1-16,0 0-1 15,0-3 1-15,0-2-1 16,-1 1 1-16,1-1 0 0,-1 0 0 0,-5 0 0 16,1 1-1-16,-6-1 2 15,2 2-1-15,-7 1-1 16,1 0 2-16,-1 2-1 0,-3 0 0 15,2 1 0-15,-3 0 1 16,1 1 0-16,-1-1-3 16,2 0 3-16,-1-1-2 15,-2-1 1-15,5 0 1 0,-5-2-2 16,3-1 0-16,-5 2 0 31,0-1 0-31,0 0-1 16,-4 0 4-16,-1-1-3 0,0-2 1 15,-3-1-2-15,0-1 2 16,1-3 0-16,1-1-2 16,-2-2-1-16,1-2-1 0,-2-3 0 15,1-2 3-15,-4-3 2 16,1-3-1-16,0-3 1 16,-1-4-1-16,4-4 0 15,-3 1 0-15,2-2 1 16,-2 2-1-16,-4 1 0 0,-2 0 2 15,-3 0-5 1,0 0 3-16,-4-1 0 16,0-1 1-16,0-2 1 15,1-1-2-15,-1 0 0 0,0-2 0 16,3-2 1-16,0-5 0 16,1-3-3-16,0-4 2 15,0 3-2-15,0 4 2 16,-2 5 2-16,-1 7-4 0,-3 9 4 0,-2 8-2 15,-1 3 0-15,-2 3 1 16,0 4 0-16,-4 1 0 16,0 2 1-16,-4 1 2 15,1 3 30-15,-1 1 0 0,-1 1-4 16,-1 2-10-16,0-1-7 16,-1 2-8-16,-1 0-2 15,1 1-1-15,-3-1-2 16,-1 1-2-16,-2 0 3 15,-1 0 1-15,-4 1-2 0,-2-2 1 16,-3 1-1-16,1 1 0 0,-5 0 4 16,-1 1 7-16,-2-1 0 15,1 2-3-15,-2-2-1 32,1 1-3-32,-3-1 1 15,-2 1-4-15,-2-1 0 0,-1 1 0 16,-2-2 0-16,-3 1-1 0,-1 0 1 15,0-1-1-15,-5 1 0 16,0-1 2-16,-1 1 8 16,-1-2-14-16,-3 1 16 15,2-2-6-15,0 2-1 16,-1-1-2-16,2 0 0 0,-8 1-2 16,2 1-1-16,-3-2 1 15,-3 4-1 1,0 0 0-16,-2 0-1 15,1 0 2-15,0-2-2 0,-2 0 2 16,1 0 0-16,0 0-1 16,0 0 0-16,-2 3 0 15,1-2 1-15,-2 3-1 0,-2 2 2 16,2 1-1-16,-1 3 3 16,-3 0 4-16,0 5-4 15,-2 1-4-15,0 2 0 16,0 6 0-16,-1 2-1 15,-1 5-3-15,0 4-24 0,4 2-35 16,-1 6-23 0,1 6-50-16,-6 0-176 15</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35:12.696"/>
    </inkml:context>
    <inkml:brush xml:id="br0">
      <inkml:brushProperty name="width" value="0.05292" units="cm"/>
      <inkml:brushProperty name="height" value="0.05292" units="cm"/>
      <inkml:brushProperty name="color" value="#FF0000"/>
    </inkml:brush>
  </inkml:definitions>
  <inkml:trace contextRef="#ctx0" brushRef="#br0">11210 9965 791 0,'-12'0'54'0,"2"-2"-43"15,4 0 58 1,3 1 1-16,2-1-58 0,0 1-12 16,1 2-3-16,1 1-4 0,3-1 1 15,3 3 3-15,2 4 2 0,2 1 1 31,2 2-1-31,3 1 2 16,3 0-1-16,0 2-1 16,4-1 3-16,3-2-3 15,2 1 0-15,1 0 0 0,3 1 1 16,3 0-1-16,3-1 1 16,2 0 0-16,4-2 1 15,2 0-1-15,3-4 0 16,0-3 0-16,5-1-1 15,3-1 0-15,1-2 2 0,2-1 3 16,1-1-3-16,0 0 2 16,-1 0 0-16,0 0-1 15,-2 1-1-15,0 1 1 0,0 1-2 16,-1 1 3 0,0 1-1-16,1-2 2 0,3 0 6 15,-1-2 6-15,5 1-7 16,1-5-2-16,0-1-3 15,2 0 5-15,0-4 7 0,-3 4-1 16,-1 1-3-16,-3 1-5 16,-3 3-3-1,-2-1-2-15,-3 4-1 0,-3-1 0 16,1 4 1-16,-4 0-3 16,-1-2 2-16,-3 1-1 15,0-1 2-15,-2 0-1 0,-1-1 6 16,-2 2 3-16,-1 1-2 0,-1-1-4 15,-3 2-2 1,-4 0-3-16,-4-1 3 16,-3 0-2-16,-2 0 0 15,-6 0 0-15,-2 1 1 16,-4-4 0-16,-1 1-1 16,-3-2 4-16,-2 0 12 0,-1 1 4 15,1 1-6-15,-2-3 6 16,0 1 2-16,0 0 3 15,0 0-10-15,0 0-1 16,0 0-7-16,0 0 0 16,0 0 5-16,0 0 4 0,0 0-6 15,0 0-3-15,0 0-2 0,0 0-4 0,0-1 3 16,0 2 2-16,0-2 3 31,0 1 0-31,0 0-6 16,0-1-3-16,0-1 2 0,0 2-3 0,0-1 1 0,0 1 0 31,0 0-2-31,4 1-27 16,3 5-95-16,-7-5-203 0,-2-3-138 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36:50.299"/>
    </inkml:context>
    <inkml:brush xml:id="br0">
      <inkml:brushProperty name="width" value="0.05292" units="cm"/>
      <inkml:brushProperty name="height" value="0.05292" units="cm"/>
      <inkml:brushProperty name="color" value="#FF0000"/>
    </inkml:brush>
  </inkml:definitions>
  <inkml:trace contextRef="#ctx0" brushRef="#br0">4507 8680 1020 0,'8'-3'45'16,"-4"-2"-48"-16,7 3 5 15,5 2 1-15,3 0-2 16,6-1-1-16,5-1 2 0,5-2-4 16,-1-3 2-16,8-3 0 15,-2-1 2-15,1-2-2 0,0 4 0 0,-2 0-4 32,-6 4-5-32,-3 3-22 0,-7 2 12 15,-2 1-2-15,-3 5-13 16,-4 0-39-16,-1 2-41 15,-2-1-94-15,-7-6-95 16</inkml:trace>
  <inkml:trace contextRef="#ctx0" brushRef="#br0" timeOffset="287.5">4505 8876 1071 0,'-21'0'35'15,"6"-1"40"-15,7-2-9 16,6 2-53-16,2 1-13 16,6-2-6-16,5 2-2 0,5-1 6 15,5-2 4 1,3 1-1-16,3-1 0 0,1 1-1 15,4-2 0-15,-1 1 0 16,2 1 0-16,5 0 0 16,1 0-2-16,5-1-1 0,0 0-41 15,4-1-35-15,-5-5-76 16,-9-3-138-16</inkml:trace>
  <inkml:trace contextRef="#ctx0" brushRef="#br0" timeOffset="1195.4">2707 8366 1068 0,'-21'-21'30'16,"-4"0"-23"-16,4-1 25 15,2 3-16 1,-1 3-14-16,0 2-2 16,-5 6-2-16,1 3-8 0,-5 5-18 15,-1 10-2-15,-1 9 13 16,-2 7 13-16,1 8 1 0,1 6 3 0,4 4 1 16,3 3-1-16,6-1 3 15,7-5-1-15,8-7 1 16,3-5 0-16,14-10-1 15,5-8 0 1,6-9 3-16,5-5 2 16,5-17 5-16,6-13 2 15,3-15-6-15,4-14-6 0,2-16-3 16,6-13-2-16,-2-12-29 16,0-9-16-16,-7-6-9 15,-4 5 11-15,-8 3 31 16,-10 12 14-16,-7 19 2 0,-7 19 6 0,-8 17 50 31,-3 14 13-31,0 15 8 16,-1 8-28-16,-6 9-37 0,1 11-14 0,1 10-32 15,1 10-11-15,-5 10-14 16,-3 13-32-16,-1 8 2 0,-5 8 34 16,1 9 37-16,-4 6 17 15,1 7 3 1,2 3 45-16,2-1 4 15,6-1-11-15,3-7 1 16,3-3-7-16,4-8-9 16,2-7-3-16,5-7-10 15,5-7-12-15,7-7-2 0,-2-13-4 16,-3-14-132-16,-5-16-243 16</inkml:trace>
  <inkml:trace contextRef="#ctx0" brushRef="#br0" timeOffset="1830.04">3276 8278 1075 0,'-5'24'-29'16,"-1"8"23"-16,-3 9 9 31,0 10-1-31,0 10 0 0,0 6-2 16,-5 5 2-16,-1 3-2 16,-1-2 2-16,-1-3-2 0,-3-7 0 15,4-9 0-15,0-11 0 16,5-9-1-16,-1-14 1 15,6-9 0-15,2-11 0 16,2-13 5-16,2-16 19 0,4-15-21 16,4-15 0-1,6-14-1-15,1-10-1 0,8-5 0 16,2 0 1-16,4 0 14 0,0 6 23 16,1 7-3-1,3 9-10-15,-2 9-3 0,0 8-12 16,0 9-8-16,1 9-2 15,-3 11-1 1,-2 4-2-16,0 6 1 0,-3 5-4 16,0 5 1-16,-1 0 1 15,-3 5 1-15,-2 6 2 16,-7 4 0-16,-2 2 0 16,-5 6 1-16,-3 2 1 0,-1 5 0 0,-4 1 3 15,-8 4-1 1,-1 0 1-16,-6 0-2 15,-4-1 22-15,-5-2-9 16,-5-2-13-16,-4-2-3 0,-4-6-2 16,1-4 0-1,0-4-3-15,5-7 0 16,4-5-33-16,7-2-20 0,4 0-26 16,3-4-30-16,4 1-100 0,-3 1-222 0</inkml:trace>
  <inkml:trace contextRef="#ctx0" brushRef="#br0" timeOffset="2315.22">2054 9105 1048 0,'7'-7'17'16,"8"1"-12"-16,9 2 2 15,8 0-4-15,11 0 1 16,5 3-3-16,10 1 1 0,5 0-1 0,4 0 0 16,5 0-1-16,4 0 1 15,4 0-1-15,0-3 3 0,5-2-1 31,3 1-1-31,-5-2 14 16,-1 0 30-16,-3-1-12 16,-2 2-1-16,-2 0-9 15,-4 1-15-15,-5 3-6 0,1 1-3 16,-1 0-5-16,-10 0-23 16,-7 0-155-16,-14-2-236 15</inkml:trace>
  <inkml:trace contextRef="#ctx0" brushRef="#br0" timeOffset="3586.4">2715 9662 1058 0,'0'3'59'0,"-4"-6"-54"15,-1 3 7-15,1-2 1 16,0 2-11-16,-4-3 1 16,-2-1-4-16,1-3 3 0,-8-2-2 15,2 1-1-15,-5 1 1 16,-3 2 1-16,-2 3-5 15,0 2 0-15,-2 7-22 16,-2 6 10 0,0 8 9-16,0 4 6 15,-1 7 1-15,1 5 1 0,2 7 1 16,3 6 5-16,6 3 9 0,2 3-2 31,9-4-8-31,5-5-4 0,4-7 0 16,7-9-2-16,9-11 1 0,3-7 0 0,0-8 1 15,2-5 2-15,6-7 0 16,0-11 1-16,5-11 3 16,2-9-4-16,3-7-3 15,2-11 0-15,-3-5-2 0,0-6 1 16,-5 1 1-16,-6-3 2 31,-2 3-2-31,-5 6 1 16,-7 6 2-16,-2 8 38 15,-3 7-10-15,-2 11-10 0,-4 4-7 16,1 8-10-16,-3 4-6 16,1 4 2-16,-1 3-1 0,0 2-1 15,0 3-2 1,0 0-3-16,-1 3-16 0,-2 11 4 16,-3 6 11-16,-4 12 6 15,0 12 2-15,-3 9 0 16,-2 11-1-16,-2 5-1 0,-1 5 3 15,3 1-1-15,-3 0-3 0,5 1 5 16,1-4-5-16,5-2 4 16,5-6-3-1,2-7 0-15,0-6 0 16,7-12-21-16,7-16-107 16,0-18-118-16,3-17-279 15</inkml:trace>
  <inkml:trace contextRef="#ctx0" brushRef="#br0" timeOffset="3885.65">3207 9203 1246 0,'0'-8'81'0,"0"3"-73"15,-4 5 11-15,3 9-20 16,-1 13-7-16,-4 10 3 0,-4 13 1 15,-5 13-35-15,-3 8 9 16,-4 7 18 0,-3 7 11-16,-4 5 2 15,0 4 0-15,2-1 0 16,4-1-1-16,8-4 3 0,7-12-1 16,8-14-2-1,2-11 0-15,8-12-3 0,6-9-56 16,0-10-90-16,-9-9-103 15,-3-6-148-15</inkml:trace>
  <inkml:trace contextRef="#ctx0" brushRef="#br0" timeOffset="4067.16">2878 9896 1164 0,'-7'-4'107'16,"-1"-1"-40"-1,8 4-18-15,0 0-47 16,13-1-3-16,7 4-1 0,14-1 3 16,13 0-1-16,6-2 1 15,11-1-2-15,2 0-8 16,-10-8-126-16,-7-9-259 0</inkml:trace>
  <inkml:trace contextRef="#ctx0" brushRef="#br0" timeOffset="4632.83">554 8814 635 0,'-11'-10'604'0,"1"0"-601"16,2 3 9-16,6 7 20 15,-1 7-33-15,3 16-11 16,-6 14-20-16,-2 19 26 16,-2 13-6-16,-6 15-10 0,-6 11 19 15,-3 10 4-15,-2 7-1 16,-4 0 1-16,4-3 0 0,3-10-2 16,4-15 3-16,8-14-2 15,7-22 1 1,5-17-2-16,10-14-7 15,1-15-125-15,2-15-97 0,1-26-119 16</inkml:trace>
  <inkml:trace contextRef="#ctx0" brushRef="#br0" timeOffset="4834.38">618 8740 1309 0,'3'-16'78'15,"-3"2"-76"-15,8-3 4 16,13 3-4-16,8-2-1 0,11-3-1 16,12-3 0-16,4 1 1 31,8-3-3-31,-3 1-2 0,-1 1-48 16,-8 7-45-16,-12 2-83 0,-7 6-132 15,-12 6-79-15</inkml:trace>
  <inkml:trace contextRef="#ctx0" brushRef="#br0" timeOffset="5104.92">554 9290 1189 0,'-7'4'93'0,"5"-4"-86"16,9-2-3-16,10-3-2 0,14-1 3 15,14-5-1-15,11-5-2 16,9-1-1-16,6-6 0 0,8 1-2 16,-3-2-4-16,-4 1-74 0,-10-6-157 15,-9-3-246-15</inkml:trace>
  <inkml:trace contextRef="#ctx0" brushRef="#br0" timeOffset="5616.48">383 8394 1003 0,'-35'2'63'0,"6"-2"-21"15,11 4 41-15,9 3-60 16,9 3-22-16,12 2-4 0,10-2-1 15,10 0 3-15,10-2-3 16,4-2 0-16,6-5 4 16,4-1 0-16,2 0 1 0,2-1-1 15,3-3 1-15,0-5-1 16,3 1 1 0,-3-4 1-16,-1 1 0 0,-3-6-1 15,-5 2 1 1,-6 0-1-16,-5-3 4 15,-3 2-3-15,-6-3 4 16,-3-2 3-16,-6 0-2 0,-5 2-2 16,-7 1 5-16,-6 2 20 15,-5-1 5-15,-4 0 1 16,-7 1-23-16,-9-1-9 0,-4 0-4 16,-7 2-1-16,-2 1-5 15,-3 0-43-15,-2-1-35 16,4-7-37-16,-1-6-86 15,6-8-158-15</inkml:trace>
  <inkml:trace contextRef="#ctx0" brushRef="#br0" timeOffset="5994.33">1374 9105 1333 0,'5'0'33'16,"-3"-12"-33"-16,11 7-1 15,12-1 3-15,6 2-2 16,7 0-29-16,5 1-38 0,-1 3-33 15,-2 0-60-15,-1 3-78 16,-15-1-67-16</inkml:trace>
  <inkml:trace contextRef="#ctx0" brushRef="#br0" timeOffset="6206.17">1336 9443 1107 0,'-16'2'114'16,"3"-2"-57"-16,13-5-2 15,7 3-48-15,10-4-10 16,12-2 5-16,11-3-1 0,8-2-3 16,8 0-52-16,0 1-71 15,-8 0-133-15,-4-2-233 0</inkml:trace>
  <inkml:trace contextRef="#ctx0" brushRef="#br0" timeOffset="17350.78">11464 7361 959 0,'-1'-7'12'0,"-9"0"-9"16,6 4-3-16,1 0 2 16,3 3-6-16,0 1-27 15,0 8-37-15,0 3 21 0,-2 3 34 16,0 6-1-16,-3 6 13 15,0 3 2 1,-1 4-1-16,0 3 0 16,0 1 2-16,-3 4 3 0,1 3-5 0,-1 2 2 31,-2 4 0-31,1 3 0 16,-2 10-2-16,-2 3 1 15,-1 5-1-15,0 7 1 0,-2 7 1 16,-1 6 1-16,1 3-1 0,1 5-1 15,0 3-1-15,0 0 1 16,2 2-1-16,-1 0-1 16,2 1 1-1,-5-3 1-15,-2-1-1 0,2-3 2 16,-3-8-1-16,2-9 0 16,1-12 1-16,1-13-2 0,5-13 19 0,2-11 8 31,3-11-10-31,3-7 7 0,2-6 8 15,1-4-12 1,1-2-12-16,0-2-7 0,1 0 1 16,3 1-4-16,1-1 4 15,0 2 1-15,3-2-1 0,1 2 0 16,1 0-2-16,3-1 0 0,1 1 0 16,3 1 0-16,2-4 0 15,-1 0 0-15,4 2 1 16,0-2 2-1,2-2-1-15,1 2-2 16,2 0 3-16,0 0-2 0,1 0 2 16,3 0 0-16,1 2 1 15,3-2 1-15,3 5-1 16,3-1 0-16,0 2-3 0,3 0 0 0,1 2-1 16,1-3 1-16,-1 0 0 31,1 1-2-31,0-3 3 0,1 1-1 15,1 0 1-15,0 1-2 16,1 0-1-16,-1 1 2 16,-2-1-1-16,2 1 1 15,-2-2-2-15,2 2-1 16,0-4 3-16,2 0-2 0,-2-2 2 16,0 1 0-16,-1-1 0 15,-3 2 0-15,-1 0 0 16,-1 0 2-16,-1 1 10 15,1-1-1-15,0 0-4 16,1 0 3-16,-2 0-5 0,0-3 1 16,-2 1-1-1,0 0 1-15,1 0-2 0,-3 1-3 0,2 2 2 16,-1-2-4-16,3 0-1 0,-3-1 4 16,0-1-3-16,-1-2 0 15,0 2 1 1,-2-2 0-16,-1-1 1 15,0 2-4-15,-1-1 3 16,2 2-1-16,-2 0 1 16,0 1-1-16,0-1 0 15,0 2 1-15,2 0 0 0,-4 1-1 16,0 0-1-16,0 0 2 16,0-2-1-16,-4 2-1 15,0 1 2-15,-2-1-2 16,-2 2 1-16,-1 1 1 15,-5 0-3-15,0 0 5 0,-4 1-3 16,0-2-1-16,-2 0 2 0,0 0-1 16,-3 1 0-16,-1-4 1 15,0 2 0-15,-2 0-1 16,0-2 0-16,1 2 1 0,-2-2-2 16,0 1 2-16,-1-2-2 31,1 2 1-31,-2-2-1 0,-1 1 1 15,0 0 3-15,0-3-2 16,-1 2 2-16,0-8 12 16,0-3 30-16,0-7-24 15,0-7-15-15,0-9-6 0,-2-7 0 16,2-9-1-16,0-9-1 16,0-9 2-16,0-9-1 15,0-7 0-15,0 0 0 16,0 0 1-16,0 0 2 15,0 2-2-15,2 3 0 0,1-3 1 16,1-1-1-16,3-5 0 16,1-1 2-16,2-1-5 15,3-2 5-15,0 1-2 16,0 1 0-16,4 4 0 16,1-1 0-16,-1 5 1 0,-1 4-1 15,-1 5 0-15,-1 8 1 0,-2 2-1 16,-2 6 1-1,2 5-1-15,-4 2-1 16,3 2 1-16,-1 0 0 16,1 4-1-16,-2 0 1 0,0 5-1 15,-3 4 2-15,-2 4-1 0,-3 5 0 0,-1 3 3 16,-3 9-2-16,-3-2 4 31,-4 6 8-31,-1 2 1 16,-2 1-5-16,-3 4-5 0,-3-1-7 0,1 2 5 15,-5 2 1-15,0 0-2 16,-1 0 1-16,-2 0-1 0,-3 0 1 31,-3 0-2-31,-2 3 1 16,-5 0 0-16,-2 0 0 0,-1 1 0 16,-5 0-1-16,0 2 1 15,-3-2-1-15,-2 1 1 16,0 2-1-16,-4-2-2 15,1 1 2-15,-2-4 0 0,1 0 0 16,-3-2 1 0,2 0-1-16,-2-4 2 0,-3-3-1 15,-1 3-1-15,-1-3 2 16,-3 5 4-16,0 1-5 0,0 1 0 16,-1 0-1-16,0 3 0 15,-2 2 0 1,-1 1 2-16,0 1-2 0,0-1 0 15,1 1-1-15,0-4 2 0,1 0-1 16,1-3 0-16,3 0 2 16,3 0 14-1,1-5 3-15,3 0-4 16,4 0-8-16,1 1-6 16,3 1 0-16,2 3-1 0,3 0-1 15,3 12-2-15,3 9-52 16,-3 5-141-16,0-1-216 0</inkml:trace>
  <inkml:trace contextRef="#ctx0" brushRef="#br0" timeOffset="24921.33">12284 8828 304 0,'-12'-9'580'16,"-3"0"-547"-16,-1 1 8 0,5 3 26 15,5 0-30-15,-1 1-26 31,4 1-4-31,1 3-4 0,2 0-4 16,0 0-5-16,1 7-38 16,3 2 13-16,1 9 19 0,-1 7 4 15,-2 6-1-15,0 2 1 16,-2 2 3-16,0 2 4 0,0 0 2 16,0 0-1-16,-1 2 0 15,-4 6 1-15,-2 3 0 16,-3 3-1-16,0 0 2 15,0-1-1-15,-1-4 0 16,3-1 1-16,1-8 2 0,1-5-3 16,2-2 2-16,0-6-2 15,2-4-1 1,2-4 2-16,0-1-1 0,0-3 1 16,0 1 0-16,2-1-1 0,2 4 1 15,-2-1-2 1,0 3 1-16,0 3-1 0,0 0 1 15,0 1-2-15,2-1 2 16,0-5-1-16,1 0-1 16,3-5-1-1,0-4 2-15,0-2 2 16,1 1 2-16,1-4 3 16,0 1-5-16,1 1-1 0,2 0 1 15,1-1 2-15,3 2 0 16,3 0-3-16,4 1 0 15,1 0-1-15,2-1-1 0,2 0 2 16,0-1-1-16,0-1 1 16,0-1 0-1,-2 0-1-15,1 1 2 0,1 0-2 16,-1 1 0-16,2 0 2 16,0 1-2-16,2-1 0 15,1 0 1-15,4-1 0 16,-2 1 1-16,2-4 1 15,0 2 0-15,2-1 0 0,0 1-1 0,0-3 3 0,2 1 2 16,1 0-1-16,-1 1 5 16,-1-1 2-16,0 0-10 15,-3 0-1-15,1 0-1 16,-1 0 0-16,0 0-2 16,1-1 2-16,0 0 0 15,0-2-1-15,-1 3 1 0,1-4 0 31,-2 1 0-31,-1-1 0 0,-2-1-1 16,-3 1 0-16,-3 2 1 16,-3-1-2-16,-4 2 1 15,-4-1 0-15,-4 2 1 16,-3-1-2-16,-3 1 2 0,-2 0 2 16,-3 0 32-16,-1 0 17 0,0-2-6 31,0 2-11-31,0-1-7 0,0 0-9 0,0 0-10 0,0 0-7 15,0 0-1-15,0-7 1 32,0-4-1-32,0-7 2 0,2-11-6 0,2-12 1 31,3-8-1-31,3-11 2 0,4-8-1 0,1-6 0 0,2-1-10 16,1 1 2-16,-1 0 9 15,-1 4 2-15,-1 4 1 16,3 3-3-16,-3 4 2 31,0 3-2-31,0 3 1 16,-1 5 2-16,-2 6-3 15,-2 3 3-15,-1 9-3 0,-4 5 1 16,-1 7 1-16,-2 6 1 16,-2 1-1-16,2 5-2 15,-2 2 1-15,0 2 0 0,0 0 0 16,0 3-1-16,0 0 2 15,-2 0-1-15,-4 0 0 16,-1 0-1-16,-4 0 0 16,-1 1 0-16,-2 3 1 0,-3 0 0 15,-1 3 0-15,-1-2-1 0,-4 2 2 16,0-1 1-16,-2 0-2 16,2-2 0-16,-5-2 2 15,1 2-3-15,-1-4 2 16,-2 1 1-16,-1-1 1 15,1 2-1-15,0-2 0 16,-3 0-2-16,0 2 0 0,-3 0 0 16,-3-1 0-1,0 2 0-15,-2 0-1 16,-2 0 1-16,1-2 2 16,0 1-3-16,-2-1 3 15,1-1-3-15,-1 0 3 0,3 0 1 16,-2 0-1-16,0-2 0 15,1 0 0-15,1-3 0 16,-2 2 0-16,1 1-2 16,-3 2 3-16,2 0 2 15,-3 0-3-15,1 0-1 0,-2 0 0 16,4 4 1-16,-2 2-2 16,2-2 0-16,0 1 0 15,-1 3 2-15,-1-3-2 16,-1 1-3-16,-2 3 4 0,-2 0-4 0,0 2 2 15,-4 3 0-15,1 3-2 16,-2 1-35 0,-3 1-77-16,-6-2-119 15,-12-6-289-15</inkml:trace>
  <inkml:trace contextRef="#ctx0" brushRef="#br0" timeOffset="44298.38">12868 11711 720 0,'0'-9'56'0,"-6"4"-50"0,-1 0 9 15,1 3 54-15,2 0-45 16,2 1-13-16,0 1 7 16,0-2-13-16,-1-1-3 0,0 1-2 15,0-3 3 1,-5 1-1-16,2 0 0 0,-3-2 0 16,-3 4 0-16,-1 0-6 0,-2 1-3 15,-3-1-1-15,-1 4 5 16,1-1 9-16,-1 2 14 15,2 3 11-15,-2 0 0 0,2 2-14 16,2 2-12-16,0 1-5 16,3 0 1-16,1 2-1 15,1 3-1-15,1-2 1 16,2 1-2-16,1 2 1 16,2 0 0-16,-1 0 1 0,4 1-1 15,-1-2 1-15,2 2 0 16,0 2 0-1,0-1 0-15,0 3 1 16,2-1 0-16,4 3 0 16,-1-1-1-16,2 0-1 15,2-2-1-15,1 0 2 16,1 1 1-16,0-2-1 16,3 0 0-16,-1 0 2 15,1 2-2-15,0-3 1 0,1 1 0 16,-2-1 0-16,2 0 0 15,-1-2 0-15,1 0 1 16,1-3-2-16,-1-1 2 16,1 0-1-16,-2-2-2 15,1 0 3-15,-1-2-1 0,1 0 0 16,0 0 2-16,0-2-2 0,0-2 2 16,1 0 0-16,1 0 0 15,1-4 2-15,1 2-1 0,-1-2-1 16,3 1 1-16,-1-4 1 15,2 2-2-15,1-4-1 16,1-3 0 0,2-2-1-16,-2-4 0 0,0-2 0 15,2-2-1-15,-2-2 2 16,-3-4 0 0,0 0-2-16,1-1 4 0,-4-2 4 0,2 0 1 15,-1-1-4 1,-1 2 0-16,-1-1-1 15,-1 1-2-15,0-2 0 16,-3 1-3-16,3-1 3 0,-3 1 0 0,-1 1-3 16,-2 2 2-1,-1 2-1-15,-1 1 1 16,-2 4 0-16,-3 2-1 16,-1 2 3-16,-1 1 9 0,-1-1 4 15,0 2-12-15,0 1-3 0,-2 1 0 16,-1 0 1-16,-1 2 4 15,-2 0 7-15,2-1 3 0,-1 1 0 32,-1 1-9-32,0 0-2 0,-1-1 0 15,-1 1-1 1,-1-1 3-16,-2 0 3 0,-3 2 1 16,1-2-3-16,-1 1-2 15,0 1-1-15,-2-1 2 16,1 0-2-16,0 0-2 15,0 0-2-15,-3 0 1 16,1-2 0-16,-1 2 0 16,-1 0 0-16,1 0-1 0,-2 0 0 15,1 0 0-15,-3 0 0 0,-2 1-1 16,1 0-1-16,-2 1 1 16,-2 0 0-16,0 2-1 15,0 1 2-15,0-3 2 0,0 3 10 16,0 1-1-16,1 0 2 15,2 1-6-15,-2 0-3 16,2-1-3-16,1 2 0 0,0 0-2 16,0 0 2-16,-1 1 0 15,1 0-2-15,2 1-1 16,-3 0-1 0,3-1 1-16,1 1 0 0,1-1 3 15,1-1 0-15,1-2-1 16,2 0 2-16,2 2-1 15,0-4 0-15,4 1-1 16,0-1-1-16,4 1-2 16,0 1-4-16,3-1-83 15,1 2-119-15,-2-1-216 0,-4-3-182 0</inkml:trace>
  <inkml:trace contextRef="#ctx0" brushRef="#br0" timeOffset="45572.01">13462 9790 749 0,'-2'2'18'0,"-1"-4"3"16,1 1 32-16,2 0 0 15,3 0-48-15,5-2-9 0,7 3 1 16,1 1 5-16,7 1-2 0,1-2 0 16,4 5 0-1,1 3 0-15,3 2 1 16,2 1-2-16,1 5 1 16,2 2-1-16,1 2 1 0,-1 4-1 15,0 2 1 1,-4 3 0-16,1 3 0 0,-3 0 1 15,-1 6-1-15,0 2 0 16,1 3 2-16,-2 2-1 16,1 2 0-16,-1 5 1 0,-1 1 0 0,0 3-1 15,-3 0 0-15,0 1 0 16,-2-1 0-16,-2-2 0 0,-4-1 0 31,-3 0 1-31,-5 1-1 0,-2 2 1 16,-3 4 2-16,-4 3 18 0,0 2 1 31,-6 5-8-31,-3-1-10 0,-7 2-3 16,-2 0 1-16,-4 1-1 15,-3-2 0-15,-2-1 10 16,-4-1 21-16,2-3-4 16,-3 0-5-16,1-5-10 0,-1-3-4 15,-1 0-4-15,0-8-5 16,0-5 1-16,1-5-3 15,1-5 2-15,3-8-1 0,1-5-2 16,3-6 1-16,5-4-1 16,2-3-1-1,4-3-27-15,4-3-9 16,3-1-10-16,6-1-31 0,1-4-68 0,5-8-116 16,-2-6-85-16</inkml:trace>
  <inkml:trace contextRef="#ctx0" brushRef="#br0" timeOffset="45975.45">13899 11575 865 0,'-10'7'32'0,"-3"2"-30"0,3 4-1 15,3 5-1 1,1 4 0-16,1 7 1 16,-3 5-2-16,3 3 1 15,-3 5-1-15,-1 4 0 0,-5 4 2 16,1 1-1-16,-3 2 1 16,-1 0 0-16,0 1 0 15,2-3 0-15,1-3-1 16,3-7 1-16,5-7 0 0,4-8 0 0,2-7 2 15,4-5 0-15,7-5-3 16,4-3 7-16,3 0 20 16,6-3 14-1,2-1-13-15,1-4-7 0,3-5 3 16,0-6 0-16,1-5-12 16,-2-7-8-16,1-6-6 0,-2-6 0 15,-1-7-66-15,-4-5-116 16,-4-8-115-1</inkml:trace>
  <inkml:trace contextRef="#ctx0" brushRef="#br0" timeOffset="46843.19">13758 10260 208 0,'-20'18'353'0,"4"-9"-312"16,4-4 67-16,6-1 9 15,3-4-56-15,1 1-3 16,2 1-5-16,0-3-35 15,-1-1-12-15,1-2 1 0,-2-7 13 16,0-5-3 0,-4-9-13-16,1-5-3 15,-4-7 2-15,1-4 8 16,-3-2 5-16,1 2 9 16,1 1-14-16,-2 5 13 15,2 5 11-15,2 6-19 0,1 4-5 16,1 3-3-16,0 5-3 15,4 4-3-15,0 1-2 16,1 2-2 0,0 0-3-16,5 2-3 0,2 0-14 15,2 3 4-15,2-1 4 0,5 3 2 16,1 4 7-16,7 2 2 16,2 3 2-16,5 2 3 15,4 2-2-15,2-1 1 16,2 2 0-16,-2 0 0 15,-2 0 0-15,-4 0-2 16,-3 1 2-16,-3 0-1 0,-2 0 0 16,-3 1 1-16,0 0 0 15,-2 2 0 1,0-2 1-16,-2 1-2 0,-2-2 1 16,-3 0-1-16,-2-5 0 15,-2 1 2-15,-3-4-3 16,-2-2 2-16,0-1-1 0,-2-2 1 0,-2 1 0 15,-6 0 4-15,-4 2-3 16,-5 0-3-16,-6 0 4 0,-4 2-5 31,-5 2 3-31,-2 2 0 0,-7 2-5 16,-3 2 3-16,-3 3-43 16,-4 3-41-16,-4-2-79 15,-7-3-147-15</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39:36.959"/>
    </inkml:context>
    <inkml:brush xml:id="br0">
      <inkml:brushProperty name="width" value="0.05292" units="cm"/>
      <inkml:brushProperty name="height" value="0.05292" units="cm"/>
      <inkml:brushProperty name="color" value="#FF0000"/>
    </inkml:brush>
  </inkml:definitions>
  <inkml:trace contextRef="#ctx0" brushRef="#br0">7440 9126 757 0,'-13'0'4'0,"4"0"-2"0,2 0 1 31,2 3 6-31,0 1-11 16,2 5-5-16,1 1-6 0,-1 5-7 15,-1 3 17-15,0 2 7 16,0 4-3-16,1 2 2 15,-4 2-1-15,3 4-1 0,-2 4-1 16,1 5 2 0,-2 0-3-16,-2 2 3 15,0 2-2-15,0 2 2 0,-3 2-1 16,0 3 2-16,1 3-2 0,0 3 0 16,3 4 0-16,0 0 1 15,3-3-2-15,-2-2 1 0,4-4-1 16,1-5 2-16,0-5-3 15,0-4 2 1,2-4-1-16,0-2 2 0,0-5-1 16,0 0 1-1,2-2 0-15,3-1 0 16,4-1-1-16,-2 2-2 16,2 0 5-16,3-2-5 0,2 0 2 15,-1-3 0-15,4-2 0 16,0-2 0-16,3-2 0 0,0-2-1 0,5-2 1 15,-1-3 0-15,1-2 0 32,4-1 2-32,0-1 3 0,1-2 0 15,2-1-1-15,2 1 3 0,0-2 7 16,3 1-6 0,2-1-7-16,-2-4-1 0,1-2 0 15,-1-1 1 1,1-2 0-16,-6-1-1 0,-2 2 0 15,-2-2 0-15,-3 2-1 0,0 1 1 16,-3-1 1-16,1 0-1 0,-1 1 1 31,1 0-1-31,0 0 2 16,-3-2-2-16,0 0 2 0,0 1 2 0,-3-2-2 0,-3 1-2 31,-2-1 1-31,-1 2-1 0,-2-2 5 0,-3 3 0 31,0-1 13-31,-3 1 31 16,-3-2-12-16,1 0-11 16,-1-2-10-16,0-2-2 0,0 0 8 15,-1-5 10-15,-1 2-14 16,-1-4-5-16,-1-3-4 0,-1-4 4 16,3-2 0-16,-2-5-5 0,2-1-6 15,0-3-1-15,-1-2 0 16,3 0 0-16,-2-1-2 15,2-1 0 1,-1 0 1-16,1-1-1 0,0 0 1 16,-1-3-1-1,1 1 0-15,0-1 0 0,1-3 1 16,2-2-2-16,4-3 1 16,0-3-1-16,1 1 2 15,1-1 1-15,0 2-4 16,0 4 4-16,-2 6-3 15,3 5 2-15,2 2-1 0,-4 1 0 16,6 1 0-16,1-4-1 16,4-2 0-16,-3-2 1 0,4-3 0 15,1 1 0-15,-1-2 0 16,1 1-1-16,0 2 2 16,0 2 0-16,2 2-2 15,-4 3 1 1,-1 2-1-16,1 4 2 0,-5 3-1 15,1 4 1-15,-2 5-1 16,1-1 0-16,-3 3 1 0,3 0-2 16,1 0 1-16,-2 1-1 15,-1-3 2-15,-1 0-1 0,3 0 0 16,-3-1 0 0,0 1 0-16,1 0 0 15,0-1 0-15,-3 1 1 16,1 0-1-16,-2 1 1 0,0 1 0 15,1 0-1-15,-1-1 0 16,-1 0 1-16,4-3-2 16,-2-3 2-16,0-4-1 15,2-3 2-15,2-3-1 16,0-4 2-16,2 0 0 0,0-2-3 0,1-1 0 16,1 0 0-16,1-4 0 15,-3-1-2-15,3-1 5 16,-2 0-4-16,2 1 1 0,0 0 0 15,-4 3 1-15,4 2-1 16,-3 1-2-16,1-1 3 31,-2 0 0-31,3-1 0 0,-2-5-2 16,2-1 1-16,-2 0 0 16,-1-2 0-16,-1 1 0 15,-3 0 0-15,-2 2 0 16,-4 2 0-16,-4 2 1 0,0 2 0 15,-3 6 2-15,-5 1-2 16,-3 2 1-16,-1 2 0 16,-3 2 2-16,0-2 10 0,-2 0-10 15,0-4-4 1,-1 2 2-16,0-3-4 0,2 1 3 16,-5-1-1-16,2 4 0 15,-4 1-1-15,-1 2 4 0,-3 2-5 16,-2 3 5-1,-2 2-4-15,-1 3-1 0,0 0 1 16,-2 2 3 0,0 2-2-16,0 0 0 0,-2 2 0 0,1 1 0 15,-4 0 0 1,3 2 1-16,-1-1-1 16,-2-2 0-16,1 2 1 0,1 1 0 15,1 2-2 1,-2-2 1-16,1 4-3 0,-3-1 4 15,3 4-2-15,-3 0-4 0,-3 3 4 0,3 0-1 32,-2 0 1-32,1 1 4 15,1 2-4-15,0 3 1 0,-1 0-2 16,2-1 2-16,-1 4-1 16,0 1 0-16,0 1-1 15,4 2-4-15,-1 2 5 16,4 0 0-16,-2 3 2 0,3 2-2 0,-3-1 0 31,1 5-4-31,2-1 2 0,0 2 2 16,1 2 2-16,2 3 2 0,0 0-4 15,3 4 1-15,-1 1 0 16,3 1-2 0,1 0 0-16,4 3 2 0,2-1 0 15,2 1 0-15,-1 2 0 16,3 2-1-16,-1 3 2 0,3 3 0 15,-2 2-1 1,3 5-2-16,2 1 2 16,-1 2 1-16,-2 2-1 15,4-4 0-15,-1 4 1 0,-1-2-2 16,2-3 2-16,0 0-1 16,2-3 1-16,1-3-1 15,-3-1 0-15,3-2 2 16,3 0 0-16,-3 1-1 0,0 2-1 15,2 1 2-15,0 2-2 0,1 1 0 16,-1 1-1-16,2 2 2 16,-2-3-1-1,-2 2 0-15,-2-3-1 0,2-1 1 16,0 1-1 0,0-1 3-16,1-1-2 0,1 3 0 0,-2 0-1 0,2 0 3 31,0-2-4-31,2 2 5 15,0-3-3-15,0 2 1 0,0-4-1 16,2-3-1 0,4-1 1-16,-1-2 0 15,3 0-3-15,-1-2 5 0,4 0-3 0,-4 2 1 16,1 1-2-16,2-1 4 16,-4 0-3-16,3 0 0 15,-4 0 0-15,1-2 2 0,0 4-1 16,-2-1-1-16,2 3 3 15,-2 2-3 1,3 2 1-16,-1 1-1 16,4 5 0-16,3 2-39 0,3 7-56 0,-1-8-64 31,-3-7-123-31</inkml:trace>
  <inkml:trace contextRef="#ctx0" brushRef="#br0" timeOffset="9362.17">7968 13587 760 0,'-11'-8'242'0,"-3"0"-233"0,0-1 38 15,5 6 34-15,5 1-49 16,-1 2-25-16,4 0-8 0,1 5-9 16,0 5-7-16,0 5-16 15,1 6 32 1,0 7 2-16,1 6 0 0,-2 5 0 16,0 5-4-16,-6 6 0 15,2 3 4-15,-2 0 0 0,1 1 0 16,1-2 1-16,0-2 1 15,0-1-3 1,1-3 0-16,-1-1 0 0,2 0-1 16,-3-1 4-16,3-1-2 0,0 1 0 0,0-2 0 31,1-2-2-31,-1-5 1 16,2-4-2-16,0-4 1 15,0-7 1-15,3-6-29 16,2-4-29-16,5-9-45 0,-4-8-44 15,-1-17-24-15,-2-13-106 16</inkml:trace>
  <inkml:trace contextRef="#ctx0" brushRef="#br0" timeOffset="9943.72">7691 13768 627 0,'-12'-5'76'0,"-1"-3"16"16,2 3 13-16,3 0-32 15,4-3-48-15,2 0-11 0,0-5-6 0,2-2-11 16,0-8-1-1,2-4 4-15,3-6 2 16,4-2-3-16,2-2 0 0,-4 2 1 16,1 0 4-16,0 5-2 0,0 3-2 15,-2 5-1-15,1 4 3 16,-4 5 5 0,2 4 2-16,-1 3-5 0,0 5-4 15,1-2 3 1,4 2-3-16,5 2-2 0,3 0 0 15,7 5 1 1,4 4-1-16,7 0 0 0,-3 3 0 16,5 0 3-16,0 2-1 15,-2 0-3-15,-5 1-1 0,-3 0-3 0,-4 1 2 16,-5 1 2-16,-3 0-2 16,-2 2 3-16,-5 1 1 15,-5 0-1 1,-1 2 3-16,-2-1-2 15,0 1 3-15,-5-3-1 16,-3-2 3-16,1-3-2 16,-3-1 2-16,-3-3 11 15,-6-1 36-15,-1 2-25 0,-6 1-21 0,-5 2-3 16,-8 3-5-16,-1 0-34 16,-1-1 10-16,3-3 8 15,3-2-5-15,9-2 6 16,10 1-55-16,6 2-83 15,5-2-177-15</inkml:trace>
  <inkml:trace contextRef="#ctx0" brushRef="#br0" timeOffset="11659.72">8846 13479 722 0,'-8'-2'72'16,"0"-1"-23"-16,2 0 40 15,0 3-35-15,1 0-42 16,2 4-11-16,-2 7-5 0,1 11-2 15,0 7 5-15,-2 10 2 16,1 10-1-16,1 6 1 16,-1 10-1-16,0 3 1 15,1 6-2-15,-5 3 0 0,2 6 2 16,1 4 1-16,-1-1-2 16,2-4 2-16,1-3-2 15,1-8 1-15,3-7 1 16,0-11-2-16,0-6-2 15,0-7 4 1,0-8 0-16,0-6-1 16,1-7-5-16,1-5-1 0,2-5-69 15,-2-9-63 1,-1-8-88-16,-1-17-134 0</inkml:trace>
  <inkml:trace contextRef="#ctx0" brushRef="#br0" timeOffset="12315.56">8562 13829 942 0,'-13'-14'31'0,"-1"0"47"16,4-2-7-16,7 1-45 15,-2-3-31-15,4-5 0 0,1-4 4 16,4-7 4-16,4-5-6 16,4-5-1-16,3-2-1 15,3-4-5-15,1 2 9 16,1 4 4-16,-1 7-7 15,-2 7 2-15,-4 7-1 16,-1 7 5-16,-5 7-1 0,-2 4-1 16,-1 3-2-16,0 0 0 15,4 4 2-15,-3 3-1 0,4 4-1 16,3 4-1-16,2 4 1 16,2 0-2-16,2 4 4 15,4 1-3-15,-3 2-15 16,3 3-9-16,0 4 22 15,-1 3 3-15,2 1-1 16,-4 1 3-16,0 0-2 0,-1-2 2 16,-3-2-1-16,-3-4 3 0,-4-3-1 31,-1-1 0-31,-4-4-2 0,-2-2 1 16,-1 0 0-16,-3-3 3 0,-5-3-1 15,-4-2 0-15,-2-3 0 16,-5-4 0-1,-5-1 1-15,-2-4 3 0,-5-6 5 16,-3-3-6-16,-2-2-3 0,-3 0 3 16,1 3 2-16,1 1 1 15,-1 5-11 1,4 4 4-16,2 12-3 0,1 11-35 16,-2 9-198-1,-5 5-235-15</inkml:trace>
  <inkml:trace contextRef="#ctx0" brushRef="#br0" timeOffset="13792.23">9637 13878 1068 0,'0'-1'16'0,"0"0"-21"0,0 2-2 15,5 2 8 1,3 9-4-16,4 3 6 16,1 4-10-16,1 3 6 0,0 3-1 15,1 5-4-15,-4 4 5 16,0 5 4-16,-1 4-5 0,-1 6 1 16,-1 3 1-16,1 0-1 15,1-4 2-15,-2-4 0 16,1-6 1-16,2-6 0 15,-2-7-2-15,2-7 0 16,1-4 0-16,1-7-4 0,2-3 9 16,0-6-1-16,4-6 0 15,0-9 1-15,5-7 0 0,3-5 1 32,1-7 5-32,4-6-4 0,1-6-1 15,4-4-4-15,2-6 3 16,1-5 1-16,1-4 6 0,-2 1-5 15,-3 6-1-15,-6 6-6 16,-7 11 0-16,-2 13 1 16,-12 12-1-16,-2 7-2 15,-1 9-2-15,-3 3-27 16,-1 15-73-16,-1 6-9 16,-1 4-46-16,0-3-103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43:18.803"/>
    </inkml:context>
    <inkml:brush xml:id="br0">
      <inkml:brushProperty name="width" value="0.05292" units="cm"/>
      <inkml:brushProperty name="height" value="0.05292" units="cm"/>
      <inkml:brushProperty name="color" value="#FF0000"/>
    </inkml:brush>
  </inkml:definitions>
  <inkml:trace contextRef="#ctx0" brushRef="#br0">21340 16765 248 0,'0'0'272'0,"-2"-2"-257"31,-1-1 26-31,2 2 18 0,0-2-51 15,0 4-11-15,1 2-4 16,-1-1-31-16,-1-1 17 16,-3 3-17-16,1-1 16 15,0 1 19-15,-3-2 4 0,1 1 3 16,0-2 5-16,0 0 40 0,1-1 2 16,2-1-11-16,1-1-1 15,1 2-2-15,-1-3-15 16,1 1-6-16,0-3-3 15,2 0-9-15,5-2-9 0,2-3 6 16,3-1-1 0,0-2-4-16,2-3-31 15,-1 1 19-15,-1-1 14 0,1-1 1 0,-1-1 3 16,-1 2-1-16,-2 3 2 16,-2 2 2-16,-1 2 20 15,-3 6 6 1,1 1 5-16,0 0-23 0,2 2-13 15,1 3 2 1,2-3-2-16,0 4-1 0,-1 4-1 16,-1-1-2-1,1 2 3-15,-1-1 1 0,-2 0 1 0,1 1 0 0,-1-1 0 16,1-1 1-16,1 0-1 31,0 0 0-31,3-1 2 16,1-1-3-16,4 1 1 0,2-4-1 15,7 0 2-15,1-5-2 16,3-5 1-16,3-3-1 0,1-5-1 16,-1-1 1-16,-2 1 0 15,-3 2-1-15,-6 0 1 16,-5 7 1-16,-5 3-1 0,-5 1 1 16,-2 0-1-1,-1 6-1-15,0-2 0 16,2 3 5-16,-1 2-2 15,2 1 0-15,2 0-1 0,2-2-1 16,1 0-1-16,2-1 2 16,0-1-1-16,0-2 0 15,3 1 0-15,-5-2 2 16,2 0-2-16,-2 1-1 0,0 0 3 16,-3 0-2-16,0 3 0 15,2-1 1 1,-3 2 2-16,3 0-2 0,-1 2 10 15,5 0-2-15,0 0-6 16,2 2-1-16,6-3-2 16,-2 0 1-16,4 0-1 15,1-1 0-15,2-4 0 16,1 2 0-16,-1-6-1 0,2 2 0 16,-3-4 0-16,2-3 1 15,-3 1 0-15,-2 0 2 16,-2 1-2-16,-3-1 2 15,0 3 1-15,-5 2 24 0,-1 1-5 16,-2-2-12 0,-1 5-1-16,2-1-5 0,-2 0-2 15,3 1-1-15,0-1 0 16,-1 1-1-16,2-1 1 16,1 0-2-16,-1 1 1 15,0 0-1-15,2-2 0 16,0 2-33-16,-1 1-54 0,1-1-29 15,1 0-10-15,-1-3-42 16,-5-5-122-16</inkml:trace>
  <inkml:trace contextRef="#ctx0" brushRef="#br0" timeOffset="2060.19">21213 15482 717 0,'-13'-9'11'15,"1"-2"-9"-15,4 3 10 16,3 2 36-16,1 3-41 0,3 1-5 15,0 1-1-15,0 2-3 16,0 6-3-16,2 4-17 16,1 4 21-16,-1 4 4 15,4 5-2-15,0 3 0 16,0 4 1-16,-2 4-1 0,0 3-1 16,-2 4 0-16,-1 3 0 15,0 5 1 1,-4 4-1-16,0 4 1 0,-2 2 0 15,-2 5 0-15,-1 2 0 16,-2 0 0-16,-3 1-1 16,-2-3 0-16,0-4 0 15,2-6 1-15,1-4 12 16,3-7 25-16,3-5-20 0,3-6-8 16,2-6 4-16,1-6 7 15,2-6-3-15,1-4-3 16,3-4 3-16,1-3 3 15,0-1-2-15,2 1-8 0,-1-2-7 16,0 0 0-16,0 0-2 16,3-1 0-16,-1 0 0 15,3 0 2-15,1 0 9 16,1 1 1-16,4-1-8 16,1-1-1-16,4 2-4 15,3-2 1-15,3 1 1 0,4 0 1 0,1 0-3 16,1 1 3-16,0 2-3 15,1-1-3 1,3-1 2-16,1 0 1 16,4-2-1-16,4 1 2 0,2-2-2 15,0 0 0-15,0 0 1 0,-1-1-1 16,0 2 0-16,4-3 0 0,-2 1 0 31,3-2 2-31,-1-1-3 16,-3-1 3-16,-1 1-2 0,-2 0 2 15,-4 1 24-15,-3 1-13 0,0 2-5 16,-4 0 2 0,-3-1 2-16,-3 2-1 0,-6 0-7 0,-4 4-2 15,-6-1-1-15,-3 1-1 32,-5 1 2-32,-4-4-1 15,1 2 1-15,0-3 0 0,-3 0 0 16,0 2 0-16,0-2 2 15,0 0 19-15,-3 0 0 0,1-1-8 16,1 1-10-16,-3-1-5 16,-2-1 0-1,-1 0-1-15,-1 2 0 0,0-3 0 16,1-3 1-16,-2-1-1 0,0-2 0 0,1-4 1 16,2-3 0-16,1-7 0 31,0-1 0-31,3-6 0 15,0-2 1-15,2-1-1 0,-3-3 0 16,3 0 0-16,3-1 0 16,-3-2-1-16,2-4 2 0,-1-2-2 15,5-4 1-15,-1 0-1 16,2-2 1-16,2 1 0 16,-2 2 0-16,0 2-1 15,0 0 1-15,2 0 0 16,-1 1 1-16,0 0-1 0,2 2 2 15,-1 2-3-15,-1 3 2 0,-1 6-1 16,-1 0-1-16,0 5 2 16,-3 3 1-16,2 4-4 15,-5 2 3-15,1 4-2 16,0 4 2 0,-1 0-1-16,2 5-1 0,-2 1 1 15,1 2-1-15,-2 0 1 16,1 1-1-16,0 0-2 0,0 2-1 15,-1-1-1-15,-1 3 2 0,1-3 2 16,-3 4 2-16,-2 1-2 16,0 2 1-16,0-1 0 15,-2 0 0-15,-3 0 1 16,0 0-2-16,-4-1 1 16,-3-2 0-1,-3 2 1-15,-1-2-1 16,-3-1 1-16,-3-2-1 0,0 3 0 15,-3-5 1-15,0-1 0 0,-3 3-1 16,-1-4 0-16,-3 0 1 16,-4 1-2-1,-1-2 3-15,-5 0-2 16,-1-1-1-16,-4 1 2 16,-1-1-1-16,-2-1 2 0,-2 0-1 15,1 0-2-15,-2 0 3 16,1-2-1-16,3 0 0 0,1-2-1 0,3 2 2 15,1-2-2-15,0-1 1 16,3 2-2-16,-1 1 0 16,3 2 0-16,0 5-3 15,4 4-53-15,-1 9-87 0,-4 4-92 16,-1-1-249-16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44:34.609"/>
    </inkml:context>
    <inkml:brush xml:id="br0">
      <inkml:brushProperty name="width" value="0.05292" units="cm"/>
      <inkml:brushProperty name="height" value="0.05292" units="cm"/>
      <inkml:brushProperty name="color" value="#FF0000"/>
    </inkml:brush>
  </inkml:definitions>
  <inkml:trace contextRef="#ctx0" brushRef="#br0">19624 13661 800 0,'0'-10'19'0,"2"0"-16"15,3 1 8-15,4 2 6 0,2 0-13 32,5 0-3-32,2-1-1 15,4 0 1-15,0 2 0 0,0 0 2 16,3 1-3 0,-3 1 3-16,1 2-2 15,-2 1 0-15,0-1 3 0,-1 2 1 16,-1 2 17-16,1-1 21 15,2 0-5-15,0 2-15 16,4-2-8-16,3 0-4 0,3 3-4 16,1-1 1-16,3 2 0 15,1 0-2-15,-1 1-2 16,-1 0-2-16,-1 1-2 0,0 1 2 16,-2 0-3-16,1-1 3 15,-1 2-2-15,2-2 0 16,3 1 1-16,-1-1-2 15,2-2 3 1,1 1-1-16,2-1 11 0,-2 0 14 16,3 1-19-16,-2 0-3 15,2-1-1-15,-1 2-2 0,-1 1-1 16,2 1-1-16,-4 3 1 0,0-1 0 16,-4 4 1-1,2-1 0-15,-2 1-2 0,-1-1 2 16,1 1-1-16,0 2 0 0,2-2 1 31,0 0 0-31,0 3-2 0,-1 1 2 0,0 3 0 31,-2 0-1-31,-3 2 0 0,0 1 0 16,-1 1 1-16,-1-2-1 16,-2 1 0-16,2-2 1 15,-1 2-1-15,-1-1 1 16,1 1-2-16,-2 0 1 0,-3 1 1 15,0 1-1-15,-1 3 2 16,-1 1 0-16,-3-1 5 16,1 2-3-16,-2 1 0 15,1 1-2-15,-2 2 0 16,0 0-1-16,-3 2 1 16,1 0-1-16,1 2 2 15,-2-5-4-15,0 1 2 0,0-2-1 0,1-2 1 16,-1 1-1-16,1-2 2 15,1 2 4 1,-2 2 6-16,2 1-3 0,-2-1-3 0,2 2-3 0,-2 1-3 31,-1-1 2-31,0-1-1 16,-2 1-1-16,-1 1 1 0,-2 1-3 16,0 0 5-16,-2 1-4 15,0 0 1-15,-1 2 0 16,0-2 0-16,1 0 0 0,-2-1 0 15,2-2 0 1,0-3 0-16,1 0 0 16,0-3 0-16,0-1 0 0,0-1 0 15,-1-3 0-15,-1 1 0 0,0-4 0 16,0-2 0-16,-1-3 1 16,-1-4-1-1,1-6 0-15,0-1 0 16,0-3-1-16,-1-1-1 15,1-2 1-15,-1-1 0 0,1 2 1 16,-1-3 0-16,-1 0 2 0,0-7 4 0,2-3 13 31,-2-6-10-31,5-3-8 16,2-8 0-16,1-4-1 16,1-1 0-16,1-2 3 15,3-3-3-15,-1 1 4 0,1-2-1 0,0-1 6 16,3-3-4-1,-2-2-3-15,3-2 3 16,0-1-3-16,3-2 0 16,1-3-1-16,3-3 0 0,-1-2 0 15,2-1 1-15,-1 2-1 0,0 2-1 16,-1 4 0 0,-1 5 0-16,-2 1 3 15,2 2 2-15,-1 2-2 16,3-1-3-16,1-2 0 0,2 0 0 0,2 0 0 15,2 2 0-15,-2 1 0 16,1 0-1-16,0 3 3 16,-3 0-2-16,0 2 0 15,-1 0-2-15,1-1 4 0,0 0-1 32,0 1-3-32,3-1 4 0,1 3-3 0,1 0 0 15,-1 3 3-15,0 0-3 16,0 4 2-16,-2 3-3 0,-2 3 3 15,0 2 0-15,-1 3-1 32,-1 0 0-32,2 3-1 15,-2 1 1-15,1 1 0 0,3-2 3 16,1 1-5-16,3-1 3 16,0 0-2-16,2 0 5 15,0 2-5-15,-1 0 2 16,-2 2-2-16,0 1 1 0,2 1 1 15,-2 2 0-15,5 0 0 16,0 0 0-16,4 1-2 0,-1-1 1 16,2 1 1-16,2 0-2 15,0-2 1-15,3 0 2 16,1-1-3-16,3 0 2 16,2 0-2-16,0-1 3 0,-1 1-2 15,1 1 0-15,-2-1 0 16,1 3 4-1,2 0 6-15,4 0-3 0,1-1-2 16,1 0-5 0,1 0 2-16,3-1 0 0,1-1-2 15,-2 0 2-15,-2 1-2 16,0-1 2-16,-2 0-1 0,1 0 0 16,-4 0 5-16,-1 0-1 15,-1 1-3 1,-2 0 0-16,-2 2 0 0,0 0 3 15,-3 0 3-15,-1 1 0 16,0 0 3-16,-3 0-6 0,-2 2-3 16,0 1-1-1,-5-2 0-15,-2 1-1 16,-3 1-1-16,-2-3 2 0,0 3 1 16,-4-1-2-16,-3-1 1 15,0 2 1-15,-2 2-1 16,-4-2-3-16,2 3 3 15,-3-1 0-15,-1 1 0 0,-1 0-3 16,-2-2 1-16,-1 0 2 16,-2 0-2-16,-4-1 2 15,-1 1-2-15,-1-1 3 0,1 2-2 16,-2-1 3-16,-1-1 22 16,0 0-6-16,0 0-9 15,-1 0-5-15,0 0 0 0,1 0 0 16,0 0 2-1,-2 0-3-15,2 0-3 16,0 0-2-16,0 0-1 0,-2 0-3 16,1 0-47-16,-1-1-40 15,2 0-57-15,-5 0-78 16,-5-6-74-16</inkml:trace>
  <inkml:trace contextRef="#ctx0" brushRef="#br0" timeOffset="1489.29">24148 14398 578 0,'0'-12'431'15,"0"-6"-407"-15,0 2-7 0,2 5 33 16,1 4-40-16,2 2-7 16,3 5 0-16,-1 1-3 15,0 6-5-15,1 8 0 16,-1 8 1-16,-1 7 6 16,-5 9-4-16,0 8 0 15,-2 9-4-15,-4 1 5 0,1 0 1 16,0-5 5-16,2-6-3 15,4-7-4-15,-1-6 6 16,6-4-1-16,-2-2 13 16,3-2 5-16,-1-1-16 0,5-3-3 15,2-3-1-15,5-2 1 16,-2-9-49-16,0-8-208 16,-5-13-375-16</inkml:trace>
  <inkml:trace contextRef="#ctx0" brushRef="#br0" timeOffset="1911.16">24190 15470 260 0,'3'3'889'0,"-3"-6"-882"15,4-7-12 1,3-3 9-16,6-5 1 16,7-7 0-16,7-7-6 0,4-8-3 15,6-10 2-15,6-9 8 16,4-6-3-16,3-5-4 0,-1-3-2 15,2-1 2 1,0-1 4-16,-3 2 1 16,-1 1-4-16,-5 6-3 0,-2 4 2 15,-5 8 6-15,-3 8 14 16,-5 11-12-16,-5 9-7 16,-1 8-2-16,-4 8-1 15,-3 8-102-15,-5 4-111 0,-6 5-159 0</inkml:trace>
  <inkml:trace contextRef="#ctx0" brushRef="#br0" timeOffset="2491.7">25093 14898 1166 0,'1'0'56'0,"-1"-2"-45"0,-1 2 24 15,0 6-23-15,-1 7-15 16,1 6 2-16,0 5-4 0,-6 9-36 31,-1 5-7-31,-3 6 7 16,-7 4 19-16,-4 6 1 15,-5 1 9-15,-2 1 15 16,-2-4 1-16,1-2 3 0,2-7-7 16,6-9 16-16,2-9 17 15,7-6-10-15,5-10-3 16,0-8 20-16,7-4 5 16,2-16-24-16,6-9-20 0,5-11-1 15,5-9 2-15,3-6-2 16,3-1-6-16,0 2-4 15,-2 4 8-15,-2 7 5 16,-3 6 0-16,-3 7-3 16,-3 8 2-16,-2 4-1 15,-4 5 2-15,-1 5-1 0,-1 4 0 16,0 1-2-16,2 1 5 16,3-2-2-16,4 0-2 15,3-3-2-15,8 3 0 16,1-1 0-16,1 2 2 15,3 1-2-15,0 4 2 0,4 4 1 16,0 1-2-16,5 2 1 16,4-3 0-16,1-1-1 15,3-3 0-15,3-2-17 16,-1-2-46-16,1-2 7 0,-2-6-45 16,0-9-183-16,-3-6-449 15</inkml:trace>
  <inkml:trace contextRef="#ctx0" brushRef="#br0" timeOffset="58674.2">19644 8677 190 0,'1'3'383'16,"-2"-1"-374"-16,-1 1-10 16,1 1 1-16,2 0-2 15,1 0 2-15,-2 2 0 0,4 1-1 0,0 0 4 16,1 2-2-1,0 2 0-15,2 2 0 16,-3-2-1-16,1 3 0 0,-1 0 1 16,0 1 0-1,-2-1 0-15,0 2 0 0,-4 2-1 0,1 2 2 16,-5 5 3-16,-1 4 2 0,-1 2 0 31,-2 2-3-31,1 2-2 16,2-2 1-16,-2 2 0 15,3 1 0-15,0-2-1 0,0 2 0 16,-1 0 7-16,-3 1 28 16,2-1 5-16,-1 1-17 15,0 0-10-15,2 0-5 0,-1 0 0 16,1-3-1-16,-1 0-2 16,1-4-4-16,3-9-1 0,0-4-1 31,1-4 0-31,2-6 3 0,0-2 0 15,1-3 4-15,-2-1 1 16,3 0-5-16,-1 0 1 0,1 2 0 0,0-2-1 16,1 3 1-16,-2-1 2 15,4 3-3-15,1 0-1 16,0-1 0 0,5 1-1-16,0 0 0 15,1-1 2-15,3 0-4 0,1 1 1 0,4-2 0 31,1 0 0-31,1-2-1 16,2 0 1-16,4 0-1 0,-1 0 1 16,3-3 0-16,1-2 0 15,0 1 1-15,2 1-2 16,-3 0 2-16,0-1-3 16,-2 1 2-16,-1 1-1 15,-1 1 2-15,-3-1-4 0,-2 2 2 0,-4-2 1 16,-3 1-1-16,-3-1 0 15,-5 1 0-15,0 0 0 0,-3 0 1 16,-1-1 0-16,1 0 60 31,-2 0 9-31,0 0-14 0,0 0-11 16,0 0-8-16,0 0-9 0,0 0-13 16,0-1-8-16,0 0-5 15,1 1-1-15,-1 0-1 16,0-1 2-16,0 0 0 0,0 1 0 15,0-6-1-15,1-3 0 16,1-5 0 0,-1-6 0-16,2-4-2 15,3-6 2-15,1-6-2 0,1-3 2 16,1-6-1-16,2-3 0 16,0-2-1-16,1-2 0 15,-1-1 2-15,-1 3-1 0,0-2 1 16,-1 6-2-16,-3 2 1 0,0 6-2 15,0 0 4-15,2 0-3 16,0 2 2-16,2 3-3 16,2-1 1-16,-1 4-1 15,-2 2-1-15,0 7 3 16,-4 6 0-16,-3 4 0 0,0 5 0 16,0 1 0-16,-3 3 0 15,0 2 1 1,-1 0-3-16,0-2 1 15,2 2 1-15,-3 0-1 0,-1 0 0 16,0-1 0-16,-1 1 2 16,0 0-2-16,-1-1 2 15,0 1-1-15,-3 0-1 16,-1 0 0-16,0-2 1 16,-4 1-1-16,0-1 1 15,-5-1-1-15,1-1 1 0,-4 1 1 16,-4 0-2-1,-1-1 2-15,-2 3 0 0,-1 1 1 0,-2-2-2 16,1 2 0-16,-1 0 1 16,0 2-2-16,0-1 0 0,0 2 0 15,1 0 1-15,2-3-2 16,0 1 4-16,6 1-4 16,1 1 1-16,5 0-3 15,2 4-72-15,4 3-58 16,5 1-40-1,2-8-123-15,1-3-199 0</inkml:trace>
  <inkml:trace contextRef="#ctx0" brushRef="#br0" timeOffset="60348.65">20620 8818 480 0,'-20'0'-8'15,"0"-3"31"-15,5-1 44 16,3 1 22-16,6 1-26 15,1 0-36-15,3 2-20 0,2 0-5 16,-2 0-1-16,2 0-1 16,-1 0 1-16,1 0-3 15,0 0 3-15,1 0-2 16,0 0-2-16,0 2 4 0,1 3-1 16,2 1 0-16,1 2 0 15,0 3 1 1,2 1-1-16,-1 2 0 0,0 2 0 0,0 5 2 15,-1-1-3-15,0 6 3 0,-2 1-2 16,-1 7 0-16,0 2 0 16,-2 0 0-16,3 1 3 15,-3 3-2-15,0-2-2 16,0 0 3-16,2-1-2 16,-2 0 1-16,1-2 0 15,0 0-1-15,1-2 0 0,-1-5 1 16,0-4 1-16,1-3-1 15,0-2 9-15,0-4 15 16,-1-1-15-16,-1-3-4 31,2 3 1-31,-2-6-3 0,2 2-2 16,-1-3-1-16,-1 1 0 16,1-3 0-16,0 2 0 15,-1-3 0-15,1-1 1 16,0-1 1-16,0 0 2 15,0-1 3-15,1 0 1 0,0 0-3 16,-1 1-3-16,3-2 3 16,3 1-4-16,2 0 0 15,2-1 0-15,2 1-1 16,5-2 0-16,2 1 0 0,0-2-2 16,3-2 2-16,0 1-1 15,-2 3 1-15,0-3 0 16,1 4-1-16,-3 1 1 0,1 0-1 15,-1 1 0-15,-2 0 1 16,0 0-1-16,-2-1 1 16,1-1-1-16,-3-1 2 15,0 3-2-15,-3-6 0 0,-2 3 1 16,-1 0-1-16,-2-2 1 16,-3 1-1-16,-1 1 2 15,0 0 1-15,1 0 46 0,-2 0-18 16,0 0-22-16,1 0-7 15,1-1-2-15,-1-1 1 16,2 1-1-16,3-1 0 16,0-3-1-16,2-2 1 0,0-2 0 15,1-5-1-15,3-3 1 16,0-9 1-16,1-4-1 16,3-6 0-16,-1-4 0 15,0-3 0-15,-2 1-1 0,-2 4 0 16,-3 2-1-16,-4 4 1 15,-3 4 1-15,0 1 1 16,-1 6-1-16,-4 1 1 0,0 0 0 16,2 3 1-16,0 1 1 15,1-2-2-15,0 1 1 16,1-3-4-16,1 0 2 16,1 2-1-16,0 1 1 15,-1 2 1-15,0 4-1 0,-2 2 2 16,-1 2-2-16,-2 1 0 15,-1 0 0-15,-2 1 1 16,2 0 1 0,-1 2 0-16,0-1 1 15,0 2-1-15,0-1 3 0,2 1 10 16,1 0 2-16,0 0-9 16,2 1-3-16,-1 0-4 15,1-1 0-15,-2 1-1 16,2-3 0-16,-1-1 0 0,-1-2 1 15,0 2-2-15,-3-2 3 16,2 1-2-16,-2-1 0 16,-1-1 0-16,-3 3 1 15,0-2-2-15,-3 0 2 0,-2 2-1 16,-2 0-1-16,-3-1 1 16,-3 2-1-16,-1 0 1 15,-5 1 0 1,0 0 0-16,-4 3 0 15,-3 0 1-15,-1 6-2 16,-2 5-2-16,-3 4-20 0,-2 7-54 16,3 2-10-1,3 1 0-15,3-6-78 0,7-10-139 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47:16.801"/>
    </inkml:context>
    <inkml:brush xml:id="br0">
      <inkml:brushProperty name="width" value="0.05292" units="cm"/>
      <inkml:brushProperty name="height" value="0.05292" units="cm"/>
      <inkml:brushProperty name="color" value="#FF0000"/>
    </inkml:brush>
  </inkml:definitions>
  <inkml:trace contextRef="#ctx0" brushRef="#br0">30637 7385 840 0,'0'0'61'0,"0"0"-56"15,0 0-4-15,0 0 4 0,0 0 1 0,0 0-8 16,0 0 2-16,-255 3-10 15,216 18-26-15,-1 5 9 16,-4 6 14 0,-1 7 8-16,1 3 5 0,1 6 0 15,7 2 0-15,5 1 1 0,12-2 2 16,9-5 1-16,9-5 19 16,12-5 5-16,12-8-9 15,13-7 4-15,7-5-1 16,9-9-1-1,5-5 9-15,5-8-16 0,3-12-7 16,5-8-5-16,-3-5-2 16,0-8-1-16,-1-2-3 15,-7-1 4-15,-7 1-4 16,-10 0-3-16,-11 3 5 16,-8 1 1-16,-10 5 3 15,-9 2 3-15,-4 4 7 0,-6 2 28 0,-10 5 1 16,-4 2-13-16,-5 2-9 15,-4 5-14-15,-3 3-5 16,-3 2-3-16,2 2-10 16,-1 3 5-16,1 2 5 15,-3 1-21-15,2 9-29 0,-4 4-1 16,2 7 17-16,-2 8 11 16,-1 3 23-16,-2 7 3 15,5 3 1-15,2 4 1 0,3 1-3 16,6 2 2-16,6 1-2 15,9-4 1 1,6-4-2-16,6-7 1 16,14-9-2-16,5-7 0 15,7-8 3-15,7-11 7 16,2-7 12-16,7-14-4 0,4-9-4 16,3-11-1-16,1-9-12 15,-3-4 5-15,-7-3-9 0,-7 3 3 16,-16 6-10-16,-11 6 2 15,-12 10 3-15,-18 9 8 16,-12 14-6 0,-15 9 4-16,-14 15 2 15,-10 16 1-15,-8 9 0 16,-3 10 0-16,3 2 0 0,9 1-1 0,8-4-2 16,17-5 4-16,15-7 0 15,17-5-1-15,15-7-3 16,8-8 0-1,15-4-1-15,9-9 2 0,10-4 9 0,5-3 5 16,2-9-3 0,2-5-7-16,-7-1-3 15,-3-3 1-15,-9 1-2 16,-9-1 4-16,-6-2-6 0,-7 1 5 0,-7-3 12 31,-5 1 17-31,-5 2-23 0,-13-1-4 16,-4 7-1-16,-7 4-10 0,-3 4-6 0,-2 6 13 15,2 2 1-15,5 0 2 16,7 7-1 0,2 0-1-16,4 1-3 15,3 2-1-15,4 3 1 0,0 1 0 16,4 0-21 0,3 1-34-16,6 3 3 0,4 0 16 15,7 4-17-15,7 3-17 0,3 2-28 16,5-2-93-16,3-5-206 15</inkml:trace>
  <inkml:trace contextRef="#ctx0" brushRef="#br0" timeOffset="1067.52">30493 8275 809 0,'5'-18'104'0,"-3"4"-98"0,2 2-8 16,6 3 3-1,3 4 1-15,5 1-1 16,5 4-3-16,5 0 2 0,6 6-1 16,4 2 2-16,2 8-1 15,2 4 1 1,-3 5 0-16,-2 8 0 0,-5 5-2 16,-3 5 0-16,-6 5 1 0,-6 8 0 15,-3 2 1-15,-3 4 1 16,-5 5 1-1,-4 5 1-15,-2 5 3 0,-6 0 25 0,-7 7-20 16,-6 2-7-16,-10 6-1 16,-8 3 13-16,-7 4 0 15,-11 4-8 1,-9 0-4-16,-4 2-5 0,-1-6 0 16,-2-5 3-16,3-4 17 15,1-11 0-15,8-11-11 0,4-9-4 16,6-11-5-16,7-11 6 0,10-11-5 15,6-9 1-15,9-6-2 32,7-7-2-32,8-5-20 15,3-8-81-15,4-7-118 0,5-8-136 16</inkml:trace>
  <inkml:trace contextRef="#ctx0" brushRef="#br0" timeOffset="1370.81">30118 9984 868 0,'-5'-6'109'0,"-3"1"-97"15,2 3 14-15,0 4 3 16,-1 5-26 0,-5 8-7-16,-2 8 0 0,-7 8-21 15,-2 7 0-15,-6 5-12 16,-5 2 14-16,-1 1 20 15,-2 0 4-15,-1-5 1 16,2 2-1-16,3-5 2 0,4-3 22 16,6-3 7-16,6-3-12 15,7-3 4-15,8-4 4 16,2-2-2-16,14-4-11 0,12-3-6 0,15-6 7 16,13-6 13-16,15-6-2 15,16-13-2-15,11-7-11 16,8-4-12-1,4-3-4-15,-1 0-47 16,-6 2-161-16,-10 3-232 0</inkml:trace>
  <inkml:trace contextRef="#ctx0" brushRef="#br0" timeOffset="2852.25">30068 10981 714 0,'-8'-17'75'0,"-5"-4"-74"16,-4 1 10-16,-3 0 67 15,-1 0-47-15,-5 3-24 16,-3 1-4-16,-6 3 4 16,1 2 6-16,-8 4 2 0,-1 6-3 15,-6 1 0 1,-2 6-6-16,-7 8-6 16,0 3 0-16,4 1 1 15,0 3-1-15,3-1-1 16,8 3 3-16,1 0-2 0,8 3-1 15,-3 2 0-15,8 4 1 16,2 2-1-16,4 4 1 16,6 1 0-16,7 2 0 15,6 0 1-15,4-1-3 16,11-2 2-16,5-7-2 0,8-3 2 16,7-7 3-16,7-4 7 15,5-9 10-15,10-7 2 16,5-1-1-16,3-12-5 15,2-7-9-15,2-6-5 16,-5-5 0-16,-4-3-4 16,-5-2 2-16,-8 1 1 15,-8 0-1-15,-10 4 1 0,-7 2-1 16,-13 2 2-16,-3 3 1 0,-9 2 1 16,-11 0-1-1,-3 3 9-15,-6-1-4 16,-8 8-5-16,-1 4-3 15,-4 7-1-15,-3 0-9 0,1 11 4 0,2 6 7 16,1 4 1-16,6 0-5 16,4 1-1-1,9 0-42-15,5 0 16 16,6-2 20-16,9-2 4 0,0-2 1 16,10-2-2-16,7-4 1 15,5-6 2-15,4-4 2 0,5-8 0 0,2-10 0 31,4-9 3-31,-3-4-4 16,-2-4-32-16,-8-6-33 0,-7 0 15 0,-12 1 37 0,-5 4 13 16,-15 5-1-16,-12 9-8 31,-15 11 2-31,-12 11 6 16,-13 22 11-16,-6 12 0 0,-4 10-1 15,-2 10 36-15,8 1 18 16,11-2-33-16,17-8-21 15,14-9-5-15,15-9 1 0,13-10-5 16,16-10-3-16,12-7 0 16,9-12 4-1,15-11 6-15,9-11 6 0,10-8-2 16,2-9-3-16,-1-4-3 16,-3 1 0-16,-11 6-64 15,-14 9-15-15,-16 9 43 16,-17 12 31-16,-10 12 9 0,-22 7 38 0,-11 17-13 31,-12 11 14-31,-6 8 21 16,-4 6-7-16,7 2-33 0,7-1-18 15,18-7-6-15,13-6-1 0,12-8-4 0,20-7-2 16,9-9-5 0,12-9-5-16,9-10-1 15,6-17 8-15,8-13 7 16,3-11 3-16,0-8-2 15,-7-3 1-15,-9 4-39 16,-12 8-30-16,-22 15 32 16,-19 15 20-16,-24 22 17 15,-27 25-6-15,-18 28 0 0,-16 24 28 16,-5 19 37-16,3 12-35 0,16 1-23 16,19-13-23-1,25-22-213-15,23-32-331 0</inkml:trace>
  <inkml:trace contextRef="#ctx0" brushRef="#br0" timeOffset="5211.13">31302 7709 634 0,'12'0'368'0,"-3"0"-365"0,3 0-16 16,7 6 16-16,8 5 0 0,10 2-1 16,9 2-4-16,5 5 2 15,9-1-1-15,4 3-1 16,-3 5 3-16,1 2-1 15,-3 6 3-15,-3 4-2 16,-4 5-7 0,-4 3-4-16,2 5 6 15,1 2 0-15,-4 3 1 0,2 3 2 0,-4 2 3 16,-5 2-3 0,-4 1 2-16,-4 6 1 15,-6 1 0-15,-6 5-2 16,-2 3 1-16,-7 5 2 15,-4 0-2-15,-5 2 3 0,-2 1 0 16,-5 3-1-16,-10-2 0 0,-5 0-1 0,-5 0-1 31,-6 0 0-31,-5 1 0 16,-6-1 0-16,-6 1 6 16,-7-1 0-16,-3 1-2 0,-5-1-3 15,-4-3 2-15,0-1 17 16,2-4 0-16,1-4 16 0,5-5 0 15,6-8-7-15,6-7-14 16,9-8-9-16,4-8-2 16,10-9-4-16,6-8-1 15,7-9 1-15,3-4-1 16,4-6-4-16,0-3-14 0,2-3-99 16,-3-7-104-1,-3-10-237-15</inkml:trace>
  <inkml:trace contextRef="#ctx0" brushRef="#br0" timeOffset="5674.54">31406 10189 974 0,'-28'0'27'15,"-7"1"-25"-15,2 12 1 16,1 12-2-1,1 9-1-15,4 11-1 0,0 8-2 16,6 6 3-16,4 3-2 16,1 4 2-16,3 0 0 15,3-1 0-15,2-6 0 16,6-7 1-16,0-9 0 0,6-8 0 16,12-10 3-16,4-10 19 15,9-12 14-15,10-6 17 16,11-15 11-16,8-14-16 0,5-7-20 15,8-4-16-15,1-3-12 16,2 1-1 0,-1 5-3-16,-3 8-18 15,-3 5-59-15,-9 10-64 16,-11 7-54-16,-9 7-71 16,-10 1-157-16</inkml:trace>
  <inkml:trace contextRef="#ctx0" brushRef="#br0" timeOffset="6625.39">28269 7874 1008 0,'14'-4'17'0,"4"-1"-38"0,11 4 16 15,5 2 8-15,8 11-2 16,5 6-1-16,9 7-1 0,0 6 2 16,6 4-1-16,-2 6 0 15,0 6 0-15,-4 3 0 0,-6 3-1 16,-4 6-20-16,-7 4 3 15,-6 2 16-15,-4 2 0 0,-7 3 3 32,-2 3 0-32,-7 0 3 15,-3 2 0-15,-7 5 16 16,-4 0-15-16,-7 1-1 0,-9 1 5 16,-9 4 12-16,-6 4-13 15,-9 4-3-15,-11 4 0 16,-9 4-2-16,-12 1-4 15,-5-2 4-15,-5-6-5 0,-6-6 3 16,5-7 1-16,2-9-2 16,10-9 2-16,5-10-1 15,9-6 0-15,9-10 2 16,9-6 8-16,11-11-4 0,8-5-4 16,8-7-2-16,7-1-2 15,6-7-35-15,2-2-142 16,4-18-59-16,-1-16-228 15</inkml:trace>
  <inkml:trace contextRef="#ctx0" brushRef="#br0" timeOffset="6966.71">27911 9939 981 0,'-11'5'55'0,"1"-2"-54"0,0 1 1 16,1 10 3-16,-2 11-6 15,-6 10 1-15,-6 15 2 16,-6 8-1-16,-3 9 0 0,-5 2-3 16,1 1-8-1,1-7-2-15,3-7 8 0,7-12 3 16,7-11 2-16,11-8 0 15,6-10 0-15,4-5 0 0,14-9 16 16,10 2 18-16,9-6 7 16,7-5 1-16,11-4-15 0,7-4-17 15,12-4-7 1,9-5-3-16,6-5-4 16,4-11-74-16,-5-13-217 15</inkml:trace>
  <inkml:trace contextRef="#ctx0" brushRef="#br0" timeOffset="7710.75">27530 11065 1125 0,'-30'-18'8'15,"-1"3"-8"-15,2 6 3 16,2 8-2-16,-2 2-1 16,4 4-45-16,1 4-7 15,0 5 7-15,2 4 11 0,1 9 15 0,2 6 15 16,-2 8 5-1,5 7-1-15,1 5 3 16,4 1-3-16,8-5 1 0,3-5-1 16,5-8-2-1,10-10 1-15,7-7-1 0,3-7 8 16,3-8 2-16,4-5 0 0,2-10 4 16,2-13-1-16,3-9-9 15,1-12 0-15,-2-8-2 16,-3-6 1-16,-2-2 1 0,-10 1 0 31,-6 6 3-31,-11 5 5 0,-5 9 56 16,-10 9-14-16,-6 5 6 15,-5 7-9-15,-5 5-25 16,-2 7-13-16,0 5-9 16,-2 4-3-16,0 13 1 15,5 6-47-15,5 2-72 0,8-2-64 16,7-8-82-16,5-13-158 15</inkml:trace>
  <inkml:trace contextRef="#ctx0" brushRef="#br0" timeOffset="8424.16">28379 7249 859 0,'-24'5'97'15,"6"-2"-89"-15,3 6-5 16,5 9-3 0,7 9-2-16,2 7 4 15,6 3-2-15,10 1 1 16,8-2-2-16,3-9-2 15,8-4-22-15,5-9 21 16,1-7 1-16,0-7 2 0,1-7 0 16,-1-10-8-16,-2-9-20 15,-2-8-4-15,-7-6 6 0,-4-7 17 16,-7-5 12-16,-9-1 2 16,-9 3 4-1,-5 3 42-15,-13 5 45 0,-9 11-29 16,-5 7-34-16,-9 10-18 15,-4 9-9-15,-7 10-6 16,1 13 0-16,5 16-9 0,6 12-18 16,10 8-57-1,14-3-109-15,12-11-173 16</inkml:trace>
  <inkml:trace contextRef="#ctx0" brushRef="#br0" timeOffset="119921.93">6291 14733 689 0,'-37'-18'22'0,"1"-1"105"16,6 5-28-16,10 2-35 15,5 3-11-15,5 3-26 16,4 3-26-16,2 3-4 0,4 9-8 16,0 8-39-16,0 14-11 15,1 15 49-15,-1 17-3 0,0 13-8 16,0 6-14-16,-3 6 21 31,2 3-7-31,-1-3 24 16,2-4-1-16,0 1 1 0,-2 0-1 0,-4 5 3 0,2 2 0 15,-2 3 15-15,-2 3-2 16,0 3-8-16,2-1 3 16,-2-4-2-16,2-2-6 31,2-3-1-31,0-8 4 0,2-7-5 15,2-7 1-15,0-4-2 16,0-10-1-16,2-8 3 16,4-8-1-16,-3-7-2 0,6-2 3 15,-3-7 9-15,3-2-2 16,2-2 1-16,1 2-2 16,3-3 0-16,3 5-1 15,0 1-1-15,6-3 0 0,5 3-3 16,1-3-1-1,7-1-2-15,4-3-4 0,2-4 4 16,6 0 2-16,1-3 0 0,3-3-1 16,3 2 2-1,0-2-1-15,6-1-1 16,-3 2 0-16,0-1-1 16,4-1 1-16,-3 1 0 15,3 0-2-15,0 1 0 0,1 2 1 16,1-1 2-16,2 2-2 0,4-1-1 15,1 2 3-15,0 0-1 0,3-1 0 16,4-2-1-16,0-1-1 31,1 1-1-31,3-3 2 16,0-1 1-16,4 0 0 0,1-1-2 0,-3 3 2 16,1 0 1-1,1 2-1-15,-1 2 0 0,0-1 1 16,1 1-2-16,5-2-1 15,1-1 1-15,0-1-1 0,1-1 3 16,1-3-2-16,0 3 1 16,1-3-1-16,2-1 3 15,5-1-2 1,1-2 90-16,3-5-81 0,-2 0-8 16,1 0 1-16,-3-1-2 0,-1 3 1 15,2 2-2-15,-4 1 0 16,0 2 1-1,0 3-1-15,-3 1 1 0,1-1 0 16,0 0 0 0,3-2-1-16,3-1 0 0,2-2-1 15,-1-1 3 1,1-3-1-16,-3-1 0 0,-2 2 0 16,-3 2-1-16,-4 1 0 15,-1 3-1-15,-3 6 1 16,-5 0 0-16,0 4 0 15,-1-2 0-15,-2 2 1 0,1 0-1 16,3-4 1-16,3-1 22 16,2-2-8-16,-1-2-8 0,0-1-4 0,-4 1 0 15,0-3-2-15,-5 3-1 16,-3 3 1 0,-3 1-2-16,-4 0 1 15,-4 2 1-15,-6 0 0 0,-5 0 0 16,-8-1-1-16,-7-1 2 15,-7 0-3-15,-7-2 0 0,-5-2 1 16,-8-1 1-16,-1-1 2 16,-5 0-3-16,-2-1 1 0,-2-2 1 31,-2 0 3-31,0-7 2 16,-2-10 4-16,2-7 4 0,0-11 3 15,2-12-17-15,0-9 2 16,0-12-3-16,3-7 0 15,0-11 0-15,3-9 0 16,2-13-1-16,2-9-2 0,5-9-10 16,0-8-6-16,3-2 4 0,0 2 7 15,-2 4-19 1,0 4 24-16,-2 8 4 0,2 4-2 16,1 3 1-1,3-3-1-15,5 2 1 16,2 4-2-16,0 4 3 0,-4 7-3 15,-2 13 6-15,-7 12-5 0,-3 13 1 16,-7 13 1-16,-4 11-1 0,-3 7 1 16,-1 10 0-16,-2 4 2 31,-5 5 3-31,-3 4-5 16,-4 1-5-16,-1 2-3 15,-3 3 6-15,-3 1 0 0,-1-2 0 0,-7 2 2 16,-2 6 0-16,-8 2-1 0,-5 3-3 31,-2 2 3-31,-6-1 4 16,-3 3-3-16,-2 0 2 15,-1-1 1-15,-5 0 6 16,-1 0-7-16,-2 0-3 0,-4 2 0 16,-5-1 0-16,-2 0 0 0,-3 2 0 15,-4 1-1-15,-3-1 2 16,-4-2-1-16,-1 2 0 15,0-4 1-15,-3-3-1 0,-2-2 0 16,-2-2 0-16,1-4 2 16,-2-1-4-1,-1-3 2-15,-1-4 0 0,1-1-1 16,-4 0 3-16,-2 0-2 0,-1 2 5 16,-4 0-9-16,-2 3 5 15,1 1-1-15,-4 0 2 16,-1 0-2-16,-3-1-2 15,2 2 3-15,0-3-2 16,-2-4 3-16,4-3-2 16,-4-3 0-16,1-2-1 15,-1 0 4-15,-1 2 2 16,0 0 7-16,-2 3 5 16,2-1 0-16,1 4 4 15,1-1-4-15,2 1 1 0,0 1-10 16,3 0-3-16,1 1-2 15,2 3-1-15,2 0-2 16,-1 0-1-16,2 2 1 0,3-1 0 16,3 0 1-16,-4-2-2 15,4 1 2-15,3-1-2 16,2 0 1-16,-2-1-1 0,2 1 4 16,2 0 2-16,2 3-5 15,-1-2 0-15,1 3-1 0,6 3 0 16,1 1 1-16,7 0-1 31,4 3-27-31,6 1-44 16,6 2-45-16,3-2-82 0,-6-3-166 15</inkml:trace>
  <inkml:trace contextRef="#ctx0" brushRef="#br0" timeOffset="120756.46">4041 16942 881 0,'-27'6'25'16,"2"-5"6"-16,5 5 23 15,9-2-16-15,2 1-36 16,5 1-6-16,4 3-2 16,2-5-7-16,9 0-48 0,0-1 16 15,5-10 2-15,6-13 5 16,2-15 38-16,6-15 0 16,3-17 4-16,3-15 1 15,0-11 3-15,4-6-5 0,-4 2 0 16,-7 5-3-1,-2 17 1-15,-10 18 22 16,-8 17 45-16,-3 16-23 0,-4 15-9 16,-1 9-12-16,-1 1-15 15,0 6-16-15,-1 11-10 0,-2 9-20 16,-2 9-6 0,1 5 27-16,1-1 7 15,3-2 7-15,1-10 4 16,10-11-6-16,3-11-9 0,8-7 4 15,0-10 5-15,9-14 5 16,3-15 10-16,6-13 13 0,2-14 5 0,4-10-17 16,2-6-4-16,0-3-7 15,-4 8 1 1,-5 12 0-16,-6 13 0 16,-10 15-1-16,-6 15-1 15,-10 11 1-15,-1 9 0 16,-6 0 2-16,0 4-5 0,0 8-4 15,-3 4-2-15,-1 13 6 16,-6 12 9-16,0 11-3 0,-5 10 13 16,2 7 8-1,1 2-4-15,6-3 0 16,6-8-10-16,4-7-9 16,12-9-1-16,2-11-5 0,11-10-5 0,6-11-6 15,8-6 9-15,1-15-75 16,-2-16-54-16,-1-14-192 0</inkml:trace>
  <inkml:trace contextRef="#ctx0" brushRef="#br0" timeOffset="121377.57">5176 16687 1124 0,'-3'7'19'0,"-7"1"-50"15,0 9 24-15,4 9 3 16,0 9-10-16,1 10-36 0,-2 10 14 0,2 5-35 16,-5 1 27-16,3-4 30 15,-1-7 11-15,2-13 6 16,0-9 3-16,1-8-5 15,5-11 13 1,0-5-5-16,0-2-15 0,6-8-17 16,4-10 25-16,3-5 14 15,2-7 8 1,2-4-8-16,3-3-3 0,-5 6 0 0,2 4-8 0,1 3-3 31,1 4-1-31,2 1 0 16,2 1 0-16,2-4 1 15,2 1 1-15,-3-1-2 0,2 0-1 0,-5 2 0 32,-1 4 0-32,-1 5-1 0,-4 4 0 15,1 4-1-15,-5 1 2 0,0 5 2 16,-1 9-4-16,-2 6 5 16,-3 9 8-16,-1 8 10 0,-4 10-12 15,0 11-3-15,-4 6-2 16,-1 7-6-16,-3 4-95 15,2-4-20-15,-3-5-78 16,1-15-198 0</inkml:trace>
  <inkml:trace contextRef="#ctx0" brushRef="#br0" timeOffset="126158.07">12978 16094 321 0,'-19'0'171'0,"-2"1"-156"0,0-2 54 15,2 1-12-15,2 0-29 32,1 0-28-32,0-2 2 0,1 0-2 15,-1 2 0-15,1-2 0 16,-4 0 2-16,-1 3 0 16,1 5-1-16,-3 6 3 15,1 5 1-15,1 2 0 16,0 3-5-16,3 2 0 0,2-2 0 15,3-1 1-15,2-1-1 0,3 0 0 16,2 0-1-16,2-1 2 16,2 2-1-16,1 0-1 15,1 3 0-15,5-2 0 16,3 4 1-16,2 1 1 0,0 3 2 16,3 1 2-16,0-1 3 15,3 1 1-15,0-1 10 16,3-1 8-1,0-4-12-15,4-1-4 0,-1-2-6 16,2-4 11-16,3-5-4 0,-1-3-1 16,2-6 3-1,3-3 5-15,-1-2 4 16,1-3-2-16,0-6-8 16,-1-1 2-16,-1-4 9 0,1-2-12 15,-4-1-2-15,1-5-6 16,-1-1 0-16,-1-4-1 15,-1-2 3-15,-1-6-1 16,-4 2-3-16,-1 0-1 16,-5 0 0-16,-1 2 2 0,-5 1 1 15,-3 1 25-15,-2-1-7 0,-1 0-9 16,-2 0 10 0,0-1-3-16,-3 1 1 0,-5 2 8 15,-1 1-3 1,-3 3-5-16,-1 2 4 0,0 2-2 15,-3 1-15-15,1 2-6 0,-2 1-2 0,0 1 0 16,0-1 0-16,-1 1 0 31,-1 0 0-31,-2 2 0 0,-2-1 0 0,-1 1-2 16,-1 0 3-16,-2 2-3 16,0-1 3-1,-3 3-2-15,2 1 0 16,1 3 2-16,0 2-4 15,2 3 4-15,1 1-2 16,2 8-21-16,-2 9-95 16,-1 4-59-16,0 2-90 0,-9-3-213 15</inkml:trace>
  <inkml:trace contextRef="#ctx0" brushRef="#br0" timeOffset="130800.26">11876 16149 765 0,'-19'-2'20'16,"-3"-5"-7"-16,3 1 38 15,2 2-13-15,1 1-22 16,1 1-14-16,0 1 0 0,1 0-2 16,1 3 0-16,-3 5-1 15,2 4 1-15,-2 3-2 16,0 7 1-16,-2 1 0 16,1 5-3-16,1 0 5 0,1 3-1 15,3 3-1-15,2 2 1 31,1 5 0-31,-1 8-1 0,2 5 1 16,1 6 0-16,-2 2 1 16,0 0-3-16,4-4 5 15,1-5-4-15,2-8 2 16,2-8-1-16,3-6-2 16,5-3 1-16,3-2 1 0,1-2 0 15,6 0 2-15,-1-2 1 0,4 1 0 0,0-2 2 16,5 0-2-16,0 1 0 15,2-1-1-15,2 3-1 16,0-2 0-16,1 1-1 16,1-2 0-16,1-2 1 15,0-2-1 1,2-4-1-16,0-1 2 16,3-4 0-16,-2-3 1 15,1-3-1-15,-1-4 0 0,1-3 1 16,0-6 1-16,0-1 1 15,-1-3 0-15,-2-2 1 16,1 2-2-16,-2-4-3 16,-2 1 1-16,-1-4-1 15,-2-3 0-15,-2-4 0 0,1-5 1 16,-4-5-1-16,-1-2 2 0,-2-3-2 16,-2 1 0-16,-4 2 1 0,-5 1 0 15,-3 4 2-15,-6 1 28 16,0 2 1-1,-7 3-11 1,-4 2 4-16,-4 1-5 0,-4 2-2 16,-2 2-10-16,-2 1 11 15,-1-1-7-15,-1 0-6 16,-2-1 2-16,0-1-5 16,-1-3-3-16,-1 0 0 15,-1 0 2-15,-2 0-2 0,0 2 1 16,-3 2-2-16,0 3 1 15,-3 2 0-15,-5 6-2 16,-1 4 1-16,-3 4-3 0,-1 1-1 0,-3 3-26 16,0 1-12-16,2 3-7 0,-3 0-16 15,1-2-24-15,-3-3-43 32,0 3-189-32</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49:40.630"/>
    </inkml:context>
    <inkml:brush xml:id="br0">
      <inkml:brushProperty name="width" value="0.05292" units="cm"/>
      <inkml:brushProperty name="height" value="0.05292" units="cm"/>
      <inkml:brushProperty name="color" value="#FF0000"/>
    </inkml:brush>
  </inkml:definitions>
  <inkml:trace contextRef="#ctx0" brushRef="#br0">24459 13008 858 0,'-5'-23'15'0,"-6"0"25"0,1 4-12 16,-1 1-14-16,-1 4-11 16,-2 3-2-16,-1 2-7 0,-4 2-2 15,-4 1-34-15,-4 4-5 16,-3 0 13-16,-8 3 4 15,0 7 10-15,-4 4 9 16,-3 3 11-16,0 7 1 16,1 0 2-16,4 3-1 0,5-1 1 15,6-2-1-15,4-2 0 16,9-3 2-16,4 0 3 31,5-2 7-31,4 1 3 0,2 3 4 16,2 2-12-16,4 1-6 15,5 1-1 1,7 0 2-16,3-3-1 0,5-3 0 16,3-1 2-16,4-5-3 15,4-3 4-15,5-3 2 16,3-4 3-16,5-2-3 0,5-4-3 16,-1-5-2-16,1-4-1 15,1-2 0-15,-2-4-1 16,-4-1 3-16,-3-1 2 15,-7 0 4-15,-5 1 25 0,-7 1-1 16,-7 1-2-16,-7 3 8 16,-5 0-9-16,-3 0-11 15,-5 0-6-15,1-2-8 16,-1-2-5-16,-6-3 1 0,0-1-2 16,-3 0 1-16,-5-1 0 15,-3 1 2-15,-8 0 1 16,-4 5-4-16,-6 2-3 15,-7 6-3-15,-7 5-2 0,-11 5 0 16,-6 5-4-16,-6 7-1 0,0 5 5 16,-3 2 8-16,2 1-2 15,5 5-48-15,2 1-33 16,5-1-65-16,-1-2-120 0,0-3-246 16</inkml:trace>
  <inkml:trace contextRef="#ctx0" brushRef="#br0" timeOffset="4605.77">22647 16948 1121 0,'-4'-10'-19'16,"-2"-8"-15"-16,0 4 56 15,2 0-6-15,-5 1-13 16,1 2 0-16,-3-1 5 0,-4 3-7 16,-1 2 0-16,-7 0-2 15,-2 3-3-15,-4 2-4 16,-4-1 2-16,-2 2 4 15,-4 1 2-15,-1-1 1 16,-1-1 1-16,1 2 1 0,-2-1 4 16,-3 0 3-16,-1 2 5 15,-5 0 1-15,-2 3-11 16,-3 3-4-16,-1 5 0 16,-3-1-1-16,-3 3-1 15,-1-2-1-15,-2 1-7 0,-1-1 2 0,-2-1 4 16,-3-2 2-16,0 1 1 15,-1-2 5-15,-1-2-11 16,-2 3 7-16,1-1 1 16,-1-1-2-16,2 2 0 15,-2-1 0-15,0-4 0 16,-2 1 1-16,0-2 0 16,-3 0-1-16,1-2 1 0,-2 1 7 15,1-4 1-15,1 1 3 16,0-2-4-16,0 2-5 15,-2-1-2-15,0 1 1 16,-3 0-3-16,3 1 1 16,-2 0 0-16,-1 0 1 15,2-2 0-15,1 0-1 0,-2 1 1 16,-1-3-1-16,0-1-1 0,0 2 2 16,-1-2 0-16,0 3 11 15,1-1 0-15,1 3-8 0,1-1-3 16,-1 1 0-16,0 0-2 31,-1 0 2-31,2-1-1 16,0 0 0-16,-1-2 1 0,3 1-1 15,0 0 1-15,4 2 0 16,-2-2-1-16,0-4-1 16,1 3 2-16,-1 0-1 15,2-2 0-15,-1 0 1 0,0 0 6 16,3-1 8-16,-1 3 1 15,1 0-8-15,-1 0 0 16,-2 2-6-16,2-2 0 16,0 3-2-16,0-4 1 15,0 0 1-15,3-2 7 16,0-1 5-16,2-3-3 0,1-1-5 16,0 2 6-16,0-2-5 15,-1 1-3-15,-1 0 0 16,1 3-3-16,-1 2 1 15,0 0-1-15,1-1 2 16,1 1-1-16,0 0 9 0,0-1 3 16,1 0-4-16,0-1 2 15,0 2-3-15,-2 0-3 16,3 0 0-16,-1 1-3 0,0 0 1 16,1 1-2-16,1 0-1 15,0 1 1-15,2-1-3 16,0 2 4-16,1 0-3 0,-1-1 1 15,1 2-2-15,0 1 1 16,0 0-1-16,1 1 2 16,0 3-1-16,2-2-1 15,-1 1 1-15,2-1 0 0,1-1 3 16,3-1-2-16,-1-3 1 16,1 1 17-16,1-2 4 15,0-1-6-15,2 2-7 16,1 1-6-16,2-1-3 15,3 3-1 1,1 0 1-16,2 0-3 0,-1 1 1 0,3-2 4 16,1 2-6-16,1-1 6 15,2-1-3-15,3 0-1 16,2 0-1-16,3 0 3 0,1 0-1 16,1 0-2-16,2 0-1 15,4 1-4 1,2-1-22-16,1 0 4 0,6 1-2 15,4-1-7-15,3 0-19 16,5 2-37-16,2-2-71 16,8-3-168-1,1-1 44-15,5-4-191 0</inkml:trace>
  <inkml:trace contextRef="#ctx0" brushRef="#br0" timeOffset="5496.4">13851 16563 576 0,'0'0'123'0,"0"-1"-29"15,-6 0 40-15,-6 0-60 0,-1 1-44 16,-5 1-6-16,0 0-14 16,-7 1-7-16,-3-1-1 15,-2 3-4-15,-5-1 4 0,-5 2 0 16,-3-1-1-16,-2-1 13 16,-5 1 11-16,-1-1 13 0,-1 0-4 15,-1-2 7-15,1-1-11 16,-2 0-6-16,2 2-14 15,0 0 1-15,-2 1 9 0,5 3-3 16,-1 4-11-16,4-1-7 31,1 4-1-31,5-1 4 16,3-1-2-16,3 1 0 0,3-1-2 16,4-1 4-16,5 0-1 15,3-2-3-15,4 0 5 16,5-1-3-16,3-3 0 0,5 3-1 15,2-3 1-15,3 2-2 16,7 3 3 0,3 0-2-16,4 3 3 0,3 1-1 15,5 1-3-15,5-1 4 16,1 2-2-16,2-2 0 16,5-3-1-16,0 1 1 15,2-3-1-15,-1 0-6 16,3-3-22-16,-3 0 10 0,-1 0 2 15,-2 1-2-15,-2 3-10 16,-1-1-21-16,-1 0-21 16,-2-2-16-16,-1-3-26 15,-1-3-16-15,1-9-20 16,-1-7 17-16,-2-8 17 0,0-5 26 16,-6-1 34-16,0 0 49 15,-5 1 27-15,-6 3 83 16,-3 6 29-16,-3 4-10 0,-2 2-4 15,-1 4 15-15,0 2-15 16,0 3-26-16,-2 1-20 0,1 2-34 16,0-1-30-16,1 1-7 0,0 1-3 15,0 1 0-15,0 0-2 16,0-2-1-16,0 1-28 16,0 1 17-16,0 1 14 15,-2 1 2-15,-3 6 1 16,0 5 0-16,-1 6-1 0,-1 8 1 15,-1 7 1-15,3 5 0 16,1 3 0-16,3 2-1 16,1-1-2-16,0-1 0 15,4-2-1-15,4-2-1 16,2-3-3-16,2-3-94 0,2-5-55 16,-1-3-89-16,-3-12-122 15</inkml:trace>
  <inkml:trace contextRef="#ctx0" brushRef="#br0" timeOffset="13381.43">7833 9828 929 0,'0'2'31'15,"0"-4"-35"-15,6-3-5 16,8-3 10-16,5 1-1 16,2-2 0-16,5 0 0 0,0 0-1 15,1 2 0-15,2-1 0 16,-1 2 1-16,-1 1 1 15,0 3-1-15,3 0 1 16,-1 1 2-16,1 2-1 16,2 5 1-16,0-1-2 15,4 3 1-15,-3-3-1 0,5 1 3 16,0-3 11-16,1 0-2 16,5-2-5-16,-1 1-2 15,4-2-3-15,-2 4-2 16,1-2-1-16,-5 3 0 0,-2 0 0 15,-4 0 0-15,0 0 0 16,-6-1 1-16,-1 0 0 31,-1-3 0-31,-2 2-1 16,-3-5 0-16,-2 2-1 0,-4-2 3 16,-3-3-1-16,-5 4 0 15,-1-2 2-15,-4 2 0 16,-1-1 2-16,-2 2 4 0,0-1 26 15,-2 0 21-15,-4-2-7 16,-5-2-37-16,-4 0-12 16,-4-2 2-16,-2 0-2 15,-5-1 1-15,-2 0 1 0,-4-1-1 16,-3 1-2-16,-5 2 1 16,-2 2-1-16,-2 0-1 15,-1 4-1-15,-2-2 4 16,1 2 0-16,4-1 1 15,0 1-3-15,1-2 3 16,2-1-1-16,0-4 0 0,0 0 1 16,3 1-1-1,-2-1 1-15,3 0 10 0,2 1-4 16,3 4-5-16,3-1-3 16,0 1 1-16,4 0 0 15,5 2-1-15,3 0 1 16,5-3-2-16,1 1 2 15,4 2 0-15,3-2-1 16,2 1 0-16,0 0-5 0,3 0-6 16,7 1 4-16,1-2-1 15,5 2 2-15,2-2-1 16,6 3 4-16,1 2 1 16,2-3 1-16,4 2-1 0,3 1 3 0,3 2-1 15,4-2-1-15,0 1 1 16,1 0 1-1,-1 1-2-15,1 0 3 16,-2 1-1-16,-1-1-2 16,2 2 2-16,-5-1-1 15,3 1 1-15,-2-1-1 0,-2 0-1 16,-1 0 1-16,-3 0-1 16,3-3 1-16,-8 1 1 15,-3-3-2-15,2 1 2 16,-3 0-1-16,-7-4 0 0,-3 2 1 15,-3-2-1-15,-3 1-2 16,-6 0 4-16,0 1 2 0,-8-1 6 16,-4-1-6-16,-5 1-4 15,-2-1 1-15,-7 1-1 16,-1 0-1-16,-2-1 1 16,-3 1-1-16,-3-1 2 15,-3-1 0-15,-2 2-1 16,-5-1-1-16,0 0 2 0,-3 2 1 15,2 0-3-15,-5 0 3 16,4 2-3-16,-3-2 1 16,-1 2-2-16,2 2 4 15,-2 1-2-15,4-1 0 16,-4 1 0-16,6 1 0 16,-4 0 1-16,3-1-2 15,1 1 1-15,6-1 0 0,-2 0 2 16,7-2 3-16,5 0 12 15,6-1-11-15,4 0-4 16,5-1-1-16,4 0 1 0,4-1-4 0,3 0 2 16,3 1-1-1,0-1-5-15,2 3-4 0,6-2-9 16,6 2 13-16,4 0 6 16,5-2-3-16,4-1 2 15,6 1-1-15,3-2 3 16,4-1-1-16,3 0 0 15,3 0 0-15,2 1 0 0,3 1 0 16,0-1 1-16,3 1-1 16,4 0 0-16,-1-1-2 0,-2-2 5 15,3-1-4-15,-2 2 2 16,-2-2 0-16,-2 2-1 16,-2 1-1-16,-4-1 1 15,-3 2 1-15,-4 0-2 0,-4-2 1 31,-3 2 0-31,-6-1 0 0,-3-1 1 16,0-1-2-16,-4 0 2 0,-4 0 0 16,-4 0-2-16,-2 2 2 31,-5-1 0-31,-2 1 0 0,-1 0 0 16,-1 1 3-16,0 0 1 15,-4-2 15-15,-5 1 5 16,-2-1-22-16,-9 1-2 0,0-2-2 15,-7 0 1-15,-2 0-1 16,-8-1-1-16,-5 0-6 16,-1-3-8-16,-7 2 10 15,0-2-8-15,-1 0 0 0,-4-1-39 16,1 3-7-16,-2 2-31 16,-4 1-47-16,-2 5-54 15,-5 7-118-15</inkml:trace>
  <inkml:trace contextRef="#ctx0" brushRef="#br0" timeOffset="44077.17">21303 8963 861 0,'-16'-21'53'0,"-2"4"35"0,4 4-14 16,4 4-25-16,4 2-41 16,1 4-6-16,3 2-6 15,0 1-13-15,4 0-64 16,-1 4-14-16,6 10 60 0,1 7 22 15,0 12 2-15,-1 16-3 0,-1 13 15 0,-4 18 0 16,-1 12 1-16,-2 13-2 16,-6 10 1-16,2 1-3 15,-1 4 6-15,0-8-3 16,1-4-1-16,1-13 3 0,-1-15-2 16,3-16 2-16,1-13 33 31,4-13-15-31,8-14-18 15,4-9-3-15,6-6-3 0,7-7 1 16,2-4 0 0,3-9 4-16,1-5 2 0,-1-4 2 15,2 1 0-15,-3 1 0 16,-2 1-3-16,1 6 1 16,-2 5-4-16,0 3 0 15,3 1-1-15,2 5-1 0,8 5 1 16,2 2 1-16,7 0-1 15,6 0 3-15,5 1-1 0,3-2-1 0,0 1 0 16,2 0 6-16,-1 1 45 16,2 0-44-16,0 0-1 15,-1 2-1-15,-2 0-3 16,-1-1-1-16,-2-3 3 16,-6 0-2-16,-4 0-1 15,-3-2-1-15,-7 0 2 0,-4 0-2 16,-9-1 1-16,-8-1-1 15,-5 1 4-15,-6-1-1 16,-5-1 0-16,-1-2 0 16,-2 0 2-16,1-1 42 0,-1 0-42 15,0-1-5-15,0-2-3 16,1-8 3-16,1-10 4 31,1-17 1-31,3-21 2 0,4-22-6 16,3-23 4-16,6-25-8 15,5-18-32-15,5-13-9 16,5-1 4-16,0 5-8 16,-1 21 29-16,-6 19 17 0,-2 21 4 15,-6 24 55-15,-8 19-6 0,-5 14-26 16,-3 9-12-16,-2 8 6 16,-1 8-4-16,-3 5-3 15,0 5 2-15,0-1-8 16,-1 3-4-16,0-1-1 0,-1 1-1 15,1 0 0 1,-1 0-1-16,-2 2 1 16,-2 3 5-16,-5 1 4 15,-5 2-2-15,-4 3-6 16,-8 2 15-16,-7 4-11 16,-5-1-4-16,-9 1 4 0,-4 1-1 15,-8 0 0-15,-6-1-4 16,-5-1 9-16,-6-2-18 0,-3-1 11 0,-5-3-2 15,3-4 2-15,0-4-1 16,0-2 13-16,-2-4 8 0,0-5-7 16,0 0-7-16,-1 0 1 15,-2 2 1-15,0 2-2 16,4 3-6 0,3 2-2-16,1 3 1 15,2 5-2-15,6 4-2 0,5 1-20 16,9 4-34-16,5-2-47 15,6-3-149-15,0-11-318 16</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50:35.826"/>
    </inkml:context>
    <inkml:brush xml:id="br0">
      <inkml:brushProperty name="width" value="0.05292" units="cm"/>
      <inkml:brushProperty name="height" value="0.05292" units="cm"/>
      <inkml:brushProperty name="color" value="#FF0000"/>
    </inkml:brush>
  </inkml:definitions>
  <inkml:trace contextRef="#ctx0" brushRef="#br0">20853 16576 1013 0,'-21'-19'18'0,"-2"-2"-13"16,2 5 25-16,1 3 12 0,2 2-35 15,0 2-11-15,1 2 0 16,-2 1 4-16,-1 2 1 0,-3 2-21 16,-5 0 5-16,-7 4-6 15,-6 6 0 1,-4 4 13-16,-4 5 9 0,-2 1-2 0,-1 3 4 16,-1 2-3-16,1-3 0 0,1 1 1 15,0 0 3-15,3 2 17 16,2 3 6-16,2 2-12 15,0 3-8 1,2 6-5-16,2 3 0 0,2 1-1 16,4-1-4-16,5 1 1 15,8-7 3-15,4-3 2 16,10-2-3-16,4-4-1 16,5-1-1-1,4 1 3-15,8 0 1 16,6-2-2-16,2 5 0 0,5-2-1 0,2 1 2 0,5-2 1 31,2 1 0-31,6-4-2 16,5-3 0-16,4-3 4 15,7-5-3-15,1-1 3 16,3-3 0-16,2-2 8 0,1-2 8 16,2-1-13-16,1-1 2 15,1-3-4-15,1-6-4 16,1-3 0-16,-3-3 0 15,-2-3 0-15,-1-3 0 0,-3-4 0 16,-5-2-3-16,-2-2 2 16,-4-3 4-16,-4-2-4 15,-5-1 2-15,-6 0-9 16,-2-1 17-16,-10 3-3 0,-6-1 16 16,-8 0 7-16,-7 2 5 15,-3-1-10-15,-6-1-7 16,-6-1-1-16,-5-1-1 15,-1-2-9-15,-3 0-3 16,-2-1-4-16,-3 1 0 0,-3-2-2 16,-2 1 0-16,-7 4 2 15,-4 3-5-15,-7 5 3 16,-7 4 1-16,-5 4-1 16,-4 4 0-16,-6 5 4 15,-4 4-2-15,-4 2 0 16,-1 3 2-16,2 3-4 0,-3 5 2 15,3 5-3-15,3 2-24 16,4 4-26-16,2 2-46 0,-3-3-99 16,-5-5-256-16</inkml:trace>
  <inkml:trace contextRef="#ctx0" brushRef="#br0" timeOffset="10926.16">6998 8285 1015 0,'0'0'13'15,"0"0"-8"-15,0 0-4 16,0 0 9-16,0 0-4 15,0 0-4-15,0 0-2 16,-137-115-2-16,131 119-2 0,-5 12-5 16,0 15-26-16,-2 15 4 15,-3 14 18-15,-3 16 7 0,-2 17-5 16,-4 10 3-16,2 8 4 16,-4 5-1-16,0 9 5 15,-2 8 1-15,-1 1-1 16,0 6 2-16,-2 5 2 15,1-1-1-15,-4-1 2 0,3-1 0 16,-3-9 4-16,4-8 11 16,5-10 7-16,7-12-16 15,0-12-5-15,7-11-3 16,7-8-2-16,3-8-1 0,2-6-1 16,3-7 2-16,7-6-1 15,1-4 0 1,3-5 1-16,4-4 1 15,6-4 0-15,3 0 0 0,5-4-1 0,7-2 1 0,4 0-1 16,6-3 1-16,7-2 0 16,6-2-1-16,5-2 0 15,7-3 2-15,6-1 1 16,8-2-4-16,2-1 3 16,3 0 1-16,5-2-3 0,3 5-1 31,4-4 2-31,0 2-1 15,7 1 1-15,-1 1-1 0,5-4 0 16,4 2 0-16,3-1 0 16,3-2 1-16,2-3-1 15,3 1 1-15,2-1-2 16,-1-2 0-16,3-5 0 0,1-1 3 16,-1 0-1-16,2-1 2 15,-3 2 0-15,1 0-2 16,-1 4 2-16,-2 1-1 0,-2 1 0 15,-1 5-1-15,-2 1-2 16,-2 1-1 0,-4 0 3-16,0 0-2 0,-4 0 1 15,0-2-1 1,-2-1-1-16,-2-1 0 16,-6-2 1-16,-2 1 1 0,-3-2 0 15,-6-1-2-15,-5 0 1 16,-4-1 0-16,-6 0 0 15,-3 2 0-15,-8 0 1 16,-4 2 0-16,-6-1-1 16,-5 3 0-16,-4 3 0 0,-9 1 0 0,-2 0 1 0,-5 2-1 31,-4 0 0-31,-1 0-1 16,-6 0 0-16,-1-2 0 0,-3 0-1 15,-3-3-1-15,-3-2 0 16,-4-1 0-16,-2-1 2 15,-3-1 0-15,0 3 0 16,-1-4 1-16,-2-1 0 16,0-1 0-16,1-7 2 0,1-8 9 15,2-12 2-15,4-14-10 16,1-16-3-16,4-16-1 16,4-17-1-16,1-12-1 0,2-7 2 15,0-6 0-15,3-1 3 16,-1-3 0-16,0 2-2 15,-1 1 2-15,1-2-2 16,-1 3 1-16,-4 1-1 0,2 4 0 16,-2-3 0-16,0 1 1 15,4-6-2-15,0 1 2 0,2 1-2 16,3 3 1-16,2 3 0 16,-2 6-1-16,0 10 1 15,-1 8-1-15,-1 8 0 16,-2 9 2-16,-5 12-2 15,-2 13 0 1,-4 9 2-16,-1 9-1 16,-6 7 0-16,-4 10-1 0,-2 5 3 15,0 2 0-15,-3 3 5 16,-5 2 17-16,-5 0-9 16,-1 0-12-16,-6 2-2 0,-3 4 0 15,-3 0-1-15,-4 0 1 16,-4 1 0-16,-5-1 1 15,-4-2 4-15,-5 0-2 0,-4 0 6 16,-5-2-2-16,-5-1 1 16,-4 1-4-16,-6-2 1 15,-3 0-2-15,-9 0-1 16,-3 0-2 0,-7 1-1-16,-6-1 0 0,-3 1-1 0,-7 1 3 15,-4-2-3 1,-6 3 1-16,-5-2-1 15,-2 1-1-15,-2-2 2 16,-3 0 2-16,-2 0-3 0,-2-6 1 0,-1-1-1 16,-2-3 1-1,-7 0-1-15,-1 0 3 16,-4 1 1-16,-3 1-4 16,-1 0 2-16,-5 3 2 0,1 4 2 15,-3 1 9-15,2 0-4 16,0 1-4-16,-5 2-3 0,5-1-1 15,0-1-1-15,3-1-1 16,1-1 2-16,0-5 2 16,3-4-4-16,1-2-1 15,3-2 1-15,1-3 1 0,1 2-6 16,3 0 1-16,-1 6-64 16,2 8-65-16,-7 4-115 15,-8 11-125-15</inkml:trace>
  <inkml:trace contextRef="#ctx0" brushRef="#br0" timeOffset="22399.74">22538 4311 624 0,'-16'-20'6'0,"1"4"2"15,3 0 5-15,3 3 12 16,3 3-6-16,2 3-4 16,1 3-8-16,1 1 2 15,1 0-3-15,0 3-7 0,2 0-1 16,0 4-3-16,2 8 1 16,3 3 0-16,-1 8-2 15,-2 7-4-15,0 7 7 16,-2 8 10-16,0 8-5 15,-3 4 3-15,-4 8-2 0,-3 6 0 16,-3 6-2-16,-1 8 2 16,-3 3-2-16,-2 3 1 0,-2 1-1 0,0-2-1 15,1-5 2-15,2-7 0 16,3-4 1-16,1-6 5 16,2-4 20-16,3 1-21 15,1-5-4-15,2-5-1 16,-1-1-2-16,3-4 2 15,1-3-3-15,0-5 2 16,0-3-1-16,2-4 1 16,-2-3-1-16,4-5 0 0,1-6 1 15,3-1 0-15,3-2 1 32,1-3 1-32,3-1-1 0,2 3 3 15,0-1-4-15,5 2 0 16,1-1 0-16,1 0-1 15,5-1 0-15,-1 0-1 16,4-1 2-16,-2-1-2 0,2-1 3 16,1-1 0-16,0-2-1 15,1 3 0-15,2-1 0 16,1 0 0-16,2 1-1 16,4 0 0-16,-1-2 0 15,2 1 0-15,1-2-1 16,0-2 1-16,4 1 1 0,-2-2 1 0,6 3-1 0,-3-2-1 15,4 1 0-15,0 2 0 16,2-5 3-16,1-2-5 16,1 0 2-16,2-2 1 15,1-2 0-15,0 0-1 16,-1-2 3-16,1-2-4 0,-1 0 2 31,-3-2 0-31,3 2 1 16,-1 0-2-16,-6 1-2 15,-2 3 6-15,-5 0-3 0,-5 1-1 16,-4 2 0-16,-4 4 1 0,-5-4-2 16,-3 3 3-16,-6-3-2 15,-1 1 0 1,-5 1 1-16,-1-3 0 16,-4 2 1-16,-2-1 0 0,-1-3 45 15,-1 3-23-15,0-3-16 16,0 0-3-16,-2 0 0 15,1 0 11-15,-1 0 13 16,0 0-11-16,-1 0-11 16,2 0-4-16,-2-1 1 0,1-8-3 15,2-7-3-15,-1-11-1 0,4-9-1 0,4-10 4 16,2-14 0-16,4-9-2 16,1-11 2-16,3-7 1 15,2-5 0-15,5-8 1 16,0 0-3-16,3 2 3 0,0 3-2 15,0 4-1-15,-1 5 3 16,0 7 0-16,-2 4-2 31,-2 4-3-31,-1 2 2 0,-2 9 2 16,-4 6-1-16,-3 8 0 16,-5 9 0-16,-4 11 3 15,-4 7-2-15,1 7 2 16,-3 4 2-16,-3 2-2 0,0 2 1 15,-3 1 1-15,1 0 1 16,-5 2 4-16,-1-2-2 0,-5 3 1 16,-1 0-6-16,-5 1-2 15,-2 5-2-15,-2 1 7 16,-2 0-4 0,1 0-1-16,-2 0 0 15,2-2 0-15,-3-1 1 0,-4-4 0 16,-1 0 8-16,-3 0 5 15,-4-6 8-15,-4 0-20 16,-5-3-1-16,-1 2-2 16,-5-2 2-16,-2 2-3 15,-4 0 1-15,-1 0 2 16,-1 0-3-16,-3-1 3 0,0-1-2 16,-3 0 1-16,0-1-1 15,-1-1-2-15,-2 1 3 16,-1 0-1-16,0 3 2 15,1 0-4-15,2 1 3 16,0 3-1-16,4 0 1 0,5 2 0 16,6 1 6-16,7 0-17 15,3 0 2-15,6 0-104 16,0-3-148-16,3-8-369 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53:01.039"/>
    </inkml:context>
    <inkml:brush xml:id="br0">
      <inkml:brushProperty name="width" value="0.05292" units="cm"/>
      <inkml:brushProperty name="height" value="0.05292" units="cm"/>
      <inkml:brushProperty name="color" value="#FF0000"/>
    </inkml:brush>
  </inkml:definitions>
  <inkml:trace contextRef="#ctx0" brushRef="#br0">16982 4292 1110 0,'0'0'14'0,"0"0"-9"0,0 0 1 15,0 0 0-15,0 0-5 16,0 0-3-16,0 0 0 15,-112 83-3-15,107-41-5 16,-2 12 4-16,0 11 4 0,-3 13 1 16,-4 14 2-16,0 12-1 31,-5 7 0-31,2 9 0 16,-4 3-1-16,1 6 0 0,2-1 0 15,0 1 0-15,1 3 2 16,-1 3-3-16,1 0 2 15,-1-3 1-15,2-7-1 0,3-7 0 16,3-17 1-16,2-13 1 16,4-19-3-16,4-15 1 15,0-12 0-15,6-11 1 0,2-10-1 16,3-8-2-16,3-2 4 16,-1-1 1-16,4-1 0 15,2-1 1 1,3 2-1-16,4 2-1 0,4-1 0 0,6 2 0 0,4 1-2 15,5-1 1-15,3-2-1 32,4-1 0-32,5 0 1 15,3-3 0-15,3-3 0 16,1-1 0-16,5 1-3 16,2-1 4-16,4 1-3 0,0-1 2 15,2 2 0-15,0 0-1 16,1 2 1-16,1 0 0 0,-1 2 0 15,-2-1 0-15,5 1 1 16,2 0-5-16,0 2 5 16,1-1-1-16,1-2-1 15,3 1 0-15,1-1 0 16,-2 2 1-16,2-1 0 16,1-2 0-16,3 0-1 0,-3 2 0 15,-1-2 0-15,-1 1 1 16,-1 0-2-16,-3 1 2 15,-4 0 0-15,0 1-1 0,-1 1 1 16,0 0 0-16,-3-2-1 16,0 0-1-1,-1 0 3-15,-1 0-1 0,0-2-1 16,-3 2 0-16,-3-4 2 0,1 2-1 16,-4-1-1-16,0 1 1 0,-5-2 0 15,0 1 0-15,-3-1-1 16,-5 0 1-16,-2 0-1 15,-5-1 0-15,-1-1 0 16,-5 1 1-16,-2-1-2 16,-3 1 2-16,0-1-1 0,-4 1 0 31,-4-1 0-31,-2 0 1 0,-5-2-1 16,-3 2 0-16,-4-3 0 15,-3 1 0-15,-2 1 0 16,-3-2 0-16,-2 0 0 15,-1 0 0-15,0 0 1 16,2 0-1-16,-4 0 0 0,1 0 3 0,-2 0 0 16,2 0-3-16,2 0 1 15,-1 0 3-15,-1 0 7 16,0 0 0 0,0 0 0-16,0 0 3 15,0 0-1-15,0 0-4 16,-1 0 0-16,-1 0-6 0,1 0-3 15,0 0 2-15,-1 0-3 16,0 0 1-16,1-2 1 0,0 1-2 16,-1 1 1-16,0 0 0 15,2 0-1-15,-1-3 1 16,1 3-1-16,-1-1 3 16,0 1-3-16,1-3 1 15,-1 2 0-15,0-1 0 0,0 1 2 16,1-3-2-16,-1 2-1 0,0-1-1 15,0-1 2-15,1 0-4 16,-1-3 0-16,0 2 2 16,0-2 3-16,0 0-2 0,0-1 1 15,-1 2 2 1,1-5-1-16,-3 0-2 0,2-2 4 16,-2-2-4-16,0-3 1 31,-1-2 0-31,1-1 0 15,-2-2-1-15,-2-5 2 0,1-4-3 16,0-2 4-16,-1-5-3 0,-2-3 0 16,1-5 2-16,1-2 0 15,-2-5 0 1,2-4-2-16,1-1 3 0,0-5-4 16,-1-2 2-16,3-5 2 15,-2 0-4-15,0-5 5 16,-1-3-2-16,-1-1-3 15,0-1 3-15,-1-2-1 16,-1-1-1-16,-1 0 1 16,0 0-3-16,-1 0-8 0,-1-2-11 0,2-1 9 0,0-1 10 31,3-2 3-31,0 1-3 16,4-2 2-16,1 3 2 0,2 6-2 15,0 5 0-15,1 0 0 16,1 9 0-16,-2 3-1 15,1 8 2-15,-1 4-1 16,0 8 2-16,-2 8 0 0,-1 6-2 16,1 4 2-16,-1 8-1 15,0 4 0-15,0 3 0 16,0 5 0-16,-2 3 0 16,-1-2 0-16,-3 2 2 0,-4 1-1 15,-4 0 0 1,-6 0 0-16,-2-1 5 0,-5 3-6 15,-5-2 0-15,-2 3 5 16,-5-3-2-16,-2 3-1 16,-5-1 0-16,-7-2-2 0,-3 3 1 15,-7-3-1-15,-7 3 0 0,-5-2 1 16,-8 2 0-16,-3 0 0 16,-6 2 7-16,-5 4-5 15,-2-2-2-15,-2 4 0 16,-4-3 0-16,-3-2-1 15,0-3 1-15,-3 0-4 0,-3 0 2 16,1-3 1-16,-5-2 2 31,0 0-3-31,0 2 3 16,-3 0-3-16,0 2-2 0,-3 1 3 0,1 0 1 16,0 5-3-1,2 4-2-15,5 1-2 0,4 1-5 16,4 0-17-16,11 4-26 0,9-1-9 15,3-3-115-15,7-5-31 16</inkml:trace>
  <inkml:trace contextRef="#ctx0" brushRef="#br0" timeOffset="10418.09">25501 7038 751 0,'-12'-11'4'0,"-4"-3"4"16,4 1 1-16,2 3 36 16,1 3-32-16,2-1-11 15,-1 1-1-15,1 3-3 0,-1 0 2 16,-4 4 0-16,0 0-3 0,-5 8-25 15,-5 8-4-15,-4 7 8 16,-2 5 6-16,-4 1 6 16,3 1 2-16,1-3 10 0,1-6 2 31,0-2 2-31,0-1 2 0,-1 2 0 16,-2 3 0-16,-2 2-5 15,-1 5 0-15,2 0 1 0,3 1 6 16,3 3-1-16,5 2-4 15,3 3-2 1,1 4-1-16,6 3 1 0,1 6 2 0,4 1-2 16,0 1 1-16,4 0-2 15,1-2-1 1,5-1 2-16,0-1-1 16,3-3 1-16,1-3-2 0,1-2 2 15,3-3-1-15,2-6 1 16,2-2 0-16,5-4 0 0,3-2 3 15,2-2 1-15,6-2 4 16,-1-2 6-16,5-1 7 0,1-3-13 16,1-3-5-16,3-2-1 15,-2-4-2-15,4-3 2 16,2-3-3-16,2 0 3 16,-1-7-1-16,3-4 0 15,-3-1 0-15,2-1 0 16,-3-5 1-16,0 0 1 0,0 0 3 31,-2-2 5-31,-3 0 5 0,-5-2-11 16,-1 0-4-16,-3-3 2 15,-3-5-2-15,0-4 4 16,-4-6 5-16,1-6 1 16,0-4-6-16,-3-4-4 15,-2 0 1-15,-2 0-1 16,-3 4 3-16,-4 1 9 0,-5 5 12 15,-2-1 4-15,-3 4-8 0,0-2-11 16,-3 2-7-16,-3 0-3 0,-3 0-2 16,1 1 0-16,-4 0-2 15,-1-1 3 1,-3 0 0-16,1 1-1 0,-5 2-1 16,-3 1-2-16,-2 0 2 15,-4 6 1-15,-4 5-1 0,-2 2 2 16,-5 5 0-16,-3 7-26 31,-3 6-31-31,-6 5-61 0,-3 1-77 16,-8 0-193-16</inkml:trace>
  <inkml:trace contextRef="#ctx0" brushRef="#br0" timeOffset="12162.32">10130 10200 657 0,'0'7'61'0,"-1"-1"-58"16,-3 5-4-16,2 5 1 16,1 4-1-16,0 9 2 15,0 4-2-15,0 5 2 16,1 4-1-16,0 4 0 15,0 5 1-15,-1 4-1 0,-2 4 1 0,1 3-2 16,-1 4 4-16,0 1-2 16,-1 1-2-16,-2 3 2 15,1 0-1 1,-2 1 1-16,1 2-2 16,1 0 3-16,-1 2-2 15,1 1 0-15,-1 4-1 0,0 4 3 16,1 0-3-16,-3 5 2 15,-3 3-1-15,1 3 0 16,-1 0 1-16,-2 1-2 16,2 3 2-16,0-2-1 15,0-2 1-15,2-1 0 0,-2-1-1 16,2-2 1-16,1-3 0 0,1-1 4 16,2 2 16-16,2 0-12 0,-1-1-5 15,3 2 0-15,0 1-2 16,-1 2-2-16,2 2 1 15,0 1 1 1,0 5-3-16,0 0 1 16,0-2 0-16,0-2 1 15,-1-3-1-15,0-2 2 16,-1-5-3-16,2 0 2 0,-4 0-2 16,2 0 3-16,0-1-2 15,-2-3 0-15,2-2 4 16,-2 0 12-16,1-3-3 15,1-1-2-15,-3-1-3 16,2 0-2-16,-2 0-2 0,1-6-2 16,-2-3-1-1,1-4-1-15,-3-5 0 0,0-3 2 0,-2-5-2 16,-1-4 1 0,1-6-2-16,-2-7 2 0,1-9 2 15,3-7-1-15,4-9 5 16,0-6 21-1,4-1-22-15,2-9-6 0,6-13-44 16,3-9-45-16,1-9-159 16</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54:02.347"/>
    </inkml:context>
    <inkml:brush xml:id="br0">
      <inkml:brushProperty name="width" value="0.05292" units="cm"/>
      <inkml:brushProperty name="height" value="0.05292" units="cm"/>
      <inkml:brushProperty name="color" value="#FF0000"/>
    </inkml:brush>
  </inkml:definitions>
  <inkml:trace contextRef="#ctx0" brushRef="#br0">12014 14410 734 0,'-14'-8'36'16,"-2"0"3"-16,1 1 22 0,1 2 13 16,1 1-37-16,-1 0-20 0,3 0-8 15,-2 2-6-15,0 0-3 16,-2 0 2-16,-2 1-2 15,0 0 2-15,-3-1-3 0,-4 2 2 16,-2 1 0-16,0-1-1 16,-4 0-1-16,1-1 2 15,-5-2 2-15,1 3-2 16,0-5-1-16,-4 1 2 16,1-1 16-16,0 1 2 0,-3-1 0 31,0 3 2-31,-3 0-7 0,-2 2 5 15,-2 3-11-15,-2 5-6 0,-1 4 0 16,-2 5-5-16,1 1 2 16,-1 2-1-16,1 0 3 15,-2 0-2-15,1 0-1 0,2-1 1 16,-1 0 1-16,4 0-3 16,2 0 5-16,3 2-5 15,2 0 2-15,2 3 3 0,1 0-5 16,4 3 1-1,2-2 1-15,3 0 0 16,5-4 0-16,7-3-1 0,4-4 1 16,4-5-2-16,5-1 0 15,1-2 0 1,1 0-5-16,0 1-13 0,5 1 7 16,3 0 8-16,0 3 6 15,2 2-1 1,2 1-1-16,4 0 0 0,0 4 1 15,3-3 4-15,2 2-6 16,-1 1 4-16,4-2-1 16,1-2-1-16,0 0 0 15,2-3 0-15,1-1 1 0,0 0 0 0,2-1 0 16,3 2 0-16,1 0 0 16,0 1-1-16,0 0 1 15,1 1 0-15,2 0-1 16,-2-1 1-16,1-1-2 15,2 0 2 1,-2-3-1-16,2-1 1 0,-1-3-1 16,3 1-1-16,-2-3 3 15,0 2-2-15,-2-1-1 16,-2 0 2-16,0 1-2 0,-1 0 2 0,2 0 0 16,-3-2-1-16,4 0 1 15,-1-1 0-15,1 2 0 0,2-3 0 31,-1 1 0-31,-1 0 0 16,-1 1-2-16,-1-1 0 16,-1 0 2-16,-3 0-1 0,2-1 0 15,-1 2 0-15,-1-1 0 16,1 1-2-16,0-3 3 0,-1 0-1 16,-1 0 0-1,2-4-1-15,-2-1 0 16,-2-2 0-16,0 0 1 15,-1-1-1-15,-2-1 3 0,-1 1-2 16,0-2 0-16,1-2 1 0,-4-1-3 16,1-1 4-16,-1-3-1 15,0 1 0-15,-1-2 0 16,-2-1 0-16,1 0-1 0,-2-1 1 16,0 0-2-16,-2-2 2 15,1-3-1-15,-1-1 1 16,2-2-1-16,-1-3 0 15,3-1 1-15,-4-1 0 0,-1 1-1 16,-1 2 0-16,-1 4 0 31,-4 3 1-31,-1 4 0 0,-2 2-1 16,0 4 1-16,-1 2-3 16,-2 1 3-16,0 2 0 15,2 1-2-15,-2-1 0 0,0 2 3 16,-1 1-3-16,1 0 1 15,-1 0-1-15,0-1 2 16,0 1-3-16,0 1 2 16,-1 1 1-16,-4 0-1 15,-1 0-3-15,-2 1 2 0,-1 2-4 16,-2-2 2-16,0-1 4 16,-2 1 1-16,0-1 0 15,-1-3-2-15,-2 0 1 16,1-1 2-16,-1-1-1 0,-1-2-1 15,-1-1 1-15,-4 1-1 16,1 0-1 0,-3 1 1-16,-1-1-1 0,-2 2 0 15,-1 1 0-15,-1 0 0 0,-2 1-2 16,-1 0 2-16,0 0-2 16,-3-1 2-16,0 2 2 0,-3 0-2 15,-2 1 0-15,-2 2-1 16,-1 0-2-16,-2 2 3 15,0 1 1-15,-3 7 0 16,-1 0 0-16,-2 3 0 16,-1 5-2-16,-1-1-1 0,-3 1 2 15,0 1 0-15,3-2-1 16,-2 0-2-16,1-2 1 16,1-1 4-16,3-4-2 15,-1-2-1 1,1-2 3-16,2 0-1 0,0-1-1 15,-2 0 2-15,1 3 1 0,-1 2-4 16,0 4 0-16,3 1 0 16,-1-1-51-16,-2-4-183 15,-5-7-327-15</inkml:trace>
  <inkml:trace contextRef="#ctx0" brushRef="#br0" timeOffset="4216">10698 15718 673 0,'3'-8'41'16,"-3"-2"-37"-16,0-2 27 15,0 1 45 1,0 0-22-16,0 2-13 16,0 1-5-16,-2-1-17 0,-2 2-8 15,-1 1 0 1,-1 1 2-16,-5-1-4 0,-2 2-6 15,-4 2-5-15,-7 2-3 16,-4-1-21-16,-6 3-20 16,-5 3 21-16,-6 5 20 0,-2 1 5 15,-2 4 2-15,-4 5 0 0,-1 3 1 16,1 5-1-16,-2 8 14 16,0 2 14-1,5 9-18-15,1 4 5 16,7 4-6-16,6 2-6 15,8 3-3-15,10-2 0 16,7-7-4-16,10-4 2 16,4-10-2-16,12-7-1 0,8-9-13 0,5-7-10 15,6-5 17 1,4-6 8-16,5-2 0 0,-1-3 0 16,2-6 2-1,-3-2 0-15,-3-4-1 0,-3 0 0 16,-7-2 0-16,-4 1 0 0,-9 3 1 15,-5 1 0 1,-10 2 0-16,-6 5 7 0,-12 5 27 16,-12 8-29-1,-11 9-6-15,-11 12 0 0,-8 11 2 16,-5 6-1-16,-3 7 3 0,1 6 4 16,4 3 22-16,3 3-11 0,6 4-14 15,3 3-2-15,6-3-3 16,8-4 1-16,8-9-1 15,10-9 1-15,8-11 0 16,8-10-1 0,4-6 0-16,11-4 0 15,5-3 1-15,8-3 2 16,8-6 5-16,7-4 2 0,9-5 16 16,5-8 15-16,4-2-29 15,7 0-9-15,3-2-2 16,3 2-1-16,5 2-4 0,-1-1-6 15,-3-5-135 1,-4-8-154-16,-10-13-399 16</inkml:trace>
  <inkml:trace contextRef="#ctx0" brushRef="#br0" timeOffset="4877.91">9864 15107 836 0,'-37'19'48'16,"2"-4"-19"-16,10-2 22 15,12-2-20-15,11 1-27 16,4-1-7-16,11-2 1 15,10 0 2-15,6 1-2 0,6-3 4 16,3-1-2-16,7-2 3 16,4-3-2-16,5 1 0 31,1-1 2-31,2 1 0 0,1 0 0 16,-5 3-1-16,0 1 1 0,-2 1-3 15,-2 0 0-15,2 0 2 16,-3-3 1-16,2-4-2 15,0 0 2 1,-5-2 2-16,-4-4 1 0,-4 0 0 16,-10 1-2-16,-8 1-3 15,-5 2 0-15,-7 2 1 0,-5-1 3 16,-2 0 98-16,-4-2 2 0,-4-1-23 16,-3-2-57-16,-2-2-21 15,-3-3-1 1,1-2 2-16,-1-3 2 15,-1 1 4-15,0-4-4 16,3 2-3-16,-1-1-4 0,1-1 0 16,0 1-2-16,0 1-3 0,2-1-32 15,2 3-44-15,2-5-66 16,2 1-89-16,-5-4-232 16</inkml:trace>
  <inkml:trace contextRef="#ctx0" brushRef="#br0" timeOffset="7287.43">12487 15551 895 0,'-4'-4'88'0,"-4"0"-48"16,3 0 12-16,2 2 4 15,1 2-39-15,1-3-16 16,1 3-2-16,0 2 1 16,0-2-4-1,0 0 2-15,0 0-2 16,0 0 4-16,0 1-1 16,0-1 3-16,0 0-1 0,0 0 0 15,0 0 2-15,0 0-2 16,0 0 1-16,0 0-2 15,0 0 2-15,0-1 0 0,0 2-1 16,0-1-2-16,0 0 0 16,0 0 2-16,0 0-2 0,0 0 0 15,0 0 3 1,0 0-3-16,0 0 3 0,0 0-2 16,0 0-1-16,0 0 5 0,0 0-2 31,0 0 1-31,0 0 1 0,0 0 10 15,0-1-11-15,0 2 2 16,0-1 29-16,0 0-3 16,0 0-9-16,0 0-10 15,0 0-9-15,0 0-1 0,0 0-3 16,0 2 1-16,0 2 1 16,1 5-3-16,3 5-1 15,0 8 5-15,2 6-3 0,2 10 2 16,1 6-3-16,-2 5 3 15,2 0-4 1,0-1 3-16,0-2-1 0,2-5 0 16,1-7 2-16,1-4-1 15,0-2 0-15,0-3 0 16,-3-3 1-16,0-3 0 0,-1-3-1 16,-2-3 0-16,0-4 2 15,-1-3-2-15,2-3 0 16,0-1 1-16,1 1 0 15,4-4 0-15,0-5 0 16,4-6-1-16,4-6 0 0,5-8 2 16,3-9-2-1,3-9 1-15,5-6-1 16,2-6 0-16,0-1 0 0,0-2 0 0,1 4 1 16,1-1-1-1,-1 5 0-15,-1 2 2 0,0-1-2 0,-2 4 1 16,-3 5-2-16,-2 3 2 15,-4 6-1-15,-1 4 0 16,-2 5 0 0,-3 6 0-16,-1 3-3 15,-2 3 0-15,-1 4-46 16,-4 2-31-16,-3 3-17 0,-4 0-26 16,-4 2-52-16,-4 0-77 15,-10-1-168-15</inkml:trace>
  <inkml:trace contextRef="#ctx0" brushRef="#br0" timeOffset="7827.26">11901 16259 885 0,'-31'2'46'31,"7"-3"-9"-31,6 0 46 0,8-2-17 16,5 2-40-16,0 0-11 15,5 1-8-15,0 0-8 0,8 2-2 16,5-2-2 0,7 5 6-16,8 1 0 0,8 2 0 15,6 0 0-15,8-1-1 16,5-3 1-16,9-3 0 16,5-1-1-16,6-4 2 15,4-3-1-15,3-1 0 0,-1 1-1 0,2 2 1 16,-5 2 3-16,0 1-3 15,-5 2 0-15,0 5 1 16,-4-1-1-16,-3 1 1 16,-3-3-1-1,-5 0 0-15,-2 1 1 0,-6-3-3 16,-6 3 2-16,-4-3 0 16,-6 0 0-16,-5 0-2 15,-7 0 1-15,-3 1-4 16,-6-1-1-16,-5 0-42 0,-6-1-90 15,-3-4-110-15,-11-5-148 16</inkml:trace>
  <inkml:trace contextRef="#ctx0" brushRef="#br0" timeOffset="8349.05">12456 16899 1161 0,'0'0'77'0,"-4"-6"-73"16,0-2 16-1,1-2 23-15,-1 1-39 0,-1-3-3 16,-2-2-2-16,-4-4-1 16,-2 1 0-16,-7-1-18 15,-3 1 5-15,-6 4 0 16,-5 3 1-16,-3 6-4 16,-3 1 4-1,0 8 3-15,-4 7 5 0,3 6 4 0,-2 6 1 16,5 4 0-16,2 3 1 15,4 3 0-15,5 3 1 0,5 2-1 16,7 1-1-16,5 0 1 16,6 0 0-16,4-3 0 31,7-3-1-31,6-3 1 0,7-4 0 16,5-4 1-16,1-2-1 15,6-3 1-15,4-4 0 16,3-5 2-16,3-3-3 15,5-6 1-15,5-9-4 0,5-10-11 16,3-13-112-16,-1-11-102 16,-4-10-172-16</inkml:trace>
  <inkml:trace contextRef="#ctx0" brushRef="#br0" timeOffset="8976.5">12778 16872 615 0,'1'3'507'0,"-1"-3"-471"15,-3 3 44 1,-1-3-5-16,-1 8-56 0,-1 8-20 0,1 7 0 16,-2 7-11-1,0 5-30-15,-2-1-6 0,4 0 1 16,0-7-7-16,1-8-3 16,2-8 15-16,2-2 23 0,0-7 17 15,3-4-9-15,5-5 0 16,4-9 8-16,5-5 12 15,2-7 10-15,2-1 7 16,2-2 5-16,2-2-10 16,2 3-7-16,2 1-7 0,1 3-4 15,0 3-2-15,-2 2-1 16,0 5 0-16,-7 4-1 16,-2 5-2-16,-6 4-14 15,-2 3-40 1,-6 6-1-16,-5 9 5 0,-2 4 36 15,-6 7 14-15,-4 7 5 16,-1 0 2-16,-1 2 8 16,4-4 24-16,3-6-3 15,2-5-4-15,4-6-8 16,1-5-13-16,6-6-6 0,5-2-2 16,5-2 2-16,5-6 0 15,8-11-1-15,3-8 1 0,2-8-1 16,5-4-1-16,-2-3 0 15,-2 0-5 1,-1 4 2-16,-3 3 1 16,-2 6 5-16,-3 6-4 0,0 5 3 15,-7 5 0-15,0 5 0 16,-5 5-3 0,-1 4 2-16,-3 5-1 0,-4 10-2 15,0 5 1-15,-6 7 2 16,0 8-2-16,-3 7 1 15,-5 3 0-15,1 3 1 16,-1 3-1-16,3-3 0 0,1-4-1 16,4-3 0-16,1-7-14 0,3-10-94 15,-2-15-208-15</inkml:trace>
  <inkml:trace contextRef="#ctx0" brushRef="#br0" timeOffset="12207.52">4674 8825 751 0,'-3'24'-6'16,"-6"2"-51"-16,6 6 58 16,-3 8-1-16,0 6 1 15,1 1 0-15,-4 6 0 0,2 3 0 16,-4 5-1-16,-1 4 0 15,0 3 0-15,-1 2 0 16,-2 5 2 0,0 0-2-16,-1 2 1 0,-1 2 1 15,3 0 5-15,-1 2 8 16,3 1 2-16,1 5 1 16,0 1-8-16,0 4-5 0,2 4-3 0,2 1-1 15,3-4 0-15,-1-6 1 16,5-8 0-16,0-8-1 15,7-12 0 1,2-9-1-16,-2-6 1 16,3-8 0-16,-2-9-1 0,0-5 1 0,1-7-1 15,1-4 0-15,0-3 1 16,1-2 3-16,3 0 0 16,1 1 1-16,0-3 2 15,3 1-1-15,3-1-1 16,0-2 2-16,2-1 2 0,4 1-1 15,1-4 0 1,5 1-4-16,2 0 2 16,6-2-4-16,-1 1-2 15,3-2 1-15,0 0-1 16,-1 1 1-16,-4-1-1 16,2 2 0-16,-5-1 0 0,-1 0 1 15,-1 1 0-15,1 1-1 16,-3-1 0-16,-4 1-1 15,0 0 1-15,-2 1 1 16,-6-2-1-16,0 0-1 16,-7-1 2-16,0 0 0 15,-3-2 1-15,-4 1 1 0,1-1 2 16,-3-3 1-16,2 0 26 16,-3-5 14-16,0-3-19 15,0-5-7-15,-2-7-11 0,0-9-4 0,2-9-3 16,0-7 0-1,0-9-2-15,3-7 0 0,-1-5 0 16,1-2 0-16,4-4 0 0,0-3 0 16,2-3 0-1,2-1 0-15,2-2 1 16,2-2-2-16,3 0 2 16,-2 2 0-16,4-1-2 15,3 1 2-15,-4 2-1 16,3 0-1-16,2 2 1 0,-1 1 1 15,2-1-2-15,-1 3 1 16,-3 2-2-16,1 6-2 16,-7 5 0-16,-6 8 2 15,-3 9 3-15,-8 8-2 0,0 6 0 16,-8 7 2-16,-3 5 1 16,-6 6-3-16,-6 2 7 15,-3 5 5-15,0 5-2 16,-8 2-5-16,0 2-2 15,-4 3-2-15,-1-1 1 16,-1 2-2-16,-3 0 2 0,-2 0-2 16,-5 2 2-16,-4 2-1 15,-4 0-1-15,-7 3 1 16,-5-1-1-16,-4 1 2 0,-7-2 0 16,-4-2 0-16,1 0 0 15,-6-2 1-15,5-1 9 16,5 0-4-16,8 0-5 15,7 2-6-15,5-1-56 16,4-1-168 0,-5-11-329-16</inkml:trace>
  <inkml:trace contextRef="#ctx0" brushRef="#br0" timeOffset="15243.69">1948 8856 720 0,'-11'-20'9'0,"-7"-1"41"15,3 3 35-15,-3 1-24 16,-2 4-46-16,-5 4-11 0,-2 5-6 16,-6 4 0-16,0 6-2 15,-5 8 0-15,-3 7 1 31,-3 6 1-31,-2 11 0 16,0 12-1-16,-3 7 2 0,2 8 1 0,4 4 1 16,5-1-1-16,9 0-1 0,12-8 1 31,7-4 0-31,10-3 0 16,2-6-1-16,12-5 2 0,6-3-1 15,2-5 2-15,7-7-1 0,5-5 2 0,2-6 1 16,5-3-1-16,3-6-1 31,3-7-3-31,2-3-11 16,3-15-89-16,-1-12-114 15,-7-12-278-15</inkml:trace>
  <inkml:trace contextRef="#ctx0" brushRef="#br0" timeOffset="15973.27">2300 9017 1119 0,'-10'-3'10'16,"-3"0"2"-16,4 5 6 0,4 13-14 31,-1 11-7-31,1 12-5 0,-1 9 6 0,-3 10-1 0,0 7-47 31,0 0 14-31,0-7 2 16,-2-7 2-16,4-12 10 15,3-12 20-15,2-11 2 16,2-15-2-16,8-10 2 16,4-18 10-16,7-8 3 15,4-8-5-15,6-8 2 0,-2 2 8 0,2 8-6 0,-2 7-1 16,-3 5-9-16,-2 7 1 31,-1 6-4-31,-4 4-1 16,-1 2 1-16,-3 3 0 15,-1 5-3-15,-3 3-5 0,-5 6-4 16,-4 12 1-16,-4 3 7 16,-3 5 3-16,-2 2 2 15,0 2 1-15,0-6 0 0,3-1-1 16,-1-6 2-16,6-1-2 16,-1-4 4-16,2-3-3 0,12-7 3 15,5-2 1-15,8-11 2 16,9-11-2-16,7-10-1 0,7-12-5 31,4-8 2-31,-4-2-2 16,0 3-2-16,-8 7-2 0,-5 8 1 15,-10 13 3-15,-6 12 1 16,-6 8 0-16,0 6-3 0,-6 11-5 16,-1 10 1-16,-1 9 1 15,-5 7 3-15,0 4 0 0,0 4 2 16,0-1 1-16,0-7-1 15,0-7 1-15,6-6 1 16,4-8-1 0,-1-6-1-16,2-6 3 15,5-6-2-15,1-1 2 0,5-10-1 16,3-6-4-16,0-8-8 16,2-2-45-16,-5 2-3 15,0 3 44-15,-3 5 14 0,-2 10-1 16,-3 9 0-16,-3 14-6 15,0 16 3 1,-2 9-6-16,-7 5-196 0,-4 3-409 16</inkml:trace>
  <inkml:trace contextRef="#ctx0" brushRef="#br0" timeOffset="16694.45">1492 9899 717 0,'-9'-7'218'0,"-3"-1"-208"15,9-1 0-15,8 2 6 16,14 1-18-16,10-4 5 15,10-3-3-15,14-5 1 16,15-2 0-16,7-3 2 16,15 0-1-16,8 1 2 15,8 2-1-15,7 3-2 0,-1 1 0 16,4 5 1 0,0 2-2-16,2 2 0 15,1 4 2-15,4 2-5 0,-8-8-5 16,-9-10-301-16</inkml:trace>
  <inkml:trace contextRef="#ctx0" brushRef="#br0" timeOffset="17994.08">2514 10035 874 0,'0'-28'-1'16,"-11"-8"7"-16,2 4 40 0,7 3 28 16,-3 3-27-16,-1 5-12 15,0 6-9-15,2 2-19 16,-2 4-7-16,-3 7-1 16,-5 2-1-16,-5 5-11 15,-8 8 3-15,-4 5-35 0,-3 0 13 0,-5 3 21 0,1 1 12 31,1 0 1-31,1 2-2 16,3 4 2-16,2 8-2 16,4 4-1-16,6 8-1 15,8 3 1-15,4 0-1 0,9-4 1 0,11-7 1 16,9-4-1 0,6-7 0-16,8-6 4 0,7-2-1 15,3-3-3-15,1-2 1 0,2 0 1 16,2-2 0-16,-4-2 0 15,0-1 1-15,-5-2-1 16,-2 0 2-16,-5-1 0 0,-4 1-1 31,-4-1-1-31,-7 2 2 16,-7 0-3-16,-9 1 0 16,-2 3 36-16,-13 6-3 0,-14 4 18 15,-16 5-34-15,-10 5-11 16,-19 0-4-16,-10-3 0 15,-5-6-1-15,-5-13 3 0,-2-10-2 16,0-14-2-16,7-21-102 16,0-14-210-1,2-18-446-15</inkml:trace>
  <inkml:trace contextRef="#ctx0" brushRef="#br0" timeOffset="39373.53">18533 6746 690 0,'-4'-3'85'0,"2"0"-18"0,0 1-15 16,-1 0-8-16,6 1-34 15,-1-1-10-15,6 2-6 16,3 0 6-16,8 0-1 0,5 0 0 16,6 5 0-16,6 1 2 15,8 3-1-15,7-5 0 16,5 2-3-16,7-5-28 16,6-1 15-16,3 0 7 15,2 0 9-15,1 0 1 16,2 0-3-16,-2 2 3 0,-2 5 0 15,2 4 0-15,0 5 0 16,4-1-1-16,1 1 1 16,4 0-1-16,4-4 1 15,4 0 0-15,4-4-1 16,0 1 3-16,2-1-1 0,3 0 0 16,1 0 0-16,-3 1 0 15,2-2 5-15,1 1 15 16,-1-2-15-16,1 1-2 15,1 0-3-15,-1-1 3 0,-3 0-1 16,-5 5-4-16,-1-4 1 16,-4 3-1-16,-4-2 2 15,-7-2-1-15,-5 0 0 0,-5-2 0 32,-10-3 3-32,-11 2 20 0,-9-3-3 15,-9 0-5-15,-8 0-3 16,-7 0 7-16,-5 0 1 0,-6 0-5 15,-1 0 7-15,0 0 27 16,0 0 0 0,-3 0-11-16,0 0-18 0,2 0-15 0,-2 0-6 31,3 0-5-31,5 3-84 0,-6-3-200 16,-12-10-198-16</inkml:trace>
  <inkml:trace contextRef="#ctx0" brushRef="#br0" timeOffset="43378.69">20366 5823 457 0,'-10'-2'77'16,"0"-3"7"-16,2-1-21 0,2 3-17 0,3 0-22 15,1-1 1 1,0-1-5 0,3-1-21-16,1-1-11 0,-2 2 8 15,2-1 19-15,-2 2 1 16,0 0 11-16,-1 3 1 16,0-2-13-16,1 1-4 15,-1 1 1-15,0 0 6 16,1 1 9-16,2 0-19 0,0 0-8 15,3 0-4-15,4 0 4 16,2 0-1-16,2 0-2 16,3 0 3-16,2 0 0 15,2 0 3-15,2 0-4 16,3 0 1-16,2 0-2 0,0 0 2 16,4 5 2-16,0 2-4 15,2-1 1-15,1 3 0 16,2-3 0-16,2-1 1 0,1-4 2 15,6-1-1-15,0 0-1 16,2-3 2-16,-2 0-1 16,0-1-1-16,-3 2-1 0,0 0 2 15,-3 2-1-15,1 0-1 16,-2 0 2 0,1 0-1-16,1 2 0 0,-1 0 0 15,1 2 1-15,1-2-1 16,-1 1 0-16,1-3 2 15,1 0 0-15,-2 0 1 16,-1 0-1-16,-2 0 2 0,-6-2 2 16,-2 1-2-16,-7 1 0 0,-2 0 2 15,-7 0 3-15,-4 0 8 16,-1 0 3-16,-3 0-4 16,-1 0-4-16,-2 1 0 15,-1-1-3-15,0 0-2 0,-1 0 0 16,2 2 3-16,-2-2 4 15,0 0-4-15,-1 0-7 16,2 0-3-16,-1 0-2 16,0 1-1-1,3 2-76-15,-1-3-142 16,-5-13-123-16</inkml:trace>
  <inkml:trace contextRef="#ctx0" brushRef="#br0" timeOffset="43829.81">22504 5532 922 0,'-11'0'96'0,"-2"0"-92"0,-1 0-1 16,4 2 2-16,0 11-6 15,-3 7-1-15,0 7 0 16,-5 10-25-16,0 6-6 16,-2 3-7-16,0 0 24 0,-1 1-5 31,-2-3 9-31,1-3 5 0,3-4-17 15,-1-2-22-15,3-5-4 16,0-3-44-16,4-11-54 16,-1-9-92-16</inkml:trace>
  <inkml:trace contextRef="#ctx0" brushRef="#br0" timeOffset="44050.8">22311 5645 899 0,'8'-10'73'0,"-4"-1"-80"0,4 1 6 16,7 0 14-16,6-1-10 15,7 0 1-15,4 0-3 16,6-2-4-16,8-2 1 0,1-1 2 16,5 1 2-16,0-5-2 15,-2 3-67-15,-4 1-87 16,-9-1-16-16,-12 1-105 15</inkml:trace>
  <inkml:trace contextRef="#ctx0" brushRef="#br0" timeOffset="44282.02">22301 5716 753 0,'-15'6'248'0,"1"-6"-218"16,6 0 14-16,5-2-27 16,3 2-15-16,3 0-11 15,8 6-18-15,7 0 22 0,7 4 3 16,6-2 5-16,2 1-12 16,4-4-70-16,-1-2-22 15,-2-3-31 1,-7 0-49-16,-10-4-66 0</inkml:trace>
  <inkml:trace contextRef="#ctx0" brushRef="#br0" timeOffset="44518.27">22186 6049 228 0,'-7'7'805'0,"1"-7"-770"0,3 0-14 15,2 0-20 1,6 0-8-16,5 0 0 16,8 1 5-16,8 2 0 0,8 0 0 15,9-2-3-15,7-1-49 16,4-4-62-16,-1-9-63 16,-1-5-86-16,-5-6-135 15</inkml:trace>
  <inkml:trace contextRef="#ctx0" brushRef="#br0" timeOffset="44869.7">22816 5908 1043 0,'-10'0'46'0,"-1"0"10"0,2-4 14 16,1 2-38-16,0 0-25 15,0 1-4-15,-1 1-3 0,-1 0-6 0,0 1-55 16,-4 4-33-16,-4 6-6 15,-6 4-22-15,0 6 42 16,-6 0 2 0,-1 5 42-16,0-1 37 15,3 1 4-15,3-5 2 0,4-1 16 16,4-2 19-16,3 0-4 16,7-3-17-16,3-2-1 15,3 2-11-15,6-2-6 16,9-1-3-16,8-2 12 0,7-3 9 15,10-1 0 1,11-4 33-16,12-2-47 16,6-8-9-16,-1-12-59 0,-2-11-230 15</inkml:trace>
  <inkml:trace contextRef="#ctx0" brushRef="#br0" timeOffset="57387.72">23408 8224 624 0,'2'-7'33'15,"-2"-1"-17"1,0 5 51-16,1-1-22 15,-1 1-38-15,-1 1-3 0,1 0-3 16,-2 0 1-16,0-1-22 16,-1-1 7-16,-2 3 5 0,-1-1 3 15,-3 2-4-15,0 0-4 16,-3 0 0-16,-3 3-2 16,0 1 9-16,-3 2 2 0,-3 2 4 31,0 1 0-31,-4 0-2 15,-1 2-6-15,0 2 11 0,-1-1-2 0,2 4 1 16,4-4-1-16,-1 3-1 16,5 2 5-16,0 0-3 0,4 2-2 15,1-1 0-15,4 3 0 16,3 1-2-16,3-1 2 31,2 0-3-31,3-2 1 0,5 1 0 16,3-2 0-16,6-1 1 15,2-4-3-15,0-3 0 16,2-2 1-16,0-3-1 0,-1-4-5 16,-2-1 5-16,-4 0-20 15,-2-3 4-15,-5 2 13 0,-3-2 7 16,-2 0 0 0,-2 1 7-16,-2 0 8 15,-5 0-11-15,-4 1-6 16,-2 1 3-16,-3 0 13 0,0 3 33 0,-5 4-23 0,0 6-10 15,-2 3-10-15,-1 4-2 16,1 3-1 0,2 2-1-16,1 0 3 0,3 2-5 31,3-4 1-31,3 1 2 16,3-4-1-16,3-3-2 0,3-1 1 15,1-4-2-15,2 0 2 16,4-3 12-16,6 1 17 0,0-3 11 15,4 2 3 1,3-3 0-16,4-2 12 0,3-1-15 16,5 0-23-16,2-3-14 15,4-6-14-15,2-5-55 16,-4-10-138-16,-5-7-231 16</inkml:trace>
  <inkml:trace contextRef="#ctx0" brushRef="#br0" timeOffset="64794.44">19476 8495 224 0,'-2'-7'266'0,"-3"-4"-237"16,-1 3 23-16,2-2 21 16,0 3-52-16,-1 1 2 0,-1-1-4 15,1 3 1-15,2-1-9 0,-1 1-4 32,0 2-8-32,2 0 2 0,1 2 0 15,-1-2-2-15,2 2 1 0,0-1-4 16,-1 1 1-1,0 0 1-15,3 0-1 16,-2-4 1-16,4 2 1 0,1-2-1 16,3 1 2-1,1-3 0-15,1 0 0 0,1 0-2 16,4-1 2-16,2-2-2 16,2 0 0-16,3-3 1 15,0 0-1-15,1 0 2 16,1 2 1-16,-2 0-1 15,-1 0 0-15,-1 3-1 16,1 1 2-16,-1 2-1 0,0-1 2 16,-2 1-2-16,2 0 2 0,-1 1-1 15,1-1 0-15,1 1 0 16,2 0 0-16,2 2 0 16,0-3-1-1,2 2 0-15,0 1 0 0,0-1 0 0,-1 1 1 16,0 0-1-1,-3-1 0-15,0 1 1 16,2 1-1-16,-3 0 1 0,-1 0 0 0,2 0 0 16,1 1 0-16,0 2-1 15,1 0 1 1,2-1-1-16,1 1 1 16,1 0 2-16,0 0-3 15,1 0 0-15,-1 2 1 16,-1 1 0-16,0 0-1 0,-3 1 0 15,1 1 1-15,0 1-1 16,0 1 1-16,0 1-1 16,-1 1 1-16,1-1 0 15,0-2-1-15,-1 2 1 0,-1-1 0 0,-1-2 0 16,0 1-1-16,-4-3 1 16,-2 0 0-16,-4 0-1 0,0-1 1 31,-4 0-1-31,-2-3 1 15,-1 1 2-15,-1-2-1 16,0 0-1-16,-2 1 3 0,1-2-2 16,0 0-1-1,1 0 0-15,-1 0-1 0,1 0-1 16,-1 0 0-16,0 0 0 0,1 2-3 0,2 2-7 16,-2-2-155-16,-2-2-75 15,-1-7-99-15</inkml:trace>
  <inkml:trace contextRef="#ctx0" brushRef="#br0" timeOffset="65407.97">20753 8186 862 0,'-8'-11'-4'16,"-2"-8"11"0,4 5 9-16,3 4 21 0,0 2-23 0,1 3 6 15,1 1-15-15,1 3-4 16,-1 1-2-16,2 0-3 0,1 1-3 15,0 4 2 1,3 2 0-16,3 2 4 0,2 1 0 16,2 2-2-16,1 2 1 15,4 0-2-15,1 2-1 16,0 1 6 0,1 0 0-16,0 3-2 15,2 0 1-15,0 2 1 16,0 1-1-16,2 0 0 15,1-1 1-15,-3-1-2 0,-1-2 1 16,-2-3 0-16,-3 1 1 16,-4-4 0-16,-4 0-1 15,-2 1 1-15,-3 0-3 0,-1 0 2 16,0-1 2-16,-3-1-3 16,-2-1 2-1,-1-3 3-15,0-1-4 0,-2-1 3 16,-3-3 1-16,-1 1 2 15,-3-3-3-15,-2 4-1 0,-3-3-1 0,1 1-1 16,-2 1 2-16,3-1-2 16,2 4-2-16,-1 1-1 15,3 3-4-15,-2 6-109 0,-1 5-19 32,-2 3-23-32,0-4-56 15,0-4-80-15</inkml:trace>
  <inkml:trace contextRef="#ctx0" brushRef="#br0" timeOffset="66411.41">19324 8213 732 0,'3'0'0'0,"-3"-4"-11"16,2 1-1-16,5 0 12 15,1 0 0-15,3-1 2 0,1-2-2 16,1 1 1-16,1-1-1 15,1-1 1-15,0 0-1 16,0 0 2 0,0 0-2-16,1 1 2 0,4-1-2 15,-1 0 3-15,5-2-1 0,1 2 0 16,3 0 1-16,2 0-4 16,2 1 3-16,4 0-3 0,2 1 2 15,3-2-2-15,1 2 2 16,-2 0-1-16,0 0 1 15,-3 1-1-15,1 3 0 16,-1-2 0-16,4 0 1 16,2-1-1-16,6-3 1 0,0-1-1 15,2 0 1-15,0-1-1 32,-5 2 0-32,-3 2 1 15,-2 1-1-15,-4 2 1 0,-1 2-1 16,-2 0 1-16,2 6-1 15,-1 0 1-15,-2 0-1 0,-1 3 0 16,0-1 0-16,-1 0 0 16,-1-1 1-16,1 0 0 0,1 0 1 15,-1 1-1 1,-1-2 0-16,-3 1 0 16,-2-1 0-16,-2 1-1 0,-3-1 1 15,-4-1 0-15,1 0-1 16,-4 0 1-16,0 1 1 15,-1-1-1-15,2-1 1 0,-2 0 2 0,0-1-3 16,0-1 0-16,-2 3 0 31,0-2-1-31,-1 0 0 16,0 0-1-16,0 3-4 16,2 3-1-16,-3-6-108 15,-3-3-115-15,-4-3-156 0</inkml:trace>
  <inkml:trace contextRef="#ctx0" brushRef="#br0" timeOffset="66859.77">20882 7902 767 0,'-6'0'129'0,"0"-6"-125"16,3-1-1 0,5 6 1-16,5 1-7 0,8 1-6 15,7 6 8-15,5 1 2 16,4 7-3-16,-1-1-6 15,-2 4-12-15,-3 1 5 16,-7 0 13-16,-3-1 1 16,-5 1 2-16,-4-3-2 0,0-1 2 15,-2-3-1-15,-2-2 1 16,-1-3-2-16,0-1 3 16,0 0 2-16,-2 0-1 0,-1 1 0 15,0 3 0-15,-5 0 0 16,-1 4-1-16,-4 3-2 15,-8 6 1-15,-5 5 0 16,-9 8-1-16,-6 8-3 0,-7 2-81 16,-2-3-92-16,-4-10-155 0</inkml:trace>
  <inkml:trace contextRef="#ctx0" brushRef="#br0" timeOffset="79237.75">21401 10680 649 0,'0'-6'11'16,"0"0"-10"-16,-2 2 1 0,1 2 1 15,-1 1-3 1,0 1 0-16,2-1 0 16,-1-1 0-16,0 2 2 0,0 0-1 15,0 0 5 1,1 0 14-16,0 0 11 0,-2 2-12 15,1-1-5-15,-1 1-3 16,1 5-7-16,0 4-3 16,0 4-1-16,1 2 1 15,-2 4 0-15,3 2 0 0,0 1-1 16,0 2 1-16,-1 0 1 16,-1 3-1-16,-1 2-2 15,2 2 3-15,-4-2 0 0,0 1 0 0,-1-2-1 16,1 2-1-16,0-3 1 15,-1-1 0-15,1 3 0 32,1 0-1-32,-1 0 1 15,-1 4-1-15,1 0 1 0,1 0 1 16,-4 1-2-16,3-2 0 0,-1 2 2 16,-1-2-3-1,1 1 4-15,-1 2-1 16,-3 2 1-16,2 2 0 0,-1 2 5 15,-2 1 3-15,1 0 4 16,-2 1 0-16,-1 0-7 16,0 2-5-16,-1-1 2 0,0 1 3 15,-1 3 9-15,0 1-11 16,-1-1-2-16,1-1-2 16,-1-1-1-16,-1-3 0 15,1 0 0-15,-1-1-2 0,1 0 2 16,-2-1 0-16,1 0 0 15,1-3 1 1,2-1 3-16,-1 0 1 16,1-3-2-16,0 1-4 0,-1 1 0 15,1-2 0-15,-3 3 0 16,1-2 0-16,-2 1-1 0,0-5 1 16,-2-1 1-16,0-1-1 15,0-3 1-15,-1-2-1 16,-2 0 1-16,1 0 3 15,-2 2 14-15,-4 2-7 16,-3 3-8-16,-1 2-1 16,-3-1 0-16,-1 4-2 15,-3-3-1-15,2-1 0 0,1-3-2 16,1-1 1-16,0-3-1 16,0-4 0-16,1-2 3 15,1-4 0-15,-1-3-1 0,2-4 3 16,2-1-1-16,0-2 0 15,2-1-1-15,3-1 2 0,3 0-2 16,4 0 0 0,4-2 0-16,1-1 0 15,6-1 0-15,3 0 0 0,3 2 1 16,0-5-2 0,3 0-2-16,5-5-2 0,5-3 5 15,4-5 0-15,5-4-1 16,1 0 2-16,3-4-1 0,1 2 0 15,2 0 0-15,-1 0 0 16,2 0 1-16,1 0 0 16,2-2 0-16,4-1 0 15,2-4 0-15,5-1 0 0,3-3 1 0,3-4-3 16,0-1 1-16,3-4 2 31,-2-3-2-31,1-1 0 16,-2-1-1-16,-2-1 1 0,2-1 1 15,-3 0-1-15,0-1 1 0,-3 0 0 16,1-3-2 0,-3 0 1-16,-3-1 0 0,0-3 1 15,-4 1-2-15,-2-1 1 16,0-1 1-16,-4 0 0 0,-3 1 1 16,0-1-2-1,-4 0 0-15,-2 1 0 0,-3 0 0 16,0 1-2-16,-3 2 1 15,-2-4 2 1,-2 3-2-16,-1-1-1 0,-2-2 0 16,-3-2 2-16,-2-1-2 15,-2 0 3-15,-2 2 0 0,-5 0 0 16,-1 1 0-16,0 0 0 0,3 0 1 16,1 0-2-16,3-2 0 15,2-1 0-15,6 0-1 16,1 1 1-1,2 3-1-15,-2 3 1 16,0 4 1-16,1 1-4 16,-2 1-55-16,-5-2-65 15,-7-5-179-15</inkml:trace>
  <inkml:trace contextRef="#ctx0" brushRef="#br0" timeOffset="88487.53">21394 14898 592 0,'-4'4'66'0,"-3"-2"-4"16,0-2 15-16,3 1-6 16,2 1-34-16,0-1-22 0,1-1-10 15,0 0-5-15,0 0 1 16,0 0-1-16,1 0 1 0,-1 0 2 31,2 0-2-31,-1 0 1 16,-1 0-1-16,1 0-1 0,0 0 1 0,-2-1 2 15,1-1 7 1,-2 1 1-16,2 1-1 16,-2-4-1-16,1 0 1 15,-2-1-1-15,0 1-2 0,0-2 7 16,-1 0-1-16,1 1-4 15,-2-1-1-15,1 0-1 16,-1 2 2-16,1-2 9 0,0 0-7 0,0 1-1 31,-2-2-9-31,2 0 0 0,0-1 0 16,0 0 2-16,-2-1-3 16,-1 1-1-16,0-1 2 15,-1 0 0-15,-1 1 0 16,0-1 2-16,-1 1 8 15,-1 0-3-15,1 0-4 0,-1 0-1 0,0 0-1 16,-1 1 0-16,-1 0 0 16,0-1 3-16,-2 2 2 15,1 1-4 1,-1-1-2-16,1 1 2 16,0-1-3-16,-1-1 0 0,1 0 0 0,0-1 1 15,-1 1-1 1,-1-2 0-16,-2 2 0 15,1-1 0-15,-1 0 0 0,-2 1 0 16,1 0-1-16,-2 1 2 16,-1 1-2-1,2-1 2-15,-3 2-1 0,2-1 0 16,1 0 0-16,0-2 1 16,-1-1-1-16,0 1 2 15,0 0-4-15,-2 0 2 16,-3 0 0-16,0 0 0 0,-1 1 2 15,0-1-2-15,-1 1 2 16,3-1-2-16,-1 1 1 16,0 0-3-16,1 0 3 15,-2 0-1-15,1 1 1 0,-2-1-2 16,-1 2 1-16,1 1 1 16,-2-1 0-16,0 3-2 15,0-2 0-15,-1 1 2 16,0 2-1-16,1-3-1 0,0 3 2 15,0 0-1-15,2 0 3 16,-2 1-3-16,0-1 0 0,-1 3 2 31,-1-3-3-31,-1 4 1 0,0 2 0 16,1 0 1-16,0 3-1 16,2 0-1-16,-1 1 2 0,1 2 0 0,0 2-1 15,2 3 1-15,0 1-1 16,0 2 1-1,2 0-1-15,2 1 1 0,-1 1-3 16,2-1 2 0,3 3 1-16,-2 1-2 0,1 3 2 15,0 1-2 1,1 0 1-16,1 1 1 0,3-4-1 16,3-3 1-16,3-5 0 15,4-3-1-15,0-5 1 16,3-3-1-16,2-1 0 0,0-2 0 15,1-3-1-15,1 2 1 16,-2-2-1-16,4 0-1 16,0 1-3-16,-2 0 5 15,3-1-2-15,-1 1 0 0,0 0-2 16,-2-2 0-16,0 1 1 16,3 1 3-16,-3-3 0 15,1 1 0-15,0 0-3 16,0-1-27-16,1-1 16 0,-1 1 13 15,3-3 0 1,1-4-1-16,2-3-16 0,3-3-48 16,0-6-35-1,4-1-42-15,-1-6-61 0,-4 0-72 16</inkml:trace>
  <inkml:trace contextRef="#ctx0" brushRef="#br0" timeOffset="89316.24">19313 14689 515 0,'-20'-10'33'0,"0"0"75"15,0 0-46-15,4 2-22 16,0 1-32-16,0 2-7 0,-1 3 0 16,-1 1 1-1,0 2-4-15,-2 6 2 0,0 3 0 16,-2 4 2-16,2 4-1 0,2 3-1 15,0 4 0-15,3 5 0 16,1 2 1-16,3 5 0 0,1 0-1 31,4 0-1-31,4-4 1 0,0-5 1 16,4 0-1-16,6-6-1 0,3-2 2 16,3-4 1-16,4 1-1 0,-1-3 0 15,4-3 0-15,4-4 1 31,2-4 1-31,1-5-1 0,2-6 2 16,2-8-3-16,-1-6 1 16,0-5 1-16,-2-4 0 15,-4-1 0-15,-3 3 0 0,-4 1-2 16,-5 5 3-16,-7 1 24 16,-4 5 14-16,-4 1 16 15,-2 1-11-15,-7 0-31 0,-2 0-11 16,-3-2-4-16,0-1 0 15,-2 0 1-15,-2 1-3 16,-1 2 1-16,0 1 1 0,-2 5 0 16,-2 4 1-1,-2 3 1-15,-1 7 1 16,1 8-5-16,-2 7 0 16,2 8-6-16,3 5-98 15,0 3-66-15,0-1-161 16</inkml:trace>
  <inkml:trace contextRef="#ctx0" brushRef="#br0" timeOffset="100667.56">23641 15320 872 0,'0'-12'40'16,"-1"2"-22"-16,-4 1 13 16,3 2-8-16,-4-2-15 15,1 0-8-15,-3-1-1 16,-4-3-26-16,-1 1-18 16,-6-4-8-16,-1 3 28 15,-6 1 22-15,-2 1 3 0,-4 4-1 16,-4 2 1-16,-4 4 1 15,0 2 0-15,-4 3 8 0,-1 6 0 0,0 2-1 16,5 1 14-16,2 2 17 16,5 0-7-16,4 3-19 15,5 1-10 1,7 1-3-16,2 2-1 16,7-2 1-16,5 1 0 15,2-3-2-15,6-4-4 16,6-1 2-16,4-3 1 15,4-3 1-15,4-1 0 0,0-3 2 16,2-2-1-16,-1-1 2 16,1-4-1-16,-5 0 0 15,-3-1-1-15,-3 0 4 16,-3 1-3-16,-2 1 1 16,-5 1-2-16,-4-2-1 0,0 3 4 15,-5-1 10-15,-8 0-3 16,-2 4-7-16,-8 1 0 15,-2 10-2-15,-6 3 1 16,0 3-1-16,-3 4 2 0,1 4-2 16,3-1 3-16,0 0 2 15,3 1 13-15,5 0 9 16,0-1-5-16,3 0-5 0,5-1 3 16,3-1 4-16,6-2-6 15,4-1-9-15,2-2-8 0,8-1 1 16,4-2 2-16,6-3 1 15,1 0 0 1,4-4 1-16,2 1 1 16,5-2 4-16,0 1-3 15,3 1-5-15,2 0-2 0,1 3-1 16,1-2-2-16,-1 1-2 16,-1-6-51-16,-3-7-106 15,-5-12-97-15,-5-15-302 16</inkml:trace>
  <inkml:trace contextRef="#ctx0" brushRef="#br0" timeOffset="101317.6">23674 15727 615 0,'-12'-1'89'16,"0"-3"-5"-16,2 0-3 16,0-1-24-16,1 1-31 15,1 0-11-15,-2 0 1 0,1 1-3 16,-1-1-9-16,-4 0-5 15,1 3-1-15,-5-1 4 0,0 3 3 32,-4 3-4-32,0 3-1 15,0 3 2-15,-1 4 11 0,2 4 3 16,1 0 1-16,3 2-3 16,1 1-1-16,4 1-6 15,2 0 4-15,1 0-5 16,2 2-4-16,1 2-1 15,2 1 0-15,3 0 2 16,2 1 1-16,3-3-2 0,7-1 0 16,4-6 0-16,3-2-2 0,5-5 1 15,1-3 3 1,6-4 0-16,2-3 4 16,3 1 3-16,2-3 3 0,0-3-10 15,1-1-4-15,-3-1-2 16,-1 1-25-16,-6-2-107 15,-8-4-98-15,-7-1-232 16</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55:55.597"/>
    </inkml:context>
    <inkml:brush xml:id="br0">
      <inkml:brushProperty name="width" value="0.05292" units="cm"/>
      <inkml:brushProperty name="height" value="0.05292" units="cm"/>
      <inkml:brushProperty name="color" value="#FF0000"/>
    </inkml:brush>
  </inkml:definitions>
  <inkml:trace contextRef="#ctx0" brushRef="#br0">4494 13123 581 0,'-12'-5'15'0,"-1"-1"7"0,7 4 14 15,2 0-4-15,-1 1-17 16,3 0-10-16,2-1-2 16,-3 2-1-16,3-1 0 0,0-1-1 15,0 2 0-15,0 0-1 0,-2 0 1 31,2-1 0-31,0 1-2 16,2 1-2-16,3 1-1 0,4-1 2 16,2 0 1-16,5-2 2 15,1-3-1-15,4-6 0 16,0-4-2-16,5-5 4 0,-2-3 0 16,1-1 0-16,0 0-2 15,-1 1 2-15,3 0-1 16,-3 0 1-16,3 0 0 15,4-1-2-15,1 0 3 16,6-2-3-16,0 0 3 0,2-2-3 16,0-3 1-16,5-3 0 15,-1-2 0-15,4-4-1 16,1-1 1 0,4-4-1-16,1-1 1 0,0-2-1 0,-1 1 1 15,1-1 0 1,0-1-1-16,2 2 0 0,2 0 1 0,-2-1 0 15,4-2 0-15,2-2 1 32,3-2-1-32,2-4 0 0,1-1 1 15,1-5-2-15,2 0 0 16,3-5 1-16,-4 0 0 16,1-1-1-16,-2-2 1 15,-3 3 1-15,0 1-2 0,-3 3 4 16,0 2 15-16,1 5 17 15,-1 2-20-15,2-1-9 16,3-1-3-16,0-1-1 0,3-2-3 16,-1-2 2-16,2-5 0 15,1 0-1-15,1 0-1 16,0 0 0-16,-3 3-1 0,2 3 2 16,-1 1-1-16,-1 3 0 15,-2 3 1-15,1 0-2 16,-2 1 4-16,2-2-4 0,4-3 2 15,2 3 0-15,2-2-2 16,4 1 1-16,5-1 0 0,2-1 0 31,-1 1 0-31,1 2 0 16,-2 0 1-16,2 2-2 16,-2 1 1-16,-1-1 1 15,1-1-1-15,2 0-1 0,1-1 1 0,-2 1 1 16,2-1 1-16,2 0-3 15,-1 1 1-15,-1 0 1 16,-1 3 0-16,2 2-1 0,1 2 5 16,-2-2 20-16,-2 4 2 31,3-1-17-31,-1 1-5 0,-1 2-3 16,-5 2-1-16,3 2 1 15,-1 4-2-15,-2 4 1 16,-4 2 1-16,2 3 1 15,3 2-1-15,-2 2-2 0,3 1 1 16,0 1 0-16,3 0 0 16,-1 2-1-16,0-1 0 15,-3 2 1-15,1 0-1 0,1 0 0 16,-3 2 0-16,-3 3 1 16,2 1-1-16,1 1 2 15,1 2-2-15,-3-1 0 0,2 0 1 16,-1 2-1-16,-3 0 1 15,-2 1-1-15,-6 1 1 16,-3 3-1-16,-7 1-1 0,-4 1 1 16,-6 0 1-16,-9 0-2 15,-3 0 2 1,-8-1-1-16,-9 1 0 0,-4 0 0 16,-7 0 0-16,-4 0 0 15,-4 0 2-15,-2 0 3 16,-1 0 60-16,-1 0 1 15,0-2-8-15,0 2-5 16,0-1-18-16,0-1-21 16,0 1-13-16,-2 1-2 15,1-2-9-15,1 2-6 0,-2 0-57 0,0 8-94 16,-5 0-63-16,-3-1-39 0,-4-5-33 16</inkml:trace>
  <inkml:trace contextRef="#ctx0" brushRef="#br0" timeOffset="35752.11">7463 7368 316 0,'-10'-4'4'0,"1"-4"-1"15,4-1-2-15,1 2 3 0,2-2-5 0,0 0 2 16,-3 0 1-16,2-1 2 15,-2 0-2-15,-2 2 1 16,0 2 9-16,-2 1 1 16,3 1-2-1,0 1-9-15,3 2 2 16,-2 1-3-16,2 0 1 0,2 0-1 16,1 0-1-1,0 0 1-15,-1 0 14 16,1 0 11-16,0 0-21 0,0 0-5 15,0 0-2-15,0 0-2 16,0 1 4-16,3 2-2 16,4-2 0-16,0 2 3 0,2-3 1 15,4 0-1-15,0 0 2 16,4 0 1-16,0 0 0 16,3-4 0-16,-3 2 0 15,2 1-1-15,1 0-1 16,-4 1 1-16,0 0-1 15,0 0 0-15,-2 1-1 0,0 3 2 0,-2 2 0 16,3-3 0-16,0 2-1 16,4-2 1-1,-1-1 2-15,3 1 37 16,-1-2-18-16,3 0-15 0,-4 0 0 16,2 0 0-16,0 0-1 15,-2 2 0-15,1 0-4 0,1 4-1 16,-2 0 0-16,4 2-1 15,-3-1 0-15,3 3 0 16,0 0-1 0,2 0-1-16,2-1 1 15,-1 0 1-15,3-2-1 16,-2 0 2-16,2 1 0 16,3-2 7-16,-3 1 11 0,1 0-8 0,-1 2-10 15,2 2-3-15,0 0 1 16,1 1 0-16,-2 1 0 15,1 2 1-15,3 1-1 0,-2 0 0 16,6 0 0-16,-4 3 1 16,1 0-1-1,0-2-1-15,-1 5 1 16,-1-3 2-16,-1 0-2 16,-1 4 3-16,1-1-2 15,1 1 1-15,2 1 0 0,2 1-1 16,-3-1-1-16,0 1 0 15,-1 1 0-15,-3-3 1 16,-2 2-4-16,-3-2 4 16,-3 0-2-16,-1-3 0 0,-2-1 0 15,-5-4 1-15,1-5 0 0,-4-1-1 16,-3-2 0-16,0-2 1 16,-3-3 0-16,-2 0 0 15,0-2-1-15,-1-1 4 16,-1 0 33-16,-1 0 46 0,0 0-17 15,0 0 0-15,0-5-23 16,-3 0-28-16,-2-3-12 0,-1-3 2 16,-3-2-5-16,0-3-1 15,0-4 3-15,-4-1-3 16,0-3 0-16,-1-3 3 16,-1-1-3-16,0 0 1 15,-4 0 1 1,1 0-1-16,0 1 1 15,-2 0-2-15,-1 1 2 0,1 0-1 16,-2 1-1-16,-1-1 2 16,-1 1-2-16,0-2 2 15,-1 1 0-15,-2 1 0 16,0 1 0-16,-1 1 0 16,0 0 3-16,-1 4-3 0,-3 0 0 15,0 2-1-15,0 0-2 0,-6 2 4 16,2 3-2-1,-2-1 0-15,0 3 1 0,-2 3-2 16,-4 0 0-16,-1 4 4 16,-1 3-6-16,-2 0 3 15,-3 0 0 1,2 1 0-16,-1 5-1 0,2-1 2 16,0 0-1-16,-2-1-1 15,4 2 1-15,-5-5-1 0,2 1 1 16,-1-1-1-16,-1-1 3 0,2 0-1 15,-1 3-3-15,-2 0 1 16,0 0 1-16,2 4-3 16,0 1-61-16,0 1-8 0,2 4-28 15,1 0-32-15,-2-2-53 16,-2-6-145-16</inkml:trace>
  <inkml:trace contextRef="#ctx0" brushRef="#br0" timeOffset="47332.03">5938 8601 616 0,'-15'-12'2'16,"-1"4"3"-16,0 4-3 16,-3 1 0-16,-2 1-2 0,-2 2-1 15,-4 3 0-15,-4 6 1 16,-5 2 0-16,-6 5-1 0,-5 5 0 0,-6 9 1 15,-3 3-2-15,-4 6 4 16,-5 4-1-16,-2 6 0 16,-1 4 0-16,-3 5 4 15,-2 5 9-15,-4 5 0 0,0 7-8 16,-2 7-2-16,1 5-4 16,-7 0 0-16,-2 3 1 15,1 0 0-15,1 2-1 31,1-2 2-31,-6-1-2 0,5 4 1 16,-2 0 0-16,2 0-1 16,-3-4 0-16,0 0-1 15,3-3 2-15,4-3-1 16,-1-8 1-16,5-3 0 0,4-7 0 16,8-6 2-16,5-10-2 15,6-9-1-15,12-9 2 0,5-9 0 16,12-8 2-16,6-6 13 15,9-5 17-15,4-2-23 16,6-2-6-16,6-5-5 0,10-8-2 0,9-6 2 16,9-10 0-16,11-11-2 15,8-8 1-15,12-11 0 16,7-8 0-16,8-7 1 16,9-8-1-16,5-5 0 15,4-6 1-15,10-2-1 16,-3-1 1-16,3-3 0 0,0-1 0 15,5 3 2-15,-1-2-3 16,-1 0 4-16,3-1-2 16,-2 3 0-16,-1-3 1 31,2-1 1-31,1 2-2 0,-1-2-1 16,-1 0 1-16,0-1 0 15,-7 3 0-15,-7 3-1 16,-7 5 2-16,-8 5-2 15,-11 10 1-15,-11 12-1 16,-10 7 2-16,-11 14 1 0,-9 10 7 16,-10 7 3-16,-9 11-7 15,-4 3-1-15,-6 6 1 16,-2 3 9-16,0 4 8 16,-10 0-14-16,-6 5-8 0,-12 11-4 15,-7 7-3-15,-15 14 3 0,-8 8 1 16,-11 11 2-16,-10 10 0 0,-8 11 0 31,-7 10 1-31,-6 8-2 16,-14 9 1-16,-2 8 0 15,-9 5 1-15,-5 7 0 16,-4 3-2-16,-2 1 2 0,-3 2-2 16,-4 1 2-16,4-1 1 15,1-1-2-15,3-1 3 16,4-4-4-16,6-4 3 15,7-6 0-15,7-6-2 16,7-7 1-16,10-9 0 0,7-7-3 16,13-7 2-16,9-12 1 15,9-9-1-15,15-9 0 0,12-14 0 16,10-8 0-16,10-11 0 16,9-10-1-16,13-7-33 15,12-9 26-15,13-16 9 0,12-11-1 16,14-15 0-16,14-14 0 0,11-11 0 15,15-9 2-15,9-5-2 16,5-7-1-16,10-3 1 16,2-6 3-16,9 0-1 15,1-6-2 1,5-1 3-16,0-1-3 16,1-2 0-16,-5 0 0 15,2 0 0-15,-5 2 3 0,-1-4-4 16,-1 2 2-16,-4-1 1 15,2-2-2-15,-11 2 0 16,-5 7-1-16,-14 6 0 16,-16 12 1-16,-16 15 0 0,-18 17 0 0,-17 12 0 15,-16 15 4-15,-10 10 46 16,-11 10 32-16,-6 8-21 16,-11 3-39-16,-6 4-22 15,-9 8-6-15,-11 11-3 16,-10 12 4-16,-13 9 4 0,-5 12 0 15,-12 11 0-15,-13 9 1 16,-10 12 1-16,-9 9-1 16,-12 12 0-16,-12 11-1 15,-6 9 2-15,-7 7 0 16,-4 7-1-16,-3 6 1 0,0 3-1 16,0-1 1-16,7-1 1 31,2-4-1-31,10-7-2 0,7-11 2 15,12-9 1-15,9-10-2 16,13-12 1-16,12-14 1 16,12-7-3-16,12-10 0 0,11-12 2 15,14-11-1-15,11-10 0 16,9-10-1-16,9-6 1 0,7-8 0 16,5-5-6-1,12-8-36-15,10-12 41 16,14-11 3-16,15-15-2 15,18-17 2-15,11-15-1 0,18-12-1 0,14-13 0 16,8-10-2-16,14-10 3 16,1-5-1-16,10-4-1 0,0-5 1 15,0 0-2-15,2 3 2 16,-7 3 0-16,-1 5 0 31,-4 4 1-31,-8 5-1 0,-2 8 0 16,-9 5 1-16,-5 7 0 0,-9 11 0 0,-10 8-1 15,-8 9 4-15,-9 10-5 32,-9 8 0-32,-10 10 0 15,-10 7 2-15,-13 8-1 0,-12 10-1 16,-11 4 1-16,-6 8-1 16,-11 4 0-16,-11 6-1 15,-14 12-5-15,-14 9-4 0,-13 11 5 16,-16 12 3-16,-13 7 3 15,-9 11 0-15,-8 4 1 16,-7 6-2-16,-5 5 0 16,-6 6 2-16,-6 5 1 15,-2 7-2-15,-4 7 2 0,-2 6 2 16,0 6-3-16,-5 7-1 0,1 2 2 16,-1 5-2-16,-1 6 3 15,3-2-5-15,5-1 2 16,7-4-1-16,4-4 2 15,9-7-2-15,8-9 2 16,12-5-2-16,5-11 1 16,13-12 0-16,9-11 0 15,12-14 1-15,12-15-1 0,12-12 0 16,11-12 0-16,8-8 2 16,9-9-4-16,8-7 1 0,13-15-1 15,14-10 4-15,10-13 1 16,12-16-3-16,11-13 3 15,10-10-2-15,7-9 0 0,9-10-1 16,9-8 1-16,7-6 0 16,11-8-1-16,8-6 1 31,5-5-2-31,4-2 2 0,1 0 0 16,0 0 0-16,-1 2-3 15,1 0 2-15,-3 3 0 16,0 4 0-16,-6 4 0 15,-3 1-1-15,-6 10 2 16,-10 8-1-16,-5 7 0 16,-14 11 1-16,-12 10-1 0,-9 10 1 15,-11 13-1-15,-12 8-1 16,-9 11 3-16,-11 8-3 0,-9 11 2 16,-9 4-2-16,-5 6 1 15,-4 3-1-15,-11 7-1 16,-9 10-2-16,-12 10 1 0,-13 12-1 15,-14 15 2-15,-15 13 1 16,-8 14 2-16,-12 9-1 16,-10 8-2-16,-5 12 1 15,-13 6 3-15,-6 11-3 16,-7 5 1-16,-3 4 1 0,-5 5-2 16,-1-2 1-16,2-4 0 15,1 0 0-15,0-3 0 16,5-2 0-16,4-3 1 0,5 4-2 15,6-2 0-15,7-6-93 16,7-13-119-16,1-21-223 16</inkml:trace>
  <inkml:trace contextRef="#ctx0" brushRef="#br0" timeOffset="49472.14">20116 8302 710 0,'-14'-17'4'0,"-1"-1"0"15,1-1 20-15,0 1-8 16,-2-1-15-16,-2 0 2 0,-1 1-4 16,-3-2 1-16,-3 4 2 15,-5-1-3-15,-5 2 2 0,-3 1-1 32,-7 3 2-32,0-3 3 15,-3 4 31-15,2 0 14 0,0-1-22 16,-1 6 8-16,0 1-10 0,1 4-8 0,-3 3-11 15,1 10-6-15,-1 5-1 32,4 6-1-32,0 4 2 15,3 5-2-15,3 1 1 16,5 2-2-16,5-1 2 0,4 0-1 0,6 0 0 16,6-5 0-1,6 0 0-15,6-3 1 16,2 0-1-16,11 1 1 0,5-2 2 15,6 2 1 1,4 0 0-16,4 1 1 0,4 1-2 0,2-2 1 16,8 0-1-16,1-2 1 0,8-2-2 31,4-5 0-31,4-3 0 16,4-4-1-16,0-5 0 0,-1-3 0 0,0-4-1 15,-4-1 3 1,-3-9-2-16,-4-3 0 0,-3-4 1 15,-7 0-1-15,-4-6 3 16,-2 1-1 0,-6-1 1-16,-5-3 0 15,-1-1 3-15,-2-2 18 0,-4-1 17 16,-3-4-25-16,-2 1-10 16,-4-4-4-16,-6 1 3 0,-2 0 8 15,-3 0 8-15,-5-1 1 0,-6 2-17 16,-5 2-4-16,-4 0-1 15,-5 2-4-15,-5 3 1 16,-3 1 1 0,-3 1 0-16,-2 3 1 15,-1 2 0-15,-4 0-1 0,-4 4-2 16,-2 5 1-16,-5 1 1 16,-3 5-1-16,-3 5 3 0,-1 1-2 15,-3 3 1-15,0 5 1 16,1 4-4-1,1 2 4-15,2 2 1 0,5 1-3 16,4 1 1-16,3 2 0 16,6-2 1-16,3-1-1 15,5 2 0-15,5 1 1 0,6 1-1 0,3 3 2 32,4 3-1-32,5 6 1 15,4 4-2-15,4 2 2 0,2 3-1 16,5 1 2-16,6 1-6 15,4 1 3-15,5 0-1 16,6-1-1-16,5-1 3 16,3-5-1-16,5-3 0 0,7-4 1 15,2-4 0-15,4-5 3 16,4-2-1-16,4-4-1 16,2-4 0-16,-1-2 1 15,2-4-2-15,-1-4 1 0,0-2 0 0,0 0-3 16,-5-8 4-16,-2-3-2 15,-7-3-1-15,-6-3 0 16,-8-3-1-16,-6-1 4 0,-4-3-2 31,-6-1 5-31,0-4-2 16,-3-2 1-16,-2-1-3 16,-1 1 1-16,-4-3 2 15,-2 4 3-15,-3 1 15 0,0 2-17 16,-3-1-5-16,-5 3 0 15,-3-2-4-15,-4-1 0 16,-3 2 0-16,-3-1 2 16,-3 1-1-16,-3-2 0 0,-1 4 3 15,-3 1-3-15,-1 0 4 0,-3 1 0 16,-1 4-2-16,-3 2 1 0,-4 0-1 16,-2 6-1-1,-1 2-2-15,-4 4 0 0,-2 4-1 16,-3 3-35-16,-4 11-35 15,-4 5-51-15,-2-1-92 16,-6-3-174-16</inkml:trace>
  <inkml:trace contextRef="#ctx0" brushRef="#br0" timeOffset="56149.46">19995 7848 541 0,'1'-9'4'0,"-1"1"2"16,1 2 9-16,-1 3 22 15,2 2-25-15,-1 1 1 16,-2-1-8-16,1 1-5 16,0 0 0-16,1 0 1 15,-1 0 18-15,0 0 10 0,0 0-8 16,0 0-8-16,0 0-2 15,0 0 0-15,1 0 1 16,-1 0-4-16,0 0 7 16,1-2 38-16,1 1-7 0,-2-1-15 15,2-1 0-15,0-1 3 0,-1-1-8 16,5-3-12 0,5-2-8-16,4-1-2 15,4-6-1-15,7-1 0 16,7-1-2-16,3-1 1 15,6-1-2-15,2 0 2 16,3 1-1-16,2-2-1 0,5 1 1 16,4-2 0-16,2 1-1 15,5-4 3-15,1 1-3 16,1 2 1-16,3 0 0 0,0 3 0 0,1 4-1 16,3 1 2-16,4 2-1 15,7 2 2 1,0 1-3-16,1 0 0 0,6 0 1 15,1 2-1-15,2 3 0 16,-2 1 1-16,3 0-1 16,3 1 0-16,-4 3 1 15,-2 0 0 1,-2 0-1-16,-1 0 2 0,-1 0 1 0,-4 0 20 16,0 0 9-1,3 1-22-15,-2 2-1 0,-4 0 0 16,-5-1-4-16,-2 1-1 15,-7 1 3-15,-7 1-4 16,-4 1-3-16,-5 0 2 16,-4 1-4-16,-6 0 4 15,-5-3-1-15,-7 2-1 0,-5-2 0 16,-6 0 0-16,-7-2 0 0,-2 2 0 16,-4-4 0-16,-3 1 1 15,-2 1 0-15,0-2 13 16,0 0 13-1,1 0-19-15,-2 0-8 0,-1 1-1 16,1-1-5 0,-1 0-8-16,1 0-1 0,0 0-2 15,0 1-52-15,0-1-45 0,0 0-113 16,-1-9-89-16</inkml:trace>
  <inkml:trace contextRef="#ctx0" brushRef="#br0" timeOffset="56537.57">23182 7115 924 0,'-16'-14'23'15,"6"-5"31"-15,2 7 25 0,3 5-18 16,3 1-40-16,0 3-13 31,2 1-6-31,1 2-4 16,2 0 1-16,7 0-2 0,5 4 1 15,4 3 0-15,4 2 1 16,1 3-1-16,5 1 1 16,2 1 1-16,2 1 0 15,1 0 1-15,2 0 0 0,2-1 0 16,0 0 2-16,1 1-1 15,0-1-1-15,-3 3-1 16,-4 0 0-16,-5 2 0 0,-6-2 0 16,-5 2 2-1,-7 1-5-15,-7 3-2 16,-2 4-4-16,-18 7-7 0,-17 10 6 16,-18 12 4-16,-22 12 2 15,-22 16-86-15,-20 9-62 0,-18-2-124 16,-10-8-297-16</inkml:trace>
  <inkml:trace contextRef="#ctx0" brushRef="#br0" timeOffset="63555.25">20701 3170 731 0,'-4'0'27'0,"0"-1"-23"15,3 1-3-15,0 0 1 16,2 2-7-16,4 5 2 15,2 2 1-15,1 2 3 0,1 3 2 16,-1 2-1 0,0 1 0-16,1 1-2 0,-2 1 1 15,-1-1 0-15,0 2-1 0,1 0 0 16,1 1 1 0,-1-2-1-16,1-1-1 15,-1 1 1-15,2 2-1 16,0 0 2-16,-1 1 0 0,2 2 1 15,1-1-2 1,-1 2 0-16,2 2 3 0,-1 0-2 16,0 0 0-16,1 0 0 0,1 0-1 15,1 1 1 1,-1-1 0-16,0-1-1 16,0 1 0-16,-2 0 0 15,3-1 1-15,-3-1-1 0,3 0 1 16,-1 0-1-16,1-1 0 15,1-1 0-15,-2 2 0 0,1 2 1 16,-1 0 0-16,0 3 0 16,-1 1-1-16,-1-1 1 0,1 4-1 0,-1-1 0 15,1 1 1-15,-1-1-1 32,1-1 1-32,0 1-2 15,-1-3 2-15,0-1-1 0,0 1 0 16,0-1 1-16,0-2 2 15,1 4-4-15,-1 0-1 16,0 2 2-16,-1-2 0 16,-2 2 2-16,-2-2 0 15,2 2-3-15,-3-3 1 16,2 0 2-16,-2-1-2 0,1 1 0 16,2 0-1-16,0-2 3 15,0 1-1-15,-1 2 6 16,1-3 33-16,1-1-20 15,-1 0-16-15,1-1-2 0,1-2-2 16,0-1 2-16,-1 1 0 16,1 2-3-1,-2-1 2-15,1 2 0 0,-1 0-2 16,-1-1 2-16,1-2-2 16,-1 0 1-16,0 0 3 0,1-1-2 15,1 1-2-15,-1-4 2 0,1 1 0 16,1-4 1-16,-1 1 0 15,-1 2-1 1,2-4 1-16,-1 3 0 16,1 0-1-16,0 0 1 15,0 1-2-15,1 1 1 0,-1 2-1 0,0-1 0 16,0 3 0-16,1-1 0 16,-1 0 0-16,0-1 0 0,2 1 1 15,-1-3-1-15,-1 0 3 31,2-2-4-31,-1 1 1 16,0-1 1-16,0-1-1 16,0 3 0-16,1-4 1 0,-1 3-1 15,2 0 0-15,1 1 1 0,-2 1-1 16,3-1 0-16,-1 3 0 16,1-1 0-1,-2-1 0-15,1 0 0 0,-1 2 0 0,-1-3 0 16,1 2 0-16,-2-2 0 15,3-1 0-15,-3 3 1 0,1-3-1 32,1 1 0-32,1 0 1 0,1 2 0 15,1-2-1-15,0 1 0 16,-2-1 2-16,3 0-4 16,-2 2 4-16,0-2-1 15,-2 1 1-15,1 2 27 16,-2-1 4-16,-2-2-32 0,3 3 0 15,-2-3 0 1,2 0-2-16,0-1 2 0,-1 3-1 0,2-4 0 16,-1 0 1-1,3 0 0-15,-3-3-1 0,3 2 0 16,-3 2 3 0,2-3-5-16,-3 3 1 0,1-2 5 15,2 2-5-15,-1 0 1 16,2 0 1-16,-2 1-1 15,0 0 1-15,1 1-1 16,-1-4 1-16,2 1-1 0,-1 1 0 16,0-3 2-16,1 1-2 15,-1-2 2-15,2-1 1 16,-2 2 0-16,1-1 0 16,1 2 0-16,0-2-2 15,2 1 3-15,-1 0-1 0,0 0-3 16,-1-2 2-16,2 0 1 15,0 0-1-15,2 0-1 16,-2-2 4-16,0 1 2 16,3 0 0-16,-1-1 4 15,-2-2 1-15,0 2-8 16,2-2-2-16,-2 2 1 16,1 0-1-16,0-1 0 0,-1 0 2 15,4 1 1-15,0-1-3 16,0 1-1-16,1 0-1 0,0 0 1 15,-1-3 0-15,0 3-1 16,-2-1 1 0,1 0-1-16,-1-1 0 0,-1 3 0 15,1-1 1-15,0-1-1 16,-1 0 0-16,1-2 2 16,1-1 0-16,-2-1 0 15,1-1 1-15,-1-1-2 16,0 2 0-16,0-2 2 0,-1 1-4 15,-1 2 3-15,1-3 0 16,-2 1-2-16,3-2 3 16,-1 1 3-16,-2 1 0 15,3-4 4-15,-2 1 2 16,-1-1 1-16,-1 1-4 0,0-2-1 16,-1 2-3-16,-1-1-2 15,0 0-1-15,2-2-1 16,-1 2-1-16,2 0 2 15,2-2-2-15,1-1 1 0,2 2-1 16,2-2 0-16,5 0 2 16,1-3-2-16,3-4 0 15,1-1 1-15,2-1 0 0,2 0 1 16,-1-1 2-16,4 2-2 16,0-1-1-16,2 0-1 15,3 0 1 1,0-4-1-16,2 0 1 15,5-3-1-15,0-1-1 0,4-3 1 16,4-1 0-16,1-3 0 16,6 0 0-16,1-4 0 15,1-1 0-15,4 1-1 0,0-5 2 16,-2 2-2 0,4-5 0-16,-2-1 1 0,1-2 0 15,1-2-1-15,1-2 2 0,4-1 0 0,-1-2-1 31,0 0 2-31,2-1-2 16,-4-3 0-16,4-1 2 0,0-3-1 16,1-1 4-16,1-1-1 15,2-2 0-15,7-6 2 16,-3 1-5-16,1-2 0 16,3-2 0-16,-2-2-2 0,0-2 0 15,1 0 0-15,-2 0 1 16,-2-2 0-16,2-2-3 15,-4-2 6-15,-2-1-3 0,3-1 1 16,-1-2-2 0,-3-2 1-16,-2-2 4 15,0 3 5-15,-2 2 1 0,-2-4-5 16,-1-2-2-16,1-1-3 16,2 0-1-16,-4-2 0 15,4-3 1-15,-6 2 0 0,3 1-2 16,-6 3 2-16,-2 0-1 15,-2 1 3-15,0 5-2 16,-6-1-1-16,-1 6 1 16,-7-2 1-16,-1 6-2 15,-1 3-1-15,-6 0 2 0,5 3 2 16,-2-2-3-16,2 0 0 0,1-1 1 16,-2 1-2-16,3-1 1 15,-4 0 1-15,-2 4 2 16,-4 3-3-16,-1 4 1 0,-8 3 2 31,-2 3 0-31,-7 7 9 16,-1 1-2-16,1 5-4 15,-3 1-1-15,0 4-4 0,-2-1 0 16,2 2-2-16,-6 4 3 16,-1 1-2-16,-6 5 0 15,-1 2 3-15,-3 3-4 0,-2 4 3 16,0-1-2-16,0 4 0 15,-2 0 1-15,-2 6 0 16,2-1-1-16,-2 2 1 16,2 1-1-16,0 0 1 15,-2 1-3-15,2 1 2 0,0 0 0 16,0 0 0 0,0 0-2-16,0 0-4 0,-2 3-53 15,2 4-43-15,-5 3-33 16,-5-3-41-16,-4-7-190 0</inkml:trace>
  <inkml:trace contextRef="#ctx0" brushRef="#br0" timeOffset="67875.76">18727 2198 734 0,'-6'-4'10'15,"-1"0"-6"-15,3 4 9 16,1 11-16-16,1 3-2 15,0 6 3-15,1 4 2 16,-1 5 1-16,1 2-1 0,0-1-1 31,0-1 0-31,0 1 0 16,2 0 2-16,-1 1-3 16,1 1 3-16,-1-1 0 0,2 3-1 15,-1 1-1-15,1 1 0 16,0 1 1-16,0 1 1 15,1 3 0-15,-2 2 5 16,1 4 4-16,0-1-6 0,-2 3-2 16,1 1-2-1,0-1 1-15,1-3 0 0,-2-2-1 16,4-2 1-16,2-3-1 0,0-2-1 16,3 0 2-16,-3 0-1 15,2 0 1-15,-1 2-1 16,3 3 0-16,-3-1 0 15,1 0 1-15,-1 3 0 16,1 1 0-16,-2 1 0 16,0-2-1-16,0 1 0 15,-1-1 1-15,2-2-1 16,0-4 0-16,-2 2 1 16,1-3-1-16,0-1 0 0,2 0 0 15,-2 1 1-15,0 1-2 16,-1 2 1-16,0 0 0 0,1-2 0 15,-2 2 0 1,-1 0 0-16,-2 1 1 16,0-1-1-16,1 1 1 0,-3 0-1 15,0-3 1-15,1 2-1 16,0-3-1-16,0 0 2 0,0-3-2 16,0 1 1-1,0-2 1-15,0 0 1 0,0 0-1 16,0-1 0-16,0 3 53 15,1 0-40-15,0 0-11 0,-1 4-2 16,0-1 0-16,1 2 0 16,-1-2 0-16,-1 2 1 15,0-2-2-15,0 1 0 16,-1 0 1-16,1 0 0 0,0-1-1 31,1-3 0-31,0 0 1 0,2-2-1 16,0-2 0-16,-2 0 0 15,2-1 1-15,0 1-2 16,-1 2 1-16,1 1 1 16,-2 0-1-16,2 1 0 15,0 1 0-15,0-3 2 0,1-1-2 16,0-1 0-16,2 1 0 16,-2-5 0-16,2 1 0 0,0-2 1 15,0-2-1-15,2 0 0 16,-1-1 0-1,0 4 0-15,-1 0 0 0,-1 1 0 16,0 3 1-16,-2-2-1 0,0 0 0 16,0 0 1-16,1-4 0 15,-1 0-2 1,1-3 2-16,0-2 0 16,0 1-2-16,1-2 1 0,1-2 0 15,0 2 1-15,1-1-1 16,-1-1 0-16,1 3 1 15,0 2 0-15,-1-1-1 16,-1 5 1-16,1-1 0 16,-2 3 0-16,1 0-1 15,-1 1 1-15,1-2-1 0,0 1 0 0,-1 1 1 16,0-1-1 0,-1 1 1-16,-1 2-1 0,1-1 0 15,-2-1 1 1,0 1-1-16,3-4 1 0,-3-1-1 15,1-1-1-15,0-1 2 16,0 0-1-16,1 1 0 0,0-3 0 0,0 4 0 16,2 0 1-16,-2 2-2 15,2-1 1-15,1 2 1 16,-1-1-1-16,3 2 0 16,-2 0 2-1,2-2-4-15,-1 1 4 16,-1-2-1-16,2 0-2 0,-3-2 2 15,2-1-1 1,-3-2 0-16,1 2 0 0,-1-2 0 16,-2 2 0-16,2-2 0 15,0 2 0-15,-1-1 1 16,0 1 18-16,0 0 18 0,2-2-32 16,-1 0-3-16,1 1-1 15,1-2 0-15,1 1 1 0,1 0-3 0,0-1 3 16,0-1-1-16,0 0-1 31,1 0-1-31,-1 1 2 16,-1-2 0-16,-1 3-1 0,1-1 0 0,1 0 2 15,-2 3-3-15,0 0 1 16,1 4 0-16,-1-4 0 0,1 3 1 16,-1 0-1-1,0-3 1-15,1-3-1 16,0-1 1-16,1 1-1 15,0-2-1-15,0-2 2 0,0 1-1 16,0 0 0 0,1-2 0-16,-1-1 1 15,1 2-2-15,0-2 2 16,1 3-1-16,-1 0-1 16,2-2 2-16,1 3-1 0,0 0 1 0,-1-1-1 15,2 0 0-15,-1 1 0 16,0-1 1-1,0-3-1-15,-2 2-1 0,0-4 2 16,3 1 1-16,-4-3-2 0,1-1 0 16,1 0 1-1,-2-2-1-15,1 3 1 0,1-1 0 16,1 1-1-16,-1-2 0 16,1 2 1-16,0-1-1 15,-1-2 0 1,1 2 1-16,0-2-1 15,0-2 0-15,1-1 0 16,-1 0 0-16,-1-2 1 0,1-2 0 0,-3 0-1 16,0 0 2-16,2 0-2 15,-3-3 2-15,1-1 2 16,0-2-1-16,0 2 2 16,3-3-4-16,0 2 1 15,1-2-2-15,1 0-1 16,1 0 2-16,1-1-2 0,1-3 2 15,-2 2 0 1,0-1-1-16,0-1 0 0,-2-1-1 16,1 0 1-16,0-1 1 0,1-2-2 15,-1-2 2-15,-1-1-1 16,1-1 1-16,-3-2-1 16,2 0 0-16,-2-2 3 15,1 2-3 1,1-2 2-16,-1-1-1 0,2 1-1 0,0 2 1 15,-1 1-1-15,2-3 0 16,-1 1-1-16,-2-1 2 16,3-3-1-16,-3 2 0 0,0-3 0 31,-2 0 0-31,-1 2 0 0,-1-1 1 16,0 0-1-16,0 1 1 15,-2-4-1-15,0 1 0 0,0 0 2 16,-1-2-2-1,0 1 1-15,0-2 1 16,0 1-2-16,0-1 4 0,-1 1-4 16,2-1 1-16,0-2-1 15,1 1 0-15,-1-2 0 16,0 0 1-16,0-1-1 0,0 1 1 16,1 0 0-16,0 0 26 15,0 0 1-15,-2 1-18 16,1 1 0-16,0-4-2 15,-1 1-3-15,3-2-4 0,-3-2 0 16,1 0-1 0,1-1 1-16,0-1-2 0,2 0 1 0,-2 1 2 31,2-1-3-31,1 1 2 0,0-1-1 16,-2 0-1-16,0 2 3 15,1-1-3-15,0 1 2 0,0-4 0 16,0 1-1-16,2-3 2 15,1 0-4 1,1-1 2-16,0 1 0 0,-2 0 1 16,1-2 0-16,1 1-3 15,-3-2 3-15,3-1-1 0,1 0-1 0,0-2 2 32,-1 1-2-32,-1-1 3 15,2 0-4-15,1 1 3 0,-2 2 1 16,2-1-2-16,-2 3-1 15,0-1 2-15,-2 3-1 16,-2-2 1-16,2-1-1 16,-1-2 0-16,-1-4 0 15,0 1 0-15,-1-2 1 16,0 0-1-16,-1 0 0 0,0 0 0 16,0 1 0-16,2-4 9 15,1 1 13-15,0-1-19 0,0 0-2 0,2 0 2 16,1-1-4-16,-2 1 3 31,3-4 2-31,-1 3 3 0,1-2 1 16,-1 0 6-16,1-3-8 15,2-1-5-15,1-2 0 16,2-4-1-16,2 0 0 16,-1-3-1-16,3 1 1 15,-1-2-1-15,-1 2 2 0,-1 3-3 0,-3-3 1 16,1 2 0-16,-1 2 3 15,-2 0-3-15,0 0 2 16,1 1-3-16,-1 0 2 16,2 2-1-16,-1-3-1 0,1 3-4 15,-1-2 2 1,0 1 4-16,-1 1 0 16,-1 1 1-16,-1 4 0 0,0 1-2 15,-2 5 1 1,0 4 1-16,1 3-1 0,0 1-2 15,-2 3 2 1,3-1-72-16,-2 1-10 0,1-5-43 16,1 2-1-16,-2 0-80 0,-1-3-9 15,-6 0-13 1</inkml:trace>
  <inkml:trace contextRef="#ctx0" brushRef="#br0" timeOffset="72429.92">26007 13526 192 0,'-6'1'688'15,"-1"-3"-668"-15,0-1-17 16,5 4 12-16,2 6-15 0,-3 10-1 16,0 9 0-16,-3 8 3 15,-2 11-2-15,-2 8 0 16,-7 10 1-16,0 5 0 15,-8 7-2 1,-4 5-3-16,-6 2-5 16,-2-2 1-16,-2-7 3 15,5-10 3-15,5-15 3 16,10-14-3-16,6-14 2 0,13-16-2 16,2-10-55-16,15-24-13 15,5-18-22-15,3-19-210 16</inkml:trace>
  <inkml:trace contextRef="#ctx0" brushRef="#br0" timeOffset="72619.6">25952 13461 877 0,'2'-16'102'0,"-4"-3"-15"0,2 0-32 16,18 0-37-1,11 1-21-15,13-2 3 0,7-1 0 16,13-2 2-16,4 1 0 15,6 0-1-15,-1 5 0 16,0 1 1-16,-4 3-1 0,-7 3-43 16,-12 5-82-1,-12 4-48-15,-15-2-74 0,-14 3-43 0</inkml:trace>
  <inkml:trace contextRef="#ctx0" brushRef="#br0" timeOffset="72861.53">25800 13798 910 0,'-16'9'120'0,"7"-8"-49"16,10 0-41-16,17-3-42 15,6 0 36-15,10-3-1 0,14-6-8 0,11-4 3 16,8-4-7-16,7-3-7 0,5-2-2 31,-2 0-1-31,-5 1-60 16,-12 1-124-16,-18 0-94 15,-18 4-148-15</inkml:trace>
  <inkml:trace contextRef="#ctx0" brushRef="#br0" timeOffset="73113.92">25532 14196 950 0,'-26'13'74'15,"7"-9"-6"1,16-1 25-16,10 1-84 16,15-3-16-16,13 1 29 0,11-4 6 15,18-1-10-15,8-6-9 16,11-4-8-16,8-1-2 0,1-4-1 15,-3 2-11-15,-7-2-129 16,-11-5-59-16,-13-7-208 0</inkml:trace>
  <inkml:trace contextRef="#ctx0" brushRef="#br0" timeOffset="73857.16">26895 13718 1083 0,'-11'-10'14'15,"-2"0"9"1,5 6 60-16,6 3-41 16,4 1-38-16,8 2-12 15,10 4 1-15,9-1 8 16,6 0-1-16,12-1 1 0,0-1-1 15,6-3-1 1,-2 1 3-16,-3-1-3 0,-1 0-65 16,-6-1-6-16,-6-1-41 15,-10-2-77-15,-11-7-125 16</inkml:trace>
  <inkml:trace contextRef="#ctx0" brushRef="#br0" timeOffset="74099.23">26721 13986 1065 0,'-20'9'144'16,"3"-9"-113"-16,10-8 60 16,14 3-38-16,14-2-52 15,17-2 5-15,13-1-3 16,17-3-1-16,14-3-2 0,12-4-3 15,11-9-51-15,2-9-126 16,-6-17-183-16,-6-14-433 0</inkml:trace>
  <inkml:trace contextRef="#ctx0" brushRef="#br0" timeOffset="74602.6">28417 12577 1407 0,'0'-8'26'16,"-16"-6"-23"-1,5 14 1-15,-1 14-11 16,-5 20-3-16,-6 13-17 16,-8 12-43-16,-7 12-13 0,-4 8-2 15,-7 2-21-15,-5 0 5 16,-4-2 43-16,-2-9 31 15,1-8 16-15,7-10 13 16,8-13 46-16,15-15 35 16,12-9-16-16,15-6-22 0,4-8-39 15,20-2-2 1,9-10 53-16,12-4-24 0,8-4-28 16,4-4-3-16,1 2 3 15,-1 0-1-15,-3 3-4 0,-8 3 1 16,-5 3-4-1,-7 2 2-15,-6 5 1 16,-7 2 1-16,-6 2-1 0,-8 6-2 16,-3 8-2-16,-9 7 1 0,-6 7 6 15,-3 8-1-15,-2 5 2 16,-4 3-3 0,2 1-1-16,2-4 3 0,4-4-3 15,3-4 0-15,2-5-46 16,0-3-31-16,4-7-55 15,-5-16-124-15,2-9-267 16</inkml:trace>
  <inkml:trace contextRef="#ctx0" brushRef="#br0" timeOffset="74809.08">27780 12850 947 0,'-29'-13'55'0,"8"-2"25"0,10 1 47 15,11 3-39-15,9 3-57 16,11-1-27-16,12 6 4 31,12 1 2-31,12 2-8 0,9 5-4 16,11 9 3-16,-2-2-89 0,-2-9-166 15,-7-7-274-15</inkml:trace>
  <inkml:trace contextRef="#ctx0" brushRef="#br0" timeOffset="75566.57">28607 12128 940 0,'15'-21'51'0,"-1"-1"-24"15,-1 3 71-15,7 8-20 16,-2 4-51-16,4 7-22 15,1 1-7-15,4 10 2 16,2 6-3-16,-2 3-1 0,-3 6-4 16,-4 2-96-16,-6 0 6 15,-7-2 0-15,-7 1 51 16,0-4 36-16,-12 4 7 0,-10-2 5 16,-11 5 1-1,-8 3 23-15,-5 0 30 0,-1 1 4 16,2 0 18-16,4-5-10 0,7 0-12 15,8-1-11 1,7-2-10-16,6 2-22 0,5 1-7 16,8 3-2-1,2 0-2-15,10 0-2 16,3 4 0-16,8-1 0 0,6-1 1 16,6-2-2-16,1-7-149 15,6-15-107-15,-1-11-313 16</inkml:trace>
  <inkml:trace contextRef="#ctx0" brushRef="#br0" timeOffset="75820.91">29293 12543 1259 0,'-2'7'87'0,"-11"-7"-94"0,3 7 3 16,2 13 8-16,-1 9-1 15,2 6-1 1,-3 11 3-16,-2 10-4 0,-6 6 0 0,-4 9-4 16,-7 6 0-16,-10 6-25 15,-3 2-18 1,-2-2-12-16,3-5 4 16,7-10 0-16,8-11-39 15,10-16-1-15,12-12-11 16,6-15-75-16,15-12-107 15</inkml:trace>
  <inkml:trace contextRef="#ctx0" brushRef="#br0" timeOffset="76163.73">29251 13314 735 0,'31'-22'110'0,"-8"2"55"16,-8 5-25-16,-2 4-63 16,-5 5-41-1,-6 1-7-15,-3 3-4 0,-10 2-11 0,-5 1-15 16,-12 3-28-1,-11 4-51-15,-8 2-10 16,-9 3 12-16,1 1 7 16,-1-4 37-16,5-1 15 15,4-2-5-15,6-1 17 0,6-1 8 0,5-1 11 16,7 1 61-16,8-1 2 16,5 3-20-1,4 5-40-15,4 7-13 16,4 3-2-16,3 6 2 15,6 2-1-15,4 3 0 0,8-2 1 16,6-4 3-16,5-1 8 16,11-4 27-16,6-2-22 15,9-3-12-15,9-2-3 16,6-2-2-16,2-6-27 16,-2-8-167-16,-8-13-322 0</inkml:trace>
  <inkml:trace contextRef="#ctx0" brushRef="#br0" timeOffset="76667.06">29651 12279 1145 0,'4'-24'0'0,"-1"4"9"15,15 17 11-15,8 6-17 0,5 11-2 31,10 7-2-31,1 3-1 16,1 5-23-16,-5 2-55 0,-11 0-24 16,-8-1-17-16,-11-1 2 15,-8-2 62-15,-12-2 53 0,-11 1 1 0,-10-2 59 16,-5 1 21-16,-8 1 4 31,-1 1 5-31,2 1 6 16,0 0-3-16,5 1-6 0,10 1-28 0,4-1-36 15,13 1-7-15,9-1-10 16,6-1-1-16,17-1-4 16,14-4 3-16,9-3 0 15,8-1 1-15,10-6 0 0,1-1-61 16,3-3-50-16,-7-7-88 16,-12-3-162-16</inkml:trace>
  <inkml:trace contextRef="#ctx0" brushRef="#br0" timeOffset="77097.89">27719 13927 1171 0,'5'-16'16'16,"13"-2"-6"-16,17 2 11 15,17 2 15-15,15-2-24 0,13-1-8 32,12 2 2-32,13 0-3 15,6 0-1-15,6 2 0 16,4 0 5-16,0 2 8 16,1 3-8-16,-1 1-6 15,-2 1 2-15,0 1-2 0,-4 1 4 16,-3 1 2-16,-7 1 4 0,-8 2-7 15,-9 1-1-15,-5 6-4 16,-10 2-25 0,-14-2-141-16,-9-5-167 0,-15-4-341 0</inkml:trace>
  <inkml:trace contextRef="#ctx0" brushRef="#br0" timeOffset="77835.89">28009 14268 1112 0,'-1'0'57'16,"-1"-6"-54"-16,1 3 24 0,3 3-30 16,11 0 0-1,2 0 5-15,5 3 0 0,4-5 0 16,1 1-1-16,1 0 1 15,-1-2 1-15,-2 0-3 0,2 1 0 0,3 2 1 32,-2-2 0-32,-1 4 1 15,0 3 1-15,-2 4-1 0,1 1-1 16,-2 3 3-16,-1 1 7 16,1 3 2-16,-5-2-3 15,0 2-5-15,-4 2-4 0,-1 1 0 0,-6 2-3 31,-3 3 3-31,-4 5 0 16,-7 4-1-16,-9 3-1 0,-8 3 1 16,-10 1 0-16,-7-2 4 15,-7-3-12-15,-6-6-30 0,-9-5 7 16,-3-7-8 0,0-8 17-16,3-5 13 15,3-7 9-15,9-5 1 0,8-6-1 0,10-3 0 16,9-1 1-16,9 3 29 0,6 0 14 15,10 2-15-15,4 0-22 16,14 2-9 0,7 0 2-16,6-1-1 15,3 2 1-15,6 6 0 16,-3 1 0-16,1 3 0 0,-3 9-2 16,-4 9 0-16,-5 8-1 15,-4 6 2-15,-3 10-2 16,-4 4 4-16,3 4-2 15,0-2-29 1,8-4-67-16,3-13-63 0,7-22-112 16,6-17-383-16</inkml:trace>
  <inkml:trace contextRef="#ctx0" brushRef="#br0" timeOffset="78439.63">28905 14548 1332 0,'-10'10'43'0,"-9"-3"-76"32,-4 14 34-32,0 12-2 0,-1 5 0 15,-1 5 1-15,-1 3-25 16,1 0-21-16,4-7-14 16,6-6 10-16,4-9 31 0,2-7 18 0,6-9 1 31,3-6 3-31,7-6-8 15,11-14 3-15,7-6 9 0,7-6-4 16,4-4-1-16,1-1 1 16,0 4 19-16,-5 5 10 15,-3 7-8-15,-6 6-12 0,-3 5-10 16,-5 6-2-16,-6 3-3 16,1 5-3-16,-6 6-33 15,-4 4-3-15,-2 3 23 0,-10 1 13 16,-1 0 5-1,-1-1 1-15,5-3 1 0,-1-2 1 0,1-7-3 16,4-1 2-16,4-2-1 16,2-2 3-16,4-4-7 15,10-6 5 1,7-2 6-16,6-6 6 16,11-2 0-16,1-2-6 15,4-2-5-15,-3 3-4 16,-3 2 4-16,-8 3 0 0,-6 5 16 15,-9 4-7-15,-3 4-6 16,-7 3-3-16,-1 3 5 16,0 5 18-16,-3 2-5 15,1 3-11-15,-1 5-8 16,0 3 0-16,-1 2-1 0,3 4-1 16,-1-1 0-16,0 2-6 15,2-3-79-15,1-7-42 16,1-16-142-16,1-11-235 15</inkml:trace>
  <inkml:trace contextRef="#ctx0" brushRef="#br0" timeOffset="78682.03">29682 14110 1227 0,'-4'-9'3'0,"2"2"2"16,2 6 10-1,13 8-17-15,3 9-3 0,3 9 0 16,2 4-6-16,6 4-34 0,0 2 9 16,-1-2 12-16,5-2 14 15,-2-5-14-15,0-4-27 16,-4-4-63-16,-3-5-89 15,-8-10-92-15</inkml:trace>
  <inkml:trace contextRef="#ctx0" brushRef="#br0" timeOffset="78890.76">29532 14327 1041 0,'-14'0'226'0,"3"-7"-222"0,10-4 40 16,11 3-20-16,17-4-25 0,14-7 0 15,8-4-3-15,9-3-47 16,5-1-31-16,-3-5-26 16,-2-3-73-16,-8-5-179 15</inkml:trace>
  <inkml:trace contextRef="#ctx0" brushRef="#br0" timeOffset="79069.91">29859 13972 1296 0,'-31'26'13'15,"4"-3"-11"-15,4 13 29 0,3 11-26 16,2 13-6-16,-4 12-4 15,-3 10-55-15,-10 0-144 16,-13-2-212 0</inkml:trace>
  <inkml:trace contextRef="#ctx0" brushRef="#br0" timeOffset="85312.78">26713 9508 1127 0,'-12'-13'8'16,"0"3"-4"-16,8 9 8 15,4 7-10-15,4 15-44 0,1 6 14 16,5 13 29-16,4 14-6 16,-2 11 1-1,0 10 3-15,-2 13 0 16,-5 10 0-16,-3 9 1 0,-3 9-2 15,-5 8-2 1,-8 1 1-16,-3 2-1 0,-2-3 2 16,-5-1 2-16,-3-3 2 15,-3-1-2-15,0-2 0 16,1-6 2-16,4-10-4 0,3-11 2 0,11-17-1 31,6-17-3-31,5-14 1 16,7-11 2-16,2-10 6 0,4-2 7 15,1-4 7-15,1-2 1 16,3 1-1-16,-2 1 7 0,2 0-3 16,6 2-7-1,1 0-9-15,5-1 1 16,7 5-4-16,5-4 0 0,6 1 0 16,6-3-2-16,7-2-1 15,5-3 0-15,8-4-1 16,3 0 0-16,8-4 1 15,3-1 0-15,5 1 0 16,4-4 0-16,2 1-1 0,3-1 2 16,5 2 0-16,3-4-2 15,1 1 0-15,3 0 3 16,4-1-5-16,4 1 5 16,3-1-2-16,0 0-1 15,4 0 1-15,1 0-1 0,-2 2 0 0,-1 2 1 16,-2-3-1-16,-4 6 2 15,0-2-2-15,-4 1 1 16,-2 1-1-16,-1-2-1 16,2 1 4-16,-2-4 0 15,0-3-1-15,0-1 5 16,-3-1 2-16,-5 0-7 0,-8 2 0 16,-6 3-2-1,-5 1 1-15,-9-1-1 0,-4 3 1 0,-11 0-1 31,-7-1 1-31,-6-2-1 0,-14 2-1 16,-7-4 2-16,-8 0-1 16,-8-2-1-16,-4-2 1 15,-6-3 2-15,-1-3 0 16,-4-5 1-16,-5-4-1 0,-2-4-2 16,-2-3 1-16,0-3 0 15,-3-4-2-15,3-4 2 16,-1-6-1-16,3-6-1 15,1-5-28-15,6-10 9 16,1-6-2-16,2-7 4 0,7-6 6 16,3-6 5-16,3-7 7 15,4-4-3-15,2-11 5 0,3-5-8 16,1-2-11-16,-2 8-41 0,-6 7 28 31,-5 14 34-31,-7 16 51 16,-2 16-8-16,-4 13-9 15,-4 11-16-15,3 3-14 0,-1 5-8 16,0 5 2-16,2 3-3 16,-1 4 1-16,-4 1-1 15,3 3 1-15,-3 2-2 0,-2 2-1 0,-5 4-4 16,-7 2 0-16,-4 3 0 16,-8 7 6-1,-8 5 0-15,-6 5-4 0,-7 2 5 16,-6 3 2-16,-3-3 1 15,-5-2 5-15,1-2 4 16,-4-4 2-16,-4-2-1 0,0-2-6 16,-8 0-6-1,-7-2 3-15,-6 0-4 0,-4-1 8 16,-10-1-14-16,-2-2 7 0,-2 1 1 31,-6-2-2-31,-1-2 2 16,-4 1-1-16,-2-3-3 0,-4-2 3 15,-1 2-2-15,-1-6 2 0,0 3-1 16,2-4 3 0,-1 2-6-16,3-4 5 15,1 2 1-15,0 1 1 0,8 0-4 16,1 1 0-16,3 2-2 16,6 1-25-16,7 2-20 15,5 4 8-15,7-1-52 16,6 1-64-16,4 0-70 0,7-3-114 15</inkml:trace>
  <inkml:trace contextRef="#ctx0" brushRef="#br0" timeOffset="87173.26">26611 5460 947 0,'4'10'112'15,"-4"-2"-150"-15,-2 10-65 16,2 6 111-1,-2 12-2-15,0 8-4 16,2 10-2-16,-2 8 2 16,1 6-2-16,-2 8 2 15,0 6-2-15,-3 9 2 0,-4 7-1 16,-1 7 0-16,-2 6-2 16,0 4 0-16,-1 0 1 15,0-1 0-15,2-4 1 0,1-7-1 16,1-3 3-16,1-5 1 15,1-6 11-15,0-9-13 16,5-8 1-16,3-8 7 0,0-10 8 16,9-8-6-16,5-7-1 15,4-7 2-15,4-3 11 16,3-5 0 0,2 1-6-16,2-1 3 15,2 1-12-15,5 2-2 0,4 1-2 0,9 1-5 0,6 2 1 31,5-1 0-31,11-2-2 16,3-1 1-16,9-4-2 0,2-3 3 0,2-4-2 31,1 2 0-31,0-4 5 0,3 2-6 16,-5 1 4-16,7 1-1 0,3 0-1 16,2 1 0-16,4-1 1 15,5-3-1 1,5-3 2-16,2-3-7 15,0-5 4-15,2-3 1 0,0-1 0 16,-2 0 1-16,2-2 2 16,0-3-2-16,-3 0-1 0,0-1 2 0,-3 2-2 15,-6-3 1-15,-7 2 1 32,-4 1 1-32,-9 1 7 15,-8-1 20-15,-7 1-24 0,-5 3-2 0,-7-2-3 0,-8 2 0 16,-4 0 0-16,-5 0 1 31,-3 2 0-31,-3-2 0 16,-3 2-1-16,3-2 0 15,-8 0 2-15,-3 0-3 0,-2 0 2 16,-6 0 0-16,-1-2-1 16,-4 2-1-16,-1 0 1 15,0 0 0-15,-2 0-1 16,0-2 0-16,1 0 0 0,-2 0 0 15,-2 0 1-15,0-1-1 16,-2-3 1-16,0 0 1 0,-2-2 1 0,1 1 0 31,-1 0-1-31,0-4-1 0,0 2 0 16,-1 0 0 0,1-2-1-16,0 0-1 15,0-4 0-15,1-5 1 0,1-2-6 16,6-2 3-16,0-5 2 15,1-3-1-15,3-2 1 16,1-6 0-16,3-9-10 0,-1-10-7 0,2-9 0 16,1-12 3-1,0-8 7-15,2-3 4 0,0-5-1 16,0-1 3-16,0-2 1 16,3-3 0-16,-2-4 1 15,5-3-3-15,1-2 1 16,1 6-6-16,-3 3-14 0,-2 11 20 0,-4 7 1 15,-7 12 5-15,-5 6 18 32,-5 8 7-32,0 6 4 15,-6 7-6-15,-3 10-13 0,-3 5 3 16,-4 9-2-16,-3 4-10 0,-2 6-9 16,-4 0-13-1,-2 4-6-15,-6 0 6 0,0 0-3 16,-9 3 4-1,-5 1 6-15,-6-1 6 0,-7 2 2 16,-7 1 3-16,-10 0-1 16,-6 1 1-16,-7-1 1 15,-4 1 11-15,-6-2-1 0,-7 2-2 16,2 0 9 0,-7 3-7-16,-5 3-4 15,0 2-1-15,-7-1 0 0,1-1-1 16,-2-2-6-16,-2-1 3 15,2 1-3-15,-5-4 1 0,-4 0 1 16,0 0-4-16,-5 0 2 16,-3-4 0-16,-2 1-3 15,0-1 3 1,1-1 0-16,-1 4-1 0,-2 1 2 16,1 3-6-16,-1 11-30 15,4 4-15-15,2 8-48 0,-2 5-76 0,5 2-160 16</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58:39.868"/>
    </inkml:context>
    <inkml:brush xml:id="br0">
      <inkml:brushProperty name="width" value="0.05292" units="cm"/>
      <inkml:brushProperty name="height" value="0.05292" units="cm"/>
      <inkml:brushProperty name="color" value="#FF0000"/>
    </inkml:brush>
  </inkml:definitions>
  <inkml:trace contextRef="#ctx0" brushRef="#br0">5100 2101 724 0,'-10'5'51'16,"0"-1"-37"-16,2-1-3 15,5 1 25-15,3 2-31 16,0-2-8-16,5 6-2 0,5 1 4 0,-1 1 1 16,5 8 1-16,-3-1-1 15,5 7 1-15,-1 0 1 16,1 5 0-16,-1 6-1 0,2 1 0 15,4 5 2-15,-2 1-2 16,3 0 1-16,-2 0 2 31,4 0 7-31,1 3 20 0,-2 1-9 16,4 6-9-16,-3 6-2 16,3 5 3-16,0 4-1 15,2 1-5-15,-3 1-3 16,2-1-2-16,0-5-2 15,0-1 5-15,1-2 1 0,1-3 3 16,2-2-1-16,-1-1-3 16,-1 0-1-16,0-2-1 15,2 4 0-15,-1-1 7 16,-1 4 3-16,5 0-1 16,0-3-1-16,4 0-2 15,0-4-2-15,2-4-4 0,-1-7-5 0,-4-5 3 16,2-4-3-16,-2-2 1 15,-4-3 0 1,-1 1 0-16,-2 0 0 16,-2 1 0-16,-1 2-1 15,-3 2 2-15,1 2-2 0,-3-1 0 0,-2 1 3 16,-1-5-2-16,-4-2 1 16,2-4-3-16,-4-5 2 15,-3-1 1-15,0-6-1 0,-2-6-2 16,-4-2 0-16,0-2 1 15,-1-2-2-15,-1-2 2 0,1 1 0 32,-2-1 0-32,0 2-1 15,0-2 0-15,0 0 0 16,0 0-3-16,0-7-5 16,-4-9-59-16,-3-18-67 0,-3-7-99 15,-5-14-209-15</inkml:trace>
  <inkml:trace contextRef="#ctx0" brushRef="#br0" timeOffset="639.96">5976 4225 809 0,'-22'13'6'15,"2"1"-4"1,6 0 1-16,3 0-2 0,7 2 0 16,2 1 0-16,2-3-3 15,6 2 0-15,3 1 2 0,5 0 1 16,1 2-1-16,4 3 1 16,4 5 0-16,2 3 0 15,4 4 3-15,0 0-5 16,0 0 4-16,3-4-2 15,1 0 0 1,-1-6-2-16,2-4 0 16,2-3 0-16,-1-5 0 0,-1-1 1 15,-2-3 2-15,-2-2 0 16,-5-2 1-16,-4 0 0 16,-4 0 0-16,-4-2 1 0,-2 1 14 15,-6 0 11 1,-1-2-4-16,0 0-1 0,-2-1-9 15,-2 0-10-15,1 0-4 0,-1 0 1 16,0-5-1 0,0-4 4-16,-1-4 16 15,-3-6 12-15,-7-4-16 0,-3-5-7 16,-1-5-3-16,-4-3 1 0,-1 2 11 16,1 0 4-16,-1 1-5 15,2 2-1-15,0 3 13 0,2-1-5 16,1 1-19-16,-1-3-5 31,3-2 0-31,2-4-1 0,1-4 0 16,-1-4 0-16,3-1-1 0,0-2 1 0,-1 4-2 31,1 1-5-31,1 6-34 16,-2 9-20-16,2 4-12 0,-1 10-38 15,1 7-67-15,-5 7-225 16</inkml:trace>
  <inkml:trace contextRef="#ctx0" brushRef="#br0" timeOffset="6557.31">7704 2501 844 0,'0'0'8'0,"0"0"-6"15,0 0-1-15,0 0 3 16,0 0 4-16,0 0-5 0,0 0-4 16,-61 68 2-1,61-33-2-15,0 9 2 16,0 6 1-16,0 8-2 15,0 9 1-15,0 8-2 16,0 9 1-16,0 1-2 16,-2 2 2-16,2-2-1 15,-2-1 2-15,2-6 1 16,0-1-1-16,0 6-1 0,2 4 1 16,-2 4 0-16,0 7-1 15,0 6 2-15,-6 5-2 16,2 5 0-16,-1 1 0 15,-4 0 0-15,4-2 0 16,-1-3-1-16,2-5 1 0,-3-4-1 0,1-6 2 16,2-3 0-1,-4 0 0-15,1-2-1 0,-5 0 0 0,2 2 2 16,-3 1-1-16,-3 3 0 16,2-1 0-16,-4 2-1 0,-2 2 1 31,0-1 1-31,0-6 0 15,2-4 5-15,-3-7 21 16,5-6-4-16,2-13-9 0,3-6-10 16,1-10-1-16,2-9-3 15,5-6 5-15,-3-6 12 16,4-3-7-16,-1-1-5 0,3 1-2 16,-2 1-3-16,2 0 0 15,2-1-1-15,1-1 0 16,5-6-1-16,-1-2-2 15,2-4-1-15,3-2 2 16,1-1 2-16,3 1 1 16,1-4-2-16,6 1 3 0,1-1-1 0,5-1-2 31,1 0 2-31,4-2 1 0,5 0-3 16,1 0 5-16,7-3-4 15,-2-1 0-15,6-2 2 0,-1 2-1 16,3-3-2-16,4 0 3 15,-1-3-2 1,5 3-1-16,-2-3 2 0,2 1 0 16,3 1-1-16,0-1 2 15,3 1-2-15,0 2 1 0,5-1-1 16,-3-2 1-16,0 2-1 16,2-1 0-16,-1 1 0 15,0 1 0 1,-1 2 1-16,2 2 0 0,-1 2-1 0,0 0 2 15,0 0-1-15,2 3 0 16,-2 0 0 0,1 0-1-16,1 0 2 15,1-1-4-15,0 0 2 0,0-2 1 16,-1 1 0-16,1-1-1 0,-1 0 0 16,-1 0 1-1,-2 0-1-15,-1 2 1 0,-4 2 0 16,-2 0-2-16,-1 1 3 15,-3 2-2-15,-2 0 1 16,0 0-1-16,-3 1 1 16,2 0 1-16,-3 0-1 15,-3-1-1-15,1-3 0 16,-2 0 1-16,1-1 0 0,-6-2-2 0,-1 3 2 16,-4-3-1-16,-5 1 0 15,-4 2 1-15,-4 0-1 16,-3-1 0-1,-2 1 0-15,-5-1 0 16,-1 0 1-16,-4-2-1 16,-4 1 0-16,0-1 2 0,-3-1-1 15,-2 1 51-15,-1-1 12 16,0 0-4-16,0 0-21 16,0 0-19-16,0 0-10 15,-1-4-6-15,-1-1-2 16,0-4-1-16,-4-6 0 15,0-1 0-15,0-8-2 0,-1-4 3 16,-3-4-1-16,2-5 0 16,-2-8-1-16,0-3 0 0,0-9 1 15,0-7-4-15,1-7 3 16,-1-3-2-16,2-3 2 16,1-3 0-16,-1 4 1 0,0 3-3 15,0 1 3-15,0 4 2 16,2 1-3-1,-1 3-1-15,2-3 3 16,3 1-2-16,1-4-1 16,1-1 0-16,1-3 1 0,6-3 0 0,2-6-3 15,-1-1 4 1,1-1-2-16,2-1 0 16,-3 1 3-16,-1-2-5 15,0 2 4-15,-1 3 0 16,-1 0-2-16,-1 2 0 15,-1 2 1-15,0 5 2 0,0 1-1 16,0 1 0-16,1 3-1 16,2 1-2-16,1-4 2 0,1 3 2 15,1 0-3 1,0 1 3-16,0 6-5 16,0 3 5-16,-3 8-4 0,1 4 3 15,-4 5-1-15,-1 6 1 16,-1 1-1-16,0 2 1 15,0 4-3-15,-1 1 2 16,0-1 1-16,0 6-4 16,-2-3 6-16,-1 5-2 0,-3-1 0 0,2 2 0 0,-1 1-1 15,0 4 0-15,-1-1 1 32,1 4 0-32,-5 0 1 15,0 2 0-15,0 0-1 16,-3 1 3-16,-2 0-2 0,-1 1-2 0,-1-1-1 15,-2 3 2-15,-3-2-2 16,-2-1 0 0,-3 3 0-16,-4-2 0 0,-2 1 0 15,-3-1 2-15,-2 1-1 16,1 0 2 0,0 0-1-16,-4 0-1 0,1-3 3 0,0 1 2 15,-3-2 1-15,-1 1-5 0,-4 1 0 16,0 1 0-16,-6 1-3 31,-2 0 1-31,-3 3-1 16,-3 2 0-16,-2-2 5 0,-1 3-4 0,0-1 2 15,-3-2-1 1,1 0 0-16,0 0 2 16,-2-1-1-16,1-2-1 0,-2 1 0 15,-1-1-1-15,-4-1 2 0,-1-1 0 16,0 3-1-1,-9 2 0-15,3 2 2 16,-2 1 4-16,-1 0-2 16,-2 4-2-16,0 3 1 0,-1 0 4 15,1 0-2-15,3 0-7 16,-1 1 3-16,1-1-1 0,3 0-2 16,0 1-19-16,-4 5-63 15,-6-4-91-15,-11-4-183 16</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8:59:04.275"/>
    </inkml:context>
    <inkml:brush xml:id="br0">
      <inkml:brushProperty name="width" value="0.05292" units="cm"/>
      <inkml:brushProperty name="height" value="0.05292" units="cm"/>
      <inkml:brushProperty name="color" value="#FF0000"/>
    </inkml:brush>
  </inkml:definitions>
  <inkml:trace contextRef="#ctx0" brushRef="#br0">7921 5149 157 0,'-11'-1'127'0,"2"-6"-98"0,0 0 29 0,4-2 13 15,-1 4-16 1,2-1-18-16,3 0-11 16,-1 2-14-16,2 2-6 15,0 2-5-15,0 0-4 0,5 0 2 16,0 0 0-16,3 0 2 15,1 1-2-15,0-1 1 16,2 0-1-16,2-6 0 0,0-4 0 16,0-4 2-16,3-6 8 15,-2-2 26-15,0-4-6 0,-1-6-1 16,3-2-11-16,-1-1-14 16,0-2 0-16,3-3-1 15,-2 3-2 1,-1 0 0-16,-1 2 2 15,-2 1-1-15,1 2 1 16,-4 0 5-16,0 3 25 0,1 2-8 16,-2 4-1-1,-1 4-6-15,1 3-11 0,-2 5-1 16,-2 5-2-16,0 2-2 0,-1 4-2 16,1 0-2-1,0 0 2-15,2 3 0 16,3 2 2-16,0 4-2 0,2 2 1 15,1 3-1-15,-3 2 0 16,0 4 1-16,2 1 1 16,0 2 0-16,-4 2 0 15,5 1 0-15,-2 1 2 0,-3 2-2 16,1 2 0-16,2 1 0 0,0 2-1 16,0 2 2-16,3 1-3 15,-1-1 2 1,4-1 0-16,-1 0-1 15,1-3 1-15,-1-4-2 16,0-1 2-16,-3-6-1 0,-1-1 0 16,-2-1 0-16,-2-2 0 15,-3 0 1-15,0-6 0 16,-2 0-1-16,0-2 1 16,-1-6-1-16,-1 1 2 15,0-4 2-15,-2 0 2 0,-3 0 67 16,-4 0-45-16,-4-3-21 15,-3-1-5-15,-4 1 0 16,-4-1 0-16,-3 2-5 16,-4 2-2-16,-7 0 3 0,1 2 2 15,0 0 0-15,1 0 2 16,1-2 4-16,4 0-4 16,2-3 0-16,2-4-1 0,0 0 2 0,1 0 3 31,2 0 8-31,3 0-10 15,-2-2 2-15,4 2 25 0,1 0-3 16,2 0-19-16,2 3-4 16,4-1 1-16,2 4-6 15,3-2 1-15,5 3-3 0,0 4-4 0,0 6-84 32,7 6-40-32,5 4 2 15,1 0-49-15,-2-6-118 16</inkml:trace>
  <inkml:trace contextRef="#ctx0" brushRef="#br0" timeOffset="1136.04">10597 5144 569 0,'-11'0'18'0,"1"-3"0"16,3-3 34-1,1 2 38-15,3-3-24 0,0 0-15 16,2-1-18-16,1 1-20 16,0-1-10-16,0 0-3 15,2-1 3-15,7-7-1 0,2-2-5 16,5-9 0-16,4-4 1 16,4-8 3-16,1-3 2 15,2-4-1 1,3 1-3-16,-1 0-1 0,0 2 4 15,0-1-3-15,1 0 2 16,-2 0-2-16,-1 1 1 16,-3 3-2-16,-4 5 3 15,-1 5 1-15,-5 6 0 16,-3 5-1-16,-2 8-3 16,-3 2 2-16,0 6 1 0,-2 3-4 0,2 0-1 15,-2 6-1 1,0 5 1-16,1 5 1 15,-1 4 1-15,2 3 2 0,-2 3 1 16,2 3-1-16,1 1 2 16,-1 3-2-16,2 1-1 0,1 3 3 15,1 1-3-15,1 2 2 16,3 2 1-16,-1 3-1 16,1 1-1-1,-1 4 0-15,0 0 1 0,0 1-1 16,0-1 1-16,-3-2 1 15,1-4-3-15,-2-4 1 0,0-3 1 0,-2-3-2 32,-3-4 1-32,-2-4 1 15,0-4-1-15,-2-6 2 16,0-4-1-16,0-3 0 0,-1-8 2 16,-4-1 62-16,-1 0 38 15,-6-3-49-15,-3-2-34 16,-3-2 9-16,0 0-8 0,-5 1-10 15,-3-1-8 1,1-1-2-16,-3 3-1 0,-2-2 0 16,-1 0 1-16,1-3 0 0,-5 3-1 15,2-3 0 1,-1 1 0-16,2 2 0 0,1-4-1 16,1 5 1-16,4 2-33 0,0 2-39 15,3 2-33-15,1 3-40 16,5 6-44-16,-2-4-140 15</inkml:trace>
  <inkml:trace contextRef="#ctx0" brushRef="#br0" timeOffset="13181.83">8301 3093 478 0,'-13'44'5'16,"3"-3"-5"-16,0 2 10 0,2 2 25 16,2 1-17-16,0 1-3 0,3 2 24 15,-3 5-21-15,1 3-9 16,2 6-5-16,-1 3-2 16,-2 2 0-16,3-2 0 15,-3 2-4 1,-2-4 2-16,0-6-1 0,1-5-4 15,-1-12-26-15,5-11-5 16,0-18-52-16,3-12-167 0</inkml:trace>
  <inkml:trace contextRef="#ctx0" brushRef="#br0" timeOffset="14083.24">8323 3019 920 0,'4'0'33'16,"1"0"-34"-16,6-3 5 16,3 0 0-16,8 2-1 15,9-2-2-15,9-1-1 0,4 1 0 16,9 0-2-16,2 0 2 0,2 2 1 16,1-2-1-16,0 0 0 15,2 3 0-15,-2 0 0 16,2 0-1-16,1 4 1 15,0 2 2 1,4 0-3-16,3-2 1 16,3 0 2-16,4-1-3 0,4-3 3 0,6 0-1 31,4 0-1-31,1 0-1 16,-1 0 2-16,1 3 0 0,-1 3 2 15,-5 4-5-15,-3 0 5 16,-6 1-3-16,-3 2 0 15,-3-2-1-15,-6 0 1 16,-1-2 1-16,-5-2 0 0,-2 0-1 16,-8 0-1-16,-2-1 2 15,-3-3 0-15,-5-2 3 0,-1 1 13 16,-4-1-8-16,-3-1-7 16,-6 0 0-1,-3 0-2-15,-7 0 2 16,-6 0-2-16,-1 0 1 0,-3 0 1 0,-3 0 4 15,0 0-1-15,-1-6-2 0,-2-9-13 32,-2-9-138-32,-1-10-142 15,-1-11-252-15</inkml:trace>
  <inkml:trace contextRef="#ctx0" brushRef="#br0" timeOffset="14442.94">10802 2731 1037 0,'-7'-6'45'16,"-2"-3"-36"0,6 3 30-16,2 4-5 15,1 1-32-15,5 1-5 0,5 0-2 16,3 1 4-16,8 7-2 0,1 1 4 0,5 5-1 15,2 2-1-15,2 2 0 16,-1 4-7-16,-3-4-18 31,-1 2 24-31,-5-3 3 0,-3 0 1 16,-4-4-2-16,-2 0 2 16,-3-1-4-16,0 3 2 15,-2 2 1-15,0 2 2 0,1 3-2 16,1 2 0-16,-2 2 0 15,-2-3-3-15,-3 2 2 16,-2 0-3-16,-10 5-2 16,-12 6-30-16,-11 5-48 15,-14 9-53-15,-15 5-44 16,-12-1-90-16,-10 0-143 16</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00:18.895"/>
    </inkml:context>
    <inkml:brush xml:id="br0">
      <inkml:brushProperty name="width" value="0.05292" units="cm"/>
      <inkml:brushProperty name="height" value="0.05292" units="cm"/>
      <inkml:brushProperty name="color" value="#FF0000"/>
    </inkml:brush>
  </inkml:definitions>
  <inkml:trace contextRef="#ctx0" brushRef="#br0">22012 7371 856 0,'-25'-13'12'0,"0"2"35"31,9 2 19-31,2 2-30 16,4 1-26-16,2 2-7 0,2 3-3 15,3-1 0-15,1 2-4 0,1 0-27 16,0 9-22-1,1 8-19-15,-1 7 40 16,0 8 14-16,0 7-9 0,0 3-7 16,0 1 9-16,0 0 7 15,0-3 12-15,-1 3 7 16,-1 2-1-16,-2 3 2 16,-2-1-2-16,-1 5 1 15,0-1 0-15,-4 1 3 16,2-1-2-16,0 2 6 0,0-1 6 0,3-2-9 15,1-2-4-15,3-8 1 16,-1-3-2-16,3-9 2 16,4-5 0-16,-3-5-2 15,4-7 0-15,1 1 3 0,1-2-2 16,3 0 5-16,0 1 38 16,2 2-16-1,2 1-8-15,2 2-9 16,4 1-5-16,4 1-3 15,2-2-1-15,7-2-3 16,5-3 2-16,2-4-2 16,2-5 2-16,2-2-1 15,1 0 2-15,-2-6-2 0,3-2-1 16,-5-1 3-16,1-2-1 0,-3 1-1 16,-2-2 1-16,-3 0 0 15,-4 1 0-15,-3 2 0 16,-6 1 0-16,-3 1-1 15,-5 2 2-15,-2 1-1 0,-5 4-1 16,-2-2 2-16,-1 1-1 16,-1 0-1-16,-1 1 1 15,2-1 2 1,-2 0 2-16,-2-1 45 16,0-2-17-16,2-1-25 0,-4-4-7 0,0-2-2 15,-1-3 2-15,-2-5 0 16,2-5-1-1,-1-7 1-15,3-5-2 0,-2-5 0 16,3-9 0-16,0-2-2 0,1-6-3 16,1-1 3-16,-3-2 4 0,3 0 1 15,3 4-3-15,-1 0 1 32,0 2 0-32,1 1 1 15,1-1-1-15,-2 1-7 0,2 0-16 16,-2 3 19-16,2 2-6 15,-1 4 2-15,2 5 8 16,-1 5 1-16,1 2-1 16,0 2-1-16,-2 4-16 0,-3 4-3 15,1 6 10-15,-4 4 12 16,-5 5 4-16,-8 7-3 0,-2 1-7 16,-7 9 2-16,-5 8-2 15,-5 9 2-15,-5 4 4 16,-2 4 2-16,0 1-4 15,-1-3 2-15,4-4 1 0,-2-5 14 16,1-6 5-16,-1-3-17 16,-2-4-1-16,-6-5-4 0,-2 0-2 15,-1-4 2-15,-2-1-1 16,0 0 1-16,2 0-24 16,2 0-30-16,2 0-77 31,0 0-136-31</inkml:trace>
  <inkml:trace contextRef="#ctx0" brushRef="#br0" timeOffset="2597.64">22142 8760 1035 0,'-8'-6'16'0,"-6"2"-15"31,4 0 0-31,5 3 0 0,1 1 0 16,1 9-4-16,3 11-17 0,2 10-29 16,-1 11 38-16,3 13-26 15,0 11-8-15,-2 8-12 16,0 2 5-1,-4 2 4-15,-1 1 3 0,-5-5 37 16,-3 2 10-16,-2-3 0 16,-3-3-2-16,-2 0 5 15,2 0 36-15,0-3-13 0,2-5-12 0,5-3-5 16,2-4 2-16,7-6-4 16,2-10-6-1,5-4-1-15,8-6 1 16,5-6 1-16,5-4-1 15,3-4 3-15,2-3-2 0,0 0 8 16,3 1 5 0,0 0 6-16,2 1-4 0,3 1-8 15,5 2-4-15,4 0-4 16,6-4 0-16,2 0-1 16,7-4 0-16,5-2-1 15,3-6 0-15,4 0-1 16,0-4 0-16,0-1 2 0,3 1-1 15,-3 0-2-15,1 1 3 0,-1 3-1 16,2-1 0-16,0 2 2 16,2 1-1-16,-3 3 0 15,-1 1-2 1,2 1 5-16,4-3-3 0,0 0 1 16,3-1 0-16,5-3-2 0,3 1 0 15,1-2 0-15,-1-1 0 0,-2 2 0 16,-1 1 0-16,-2 0-2 15,0 4 1-15,-1-1 1 16,-3 1 0-16,3 0-2 16,-3 2 1-1,-5-3 0-15,-1 0 1 16,-3-2-1-16,-3-2 0 16,-3 3 0-16,-5-5 0 15,-5 1 2-15,-2-1-2 16,-7 1 1-16,0 0-1 0,-5-1 2 15,-5 1-2-15,-3 0 0 0,-3-2-2 16,-5-3 5-16,-5 1-2 16,-6 1-1-16,-2-1 0 15,-6 1 8-15,-3-1 36 16,-1 1-24-16,1-4-8 0,0-4-7 16,1-2-2-16,-1-5-2 15,3-6-1-15,0-5-2 16,2-4 3-16,2-5-2 0,1-3-2 31,1-3-9-31,2-5 1 0,2-3 9 16,3-3 0-16,-2-3-12 15,3 1-2-15,-3 0 6 16,-1 1 1-16,-2 3 6 16,-5 3 3-16,-4 0 0 15,-3 1 1-15,-3 2-1 0,-1 2 1 16,-7 2 0-16,-1 4 2 15,-2 1-3-15,0 5 0 0,-3 3 1 0,0 5 0 32,-2 2 3-32,1 3 4 0,-4 6 0 15,1 2-7-15,-2 2-1 16,-2 2 0-16,-5 2 0 16,-3 3-1-16,0 1 10 0,-4 2 5 15,-2-1 6-15,0 2 1 16,-2-1-5-16,-1 1-10 0,-4 0-5 31,-4 1 2-31,-7 2-5 0,-4 3 4 16,-8 1-1-16,-4 0-2 0,-6 3 2 15,-8-2 1 1,-6 3 1-16,-5-3-2 0,-3 1 0 0,-6-2 1 16,-2-4-1-16,-3-1 4 15,-3-2-3 1,-5 0-1-16,-1-4 1 15,-5-6-3-15,-1-1 1 0,-4-1 6 16,-3-3-4 0,-2 1-2-16,-5 2 0 0,-3 7 0 15,-4 3-24-15,-4 4-31 16,0 10-14-16,3 6-12 16,3 4-33-16,7 1 34 15,2-5-194-15</inkml:trace>
  <inkml:trace contextRef="#ctx0" brushRef="#br0" timeOffset="13925.89">26910 13348 571 0,'-22'-15'478'0,"-4"-3"-524"16,2 1 49-16,7 8 3 0,4 5-4 0,3 6-3 15,0 6-2 1,5 11-3-16,-5 10 5 16,0 10 0-16,0 11 3 0,-5 9-1 15,2 7-1-15,-5 7 0 16,3 5-1-16,0 3 2 15,1-2-1 1,2 1 1-16,4 1 1 0,1-2-1 16,3-1 1-16,1-1-1 15,-4 3 0-15,2 1 0 0,-3-2-1 16,5-5 0-16,-1-7 0 16,4-9 1-16,1-10-2 15,2-12 1-15,6-11 1 16,3-7-4-16,-1-6-1 0,4-3 4 0,3-7 20 31,2-2 20-31,2 2 0 16,1-5-4-16,6 2-13 15,0 1-11-15,6 0-8 0,3 0-3 0,6 0 1 16,4-2-2-16,6 2 0 16,4-4 1-1,2-1-1-15,4-1 1 16,2 0-1-16,1 0 0 15,3 0 1-15,1 0-2 16,0-1 1-16,1 2 0 0,-2 0 1 16,3 0 0-16,-2 4 0 15,0-2 0-15,-3 4 11 16,3 1 2-16,2 4-8 0,-2-1-1 16,6-1-7-16,-2 2 3 15,2-2 0-15,2-1-1 0,3 1 1 16,-1-2 0-1,0 1-1-15,-3 0 0 0,1 0 1 16,-4 1-2-16,-1 1 1 0,-5 1 1 16,-2 0 0-1,-2 1-1-15,1 0 1 16,-3 0 0-16,-1-1-1 16,-1-2 0-16,-3-3 0 15,-3 0 0-15,-4-2 1 0,-8-5 0 0,-8 0-2 16,-6 0 1-1,-7 2 1-15,-8 1 0 16,-5 0 15-16,-5 1 18 16,-3 1-6-16,-1 0-10 0,2 1-12 15,-2 0-5-15,0 0 0 16,-2-2 1 0,2 2-2-16,0-1 2 0,0-3-1 15,2-5 1-15,-2-4-2 0,0-4-2 16,0-8 2-16,-2-3-2 15,1-4-15-15,-5-5-3 0,-1-3 5 16,-2-2 10-16,0-3 4 16,1-2 0-1,-2-2 1-15,6 0 0 16,1-2 2-16,1-1-2 0,4 2 1 16,3 0-2-16,4 0 0 15,2-1 1-15,0-2-2 16,3 0-3-16,-3 0-11 15,1 1 1-15,-2 4 1 0,-7 3 10 16,1 7 3-16,-4 6 0 16,-4 6 0-16,-3 4 0 0,-2 6 1 15,-2 1-2-15,0 4-2 16,-1 3 1-16,-1 3 0 16,-1 1 2-16,-3 2-3 15,-1 2 2-15,-2-2 1 0,-5 4 0 31,-4 0-2-31,-6-2-1 16,-3 3 3-16,-5 1 2 0,-4 0 1 16,-6 0-1-16,-3 1-1 15,-1 0 0-15,-1 0 1 0,-4 1 0 16,-1 1 0-16,-1 0-1 16,-4-2-1-16,-5 2 2 15,-3 1-2-15,-2-5 1 0,-3 0 1 16,-4-3-1-16,0 0 0 15,1-1 1-15,-4-3 0 16,-1-2-2-16,1 0 2 16,-5-1-1-16,-1 1 7 0,0-2-14 15,-2-2 9-15,0 2-1 16,4-2 3-16,0 1 1 16,-1 1 11-16,6 3-6 0,2 1 2 15,4 3-10-15,4-1 2 16,6 3-3-16,9 3-1 15,4 4-2-15,10 1-18 16,7 5-51 0,5 2-67-16,6-6-97 15,1-9-249-15</inkml:trace>
  <inkml:trace contextRef="#ctx0" brushRef="#br0" timeOffset="16740.48">25424 12503 685 0,'-20'0'8'0,"2"-5"-5"16,8 3 2-16,4 0 12 0,2 1-9 31,3 1-6-31,-1-2-3 16,3 2-5-16,1 1-1 0,0 0 7 15,-1-1 1 1,2 3 1-16,3-2 0 0,0 0-2 16,5-1 1-16,4 0-2 15,6-7 3-15,9-5 1 16,5-8 5-16,12-7 19 0,8-8-8 15,8-6-7-15,5-4-5 16,3-4-1-16,4-2 1 16,0-1 8-1,1-2 8-15,-2 2-9 0,-1 1 6 0,-4 4 17 16,-7 6 0-16,-10 6-7 16,-10 9 4-16,-10 6 0 15,-7 6-13-15,-7 6-12 0,-8 4-5 16,-2 2-4-16,-4 2 1 15,-1-2-4-15,-2 2 3 16,2 0 0-16,-1 0 1 0,0 0 0 16,1 0-2-16,1 0 1 31,2 0-8-31,3 0-75 0,2 0-38 16,0-2-63-16,-6-9-87 15</inkml:trace>
  <inkml:trace contextRef="#ctx0" brushRef="#br0" timeOffset="67187.47">18498 13485 940 0,'2'4'61'0,"-5"-3"-56"16,-1 0-19-16,3 1-1 31,1 3 9-31,1 4 7 16,1 2-1-16,-2 3 0 0,0 5 0 15,-2 6-1-15,-1 8 1 0,-5 11 1 16,-2 11 0-1,-5 14 1-15,-3 11-2 16,-4 9 1-16,-3 7 1 16,0 3-1-16,-1-1-1 15,1-4-1-15,1 1 1 0,0-3 0 16,4-7-1-16,1-4 3 0,3-7 0 16,6-5-1-1,5-7-1-15,3-8 0 16,2-4 1-16,4-6 0 0,6-6-1 15,4-5 12-15,1-5-1 16,7-4 1-16,2-4 2 16,4-2 8-16,3-2 15 15,1 2-6-15,4-1-10 0,3 1-10 0,5-1-4 16,3-2-4-16,7 0-2 16,4-1 0-16,6-4 1 15,4-1-1-15,4-3-1 0,6 1 1 31,0-4 0-31,3 2-1 16,3-2-1-16,-2 1 1 0,2 1 0 16,0-1 1-16,1 0-2 15,2 0 1-15,2-1 1 0,0 1-1 16,2-1 1-16,1 1-1 16,3 0 1-16,1-2 1 15,5 0 5 1,6-3 8-16,3-2-4 15,1-3 4-15,3 1-6 0,1 2-6 16,-4 2 3-16,1-1-4 0,0 4-1 16,-3 0 0-16,-1 1 0 15,0 4 0-15,-1-1-1 16,-2 1 2 0,0 0 0-16,3 0 3 0,-2-2 3 15,2-2-4-15,0-2-1 16,2 0 1-16,-3 2 3 15,1-3 2-15,-1 1-2 16,-2 0-3-16,-1 3-2 0,-1-1 1 0,-2 1-1 16,-2 0 3-16,-3 2-3 0,0-2 0 31,-2 2-2-31,-4-1-1 16,-1 0 1-16,0-2 1 15,-2 2 0-15,-4-1 1 16,0 2 10-16,0 0-5 0,0 0-4 15,-3 2-1-15,-1-1-2 16,-1 1 1-16,1-1-1 16,-3-1 0-16,-1-1 0 0,-2 0 1 15,-1 0-1-15,-3 0-1 16,-4 1 1-16,-5 1 1 16,-2 1-1-16,-2-2 0 15,-4-1 0-15,-3 0 0 16,-3-2 1-16,-3 1-3 15,-5-1 3-15,-4 0-1 0,-1 0 0 16,-6 0 1-16,-5-3-1 16,-4 4 1-16,-4-2-1 15,-3-1 0-15,-4-1 2 16,-1 0 2-16,-3 3-2 0,-1-3 0 0,-2 0-1 16,2-2 10-16,0 1 6 15,0-7 2 1,-1-3-5-16,5-7-14 15,-1-6-1-15,6-8 0 16,-2-4-1-16,1-7 1 16,2-7 0-16,1-4 0 15,-2-4-1-15,1-5 1 16,-3-2 1-16,1-4-1 0,-1-2 1 16,-2-2 1-16,0-4-2 15,0-3 1-15,4-1 0 0,-2-2-2 16,2-2 1-16,1-2 1 0,1 1 0 15,5 2-1-15,-2 3-6 16,1 4-1-16,-3 1 3 16,0 7 3-16,-2 3 4 15,-3 3-2-15,-1 5 0 16,-1 1 1-16,-1 5-1 16,0 3-1-16,-3 5 1 15,2 2 0-15,-3 3-1 0,3 2 0 16,-1 5-16-1,-2 1 6-15,-1 4 8 16,0 4 2-16,-2 3 1 0,-5 1 0 16,-4 3 2-16,-1 3 0 15,-3 1-1-15,-2 2-1 16,-1 3 1-16,-4 3-2 16,1 2 0-16,-5 0 0 15,0 2 1-15,-4-2 0 0,-2 4-1 16,-3-1 3-16,-6 0-3 15,0 1 1-15,-4 1 0 16,-3-1 0-16,-3-1 2 16,2 1-3-16,-3-4 2 0,-2 0-1 15,-1-2 1-15,-4-2-1 0,-2 1 3 32,-3-4 7-32,-3 3-5 0,-2-1-3 15,-2 0-1-15,-2 0-1 16,-1-2 0-16,-5 1 1 15,-3 0-2-15,-2-1 0 16,-3-2 6-16,-1-1-11 16,-4-3 5-16,0-1 2 0,0-3-1 15,-3 1-1-15,-4-1 3 0,-2 2-2 16,-6 2-1-16,-1 2 0 16,-4 0 3-16,1 3-2 0,-4 1 1 15,-1 1-1-15,-1 1 0 16,1 0 2-16,-2 0-4 15,-2-1 3-15,-1 0-1 16,0 1 0-16,-4 2 0 0,-1 1 2 16,-4 1-6-16,0 3 5 31,-5-1 0-31,-1 2-1 16,1 3 0-16,-2-1 0 0,3 1-1 15,-3-1 3-15,2 1-1 16,0-1 1-16,2 1-2 15,0 2-1-15,2-1 2 0,1-1 0 16,0 0 1-16,3 0-2 16,-2-3 5-16,3-1-11 0,1 2 6 15,1-4-1-15,0 1 1 16,0-4-1-16,-1-1 4 16,0 0-9-16,0-1 4 0,-3 0 1 15,0 1 1-15,-1 2-6 16,-1 2-24-16,-2 1-15 15,0 5-27-15,-4 8-19 16,-1 3-44 0,-4 1-104-16,-5-2-218 15</inkml:trace>
  <inkml:trace contextRef="#ctx0" brushRef="#br0" timeOffset="82405.8">4736 11635 1051 0,'0'0'-43'15,"0"0"38"-15,0 0 0 0,0 0 3 0,0 0 2 16,0 0 4-16,0 0-4 16,-106 9-2-16,102 4-2 15,-1 6-5-15,1 9-1 16,-2 4 10-16,-4 10 0 16,3 6-1-1,1 6-7-15,-3 6-8 16,2 1 12-16,0 3 1 0,3 4-1 15,0 4 3-15,4 8 1 0,-3 6 2 16,2 10-1 0,-2 9-1-16,-1 5-22 15,-1 8 4-15,-4 3 15 0,0 1-3 16,-3 0-13-16,2-3-14 16,-1-5 26-16,-1-6 6 15,1-10 3-15,0-8-3 16,2-11 1-16,1-8 3 15,3-10 0-15,-2-8 0 0,3-9-1 16,-3-7 1-16,3-10 1 0,3-6 17 16,1-7-3-16,0-4-10 15,0-3-2 1,3-2-4-16,6-1 4 16,0-1-6-16,6-1 4 15,1-1-2-15,5-2 1 0,2-6-3 16,5-2 4-16,1-2 2 15,2-1-2-15,4-1-2 16,-2 2-2-16,5-1 1 16,1 2 0-16,3 0-1 0,2-2 0 15,2-3 1 1,2-2 0-16,2-5-1 0,0-1-1 16,1-3 1-16,0 1 1 15,-2-1-1-15,1 2 1 16,-3 2 0-16,0 3-2 15,-5 2 2-15,-2 2 0 16,-5 3 0-16,-3 1-2 0,-5 3 1 16,-6 0 1-16,-3 2-1 15,-6 3 1-15,-3 0 0 16,-4 2 0-16,0-1 3 16,-5 2 17-16,2-1 17 0,-2 0-12 15,0 1 2 1,0 0 7-16,0 0 2 0,0 0-15 15,0 0-14-15,0 0-6 0,0 0-5 16,0-2 3-16,0 1 3 16,0-2-6-16,0-8 2 15,0-7 1-15,0-8-1 16,0-15-2-16,0-11-3 16,0-14 2-16,0-11 0 15,-2-9 3-15,-1-2-2 16,1-1 0-16,0 2 1 0,1 4 6 0,0 2-4 15,1 3 1-15,0 2 1 16,0-2-2-16,4 4 0 16,3 1-1-16,-2 1 2 0,1 1-2 15,-2 2-1-15,0 1 5 16,1 2-5-16,0 5 3 16,-3 4-2-16,-1 7 2 15,1 8-1-15,-2 7 0 16,0 8-1-16,0 5 2 0,0 5-1 15,0 5 3 1,-3 3-3-16,1 2 1 16,-3 1 0-16,0 1-1 0,-1-1 2 15,-2 2-1-15,-3-1-2 16,-1 0 3-16,-4-1-2 16,-2-1 3-16,-2 1-2 15,-2-1 0-15,-5-1 0 16,1-1 1-1,-4 1-2-15,-4 1 4 0,-1 1 1 16,-6 0-1-16,1 1-2 16,-4 3-1-16,1-1-1 15,-3 1 1-15,-2 2-1 16,-1-1 1-16,0 2 1 16,-3 1-3-16,2 0-1 15,2 2 3-15,1 1-2 0,5-2 0 0,1 0-6 0,6 1-48 16,-4-3-30-16,2 0-71 15,-1-4-144-15</inkml:trace>
  <inkml:trace contextRef="#ctx0" brushRef="#br0" timeOffset="86799">9452 17556 1060 0,'0'0'5'0,"0"0"-5"0,0 0 17 16,0 0 14-16,0 0-25 16,0 0-7-16,0 0-6 15,-69-8-4-15,75 20-17 0,-1 2 13 16,1 4 5-16,-5 5 1 16,-1 2 8-16,-1 9 1 15,-7 4 1-15,-3 6 2 16,-3 5-1-16,-1 4 0 15,-1-2 1-15,2 0 0 0,0-1 1 16,3 1-3-16,1-3 1 16,0 1-1-16,0 2-3 15,-1-1 3-15,1-1-1 0,0-2 1 16,-1-3 2 0,2-3-1-16,2-4-2 15,2-8 0-15,2-4 0 16,3-5 0-16,0-4 1 15,3-4 1-15,4-3 3 0,3 2-2 16,5-2 0-16,1-1 0 16,7 2 0-16,2-1-2 15,7-2 1-15,3 4-1 16,4-3 0-16,7 2-1 16,4-2 5-16,3 1-5 0,6 2 1 15,3-2 1-15,6-1-1 16,0-4-1-16,2-3-1 15,4-1 1-15,1-4 0 0,2-2 8 16,5-2-6-16,4 4 1 16,3-1-3-16,-3 3 1 15,5 1 1-15,-5 0-3 16,-1 1 3-16,-2 6 1 0,-2 1-3 16,5 1 2-16,1 3-2 0,1 0 0 31,-2-2 0-31,-2-1 0 15,-2-3 0-15,-5-1 1 0,-3-3-2 16,-5 0 2-16,0 1 1 16,-2 0-3-16,-3 3 4 15,-1-1-3-15,-5 3 0 16,-4 0 1-16,-10 1 0 16,-6-2 1-16,-9 0-2 0,-7-1 1 15,-5-1-1-15,-6-3 1 16,0 2 0-16,-5-2-2 15,0-1 4-15,-1-5-3 16,-1-4 1-16,2-5 2 0,-2-9 0 16,3-6 4-1,-1-10 10-15,1-8 5 0,2-7 2 16,-2-6-24-16,-1 1 3 16,-1-2-3-16,-1-2 3 0,-2-1-2 15,0-2-1-15,-1-4 0 16,0-4 1-16,1-1-3 0,1 5 3 15,0-1-1-15,1 6-1 16,0 4 2-16,-1 6-1 16,1 7 0-16,-1 6-1 15,0 7 1-15,-2 6 0 16,-1 8 0-16,-1 5 1 0,-7 5 1 16,-3 2 0-16,-3 4 0 15,-4 2-5-15,-4 3 1 16,-1-2 0-16,-2 5 1 15,-2 2 6 1,-3 1-2-16,-1 1 2 0,-2-2 1 16,-3 2 1-16,-5-2 4 15,-1-2-1-15,-5 0 1 16,-2-3-1-16,-5 1-3 0,-3 0 2 16,0-1-2-16,-5 2 4 15,0-4 5-15,-2 0-7 16,-3 1-2-16,-4-3 0 15,-3-1-4-15,-4 1-2 16,-5-1-1-16,-2 1 1 16,-2-2-1-16,3-3 1 15,-4 1-1-15,0-4 0 0,-2-1 2 16,0-5 2-16,-4-1-2 16,-2 1 0-16,0-2 2 15,0-2 3-15,1 3 9 0,-1 3-4 16,0 5-6-16,4 5-4 15,0 5-5-15,2 4 2 16,4 9-3-16,5 5-3 0,7 6-53 16,4 6-15-16,2 3-119 15,-1-2-170 1</inkml:trace>
  <inkml:trace contextRef="#ctx0" brushRef="#br0" timeOffset="92375.68">12968 9484 1094 0,'-9'0'23'0,"-5"0"-17"15,4 0-36-15,3 8 28 16,3 11-9-16,0 7-8 0,0 9-6 15,-1 11 21-15,1 10 0 16,0 7-37-16,-2 8 7 16,-1 6 13-16,-2 6 12 15,-2 4 1-15,0-2-26 16,-3-1-13-16,-1-3 39 0,-2-6 10 16,-1-4 4-16,1-3-3 15,-1-1 0-15,0 1-2 16,-1-4 3-16,4-4-2 15,2-9 0-15,5-7 5 0,4-10 18 16,4-8-15-16,2-8-8 16,7-2 0-1,4-2 0-15,2-1 2 0,6-1 1 16,-1-1 1-16,4 0-4 16,3-3 2-16,2 2 5 15,2-4 1-15,2 0-4 16,3 2-1-16,6-1 2 15,4 0 3-15,4-2-1 0,5-1-2 16,3-1-4-16,7-2-2 16,1 2 3-16,4-5 1 15,2 1-4-15,3 0 0 16,0-1-1-16,0 0 1 0,-2-1 1 16,-5 1-1-16,-1 1-1 15,-6-1-1 1,-6 3 1-16,-5 4 3 15,-8 2-3-15,-4 1 2 0,-5 1-2 16,-3 1 0-16,-4-1 5 16,-5-1 4-16,-2 1-2 15,-5-4-3-15,-3 0 1 16,-4-1 4-16,-4-3 15 0,-1 2-2 16,-1-3-4-16,0 2 10 15,-1-2-2-15,0-2-4 16,0 2-2-16,-1-11 7 15,-1-9 0-15,-2-10-26 16,1-12-6-16,1-11 4 0,0-9-1 16,2-9-1-16,0-3 4 15,2-10-2-15,4-5 6 16,3-7-6-16,2-6 3 0,4-5-3 16,0-3 1-1,3 4 0-15,0 6 1 0,0 1-3 16,0 14 3-16,-3 10-1 15,-2 10-2-15,-3 14 3 16,-4 11 1-16,-3 13-2 0,-3 7 1 16,0 7 0-16,0 6-2 15,-3 3-2-15,-2 1-3 16,0 3-1-16,-3 0-2 0,0 0 0 16,-3 0 6-16,-5 3 3 15,-1 0-1-15,-6 1 3 0,-7 0-3 16,-4 2 2-16,-7 0 2 15,-6 2-2 1,-7 1 0-16,-2-1 1 0,-5 1 3 16,-1-4 1-16,-4 1-4 0,-3-5 2 15,-3 1-1-15,-1-5 0 16,0-5 0-16,1-4-1 31,1-2 0-31,7-3 0 16,3 1-5-16,4-1-29 0,4-7-156 15,-2-6-246-15</inkml:trace>
  <inkml:trace contextRef="#ctx0" brushRef="#br0" timeOffset="94174.87">6897 9426 934 0,'-7'-7'0'15,"1"3"2"-15,3 2-1 16,3 2 1 0,0 0-3-16,0 0-4 0,0 0-2 15,0 7-2-15,0 5 5 16,-2 6 5-16,1 8-2 15,0 8 3-15,1 7 1 16,0 6-1-16,0 5-3 16,2 1 4-16,3 4-3 0,0 1 1 15,1 2 1-15,0 1 2 16,1 3-6-16,-2 2 5 0,3 4-2 16,-2-2 1-16,0 0-3 15,0-1 1-15,-1-1 1 16,4 0 1-1,-4-1-1-15,3 2 1 16,-3 0-2-16,4-1 1 0,-6-3-1 16,1-4 1-16,0-6-3 15,-4-6 3-15,0-7 0 0,0-4 0 0,0-6-1 16,-4-5 2-16,2-9-2 31,-1-1-1-31,1-8 5 16,2-2 44-16,0-3-15 0,0-2 4 15,0 0-3-15,0 2-8 16,0-2-7-16,0 0-3 16,0 0-11-16,2 1-7 0,4 1 1 15,2-1 2-15,5 2-2 16,0-3 1-16,1 2 1 16,6-1-3-16,2 1 1 15,-3-2 0-15,4 2 2 0,4-4 0 16,0 1 0-16,0-1-1 15,2 1-1-15,2-2 0 16,1-1 2-16,1 0-1 0,1-2 2 16,4 0-4-16,3 0 4 15,0 0-2 1,1 2 2-16,0 1-2 0,0 2-1 16,-3 0 2-16,1 2-2 15,-1 6 3-15,1 3-4 16,-3 0 3-16,4 3-1 15,-3 0 0-15,0 1 0 16,0-2 0-16,-1-2-1 0,-1-1 2 16,-3 0-2-1,2-2 1-15,-3 0 2 0,1-1-2 16,-3 1 1-16,-1 1-3 16,-3-2 2-16,-3 0 0 15,-5 0 1-15,-2-2 0 16,-5-1-3-16,-4-1 3 15,-2 0 1-15,-2-2 0 0,-1 0-1 16,-1 3 1-16,-1-3 3 16,0 0 5-16,0 0 38 15,0-2-38-15,0 2-7 0,0 0-1 16,0 0 3-16,-1-1 0 16,-4 0 6-16,1-1-4 15,-2 1-3-15,-2-2-3 0,0-1 1 0,-2 1-2 16,1-2 0-16,1 1 1 15,-3 0 0-15,3 0 1 16,0 1-1 0,0-2 3-1,2 1 5-15,1 1-3 0,0 0-3 16,2 2-1-16,1-1-3 0,2 1 0 16,-2 1 2-16,2-1-3 0,0-1 1 31,0 2-3-31,0 0 4 0,0 0-4 15,0 0 1-15,0 0 1 16,5-1-4-16,5 1-60 16,0-1-51-16,-1-12-106 15,-5-6-252-15</inkml:trace>
  <inkml:trace contextRef="#ctx0" brushRef="#br0" timeOffset="95719.1">6642 9418 959 0,'0'0'43'0,"-2"0"-45"16,2 0-2-16,1 3-3 16,7 5 1-16,0 5 4 15,5 8 2-15,0-1-2 16,3 7 3-16,1 3 1 0,1 2-2 16,0 1 1-16,4-1-1 15,3 3-1-15,-3 1 3 16,5 0 0-16,2-1-1 15,2 0 2-15,0 0-3 16,1-2-1-16,6 1 1 16,0 3 3-16,2-3-1 0,-1 4-1 15,5 1 0-15,-6 0 0 16,2 1-2-16,1 0 1 0,-2-2 2 16,0 1-1-16,4-1 1 15,-2 0-1-15,2 0 1 16,0 1 0-1,-1 2-1-15,-1-1 0 0,1 1 0 16,0 2 5-16,3-3 4 16,-3 2 5-16,1-1 1 15,2 1-9-15,-1 0-3 16,-1 1 2-16,1 2-2 16,-2-1-2-16,1 0 0 0,-5 1 0 15,1 0-1 1,-1-2 0-16,-1-1 0 0,-5-2-1 15,1-1 0-15,-4-3 1 16,-4-4 0-16,-3-3-1 0,-3-5 0 16,-2-5 0-16,-4-3 0 15,-4-4 0 1,-2-4 2-16,-2-3-2 16,-2-2 2-16,0-1 0 0,-3-2 25 0,0 2 29 15,0-1-13-15,0-1-11 16,0-3 5-1,-4 2-8-15,-3-5-12 16,-4-4-13-16,-1-4-2 0,-6-7 0 16,-3-3-3-16,-2-9 0 15,-2-4-6-15,-6-4 3 16,-2-5 4-16,1-2 1 16,-4-3-2-16,0 0 1 15,-2 0 4-15,1 1 2 0,-1 0 7 16,2 2-5-16,-5 1-8 15,2 1 2-15,-2 0-4 16,-1-1 3-16,-1 0-3 0,1-3-1 16,-4 0-17-16,3 0 17 15,-3 0 2-15,2 1 2 16,-6 1-2-16,2-1 2 16,-2 2 0-16,0 1-1 0,4-1 2 15,-1 3-1 1,3 0 1-16,-1 1 10 0,5 0-2 15,0 1-7-15,4 1 0 0,-1 3-2 16,6 0-3-16,3 4 3 16,1 4-1-16,3 1-2 15,1 5 0-15,3 2-4 16,2 2 3-16,1 2 3 0,3 6 0 16,3 1-1-16,1 4 1 31,4 1 0-31,2 2 1 0,1 1-3 15,1 2 0-15,2-1-3 16,0 3-2-16,2-1-2 16,2 5-7-16,5 2-7 0,5 4 20 15,-1 3 0-15,4 6 1 16,4 6 2-16,2 6-1 16,4 5 1-16,3 6-1 15,5 5 1-15,4 3 2 0,6 0-2 16,4 2 0-1,1-1 0-15,7 4 0 0,2 3-1 16,0 4 1-16,1 6-1 16,2 8-45-16,-1 11-22 15,1 7-26-15,-3 4-78 0,-9-3-106 16</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04:05.328"/>
    </inkml:context>
    <inkml:brush xml:id="br0">
      <inkml:brushProperty name="width" value="0.05292" units="cm"/>
      <inkml:brushProperty name="height" value="0.05292" units="cm"/>
      <inkml:brushProperty name="color" value="#FF0000"/>
    </inkml:brush>
  </inkml:definitions>
  <inkml:trace contextRef="#ctx0" brushRef="#br0">15752 17266 1009 0,'-11'4'21'0,"-2"-1"-21"15,4 1 3-15,2 5-2 16,3 2-1-16,1 3-1 16,2 5-2-16,1 5-4 0,0 5-26 0,0 7 2 15,0 10 8 1,-2 6-9-16,-3 6-6 0,-3 5 6 15,-2-2 9 1,-1-2 19-16,-2-9 5 16,1-10 2-16,3-10 1 0,1-10 41 15,3-9 16 1,1-5-8-16,3-5-15 0,0-4-3 16,1-4 0-16,0-13-21 15,6-14-14-15,6-7-1 16,3-11 2-16,5-3-1 0,2-2 2 15,5 2 0-15,-2 10 0 16,-1 3 0-16,2 6 0 16,-1 3 0-16,-2 7-1 15,0 3-2-15,2 5 1 0,-1 4-1 16,0 6 0 0,1 3 0-16,0 3 0 0,1 2 0 15,0 1 0-15,0 6 0 0,-2 6 0 16,-2 0 1-16,-1 4 1 15,-6 4 1-15,-2 3-1 0,-5 7-1 32,-4 6 1-32,-4 6 1 0,-1 8-1 0,-7 3-1 15,-4 2 2 1,0 0 0-16,0-2 0 16,3-2-1-16,3-6-1 15,4-4-2-15,2-3 0 16,3-7-5-16,6-10-82 15,5-6-5-15,1-11-33 0,5-10-109 16,0-17-72-16</inkml:trace>
  <inkml:trace contextRef="#ctx0" brushRef="#br0" timeOffset="483.82">16579 17640 808 0,'4'-4'109'0,"-2"3"-87"0,-2-2 67 15,0 3-14-15,0 0-32 0,0-2-14 16,0 2-1 0,0-1-9-16,3-2-18 0,4-8-6 15,6-7-8-15,6-12 8 16,9-7 0-1,5-10-27-15,5-4-7 0,0 1 18 16,-1 5 8-16,-3 9 4 16,-5 9 8-16,-7 9-1 15,-4 9 0-15,-6 9 2 16,-3 2 1-16,-5 14 0 0,-2 7 2 0,-1 9-2 16,-1 3 2-1,-1 2-1-15,1 0 2 0,0-4 12 16,9-8-4-16,9-4-8 15,6-10 1-15,8-4 0 16,8-6 1-16,4-5 1 16,6-8 5-16,0-7 8 15,4-1-7-15,1-3-7 16,0-1-4-16,0 2-1 16,-5 4-1-16,2 1 0 0,-4 4-2 0,-4 4 0 15,-5 5-31-15,-5 3-13 16,-4 0-1-1,-4 2-25-15,-6 4-41 16,-10-2-81-16,-7-1-147 0</inkml:trace>
  <inkml:trace contextRef="#ctx0" brushRef="#br0" timeOffset="834.39">16911 17862 936 0,'-44'18'148'0,"4"-10"-143"0,11-4-1 15,10 0 49 1,7-3-6-16,8 1-34 16,4-3-12-16,5-2-8 0,11 3-19 15,8-4 10-15,7-2 14 0,8-3 1 16,8-1-1-1,1 3 1-15,10-1 1 0,3 0-1 16,4 2 3 0,2 0-1-16,4-2 1 0,3 0 0 15,1-2-2-15,3-1 1 0,2-2-2 16,4-2 2 0,3-1-2-16,1-5-67 15,-3-5-119-15,-7-8-191 16</inkml:trace>
  <inkml:trace contextRef="#ctx0" brushRef="#br0" timeOffset="1523.37">18434 18013 1295 0,'-6'-5'139'16,"-1"-18"-165"-16,5-9 12 16,4-12 16-1,16-6-3-15,7-12-1 0,11-11 1 16,8-6-1-16,10-7 1 15,5-6 0-15,5-1-1 16,1-1-1-16,1 4-58 16,-4 2-8-16,-5 13 15 0,-8 11 10 15,-10 18 1-15,-10 14 3 16,-9 13 15 0,-10 15 3-16,-8 9-41 15,-3 16 21-15,-11 11 34 0,-5 11-13 16,-4 8-2-16,-2 8 22 0,0 4 2 15,0 3 1-15,1 2 7 0,5 2 30 16,3-2 4-16,5-9-14 31,7-9 3-31,2-9 13 16,5-11-9-16,7-9-21 0,4-8-3 16,4-6 8-16,2-4 9 15,5-4-2-15,4-7-3 0,5-13-8 16,7-12-2-16,6-16-8 15,7-12 4 1,9-17-1-16,7-15-6 0,3-10-1 0,4-5 0 16,-2 1-3-1,0 6 1-15,-10 12-76 16,-6 16-83-16,-11 17-67 16,-15 16-186-16</inkml:trace>
  <inkml:trace contextRef="#ctx0" brushRef="#br0" timeOffset="1821.23">20125 17324 1195 0,'7'23'211'16,"-9"-5"-212"-1,-5 7-12-15,-3 9 3 0,-2 9 9 16,-2 9-1-16,-3 7-16 0,-2 4-9 16,-1 2-4-1,1-4 7-15,-1-1 16 16,3-6 8-16,2-6-2 0,2-7-23 16,2-7-49-16,4-15-50 15,0-16-122-15,-2-16-242 16</inkml:trace>
  <inkml:trace contextRef="#ctx0" brushRef="#br0" timeOffset="2216.95">19779 17594 1227 0,'5'1'139'15,"5"-5"-143"-15,7-2-42 16,8-4 42-16,11 0 2 0,8-1 3 15,7-2 0-15,6 2-1 0,5-2-9 16,3 2-19-16,0 1 15 16,-3 4-3-1,-4 3-15-15,-6 6 5 0,-8 6 18 16,-3 8 8-16,-7 8 0 0,-4 4 2 16,-6 6-2-16,-6 2 3 15,-3 6 1 1,-9 1-2-16,-6 4 1 0,-4 3 1 15,-12 4 1-15,-11 4 1 16,-8 3 1-16,-9 2-6 0,-11 1-2 0,-11-4 1 31,-11-1 1-31,-8-9 11 16,-12-5 0-16,-5-9-12 0,-6-6 1 0,-2-12 3 31,1-8-34-31,-2-11-116 16,-1-11-147-16,-1-11-269 0</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06:05.240"/>
    </inkml:context>
    <inkml:brush xml:id="br0">
      <inkml:brushProperty name="width" value="0.05292" units="cm"/>
      <inkml:brushProperty name="height" value="0.05292" units="cm"/>
      <inkml:brushProperty name="color" value="#FF0000"/>
    </inkml:brush>
  </inkml:definitions>
  <inkml:trace contextRef="#ctx0" brushRef="#br0">14266 14076 780 0,'-15'-8'42'15,"-5"0"-39"-15,-1 2 1 16,6 3 11-16,3 2 26 0,1-1-28 15,3 4-8-15,3-1-5 0,-1 3 2 16,-2 4-3 0,1 5 1-16,-2 6 2 15,-2 9-1-15,-1 10 1 16,-2 10-1-16,-2 9-2 0,0 7-1 16,-1 4 4-16,-1 6 0 15,-1 4-2-15,0-1-1 0,1 1 2 0,-2 0-1 16,0-2 0-16,1-3 1 15,0-5-1-15,3-7 0 16,1-6-1-16,2-5 2 16,1-6 0-1,5-7 0-15,5-5 0 16,2-7 0-16,1-2-1 16,7-5 1-16,5-1 0 15,2-3 0-15,4 1 6 0,2 0-7 16,6 1 1-16,3-1 1 0,4-1-2 15,6 0 0-15,4-3 0 16,8-4-2-16,4-2 2 16,3-4 0-16,7 1 0 0,4-4 2 15,1-3-2-15,3-1 0 16,-3-2-2-16,2 1 5 16,0 2-3-16,-2 2 0 0,-2 0 0 15,-1 3 1-15,-1 8-2 16,-2 1 0-16,-3 4 2 15,-1-2-1-15,-3 2 0 16,-2-3 0 0,-2 0 0-16,-1-3 0 15,-5-2 0-15,-5 0 0 16,-2 0 0-16,-5 1 0 16,-2 0 1-16,-5 0-1 0,-4 0 1 15,-2-1-1-15,-8-1 0 16,-1 1 0-16,-7-2 1 0,-2-1-1 15,-2 0 1-15,-3-2-1 16,0 2 3-16,0-4 37 0,2-3-3 16,2-10-25-16,3-13-12 15,3-13 1-15,6-19-4 16,5-12 2-16,6-13 3 16,5-6-3-16,4-3 2 15,5 2 1-15,1 2-2 0,3 4 1 16,-1 4-1-16,-2 5 0 15,1 6-1-15,-7 7 0 16,-1 10 0-16,-7 8 0 16,-4 8 0-16,-6 9 0 15,-5 6 2-15,-4 6-1 0,-4 5 0 32,-3 4 2-32,-2 1 0 15,-1 3 2-15,-5-1 3 0,-3 2 11 0,-2 1-6 16,-3 0 1-16,0 1-6 15,-3 1-4-15,-2-2-1 16,-2 2-2-16,-4-1 1 0,-2 1-1 16,-4-4 1-16,-4-1-1 15,-5 2 0-15,-5-1-1 16,0 2 2 0,-5 0 0-16,-3 0 0 15,-3 3 0-15,-1 0 2 0,-3 1-2 16,0-2 4-16,-2-2 7 15,0 1 3-15,-1-5-9 16,1-3 0-16,-2-2 17 0,0-5-10 16,4 0-7-16,0-2-4 15,-1-1-5-15,3 0-1 0,2 0-3 16,2 2-49-16,0 5-59 16,1 4-106-1,-7 4-140-15</inkml:trace>
  <inkml:trace contextRef="#ctx0" brushRef="#br0" timeOffset="12598.89">9089 11346 626 0,'-12'-2'20'16,"-3"-3"-13"-16,3 1 33 0,5 1 19 16,-1 1-22-16,4 1-29 15,2-2-5-15,2 6-3 16,0 1-5-16,4 6-6 0,3 4 7 0,1 4-14 16,0 3-10-16,1 1 24 15,3-2 1-15,-1-1 1 16,3-4 2-16,-1-4 0 0,0-3 1 31,2-3-1-31,-1-2 4 0,3-1 1 16,0-1 0-16,2 1 1 15,1-2 0-15,2-3-2 16,4 1 0-16,0-4 0 0,1-2-2 16,2-6 0-16,-2-3 1 15,-4-7-3 1,-2-5 1-16,-2-6-2 0,-5-5 2 15,-2-3-1-15,-5-1 0 16,-5 3 0-16,-2 5 1 16,-1 7 0-16,-6 4 25 15,-3 7 56-15,0 4-10 16,-1 3-31-16,-3 4-28 16,2 4-13-16,-2 3-2 0,1 0-4 15,-1 3-3-15,0 6-1 0,-1 4-14 0,-1 3-30 31,1 2 27-31,0 5 6 16,0 4 3-16,-1 1 4 0,1 2 3 16,1 2 8-16,1 2 3 15,3 0 0-15,0-1 0 16,3 1 0-16,3-2 0 16,2-2-1-16,2-2 2 15,2-1-1-15,7-4 1 0,3-1 0 16,3-2 1-1,2-2-1-15,5-3 2 0,0-4 1 0,2-5 0 16,3-3 4 0,-1-4-1-16,2-5-2 0,-2-8-1 15,-2-6-1-15,-1-5 0 16,-7-8-1-16,-2-6-1 0,-6-6 0 16,-4-2-1-16,-4-1 1 15,-4 1-2-15,-9 6 2 16,-4 6-1-16,-7 8 2 0,-6 6-1 31,-3 6 13-31,-2 6-6 0,-5 5-5 16,2 4-3-16,1 4 0 15,2 6 0-15,5 4-1 0,1 2 1 16,6 1-1-16,6 3 2 16,1 0-2-1,5 4-3-15,5 2 2 0,2 4 0 16,4 2 0-16,0-1 0 15,8 0 2-15,1-5 0 16,6-5 0-16,1-7 1 0,2-5-1 16,1-5 0-16,2-3 1 15,-1-2 0-15,0-6 0 16,-3-3 1-16,-2-2-1 16,0-5 2-16,-4 0 1 0,-3-4-1 15,-4 0 0 1,-3-2-2-16,-1 1 1 0,-8 1-1 15,-1 2-1-15,-4 4 0 16,-3 3 2-16,-1 5-3 16,-3 4 8-16,0 3 0 15,0 6-9-15,1 8-3 16,2 6 2-16,-1 2-1 0,5 2 1 0,1 1 1 31,5-4 0-31,1-2 3 0,5-5-3 16,1-4-2-16,1 1 3 0,5-5 1 15,3 0 0 1,5-5-1-16,1 0-50 0,3-8-59 16,-4-11-100-16,-7-8-222 15</inkml:trace>
  <inkml:trace contextRef="#ctx0" brushRef="#br0" timeOffset="37177.41">25729 13540 564 0,'6'-16'497'16,"-3"-3"-479"-16,0-4-21 16,6 0 14-16,5 1 38 15,5-1-27-15,4-3-13 0,6-3-6 16,9-6 1-16,7-5 0 16,7-5 3-16,7-7-1 15,7-5-3-15,5 0-2 0,0-4 1 16,5 1-2-16,0-2 0 15,-1-3-1-15,1-1 1 16,3 0 1-16,1-3 2 16,2 0-5-16,-2 2 2 0,-1 1 1 15,0 5-1-15,0 0 0 16,-5 5 1-16,-4 4 0 16,-2 1 0-16,-7 3-1 0,-4 3 1 15,-9 2 1-15,-5 5 0 16,-8 7 7-16,-8 6-1 15,-9 5 3-15,-4 7 2 16,-4 4-5-16,-7 4 1 0,-1 3-5 16,2 1-2-16,-4 0-2 31,0 2-1-31,-4-1-1 0,4 0-4 16,0 1-5-16,2 4-25 15,0 4-21-15,-2 6 5 16,2 4-52-16,-3-4-99 0,-6-3-160 15</inkml:trace>
  <inkml:trace contextRef="#ctx0" brushRef="#br0" timeOffset="37647.59">27268 11839 1127 0,'-11'-11'107'15,"4"-2"-103"-15,-1 0-9 0,7 3 28 16,6 0 8-16,12 0-29 16,10-5-8-16,11-7 3 0,16-4 0 0,10-7 0 31,9-2-16-31,4-4 16 15,4-1 2-15,-1 0 1 0,-1 1 2 16,-5 3-1-16,-7 4 0 16,-6 3-1-16,-9 7 2 15,-10 4-4-15,-7 5 3 16,-13 5-1-16,-4 5 0 16,-7 0-2-16,-4 4-1 0,-3 5-1 15,-2 4 0-15,-2 4 3 16,-4 9-1-16,-8 8 4 15,-10 9-2-15,-9 10 1 16,-10 7 0-16,-12 7-1 16,-6 4 3-16,-8 2-4 0,-4 0-1 15,0 0-5-15,2-5 1 16,4-6 5-16,8-4-15 0,7-8-20 16,14-9-25-16,10-8-58 15,9-12-86-15,13-9-105 16</inkml:trace>
  <inkml:trace contextRef="#ctx0" brushRef="#br0" timeOffset="39673.66">26850 12616 450 0,'1'1'29'15,"0"-2"26"-15,-1-1-15 16,-3 2-35-16,-2-2-3 15,0 1-25-15,1 1-57 16,-1-2-24-16,1 0 12 16,1 2-1-16,-1-4 45 0,2 1 43 0,0-3 16 15,-1 3 15-15,-2-1 34 16,-1 1 8-16,1 1 7 16,-1-2 4-16,1 1-1 15,-4 0-24-15,5 1-24 16,-1-1-8-16,-1 2-9 0,5-3-3 15,0 2-4-15,0-5-1 16,1-3-3-16,3-3-7 16,3-5 3-16,-2-3 2 15,1-4 3-15,0-4 1 16,-1 0-3-16,-2-2 0 0,-1 0 3 16,1-1-2-16,0 1 17 15,0-1 0-15,2 2-7 16,-1-4-4-16,1-3-1 0,3 1 4 15,-4-5 5-15,1 0-6 16,-2-5 12-16,1 1-9 16,-2 1-4-1,1 0 3-15,-2 0-5 16,2-1-7-16,-1-1 2 0,-2 1-1 16,1 0 3-16,0 0-5 15,0 1 3-15,0 3 2 16,0 1 21-16,0 1 5 15,0 3-7-15,-1 0 0 0,1 4-6 16,1 2-9-16,0 0-7 16,-1 4-1-16,5 2-5 15,-2 4 2-15,0 4 3 0,-2 2 0 16,1 5 1-16,-2 4-2 16,-1 2-24-16,1 3-26 15,-1 5-65 1,-2 6-2-16,1 6 46 0,-6 0-84 0,-4 2-122 15</inkml:trace>
  <inkml:trace contextRef="#ctx0" brushRef="#br0" timeOffset="40431.3">26481 11331 724 0,'13'-17'67'0,"1"-10"-63"15,4-2 22-15,8-1 8 16,6-6-19 0,4-2-11-16,7-5 0 15,1-4-1-15,3-5-12 16,-1-2-40-16,0-1 3 16,-2-5 17-16,-4 1 14 0,-6 1-2 15,-6 5-2-15,-6 1 19 16,-7 6 4-16,-8 5 1 0,-3 6 39 0,-4 8 37 15,0 5-14-15,0 7-27 16,-2 5-19-16,2 4-13 16,-2 2-3-16,2 2-1 15,-1 3-6-15,1 4-3 0,0 4-2 16,0 6 8-16,0 6 1 31,0 8 0-31,-1 3-2 16,0 7 1-16,-1 1-1 0,-2 3 1 15,-2 3-1-15,2 2 0 0,0-1 0 16,0 3 2 0,4 1-2-16,0-3-2 15,2 0 4-15,0-4-2 0,0-4 1 0,0-5 0 32,-2-5-1-32,2-4 1 0,-2-3 0 0,-1-7-3 15,0-3 2-15,0-3 2 16,-6-3-2-16,-1-5 4 0,-7 0 2 31,-5-3 1-31,-6-5 20 0,-5-2-3 16,-5-3 4-16,-2 0 4 0,-2-1-14 15,3 1-13-15,-2 2-1 16,4 2-5-16,2 5 0 16,3 1-46-16,3 4-121 15,-1-5-107-15,1 0-305 16</inkml:trace>
  <inkml:trace contextRef="#ctx0" brushRef="#br0" timeOffset="41533.94">26178 10055 772 0,'-9'-9'35'15,"-3"3"22"-15,7 2 1 16,3 4-38-16,2 8-22 0,-1 6-5 15,3 9 6 1,-1 6 2-16,-3 11-1 16,-1 4-2-16,-6 6 0 15,-7 5-12-15,-4 1-13 16,0-1 5-16,-3-2 12 0,2-4 10 16,-1-4 0-1,4-6 2-15,2-7-2 0,1-7 1 16,4-5 0-16,1-9 2 0,4-2-1 0,2-8 8 31,3-2 38-31,-1-6-6 0,4-6-18 16,4-13-21-16,7-10-8 15,2-10 2-15,6-8 2 16,4-5 2-16,2-1 2 16,-1 1-1-16,1 4 0 15,-1 1-2-15,-1 6 19 16,0 2 0-16,2 2-5 0,0 6-10 15,1 2-3-15,1 7-3 0,2 3-1 16,1 5 4-16,4 0-4 16,0 6 5-1,1 1-5-15,0 4-48 0,-2 5-6 16,-2 5 9-16,-8 2 11 16,-6 4 9-16,-7 5 3 15,-7 5 16-15,-5 2 9 0,-9 2 3 16,-6 5-1-16,-7 3 4 0,-6 3 24 15,-5 5-1-15,-1 2-20 16,-4 2-6-16,2-1-2 16,4-1-1-1,2-3 1-15,5-5-1 0,5-6 0 16,2-1 3-16,7-3-5 0,3 1 6 31,0-3-4-31,6 3-1 0,1 1 2 16,2 1-2-16,9-1 0 15,2-1-2-15,6 1 0 16,4-2 0-16,1-3 0 16,4-1 1-16,2-4-1 15,1 1 2-15,-1-4-1 16,-2 1 1-16,-3-2 1 0,-3 2 0 16,-4 0 1-16,-4 1 1 15,-6-1-1-15,-3 2 1 16,-6 2 0-16,-5 1 3 15,-8 2 1-15,-6 2 2 16,-8 3 15-16,-9 2 1 0,-9 2 8 16,-8 2-1-16,-11 1 1 15,-7-1-1-15,-8-1-3 16,-4-3-16-16,-6-5-3 0,-2-5-4 16,0-7-4-16,-5-10-3 0,-10-22-187 31</inkml:trace>
  <inkml:trace contextRef="#ctx0" brushRef="#br0" timeOffset="44161.95">27648 12902 1046 0,'-4'-11'35'0,"-2"-2"-29"0,4 4 30 16,1 5 5-16,2 3-33 16,0 2-9-16,4 2-6 15,2 7 2-15,1 3 2 16,0 4 1-16,0 5-3 0,-2 3-15 16,-3 5 6-16,-3 4 10 15,-1 6 1-15,-7 5 5 16,-2 3-3-16,0 1 2 15,-4 0-1-15,3-3-1 16,4-5 2-16,1-5 2 0,4-9 0 16,2-5-2-16,6-7 0 15,3-6 2-15,7-7 1 16,1-2 0 0,4-13 3-16,5-8 4 15,4-9-1-15,5-7 3 16,3-10-6-16,4-3-4 0,4-5-2 0,2-2 0 31,1 2-1-31,-3 2 2 0,0 6 7 16,-8 5 3-16,-2 8 9 15,-9 9-2-15,-5 7-12 16,-5 7-4-16,-4 4-4 16,-2 7-1-16,-2 0-9 15,2 1-56-15,1 5-32 0,2-1-25 16,-3-3-63-16,-4-4-79 15,4-8-204-15</inkml:trace>
  <inkml:trace contextRef="#ctx0" brushRef="#br0" timeOffset="44686.88">27871 12410 1122 0,'-16'-17'21'16,"4"-3"17"0,9 7 27-16,-1 1-29 0,9 4-33 15,3 3-5-15,4 3-1 16,3 1 0-16,4 2 0 15,2 7 2-15,5 2-2 0,1 1 1 16,5 0 0-16,1-1-2 0,3-2 4 16,1-2-2-1,1-1 1-15,-3-1 2 0,0-1 2 16,-1-2-3-16,0-1 2 16,-3 1-1-16,5-2 1 15,-5-2-1-15,1 3 0 16,-3-6-2-16,-3 2 2 15,-2-3-1-15,-5 0 1 0,-8-3 2 16,-1-1 0-16,-6-4 8 16,-4-2 17-1,-3-3-10-15,-8-4-12 16,-4-3-5-16,-4-2 0 0,-5-4-1 16,2-4 0-16,-3-4 0 15,0-3-2-15,1-2-1 16,8-1-35-16,-4 0-31 15,4 3-27-15,8 0-31 16,1 4-12-16,2 4-183 0</inkml:trace>
  <inkml:trace contextRef="#ctx0" brushRef="#br0" timeOffset="46467.93">26698 12579 865 0,'4'-10'52'0,"-2"0"-43"15,-1 1 15-15,5 5 0 0,-2 1-20 16,0 3-3-16,-2-2-4 16,2 4 1-16,0-1 0 15,-2 2 1-15,1 0 1 0,1-1 1 16,-2 0-1-16,0 0 1 15,0 1 0-15,-1-3 0 16,0 2 0-16,1 1 1 16,-2-1 1-16,2 1 5 0,0-1 3 15,-2-1-2-15,1 0 10 16,-1 1 15-16,1-2-8 0,0 0-9 16,0-1-3-16,-2 1 15 15,0-2 15-15,-1 2 4 16,-4-4-6-16,0-2-33 15,-5 0-6-15,0 0-2 16,-4-4 1-16,0 0-2 0,-3 1 2 16,-3-3-2-16,-1-1 0 15,-7 0 0-15,-2-1 0 16,-6 0 0-16,-1-1 0 16,-1 0-1-16,0-3 1 15,-2 0 1-15,1-2 0 0,0-1 8 16,-3 0 5-16,0-2-1 0,-4 1-4 15,0-2-5 1,-1 1 3-16,-1-1-3 0,-2 0 0 31,-3-1-2-31,-1 1 1 16,-1 0 0-16,-3-3 2 0,1 1-3 0,0-2 6 16,2 0 4-1,5-1 17-15,2 0-5 16,4 1-4-16,3 0-4 0,3 3-6 15,5 1-4 1,2 1-3-16,3 3-3 16,4 0 1-16,4 5 0 0,2-1 0 15,5 2-1-15,3 2 1 16,2 1 0-16,4 3 1 0,-1 1-2 16,6 2-1-16,-1 1 3 0,-1 1-3 31,2 1-1-31,-1 2 0 0,1 0 1 15,-1-2-7-15,1 2-25 0,0 2 0 16,2-2-18 0,0 3-10-16,-1 4-11 15,8 4-9-15,0 1-57 16,-1-2-122-16,-1-3-204 0</inkml:trace>
  <inkml:trace contextRef="#ctx0" brushRef="#br0" timeOffset="47364.34">25417 11747 687 0,'-11'-10'278'31,"-1"-3"-249"-31,1-1 20 16,4 2 39-16,0 2-32 0,0 0-39 15,-3 0-11-15,-2-1-2 0,-4 1-2 0,-2-2-3 16,-5 1 0-16,-6 1-1 15,-2-2 0-15,-3 0 1 32,-4 0 4-32,-5 1-5 15,1-2 11-15,1 0-15 0,-1-2 27 16,3 1 25-16,1 0-5 16,6 1-13-16,-1 0-20 15,1 3-8-15,-2 3 0 0,1 0-2 16,1 3-2-16,1 1-25 15,2 0 12-15,3 1 8 16,1 1 8-16,4 1 0 16,3-2 1-16,5 2-1 15,3 2 0-15,2-1 1 0,4 0 0 0,2 0 0 16,0 3 0-16,4 2-1 16,3 4 1-1,5 3 0-15,3 3 1 0,4 2-1 16,3 3 2-1,4 3-1-15,3 1 0 0,2 1 0 16,1 2-1-16,-1 3 0 0,2 0 0 16,0 1 0-16,0 4 1 15,-1-1-1-15,1 3-1 16,-2-1 1 0,2 3 0-16,-4-1 0 15,1 2 1-15,0-1-1 16,-3-4-1-16,1-2 1 0,-4-4 0 15,2-5-26-15,-7-4-1 16,4-5-36-16,-5-3-31 16,1-7-54-16,-3-8-105 0,1-10-100 15</inkml:trace>
  <inkml:trace contextRef="#ctx0" brushRef="#br0" timeOffset="47627.36">25378 11812 778 0,'6'-30'122'15,"-2"1"-68"-15,2 5 1 16,0 4 14-16,1 3-45 0,-2 5-22 16,-2 5-2-16,1 3-1 15,-2 3-2-15,-1 1-12 16,2 4-4-16,-4 6 8 16,-4 5 5-16,-4 3 4 31,-2 5 2-31,-4 4-1 0,-2 2 0 15,-2 0 2-15,0 1-1 16,2 0 0-16,1-3 20 0,3 0-4 16,2-2-4-1,1 2-3-15,4-1-6 0,0 1-2 16,3 1-1-16,1 3 1 0,-1-2-91 16,-3-8-156-16,-1-10-227 15</inkml:trace>
  <inkml:trace contextRef="#ctx0" brushRef="#br0" timeOffset="58222.37">30155 13479 753 0,'1'-3'8'16,"-1"-2"-5"-16,4-1 10 16,4-1-2-16,-2 0-9 15,3-1 0 1,-3 0-1-16,1 3-1 15,-2 1 0-15,-1 0 0 16,-4 3 1-16,3-2 8 16,-3 3-3-16,-1-3-1 0,1 2 14 0,0-1 2 0,2-1-3 15,-1 1 0-15,-1-2-8 32,2 1-9-32,0 0 2 0,-2-1 3 15,2 1 18-15,2 0-1 0,-1 0-6 16,-1-1-4-1,3-1-6-15,1 1-2 16,1-3-1-16,2 0 0 16,3 0-1-16,1 0-2 15,2-1-1-15,-1 0 1 0,2-1-2 16,3-1 2-16,-1-1 0 16,-2 1-1-16,2-2 0 0,-1-1 1 15,4-1 6-15,-1-2 15 0,2-1-2 16,3-2-9-16,-1 1-3 31,-1-1 6-31,0 1 3 0,2 0-4 16,-2-1 0-16,4 2-5 15,-2-3-4-15,4 3-2 16,2-3-2-16,-1-1 0 0,1 0 1 16,0-2-1-16,5-1 1 15,-3-2-1-15,2 1 1 16,-1-3-1-16,-3 2 0 0,0-2 1 15,-4 2 7-15,0-1 11 0,-4 0-6 16,2 0-6-16,-1-1-3 16,0-1-2-16,3-1-3 15,1-1 0-15,0 1 3 16,0-3-3-16,-2-1 1 16,-2 2 0-16,-1-1 0 0,-1 0 1 31,-4 1-1-31,-2 0 0 0,1 1 2 15,-3-1-1-15,3 3-1 16,-5-2 4-16,3 1 3 16,-3-1-1-16,-1 1-2 15,3-1-2-15,-3 0 0 0,0-2-2 16,0 2 1-16,-4-1-1 16,0 1-1-1,-3 3 2-15,-2-3 0 0,-2 2 6 16,0 1 9-16,0-1 0 15,0 1-5-15,-2-1 2 16,0 1-6-16,2 1-4 0,-5-1-2 0,3 2 0 16,-4 1-1-16,1 0 0 15,-2-2 0 1,0 3 0-16,-1-1 1 0,-1 0 1 16,1 1 1-16,-4 0 1 0,1 1-2 31,-5 0 1-31,3 1-3 15,-3-1 1-15,0 1-2 0,-2 0 1 0,0 0 0 16,3 1 0 0,-6 0 1-16,4 1-2 15,-2 0 1-15,-1-1 1 0,1 2 0 16,-2-1 4-16,4 2-1 16,-2 0-2-16,-1 0-1 15,0-1-2-15,-4 2 2 16,1-1-1-16,-4 1 0 0,-2 0 0 15,-2 1-1 1,-1 1 3-16,-3 2-3 0,1-1 1 0,-1 3-1 16,1 0 2-16,1 0-2 15,2 1 2-15,0 1-1 16,1 0 1-16,-1 1 0 16,2 1-1-16,2 1 1 15,0 1-1-15,2 2 0 16,-1 0-1-16,2 3 1 15,-1-1-1-15,0 1 0 16,0 1 1-16,2-1 0 0,0 2 0 0,-2-1 0 16,2 0 0-16,-4 1 0 15,0-1 0 1,-2 2 0-16,0 3 0 0,-2 0 0 16,-2 0 1-1,3 4-2-15,-5 0 1 0,4 2 1 16,-1 2 0-1,1 1-1-15,0 3 0 0,1 0 0 16,1 2 0-16,-2-3 0 16,2 3 0-16,-2 0 0 15,0 1 0-15,0-1-1 16,-1 1 2-16,-1 3-1 16,2 2 0-16,-1-1-1 15,1 4 2-15,2 1 0 0,-1-1-2 16,-1 1 1-16,2 1 0 0,0 1 0 15,-2 0 2-15,2 4-4 16,0 0 2-16,-1 2 1 16,2 2-1-1,-1 0 1-15,3-1-1 0,2 1 0 16,2-4 0-16,4 2 0 0,1-4 1 16,3-2 0-1,-1 2-1-15,3-4 0 16,-1 2 1-16,2 2 0 0,2-2-1 15,2 2 0-15,0 1 0 16,2 0 0-16,1-2 0 16,3-2 1-16,-2-2-1 15,5-3 0-15,1 1 0 16,1-2 0-16,5 0 4 16,0 0-2-16,0 1-1 0,2-1 0 15,2 0-2-15,0-1 2 16,1 0-1-16,1 0 1 0,2-2-1 15,0 0 1 1,4-2 0-16,-1 1-1 0,0-2 1 16,2 1-1-1,1-2 0-15,3-2 0 0,0 1 1 16,1-1-2-16,2-1 2 0,1-2-1 16,-1 1 0-16,2-1 0 0,1 0 0 31,-1 0 2-31,-2 1-3 15,2 0 1-15,0-1 0 0,1 0 2 16,1-1-2-16,3 0 0 16,2-2 1-16,-2 0-1 15,4-1 1-15,-2 0-1 16,3 0 0-16,-3 0 0 0,-3 0 0 16,3 1 0-16,0-2 0 15,-2 1 0-15,0 0 0 16,1-2-1-16,-3-1 1 0,1 1 1 15,-1-2-3 1,0-1 2-16,-2-2 0 0,1 1 2 16,0-2-3-1,-1 0 1-15,-1 0 0 0,5 0 1 0,-3-2-1 16,1-1 0-16,4-2-1 16,-3-3 2-1,4 0-2-15,-1-5 1 0,-1 0-1 16,-1-1 0-16,1-4 0 0,-2 0 2 15,-4-2-2 1,1-1 1-16,-3 2 0 16,-2-3 1-16,-1 2 0 0,-1-2-3 0,-1-1 1 31,1 0 2-31,2-2-2 16,-3-2 0-16,2-1 1 0,0-2-1 15,-2 0 0-15,-1-1 1 16,-2-1-1-16,0-2 0 15,-1 0 2-15,-4 0-1 0,0 1 0 16,-1-1 0-16,1 3-1 16,-5-1 1-16,3 1 0 15,-3-1 0-15,-1-1-1 16,2-1 0-16,-3-4 1 0,4 3-1 0,-1-5 1 31,-1 1 0-31,-1 0-1 0,0 1 1 16,-1 1 0-16,-3 1 0 15,1-1 0-15,-4 2 0 16,-1 0 0-16,0 0-2 0,-2 0 2 16,-6 4-1-1,-2-1 0-15,1 2 0 0,-5 0 0 16,0 0 0-16,1 0 1 16,-3-1 0-16,3-1 1 15,-2 1-1-15,1-2 0 0,-1 2 0 16,-5 1 0-16,3-1 1 15,-3 3-2 1,-3 0 1-16,0 1 0 0,-2 1 0 16,-2 0 0-16,0 1-1 0,-1 1 1 15,-5 0-1 1,2 0 1-16,-2 1 0 0,1 0 0 16,-6 2-1-16,3 2 0 0,-5-2 1 31,0 4-1-31,-4 1 1 0,-1 2-2 15,-1 1 1-15,-2 2 0 0,0 0 1 16,-1 3-1 0,0-2 1-16,0 3 1 15,0 0-1-15,0-1 0 0,1 3-1 16,-2 0 2-16,1 3-2 16,-6-1 0-16,-1 4 1 15,-2 0-2-15,-2 3 2 16,-3 3-5-16,-1 0-16 0,-1 4 13 15,3 0 5-15,-1 5 3 16,-3 5-4-16,3 4-20 16,-1 8-3-16,-3 9-26 0,-4 9-60 15,-3 8-62-15,-8 7-141 16</inkml:trace>
  <inkml:trace contextRef="#ctx0" brushRef="#br0" timeOffset="60911.44">29226 15990 735 0,'9'-9'236'16,"-3"-5"-252"0,6-1 16-16,1-3 6 15,9 0 0-15,1-3-7 16,2-2 2-16,6-1-1 0,0-4 2 16,3-1-3-16,1 0 1 15,-1-1 1-15,1-1-1 16,-3-1 2-16,5 1-1 15,-3 1 0-15,1 0 1 16,2-1 14-16,1 0 17 16,4-1 1-16,5-2-9 0,0-1-2 15,5-1-5-15,4-1-12 0,2 0-3 16,4 1-3-16,-1 0 0 16,-1 1 1-1,1 0-1-15,-3 3 0 0,-3-1 1 16,-1 1-2-1,-2 0 2-15,2 0-1 0,-6 0 1 16,2 0 0-16,2-1 0 16,0-2 4-16,0 1 10 15,4-1 2-15,-3-1-2 16,1 2-6-16,-2 0-6 16,-2 0-1-16,-2 0-1 0,-4 2 0 15,1-1 0-15,-3 1 1 16,-1 0 5-16,-5 1 1 15,0 0-5-15,-1-1-1 0,-1 0 1 16,-1-2 1 0,1 1 6-16,1-2-4 0,0 0-3 0,-2-1-1 15,3-1 0 1,-3 1 2-16,1 1-2 0,-3-2-1 16,0 2 2-16,-2 0-1 15,-4 0 5-15,0 2-3 0,-2-1 9 16,-4 1-3-1,1 2-6-15,-3 1-3 16,-2-1 0-16,2 2-1 16,-1 0 0-16,-1-1 0 15,-1 0-1-15,1 0 2 16,-3-1 0-16,-1 3 0 0,-5-1 0 16,-1 2 6-16,-1 0 0 0,-2-1-4 15,1 2-2 1,-1-2-1-16,-1 1 0 15,-1-1 0-15,1-1 1 16,0 2-1-16,-2-2 1 0,-1 1-1 0,0 0 2 16,-1-1-2-16,-1 2 2 15,0 0-2-15,-1-1 0 0,-1 1 0 16,1 0 0-16,1-1 1 16,-1 1 1-16,2-3 5 15,-1 0-3-15,2-1-2 16,2 1-1-1,-2-4-1-15,0 0 1 16,0 2-1-16,-1-1 1 0,-3 1-2 0,1 2 1 31,-2-1 0-31,1 1 1 16,-1 0-2-16,0-1 1 0,-2 1 0 16,3-2 0-16,-1 0 1 15,1 1-1-15,-2-2 0 16,2 0-1-16,1-2 1 0,-3 3 0 15,1-2 1 1,0 1-2-16,0 2 3 0,0 1 6 16,-1 0 6-16,0 3-8 0,2 1-4 15,-1 0-1-15,1 0-2 16,2 3 0-16,-4 0 0 0,2 1-1 16,-1 1-5-16,-1 2 4 15,-2 2 0-15,3 0 3 16,-3 2-1-1,0 2 2-15,1 0-1 16,1 3-1-16,1 0 2 16,0 0-1-16,2 3-1 0,-1 0 1 15,2 1 1-15,2 1-1 0,-1 0 1 0,1 2-2 32,0-1 1-32,0 1-5 15,2-1-41-15,0 0-30 16,-2-1-33-16,2-3-29 15,-2 0-58-15,1-1-99 0</inkml:trace>
  <inkml:trace contextRef="#ctx0" brushRef="#br0" timeOffset="62082.41">31612 11775 749 0,'4'-15'273'0,"-2"-4"-269"0,-2 0 21 15,0 2 39-15,0 4-55 16,-2-3-9-16,2 1 0 16,0 1-1-16,-2 2 3 15,0 1-1-15,0 3 9 0,0 2 50 16,0 3-1-1,2 1-30-15,0 0-20 0,2 3-8 16,0 5-3-16,2 3-9 0,0 4 6 16,4 4 2-16,-5 4 2 15,1 3-1-15,0 3 1 16,-3 4 1-16,1 2-2 0,-4 5-3 31,2 3-6-31,-5 4 8 16,-1 1 1-16,1 3 3 0,-1 0-1 15,0-2 0-15,2-3 1 16,2-2-2-16,0-5 2 16,4-4 0-16,2-2-2 15,2-3 2-15,-2-4-1 16,2-4 0-16,-3-4 0 16,-1-5 1-16,0-4-2 0,0-3 1 15,0-7 1-15,3-4 2 16,0-12 1-16,4-6-4 15,3-9 0-15,2-6 0 16,0-3-1-16,4-3 1 0,-3 2 0 16,-1 0 0-16,-1 0 0 15,-2 2 1-15,0 1-1 16,-4 4 0-16,0 2 1 0,-1 4 0 16,-3 2-1-1,-1 6 0-15,0 0-1 16,-1 1 1-16,-1 3-2 0,2 1-19 15,-2 2-9-15,0 2 1 16,0 4 17-16,0 4 13 16,0 2 0-16,0 2 0 15,0 1 3-15,2 2-4 0,-2 8 0 16,2 5-2-16,0 4 2 0,2 6 0 16,-2 0 0-16,1 1-2 15,3-1 2-15,0-1 0 16,0 1 0-16,3 0 2 15,-1 0-4-15,2 2 5 0,-1 0-3 16,1 1 0 0,-2 0 1-16,1-2-1 15,2-1 0-15,0-1 0 0,-2-3 1 0,0-1-1 16,2-4 0-16,-6-2 1 31,1-2-1-31,-6-1 0 16,0-2 0-16,-6-1 0 15,-8-3 0-15,-8 3-11 0,-9 1-83 16,-14 2-37-16,-7 5-11 0,-9 3-7 16,-10 7-53-16,-6 4-89 15</inkml:trace>
  <inkml:trace contextRef="#ctx0" brushRef="#br0" timeOffset="65465.37">31410 13330 446 0,'-2'-6'128'0,"-1"0"-124"0,-1-1 39 16,2 3 23-16,-1 2-43 15,3 1-17-15,0 0-4 16,0 1-2-1,3 1 0-15,3 2 1 16,-3 2-1-16,3-1 0 16,-2 0 0-16,-1-1 0 0,-3-1-1 0,2 0-1 15,-2-2 3-15,2 1 1 16,-2-2 3-16,0-3-2 16,2-3-2-16,1-1 0 0,-1-2-3 15,1 1 0-15,-1-1-20 16,-2 1 3-16,2 1 17 15,-4 4 3-15,-5 2 8 16,-5 3 9-16,-1 3-10 0,-3 7-4 16,1 2-2-16,-3 5-1 15,5 2-1-15,-1-2 0 16,7 0 0-16,3-4 0 16,2-3 0-1,4-4 0-15,3-3 1 16,5-4 2-16,2 2 0 0,-1-4-2 15,5-3-1 1,-5-2 0-16,2-3 0 0,-3-1 1 16,-4-1-2-16,-2-1 2 15,-4 2 0-15,0-1-1 0,-4 1 1 16,-2 1-1-16,-1 1 1 0,-2 2 0 16,0 2-1-16,4 1-1 15,-1 0 1-15,-2 1-2 16,2 3-2-1,-3-1-17-15,0 3 1 16,-4 4 8-16,2 3 9 16,1 4 4-16,2 4-2 15,3 6 2-15,3 4-2 0,0 0-8 0,2-10-272 16</inkml:trace>
  <inkml:trace contextRef="#ctx0" brushRef="#br0" timeOffset="75014.83">29752 10693 847 0,'1'-30'32'0,"-5"0"-29"0,0 5 32 16,-2 6 15-16,-2 3-41 16,4 7-7-16,-1 0 1 15,1 5-2-15,2 2 1 16,0 0-1-16,1 4-3 15,-1 5 1 1,-2 5 0-16,-1 5 2 16,2 5 0-16,-3 4-1 15,2 2 1-15,0 4-1 0,-1-2 0 16,1 2 1-16,-4 4-1 16,0 1 1-16,-1 4-1 15,-3 1 1-15,-1 2 0 16,-3-2-1-16,1-3 0 0,2-5 0 15,-1-4 0 1,1-4 1-16,3-3 0 0,1-3-2 16,1-2 2-16,1-2 1 15,0-2-2-15,3-3 4 16,4-1 11-16,-2-2-7 0,2-1-5 0,4 0 1 16,7 0 8-16,2-2 7 15,6-1-3 1,3-1-2-16,9-1 2 0,8-3-9 15,5-7-1-15,7-4-4 16,6-4-1-16,3-3-1 16,1-2-1-16,-4 1-2 15,-1 0 2 1,-7 3-2-16,-7 4 1 0,-8 2 4 16,-7 2-3-16,-7 3 2 0,-7 2 0 0,-8 3-1 31,0 0 1-31,-3 0 1 0,0-1 4 15,-2 2 3-15,0 0-1 16,0 0-7-16,0 0-1 0,2 0-1 16,-2 0 1-16,-2 0 0 15,2 0 0 1,0 0 1-16,-2 0 0 16,2 0 0-16,-5-2 4 0,1 1 0 15,-3-1-4-15,-2-3-1 0,-3 0 1 16,2-3-1-16,-3 1 0 0,1-4 2 15,1-1-2-15,-3-3 6 16,3-1-1-16,-4-2-2 16,1-4-2-16,-1 1-1 0,-1-3 0 31,1-1 0-31,1-1 1 0,1 0-1 16,1-2 0-16,3 1 0 0,0-2-1 31,-2 4 2-31,4-1-2 0,-2 4 2 15,-1 1 1-15,-2 4 8 16,4 3 13-16,-4 2-6 16,1 3-11-16,2 2-1 15,0 1-6-15,0 2 2 0,2 1-1 16,1 1 0-16,3 0 0 0,1-1 0 16,2 3-1-16,-1-2 0 15,-2 1 3-15,5 0-2 16,-2 1 1-1,0 0-1-15,0 0 0 0,0 0 1 16,0 0-1-16,0 0-2 16,0 1 2-16,0-1 2 15,0-1-4-15,0 1 3 0,0 0-1 16,-2-1 0-16,2-1-1 0,-2 1 2 16,-1-2-1-16,3-4 0 15,-4 1 1-15,1-1 0 16,-3 0-1-1,2 0-1-15,1-1 3 16,-3 2-2-16,1 1 2 16,3 1-2-16,-1-1-1 15,-1 1 2-15,2 2-2 16,2 0 2-16,-2 0-1 0,2 2 0 16,0 0-1-16,0-2 2 15,0 2-3-15,0 0 3 16,0 0-2-16,0 0 1 0,0 1-1 15,0 0 1-15,2-1-2 0,0 5 2 16,4 1 0-16,0 4 1 16,4 2-2-16,-1 3 3 15,3 3-3-15,-3 2 4 16,3 1-3-16,0 2 0 0,-3 1-2 16,0 2 4-1,1-4-3-15,-2 2 0 0,-1 0 3 16,-1 0-1-16,4 0-2 0,-2 2 2 15,-1 1-1-15,1 0 0 32,0-1 0-32,0 0-1 15,-3-5 2-15,3-3-2 0,-3-3 0 16,2-4 4-16,-2-4-5 16,-3 0 1-16,0-1 1 0,0-3 0 15,0 0 1 1,-2-2-1-16,-2 0 0 0,0 0 1 15,0 0 1 1,-2-1-2-16,1 1 1 0,-4 2-2 16,2-1 2-16,-3 3-2 15,0 3 0-15,-4 2 0 16,-1 3 0-16,-2 1-5 16,1 0-25-16,-3-1 21 0,0-1-4 15,-1-2-13-15,1-2 12 16,-4-1 6-16,0-1 3 0,0 0 2 0,-2-1 4 31,0 0-1-31,1 0 2 16,2 2-2-16,2-1 1 0,5 0 2 15,5-2-2-15,2-1 0 16,4-2 0-16,0 1-1 16,4-2-2-16,6 0 1 0,2-6 1 15,3-4 0-15,3-3-2 16,2-4-10-16,2-4-11 15,-2-1 5-15,-4-2 6 16,-3 1 5-16,-2 0 5 0,-5 4 6 16,-2 0-2-16,-1 5 0 15,-2 2 14-15,-5 3-5 0,1 2-8 16,-4 3-2-16,0 1-4 16,-2 2 1-16,-5-2-1 0,-1 4 3 31,-3 1-1-31,1 4 3 15,-2 1 0-15,0 2 0 0,-1-1-1 16,5-1 1-16,0 0-1 16,4-4 1-16,2-2 0 15,4-4 2-15,3-7 27 16,3-7-16-16,2-7-8 16,9-7-6-16,0-6-1 0,5-4 1 15,1-1 1-15,-3 1 0 16,-4 3 0-16,1 7 0 15,-4 2-1-15,-2 6 1 0,-1 4 1 16,-1 3-2-16,-2 6 1 16,2 0-2-16,2 5 2 0,0 2-3 15,4 3-2-15,3 5-5 16,5 9-36-16,-1 5-48 16,-1 0-112-16,-7 0-192 15</inkml:trace>
  <inkml:trace contextRef="#ctx0" brushRef="#br0" timeOffset="82429.99">6969 4269 828 0,'-7'-13'48'0,"-4"0"-47"16,0 5 0-16,8 5 11 15,0 3 2 1,2 0-11-16,1 6-6 16,0 8-9-16,0 7 8 0,0 6 1 15,1 10 0-15,2 11 2 16,-1 8 0-16,1 9-15 15,-1 6-4-15,1 7 19 16,-3 6 1-16,0 4 3 16,-3 3-1-16,-2 8-5 0,-3 6 5 15,-3 5 2-15,1 1-5 16,-5 0 3-16,1-5 1 0,1-8-2 16,0-11 0-16,2-12 2 15,3-13-2-15,5-9 0 16,3-9 0-1,0-10 1-15,4-7-4 16,3-7 2-16,0-5-1 0,2-4 0 16,1-4 2-16,1-1 4 15,0-1-2-15,2 0 2 16,2 0-2-16,2-2 2 16,1 2-2-16,5 1-2 0,-1-3 3 15,4 1-3-15,1-1 0 16,3 0 2-16,0-3-2 15,2 1 1-15,2-1 1 16,-1 0-1-16,2 0-1 0,1-1-2 16,3-2 4-16,0 0-3 15,1-1 5-15,6 1-1 16,-4 0 4-16,1 3 0 16,0 0-2-16,-1 0-2 0,4 2 0 15,-3 0 8-15,3 2-2 16,-1-1-3-1,0 2-3-15,-2-2-3 16,-1-1 0-16,-4 2-1 0,-1-1 0 16,-2-1 1-16,-1 2 0 15,3-2 0-15,-1-2 1 16,3 1-2-16,-1 0 1 0,-1-1-1 0,-5 0 1 31,-2 0 0-31,-2 0 1 0,-6 0 4 16,-4-1 31-16,0 1-24 15,-5 0-9-15,1 0-3 16,-4 0 0-16,-1 0 0 16,-4 0 0-16,-2 0 0 15,1 0 1-15,-2 0 0 0,-2 0-2 16,1 0 2-16,-1 0-1 0,1 0 0 0,-1 0 0 31,0 0 1-31,0 0 2 0,0 0 22 16,0 0 2-16,0 0-13 15,1 0-11-15,-1 0-3 16,0 0-2 0,0 0 0-16,1-1 0 0,2-5-3 0,-1-2 1 15,2-3 2-15,-1-4-3 16,2-6 2-16,1-2 0 0,-4-7 1 16,2-4 0-16,0-7 0 15,2-2 1-15,-2-7-1 16,3-2 2-16,-4-5-1 15,0-4 1 1,0-7-1-16,1-3 0 16,-1-7-1-16,1-2 1 0,3-1-1 15,-3 0 2-15,2 2-1 16,0 1-1-16,0 1 2 16,4 3-1-16,0 2 1 15,0-1-2-15,3 5 0 0,0 3 1 16,-1 6 0-16,0 6-1 15,-3 4 2-15,-3 10 0 16,0 7-1-16,-4 9 1 16,-2 5 0-16,0 8 2 0,0 4 2 15,-4 5 0-15,0-2-1 16,1 3-3-16,0 0-1 16,-3 0-4-16,1 3 0 15,-4-2 2-15,3 3 4 16,-4-1 1-16,0 0-2 15,-3 0 1-15,-1 0-1 16,-2 0 0-16,-3-2-1 16,-2-1 2-16,-6 0-1 0,0 0 0 15,-4-1 0-15,-3-2 2 0,-5-1-1 16,-3 1 0-16,-2 0 26 16,-5 3-19-1,-2 0-6-15,-1 0-2 16,-2 3-1-16,1-2 0 15,-6 2 2-15,2 0 0 0,-1-3-3 16,0 0-1-16,-1 0 3 16,0-1 0-16,0-4-1 15,0 2 1-15,4 0-2 16,-5-1 1-16,1 2 2 16,1-1-2-16,-4 3 0 0,2 0 0 15,1 1-1-15,3 5 1 16,2-2-1-16,10 2 1 0,8 1-1 15,8 1-68-15,4-6-146 0,-4-2-309 16</inkml:trace>
  <inkml:trace contextRef="#ctx0" brushRef="#br0" timeOffset="86893.56">9221 4462 671 0,'-18'-4'175'0,"-4"1"-169"15,2 3-1-15,5 0 41 16,4 1-16-16,2 4-25 0,4 0-2 15,1 2-4-15,2 4 0 16,0 4-1-16,1 6-1 16,-3 12 4-16,1 11-2 0,0 7 1 15,-3 14 2-15,0 11-2 16,1 7 1 0,-4 6-5-16,0 4-33 15,-1 1 29-15,1-3 8 0,-2-3-1 0,3-2 0 16,0-4 6-16,0-6-5 15,5-3-1 1,-1-8 2-16,4-7-1 16,0-5 1-16,1-9 0 15,8-4-1-15,-2-5 0 0,2-4 0 16,2-5 2-16,-3-6-4 16,2-3 2-16,1-7-1 15,0-3 1-15,-2-4 3 16,4 1 11-16,-1-3 1 0,1 1 14 15,3-1 1-15,-1 1-4 16,5 2-17-16,1-1-6 16,4 2 1-16,1 0-3 15,5 0 0-15,4 0 1 0,4-3-3 16,-1 0 2-16,7-1-1 0,-2-1 2 16,3 0-1-16,3 0-1 31,-1 0 0-31,1-1 1 0,2 0-1 15,1-1 1-15,-2-1-1 16,3 0 0-16,0 0 1 16,0 1-2-16,1-1 2 0,1 3-1 15,0-2-1 1,0 2 3-16,-1 0-2 0,2 3 2 16,2 1-3-16,0 2 1 15,2-1 2-15,3 0-1 0,0 1 0 16,2-3 1-16,-1 1-1 15,0 0-1-15,-1-1 0 16,0 3 0-16,0-1 0 16,-3 1 0-16,0 3 1 0,0-3-1 15,-2 0 1-15,-1-1-1 16,-2-1 0 0,-1-4 1-16,-1 0 2 15,0 0 23-15,-2 0 4 16,-1 0-19-16,-1 0-7 0,-4 0 0 15,1 0-3-15,-5 0-1 16,0 0 2-16,-2 3-3 16,-1-3 2-16,-2 3 0 0,-2 1-1 15,-2-1-1 1,-3-2 0-16,-3 3 1 0,-4-2-1 0,-5-1 1 0,-1 2 0 31,-5-2 0-31,0 1 1 16,0 1-1-16,-2-3 0 15,-1 1 0-15,1 1 0 0,-2-1 1 16,-1-1 0-16,0 0-1 16,-2 0 0-16,-1 0 0 15,-1 0 0-15,0 0 2 16,-1 0 0-16,-1 0-2 0,0-1 0 0,1-2-2 31,0-6 2-31,1 1 2 0,-1-5-1 16,2-5-2-16,-1-1 1 15,1-5 2-15,0-2-2 16,0-2-1-16,0-6-2 0,1-3 5 0,-2-4-1 16,3-5-2-16,-2-5 1 15,1-4 3-15,-2-5-4 16,0-4 2-16,0-4-2 0,-1-3 0 16,-1-4 2-1,0 1-2-15,0 0 2 0,-1 6 20 16,0 2 1-16,-1 4-2 15,1 5 8-15,1-4-21 16,0 3-4-16,4-3-4 16,2-2 1-16,1 1-1 15,4-2-3 1,-3 3 3-16,0 4-4 0,-2 3-2 16,-3 7 2-16,-3 7 2 15,0 11 6-15,-1 6 0 16,-5 8 2-16,1 6 18 15,0 3-9-15,2 3-6 0,-1 3-3 0,0 0-4 16,2 0 1-16,-1 0-3 16,-1 0-1-16,0 0 0 15,0 0 1-15,-2 2 1 16,-1 1 1-16,-3 1 0 0,-2-1 0 16,0 1-1-16,-5 3 2 31,-1-1 0-31,-4 1-1 15,-5-2-1-15,-2 2 3 0,-3 1-2 16,-3-3 0-16,-3 2-2 16,-3-2 1-16,-1-1 4 15,-2-1-2-15,1 1 6 16,-4-1-7-16,-2 0 0 0,-4 1-1 16,-2-1 1-16,-2 1-1 15,-3-1 0-15,-3 0-1 16,-3 1 2-16,2 0 0 15,-3-1-1-15,-1 0 0 16,-1-2 1-16,-2 1 0 0,1-1 0 16,-2-1-2-16,-1 0 2 15,-2 0-2-15,1 0 2 0,-2 0-1 16,2 0 0-16,-1 2 1 16,2-1-1-16,-3 1 1 15,3 2-2-15,-1-3 1 0,1 1 0 16,2-2-1-1,1 0 2-15,1 0-1 0,-1 0 2 0,5 0-2 16,0 0 1-16,3 0 4 16,0 0 5-16,3 0-7 31,1 1 2-31,3 3-5 0,3 2 0 16,6-2-1-16,2 2-2 15,7 1 3-15,1 0-63 0,1-7-126 16,-7-3-227-16</inkml:trace>
  <inkml:trace contextRef="#ctx0" brushRef="#br0" timeOffset="92062.23">12598 4666 771 0,'-7'-2'12'0,"-1"-3"-13"16,4 1 0-16,4 3 9 15,0 1-9-15,0 0 0 16,1 0-1-16,5 0 1 16,-1 0 1-16,-1 1 1 0,0 0 1 15,0 0-2-15,-1 0 2 0,-1 1-1 16,-1 2 2-16,0 3 2 15,-1 7 5-15,0 7 4 16,0 8 0-16,0 10-8 0,0 10-4 16,0 10 1-16,0 6-2 0,0 4-1 31,0 6 0-31,0 4 0 16,-2 0 0-16,1 3 0 15,-2 2-1-15,-1 3 1 0,-1 2 1 0,-2 1-1 16,-1-4 0-16,1-3 1 15,2-8-1 1,3-9 2-16,2-14-1 0,0-11-1 16,3-11 0-1,3-9-1-15,2-6 1 0,0-3 1 16,0-2 5-16,3-1 10 16,2-1 15-16,1 1-5 15,3-2-14-15,4 4-2 16,1-2-5-16,4-1-3 0,2-1-1 15,2-1 0 1,2 1 0-16,1-4 3 0,1-2-3 16,0 2 6-16,1 0-1 0,1-1 8 15,1 1 0-15,1 2 5 0,1 2-14 32,2 1-3-32,0 1 0 15,3 1-1-15,1 0-1 16,3-4 0-16,4-1 0 0,2-1 2 0,0-1-1 15,1 0-1 1,3-3 3-16,-2 0 3 0,1 3 2 16,3 0-6-16,-3 1 0 15,2 2-2-15,2-1 1 0,0 0 0 16,1-2-2 0,1 1 1-16,1-4 1 0,-3 1 0 15,1 1-2 1,-1-2 2-16,-2 0 0 15,-2 0-2-15,-1 0 1 16,-2-2 1-16,-2 1 3 0,-6-2 2 16,-3 2 9-16,-5 0-3 0,-6 1 3 15,-3 0 2-15,-4 0-5 0,-4 0-2 16,-4 0 0-16,-2 1-2 16,-3-1-3-1,-4 1-1-15,1-1-1 16,-2 3-1-16,-3-3 0 0,-1 0 1 15,-1 1 1-15,-2-1 3 16,0 0-2 0,0 0-2-16,0 0-2 15,0 0 2-15,0 0-1 0,0 0 4 0,0 0-4 0,0 0 1 16,0 0 0-16,0-5 0 16,0-5-2-16,0-4-2 15,1-8 0-15,2-8-1 16,1-8 1-16,1-12 0 15,5-9-1-15,1-12 3 0,4-10-2 16,3-11 1-16,3-5-2 16,3-8 3-16,0-7-1 15,3-4-2-15,2-4 4 32,-1-2-2-32,2-2-1 0,-2 5 3 0,-3 8-5 0,-3 10 3 31,-5 14 1-31,-4 18 2 0,-5 18 0 0,-4 11 2 31,-1 11 17-31,-2 9-8 0,0 6-6 0,-1 6-8 16,1 1 1-16,-1 4 0 0,0 0-1 31,1 3 1-31,-1 0-2 16,0 0 2-16,0 0-1 15,1 0-1-15,-1 0 0 0,0 2 1 0,1-1 1 31,-1-1-2-31,1 1 1 0,-1 1 0 16,0-2 1-16,0 0 0 16,0 0 2-16,0 0-1 15,-6 0 0-15,-2 0-1 0,-5 0 3 16,-2-3 0-16,-7-1 3 16,-1 1 10-16,-3-3-10 15,0 2-1-15,-3-2 2 16,-1 1-1-16,-1-1-1 0,-1-3-4 15,-2 2-1 1,-3 0-2-16,0 0 2 0,-2 0-2 16,-1-3 0-16,-3 3 2 0,1 0-3 15,-6 0 1 1,1 0 1-16,-4-2 1 0,0 1-1 16,0 0-2-16,-3-3 4 15,1 1-2 1,-1 2 0-16,-3-1 1 0,0 2-1 15,-2 0 1-15,1 3-1 16,2-1 0-16,-1 0 1 16,2 0-2-16,0 0 2 15,-2-1-1-15,-1 2 1 0,0-2-3 16,-1 5 2-16,0-1 1 16,0 2 0-16,0 0-1 15,1 6 0-15,1-3 1 16,2 3-2-16,1-2 2 0,3-3-1 15,2-1 0-15,-1 0 1 16,4 0-2-16,-1 0 0 0,3 0 3 16,3 0-2-1,2-1 0-15,4-2 0 0,3 0 0 16,1 0-2 0,0 2 0-16,1 1-6 0,-2 0-46 15,0 0-23-15,-1 4 32 16,1 2 1-16,1-2-2 0,4 5 33 0,3-1-57 15,4 5-47-15,2-2-58 16,3-4-109-16</inkml:trace>
  <inkml:trace contextRef="#ctx0" brushRef="#br0" timeOffset="111335.61">26832 8686 162 0,'-2'0'645'16,"1"0"-635"-16,-1 0-8 0,2-1-1 16,-1-1-6-16,2 0-10 15,4 0-3-15,4-5 7 16,-2 4 2-16,0-4 6 0,-1-1 6 15,-1 3-1-15,-2-1 2 0,-1 1 1 32,0 2 21-32,2-3-3 15,1-1-13-15,-1 0-4 0,4 0-5 16,0-2-2-16,1-1 4 16,0 2-3-16,-1-1 5 15,3 2 0-15,0 0-2 16,1-1-1-16,1-3 0 0,0 2-1 0,3-2 1 15,-1-1-2-15,1 1 1 16,0 0 1-16,2 0 1 16,-2 0 2-16,0 1 4 15,-2 0 9 1,2 2-2-16,-2-1-6 16,0 2 3-16,1-3 3 0,3 2-6 15,-3-1-2-15,5-1-3 0,-1 0 3 16,2 1-4-1,2-1-1-15,-2 1 0 0,3-1 1 16,-4 1-5-16,2 1 4 16,-1 1 1-16,-2-2 1 0,2 3 3 15,2 1-2-15,0-3-3 32,2 1-1-32,2-1 1 0,1-1-3 15,-2 0 3-15,3 0-4 0,-1 0 4 16,-2 0-2-16,-2 0 0 0,1 0 5 31,3 1 0-31,-5-2-2 0,0 1 0 16,-1 1-2-16,0-3-1 15,-2 2 4-15,0-1 0 0,1 0-3 16,3-3 0-16,-2 1 7 16,1-2-1-16,4 1 1 15,-1-2 1-15,-1 0 1 16,0 2-4-16,-5 0 0 15,4 0-2-15,-6 1-2 16,0-2-3-16,0 1 5 16,0 0-5-16,2-3 2 0,0 0 1 0,3-2-2 15,-1 0 1 1,2-2 1-16,3-1-1 0,-2 1-1 16,1 0 1-16,-1 3-3 15,0-3 2-15,0 3-2 16,-1 0 3-16,-2 1-4 15,0-1 6-15,-1 0-4 0,-2 3 0 16,2-2 0-16,-3-1 1 16,-1 3-1-16,-2-2 0 15,0 1-1-15,-1-1-1 16,-1 2 2-16,-1 0 0 16,0-3 4-16,-3 4-2 0,2-1 5 15,-1 1 7 1,0-1-4-16,-1 0-6 15,1-1 1-15,0 1-3 16,-1 0-1-16,-1 0 2 16,-1 1-1-16,-1 0 0 0,0-1-1 0,-1 2 1 15,-1-2 1-15,3 1 0 0,-2 1-2 32,-1-4 1-32,4 1 1 15,-3 0-3-15,2-2 1 16,-4 3-1-16,1-1 1 15,0 2 2-15,-1 0 1 0,-1-1 2 16,-1 1 3-16,0-1-3 16,-1 1 0-16,2-1-3 15,-2-2 0-15,-2 3 0 16,2-1 0-16,-2 0-2 16,0 0 1-16,0 0-1 0,1 1 2 15,-3-3-2-15,0 2 1 16,3 0 3-16,-6 0 0 0,3-1 1 15,-1 1 2 1,-1 0 1-16,2 0-4 16,-1-1-4-16,1 1 1 0,-1 0-3 15,3 0 0-15,-1 1 2 16,-1 0-2-16,2-1 2 16,-1 3-2-16,-1-3 1 15,0 2 1-15,0 1-1 16,1-1 0-16,-1 2 1 15,-1-1-1-15,2 0 1 0,0 2-1 16,0 1 0-16,-1-1 1 16,0 3-1-16,3 0 1 15,-1 1-1-15,-1 4 0 16,3-2 0-16,-2 0 0 0,0 2-1 16,2 0 1-16,0 0-2 15,0 0 0-15,0 1-1 16,0 0 1-16,0 0 1 15,0 0 2-15,0 0-2 16,0 0 2-16,0 0 0 0,0 0 1 16,0 0 0-16,0 0-1 0,0 0 0 15,0 0-1 1,0 0 1-16,0 0-1 16,0 0 1-16,0 0-1 15,0-2 0-15,0 1-1 0,0 0 1 0,-2 0 0 16,2-1-1-16,0-1 0 15,0-1-1-15,2-1-36 16,-2-3-49-16,9-5-55 16,0-1-43-16,0 0-85 0,0-2-95 15</inkml:trace>
  <inkml:trace contextRef="#ctx0" brushRef="#br0" timeOffset="120797.5">28588 6582 561 0,'-5'-9'20'0,"-4"1"1"16,-3 0 17-16,5 1 12 0,-3 3-27 15,1 1-19-15,-3 3-5 16,3 0-9-16,-2 0-13 16,-1 0 15-16,-2 5 7 15,-1 0-1-15,0 2-2 16,-3 1 1-16,-1 1 4 0,0 2 1 0,-1 5-2 15,3-2 1-15,0 6 1 16,2 1-3-16,-1 3 3 16,6 2-3-1,-2 1 2-15,7 1 1 16,1 2-2-16,4-1 2 0,0 0-3 16,2-2 2-16,5-2-2 15,6-4 1-15,0-5 0 16,6-4-2-16,1-3-1 0,2-6 0 15,2-3-1 1,2-2 0-16,1-9 1 0,1-6 5 16,1-6 8-16,1-3-3 15,-1-4 2-15,-1-3-5 0,-5 3-1 16,-3 0 7-16,-7 3-15 16,-3 4 13-16,-8 1 22 15,-2 3 2-15,-7 3-5 16,-5 1-16-16,-6 2-2 0,-4 3-9 15,-4 6-17-15,-3 0 8 16,1 4 14-16,1 0-2 16,-1 1-1-16,3 3-1 0,1 2 4 15,0 2-2-15,0 2 2 16,0 3 0-16,2 3-6 0,0 4 2 16,4 1-1-16,4-1 1 31,5 0-2-31,2-2 1 0,7-2 0 15,0-2-3-15,4-1 0 16,7-3 0-16,3-3-3 0,5-3-1 16,3-1 0-16,0-3-1 15,3-7 1-15,1-5 1 16,-2-3 3-16,-6-4-5 16,-1-2 2-16,-8 3 1 0,-5-2-1 15,-2 5 16-15,-4 1 56 16,-7 4 11-1,-2 2-31-15,-3 1-27 16,-3 3-11-16,1 1-8 16,-1 3-6-16,2 0-11 0,0 7-11 15,1 3-1-15,1 3 4 16,-1 5-13-16,4-2 8 16,-1 2 19-16,4-4 12 15,2-1 2-15,1-5 1 16,4-2-4-16,0 0-1 0,6-2-3 15,-1-1 3-15,8 1 1 16,0-2 0-16,4-2-3 16,3 0-1-16,0-7-3 15,3-5 3-15,-1-4 3 0,-3-1-3 16,-2-1-21-16,-6 2-9 16,-5 2 14-16,-4 3 5 15,-2 2 22-15,-4 4 3 0,-5 2-2 16,-2-1-5-1,-1 4 26-15,1 0-4 0,-1 4-8 16,2 4-13-16,2 4-4 16,1 2 0-16,5 2 0 15,1 1-1-15,2-2 1 0,5 0-2 16,5-4-2-16,3-6-1 16,5-5-6-16,4-14-43 15,4-11 2-15,4-12-39 16,0-10-20-16,-2-4 12 15,-4-2 33-15,-7 8 64 16,-7 10 6-16,-9 11 59 16,-2 10 134-16,-14 12 19 15,-4 11-152-15,-8 18-61 0,-3 13-4 16,-2 10 4-16,0 5-2 16,6 6-8-1,4-5-58-15,8-9-24 0,9-11-9 16,2-7 4-16,4-15-15 15,5-11 4-15,6-6-89 16</inkml:trace>
  <inkml:trace contextRef="#ctx0" brushRef="#br0" timeOffset="121311.91">28536 6722 108 0,'11'-13'89'16,"-5"3"-29"-16,-2 4 3 16,-3 4 9-16,1 2-5 15,-3 0-19-15,-1 0-13 16,-4 0-6-16,-3 6-26 0,-5 6 4 15,-1 2-1-15,-5 6 3 0,4 3-2 16,0-1 5-16,4-3-8 0,2-3-3 16,5-4 0-16,2-5 2 31,2-2-3-31,-1-1-1 16,4-3-3-16,-1-1-3 0,2 0-1 15,-1 0 5-15,1 0 9 16,2-1 18-16,0-3 14 0,-3-3 3 15,2-2-13 1,-2 0-10-16,0 0-15 0,0-1 0 16,-1 2-1-1,-3 3 2-15,-3 3 6 0,-2 2-6 16,-5 5-20-16,0 5 21 16,-1 4-3-16,1-1 0 0,7 1 0 15,3-2 0-15,2-4-5 0,5-4-8 31,9-1-1-31,1-3 2 0,6-7-1 16,0-8 1-16,4-7 4 16,2-4 0-16,-3-5-1 15,-3 0-1-15,-2 2 4 16,-6 7 4-16,-7 5 4 16,-6 7 27-16,0 5 67 0,-14 5 0 15,-2 0-43-15,-6 2-44 16,-3 5-9-16,-1 3-4 15,2 1 2-15,1 5 0 16,7 0-35-16,2 2-135 16,-2-8-199-16</inkml:trace>
  <inkml:trace contextRef="#ctx0" brushRef="#br0" timeOffset="122680.09">29733 7649 548 0,'-24'9'229'0,"-5"-1"-202"0,-4 4-1 16,5 5 8-16,-3 0-26 15,2 1-6-15,2 1-4 0,3-4-6 16,3-2-4-16,4-2 12 15,3-4 2-15,3 1 5 16,2 0 9-16,-2 2-12 0,0 1-2 16,0 6 2-1,1 5 1-15,-1 3-3 0,1 3-2 16,5 1 0-16,-2 0-1 16,5-5 2-16,2-2-2 15,2-3-2-15,9-4-3 16,-1 0 5-16,4-6-3 15,3 1 7-15,1-3 7 0,3-1-2 16,0-2 1-16,4-2 0 16,2-2-4-16,0 0-4 15,4 0-2-15,-3-4 2 16,6-3 0-16,-4 0 0 0,1-4 2 16,3-1-3-16,1-4 2 15,1-4 1 1,-1-5-5-16,1-2 2 0,-3-5-7 15,0 0 3-15,-6-1 7 16,-8 2-4-16,2 4 2 16,-9 0 0-16,-5 6 1 0,-1 1 2 0,-4 1-2 15,-1 4 30-15,-6-1 6 0,-2 2-12 16,-5-3-7-16,0 4-17 16,-3-3-1-16,-1-1-1 31,0 3 1-31,-6 0-2 15,-1 2 2-15,-1 1-3 0,-5 3 3 0,-4 2-2 32,-2 6 3-32,-3 0 19 0,-1 10 3 15,-3 3-19-15,-3 4-6 0,0 3 0 16,2 2 3-16,3 2-3 16,3 5-46-16,-1 3-91 15,-3 5-121-15,-2 3-357 16</inkml:trace>
  <inkml:trace contextRef="#ctx0" brushRef="#br0" timeOffset="127524.06">24217 6628 830 0,'11'-3'14'0,"-3"-5"-13"0,0 2-4 16,5 6 5-16,1 0-1 16,4 0-2-16,3 7 1 15,3 3 2-15,3 3-2 16,1 4 0-16,0 3 0 15,0 4-4-15,-1 3 0 0,2 1 3 16,2 3 0 0,1 2 1-16,3 0 2 0,3 1-1 15,3-2 0-15,5 4 0 16,2-3 1-16,3 2 1 0,3 0 0 16,-2 3-2-1,0 3-1-15,-2-2 0 16,-3 1 1-16,-1-1-1 15,-3 0 1-15,0-2 1 0,-3-1 6 16,0-2 29-16,-1 0-22 16,1 2-6-16,-1-1 0 0,-2-2-3 15,0 1 2-15,1-4 3 16,1-3 1-16,-2 0 4 16,0-2 2-16,-2-1-8 15,-2-1-3-15,-4 0-6 16,-2-2 1-16,-3-5-2 0,-3 1 1 15,-4-4 0-15,-1-2-1 16,-4 0 1-16,0-4 1 16,-4-2-1-16,1 0 0 15,-5-3-1-15,0 0 2 16,-1-1 12-16,-2-1-10 16,0 0-6-16,-1 1-6 15,1 2-54-15,0 0-146 0,-1-3-105 0,-2-7-48 16</inkml:trace>
  <inkml:trace contextRef="#ctx0" brushRef="#br0" timeOffset="128118.99">25802 7376 978 0,'-6'-27'11'16,"-1"-2"40"0,0 4 16-16,2 7 10 15,1 4-34-15,1 4-25 16,1 3-15-16,0 4-1 0,0 3-4 16,2 0-2-1,0 6-26-15,2 4-23 0,0 5 40 16,5 1 10-16,2 4 2 15,5 3 1-15,1 2 0 16,7 2 0-16,-1 0 1 0,2 2-1 16,1 2 2-1,0 3-2-15,-1 0 0 0,-1 1-3 0,-2 2 7 16,2 3-5-16,-5-3 2 0,0 1-1 16,-4 2 1-16,1-3 0 15,-4-1-1-15,-3-4 1 31,-1-1 0-31,-2-4-1 0,-2-3 2 16,0-2 0-16,-2-2 0 16,0-3 0-16,-6-3-2 15,0-1 1-15,-2-2-1 16,-1-5 2-16,-5-2-1 0,-3-1 0 16,-2-2-1-16,-4-1 0 15,-2-1 0-15,-4-9 0 16,-1-4 1-16,-3-2 2 15,-2-5-6-15,-2 0 4 16,0-1 1-16,-2 5-4 16,-4 7 1-16,-5 10-4 15,-3 9-120-15,-3 8-84 0,-2 3-119 0</inkml:trace>
  <inkml:trace contextRef="#ctx0" brushRef="#br0" timeOffset="129061.71">28367 9349 907 0,'-16'-14'15'0,"1"-4"-42"16,2 2 9-16,1 5 20 15,2 4-2-15,6-1 0 16,-1 3 1-16,1 0 0 16,4 1 4-16,-3 1 18 0,2 2 20 15,0 1 16 1,2 0 5-16,0 0-32 0,2 0-27 16,5 7-7-1,3 3 1-15,8 4 3 16,2 4-1-16,8 4 0 0,4 5 0 15,2 0 1-15,5 3-1 16,2-2 0-16,3 3 0 16,0-2-1-16,6 0 0 15,-2 0 0-15,3-1 1 16,0 1-1-16,-1 1 1 16,0 1-1-16,1 4 0 0,-2 3 1 0,2 2-1 15,4 0 3-15,-2 1-3 16,1 0 0-16,5-1 1 0,1-1 0 31,2-4 18-31,-5-2 9 16,2 1-15-16,-2-3-3 0,-8-1 5 15,-2 0-1-15,-4-2-8 16,-5-2-2-16,-7-2-3 16,-5-4-1-16,-2-3 1 0,-8-3-2 0,-3-5 1 31,-3-2-1-31,-7-3 1 0,2-1-1 15,-2-2-1-15,-2 1-4 16,-4-3-45-16,-2-1-41 0,-7 0-86 0,-6-7-209 31</inkml:trace>
  <inkml:trace contextRef="#ctx0" brushRef="#br0" timeOffset="129803.9">28685 9272 1048 0,'-5'-14'71'15,"-1"-6"-59"-15,-1 1-6 16,1 3 36-16,-3 2-15 15,-3 1-20-15,-6 0-6 16,-4 1-2-16,-9 3-2 0,-8-1-22 16,-4 0 9-16,-7 3 11 15,-1 0 4-15,2 0-1 0,0-2 3 16,5-1-1-16,3-1 0 16,9 0 1-16,3 0 1 0,4 1-1 15,1 2 0 1,4 3 1-16,-1 4-1 15,1 1-2-15,3 2 1 16,1 5-2-16,5 1 1 0,1 2 0 16,6 2-1-16,4 3 1 15,0 1 1-15,7 3 1 0,3 3 1 16,4 2 0-16,7 2 1 16,2 1 0-16,4 3-1 15,1 2 0-15,3 1 0 16,-1 2 1-16,3 1-2 15,0 1 2-15,-1 0-1 0,-1-1-1 16,-4 0-1-16,-1 1 1 16,-3-1-1-1,-1-1 0-15,-3 1 0 16,0-1 1-16,-1-2-3 16,-4 0 3-16,1-4-2 0,-4-3 0 15,0-2-2-15,-3-7-7 16,-6-5-134-16,-2-12-93 15,-3-15-160-15</inkml:trace>
  <inkml:trace contextRef="#ctx0" brushRef="#br0" timeOffset="130042.67">28622 9105 1276 0,'8'-26'78'0,"-4"3"-76"16,2 9 4-16,-3 7 0 16,-1 7-7-16,0 4-5 0,-4 11-59 15,-2 8 25-15,-10 8 32 16,-8 10 6 0,-8 5 3-16,-12 10-3 0,-9 8 6 15,-7 4-6-15,-9 7 4 16,-10 9-4-16,-7 6-70 15,-11-5-127-15,-5-10-200 0</inkml:trace>
  <inkml:trace contextRef="#ctx0" brushRef="#br0" timeOffset="139311.59">31897 4980 327 0,'-14'-21'384'0,"-7"0"-382"16,0 1 11-16,-1 4 11 15,2 1 0-15,2 2-4 16,2 3-10-16,5 3-6 0,0 0-4 15,3 0 0-15,-2 1-2 16,-1 3-1-16,-5-1-16 16,-2 4 3-16,-6 1 0 15,-5 11 0-15,-5 5-3 0,-6 7 13 16,-1 3 5 0,-1 8 3-16,-1 1 3 0,5 2-1 15,0 3 1-15,7 3 0 16,0 3-3-16,4 3 1 0,4 0-1 15,4 4 1-15,3 0 4 16,5 1 0-16,4 0-5 16,0 0-2-16,5 1 1 0,0 1-1 15,4-6 1 1,8-1 2-16,3-8-2 0,3-6 0 16,3-3 1-16,4-6 3 15,4-2 2-15,2-2 6 16,2-2 5-16,3-4-2 0,6-2-10 15,2-7 0-15,1-5 0 0,6-3-1 32,-2-9 2-32,5-8 3 15,-6-4-1-15,3-6-4 16,-7 0-2-16,-6-6-3 0,-2 1-2 0,-5 2 7 16,-7-3 15-1,-3 2 10-15,-4-3-1 16,3-3 12-16,-5 0-15 0,3-2-9 15,-1 0-11-15,1-2-5 16,-3-2 0-16,-1-1-1 16,-1-1 1-16,-2-1-1 0,-5 2 1 0,-4 0-1 31,-2 3 2-31,-2 1 3 0,-9 2-3 16,-4 0-3-16,-2 2 6 15,-2 0-5-15,-6 4 2 16,-6 2-4-16,-1 6-7 15,-9 5-13-15,-7 9-36 0,-13 10-31 16,-15 10-135 0,-12 16-368-16</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08:54.366"/>
    </inkml:context>
    <inkml:brush xml:id="br0">
      <inkml:brushProperty name="width" value="0.05292" units="cm"/>
      <inkml:brushProperty name="height" value="0.05292" units="cm"/>
      <inkml:brushProperty name="color" value="#FF0000"/>
    </inkml:brush>
  </inkml:definitions>
  <inkml:trace contextRef="#ctx0" brushRef="#br0">12663 7250 625 0,'-17'-11'13'0,"-1"-2"27"15,3 3 34 1,2 1 12-16,3 3-45 0,2 1-25 16,2 2-5-16,2 1-7 15,1 0-3-15,2 2-1 16,0 0-1-16,1 0 2 15,-1 0-3-15,1 0 0 0,0 0-1 16,0 7-1-16,-1 3-8 16,0 2 5-16,0 6 5 15,-3 3 1-15,2 5 1 0,-4 2-1 16,0 2 2 0,-3 4-1-16,-1 6 1 0,-1 2-1 15,-1 4-1-15,-1 5 3 0,-2 3-3 16,2 1 1-16,-1 1 1 15,2 0 0 1,-1 0-1-16,2-1 1 0,-1-2-1 16,1-2-1-16,1-7 1 15,1-4 1-15,1-8 0 16,1-3-1-16,2-7 0 0,2-2 0 16,-1-2 0-16,2-2 2 0,1-1-2 31,0-1 1-31,1-1-1 15,0 1 2-15,0 0-2 0,4 0 2 16,2-2-2 0,3 2 0-16,2-3 0 0,2-1 1 15,0-1 1-15,4-2 0 0,0-1 0 16,-1-1 1-16,2-2-1 16,-2 3 0-1,3-2 0-15,-1 1-1 0,1 0 1 16,1-1-1-16,2 1 2 0,0 0-2 15,1 0 1-15,3 1-1 16,2-1 0 0,2 2 0-16,2-3 0 15,2 2 0-15,1-3 0 0,1-1 1 16,2 0 0-16,-2-2 3 16,4 0 0-16,-1-2 0 15,-1 0-3-15,2 0 3 16,-2 1-2-16,-1-1-2 0,-2 1 2 15,-3 0-2-15,-1 1-1 16,-4 0 1-16,-3 0-1 16,-4 0 0-16,-1 2 1 15,-3 1 1-15,-4 1-2 0,-2-1 1 16,-1 2-1 0,-3-1 2-16,-1-1 0 0,-1 1 4 15,0-3 9-15,-1 2 24 16,1 0-28-16,1-1-6 0,2 2-5 15,-3-1 0-15,2 1 0 16,-1-3-1-16,-1 0 0 0,0-1 0 16,-2 0 0-1,1 0-1-15,0-1 0 16,0-6-1-16,1-6 1 16,2-8 1-16,1-7 1 15,1-12 0-15,2-10 0 16,3-5 0-16,1-6 0 0,-1 0 0 15,1-2 1-15,-1 2-1 16,0 0 1-16,-2 5-1 16,-2 3 0-16,1 7 0 0,-4 5 0 0,-1 6 0 15,-2 5 0-15,0 2 2 16,-1 0-3-16,3 1 2 16,3-2-2-16,0 1 0 15,2 1 0-15,0 2-1 0,-3 4 1 31,1 4 0-31,-4 5 1 16,-1 4 0-16,-3 2 1 16,0 1 0-16,0 3 2 0,-5-1 4 0,-1 0 10 0,0 2 0 15,0-2-5-15,-1 2-1 16,0 0-6-16,0-1-2 16,0 1-3-16,-3-1 1 15,-2-2-1-15,-2 1 2 16,-4-1 2-1,-2-1 3-15,-2-1-1 16,-4 1-4-16,-2-1 1 16,0-1-1-16,-1 0 0 0,0 0-1 0,0-3 5 15,1 1 0-15,-4-1 3 16,1 2 1-16,-4-1-6 16,-1 2 23-1,-4 0-19-15,-2 3 3 0,0 3-11 16,-4-1 2-16,3 1-3 0,-1 1 2 15,3 0 0-15,0 0-1 16,-1 1 1-16,3 2-4 16,1 1-1-16,0 5-21 15,3-5-70-15,0-1-70 16,-1-7-85-16,-2-15-230 0</inkml:trace>
  <inkml:trace contextRef="#ctx0" brushRef="#br0" timeOffset="7128.36">3684 9093 768 0,'-23'-1'-43'0,"0"1"50"15,2 1-5-15,7 14-1 16,3 8-3-16,3 3 1 16,2 5-5-16,-1 6-15 0,3 6 15 15,-2 7 5 1,0 8 0-16,-1 9 2 16,-1 11-2-16,-3 7 2 0,-1 2 0 15,0-2-1-15,5-3 1 16,-3-6 1-1,8-11-1-15,2-8-2 16,0-5 2-16,2-5-2 0,1-4 0 16,6-7 4-16,-2-6-4 15,6-7 2-15,0-6-1 0,1-4 1 16,4-4 4-16,-1-1 2 0,1-1 3 16,-1 2 13-16,4 0-10 15,-3-1-6 1,2 1-2-16,1-4 0 15,3 1 13-15,3-5 1 16,2 2-6-16,2-4 6 0,1-1 0 16,3-1-4-16,-1 1-3 0,2-3-2 15,3 3-5 1,4-3-2-16,0 0 1 16,8-1 5-16,-2-1-1 0,2 2-6 15,1 1 1-15,-1-2 0 0,0 5-4 31,-1 0 3-31,-1 1-3 0,-1 1 2 16,0 3-1-16,-1 2 0 0,-4-3 0 16,6-1 2-16,-3-1-2 15,4 0 1-15,-1-2 0 16,0-1-1-16,-3 2 1 0,-3 1 1 16,-2 0-4-16,-2 6 4 15,-2 0-5 1,-5 2 3-16,-1 2 0 15,0-1 1-15,-4-1-2 16,-2 0 2-16,-3-3-1 0,2-1-1 16,-6-4 2-16,-5-1-1 0,1 2 2 15,-8-3-2-15,1-1 1 16,-5 2 9-16,-1-4 52 16,-1-1 0-1,0-3-9-15,-3 0-30 0,-3-5-17 16,0 1-1-1,-3-6-3-15,3-3 0 0,-2-6-3 16,3-7 0-16,1-7 0 16,1-6 0-16,3-7 0 15,0-3 0-15,0-4 0 0,0 0 1 0,3-3-3 16,-1 1 2-16,0 1 1 0,-1 2-1 31,0 4 1-31,0 4 0 16,-1 8 1-16,0 6 0 15,0 7 0-15,-2 7 2 16,1 5-1-16,-1 5-1 0,2 4-1 16,0 3-1-16,0 0 0 15,0 0 1-15,0 3-2 0,0-1 3 16,0 2-1-16,-2-1 0 16,-1 3 1-16,-3-2 1 15,1 0-1-15,-4-1 0 16,-6 1 1-16,-1-1-1 0,-5 0-1 15,-1 1 1-15,-4 0 0 0,-3-2 0 32,-4 2 0-32,-2 0 0 0,-3-1 0 15,-2 2 0 1,-5-4 0-16,-3 2 1 0,0 0-3 0,-4-3 1 16,0 1-1-16,0-1 1 15,-6-2 1-15,1 4-1 16,-2 0 0-16,-5 3 0 15,-3 2 1-15,-4 0-1 16,-2 6 1-16,-3 3-1 16,-2 1 1-16,-1 4-2 15,-1 2 3-15,-2 1-2 0,5 3-2 16,2 4 0-16,5 3-3 16,-4 4-71-16,1-1-126 15,-6-9-181-15</inkml:trace>
  <inkml:trace contextRef="#ctx0" brushRef="#br0" timeOffset="14664.36">5766 9360 730 0,'-13'1'-26'0,"-4"-1"29"15,1 2-3 1,4 2 4-16,5 1-5 16,-3 1 2-16,3 1-2 0,-1 0-3 15,4 2 3-15,-4 3 2 16,3 1-1-16,0 4 0 0,-1 7 0 15,3 3-2-15,-5 8 2 16,6 4-3 0,-1 4 3-16,-2 0-1 0,3 2 2 15,1 0-2-15,0 3 3 16,-4 0-3-16,3 5 2 0,-6 2 1 16,3 0-2-16,-1-3 1 0,3-8-1 15,3-6 1-15,0-6-2 16,0-11 0-16,5-4 0 15,3-3 3 1,1-4 4-16,2-1 8 16,5-5 1-16,-2-1 2 15,3-1 0-15,1 0-2 16,2 0 3-16,0 0 5 16,1 1-8-16,1 2-9 0,0 1-2 15,3 0-1-15,0 1 0 16,4 0-1-16,4 0 1 15,0-3 1-15,3-1 1 16,2-1-3-16,0-1 2 0,-1 0-2 16,2 0 0-16,-3-1-1 0,5 3 0 15,-3 0-1-15,1-1 1 16,2 1-1-16,3 0 2 16,-1 0-2-1,2 0 1-15,-3-2 1 16,1 2-1-16,2 0 1 0,-3-1 1 15,3 1 53-15,-1 3-33 0,2-3-17 0,-3 3-4 32,0 0 0-32,2 1-1 15,-5 1 0-15,3 1 0 16,-5 0-1-16,2 3 0 0,2-1 0 16,-1 0 0-16,-1-4 3 15,-1 2-3-15,1-2-2 16,-3 0 5-16,-5-1-3 15,0 0 0-15,0-1 0 0,-3-1 2 16,-4 0-2-16,-3 0-1 16,-2-2 2-16,-2-1-1 15,-5 2 1-15,-4-3-1 0,-2 1 0 16,-2 1 2-16,-3-2 2 16,0 0 65-16,-2 0-34 0,0 0-5 15,0 0-2-15,0 0-12 16,0 0-14-16,0 0-1 15,2-2 0 1,-1 1 0-16,2-2 1 0,0-1-1 16,3-4 0-16,1-3-2 15,0-4 2-15,0-4-2 16,0-4 1-16,2-7 0 16,-3-4-1-16,0-7 1 0,-1-4-1 15,-2-3 1-15,-1-1 0 16,-2 1 2-16,1-2-2 0,-1 2 1 31,1 0 1-31,3-1-2 0,1 0 0 16,0-2 1-16,3 2-2 15,3-1 0-15,-1 1 0 16,0 6 0-16,0 1-1 0,1 1 1 16,-3 5 1-16,-1 0-1 15,-1 2 0-15,-1 4 0 0,0 2 1 0,-4 4 0 31,0 5 0-31,-1 4 0 16,0 4 1-16,0 2 0 0,0 1 0 16,-2 4-2-16,0 0 1 0,-3 1-1 15,0 1 0-15,1 1-2 16,-4 1 0 0,-1 0-3-16,-3 0 0 0,1 3-1 15,-7 1 3 1,1 0 2-16,-4-1 2 15,-3 1 2-15,-2 0-1 0,-4-1 0 16,-6 2-1-16,-3 0 2 16,0 2-2-16,-6 0 1 15,2 0 0-15,-4-1 4 16,-1-1 1-16,-2 1-2 0,-3-3-1 16,-3 2-1-16,-4-1-3 15,-1 0 4-15,-3 1-3 16,1-1 3-16,-3-1 1 15,-1 1-2-15,-1-2 2 16,-1-2-1-16,0 0 5 0,-4 0 3 16,2-4-7-16,-4-3 5 15,2-1 14-15,0 1-6 0,6-1-4 16,-1-1-10-16,6 3-3 16,6 5-1-16,7 1-2 15,5 0-27-15,3 1-83 16,1-1-112-16,-5-2-263 0</inkml:trace>
  <inkml:trace contextRef="#ctx0" brushRef="#br0" timeOffset="18824.24">7806 9406 612 0,'4'6'168'0,"-3"-6"-169"0,1 0-44 16,3 3 42-16,0 1 6 15,1 5-1-15,0 0-1 16,0 4 0-16,-2 3-4 16,-2 1-11-16,-2 1 5 15,0 1 7-15,-4 1-2 0,-3 2 5 16,-2-1 1-16,0 4-1 16,-3 2 1-16,0 3 0 0,1 2 0 15,-3 4 0-15,1 5 2 16,-2 3 21-16,3 3-9 15,1 3-2-15,1 4-4 16,1 1-6-16,1-1-2 16,2-4-1-16,2-5 0 15,2-7 0-15,0-6-1 0,2-7 0 16,0-5 1-16,2-5-1 16,0-2-1-16,3-4 1 15,0-2 2-15,1 0-1 16,1-3 4-16,2 1 1 0,2-1 5 15,2 0-1-15,3 1 1 16,1-1-5-16,6 0-3 16,-1-1 1-16,6 0-2 15,1 0-1-15,0-2 1 0,2-1-1 16,2 1 1-16,1-1 0 16,-1 2 0-16,3-2-2 15,2-1 1-15,3 1 0 16,1 1 0-16,1 0 1 0,4-1-1 15,-2 3 1-15,4 1 0 16,2 3-1-16,0 0 0 0,3 1-1 16,1-1-1-16,4-1 1 15,-1-1 0-15,-1-2 2 16,4-1-2-16,1-1 0 16,1 0 0-16,0-1 2 15,3-1-2-15,0 0 1 0,-3 1 2 16,-1 0-1-16,0 2 1 15,-1 0 0-15,-2 2 1 16,-2 0-3-16,1 1 3 16,0 3 4-16,1-5-3 15,1-1 6-15,1 1 2 0,-2-1-2 32,1 0-8-32,0 0 7 15,0 0 8-15,-2 0-9 0,1-1-2 16,1 1-2-16,-5-1-4 0,0 2 0 15,-1-2-1-15,-2 0-1 16,-1 0 1-16,-3 0-1 16,0-1 1-16,-2 1 0 0,-4-1 0 31,-1 3 0-31,-4-2 0 0,0 1 0 16,-1-1 2-16,-5 0-2 15,1 2 0-15,-2-1 1 16,-2 0-1-16,-2 0-1 0,-2-1 2 0,-3 1-1 15,-4-1 0-15,-4 1-1 16,1-2 0-16,-6 0 1 16,-2 0 1-16,0 0-1 15,-4 0 0-15,2 0 1 0,-2 0-1 16,0 0-1-16,1-1 0 16,-1 0-1-16,2 1 1 15,-3-6 3-15,1-2 8 16,1-4 12-16,0-8-5 15,2-9-13-15,0-9-2 0,1-8-2 16,0-9 0 0,1-8-2-16,2-2 2 15,-5-1-1-15,1 0 3 16,-3 2-1-16,-1 4 0 0,-1 4 1 16,0 4 4-16,-1 2 11 15,-2 5 8-15,-1 6-10 16,0 5-1-16,1 5-9 15,-2 3-4-15,4 2-2 0,0 3 1 0,0 1-1 32,1 0-2-32,-1 4 2 15,1 2 0-15,-3 3 2 16,1 2-1-16,-2 4 0 16,0 1 1-16,-1 0-2 15,0 1 2-15,-2 0 1 0,2-1-2 16,-3 0-1-16,0 0 1 15,-2-2 1-15,1 0-1 16,-4 1 0-16,-2-2 1 0,-1 0 0 16,-3 1 14-16,-3-1 3 0,-5 1 3 15,1 0 8 1,-5 1-9-16,-4-1-10 16,0 1-7-16,-3 0 0 15,-1 2-3-15,-3-1-2 0,1 1 1 16,-5-1 2-16,-2 1-1 15,-3 0-1-15,0 1 1 16,-4 0 1-16,-2 0-1 0,1 2-1 16,-6 0 0-1,1 0 1-15,-2-1 1 16,1 0-1-16,-4-2 0 0,1 0-1 16,0 0 1-16,0 2 1 15,-2 0-1-15,0 1 0 16,-1 0 0-16,0 4-1 15,-1 0 1-15,-1 2 0 16,2 1-1-16,-1 1 2 0,2-2-4 16,2 1 2-16,1-3 0 15,0 0 1-15,-1 1-1 16,3 0 2-16,-2-2-2 0,1 1 2 16,-2 1-1-16,2 1 0 15,1-1 0-15,-1-1 1 16,3-2-3-16,2 1 3 0,-2-3-1 15,2 0-2-15,3 1-16 0,0-1-22 16,1 0-43-16,3 0-37 16,0-6-62-16,-9-11-65 15</inkml:trace>
  <inkml:trace contextRef="#ctx0" brushRef="#br0" timeOffset="24458.72">11294 8169 756 0,'0'-16'8'16,"-6"3"-6"-16,-3 4 11 16,3 2 44-1,-3 1-42-15,0 2-12 16,-1 1-3-16,-1 1-5 0,-1 2-1 16,-1 0 0-16,0 3 5 15,-3 6 1-15,1 5-4 0,-4 2 0 16,-3 7-9-16,4 2-13 15,-5 5 10-15,4 0 9 16,0 1 7-16,6-2 1 16,4-2 0-16,3-2-3 15,5-2 1-15,1 2 2 0,2 0-1 16,3 3 1 0,3 4 0-16,3-1-1 0,3 3 2 15,3 1 0-15,3-4-3 16,4 0 3-16,2-3-1 15,4-4 1-15,2-4 0 0,3-5 0 16,0-5 0-16,3-6 4 16,1-4 0-1,-2-6 0-15,0-4 4 16,-2-6 23-16,0-3 16 16,0-4-24-16,1-3-8 0,-5-3-5 0,0-3-1 15,-4-2 6-15,-4 1-8 16,-3 0 4-16,-6-1 17 0,-3 1 0 15,-3 0-7-15,-6 2-7 32,-2 0 3-32,-2 1-10 15,-8-1 4-15,-5 2-9 0,-3 2-1 16,-5-1-2-16,-3 1 1 16,-2-2 1-16,-2 0-1 0,-3 0-3 15,0 1 0 1,-3 1-5-16,-5 4 1 0,-4 9-2 15,-5 13-12-15,-4 10-32 16,-9 25-98-16,-7 17-16 0,-17 12-144 16</inkml:trace>
  <inkml:trace contextRef="#ctx0" brushRef="#br0" timeOffset="43019.11">16641 8622 950 0,'0'-7'11'16,"0"0"-12"-16,-2 3 1 15,1 2 28-15,1 2-21 16,0 0-5-1,2 2-3-15,1 8-8 0,4 4 3 16,0 9-1-16,-1 9 0 0,0 7 5 0,-2 11 1 16,-2 9-2-16,-2 7-3 15,-2 8-16-15,-4 5-2 16,-1 7 20-16,0 3 3 16,-4 4 1-16,0 1 2 15,-1-1-3 1,0-3 3-16,2-3 0 15,1-7 1-15,2-5-1 16,2-6 1-16,4-6-2 0,1-4 2 16,0-6-2-16,2-6 1 15,4-5 3-15,4-6-2 16,1-6 5-16,3-5 7 0,2-1-4 16,2-6 1-16,2 0 1 0,2-3 4 31,2-1 1-31,3-1 11 15,3-1-7-15,4-1-11 0,1-1-1 16,5 1 1-16,4-3-3 16,3 0-4-16,3-3 0 15,4 1-3-15,3-1 0 0,3-1-1 0,3 0 0 16,4 0 0-16,0 1 1 0,1-1-1 16,1 1 2-16,1 1-3 15,1-1 2-15,0 0-2 16,2-1 1-16,3-2 0 31,2-2 2-31,4-1-2 0,6-5 5 16,2-3 8-16,0 1-2 15,4-1-6-15,1-1 0 16,0 3 2-16,-2 0 4 0,2 3-5 0,-1 1-2 16,-2 3-4-1,-1 0 2-15,-2-4-1 16,0 4-2-16,0 0 0 0,-2 0 3 15,-2 0-3-15,1 0 2 16,0 0 5-16,-3 5 4 16,-2 1-5-1,2 1-3-15,-2 0-2 0,1 0 1 16,0 0 0-16,1-3-3 0,-1-1 3 16,1-1 0-1,-2-2 0-15,-5 1-1 16,-1-1 1-16,-5 1-1 15,-4 1 0-15,-4-1 2 16,0 1-3-16,-3-2 0 0,-2 2 2 16,-2-2 0-16,-2-2 2 15,-2 1 2-15,-3 0 4 16,-2 1-6-16,-4 2 0 0,-3-2-3 0,-2 4 2 16,-3-2-5-16,-3 0 4 31,-2 1 0-31,0 0-1 0,-4-1 2 15,-3 1-4-15,-4-2 3 16,-3 2-2-16,-5-1 3 16,-2-2-3-16,-4 2 2 0,-2-2 2 15,-1 3-3-15,1-3 4 0,-2 0-4 16,-1 0 3 0,2-1-2-16,-2 1 3 0,1-1 16 15,1 0-8 1,0-1-5-16,0-3 0 15,2-6-2-15,4-5-5 0,0-7-3 16,3-7-2-16,3-8-2 16,0-9 1-16,5-8-1 15,-3-7-18-15,2-4 23 0,-3-2 2 16,2-3 3-16,-3-3-3 16,-1-2 3-16,3 2-2 15,-4 1 0-15,3-2-1 0,-3 4 1 16,0 2 0-16,2 3 1 15,-2 0-1-15,5-1-2 16,-1 1 1 0,3 0-3-16,0 3 2 0,-1 5-3 15,0 7-2-15,-5 4 7 16,-1 12-2-16,-5 5 1 0,0 10 3 16,-5 3-4-16,0 5 2 15,0 5 0-15,-1 1 3 0,-2 2-4 31,-5 0 2-31,2 0 2 0,-3 2-5 16,-1-1 1-16,-2 1 1 16,-3 0-1-16,-1 2 1 15,-2 0 0-15,-2 0-1 16,-1 0-1-16,-5 0 3 0,1 3-3 16,-4-1 2-16,-2 0-1 15,-4 1 0-15,-2 0 1 16,-3-2-1-16,-5-1 2 15,2 0-1-15,-6 0 0 0,2 0 0 16,-7 0 0-16,-1 0-1 16,-3 0 10-16,0-1-20 15,-5-3 12-15,-1 2 21 16,-2-4-19-16,-1 0-1 16,-2-3-4-16,-1 1 6 15,0 0-3-15,-4-2 1 16,0 0-1-16,-3 0 0 0,1 2-3 15,-4-1 2-15,-2 3 0 16,-1 2-1-16,-1 0-2 16,1 2 2-16,-4 2 2 15,0 0-2-15,0 0-1 0,1-1-1 16,-1-2 3-16,-1-2-2 16,2-1 1-16,3-2 1 15,0-1 1-15,-1 0-2 16,1 0 2-16,2 0-2 0,-2 2-1 15,2 2 2 1,-1 1 0-16,3 1 0 0,0-1-2 16,3 2 2-16,0-4-4 15,2 0 5-15,1-3-2 16,-1-2 0-16,2 0-2 0,-3 1 4 0,1-1 0 31,0 2-4-31,-1 1 3 0,3 0 1 16,-1 2-1-16,0 0-2 15,1 1 4-15,0 1-2 16,-1 0-1-16,1 0 2 0,1 2 2 16,0 0 6-16,5 1-9 15,2 1 0-15,2 0-2 16,4 0 2-16,5-1-3 16,2 1 3-16,4 0-3 0,1 1-23 15,6 8-48 1,2 4-63-16,-3 1-57 0,1-3-210 15</inkml:trace>
  <inkml:trace contextRef="#ctx0" brushRef="#br0" timeOffset="73418.09">16686 10744 875 0,'-26'-25'0'31,"-1"-1"4"-31,10 6 44 16,4 5 20-16,6 8-44 0,2 2-12 15,3 3-9-15,2 2-4 16,0 6-7-16,6 8-50 16,0 15 51-16,2 9 2 15,-1 20-15-15,-3 13-21 16,-4 16-10-16,0 8-15 0,-7 6 13 16,-2 0-4-16,0-5 34 0,-1-5 18 15,0-7 7-15,3-8 0 16,1-8 1-16,3-6 36 15,0-5 4-15,3-5-12 16,0 0-3 0,0-4-10-16,0 0 3 0,2-3-2 15,1 1-4-15,0-3-6 16,3-2 0-16,0-4-4 16,4-2 0-16,0-2 1 0,3-2-1 0,4-4-1 15,1-1-3 1,5-2 1-16,2-5 1 15,4-3 0-15,1-1 0 0,2-3 2 16,4-1-2 0,-3 0 3-16,2 0-2 15,2-1 1-15,-3 1 0 0,3-2 4 16,-1 2 11-16,4-3 6 16,1-1-11-16,3-1-8 15,3-2-4-15,1-1-3 16,3-3 2-16,0 2 0 15,3-4 0-15,2 1 3 0,2 1 5 16,2 1-2-16,-2 1-2 16,4-1-3-16,-1 5-3 15,2-1 2-15,-2 2-1 16,4-2-2-16,1-1 3 0,3-2-1 16,3-2 0-1,1 2 6-15,-1-2 17 0,3 0-10 16,-1 2-4-16,1 0-3 15,-2 3-2-15,0 4-2 0,2-1-2 0,-2 2-1 16,6-3 1-16,-1 0-1 31,-1-4 0-31,1 1 3 0,0-3-3 16,1 0 0-16,-3-1 2 16,-2-2 1-16,0 0 7 0,-2 1 15 15,-1 2-10 1,-1 0 2-16,-3 4-1 15,-4 2-5-15,-2 2-7 0,-1 4-5 16,-2-2 1-16,-2 2 0 16,1-2 1-16,-2 0-2 15,-3-3 1-15,-3 0 0 0,-5-2-1 16,-3 0 2-16,-5-2-2 0,-2 1 1 16,-4-1 1-1,-5-1-1-15,-1 3 0 16,-5-3 1-16,-4 2-2 0,-4-2 2 15,-2 1-1 1,-1 0 2-16,-4-1-3 0,1 1 2 0,-3-2-1 16,1-1-1-1,-2 0 2-15,0-1-2 16,0 3 1-16,2-4-1 16,-3-1-1-16,2 0 2 15,-2-7-1-15,5-4 4 16,1-8-3-16,3-6-1 0,1-6-1 15,0-8 0-15,0-4 0 16,-1-4 0-16,-2-3 1 16,-2-4 2-16,1-1-2 15,-2-2 3-15,2-4-1 16,1-4-2-16,0-5 1 0,1-5-4 16,1-3 3-16,1-4-1 15,0-4 0-15,1 0-1 16,4 0 1-16,2 0-2 0,1 0 1 15,2 1 2 1,-1 6 1-16,0 7 0 16,-2 3 1-16,-3 6 0 0,-3 7-1 15,-1 4 2-15,-2 5 0 0,-1 5-1 16,1 4 0 0,0 5-1-16,-2 8 0 15,-2 4 1-15,-1 5-2 0,-1 5 1 0,-1 2 1 31,1 4-1-31,-3 4 2 0,0-2-1 16,0 5-1-16,0-1-1 16,-1-1 0-16,1 2 0 0,-1 0 1 15,-2 0 1-15,-2 1-1 16,-4-1 0-16,0 0 2 16,-2-1-1-16,-4-1 0 15,-1 2 3-15,-2-3 8 16,-4-1-6-16,0-1 0 0,0 1 3 15,-4-2-2-15,-1 1-4 0,-1 0-2 16,-5 0 2-16,0 1-1 16,-5-2 0-16,-2 0 4 15,-2 0 2-15,-3-1-1 16,0 0 4-16,-2 0-1 16,-2 0-5-16,-1 0-3 0,-2 0 0 15,-3 1-1-15,3 0-1 16,-3-1 1-1,-2 1-1-15,-1 0 2 16,-3 3 0-16,-2 0 0 0,-3 1-3 0,0 0 2 31,-3 4-1-31,0-2 0 0,1 3 0 16,0 1 1-16,0-1-2 16,-2 0 2-16,1 0-1 15,-4 0-1-15,1 1 3 0,-2-1-3 16,-2 0 3-1,2 0-4-15,1-1 3 16,2-1 0-16,3-1 0 0,1 3 0 0,1-4 0 16,3-1-1-16,-1 2 3 15,1 0-2 1,1 0 0-16,2-1-1 16,3 0 2-16,3-1-3 0,4 1 3 15,2-3 0-15,4-2-2 16,2 0 0-16,4 1 0 0,4 1-1 15,5 0 0-15,1 1-1 16,5 1 2 0,2 0-1-16,4 1-2 15,-1-1 3-15,4 3-2 0,1 2-7 0,5-2-41 16,1 6-2-16,4 6-33 16,4 6-67-1,0 2-57-15,-3-4-86 16</inkml:trace>
  <inkml:trace contextRef="#ctx0" brushRef="#br0" timeOffset="75217.61">16527 11496 897 0,'-3'-5'13'0,"-5"-3"15"16,5 4 0-16,1 1 18 16,2 3-35-16,0 0-9 15,0-2-1-15,0 2-1 0,0 0 0 16,0 1-1-16,0-1 2 16,0 0 0-16,0 1 0 15,0-1 2-15,0 0 6 16,-1 2 36-16,-1-2 1 15,-1 1-13-15,1-1-14 16,-1 1-8-16,2 0-1 16,-1-1 2-16,0 0-3 15,2 1-5-15,-2-1-3 0,2 1-1 16,-3 1 0-16,1 0 2 16,0-2-2-16,0 4 0 15,-1-1 2-15,0 1-2 0,0 2 0 16,1 1 0-16,-1 1 1 0,1 1-1 15,-3 1 0-15,-1 1 0 16,0 2 0-16,-3 1 0 16,-2 4 0-16,-3 2 1 15,-2-1 0 1,-2 5-1-16,-3-2 1 0,0 2-2 0,0-2 2 31,-2-1-1-31,0-3 0 0,2-2 0 16,-1-2 0-16,-1-1 3 15,0-1 5-15,-3-1-3 16,-3 3-1-16,-3-1-2 0,-1 1-3 0,-3 0 4 31,1-2 0-31,1 0 13 0,1-2-1 16,0-3-3-16,-1 2 2 0,2-3-7 16,-2 0 2-16,-1-2 0 0,-1 0-3 15,-2 0 0-15,1-2-4 16,-1-1-1-16,2 1 1 15,0-4-1-15,-2 1-1 16,-1-3 2 0,-1-3 1-16,-1 0 2 0,-1-1-1 15,1-1-3 1,-2-1 0-16,3-1-2 0,0-3 2 0,1-1 5 16,0-1-4-16,0-3 0 15,-1-1-1-15,0-2 0 16,-2-1 3-16,2 0 3 15,-2-2-7 1,3 0 1-16,-1-2-2 0,-3 1 1 16,3-1 1-16,-4-2-2 15,1 2 2-15,-3-3-1 16,-1 2 0-16,3-3-2 16,-3 1 3-16,2 0 0 0,-3-1-2 15,1-1 2-15,-2 0-1 16,-1-2 0-16,0 0-1 15,0 1 1-15,1 2 1 16,-4 0-1-16,1 1 0 16,0 3 4-16,-3 0-6 0,0 4 2 15,-2 1-1-15,-1 1 2 16,-2 2-1-16,-1 0 1 16,0 1-1-16,0 1 0 15,0 1 0-15,-1 0 2 0,0 2 3 16,0-1-4-16,2 3 3 0,-3 3-2 15,0 3-2-15,1 1 2 16,-3 4-2-16,-1 1 1 16,-1 3-2-16,0 6 1 15,-1 2 0 1,-1 2 0-16,2 2 0 16,1 1 0-16,0 0 0 0,2 1 2 15,3-3-2-15,1 2 0 16,6-2 0-16,1-2 2 15,6 0-1-15,3 0 0 16,1-1-1-16,4-1 0 16,3 1 1-16,2 1-2 0,1 0 1 15,4-1 0-15,2-2 0 16,3 0-1-16,2 0 2 16,2-3-1-16,6 0 1 15,0-2-3-15,6-1 1 16,1 0 0-16,3 0 1 0,1-2-2 15,1 0 0-15,0-1-16 16,2 3-14-16,0 3-26 0,4-1-20 16,7 3-18-1,5 2-21-15,5-1-43 16,2-7-77-16,-4-5-186 16</inkml:trace>
  <inkml:trace contextRef="#ctx0" brushRef="#br0" timeOffset="75925.76">11936 10883 732 0,'-11'0'309'16,"-2"-7"-302"-16,-1 0-4 16,5 0 8-16,0 2 20 15,0 3-28-15,-1-1-3 16,-2 2 0-16,-5 1 1 0,-5 4-4 16,-6 8 1-16,-7 8 0 15,-7 5-10-15,-4 6-5 16,-6 4 17-16,-2 1 0 31,2-1 0-31,4-4 2 0,7-5-1 16,3-3 12-16,8-5 28 15,9-1-4-15,3-5-15 0,6 2-14 16,4-2-6-16,7 3-2 16,1-1-2-16,2 1 1 15,7 0 0 1,3 2 0-16,3-2-2 15,2-1-1-15,6-2 3 0,6-3-2 16,5-6-4-16,6-2 4 0,7-5 2 16,3-10 2-16,2-6-1 15,-1-2 0 1,-3-2 2-16,-3 1-1 0,-6 1-2 16,-4 2 2-16,-4 3-1 15,-2 2 1-15,-3 2-2 16,-4 1 0-16,-5 1-2 0,-3 1-23 15,-4 1 13-15,-6-1 12 0,-4 0 3 16,0-2 1 0,-7-1 3-16,-2-4 9 15,-6-1 4-15,-1 0 4 16,-2 0-3-16,-1-1-8 16,-2 2 19-16,3 1-14 15,0 2-8-15,1 1-9 16,2 1-1-16,0-1-3 0,4-1-51 15,-1-5-39-15,3-10-43 16,-4-13-137-16,-7-16-312 16</inkml:trace>
  <inkml:trace contextRef="#ctx0" brushRef="#br0" timeOffset="98896.82">5018 17938 50 0,'-7'0'515'16,"-3"-6"-456"-16,0 1-18 15,5 4 16-15,-4 4-30 16,4-1-24-16,-3 3-2 0,5 3-1 16,-1-1 2-1,2 0-4-15,2 0 2 16,-2 1 0-16,2 2 0 0,0 0 2 16,2 3-2-16,2 0-2 0,1 0 4 31,3-2-2-31,0-1 0 0,1-3 0 0,1-2 0 15,4-2 2-15,-1-1-1 0,3-2 1 16,0 2 1-16,3-4-2 16,3 0 5-16,1-3-2 15,2 0-1-15,0-3 0 16,1 1-2-16,0-1 2 16,-3 2-2-16,-1-1 2 0,-1 0-2 31,-5 2-2-31,0 0 4 15,-2-1 16-15,1 0 30 0,-2 1-25 16,3 0-9 0,-4-2-7-16,0 3-2 0,1-1-6 15,-2 0 0-15,-1 2 2 0,-1-1-1 16,-1 1 0-16,1-2 0 16,-2 4 1-16,0 0-4 15,-1-1 2 1,-3 1-1-16,1 1 0 0,0 0 2 15,-1 0 0-15,0-4 0 16,3 2-2-16,-4-1 2 16,1-3 1-16,-1 3-1 15,0 1-1-15,-2 0 13 0,2 1 7 16,0 1-19-16,-2 3-4 16,4 8-34-16,-2 3-95 0,2-1-28 15,-4-6-149-15</inkml:trace>
  <inkml:trace contextRef="#ctx0" brushRef="#br0" timeOffset="99499.3">5469 17790 1030 0,'-8'-9'-2'16,"-2"-3"13"-16,3 1-6 16,5 6 1-16,0 2 6 15,2 0-7-15,2 6-8 0,3 0-5 16,4 5 4-16,7 1-1 16,3 3-1-16,2 3-4 0,3-1-1 15,3-3-5 1,-1-2-1-16,-2 1 13 0,0-3 4 15,-2-3 0 1,-5-1 2-16,-3 1-3 0,-1 0 0 16,-4 0 1-16,-2 1 1 0,0 0 0 15,-3 3 0-15,-1-1 0 16,-3 2 0-16,0 1-2 16,-5 3 3-16,-6 3 0 15,-5 3 1 1,-6 5 0-16,2 1-2 15,-5-1-1-15,0 2 1 0,0-3 0 0,2-2-2 16,-2-1 1-16,1 0 0 16,3-3-2-1,-1-5-104-15,-4-10-144 16,-2-8-244-16</inkml:trace>
  <inkml:trace contextRef="#ctx0" brushRef="#br0" timeOffset="120023.09">21020 15002 443 0,'-6'-10'16'16,"1"-2"6"-1,3-2 13-15,2 0-8 16,0 0-15-16,4-2 6 0,1 2-13 16,1 0-4-16,1 1-1 15,-2 0-3-15,2 0-11 16,-3 2 10-16,-1-2 4 15,-3 1 0-15,0 0 0 16,-2 1 1-16,-5-1 2 0,-2 4 8 16,-1-2 32-16,-1 5 19 15,1-1-6-15,0 1-22 16,0 2-19-16,2-1-10 16,0-2-5-16,0 1 1 15,0-2 1-15,-1 0-1 0,1-1 1 16,-2 2 11-16,2-2 18 15,-1 3 6-15,-1 1-10 16,1 3 4-16,1 1-19 16,0 4-9-16,1 4-4 0,2 3 0 15,2 1 1 1,1 3-1-16,0 0 2 0,3 0-1 0,-1 3 0 16,1 4 2-16,-1 2-2 15,-1 5 0-15,-5 6 0 16,-1 5 0-16,-3 1-1 0,-1 0 0 15,-4 3 2-15,0 0-1 16,-2-3 1-16,-1 1-1 0,-2 0 3 31,2 1-2-31,-2-2 0 16,3-3 7-16,2-2 25 16,0-1-14-16,3-2-13 15,-1-2-5-15,0 1 1 0,2 0-1 16,1-1-1-16,0 3 0 15,0 1 0-15,3-1 0 16,0-2 0-16,3 1 2 0,2-7-3 16,2-2 1-16,2-5 2 15,4-4 0-15,2-1-1 16,0-1 2-16,2-1 1 0,3 0-3 16,-1-2 1-1,3 0 0-15,-1-1 0 16,1 0 1-16,-2 0-3 0,1-2 0 15,1 2 1-15,0-2-1 16,2 0 0-16,-1-1 1 16,3 0-1-16,0-2 0 0,2 1 1 15,2-3-1-15,1 1 1 16,1-1-1-16,1 0 0 0,-1-1 1 16,1 0 0-16,1-3-1 15,-1 0 0-15,0-1 8 16,1-3 12-16,-1 2-12 15,1 0-1 1,1 2-4-16,0 1-1 16,1-1-4-16,1 4 2 0,0-2 0 15,0 1-3-15,0-2 2 16,-2 0-1-16,-3 0 2 16,-4 1-1-16,-2-4 1 15,-6 2 1-15,-3 0-1 16,-4-1 0-16,-2 2 0 0,-1 1 3 15,-3-1 2-15,1 1 34 16,1-3-6-16,-2 3-17 16,-1-1-12-16,2 1-5 15,0-8 1-15,0-4-2 16,4-6 1-16,0-5-2 0,2-5 1 0,-2-3 2 31,1 1 0-31,-3-2-1 0,-1 0 1 16,1 1 0-16,-2-2 0 15,-4-1 1-15,2 1 0 0,-2-2-2 16,0-3 2-16,1-3-1 16,1-1 0-1,2-5-1-15,5-1 1 0,4-4-1 0,2 0 1 16,3 1 1 0,1-3-1-16,2 4 0 0,-2 3 0 15,1 3 0-15,-2 6 0 16,0 4 1-16,0 2-2 0,2 3 1 15,-1 4-1 1,1 0 1-16,-2 2-1 16,-1 4-14-16,-4 3 6 15,-3 1 8-15,-3 3 2 16,-4 5-1-16,3 0 1 0,-4 3 1 16,-5 1 0-16,0 1-1 15,-3 2-2-15,-3-3 0 16,-2 5 1-16,-3-1-1 15,-2 2-1-15,-3 2-1 0,-1-1 0 16,-2 0 2 0,-2-1 2-16,-2-1-1 0,-1 0 1 15,-2 1-1-15,-2 2 1 16,-3-1 0-16,-2 0-1 16,0 1 1-16,-2 0 1 0,0-1-1 15,1-1 15-15,2-1-8 16,0 1-5-16,4 0 1 0,1 0-2 15,0-1-1 1,4 0 0-16,3 0-1 0,3-2 0 16,1 1-1-16,4-1-1 15,4 1 0-15,3 0-12 16,3-1-64-16,2 0-73 0,-3-9-175 16</inkml:trace>
  <inkml:trace contextRef="#ctx0" brushRef="#br0" timeOffset="127975.61">31208 12554 720 0,'4'1'101'0,"-2"1"-109"0,0 0 8 15,2-1 6-15,3 0-4 16,1 0 1-16,4 1 1 15,-1 0 0-15,4-1 11 0,3 0 13 16,0 0 8-16,-2-1-6 16,4 0-11-16,0-2-6 15,4 0 0-15,1 1 5 16,2-6-1-16,6 0-5 16,-1-4 3-16,3 1-2 0,1-3 1 15,-1 1 5 1,0-1 4-16,1 1-7 0,1-2-7 15,-1-1-2-15,0-2-2 16,4-2-4-16,-4-4 1 0,4-1-2 16,0-3-1-1,1-1 4-15,-1-2-4 16,2-1 0-16,1 2 2 0,-3 0-1 16,-2 0 3-16,-3 3-3 15,-4-1 5-15,-4 3 7 16,-4 1-9-16,-4-2 1 15,-2 2 3-15,-1 0-2 0,-3-1 3 16,1 1-6-16,-5-1 9 0,-1-1-4 0,4-1-1 16,-5 1-3-16,-1-1-1 15,-2 2 0-15,-1 0 1 32,-1 1 4-32,-4 2-7 15,-1 1 3-15,-3-1-1 0,-3 1-2 16,0 1 3-16,-2 0-4 15,-2-1 3-15,-1 0-1 16,1 1 0-16,-3 0 2 0,1-1-2 16,-2 1 0-16,0-1-2 0,-3 0 1 15,-1 2 1-15,2-1-2 16,-4 1 2-16,1 0 0 0,-3 0-1 16,1 1 1-16,-1 0-1 15,3 0 0-15,-1 1 0 16,1-2 0-16,-1 1 1 15,-1 2-1 1,1 1 0-16,-1-1-1 0,-1 3-1 16,-3 1 2-1,-4 2-4-15,1 3 1 16,-2 0 1-16,-6 2 2 0,3 2-1 0,0 0 0 31,-1 0 3-31,-1 1-1 0,1 2-4 16,0-1 4-16,-3 6-1 15,2 1-1-15,-3 3 1 16,1 1 0-16,0 2 2 16,2 1-4-16,-1 0 3 0,2 2-1 15,5 0 0 1,-3 1-1-16,2 3 0 0,-3-1 3 0,1 3-2 16,-4 0-1-16,-1 4 1 15,0-3 0 1,-1 5 0-16,3-2 1 15,0 2-2-15,3 0 2 0,4 0-1 16,-1 1 1-16,8-1-2 16,-1 0 2-16,6-1-1 15,2 1 2-15,1 1-3 16,5 0 2-16,-2 2-1 16,3 2 1-16,0-1-1 0,1 2-1 15,2 0 1-15,0-2 0 16,5 0 1-16,0-1-1 15,1-2 0-15,2 0 0 16,1-2 1-16,4 0-1 0,2 0 1 16,3-1 2-16,-1 0-2 15,6-2 2-15,-1 1 0 0,2 0 0 16,2 0 2 0,0-1 3-16,7-2-3 15,-5 1-4-15,3 0 1 16,1-2-2-16,2-1 0 0,2-2 2 15,0 0-1-15,4-1-1 16,1-3 1-16,6-1 1 0,0 2-2 0,-4-3 3 16,0 2-2-16,-1-1-4 31,-1 1 4-31,-1-1 0 0,0-1-1 16,2-2 0-16,1 0 1 15,3-3-2-15,-3-1 4 16,2-3-3-16,1-2 5 15,0 0 2-15,-5 1-2 0,-1-4-6 16,-1 1 1-16,-1-3 3 16,2-3-2-16,-3-3-5 15,1-2-59-15,-2-5-86 16,-6-7-255-16</inkml:trace>
  <inkml:trace contextRef="#ctx0" brushRef="#br0" timeOffset="129380.21">31005 11079 605 0,'1'-10'268'0,"0"-1"-255"0,0 1-1 31,1 0 22-31,0 1-22 0,0 1-8 15,3 1-1-15,-4 1-1 16,0 3 11-16,1 2 23 16,-4 1-8-16,0 3-8 15,-7 6-10-15,0 5-8 16,-5 4-2-16,-1 4 0 0,-5 4-1 16,1-1 1-16,0 0 0 15,-2 1 0-15,4-1 1 0,-4 3 0 16,-1 1 0-16,1 2-1 15,-2 2-1-15,0 0 2 16,0-1 0-16,2-1 0 16,4-4-1-16,2-4 1 0,2-5-1 15,4-2 3-15,3 0-5 16,0-5 5 0,4-1-2-16,0-2 3 0,2-2 4 15,2 0 5-15,8-2 0 0,0-2 5 16,8 1 6-16,0-5-3 15,7 1-12-15,2-3-6 16,4-2-2-16,2-1 0 16,1 0-1-16,3-1 1 15,1-2-1 1,-1-1 0-16,3-1-1 0,-4 0 3 16,-1 0-2-16,-2 0-2 15,-5-1 1-15,-1 2 0 16,-7 0 1-16,3 1 0 15,-8-1 0-15,-2 4 1 0,1 0 1 16,-6 1-1-16,-1 1 0 0,-2 2-1 16,0 1 0-1,-4 0-1-15,2-1 3 16,-6-2 3-16,3-3 27 0,-6-2-31 16,-1-2 0-1,-2-2 0-15,-2-2 1 16,-3-2-4-16,-1-1 2 0,-3-4 2 0,3 0-3 15,-4-2 2-15,4-1-2 16,-3-1 2-16,0-1-2 16,2 3 2-16,-4 0 0 0,3 2-2 15,-1 0 2-15,-1 5 1 16,2 1-3 0,0 1 2-16,2 3-1 15,1 2-1-15,2 0 2 16,1 2-1-16,3 1-1 0,2 2 1 15,2 0 1 1,1 3-3-16,-1 2 2 0,2 1-2 16,2-1 2-16,0-1-2 15,0 4-1-15,0-1-4 16,0 6-59-16,0 3-49 0,2 1 14 16,-4-4-110-16,0-8-302 15</inkml:trace>
  <inkml:trace contextRef="#ctx0" brushRef="#br0" timeOffset="146842.5">22710 16760 750 0,'-7'-8'27'0,"-1"2"9"16,5 1 29-16,2 4-33 15,5-2-33-15,6 6-8 16,2-1 11-16,1 0 0 16,3 4-3-16,-3 5-1 0,-3 5-4 0,-3 5-2 31,-4 8 5-31,-2 9 5 0,-2 5-2 15,-2 7 2-15,-3 5 2 16,1 4-2-16,0 4-1 16,0-1 0-16,-1 2 0 0,-1 3-1 15,0 3 1-15,0 1 2 0,0 3-3 32,2 2 1-32,0 0-1 0,4-3 1 15,0-1-2-15,2-8 2 0,5-8-2 16,2-6 1-1,2-9-1-15,2-5-1 0,0-8 1 16,1-5 1-16,2-6-2 0,1-1 2 16,1-3 5-1,-1-2 5-15,2 0 12 16,3-2-9-16,0 0-1 16,5 0 1-16,4-2 1 15,2-4-2-15,7 3-1 16,-2-2-7-16,5-2-3 0,0-1 0 15,0-1 0-15,-1 2 1 0,-2-2-1 16,-1 2 1 0,-3 2-3-16,-4 1 1 15,0 0 0-15,-1 1 0 0,1-1 1 16,2 2 1-16,1-1-3 16,2-1 2-16,2 0 1 15,3-2-3-15,-3 1 0 16,-1-1 2-16,-5 1-1 0,-1-2 0 0,-6 0 0 31,-5 1 1-31,-5-1-1 0,-2 0 1 16,-5 0-1-16,-2 0 2 15,-1-1-1-15,-1 1 0 16,-1-1 10-16,1 1 5 16,-1-2-11-16,1-1 2 0,-1 0 6 15,0-2-5-15,1 3-6 0,-1-2-1 16,-1 1 0-16,-1 0-1 0,0-2 1 15,1 3 0-15,0-5 0 16,1-5-1-16,0-3 0 16,-1-5 2-16,0-3-2 0,-2-3 0 31,1-3 0-31,-3-3 3 16,1-4 7-16,0-4-3 15,-2-5-5-15,6-5-3 0,-1-2 0 0,5-5 1 16,0-1-1-16,4 1 2 15,-2 2-1-15,0 5 0 16,0 3 2 0,0 2-1-16,-2 6 0 15,-1 1 5-15,1 3 3 16,-1-1-3-16,0 2-5 16,-2 1-2-16,-1 0 1 0,0-2 0 15,0 2-1-15,-1 0-4 16,0 0-12-16,0 1 10 15,0 3 0-15,-2 4 4 16,3 3 3-16,-5 5 0 0,1 1 2 16,-1 3-2-1,0 4 1-15,1 0 0 0,0 1-1 0,0-1-1 0,0 2 0 16,1-1-1-16,-2-1 1 31,2-1 0-31,-2 1-4 16,1-1 1-16,-5-1 3 0,-1 1 1 15,-2-2-2-15,-2 1 2 16,-3-1 3-16,-1 2 9 16,-1 1 0-16,-2 0-3 15,-4 1-3-15,3 1-4 16,-3 0-1-16,0 3 0 16,-3-1 0-16,1 1-1 0,-4 1-1 15,-1-2 0-15,-1 3 0 0,-3 0 3 16,-4-1-1-1,-2 1 1-15,-3 0-1 0,-4 1 0 16,-1 1-3-16,-1 0 4 16,1 0 2-16,1-1 1 15,2-1-2-15,0-1 1 0,3-2-2 16,-2-3 0-16,2 2-1 16,1-3-1-16,3-1 1 0,2 0 0 15,1 2-1-15,2 1-1 16,-2 0-1-1,4 4-34-15,0 1-47 16,-2 1-46-16,-2 1-81 16,-2-4-257-16</inkml:trace>
  <inkml:trace contextRef="#ctx0" brushRef="#br0" timeOffset="157089.83">31539 12612 566 0,'0'-5'30'16,"3"-2"-16"0,-2 1 10-16,0 2-6 0,-1 1-10 15,0 1-7-15,0 0 0 16,0 1 2-16,0 1-3 0,0 0-2 15,-1-2 2 1,1 2 2-16,-2-1 0 0,2 0 2 16,0 1 34-16,0 0 6 0,0 1-19 15,2-1-18-15,-1 0-4 16,1 0-3-16,-2 1 2 16,4-1 2-16,2 2-1 15,-2-2 0 1,0 0 1-16,0 0-2 15,-1 0 6-15,1-2 30 0,0 1 4 16,1-1-12-16,-2 1 1 16,-1-2-5-1,2 2 3-15,-4-2-2 0,5 1 9 16,-3 0-12-16,2-1-7 16,3 3-11-16,-2-1 0 15,4-1 5-15,-5 0 0 0,2 0-9 16,-1 0 0-16,0 2-2 15,1-1 2-15,-3 0-1 16,3 0-2-16,-1 1 2 16,-1 0-1-16,5-3 0 0,-2 2 1 15,1-2-2 1,-1 0 4-16,3 0-2 0,-6 1 2 0,2-1 1 16,-3 1 14-16,-1 1-1 0,0 1-6 15,-2-2-7-15,0 1-1 16,2 2-1-1,-2-1-1-15,0-1 0 0,2 1-1 16,0-1 2-16,-1 1-1 16,0-2 1-1,1 2-1-15,2-1-1 0,-2 1-1 16,0-1 2-16,0 0-1 0,-2 0 0 16,2 1 2-16,-2-1 4 31,1 0 10-31,-1 0-1 0,2 0-10 15,2-2-4-15,0 3 1 16,1-2-2-16,2-1 0 16,0 0 0-16,-1 0 0 15,-1 0 0-15,1 1 0 0,-1-1-1 0,-1 2 1 16,-3-2 1-16,1 0-1 16,0 1 1-16,-2-2 1 15,2 2-1-15,0-1 1 0,0 1 10 16,-2 1-1-16,0 1-4 15,1-1-4-15,-1 1 0 16,1-3-1-16,-2 3-1 16,2 0-2-1,-1 1 3-15,0-1-4 16,0 0 2-16,0 0 0 0,0 0 2 0,-1 0-4 16,2 0 3-16,-2 0-2 15,1 0 0-15,0 0 1 16,1 0-1-16,-1 0 2 0,-2 2-1 31,3-4 2-31,-1 4-3 16,1-2 2-16,-1 0 0 15,0 0-1-15,0 0 0 0,0 0 0 0,0 0 1 16,0 0-1-16,0 0 2 16,0 0-2-16,-1-2 1 15,2 2-1-15,-2 0 0 16,1 0-1-16,0 0 1 15,-1 0 0-15,2 0 0 0,-2 0 2 16,2 0 0-16,-2 0-2 16,2 0 3-16,-1 0-2 15,-1 0 4-15,2 0 7 0,-1-1-5 16,0 1-4-16,-1-1-2 16,2 1-1-16,-1 0-1 15,0 1-1-15,0-1-2 16,0 1-1-16,1 1 3 15,0-1-1-15,-1 0 4 0,2 0-1 16,-2 1 3-16,2-1-4 16,0 0 2-16,-2 0 0 15,2-1-1-15,-2 1 1 16,0-1-1-16,0 0 1 16,0 2-1-16,0-4 0 0,0 2 1 15,0 0-1-15,0 0-1 16,3 2 1-16,-3-2 0 15,0 0-1-15,0 0 2 16,0 0-1-16,0 0-1 16,0 0 3-16,1 0 0 0,-1 0-2 15,1 0 2-15,-2-2-2 16,1 4 2-16,0-4-1 16,0 2 0-1,0 0 0-15,0-1 0 16,0 2 0-16,0-2-1 0,1 1-2 15,-1 1 3-15,0-2-2 16,0 2 3-16,0-2-2 16,0 2 1-16,0-1-3 15,0 0 2-15,0 0 2 16,0 0-2-16,0 0 1 0,0 0-2 16,0 0 0-16,0 0 1 15,0 0-2-15,0 0 4 16,0 2-2-16,0-2 0 15,0 0 0-15,0 0 0 16,0 0 0-16,0 0 0 0,0 0 0 0,0 0-1 16,0 0 2-16,0 0-2 15,0 0 3-15,0 0-1 0,1 0-3 16,-2-2 3-16,1 4 0 16,1-2-1-16,-1 0 0 15,0 0-2-15,-1 0 3 31,2 0-1-31,-1 0 0 0,0 0 2 16,0 0-2-16,-1-2-1 16,2 2 3-16,-2 2-3 15,1-2 1-15,0 0-2 16,0-2 3-16,0 2-1 16,0 0 0-16,1 0 2 15,1-1-4-15,0 1 0 0,4-1 3 16,-1 0-1-16,1-1-1 15,4-1 2-15,-2 3-2 16,1-4 2-16,-2 0-1 16,4-1-1-16,-4 0 2 15,2-2-1-15,0 0 1 0,0 1-1 16,0-1 0-16,2 0 0 16,2-1 0-16,2-2 1 15,1 1-1-15,0-2-1 16,4 0 2-16,1-1 0 15,-2-1-2-15,1 0 2 0,-1-1-1 16,2 0-1-16,-2-1 2 16,1 0-2-16,-2-2 0 15,0 0 2-15,-3 0-1 16,1-2 0-16,-3 1 1 16,3-2-1-16,-1 0 2 0,-1 0-2 15,1-1 0-15,-3 0 1 16,-1 0-1-16,-2 0 1 15,0 0-1-15,-2 0 0 16,-1-1 2-16,-1 1-3 16,-1-1 2-16,3 0-2 15,-2 1 1-15,-1-1 0 0,0 0-1 16,-3 1 3-16,1 0-4 16,0-1 3-16,-2-2-1 0,0 1 1 15,-2-1-1 1,2 2 1-16,-2-1-1 15,1 1 1-15,-3 1 1 0,0 2 0 16,-2-1-1-16,-2 2 3 16,4 0-5-16,-3-1 1 15,0 1 0-15,-2 0-2 0,0 0 3 16,-1 0-1-16,0-1-1 16,1 0 3-16,-2 0-3 15,0-1 2-15,-2 1 1 0,2-1-2 16,-1 1-1-16,-3-1 1 15,1 2 0-15,-1 0-1 16,-2 0 0-16,0 2 1 16,-1 0-2-1,-2 0 1-15,0 3 0 0,0-1 0 16,-3 2-1-16,3-1 2 16,-4 3 0-16,1-1-1 0,1 2 2 15,-2-1-2-15,-1 2 0 16,0 1 0-1,0 1 1-15,-2 1-2 0,-2 0 1 0,-2 3 2 16,0 0-3-16,-1 1 1 16,-3-1 0-1,1 2 1-15,-1 2-1 16,-1-1 1-16,1 1 1 0,-1-2-1 16,1 2-2-16,-4 3 2 15,-1 0 1-15,2 1 1 0,-3 0-3 16,1 0 1-1,0 3-1-15,2 0 2 0,-1 1 0 16,0 0-2-16,-3 2 1 16,-1 2-1-16,2 0 0 0,-1 1 1 15,1-1 1-15,2 1-2 16,3 1 1-16,3 0 0 16,-4 2 1-1,4 0-2-15,3 2-1 0,-3-1 2 16,2 3-1-16,2-2 2 0,2-1 0 0,1 2-1 31,3-1 0-31,3 0 1 16,5 1-3-16,0 2 1 0,5-1 1 15,1 2-1 1,2 0 2-16,2 0-3 0,1 1 1 16,0 0 1-16,1 1 2 15,-1-1-2-15,0 2-2 16,1 1 3-16,-2-2-2 0,1 2 1 15,4-2 0-15,-2 0 2 16,4-1-2-16,2 1-1 16,2-1 3-16,2-1-2 0,1 2 2 15,2 0-3-15,0 2 2 16,0-2-1-16,3 2 0 16,0-1 0-16,2-1 0 15,-1-1 0-15,3-2 0 0,1 0 0 16,2-1 0-16,3-2 0 0,-4-1 0 31,5-1 1-31,0 0-1 16,2-2 0-16,0 1 1 0,2 0-1 15,0-3 1-15,2 1-1 16,4-1-1-16,-1-2 1 16,2-1 2-16,1 0-2 15,-5-2 0-15,3 1 0 0,-4-2 0 16,-1 1-1-16,-3-1 1 15,0 0 1-15,2 0-1 16,-2 0 0-16,2-2 1 0,0 0-1 16,0-1 1-1,0-1-1-15,-2-1 1 16,4 1-1-16,-4-2 1 16,1 0-2-16,-1 0-1 0,0-2 2 0,0 1 1 15,0-3 0 1,0 0-4-16,0-3 4 15,0-1 1-15,-3-1-2 16,-1-1 0-16,-1-1-2 16,-3 0 3-16,-2 1-2 0,-4-1 1 15,3 1 0-15,-5-1 0 0,0 1 2 0,-6-2-2 16,1 5 1-16,-3-2 1 16,-2 3-3-16,-1-2 3 15,0 2-3-15,-1 0-1 16,-6 0-3-16,0 2-28 0,-6 1-33 15,0-2-76-15,-2 2-79 16,-4-1-123-16</inkml:trace>
  <inkml:trace contextRef="#ctx0" brushRef="#br0" timeOffset="159610.85">31157 16111 745 0,'0'1'60'0,"0"-3"-50"16,1 0 70-16,-1 2-11 0,2 2-50 16,0-1-19-16,-2 0-3 15,6 2 5-15,-1-1-2 0,1-1 0 16,2 0-2-16,-2-1 4 16,1 0-1-16,-1 0 1 15,2 0-4-15,-4 0 0 0,0 3 4 16,1-3 1-16,-3 0-2 15,2 1-2-15,1 0 1 16,-1 0 5-16,1 1 25 16,-1-2-10-16,1 2-6 15,-1-1-7 1,2 0-2-16,-3 1-2 16,1-1-3-16,-1-1-3 0,-1 2 3 15,1-2 3 1,-1 1-1-16,2-1-3 0,0 1 0 15,1-2 3-15,-1 1 2 16,3-1 9-16,-2-1 9 16,-1 2 2-16,3-2-2 15,-3 0-6-15,6 1-8 16,-4-2-5-16,5-1-2 0,3-4-1 16,3 0 0-16,2-1-1 0,-2-2 0 15,5 0 1-15,-1-1 0 16,2 1 3-16,-2 2-2 15,1 0 0 1,1-1 0-16,-1-1-1 0,1 2 2 0,-3-2 2 16,4-2-1-1,-1-1-1-15,-1-2 0 16,3-1-2-16,-3-3 1 16,2-1-1-16,-1-3-4 0,2-1 2 0,-4-3 0 15,0 2 2-15,-1 0 0 16,-5 4 4-1,-1 1-2-15,-5 6 10 16,0 2 6-16,-5 2-9 16,-1 4-8-16,-1 1 0 15,-2-1-3-15,2 1-1 16,0 0-1-16,-2-2 4 0,0 1 1 16,-1 2 1-16,0 1-1 15,-1-1 1-15,2 3-1 16,-2-1 1-16,2 1-1 15,-3 1-3-15,3 1-2 0,0-2 1 16,-2 2 2-16,2 0 0 16,0 0-5-16,0 0 4 15,0 0 2-15,2 0 2 16,-2 0-1-16,0 0 1 0,0 0 0 16,0 0 2-16,0 0 0 0,0 1-2 15,0-1-6 1,0 0 2-16,0 0 1 15,0 0 0-15,0 1-2 16,-2-1 4-16,2 1-1 16,0 0 1-16,0-1 0 0,0 0 1 15,0 0-1-15,0 0 1 16,0 0-1-16,0 0 0 16,0 0 0-16,0 0-1 0,0 0 0 15,0 0-2-15,0 0 2 16,0 0 0-16,0 1-1 0,2-1 0 15,-2-1 2-15,-2 2-2 16,4-2 2-16,-2 2-2 16,0-1 2-1,0 0-1-15,0 0 2 16,0 0-2-16,0 0 1 16,0 0-1-16,0 0 1 0,0 0-1 15,0 0-1-15,0-1 1 0,0 1 0 16,0 0 1-16,0 0-2 15,0 0 3 1,0 0-2-16,0 0 1 0,0 1 0 16,0-2 2-16,0 2 1 15,0-1 1-15,0 0 0 0,0 0-2 16,0-1 0-16,0 1-2 16,0 0-1-16,-2-1 1 0,2 1-2 15,0 0 2-15,2 0-2 31,-2 0 1-31,0 0 0 0,0 0 1 16,0 0 0-16,0 0 1 0,0 0 1 0,0 0 2 31,0 0 5-31,0 0 5 16,0 0-4-16,0-1-3 0,0 2-5 16,0-2-2-16,0 2 0 15,0-2-1-15,0 1 0 0,0 0 0 16,0 0 2-16,0 0-2 15,0 0 2-15,0 0-1 0,0 0 0 16,0 0-1-16,0 1 1 0,0-1-1 16,0 0 2-16,0 0 3 15,0 0 2-15,0-1-1 16,0 1 1-16,-2 1-1 16,2-2-5-16,2 1 0 15,-2 1-2-15,0-1 0 16,0 0 0-16,0 0-1 0,0 0 1 15,0 0-1-15,-2 0-12 16,2 0-7-16,0 0 4 16,0 0 11-16,0 0-18 0,0 0-58 15,2 0-44-15,-2-1-61 16,0-1-125-16</inkml:trace>
  <inkml:trace contextRef="#ctx0" brushRef="#br0" timeOffset="162061.77">31859 15638 1058 0,'0'-10'100'15,"0"-3"-102"-15,3 2 22 16,-1 0 3-16,4 2-19 0,3 0-7 31,0 0-31-31,4 0-37 0,-6 0-7 16,-1 2-12-16,-5 2 44 16,-2 0 46-16,-5 2-1 15,-9 2-18-15,-8 1 8 0,-6 7 19 0,-2 2 24 16,-3 2 22-16,3-2 25 15,6 0 9-15,5-4-3 16,11-1-29 0,9-2-40-16,3-1-16 15,15-1-16-15,9-2 14 16,10-6-4-16,5-4-4 16,4-4-18-16,-2-3-14 0,-6 1 8 15,-9 2-3-15,-13 4 6 0,-14 5 30 16,-11 6 28-16,-25 9 13 15,-12 10-33-15,-10 7-1 0,-3 5 11 32,5 0 3-32,15-2-13 0,26-6-7 15,26-11-4-15,36-11-37 16,29-13 16-16,23-12-5 0,17-12-35 16,5-6-59-16,-9 3 26 15,-20 5 15-15,-29 9-19 0,-32 9 34 16,-35 10 97-1,-31 11 130-15,-30 12-104 0,-17 6-22 0,-7 7 13 32,1 2 5-32,8-2-10 15,21-5-14-15,20-8 2 0,24-7 4 0,19-7-33 16,22-2-13-16,13-11 9 0,13-3 16 16,3-4-4-16,1-1-3 15,-7-1-2-15,-15 4-2 31,-14 3-1-31,-20 5 0 16,-21 6 7-16,-27 4 4 0,-18 11-10 16,-10 5 6-16,-13 8-3 0,1 2 4 0,7-3-2 31,14-5-2-31,20-4-2 16,18-9-1-16,27-10 0 15,20-8-37-15,20-10 35 0,14-5 2 16,6-5 3-16,-3-1-2 0,-9 4 0 15,-14 7-1 1,-18 5 0-16,-14 6 2 0,-20 6 47 16,-16 2-8-1,-10 4-18-15,-8 6 12 0,2 1 11 0,2 1-8 32,13-2-27-32,10-2-8 0,20-5-3 15,10-3-12-15,22-9-30 16,8-2 36-16,7-2 10 15,4 1-6-15,-4 3-21 0,-9 4-4 16,-6 6 4-16,-13 5-5 16,-14 8-9-16,-4 5 13 15,-13 3 26-15,-5 1 1 0,2-2-1 16,0-2 1-16,5-3-1 16,10-7-2-16,7-5-6 0,12-3-48 15,8-10 39-15,4-6 13 16,5-4 4-16,-4-1 2 15,-4 0-2-15,-7-5 4 16,-12 4 7 0,-8 1 12-16,-16 3-4 15,-12 2-17-15,-13 7-4 0,-6 10 8 0,-11 4-1 16,-1 14 2 0,1 6-3-16,6 5-4 0,10 1-3 0,11 0-1 15,17 0-1-15,9-4-3 16,9-1 0-16,16-5 2 15,9-3 2-15,11-5 0 0,3-5 3 16,7-4 3 0,2-5 5-16,0-2 2 15,-6-7-7 1,-2-4-1-16,-9-1-6 0,-4-3 6 16,-5-3 8-16,-9 0 17 15,-5-2-14-15,-2 2-8 16,-6-1-6-16,-6 3-2 15,-8 7-2-15,-5 6-15 0,-6 5-11 16,-5 8 6 0,-5 12 14-16,0 7 2 15,-2 3-10-15,5 7 1 0,5 0 11 16,8-2 6-16,5-2-1 0,14-5 1 16,6-4-1-1,9-6-1-15,12-7-1 0,6-7 1 16,7-9 1-1,1-7 2-15,1-7-2 0,-4-6 2 16,-5-4-6-16,-8-5 3 0,-4-1 8 16,-13 3 18-16,-8 2-13 15,-4 4-6-15,-12 10 17 16,-10 12-6-16,-11 11-5 0,-7 19-4 16,-6 10-3-16,0 13-2 15,0 4 2-15,6 2-10 0,14-5-46 16,14-10-29-16,14-14-3 31,13-17-46-31,10-18-94 0</inkml:trace>
  <inkml:trace contextRef="#ctx0" brushRef="#br0" timeOffset="167317.38">31799 15520 645 0,'-7'3'83'15,"2"-2"-81"1,1-1 3-16,2-1 8 0,4 1-13 0,2 0-12 16,1-1-18-16,2 1 22 15,-2 0-6-15,-1-2 3 16,0 2 11 0,-2 0 3-16,0 0 32 15,-1 0 22-15,0 0 6 16,-1 0-9-16,0 0-20 15,0 0-12-15,0 0-7 16,1 0-4-16,-1 0-7 0,2 2-4 16,0-1-4-16,-2 0 3 15,4 1 2-15,0 0-1 16,-2 1 0-16,0-3-1 0,-2 1 2 16,2-1-1-16,0 0 0 15,-2 0 1-15,0 0 3 0,0 0 7 16,0 0 14-16,0 0-3 15,0 0-8-15,0 0-12 16,0 0-2 0,0 0 1-16,0 0-3 0,0 0 3 15,0 0-1-15,0 0 1 16,0 0 2-16,0 0-4 0,0 0 3 16,0-1-2-16,0 1-3 0,0-2 0 15,-2 0-3-15,2 2 7 16,0-2 4-16,0 0-2 15,0-1 2-15,-2 2 1 16,2 1 2 0,0-3-1-16,0 3-1 15,0 0-2-15,0 0-4 16,0 0 0-16,2-1-1 0,0-1-4 16,4 1 5-16,1-4-2 0,3 2 1 15,0-2-1-15,-1 1 1 16,3 0 1-16,-1 0 1 15,2 1-2 1,-1 1 1-16,3-1 0 16,1 0 0-16,-1 0 0 0,3-1 0 15,-1 0 0-15,2-1 0 16,-1 0 0-16,2-2-2 16,-2 1-8-16,-1-2 4 15,-3 3 4-15,3-2 1 0,-5 0 1 16,-3 0 1-16,2 0-1 15,0-1 2-15,-2-1 1 16,0 0 1-16,3-2-1 16,-1-1-2-16,2 0-1 0,-4-2-1 0,2 0 0 15,-2-3 0-15,2 2 1 16,0-3-1 0,-2 0 1-16,3 0 0 15,-2 0 1-15,-1 1 0 0,3-2-2 16,-5 1 2-16,1 1-1 0,0 0 2 15,-2 1-2-15,0-2 1 16,-1-2-1-16,-1 1 1 16,1-1-1-16,0 0-1 15,-3 0 1-15,0-1 0 0,0 2 1 16,-4 0 0-16,0 0 1 16,-2 1 1-16,0-2 3 31,0 3-2-31,0-3-1 0,0 2-1 15,2-1-1-15,-1 1-1 16,1 0 0-16,0 0 1 16,-2 0 1-16,1 1 6 0,-2 1-6 15,1 0-2-15,-1 1 0 16,-1 1 0-16,4-1 0 16,-3 1-1-16,-2 0 2 15,3 0-3-15,-3 0-2 16,3 1 0-16,-3-2 4 0,3 3 1 15,-3-1 0-15,4 4 0 16,-3 0 2-16,2 1-1 16,3 1-1-16,-3 3-1 15,0-2 0-15,2 2-1 16,-1-1 1-16,1 2-6 16,-1 0-3-16,1 1-6 0,-2-1-8 15,2 2-10-15,0 0-9 0,1 1-12 16,1-2-10-16,-4 4-24 15,6-1-27-15,-2 4-52 16,3 0 36-16,1-1-41 16</inkml:trace>
  <inkml:trace contextRef="#ctx0" brushRef="#br0" timeOffset="170041.66">32065 14533 915 0,'-16'-1'1'0,"0"0"6"16,8 3 3-1,5 4-6-15,-1 2-5 16,11 1-29-16,6-1-22 16,7-1-4-16,5-3 10 0,4-2 16 15,4-2 21-15,-3-7 8 16,-2 0 0-16,-4-5 0 0,-1-2 1 16,-3-3 3-16,-4-1 36 15,0-1 8 1,-6 2-4-16,-5 2 2 15,-3 3 16-15,-2 5 6 0,-6 6-24 16,-7 2-44-16,-4 12-17 16,-4 7-36-16,0 4 3 15,-3 6 3-15,3-1-19 16,4-1 1-16,5-6 11 16,5-5 24-16,5-6-16 0,2-8-15 15,5-5 32-15,8-5 20 16,0-9 14-16,2-5 7 15,-2-1-7-15,0-2 7 16,-8 2-1-16,-3 2 16 0,-8 6 28 16,-9 4 18-1,-7 7 9-15,-2 3-8 0,-5 5-18 16,0 6-10-16,2 3-2 16,4 3-29-16,3-1-11 15,9-1-9-15,7-2-62 0,6-7-44 16,16-5-49-16,6-9 2 15,5-9-42-15,5-4-92 0</inkml:trace>
  <inkml:trace contextRef="#ctx0" brushRef="#br0" timeOffset="170182.25">32225 14426 577 0,'-4'-4'216'15,"-13"6"-80"-15,0 7-52 16,2 9-45-16,4 6-34 16,11 1-37-16,2-6-185 0,12-13-273 15</inkml:trace>
  <inkml:trace contextRef="#ctx0" brushRef="#br0" timeOffset="171757.7">32389 14505 819 0,'0'2'24'16,"-4"-2"-28"-1,0 0 9-15,4-1 0 16,1 1-3-16,2 1-2 16,3-1-1-16,-1 0 5 0,-1 1-3 15,0 0 14 1,0 1 30-16,-1-1-4 0,-1 0-21 16,1 0-15-16,-1 0-5 15,-2 0-1-15,2-1 2 16,-2 2 2-16,0-2-3 15,2 1 1-15,-1-2-3 16,1-1 4-16,0 2-3 0,0-2 0 16,2 2 0-1,-1-2 1-15,-1 0 0 0,2 1 3 16,-4 1-1-16,2 0-1 16,-2 0-2-16,3 0 3 15,0 1-2-15,-2 0 1 16,2 1-2-16,1-2 2 0,3 2 3 15,1-1-3-15,2-1-4 16,-1 3 2-16,-1-3 4 0,4 1-5 16,1-2 5-16,-2 1-4 15,5-3 1-15,-1 3 0 16,-1-1 0-16,1-2-2 16,3-2 0-16,1 0 1 15,0-1 0-15,0-1-1 16,5-1 2-16,0-2 0 15,3 0 2-15,-2-3-3 0,2 1-1 0,2-4-1 16,-2-2 2-16,0 0-1 16,0-3 0-16,-3-3 2 0,3-1 0 31,0-3 1-31,-1-1-3 0,-3-1 4 16,1 0-1-1,-2-2 0-15,-3 3-1 0,-2-2 4 16,-3 2-3-16,1-2 1 15,-5 0-2-15,1 0 0 0,-3-1-1 16,-3 2 6-16,0 0-6 16,-3 1 3-16,0 0 1 15,-6 3-2 1,-2-1-2-16,-4 2-6 0,1-1 3 0,-5 2 3 16,-1-2 1-1,1 2 2-15,1-1 8 16,-1 2 8-16,1-1 1 0,2 3-12 15,-3-1-7-15,3 4 1 16,1 2 0-16,-2 1 1 0,1 1-5 16,-1 3 2-1,2 0-4-15,-1 2-5 0,-1 1 0 16,3 2 6-16,3 0-1 16,-3 1 1-16,4 2 8 15,0-1-2-15,3 1-1 16,-2 1-2-16,2 1 2 15,2 0 0-15,0 1-1 16,-2-4 0-16,2 4-1 16,2 1-5-16,0 2-93 0,7-3-25 15,0 4 20-15,2 0-42 16,0 0-15-16,3 1 39 16,-1 0 11-16,-5-1 23 0</inkml:trace>
  <inkml:trace contextRef="#ctx0" brushRef="#br0" timeOffset="172537.88">32939 13366 772 0,'-20'-9'25'0,"-1"2"75"0,4 0-18 15,3 3-26-15,3 3-32 16,2 0-20-16,2 4-8 0,5 4-41 0,2-1-48 16,2 2 18-16,8-3 16 31,2-2 5-31,-1-1-2 0,5-5 14 16,-5-6 16-16,3-3-1 15,-3-3 5-15,-2-2 23 16,0-1 41-16,-2 0 39 0,-3 1-4 0,-4 5-7 15,0 1-7-15,-2 4-2 16,-4 3-9-16,-4 2-8 16,1 5-13-1,3 7-30-15,-3 3-5 16,2 4-19-16,2 1-8 0,3-1 4 16,0 0 4-1,0-5 10-15,4-4 11 16,0-1 3-16,0-3-1 0,6-2-2 15,3 0-12-15,2-3-26 16,3-4 4-16,3-5 18 16,-1-2 10-16,-1-2 3 0,-5 0-1 0,-1 1 7 31,-5 2 0-31,-6 3 7 0,0 1 14 16,-8 5 9-16,-3 2-14 0,-5 3 4 0,1 8-21 15,-5 2-3-15,5 4-9 16,1-1-6-16,5 0-37 31,4-1-19-31,1-5 5 0,6-2 22 16,-2-5 30-16,5-1 14 15,1 0 2-15,1-3 0 0,4-1-3 0,-4-2 1 16,4-2 5-16,-4 1 28 31,0 1-6-31,-5 3-17 0,-2 5-24 16,0 6-126-16,-6-2-57 15</inkml:trace>
  <inkml:trace contextRef="#ctx0" brushRef="#br0" timeOffset="183427.89">25610 9581 649 0,'-7'-2'42'15,"2"1"27"-15,4-2-8 16,0 2-40-16,1 1-19 0,-4-2-3 16,4 2-2-16,0 0 0 0,0 0 4 0,0 0 1 31,0 0 0-31,0 0 1 16,2 0 0-16,-2 0 7 15,0 0 33-15,0 0-5 0,0 0-19 0,2-1-5 16,-4 1-3-16,4 0 1 15,0 0-8-15,1 0-2 16,3-2-1-16,5 1-1 16,0-1 0-16,3 0 1 0,2 1-1 15,-1-1-1-15,1-2 3 16,2 1-2-16,-3-2 0 16,1 0 0-16,-2-1-1 0,2 0 2 15,-1-2 1-15,5-1 0 16,-3-1-1-16,2-2 0 31,2 0-1-31,-2-2 2 0,3 0-1 16,-2-2-1-16,3-2 0 15,3-2 1-15,2-1 0 0,2-2 2 0,4-3-3 16,-2 1-1-16,0-1 3 16,-2-1-6-1,-3 0 7-15,0 0-3 16,-6 1 2-16,-4 0-2 15,-2 2 30-15,-4-2 15 0,-2 2-3 16,-1 0-7 0,-1-2-12-16,-2-1-13 15,0 1-2-15,0 1-6 0,-1 0 0 0,-1 2 2 16,-1 0 15-16,-4 5 8 16,1 2-15-16,-4 2-7 15,1 1 3-15,-2 3-2 16,2 2-2-16,-1 3-2 0,2-1 0 15,1 4-1-15,1-1-1 16,0 2 0-16,1 1 0 16,-2 0-2-16,2 0 0 15,0 0-2-15,0 0 1 16,0 0 2-16,0 0 0 0,0 0 1 16,0 0 0-16,2 0-1 15,-2 0-5-15,0 1-45 16,1 2-6-16,0 0-6 15,1 2-7-15,-2 0-34 16,3 1-37-16,0-1-29 0,-2 1-81 16</inkml:trace>
  <inkml:trace contextRef="#ctx0" brushRef="#br0" timeOffset="184098.9">26444 8908 623 0,'-6'0'33'16,"0"-4"8"-16,4 2 19 16,1 1-36-16,1 0-21 0,-1 1 2 15,0 0-3-15,2 0-3 16,0 0 1-16,2 3-3 15,5 0 4-15,0-1 0 0,3 0 0 0,3-2 0 32,-1 0-1-32,0 0 0 15,3-4 2-15,-5-1-1 0,3 0 1 0,-3 1 2 0,-1-3 33 16,-2 0 22-16,2 0-5 16,-1-1-17-16,1-1-10 15,-1-2-3-15,1-1-12 16,0-5-2-16,1-3 10 0,0-3 1 15,1-2-6-15,-2-3-6 16,-1-1 0-16,0 2 0 31,-4-2 1-31,-1 2 2 0,-2 2-1 16,-1-2-9-16,-3 3 0 0,1 1 0 16,-5 1-2-16,2 3 0 15,-2 1 2 1,1 5 11-16,1 3 19 15,1 2-12-15,0 2-13 16,1 3-4-16,2 2-3 0,-2 1-3 16,3 0-61-16,0 3-73 15,1 4-25-15,2 1 41 16,0-2-79-16,-1 0-127 16</inkml:trace>
  <inkml:trace contextRef="#ctx0" brushRef="#br0" timeOffset="184768.67">27073 8825 551 0,'-3'2'105'0,"-2"-2"-100"15,5 0 3 1,-2 0-2-16,1 0-4 0,2 0-1 16,-1 0 4-16,0 0-1 15,2 0 18-15,-2 0 2 16,2 0-14-16,2 0-2 16,1-1 11-16,6-3 2 15,1-1-8-15,4-6-5 0,3-3-1 16,5-6-2-16,1-1 0 15,-1-4 9-15,5-1 18 16,-1-2 5-16,-2-2-8 16,1 2-8-16,-6-2-1 15,-1 0-4-15,-3 0-6 0,-6-1 3 16,-1 1 15-16,-4-2 0 16,-2 0 4-16,-3-1 7 15,1 1-1-15,-2-2-19 0,-2 3-10 16,-1-2-7-16,-1 3-2 15,0 1 0-15,-2 4 1 16,2 2 0-16,-2 5-1 16,3 1 2-16,0 4-3 15,0 0 0-15,1 2 0 16,0 2-4-16,2 1-49 16,0 2-36-16,0 2-49 15,5 1-47-15,-2 2-59 16,-1 1-55-16</inkml:trace>
  <inkml:trace contextRef="#ctx0" brushRef="#br0" timeOffset="185486.94">27576 8536 44 0,'-9'6'601'16,"-2"-4"-589"-16,6 1-8 15,-1 1 3-15,6 3-7 16,-2 0-1-16,4 0 1 0,0 0-1 16,4-1-3-16,2 1 3 15,-1-3 0-15,3-2 0 0,0-2 0 16,1 0 0-16,3-5 1 16,-1-3 2-16,0-5 6 15,3-1 16-15,-1-5 12 16,4 0 13-16,-2-5 0 0,-1-1-4 0,4-3-4 15,-3-2-13 1,-1-4-4-16,-2-1 2 0,-1-2-2 16,-2 0-16-16,-4-1-2 15,2 1-2-15,-6 1 0 16,-3 5-1-16,2 1-1 16,-2 3 6-16,-2 3 16 0,1 1-9 31,-3 2-9-31,1 0 15 15,-3 2-6-15,3 2-14 0,-3 0-3 16,2 3-34-16,2 3-12 16,-1 3-19-16,2 4-13 15,-5 0-30-15,3 2-74 16,-1 1-203-16</inkml:trace>
  <inkml:trace contextRef="#ctx0" brushRef="#br0" timeOffset="186170.68">28417 8502 943 0,'4'-9'12'16,"-1"-3"-9"-16,7 0 3 15,3-4-1 1,1-4-2-16,3 0-2 16,0-5-1-16,3-1 0 15,-5-2 0-15,0-2 0 16,-3 1 1-16,-2-2 0 16,-2 0 3-16,-5-3 7 0,1 1 23 15,-4-1 13-15,0-1-10 16,0-2-17-16,-6 1 7 15,1 1 6-15,-6 1-11 16,4 2-7-16,-1 4 8 0,-4 4-6 16,3 2-10-16,0 3-6 15,0 1-1 1,-4 1-1-16,2 1 1 0,-1 2-6 16,3 2-23-16,-1 1-22 15,3 2-33-15,0 2-26 16,2-3-85-16,-3 0-98 15</inkml:trace>
  <inkml:trace contextRef="#ctx0" brushRef="#br0" timeOffset="190945.59">28964 7756 602 0,'-2'0'222'0,"2"0"-196"16,-2-3 80-16,2 3-42 16,0 0-55-16,0 0-9 0,4 0-14 15,3 0-53 1,-2 0 38-16,3 1-22 15,-5 1 23-15,3-2 24 0,-4 0 5 0,1 0 3 16,-2 0 22-16,-1 0 7 16,1 0-8-1,0 0 7-15,-1 0 2 16,0 0-10-16,0 0-8 0,0 0-8 16,0 1 2-1,2 0-5-15,-2 4-2 16,2-1-4-16,2 3 1 0,1-1 2 15,-1 4-2-15,2-3 1 16,0 3-2-16,-2-2 1 16,2 2 1-16,-3 0 2 15,3 1-4-15,-2 0 2 16,-1 0 2-16,4 0 3 0,-1 2-3 16,-1-1-1-16,3 3-3 0,2-2 2 15,-1 0 1-15,2-1-1 16,1 1 0-16,2-2-1 0,1-2 1 31,0 1 2-31,1-2 0 16,1 1 1-16,-1-1 1 0,1-1 4 0,2 1 3 15,3-1-1 1,2-3-6-16,1 2-4 16,2-2 0-16,2-1 0 0,0-2 0 15,0 2-1-15,0-2 0 16,0-1 2-16,-1 0-2 15,-1 0 3-15,-2 0-3 16,2 0 0-16,-4-2 0 16,2-3 0-16,0-3 1 15,-1 1 1-15,1-5 13 0,-1-2 17 0,-1 0-6 16,-1 0-9-16,-4 0 3 16,0-2-1-1,-3 0-6-15,-1-1-1 0,-1-4-2 16,2 1-1-1,1-5-6-15,-1-1-2 16,1-2-1-16,-2-2 0 0,-1 0 1 16,-1 0 2-16,-3-1-1 15,2 1 8-15,-3-1 3 16,-1 0-5-16,1 1-2 16,-4-3-4-16,4 2-2 0,-5 0 0 15,1 1-1-15,-2 3 0 0,-2 0 1 16,2 0 0-16,-2 2 1 0,-2 3-2 15,2-2 2-15,-4 4-2 16,0-3 2-16,-1 5-1 16,-1-2-1-16,1 0 0 31,-2 3 1-31,0-1-1 0,1 3 0 16,1 0 0-16,-4 2 0 15,3 1 1-15,-3 1 0 16,4 1 0-16,-3 2 1 0,4 1 1 15,-2 1-1-15,2 2-2 16,1 1 1-16,1-1 1 16,0 2-1-16,-2 1 2 15,4 1-4-15,0 0 2 16,-2-2 0-16,0 2-1 0,2 0 2 16,2 0-1-16,-4 0 0 15,2 0-1-15,0 0 0 0,0 0-1 16,0 0-1-16,0 0 2 15,2 0-1-15,-2 0 0 16,0 0-1-16,0 0 1 16,2 3-1-16,-2 1 0 15,2 2 2-15,0 1 0 16,1 0 1-16,-1 2 0 16,2-1 0-16,0-2 0 0,0 2-1 0,2-1 1 15,-2-2 0-15,2 2 0 31,-1 3 1-31,2-3-2 0,0 3 2 16,2 1-2-16,-1 3 2 16,1-1-2-16,5 0 0 15,-3 0 1-15,3-1-1 0,-1 0 0 16,1-5-1-16,-1 2 2 16,5-2 0-16,-3 1 1 15,1-2-1-15,-1 1 0 0,3-1 0 0,-2-3 1 31,0 1 0-31,3-1-2 16,0 0 2-16,1-2 1 0,0 2-1 16,0-2-2-16,0-1 0 0,0 0 1 15,3 0-1-15,-3-1 1 16,2-4 0-16,1-2 1 0,-1 0 1 16,2 0-2-16,0-4 1 31,-1 1-1-31,-2 0-3 0,0 0 2 15,-2-3 2-15,-1 0-3 0,2 1 2 0,-2-1 1 16,-1-3-1-16,3 2 3 31,-1 0-4-31,0-3 0 16,1-2 1-16,1 1 1 0,3-3 0 0,-2 1-2 16,3-3 3-1,0 2-2-15,-1-1 2 16,-2 1-4-16,-1 0 4 0,1-3-4 15,-2 2-1-15,-2-3 4 16,-1 1-4-16,-2-2 5 16,-2 0-1-16,1 1-2 15,-4-2 4-15,-3 1 0 0,-1 1-1 16,-1-1 1 0,-2 0 0-16,-3 1 10 15,0-1-6-15,0 1 1 0,0 1-2 0,-2 0-2 16,-4-1-2-16,2 1-2 15,-2 2 2-15,-1 0-2 16,1 2 3 0,-2 1 1-16,1 1-2 0,-3 0-1 15,3 1-2-15,-3 1 2 0,2 1-1 16,1 1 0 0,-1 1 0-16,0 0 3 0,0 1 0 15,3 3 5-15,-3-1 2 16,5 1-3-1,-4 1-5-15,5 3-3 0,-2 0-1 16,2 2 2-16,-1-1 0 16,1 2-1-16,0 1-2 15,0-2 4-15,2 2-2 16,0-1 1-16,-2 1-2 0,1 1 2 0,0 0-2 31,1 0-3-31,0 0 1 0,0 0-9 16,1 0-5-16,-1 0-6 15,0 0-19-15,0 0-32 16,1 0-35-16,-1 4-22 0,0 2-53 16,-1 1-72-16,-3 0-164 0</inkml:trace>
  <inkml:trace contextRef="#ctx0" brushRef="#br0" timeOffset="194904.86">27565 9067 424 0,'-23'-3'485'15,"-4"1"-483"-15,4 2 1 16,0 2 0-16,3 9-1 0,4 2-1 0,-2 2-3 16,3 4-14-16,-5 2-13 15,4 1 18-15,-6 3 11 16,1 2 0-1,-3-2 1-15,0 0 0 16,3-3 2-16,3-1 28 0,3-3 5 16,4-1-9-16,4 2-12 15,5-1-8 1,1 0-1-16,1 2 7 16,3 0 12-16,6 3-6 0,3-1-5 15,4 1-4-15,3 1-5 0,4 0-2 16,3-1 0-16,3 0-1 15,1-3 0-15,3 3 1 16,3-6 1 0,1 0 2-16,3-3 2 0,2-1-1 15,1-2 0-15,5-4-4 16,-1-2-1-16,4-1 0 0,-2-3-2 16,4-2 1-16,-1-7-3 0,-3-3 2 15,2-3-1-15,-8-3 0 16,2-1 1-16,-7-2-1 15,-5 0 2-15,-6 1-2 0,-6 0 1 32,-4 0 2-32,-3 0-2 15,-3-1 5-15,-1-1 8 16,-2 0 15-16,0-6-11 16,-3-3-8-16,3-3-7 0,-2 0-2 15,0-3 0-15,-2 1 0 16,-3 0 0-16,-1 3 3 0,-3 1-2 0,-7 2 0 31,-2 2 5-31,-1 1 18 0,-5 1-6 16,0 1-7-16,-2 2-4 15,0 0-1-15,0 3-5 0,-3 1 1 16,0-1 0-16,-3 4-2 16,-1-1 1-16,1 2 0 15,-5 1 1-15,1 2 8 0,-4 3-4 16,1 0-1-16,1 4-4 15,-5 0 1-15,1 4-3 0,1 0-1 32,-1 0 3-32,-1 4 2 15,1 1-2-15,-1 4 0 16,2 2 1-16,-1 3 1 0,0 4-2 16,0 4-4-16,-2 9-32 15,-3 9-65-15,-4 10-44 0,-10 4-116 16,-9 4-246-1</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12:34.792"/>
    </inkml:context>
    <inkml:brush xml:id="br0">
      <inkml:brushProperty name="width" value="0.05292" units="cm"/>
      <inkml:brushProperty name="height" value="0.05292" units="cm"/>
      <inkml:brushProperty name="color" value="#FF0000"/>
    </inkml:brush>
  </inkml:definitions>
  <inkml:trace contextRef="#ctx0" brushRef="#br0">6258 4782 529 0,'-9'-5'8'16,"-5"-2"-3"-16,5 0 10 16,-1 3 27-16,5 1-25 0,1 0-14 15,-1 2-2-15,3-2-2 16,1 1-2-16,0 1 0 16,0-2 3-16,-1 2 4 15,0 1-1-15,-1-2 7 0,2 2 29 16,-1-1-8-1,2 1-17-15,0 0-10 16,0 0-1-16,0 0-2 0,0 0 2 0,0 0-2 16,-1 0 0-1,1 3 2-15,-1 4-1 16,1 0 1-16,0 3-2 0,0 4 0 0,0 3 0 31,0-3-1-31,0 2 2 0,2 4-2 16,0-3 0-16,2 3 0 15,-2 1 1-15,0 5-1 0,-1-1 1 0,-1 4-2 16,0-1 1 0,0-2 0-1,-3-5 0-15,1 0 0 0,-4-5 1 16,3-4-1-16,1-3 0 16,0-2 1-16,0-1-2 15,0-3 1-15,2-3-2 16,0 0-2-16,0 0-62 0,4-3-43 15,-2-8-39-15,-2-9-137 16</inkml:trace>
  <inkml:trace contextRef="#ctx0" brushRef="#br0" timeOffset="551.85">6061 4966 575 0,'-16'4'87'0,"1"-3"-79"16,1 1 11-16,5 5 25 0,5 6-32 15,2 7-12-15,2 1 0 16,0 5 0-16,0 4 1 16,5 1-1-16,3-2-1 15,1-1 2-15,0-1-2 16,-1 2 1-16,-1 0 0 0,0-3 1 15,-2 2-1-15,-2-5 1 0,-1 0-1 16,0-5 1-16,2-5-1 16,-4-3 0-1,2-3 0-15,1-3-2 16,1-4 2-16,5-2 2 0,0-7 3 16,6-8 7-16,4-9-1 15,7-8-6-15,2-6-3 16,3-5-1-16,2-1-1 0,-4 2 0 15,0 2-1-15,-4 8 1 16,-6 4 0-16,-3 6 1 16,-5 5-1-16,-2 8 0 15,-5 4 1-15,-2 1 1 0,-2 0 0 16,-1 3 8 0,-6-1 17-16,-2 1-8 0,-4 1-4 15,-3 2-5-15,-6 0-5 0,-2 7-4 16,-3 4-1-16,-2 3-1 15,-2 3-2-15,2 4-4 16,-3 1-57 0,-3 1-102-16,-4-9-224 15</inkml:trace>
  <inkml:trace contextRef="#ctx0" brushRef="#br0" timeOffset="1403.31">6747 4709 637 0,'-13'-10'7'0,"0"0"0"0,6 3 30 16,2 3-10-16,3 0-18 15,0 3-6-15,2-1-1 16,-2 2-1-16,2 0-1 0,0 0 0 16,-2 3 0-16,0 4 1 15,-3 5 0-15,2 4 0 16,-5 4-1-16,1 4 2 16,-4 3-3-16,0 4 3 0,0 5-1 15,-3 1-2-15,1 4 3 16,-2 4 0-16,2-3-1 0,3-5-1 15,2-5 1 1,4-6-1-16,4-6-2 0,0-6-1 16,4-7-19-16,2-3-61 15,0-4-54-15,-6-8-89 16</inkml:trace>
  <inkml:trace contextRef="#ctx0" brushRef="#br0" timeOffset="1940.3">6465 5036 677 0,'-10'0'68'0,"-4"-4"-50"16,3 1 55-16,5 1-8 16,6 2-48-16,0 0-20 0,4 5-7 15,4 6 4-15,4 3 2 16,2 6-3-16,-1 1-30 15,2 5 13-15,-4 2-5 0,0-1-21 0,-5 2 4 16,-2-5 21-16,-2-3 21 16,0-4 5-16,-2-8-1 15,0-2 2-15,0-4 3 16,0-1 13 0,0-1 41-16,0-1 5 15,0 0 1-15,0 0-41 0,5-1-25 0,5-6-3 16,5-3 7-16,5-7 0 15,2-5-1 1,4-4 0-16,1-4-2 16,-5 3 0-16,-2 2-2 15,-4 3 1-15,-5 8 1 16,-4 4 0-16,-2 6 1 16,-3 1 0-16,-2 2 2 0,0 1 0 15,0 0-2-15,0 0 0 16,0 0-2-16,-2-2 1 0,-5 1 0 15,2-1-2-15,-7 1 3 16,-3-3-1 0,-6 0 0-16,-2-1-1 0,-4 1-1 15,-6 0 1-15,1-1-4 16,1 1-65-16,2 3-11 16,-2 1 12-16,6 0-32 15,-2 0-156-15</inkml:trace>
  <inkml:trace contextRef="#ctx0" brushRef="#br0" timeOffset="2883.89">7404 4702 869 0,'-11'-7'9'16,"-2"-2"-3"-16,2 4 9 16,6 2 7-1,1 3-19-15,3 0-2 16,1 0-4-16,0 3-2 0,0 1-6 15,5 4 7-15,-3 1 2 16,0 5 3-16,0 2-1 16,0 8 2-16,-1 2-2 15,-1 8 1-15,0 2-1 16,0 3 1-16,-4 1-2 0,1 1 2 16,-3 0-2-16,0-2 1 15,1 0 0-15,-4 1-5 16,4 1-34-16,-2-2-16 15,3-3-18-15,-1-4-7 0,2-7-34 16,-2-6-19-16,0-14-81 16</inkml:trace>
  <inkml:trace contextRef="#ctx0" brushRef="#br0" timeOffset="3379.74">7228 5086 761 0,'-7'-6'47'0,"1"0"0"0,3 2 18 16,3 1-48-1,3 2-18-15,6 1-3 0,3 0 4 16,4 4 0-16,0 3 0 16,-1 2-30-16,0 3 11 0,-2 4 8 15,-2 5-30-15,-4-1 1 16,-1 4 23-16,-2-1 15 15,-4 0 3 1,1-5 0-16,-1-2 1 0,0-2 0 16,0-5 3-16,-1-1 18 15,1-4 41-15,0-1-23 0,-2-1-20 16,2-2-14-16,0 0-8 16,2 0 3-16,1-2-1 15,4-3 3 1,0-3 1-16,1-2 0 0,1-5-1 0,4-2-2 15,0-2 0 1,3-5-2-16,0 0 0 16,-2 1 0-16,-2 1-1 0,-3 2-1 15,-3 5 0-15,-4 4 1 16,-2 1 1-16,-12 3 1 16,-1 3-2-16,-5 1-2 0,-7 3 0 15,-7 0-2-15,-2 13-18 16,-6 5-20-16,-5 5-22 15,-9 2-73 1,-8-6-162-16</inkml:trace>
  <inkml:trace contextRef="#ctx0" brushRef="#br0" timeOffset="35277.76">24740 11749 946 0,'-14'-8'44'16,"-2"-3"-40"-16,4 2 4 15,6 5 24-15,4 2-14 0,1 8-16 32,1 7-7-32,1 8-33 15,3 9 22-15,0 11-4 16,3 8-5-16,-2 8-7 0,1 2 10 16,-4 3 1-16,0-1 16 15,0 2 7-15,-2-1-1 0,2 2 2 16,-2 4-1-1,-2 8 7-15,1 7 9 0,-4 12-2 0,-3 7-6 16,-2 6-3 0,1 9-3-16,-3 2-3 15,1 2 0-15,2-1 0 16,0-7 0-16,2-6 0 0,2-11 0 0,0-8 1 16,4-8 0-16,-1-8 4 15,2-4 8 1,-1-6 8-16,0-1-10 15,2-1-8-15,1-1-3 16,0 0 0-16,2-2 0 16,-1-3 1-16,2-4-2 0,0-6 0 15,5-7 4-15,3-7 7 16,5-8 6-16,3-5 1 16,4-4 2-16,4-5 2 0,3-1-4 0,5-3 6 15,2-1-2-15,1 0-12 16,4 1-6-16,1 0-3 31,1 2 1-31,-1-2-3 0,0 3 2 16,2 0 0-16,-2 0 0 0,5-1-1 15,-1-1-1-15,5-3 2 16,1-1-2-16,2-1 0 0,1-1 3 16,2 0-3-16,0 0 2 15,-2 1 11 1,4 1 1-16,-1 4-3 15,5 1 3-15,0 1-7 16,0-1-3-16,3-1-4 0,1-2 2 0,5-1-2 16,2-2 1-16,4-1 2 15,0-4-3-15,-1-1 1 16,1 2 2 0,-1 1-2-16,-2 2 1 15,-4 1 5-15,2 3 0 16,-1 2-1-16,1 2-2 0,0 0 6 15,3-3 4-15,1 0-8 16,4-4-2-16,1 0-3 0,2-2-1 16,2-4 2-1,0-1-1-15,1 0 1 16,-4 0-1-16,-3 3 1 0,-4-1 1 0,-5 4 0 16,-3 0 6-1,-4 1 1-15,1 4-1 0,-4-1-5 16,-3 0-2-16,2-2 1 15,-3-1-2-15,-3 0 1 16,3-4-2 0,-6-2 4-16,-4 3-2 0,-6 1 5 0,-4-1 0 15,-1 6 1-15,-6-3-2 16,-4 4-3-16,-2 0-2 16,-5-1-1-16,-1 1 1 15,-6-1 0-15,-3-1 1 16,-2 0-1-16,0 0 1 15,-2-2-1-15,-1 3-1 16,2-6 0-16,4 1 0 0,-6-3-1 16,2-5 1-1,0-2 0-15,-5-5 1 16,1-1 0-16,-3-7-1 0,0-4 2 16,0-4-1-16,-3-6-1 15,0-6 1-15,-3-10 0 16,4-3 1-16,0-9-2 15,0-4 2-15,0-8-2 16,2-4 1-16,0-4 0 0,3-3 0 16,3-8 0-16,4-3-1 0,1-1 1 15,7-1-1-15,1 0 1 16,1 2-1-16,4 3-1 16,-3 5-1-16,-2 4-2 15,-2 3-1-15,-3 6 6 16,-3 2-1-16,1 0 1 15,-1-2-2-15,2 0-2 16,1 0 1-16,-3 3-2 16,1 1-2-16,-2 4 5 15,-1 4 0-15,-2 7 4 0,-3 5-5 16,-2 8 3-16,-3 7 0 16,-3 8 0-16,-7 8-1 15,-7 5 2-15,0 5-3 16,-6 4-3-16,-3 4 0 15,-2 3 3-15,-1 1-1 16,-3 1 3-16,0 4 0 0,-4 0 0 0,0-1 0 16,-3 3 0-16,-4 2 0 15,-4 1 1 1,-4 2 3-16,-4 0-2 0,-5 4-1 16,-3 2 1-16,-5 1 4 15,-1 0-4-15,-5 3-1 16,1-2 1-16,-4-3 0 15,0-1-3-15,-2-2 2 0,0-4 7 0,1-1 1 32,-2-1-6-32,-4-2 9 15,0 0-6-15,0 0-5 0,-4 0 0 16,-4-2 0-16,1 1 4 16,0-1-4-16,-3-1 1 0,2 3-1 15,-4-5-2 1,-1 2 3-16,0-4-2 0,-2-1-2 15,-3-1 2-15,5-1 1 16,-2-1-1-16,0-1 1 16,-4 0 1-16,0 1-3 15,-2 2 2-15,-3 0-2 0,3 2 1 0,0 1 0 32,-3 2 1-32,3-1 0 0,1 0-2 15,2-1 1-15,-1 0-2 16,4-1 2-16,3 0 0 15,4 0-1-15,0 0-29 16,3 1-21-16,3-2-50 0,-3-5-103 16,-5-7-318-1</inkml:trace>
  <inkml:trace contextRef="#ctx0" brushRef="#br0" timeOffset="70777.28">25618 10278 669 0,'-1'-12'128'32,"-3"-1"-95"-32,-2 4 46 0,4 5-31 15,2 0-30-15,5 3-17 0,4-2-5 16,5 0 0-16,10-3-4 16,4-4-11-16,10-3 10 0,3-4 6 31,3-2 3-31,1-1 0 15,4 2 1-15,1-3-1 0,0 1 2 16,6-3 2-16,6 0 0 16,6-5-1-16,8-3 1 0,5-7 1 0,6-5-3 15,2-4-1-15,-1-4 0 16,3-1-1-16,-1-1 1 16,-2 2 2-1,-2-1 14-15,-2 3 16 16,-1 3-16-16,-8 3-6 0,-3 3 0 15,-6 1 2-15,-4 5 1 16,-7 2-6-16,-3 3-3 16,-4 5-1-16,-8 5-1 15,-5 3-2-15,-7 7 2 16,-8 1-3-16,-7 3 0 0,-2 2 0 0,-8 2-2 16,-1 1 1-16,-2 0-1 31,0 0 1-31,0 0 5 15,-2 0 1-15,0 0-6 0,2 1-5 0,0 3-6 16,-2 2-90 0,-4 3-12-16,-5-5-52 15,-3-3-152-15</inkml:trace>
  <inkml:trace contextRef="#ctx0" brushRef="#br0" timeOffset="71229.66">27303 9134 985 0,'-17'-9'18'15,"6"-5"0"-15,4 5-1 16,5 3-1-16,1 2-11 16,6 0-4-16,7-2 0 15,9-1-1-15,7-4 0 16,10-2 1-16,8-1-2 0,2-3 1 15,0 1 0 1,-4 5-2-16,-5 2-10 16,-7 4 9-16,-3 2 4 0,-5 1 1 15,-4 2-1-15,2 0 1 16,-3 0-1-16,-1 0-1 16,-3 3 1-16,-4 3-2 0,-2-1 1 15,-1 1 0 1,-4 3 0-16,-4 5-4 0,0 2 3 15,-3 5-4-15,-9 3 1 16,-6 4 2-16,-8 3 0 16,-7 1 4-16,-5 2-2 15,-9 3 1-15,2 2-1 0,-2 4 0 16,1 2-1-16,3 1 2 16,3 1-3-1,4 0-18-15,3-5-144 0,2-11-87 16,3-12-326-16</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14:02.406"/>
    </inkml:context>
    <inkml:brush xml:id="br0">
      <inkml:brushProperty name="width" value="0.05292" units="cm"/>
      <inkml:brushProperty name="height" value="0.05292" units="cm"/>
      <inkml:brushProperty name="color" value="#FF0000"/>
    </inkml:brush>
  </inkml:definitions>
  <inkml:trace contextRef="#ctx0" brushRef="#br0">18568 9703 610 0,'-8'1'71'0,"1"0"-54"16,2-1 43-16,3 0 19 16,0-1-59-16,4 0-22 15,-1 1-2-15,1-4 3 16,-2-1 5-16,0 1-3 16,-2 0 9-16,1 2 9 0,-5 0 3 15,-1 4-16-15,-3 1-7 16,0 4-1-16,-1 2 0 0,0-2 4 15,2 0-2-15,-1-3 1 16,-1-3-1-16,0 1 2 16,-2-2 2-16,-5-2-1 31,-2-1 0-31,0-2 12 0,-5 1-1 16,-1 1 8-16,0 1 14 15,-1 1 6-15,1 2-13 16,-2 5-8-16,3 3-5 0,-1 4-6 15,1 3-7-15,2 6-4 16,2 2 0-16,0 4 1 16,1-1-1-16,4 1 1 0,3-1-2 0,5-4 3 31,3 0-2-31,4-1-1 0,3 0 1 16,2 1 1-16,8-1 0 15,1-1 1-15,5-1 2 16,4-5-1-16,3-3 1 15,2-2 1-15,3-4-2 16,0-4-1-16,0 1 0 0,-2-4-1 16,-3-1 1-1,-5-1 0-15,-4-1 0 0,-2 1-1 16,-4 2 2-16,-3-2-1 0,-3 3-1 16,-1-2 0-1,0 2 2-15,-3-2 0 16,1 0 2-16,-3-1 12 0,-5 0 29 15,-1-1-40 1,-6 0-5-16,-3 1 0 0,-2 3-3 0,-4-1 1 16,0 3-3-16,-4 4 4 15,-2 4 2-15,0 2-3 16,-1 2 4-16,2 1-4 0,0 1 3 16,3 4 0-16,1 0-1 15,4 0 1-15,1 0-1 16,5-2-1-1,2 2 1-15,5-1-2 16,4-1 3-16,2-3-4 16,3 3 2-16,7-1 1 15,6 1 2-15,5-1 0 0,6 3-1 16,9-6 2-16,9 0-6 16,6-8-44-16,4-7-180 15,3-18-233-15</inkml:trace>
  <inkml:trace contextRef="#ctx0" brushRef="#br0" timeOffset="1003.32">20343 9586 820 0,'-7'-7'101'0,"-1"0"-95"0,1 0 48 15,-1 2-1-15,-2 0-32 16,1 0-15-16,-1 0-4 16,-5 2-4-16,1 1 1 15,-3-1-2-15,-2 3 2 0,-2-2-1 16,-1 0 2-16,1 3 0 15,0 0 5-15,2 1 4 16,0 3 9-16,1 4-9 16,-1 2-10-16,4 6 0 15,-1 4-1-15,0 4-1 0,1 3 1 16,4 1 1-16,1 2-10 16,1-1-2-16,4-2 8 0,2 1 4 15,2-3 0-15,2-1 0 16,5-2-1-16,4-3 1 0,3-1 1 15,3-4 2-15,2-3-1 16,4-2 2-16,3-4 0 16,2-2-1-1,1-3 1-15,-1-2-4 16,0-1 3-16,-4 0 0 0,-5-1-1 16,-5-1 2-16,-5 2-2 15,-4 0 1-15,-3 1 3 0,0 0 8 16,-2-2 50-16,-6 2-28 15,-1-2-27-15,-6 0-10 16,-4 0 2-16,-3 1-4 0,-3 0-4 16,-4 4 1-16,-1 1 6 15,-2 3 3-15,-4 5 0 16,2 3-2-16,-3 3 0 0,0 2-2 16,1 1 4-16,1 2-2 31,3-1 0-31,4 0 0 15,6-3 3-15,5 0 0 0,6-1-1 0,6 0-3 16,4 0-1-16,0 0 2 16,8 3 0-16,7 0 0 15,4 1 1-15,5-1-1 0,6-2 0 16,10-4-3-16,7-8-65 16,7-8-78-16,5-16-133 15</inkml:trace>
  <inkml:trace contextRef="#ctx0" brushRef="#br0" timeOffset="2135.98">22422 9671 1015 0,'-7'-2'20'0,"1"-5"-8"16,1 2 27 0,0 0-3-16,2-1-31 0,-1-1 1 15,-1 0-2-15,0-3-7 0,-1 3 2 16,-4-4 2-16,1 1 3 16,-4-1-2-16,-4 3-4 15,-4-1-2 1,-1 4 1-16,-4 1 1 0,-2 4 0 15,-3 0 2-15,0 4-1 16,-2 2 0-16,2 5-2 16,1-1 5-16,1 4 0 0,1 1-2 0,2 3-2 15,1 3-2-15,3 3 5 16,-1 3-1 0,2 2-1-16,0 2 1 15,5 2 1-15,1-2-1 16,4 0 1-16,4-3 2 15,5 1-3-15,1-5 0 16,4-3 1-16,4 0-1 0,5-3 1 16,4-3-1-16,3-1 1 15,5-4 0-15,2-3-2 16,3-4 1-16,2-3 0 0,-1 0 1 16,-1-1-2-16,0-4-1 15,-5-1 3-15,-3 2-1 16,-3-1 0-16,-6-2-2 0,-2 1 1 15,-4 0 0 1,-3 1 4-16,-1-1 2 0,-2 0 4 16,0 1 2-16,-4 1 5 15,-4-3-11-15,-3 1-5 16,-4 0-5-16,-5 2 0 16,-5 4-1-16,-2-2-5 0,-5 4 4 15,-5 6 6-15,-3 5 2 16,0 4 1-16,-2 6-1 0,1 2-1 15,-1 5-1-15,2 2 3 16,6 1-1 0,5-2-1-16,7-3 9 0,6-6-2 15,10-1-1 1,4-2-2-16,8-3 2 0,10 1-2 16,7 1 0-1,9 1-2-15,7-1 0 0,8 0 0 16,8-2-9-16,4-4-84 15,-1-5-138-15,-1-8-269 16</inkml:trace>
  <inkml:trace contextRef="#ctx0" brushRef="#br0" timeOffset="15229.6">2968 10186 958 0,'-7'-5'0'15,"-2"-2"0"-15,5 4 5 0,2 2 18 32,0 0-17-32,2 1-9 15,0 0 0-15,0 4-45 0,-1-1 1 0,1 2 44 16,0 1 5-16,0 0-1 31,0 1 0-31,-1-1 3 0,-1 0 18 16,-2 1 10-16,2-1-7 15,0-2 2-15,0-1 3 16,0 0-4-16,2-3 1 16,-1 1 22-16,1 0 4 0,0-1-20 15,0 0-13-15,0 0-8 16,0 0-10-16,0 0-1 16,0 0-1-16,0 0 1 0,0 1-3 15,0-1 1 1,0 0 1-16,0 0 0 15,0 0 1-15,0 0-1 0,0 0 2 0,0-1-1 0,0 1 1 16,0 0 2-16,0 0 10 31,0 0 29-31,0-1-4 16,-2 0-11-16,2 0-13 16,0 0-10-16,-2 0-3 15,2 0-1-15,0 1-1 0,0 0-1 16,0 0 1-16,0 0 0 15,-2 0 1-15,2 0-1 0,0 0 1 16,0 0-2-16,0 0 2 16,0 0 0-1,0 0-1-15,0 0 0 0,0 0 0 16,0 0 1-16,0-1 3 0,0 1 1 16,-2 0-1-1,2 0-3-15,0 0 0 0,0 0-1 16,0 0-2-16,0 1 2 15,0-1-3-15,0 0 1 0,0 0 1 16,0 3-1 0,0 6 1-16,0 6-1 15,2 8 0-15,4 11 2 16,1 8 3-16,5 9-3 16,1 8-1-16,5 4 1 0,-1 4 1 15,1 6-1-15,0 6 1 16,0 4-1-16,-3 6-1 15,-1 4 0-15,-3 0 3 0,-1-3-3 16,-2-4 0 0,-3-8 3-16,-1-8-3 0,-2-5 3 15,-2-5-3-15,-2-4 2 16,-7-4 0-16,-7-4 0 0,-3-2 1 16,-10-6-2-16,-5-3 3 15,-13-5-2-15,-7-1 2 0,-13-4 0 31,-6-3-3-31,-10-6 3 0,-2-7-3 16,0-7 3-16,0-4 0 16,9-14 15-16,5-3 15 0,12-2-5 15,9-2-11-15,11 4-5 16,12 3 3-16,9 5-17 16,10 2-7-16,8-3-85 15,6-5-85-15,1-10-188 16,-1-13-226-16</inkml:trace>
  <inkml:trace contextRef="#ctx0" brushRef="#br0" timeOffset="16047.91">2646 10272 1224 0,'-23'-8'4'16,"-3"-2"-5"-1,8 3 88-15,4 3-43 0,5 1-37 0,1 1 1 16,4 1-8-16,3 1-1 16,1-1-3-1,0 0 0-15,7-2-5 16,1 1 3-16,4 0 2 0,6-2 5 15,4 1 3 1,5 1-3-16,3 1-4 16,7 1 0-16,5-3 2 0,4 3 4 15,2 0-1-15,-1-2-4 16,2 0 2-16,-4 2-1 0,-3-3 4 16,-6 2 0-16,-3 0-5 15,-8-1 0-15,-4 2 2 16,-10-1 3-16,-2 1-6 15,-6 0-1-15,-3 2 1 16,0-1 10-16,0 0-3 0,-1 0-2 16,1 8-11-16,0 3-108 0,-2-3-124 15,-3-7-154-15</inkml:trace>
  <inkml:trace contextRef="#ctx0" brushRef="#br0" timeOffset="16757.96">2246 9726 1317 0,'-29'-9'1'16,"2"-1"11"-16,12 3 68 15,7 4-40-15,8 2-37 0,5-1-12 16,9 2-27-1,10 0 22-15,12 0 12 0,4-1-3 16,7-4-5-16,4-1-2 16,7-2 7-16,3 1 7 15,3 0-1-15,4-2-1 16,3 1-3-16,-1 1-2 16,4 0 7-16,-5-2 1 15,-2 1-2-15,-3 0-2 0,-3 0 0 16,-8 0 3-16,-6 1 2 15,-6 4-4-15,-8-3 0 16,-6 5-2-16,-5-2 3 0,-6 3 0 16,-7 0 0-1,-3-3-2-15,-3 3 0 0,-2 0 5 16,-1-3 2-16,-2 2 1 16,-4-8 29-16,-7-3-19 0,-6-6-17 15,-3-7 2 1,-4-3 0-16,-5-8-2 15,-3-2 0-15,2-5-1 16,-5-1 2-16,3 1-1 0,-2 2 0 0,3 3 2 0,-1 3-1 16,1 5-3-16,2 2 4 31,0 6-3-31,5 1-1 16,2 4-12-16,3 2-5 0,6 5 1 15,1 3-40-15,8 3-54 0,2 1-56 16,2 2-109-1,1-3-279-15</inkml:trace>
  <inkml:trace contextRef="#ctx0" brushRef="#br0" timeOffset="17646.65">3421 11736 1297 0,'-12'-1'-30'0,"-3"-1"0"15,9 1 33-15,0 1-2 0,5 7-12 16,-3 3-15-16,2 6-25 16,-5 4-34-16,2 5 46 15,-1 5 27-15,-1 2 0 0,-7 3 11 0,4-2 3 16,1-6 0-16,-1-3 1 31,3-7 0-31,3-7 32 16,4-5 4-16,-2-3-24 0,2 1-12 0,2-6-3 0,7 0 0 31,3-5 0-31,5-7 2 16,4-2-5-16,6-6 2 0,4-4 3 15,2-1-3-15,0-3 0 16,3 2-1-16,2 0 1 0,-4 1 3 16,4 2 1-16,-2 1-3 0,-3 4 0 15,-4 5-1-15,-2 3 0 16,-5 5 1-16,-4 3-1 15,-4 3 1-15,-3 2-1 16,-4 2 3-16,-1 5 3 16,-2 6 1-1,-1 2-4-15,-3 3 4 16,0 7 1-16,0 3 1 0,-5 5-5 16,-1 5 0-16,-1 3-2 15,3 5-1-15,-2 5-2 16,0-1-83-16,-3-6-205 15,-3-12-370-15</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14:40.515"/>
    </inkml:context>
    <inkml:brush xml:id="br0">
      <inkml:brushProperty name="width" value="0.05292" units="cm"/>
      <inkml:brushProperty name="height" value="0.05292" units="cm"/>
      <inkml:brushProperty name="color" value="#FF0000"/>
    </inkml:brush>
  </inkml:definitions>
  <inkml:trace contextRef="#ctx0" brushRef="#br0">13540 4814 756 0,'-34'-23'-10'15,"-4"-2"12"-15,4 1 5 0,1 0 4 16,-1 5-5-16,-2 2 1 16,1 4-4-16,-2 3 3 15,-3 3 2-15,1 4 1 0,-3 3-2 16,-1 0-4-16,-1 6-1 0,0 3 0 31,1 6-1-31,1 4-1 0,-4 5-1 16,2 6-1-16,-2 3 0 15,-1 6 2-15,0 4-1 16,1 4 1-16,3-2 0 16,5 1 0-16,4-1 1 15,5-2-1-15,5-5 1 0,7-1 2 16,3 0-2-16,5 0 0 15,5 1 0-15,4 2 0 0,2 1 0 0,8-2 1 16,5 4-1-16,3-1 0 16,6-1 1-16,5 0 0 15,1-1-1-15,5-2 0 16,1-2 2-16,6 0 0 0,1-3-1 16,3-3 2-16,4 0-2 15,3-2 2-15,3-5 3 16,1 0-1-16,4 0 1 15,4-2 0-15,-1 0 1 0,2-2-3 16,1 1-1-16,2-5 2 16,0 2-2-16,5-7 3 15,0 0 0-15,0-3 4 16,2-1 9-16,-1-3-6 0,0 1-10 31,0-4-1-31,1 0 1 16,0 0 2-16,-1-4 1 0,1-3-1 15,0-3-1-15,-1-2-2 16,-1-2-1-16,-4 0 1 16,0-2 2-16,-3-2 0 15,-2 2-2-15,1-2-1 0,-2-1 1 16,0 2-3-16,-2-5 0 16,2-1 0-16,-3-3 0 0,-3-1 0 31,-7 0 1-31,-5-1-1 0,-8 3 1 15,-8 3-2-15,-7 3 1 16,-9 4 2-16,-3 0 4 16,-5 0 30-16,-1-5 0 0,-1-3-17 15,-2-5-17-15,1-5 0 16,-1-5-2-16,-2-3-1 16,0-3 1-16,-3 0 0 15,-7 0-1-15,-4 1 1 16,-3 2 0-16,-4 2 11 0,-2 1 4 15,-3 4-9-15,-2-2 0 16,-2 1 2-16,-1-1 3 16,-1 2 17-16,-2 0-25 0,-1 2 1 15,-1-1 8 1,0 4-10-16,-3 0-1 16,-2 4-3-16,-2 3-1 15,-2 2 0-15,-4 0-4 0,-2 5-9 16,-2 0 4-16,-3 0 10 15,-1 1 3-15,-3-1-1 16,-2 1 2-16,0 0 0 16,-3 4 2-16,-2 0 1 15,-3 3-4-15,-2 6 0 16,-3 1-3-16,-4 7-1 0,-4 7-1 16,-3 7-20-16,-2 4-36 15,-4 7 13-15,0 2-42 16,0 2-72-16,-1-4-89 0,-2-3-153 0</inkml:trace>
  <inkml:trace contextRef="#ctx0" brushRef="#br0" timeOffset="5447.18">18484 8074 1098 0,'-6'0'4'0,"-6"-10"4"15,1 4-5-15,9 6 2 16,1 2-9-16,-1 7-6 0,3 6-1 15,1 5 5-15,3 7 1 16,2 4 1 0,1 9-1-16,-2 3-1 15,2 5 9-15,1 4-5 0,-2 2 2 16,1 4 0-16,0 2 2 0,2-2 0 16,-1 4-1-16,-1 1 0 15,2 1-2-15,-4 4 1 16,-2 2 1-16,-3 4-1 15,-2 2-2-15,-3 1 2 16,-6-3 1 0,-1-3 1-16,-1-12-1 0,-4-6 3 15,1-11-4-15,-4-12-1 16,-3-8 4-16,-7-10 2 16,-7-9 8-16,-6-6 20 15,-8-15 18-15,-7-11-29 16,-3-10-16-16,-2-9-2 0,1-5-1 15,3-2 3-15,2 1 39 16,6 4 3-16,8 9-17 16,9 4 5-16,8 11-22 0,11 6-13 15,12 8-6-15,8 2-100 16,9 0-237-16,2-9-108 16</inkml:trace>
  <inkml:trace contextRef="#ctx0" brushRef="#br0" timeOffset="5787.74">18404 9113 1152 0,'6'9'94'0,"-5"-5"-94"16,5 3-4-16,3 3 1 15,2 5-3-15,6 7 3 0,5 4 2 32,5 6 1-32,3 4-1 0,4 1 1 15,1 1 0-15,1 1 0 16,0-1-2-16,0-1 2 16,-2-2-40-16,-1-1 28 15,-2-1-43-15,-3-4 9 16,-2-1-19-16,-2-3-29 0,-4-5-48 15,-4-6-7-15,-7-6-32 16,-8-4-44-16</inkml:trace>
  <inkml:trace contextRef="#ctx0" brushRef="#br0" timeOffset="6021.78">18383 9794 1317 0,'3'-16'31'15,"-1"-1"-25"-15,9-4 1 0,11-3-2 0,9-9-5 16,7-4 4-16,13-7-3 31,10-7-3-31,7-6 1 16,6-4-8-16,2-3-49 15,0-6-109-15,-8-8-137 0,-11-5-285 16</inkml:trace>
  <inkml:trace contextRef="#ctx0" brushRef="#br0" timeOffset="6644.94">19290 8638 1383 0,'-8'-12'11'0,"-1"4"-9"16,8 2 1-1,9 4-8-15,10 0-67 16,6 0 62-16,12 0-8 16,6-1 5-16,10-1 0 15,3-1-14-15,3-2 15 0,-1 3-13 16,-1-2-29-16,-3 2 17 0,-4 0-8 16,-8 2-1-16,-5 2-46 15,-11 6-34-15,-10 0-59 16,-12 3-71-16,-9-2-103 0</inkml:trace>
  <inkml:trace contextRef="#ctx0" brushRef="#br0" timeOffset="6859.95">19436 8880 847 0,'-7'5'307'15,"1"-5"-277"-15,-1-2-1 0,5 1 1 16,11-2-28-16,9 0-6 16,8-1 13-16,12 0-4 15,13-4-2-15,10 2-4 0,9 0 0 16,6 0-41-16,6-2-61 16,3-4-55-1,-3-6-110-15,-7-10-183 0</inkml:trace>
  <inkml:trace contextRef="#ctx0" brushRef="#br0" timeOffset="7837.49">21099 8082 995 0,'-20'0'248'0,"0"-1"-251"0,0-5 0 31,5 6 38-31,5 0-29 16,3 4-6-16,0 3-4 0,0 6-3 15,0 6 0-15,1 3 2 16,0 7 2-16,-1 1 1 15,-1 4 2-15,-1 0 1 16,1-3 1-16,0-2-2 0,-3-2 1 16,0 1-1-16,-1-1 0 15,-6 4-1-15,-5 5 0 16,-4 5-1-16,-6 7 2 0,-7 5-1 16,-7 1 1-16,-6 0 1 15,-8-4-1-15,-2-1-2 16,-4-5 0-16,-6-3 5 15,0-6-4-15,1-6-3 16,2-7-23-16,7-11 2 16,5-8 22-16,8-5 6 0,9-10 3 15,5-3-1-15,8-2 21 16,6 3 5 0,5 3-3-16,6 1-9 0,3 5-5 15,5 3-9-15,3 2-12 16,0 10-9-16,0 9-34 15,2 10 37-15,5 8 11 0,4 6 0 0,1 5-38 16,5 1 20-16,5-1-3 16,6-3 17-16,0-5 7 15,6 1 0-15,4-5 1 16,3-4 4 0,6-2-2-16,1-6 0 15,4-6 1-15,0-6-1 16,0-6 0-16,0-6-1 0,-1-2 0 0,-2-14-1 0,0-5 0 31,-4-4-2-31,-4-7 2 16,-5-1-2-16,-8-3 2 15,-7-1-1-15,-7 0 4 0,-8 0 0 16,-6-1 5-16,-7 2 0 16,-10 0-3-16,-9 1-2 0,-7 5-3 15,-9 3-4 1,-4 5-3-16,-4 4-6 15,2 7 10-15,4 1 2 0,6 5-1 16,4 5-6-16,10 4-48 16,4 10-90-16,4 2-128 15,2-2-96-15</inkml:trace>
  <inkml:trace contextRef="#ctx0" brushRef="#br0" timeOffset="8381.13">20842 9610 1078 0,'-12'-7'172'0,"-1"0"-236"16,-3 3 62-16,6 5-1 16,1 7-49-16,2 7-38 0,-2 6 22 15,3 7-30-15,1 4 81 16,0-1 18-16,2-1 1 15,2-6-1-15,1-4 3 16,1-7-2-16,6-4 2 16,2-4 5-16,2-5 6 15,2 0 5-15,1-5 21 0,2-8 1 16,2-6-19-16,-3-6-10 16,-1-5 0-1,-2 0-8-15,-8-3 2 0,-3-1 24 16,-1 2 17-16,-10 2-25 0,-6-2-19 15,-1 6-1-15,-4-1 8 16,-3 5 23-16,0 5-30 16,1 3-4-16,3 5-4 0,1 4 0 31,6 4-4-31,5 1-76 16,5 7-88-16,2-2-95 0,1-5-81 15</inkml:trace>
  <inkml:trace contextRef="#ctx0" brushRef="#br0" timeOffset="8841.36">21707 8229 1198 0,'-23'17'45'0,"-4"1"-111"15,3 13 38-15,2 16 20 0,-1 15 2 16,0 14 6-16,-3 9 2 15,0 3 0-15,2-4 1 16,1-6-2-16,2-8 1 16,7-15 0-16,3-7-3 15,4-11-1-15,3-8-25 0,2-9-33 16,2-10-49-16,4-12-26 16,1-19-77-16,0-19-72 15</inkml:trace>
  <inkml:trace contextRef="#ctx0" brushRef="#br0" timeOffset="9058.77">21557 8354 1216 0,'2'-22'58'0,"-1"2"-14"16,9-2-8-16,12-1-21 0,12-4-14 16,11-4 3-16,15-2-5 0,12-3 1 15,11 0 0-15,2 6-6 31,0 3 0-31,-5 4-34 16,-8 5-47-16,-12 5-69 0,-16 3-9 16,-16 6-39-16,-19-1-108 15</inkml:trace>
  <inkml:trace contextRef="#ctx0" brushRef="#br0" timeOffset="9319.24">21396 8569 770 0,'-12'8'445'0,"5"-8"-391"0,2 0-36 16,7 0-14 0,11 0-8-16,14-5 4 0,8 4 12 15,17-5-7-15,11-1-4 0,9 3-5 16,1-5-6-16,3 1-85 15,-2-3-75-15,-9-5-96 16,-13-6-140 0</inkml:trace>
  <inkml:trace contextRef="#ctx0" brushRef="#br0" timeOffset="9559.23">21286 9050 1337 0,'-2'7'130'16,"0"-7"-128"-16,2 0-14 0,7 0 15 16,15 0-4-16,6 3 2 15,11 1 1-15,11 3-3 16,11 1 0-16,5 1-24 15,1-2-32-15,2 3-15 16,-1-7-48-16,-6-3-99 0,-9-16-139 0</inkml:trace>
  <inkml:trace contextRef="#ctx0" brushRef="#br0" timeOffset="9770.07">22197 8889 645 0,'7'8'814'16,"-4"-6"-813"-16,1 2-21 16,6 6-27-16,8 10 5 15,3 11 18-15,4 13 18 16,7 9-49 0,0 5-8-16,1 4-24 15,-2-3-2-15,-2-1 1 0,-2-6-54 16,-6-7-65-1,-6-7-106-15</inkml:trace>
  <inkml:trace contextRef="#ctx0" brushRef="#br0" timeOffset="10006.59">21944 9475 1614 0,'14'-30'5'15,"7"-8"-9"-15,15-9 5 16,20-3 2-16,16-6 0 0,11-6-4 16,10-1-18-16,8 2-55 15,1-3-50 1,-3-4-119-16,-12-10-205 0</inkml:trace>
  <inkml:trace contextRef="#ctx0" brushRef="#br0" timeOffset="13072.94">24730 10539 715 0,'-3'2'19'0,"0"-4"-19"16,3 2 16-16,2 2-19 15,1-2 0-15,5 3 7 0,3 2-3 16,1-1-1-16,2 1 0 16,2-1-1-16,0-1 0 0,1 0-2 15,3-2 1-15,-1 0 1 16,3-3-2-1,0 1 2-15,1-4 2 16,2-1 50-16,0 0 2 0,0-1-22 16,0 0-18-16,4 1-1 15,2-3 4-15,2-2 6 0,4-5-8 0,5-3-5 16,7-6-3-16,4-2-2 16,6-7 0-16,1 0-1 31,2-3-2-31,2-2 0 0,-5 0-1 15,5-4 3-15,-5 2 27 16,2-2 14-16,-1 3-25 16,2-1-4-16,1 2-4 0,4-1-6 15,2-2-5-15,3-1 1 16,6-1 1-16,1-1-1 16,1-1-1-16,-4 1 0 0,-2 4 0 15,-1 2 1-15,-5-1 0 0,-1 3-2 31,-2 0 3-31,-1 0-3 0,-3 1 2 16,-1 0-2-16,-7 2 3 16,-7 4-2-16,-7 3 0 0,-7 7 1 15,-6 2 0-15,-7 5-1 0,-2 4 0 16,-2 2 0-16,0 1-1 16,2 1 1-16,-1-1-1 15,0 0 1 1,-3 1 0-16,1 0 0 15,-6 1-1-15,-1 2 1 16,-2 1-2-16,-2 0 0 16,-1 1 1-16,-1 0-5 15,-1 0-95-15,-1 1-74 0,-6-1-98 16,-11-4-162-16</inkml:trace>
  <inkml:trace contextRef="#ctx0" brushRef="#br0" timeOffset="13563.5">26675 9219 764 0,'-13'-2'61'16,"1"-5"-5"-16,6 1 14 15,4 5-15-15,0-1-49 0,6 2-21 0,5 0-18 16,7 0 30-16,4 0 2 16,5 0 3-16,6 0 0 15,6 0 2-15,6-6-6 16,5-3 2-16,7-6-2 16,7-1 5-16,4-5-1 0,1 0 2 31,0 2 1-31,-2 2-2 0,-3 3-3 15,-2 5 0-15,-4 2 1 16,1 2-1-16,-5 2 1 16,2 2 0-16,-4 1 0 0,-8 0-1 15,-6 5-1-15,-7 2 1 16,-5 1-2-16,-10 3 0 0,-3 2-2 16,-8 0-1-1,-1 3 0-15,-7 4 4 0,-15 5 2 16,-9 5 11-16,-13 5-3 15,-6 5 1-15,-8 6-5 16,-6 3-4-16,-1 5 0 16,-5 2 0-16,-4 6-11 0,-6-2-142 15,-3-3-173-15</inkml:trace>
  <inkml:trace contextRef="#ctx0" brushRef="#br0" timeOffset="20440.78">26894 8765 678 0,'3'-2'148'0,"-3"-1"-143"16,5 3 1-16,4-2-9 16,3-2-3-16,5 1 5 0,9-2 0 15,-2-2-1-15,3-1 3 16,2 3-3-16,-2-2 1 15,-2 2 0-15,0 1 2 16,-1-3-2-16,1 1 6 0,3-2 15 0,2-2-9 16,3-3-6-16,1-4-1 15,4-3-2-15,-2-5 0 32,-1-2 0-32,-1 0 0 0,-3-4 0 15,0-1 22-15,-4 1 7 16,-4-3 2-16,-3 1-9 0,-6 0-3 0,-2-1 8 31,-5 2 12-31,-5-2 2 0,-1 2 7 0,-1 1-10 31,0 1-18-31,-7 2-12 0,2-3-5 16,-5 2-4-16,2 1 0 16,-4-2-2-16,-2 2 4 15,-2 0-1-15,-1 3-1 16,0 4 5-16,-1 2-4 15,1 2-2-15,3 6 6 0,3 1-3 16,3 5-2-16,3 1-2 16,5 4-44-16,0 2-68 0,4 5-107 15,5 4-15-15,-2-1-32 16</inkml:trace>
  <inkml:trace contextRef="#ctx0" brushRef="#br0" timeOffset="21052.19">27815 8383 890 0,'-8'3'128'0,"3"-3"-119"15,1 0 5-15,4 2-14 16,2 0-12-16,5 1-10 15,4 0 10-15,5-1-6 16,4-2-8-16,2 0 6 0,3-9 10 16,-1-3 8-16,1-1 5 15,-6-4-1-15,2 1 1 16,-5-5-3-16,1 1 4 0,-1-1 6 0,0-2 35 16,4 1-17-16,-4-3-11 31,2 1-10-31,1-2 2 0,-2-1-3 15,-1 0-2-15,-2-1-1 16,-3-1 0-16,-4-2-1 16,2 1 1-16,-6-1 1 15,-1 0-1-15,-2 1 0 16,-2 2 8-16,-1-1 33 0,-6 4-21 16,2-1-4-16,-1 2-11 15,1 0-7-15,-2 2 0 0,2 1 0 16,0 5 0-1,1 0 0-15,0 3-1 16,0 1 0-16,2 4-30 0,2 0-79 0,-1 3-73 16,-1 3-123-1,-2 0-163-15</inkml:trace>
  <inkml:trace contextRef="#ctx0" brushRef="#br0" timeOffset="21731.82">28603 8118 845 0,'-10'0'128'0,"1"0"-117"16,3 0-7-16,4-2 0 15,2 1-7 1,0 1-31-16,4-1-23 16,5-2 37-16,3-2 15 0,1 0 0 15,3-4 7-15,3-2 3 16,4-5-7-16,1-2 5 15,3-5-1-15,3-4 2 16,-1-3-2-16,-3-1-1 16,0 2 0-16,-5-1 1 0,-3 4 44 15,-5-1-15-15,-6 2 7 16,0 0-11-16,-2 0-17 16,-3-2-5-16,0 0-3 15,-2 1 0-15,-2-2 2 16,-1 2 18-16,-6 1 7 0,2 2-2 15,-4 0 4-15,0 3-8 0,-2 2-10 32,-1 1-1-32,-1 2-8 0,-1-1-3 15,1 3-1-15,-2 1-7 0,0 4-18 16,1 0 0-16,3 3-10 16,4 4-21-16,-2 1-47 15,0 0-90-15,-3 0-269 0</inkml:trace>
  <inkml:trace contextRef="#ctx0" brushRef="#br0" timeOffset="35192.55">9146 13180 690 0,'-10'-11'21'0,"-4"3"21"0,5 5 57 15,0 7-82-15,-1 7-23 16,2 5-10-16,1 4 0 16,1 4 7-16,2 2-7 15,-2 4 11-15,2 2 0 0,1 2 5 16,-3 6-1 0,2 3 1-16,-2 4-1 0,-1 3 2 15,3 2-2-15,-3-1 1 0,3-4 0 16,2-3 2-16,2-4 1 15,0-4 6-15,3-1-1 16,4-2 1 0,3 1 2-16,2 1-6 0,1 2-4 15,2-1 0-15,0 0 0 16,2-1 0-16,1-2 0 16,2-2-1-16,2-4 0 0,0-3-1 0,5-4 2 15,1-4 0-15,4-3 1 16,-2-3 1-16,4-1 3 15,0-2 0 1,1 0 9-16,-1 0 16 0,1 1-8 16,1 3-12-16,1 2-1 15,3 1-2 1,3 2-2-16,2 1-3 0,2 0 1 16,2-2-4-16,2 0 2 15,-1-2-3-15,-2-1 2 16,2-1 0-16,0-1 0 15,1-2-2-15,0-2 1 0,-3 0-1 16,2-1 2-16,-2-1-1 16,0 2 0-16,0 0 0 15,1 3 2-15,3-1 0 0,1 2 1 16,0 0-4-16,4-2 2 16,0-2 1-16,1-2-2 15,-1-3 0-15,-1 1 2 0,-3-4-4 16,-4 0 4-16,-1 1-2 0,-5-1 1 15,-2 2-2-15,0-1 1 16,-2 0 0-16,-1 0 0 16,0 0 0-16,1-2-1 15,-3 1 0-15,-3 0 1 16,-1 1 1 0,-4-1 0-16,-1 2-1 15,-4 0 1-15,1 0-1 16,-1 0 1-16,-1-1-1 0,0-1 3 15,0 2-1-15,1-4-1 16,-4-2-2-16,1-1 3 16,-3-1-3-16,-2-2 1 15,-1-2 2-15,-2-2-1 0,1-3 0 0,2-6 2 16,0-10-2-16,2-6 3 16,4-11 0-1,2-8-2-15,3-8 0 16,1-6 1-16,-1-7-2 15,1-3-1-15,-3-2-2 16,-4 3 2-16,0 2-2 16,-4 7 3-16,-1 7-1 0,-3 8-3 15,1 6 7-15,-2 6-3 16,-2 8-1-16,0 6 0 16,-4 8-1-16,-3 5 2 0,-2 6 2 15,0 3 0-15,-6 1 0 16,-1 2 0-16,0-1 0 15,-1 1 0-15,-2 0 0 16,-2 2 2-16,-1 1 17 16,-3 0-7-16,-1 0 2 15,-4 2-1-15,-2 0-4 0,-3 1-1 0,-1 0-1 16,-3 3-8-16,-1 2 1 16,-4-1-2-16,0 0 4 15,-3 0-3-15,-1-3 14 0,-4 1-8 31,-1 0-1-31,-3-2 12 16,-1-1-16-16,-3 1 0 0,-2 0 0 16,-3 0 2-16,-2 1-1 15,-3 1-2-15,-1-2-1 16,-4 3-1-16,-1-1 0 16,-2 1 0-16,-1-1 3 0,0-2-4 15,-3 1 2 1,0-1 0-16,-2 1-1 0,-2 0-2 0,0-1 3 15,-3 2-1 1,-4-3 3-16,0 0 1 16,-1 1 22-16,-2 0 1 0,-3 1-11 15,2 4-12-15,1 2-1 0,3 2-1 16,-1 0 0-16,2 0 2 16,1-1-4-1,3 0 0-15,0 1-1 0,-1-3 0 16,1 0 1-1,4 1-9-15,-3-1-9 0,4-2-17 0,-5 0-13 16,4 0-28-16,-2 1-55 16,-1 1-103-16,-4-1-261 0</inkml:trace>
  <inkml:trace contextRef="#ctx0" brushRef="#br0" timeOffset="41104.25">27000 11079 867 0,'2'-6'47'0,"-2"-7"-35"15,-2 2 14-15,0 4 21 0,2-1-35 31,-2 0-9-31,-1 0-2 0,2-2 1 16,0-1-4 0,-4-2 4-16,-6-2-1 15,-3 0 2-15,-5-1 5 16,-2-1-2-16,-4 1 8 0,-4 0 3 16,1-3-3-16,1-1 3 0,0-2 10 15,0-1-1-15,1-3-11 16,-1 0 6-16,0-1 5 15,0 0-8-15,-2 1-4 16,-1-1-3-16,-3-1-2 0,-3 2-3 16,-1-1 0-16,-3-2 1 15,4 3-2-15,-3-3-2 0,4 0 1 16,1 1-3-16,-1-2 1 16,1 1-1-16,-1 0 3 15,1-2 3 1,-2 4 3-16,-2-5-3 0,2 3-2 15,-2-2 0-15,1 1-2 16,-4 2-1-16,1-1 0 16,-5 3-2-1,2 1 1-15,-1 2-2 0,-2-2 2 16,1 3-2-16,2-3 3 16,0 2-2-16,3-2 1 15,-4-1-1-15,3 0 1 16,-2 1-1-16,1-3 6 0,1 2 7 15,-1-1 5-15,1 1-4 16,1 2-6-16,0 1 1 0,1 3-8 16,0-1 0-16,2 3 0 15,1 0-2-15,-1 0 1 16,3 2 2-16,2-1-3 0,5 0 3 16,0 1-3-16,3-2 4 15,3 3-2-15,3-2 3 16,1 3 5-1,1 0 2-15,3 1-4 0,2 4-5 16,-1 0-2-16,4 1 0 0,2 4-1 16,1-3 0-1,-1 3-4-15,3 1-15 16,0 0-14-16,1 3-12 16,-2-3-28-16,3 3-60 15,-3 0-133-15,-2-7-282 0</inkml:trace>
  <inkml:trace contextRef="#ctx0" brushRef="#br0" timeOffset="41871.5">24921 9552 851 0,'-7'-10'30'0,"-3"-3"-27"16,0 1 45-16,1 2 0 0,-2-3-40 15,-3 0 15-15,-1 1-3 16,-3-1-14-16,-3 0 7 16,0 1 10-16,-6 0 1 15,-1 1-3-15,-2-2-11 16,0 2-5-16,0 2-3 16,0-3 4-1,1-1-1-15,1 2-3 16,0 0 1-16,-1 1 0 15,0 0 4-15,1 1-1 16,-1 0-1-16,2 2 0 0,3 2 8 16,2-1 20-16,5 1 3 15,3 2-5-15,5-1-7 0,3 1-9 16,4 2-5-16,0 0-5 0,2 1-1 16,-1 0-5-16,1 0 1 15,3 0-4 1,-2 0-3-16,4 0 0 0,5 5 4 15,4 3 4-15,2 2-2 16,4 4 2-16,0 4 1 0,3 2-4 16,2 3 2-16,0 2 0 15,2 0 0-15,0 4 0 16,3-3-1-16,-3 3 0 16,1-4 1-16,0 0 0 0,1 0 0 15,-2-2 0 1,0 0 1-16,1-1-1 15,-2 0-1-15,1-2 2 16,-2 0-2-16,1-2-1 16,0-3 4-16,-3 0-4 15,0 0-23-15,-3-2-10 16,-1 0-10-16,-5 0-15 0,-1-2-23 16,-4-3-14-16,-4-2-38 15,-2-5-75-15,-3-10-74 16</inkml:trace>
  <inkml:trace contextRef="#ctx0" brushRef="#br0" timeOffset="42188.15">25038 9388 1074 0,'-1'-17'108'0,"-7"-1"-98"15,4 4 7-15,0 4 22 16,2 5-31-1,0 2-7-15,0 1-4 0,2 2-22 16,-1 0-8-16,0 0-1 16,0 0 25-16,-3 2-4 15,-2 2 16-15,-3 4 1 16,-5 2-2-16,1 3 4 0,-5 3 3 16,1 1 2-16,-1 4 3 15,-1 0-5-15,1 2-4 0,-3 1-3 16,-1 5 3-16,-1-1-3 15,-2 4-2 1,-1 5 2-16,-2 8-4 0,-1 3-27 16,-5 4-110-16,-1-6-124 15,-3-11-165-15</inkml:trace>
  <inkml:trace contextRef="#ctx0" brushRef="#br0" timeOffset="66245.78">18453 13752 974 0,'-5'-12'1'0,"-7"-2"0"16,4 7 1-16,3 6 0 16,1 2-5-16,1 5 1 15,1 6-4-15,1 4 8 0,0 7-4 16,-1 3 2-16,2 2-2 16,0 5 1-16,-1 2 0 15,0 3 1-15,-4 2-2 16,-3 3-1-16,-1 4 4 15,-4 2 3-15,-2 5-2 16,-2 6 0-16,-2 5 0 0,0 6 0 16,2 3-1-16,-1 3 1 15,3 0 0-15,0-4 1 16,4-3-2-16,-1-8-2 0,4-5 2 16,1-3-1-16,1-2-1 15,-1 0 3 1,0 1-3-16,-2 0 3 0,1 0-2 15,-2 0 2-15,2-1-2 0,-1 1-3 16,2-2 4-16,-2-2 1 16,2-3-2-16,2-6 22 15,1-5-8-15,4-9-3 16,-2-8 6-16,4-3-9 16,4-7-4-16,0-3-2 15,3 0 1-15,0-1 0 16,1 0-1-16,0 0 0 15,3 0 0-15,-1 1-2 0,3 0 0 16,-1-2 2-16,3 1-3 16,3 0 3-16,2-1-1 15,3-2 2-15,2 2 3 16,3-1 3-16,0 0 6 0,1 1-3 16,3 1-6-16,-1 1-1 0,3 0-2 15,3 1-2 1,5-3 2-16,2 0-3 0,4-2 2 15,3 0 0 1,2-3 0-16,3 2 2 0,3-3-3 16,2 1 4-16,1 1-1 15,2-1 3-15,-1 4-3 16,-1-2 3-16,1 5-4 16,-2 0 1-16,2 1-1 15,2-1 0-15,0 2-2 0,5-1 2 16,1-3-4-16,2-1 3 15,2 1-2-15,1-5 1 0,2 0-1 16,1 1 2-16,-2-2 6 16,4 1 11-1,1 0-2-15,2 2 0 0,-5 0-12 16,0 5-2-16,2 3-2 0,-3 2-2 16,3-1 3-16,-3-1-2 15,5-1 1-15,4-4-1 16,2-1 1-16,1-3 0 0,1-4-1 15,3-1 1-15,-1 0-1 16,-1 3 18-16,-2 0-11 16,2 2-5-16,-1 0 0 0,-3 0 0 15,0-3 0-15,0 1 8 16,0-1 6-16,-1 3-8 16,0-2-3-16,3 2-3 15,-1 4 0-15,-1-2-2 31,-1 2 1-31,2 1 0 0,-2-2-2 16,0-1 2-16,-3 1 0 16,1-2 0-16,-2 2-1 15,-2 1 1-15,-4 1 1 16,-2 2 2-16,-3 1 3 0,-2 0-3 16,-1-1-2-16,-1 0-1 15,0-1-1-15,-2-3 2 16,1 0-1-16,-1 0-1 15,-4-2 1-15,-2-1 1 0,-5 0-1 16,-6 1-1-16,-5 0-1 0,-9 0 2 16,-6 1 0-16,-7 1-2 15,-8-1 3-15,-4 1-2 0,-5-1 2 32,-3-1-2-32,-3 0 3 15,-1 0-2-15,2 0 7 16,-3 0 19-16,1-1-2 0,0 1-7 15,0-1-1-15,-2-1-12 16,2-1-1-16,-2-7-2 16,1-6-4-16,0-7 0 15,1-9 1-15,1-8 2 0,0-7-2 16,5-5-4-16,1-5-1 16,4-2-15-16,-1-3 15 15,1-1 0-15,2 0 4 0,-3-1 4 16,2 3-4-16,-3 0 3 15,-2 1-2-15,-1 2 1 16,-1 2 0-16,-2 1 0 0,2 1 0 16,-1 0-1-16,0-2-18 0,5-4 8 31,2-1 2-31,2-3-3 16,4-1-4-16,0 0 4 0,1 0 1 0,-3 5 2 15,0 5 5-15,-5 5 4 16,-2 8 0-1,-3 3 3-15,0 4-3 0,-2 2-1 0,-2 2 3 32,1 3-4-32,-4 4 3 15,-2 2-1-15,-5 3 1 0,-3 4 0 16,-5 1 0-16,-1 5 0 16,-5 4-3-16,-2 2 1 0,-4 3-1 15,0 4-1-15,-2 3 2 16,-2 3-1-1,1 0 1-15,0-3 2 0,-1-2 0 16,-1 1 1-16,-1-4 1 16,-4 0-2-16,-2-1-1 15,-2 1 2-15,-4 1-1 16,-4-1-2-16,-1 3 1 16,-3 0 1-16,0 0 0 0,-1 0-2 15,-1-2 3-15,-3-1-3 16,0 1 2-16,0-1 0 15,-2 0-1-15,-2 0-1 16,0-2 1-16,-2-6 0 0,-3 1 0 16,-5-1 1-1,1-1 1-15,-5 1-2 0,0 2-1 0,-1 0 2 16,-4-1 0-16,0 0-1 16,-3 0 0-16,-1 1-1 0,-2 2 0 31,-3 1 2-31,1-1-1 0,0 1 1 15,1 0-1-15,-3-1 0 16,0-3 0-16,-2 1-1 0,-2-2 3 16,-3 2-2-16,0 0 2 15,1 1 1-15,-1 2-2 16,-2 1 0 0,-2-2-1-16,1 4 0 0,-1-1 0 0,-2 4 1 15,3 0-1-15,-2 1-1 16,2-1 1-16,3-1 0 15,0-1-1-15,1 0 2 16,0-2-1-16,5 0 1 16,1-2-2-1,0 0 3-15,1-2-1 0,3-3-1 16,0 1 1-16,-2 1 1 16,1 1 3-16,3 0-3 15,1 1 0-15,-4 1-1 16,1 0-1-16,-1-1-1 0,1 2 0 15,-1-1 1-15,-2-1-1 16,2 2 2-16,2-1-3 16,-3 2 1-16,-6 1-24 0,1 6-9 15,-1 5-12-15,-2 5-11 16,-6 7-48-16,1 4-84 16,-9 2-180-16</inkml:trace>
  <inkml:trace contextRef="#ctx0" brushRef="#br0" timeOffset="70368">32967 7836 995 0,'-2'-15'7'15,"-2"1"-5"-15,1 4 22 16,-3 3 5-16,2 0-27 15,1 1-1-15,-3 0 0 16,-1 1-1-16,2-1 0 0,-3 0-1 16,1-1 3-16,-7-2 0 15,-1 0-2-15,-5-4-2 16,-5 0-2-16,-4-4 0 16,0 1 3-16,-1-2 5 15,-5-6 9-15,1-2 33 16,-1-2 0-16,-1-2-6 15,-4-1-4-15,-3-1-7 0,3 0-8 16,-5-1 0-16,3-1-15 0,-2-1-2 16,1-1-1-16,-2-1 0 15,0-6-2 1,1 0 0-16,-1-3-1 0,-4 1 0 16,-1-2 1-16,0 0-2 15,-4 3 4-15,-2-2-3 16,0 1-1-16,-1 1 13 15,-3 0-23-15,5 0 24 16,-1 1 1-16,4-1-1 0,1 1-2 16,2 0-4-16,4 0-4 15,0-2 0-15,0 3-1 0,3 0-1 16,2 3-1-16,-1 4-1 16,1 1 0-1,0 1 1-15,0 5-1 0,0 1 0 16,2 0 0-16,4 1-2 15,1 1 5-15,4 2-1 0,4 2-1 16,5 2 0-16,4 4-2 16,4 3-7-16,0 2-23 0,5 3-23 15,-1 2-63-15,-4 0-116 16,-1-4-230-16</inkml:trace>
  <inkml:trace contextRef="#ctx0" brushRef="#br0" timeOffset="71149.18">30962 5999 872 0,'0'-3'48'0,"-6"-4"-35"16,2 1 104-16,-3-2-14 16,0 1-49-16,0 1-13 0,-1-1-10 0,1 1-21 15,-2 0-9 1,-1 1-1-16,-2-2-1 16,-5-3-1-16,-4 1-5 15,-4-3-16-15,-4 0-5 16,-7-3 0-16,-4 1-4 15,-1 0 19-15,1 0 7 0,-2 3 9 16,4 1 7-16,7 0 34 16,2 3 1-16,6 2-22 0,6-1-12 15,5 3-5-15,3 1-1 16,4 1-2-16,4 1-2 16,1 0-3-16,-1 0-4 15,1 5-2-15,3 5-12 16,7 2 10-16,-2 2 4 0,5 4 1 15,1 1 4-15,3-2 1 0,2 4 0 16,0-2 1-16,4 2-1 16,1 2-1-16,3 1 4 15,4 3-3 1,-1 3 3-16,5 1-5 0,-3 2 3 16,3 3 0-16,-2 3-3 15,-5-1 2 1,1 2-1-16,-2 0-87 0,0 2-16 15,-1-3-49-15,1-10-66 16,2-14-138-16</inkml:trace>
  <inkml:trace contextRef="#ctx0" brushRef="#br0" timeOffset="71932.78">32581 7141 1285 0,'0'-17'36'0,"-6"-3"-35"16,-2 4 55-16,2 6 9 0,3 4-49 15,1 1-16 1,0 3-4-16,2 2-2 16,2 2-16-16,-2 5-44 0,5 4 22 15,4 5 40 1,2 1 2-16,4 6 1 15,4 2-1-15,5 2 4 0,3 4-3 16,5-1 3-16,3 2-1 0,5 4-3 16,0 1 1-16,7 2 1 15,1 4 0-15,-2 2 1 0,-2 2-1 16,-1-2 1-16,-5 1-2 16,-6-5 0-16,-3-2 2 15,-4-5-7-15,-5-2-13 16,-7-5 12-1,-5-3 5-15,-5-3-2 0,-1-4 1 16,-2-2 1 0,-2-4-1-16,-5-4 3 0,-1-3 2 0,-4-1 3 31,-5-3 4-31,-6 0 9 16,-8-3-2-16,-7-1-5 15,-12-3-6-15,-6 0-5 0,-6 1 0 16,-7 3 0-16,-9 0-3 15,-1 2-50-15,2 1-27 16,-4-1 12-16,2 1 23 16,1 0-34-16,0-3-120 0,2-9-197 15</inkml:trace>
  <inkml:trace contextRef="#ctx0" brushRef="#br0" timeOffset="80107.71">9820 15579 519 0,'-6'2'19'15,"-1"-2"2"-15,4 0 35 16,2-3-10-16,1 3-35 16,0 1-12-16,0-1-2 0,1 0 6 15,2 1 1-15,0-1-1 0,-1 0 2 16,0 1-2-16,-2-1-1 0,1 0-1 16,-1 0 1-16,0 0 4 15,0-2-1-15,-4 0 45 16,-4 0 12-16,-1-3-47 15,-4-2-11-15,-3-2 4 0,-1 0 14 32,-3 1 12-32,-1 0 5 15,-3 2-8-15,0 1-6 16,-3 3-7-16,-3 2-11 16,-2 3-2-16,-1 8-2 0,-4 4-2 0,0 6-2 15,-1 5 2-15,2 5-2 16,3 0-1-16,3-2 3 15,6 0-2-15,6-7 1 16,9-2 0 0,1-5-1-16,6-1-1 15,2-1-3-15,2-2 3 0,8 2 1 16,4 1 2-16,2-1 0 16,6-2 2-16,7 0-1 15,3-1-2-15,3-1 4 16,3-3-3-16,2-1-2 15,-1-3 1-15,-2-1-2 16,-2-1 1-16,-3-3-1 0,-5-2 1 16,-4-2-2-16,-8 1 2 0,-2 3 1 15,-6 0 0-15,-7 0 1 16,-3 3 3-16,-7-3 0 16,-9 3-3-16,-7 6 0 15,-4 3-2-15,-4 7 1 0,-4 3 1 16,-4 5-2-16,0 2 1 15,-1 3 0-15,-1 2 2 0,2 1-3 32,-5 4 2-32,2 1-3 0,2 1 3 15,1-4-4-15,3 0 3 0,5-7 1 16,3-4 0 0,4-4 1-16,4-1 4 15,5-4 30-15,4 0-14 16,6-2-3-16,2-1-8 0,6-2-4 15,2-1-2-15,9-1 1 16,6-1-1-16,5-1 1 16,4-3 0-16,5 0 1 15,4-4-3-15,1-6 0 0,8-3-2 16,2-3-1-16,8-3-2 16,3-4-10-16,0-1-9 0,-4-2-136 15,-11-4-214-15</inkml:trace>
  <inkml:trace contextRef="#ctx0" brushRef="#br0" timeOffset="86559.2">7248 15325 952 0,'-22'16'-7'0,"-7"-3"-20"16,6 1 26 0,5 2 2-16,0 7 1 0,3 1 0 0,1 6-1 15,-1 4 0-15,2 8 1 16,-4 5 1-16,2 7-3 16,-5 8 0-1,1 7 0-15,0 10 0 0,-4 11-3 16,2 8 6-1,0 11-2-15,-4 12 0 0,2 8 1 0,2 6-1 16,1 1-2-16,2-5 1 16,4-10 0-16,4-12-1 0,2-14 2 15,6-18 0-15,2-10 0 16,0-13 1-16,5-6-3 16,4-7 1-1,2-5 0-15,2-1 0 16,1-2 2-16,2-2 0 15,1 2 14-15,2-1-5 16,2-3-6-16,1-1-4 0,4-6-2 16,5-1-2-16,2-8 6 15,3-5-7-15,4-2 8 16,5-1 5-16,0-3 11 0,8 3 10 16,1-2-17-16,4 0-3 15,4-1-6-15,2 0-1 16,0 1-2-16,-1-3 1 15,0 3-1-15,-5 0-1 0,-2-3 1 16,-4 1-1-16,-3-1 2 16,-4 2-2-1,-4-2-1-15,-4 0 1 0,-5 4 0 16,-3 2 0-16,-4 0 1 0,-7 1-1 16,0 1 3-1,-4-4-1-15,-1 2 0 16,-2-4 0-16,0 1-1 15,-4-2 1-15,0-1-2 16,-1 0 3-16,0-2 1 0,-2-5 1 16,0-7 32-16,-2-7 11 15,0-9-23-15,-2-7-15 16,0-8-7-16,0-8 0 16,0-7-2-16,-2-5 3 0,1-8-2 15,1-6-2-15,3-7-1 16,6-7 2-16,2-3 0 0,5-1-3 15,-1 0 3-15,3 5 0 16,-2 1-2-16,-3 7 1 16,0 6 1-1,3 1 0-15,-3 4-2 0,1 2 2 16,-1 5-1-16,-1 4-1 16,-3 2 2-16,-2 4-1 15,-3 6 0-15,-2 4 1 16,-2 5-1-16,0 5 1 0,-7 7 0 15,-5 2 3-15,-5 5 4 16,-6 3 2-16,-5 2-7 16,-8 2-2-16,-3 1-3 0,-7 1 0 15,-5 2 5 1,-3 0-1-16,-6-3 6 0,-1-1 10 16,-6-2 14-16,-4-4 8 15,-3 2-17-15,-4-3-7 16,-3 1-3-16,-5-1-13 15,0 0 2-15,-5 3 0 0,-3 2-2 16,0 5-2 0,-5 6-1-16,3 8-11 0,0 11-76 15,-5 17-83-15,-6 2-104 0,-12 0-354 16</inkml:trace>
  <inkml:trace contextRef="#ctx0" brushRef="#br0" timeOffset="88352.43">12612 15338 1155 0,'-13'-1'-5'16,"5"-2"-30"-16,6 3 26 0,2 4-51 31,0 9-89-31,3 5 131 0,-2 7 20 0,-1 7 0 16,-5 7 2-1,-6 3-3-15,-5 6 4 16,-2 4-4-16,-1 3 2 0,-2 10 20 15,0 8 15-15,2 8-12 16,-1 10-8-16,1 6-7 16,1 6-4-16,-1 3-3 15,0 7 0-15,-2 9-2 16,0 5 0-16,0 6-2 0,-2 0 1 16,1 1-2-16,3-5 3 15,2-10 0-15,6-13-1 16,4-10 0-16,4-12-1 15,3-10 0-15,2-12 1 16,6-11 18-16,1-3 19 0,-1-4-5 16,3-4-12-16,1 0 1 15,2-3-8-15,3 1-9 0,3-3-2 16,3-2-2-16,4-5-3 16,4-1 4-16,2-6 0 0,5-2-1 15,6-4-1-15,1-4 0 16,6-2 1-16,3-2-1 15,3-1-1-15,0-3 0 16,1-1 3 0,5 0-2-16,5-1 2 0,0 0 1 15,4-2-5-15,6 0 4 16,2-1-2-16,1 1-1 16,0 1 1-16,-1 1 1 15,-3 1 0-15,-2-1-1 0,-2 2-1 16,-3-3 2-16,-3 5-1 15,0 1 2-15,-2 3-4 16,-3 1 3-16,-3 3-2 16,-5-1 2-16,-4 1 0 15,-6-1 0-15,-6 1-2 16,-7-2 3-16,-5-1-2 0,-7 0 1 16,-4 0 2-16,-4-2-3 15,-3-2 2 1,-2-1 1-16,-3 0 0 15,-1-5 17-15,-1 3-4 0,-1-2 1 16,1 0-1-16,-1-2 6 16,0 1-2-16,0 0-11 15,1-1-6-15,2-7-5 0,2-6-1 0,6-11-2 16,-1-11 2-16,7-14-2 16,1-16-2-16,5-14-12 0,3-15 4 31,2-13 9-31,3-9-5 15,1-12-2-15,2-10 12 16,-1 1-1-16,-3 0 1 0,-2 3 2 16,-4 5 1-16,-3 5-3 15,-1 5 4-15,1 1-1 16,0 2-4-16,4-1 3 16,0 4-2-16,-2 5 1 0,-1 9-2 15,-4 6 2-15,-4 6 0 16,-2 13 0-16,-3 5 1 15,-3 10-3-15,2 5 4 16,-4 8-4-16,-3 6 3 16,-1 7 1-16,0 6-2 0,-4 3 3 15,-6 6-3-15,-2 3 3 16,-3 4-3-16,-3 3-4 16,-5 3 3-1,-2 3 2-15,-5 1-1 0,-2 2 0 16,-3-1 4-16,-1 0-4 15,-4 0 3-15,-3-1 0 0,-2 0 9 16,-6-2-4-16,-3 2 5 16,-3 0-8-16,-5-1 4 15,-5 1-1-15,-3 0-1 16,-3 1 1-16,-5 1-2 0,-2 0-1 0,-6 5 2 16,-1-2-4-16,-2 1-3 15,-2-2 4-15,-2-1-1 16,0 0 3-16,1-2-4 15,-3 0-1-15,0 1-2 0,0 2 0 16,2 0-1-16,0 5-1 16,-1 5-43-1,0 5-63-15,-1 0-112 16,-9-5-143-16</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17:02.096"/>
    </inkml:context>
    <inkml:brush xml:id="br0">
      <inkml:brushProperty name="width" value="0.05292" units="cm"/>
      <inkml:brushProperty name="height" value="0.05292" units="cm"/>
      <inkml:brushProperty name="color" value="#FF0000"/>
    </inkml:brush>
  </inkml:definitions>
  <inkml:trace contextRef="#ctx0" brushRef="#br0">13403 7932 757 0,'-24'-17'5'0,"-3"1"0"0,2 2 2 16,2 0 31-16,2 4-2 15,1-2-34-15,0 2 5 16,2-1-6-16,0 1-1 0,-2 0 2 15,-2 3-2 1,-1 3 3-16,-3 1-6 16,-3 3 3-16,-3 3 0 0,-2 7 0 15,0 4 1-15,0 5 0 16,-2 2 0-16,2 0 0 0,3 3 0 16,-1 5 0-16,2 0 0 15,1 4 0-15,-2 8-1 16,0 6 0-16,0 10 1 15,-1 7-1-15,1 7 0 16,0 6 1-16,2 6-2 16,5-1 1-16,3-2 0 15,5-7 0-15,6-5 0 0,7-4-1 16,3-10 0-16,3-4 0 16,6-5-1-16,7-1 1 15,1-2-1-15,4-2 3 16,2-2 3-16,4 1 4 0,1-2-4 15,4-3-1-15,4-3 2 16,2-1 8-16,3-5-7 16,4-5 1-16,4-4-1 15,2-4-2-15,3-7-1 16,4-5 2-16,0-1-2 0,1-9-1 16,-3-5 0-1,0-1 0-15,-1-7 4 16,-2-2 2-16,-3-4 4 0,2-2 13 0,-2-5-3 15,-4-2-6-15,1-3-7 16,-6 0-1-16,-1-2 8 16,-3 0 2-16,-1-2 5 0,-4-2-10 15,-3-3-5-15,-1-1 3 16,-5-6-2-16,-1-2-2 16,-3-2-6-16,-3-4 0 15,-2-2 0 1,-4 1 0-16,-4-1 0 15,-4 3 0-15,-2 2 1 16,-8 5 1-16,-7 3 21 16,-6 5-2-16,-6 2-5 15,-5 4-10-15,-9 4-3 16,-1 0 3-16,-5 3-4 0,-3 4 0 16,-3 1-2-16,-4 4-2 15,1 1 2-15,-4 2 0 0,-1 1-2 16,-3 3 0-16,-2 2-2 0,-1 1-13 15,-1 7-37-15,-2 4-14 16,1 7-5-16,0 15-13 16,-1 13-45-1,-1 11-59-15,-4 6-209 16</inkml:trace>
  <inkml:trace contextRef="#ctx0" brushRef="#br0" timeOffset="7650.99">19870 4029 1070 0,'-3'-9'27'0,"-3"5"-26"0,4 4-5 16,3 3-4 0,4 12-53-16,2 8 32 15,0 13 22-15,2 13 7 0,-3 11-1 16,-1 11-6-16,-4 6-2 15,-2 10 3-15,-2 2-18 16,-7 2 8-16,-4-2 12 0,-1 1 6 16,-4-9 1-16,2-6 0 15,1-4-1-15,1-8 0 16,0-7 4-16,4-6-3 0,2-3 5 16,6-7 9-1,2-3-11-15,1-5-2 0,4-2-1 16,4-4-2-1,5-2 0-15,1-6 1 0,5-1 1 16,2-3-2-16,3-2 1 16,3-1 2-16,1 2-2 15,6-3 1-15,0 3-1 16,4-2 1-16,4 2 0 16,4-2-1-16,3-1 0 0,4-1 1 15,4-2 12 1,3-4-1-16,5-3-6 0,3 0-3 15,1-2 3-15,2-3-1 16,1 0-2-16,2 1-2 0,0 0-2 16,-1 1 2-16,2 0-1 15,0 0 0 1,1 2-1-16,-1-1-1 0,-2 2 1 16,1 0 0-16,-1 0-1 15,0 0 2-15,0 0-2 16,-2 0 2-16,4 0-2 0,-4 0 12 0,0 2 1 15,-1 2-7-15,-4 0-3 16,-5 0-1-16,-3 2-3 0,-3-3 5 16,-7 4-5-16,-3-1 3 15,-5 0-2-15,-2 1-1 32,-5-1 1-32,-3 0 0 0,-1-1 1 0,-7 0-1 0,-2 0 1 15,-6-4 0-15,-1 2-1 31,-6-3 0-31,-1 0 1 16,-1 0 2-16,-4 0 1 0,0-4 20 16,1-2 10-1,0-8-9-15,0-6-9 0,2-7-9 16,1-9-7-16,-1-8 1 16,2-6-1-16,-2-6 1 0,0-5-1 15,0-2 1-15,-1-2 0 16,0-2-2-1,-1 2 1-15,0-3-2 0,0 1 4 16,-1-1-1-16,1 4 0 16,-2 0-1-16,4 3 1 0,-2 0-1 15,2 4 0-15,0 0-2 16,2 6 2-16,1 4 0 16,-2 9-1-16,2 7-1 15,-5 8 2-15,0 6 0 16,-1 10 1-16,-1 0 2 15,-1 5-2-15,-1-1 0 0,1 3 0 16,-5-1 0-16,-2 1-4 0,-3 0-4 31,-4 0 2-31,-1 1 8 0,-3 2 8 16,0 1 7-16,-3 1-6 16,-4-1-8-16,-2-1-2 15,-3 1-1-15,-3-1 0 16,-5 0 1-16,-4-3-1 15,-4 0 0-15,-6 0 3 0,-5 0 5 0,-4 0 0 0,-5 0-12 16,-6-3 11-16,-2 3 4 16,-3 0 0-16,-2-3-9 31,1 3 5-31,-6-1-4 16,-2-2 6-16,0 0 15 0,-2-1-15 15,-1-1-9-15,-4-2 10 16,0 3-11-16,2-1 3 15,-4 1-2-15,-4 1-2 16,0 1 2-16,-1 2-3 0,-2-2 1 16,-2 2 3-16,1 0-2 15,1 5-1-15,0 6-9 16,-4 8-51-16,2 6-27 16,-3 3-117-16,-8 1-132 0</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18:40.022"/>
    </inkml:context>
    <inkml:brush xml:id="br0">
      <inkml:brushProperty name="width" value="0.05292" units="cm"/>
      <inkml:brushProperty name="height" value="0.05292" units="cm"/>
      <inkml:brushProperty name="color" value="#FF0000"/>
    </inkml:brush>
  </inkml:definitions>
  <inkml:trace contextRef="#ctx0" brushRef="#br0">9304 6361 692 0,'-9'10'19'0,"1"3"-18"16,4 3-1-16,4 9-3 16,3 6 1-16,3 3 4 0,1 12-2 15,1 6 0-15,-2 8 0 0,2 5 1 16,-5 6 1-16,0 6-1 15,-1 3 0-15,0 5 0 16,-2 0-2-16,0 3 3 16,0 1-2-1,0 2 1-15,0 2 1 0,0 2 1 0,1 3 10 0,4 7-1 16,2 0-2-16,0 6-3 31,0 4-3-31,0 3 3 16,-2 2-2-16,0 4-2 0,0 3 1 0,-2 5-3 15,1 2 3-15,-1 3-1 16,0 1 3-16,0 1 1 0,1 1-4 31,-2 4 0-31,1-2 9 16,3 4 6-16,-3-2-8 0,0 2-7 16,-1 0-3-16,-2 0 0 15,0-1 2-15,0 0 0 16,-4 2 0-16,-3 3-1 15,0 0 2-15,0 4 3 0,-2-2-4 16,-2 0 0-16,2 2-1 16,2-3-1-16,-1-2 3 0,2-3 9 15,0-3 24-15,3-1-21 16,2-3-8-16,1 0-2 16,0-1-3-16,0-1-1 15,0 0-1-15,2-1 1 16,0-1-3-16,0-2 4 15,-2-4-2-15,4-1 1 0,-2-3-2 16,2-5 3-16,2-4-2 0,0-5 0 16,2-6 0-16,1-4 0 15,2-8 1 1,0-3-2-16,2-4 0 16,0-6-1-16,-4-5 1 0,4-6-20 15,-3-7-17 1,2-10-21-16,-4-11-16 15,-3-16-84-15,-5-18-165 16</inkml:trace>
  <inkml:trace contextRef="#ctx0" brushRef="#br0" timeOffset="1234.82">17150 6188 1028 0,'-16'1'15'0,"3"-1"-25"16,2 0 1-16,4 6 9 15,3 4-4-15,2 11-1 16,0 9-1 0,1 14 0-16,2 10-5 0,1 10-6 15,1 10 9-15,-3 8 4 16,2 7 3-16,-4 5 0 0,-2 7 1 16,-4 6 2-16,-1 6 0 15,-2 0 0-15,1 3 0 16,4-1 0-16,3 3 0 15,1-2 12-15,2 2 3 0,3 1-12 16,3 5-2-16,2 2 0 16,-1 2-1-16,3 5-2 15,-5 7 0-15,0 5 1 16,-4 5 0-16,1 8-1 16,-2 7 1-16,-5 4-2 0,1 7 2 15,-6 1 0-15,3 4-2 0,-3-2 3 16,2-4-1-16,-1-2 3 31,1-1 0-31,4-3 31 16,-2 2-17-16,1 5-6 0,-2 4-4 0,3 1-5 15,-1 1-4-15,0 2 4 0,1 0 0 16,-2-4-1-16,3-4 4 16,-2-3-3-16,3-8 0 31,0-4 1-31,0-10-3 0,2-7 4 15,2-5 6-15,-1-5 4 16,3-2-2-16,4-2-4 0,1 0-4 0,0 0-4 31,2-2-2-31,-3-1 0 16,1-3 0-16,-3-7 1 0,-4-9-1 16,-2-8 0-16,0-9 2 15,-3-11-1-15,-5-14-1 16,1-9 1-16,-1-15 1 0,-2-9-2 0,3-9 3 15,-1-9 0-15,4-3 2 32,-4-2 0-32,2 1-1 0,2-1-3 15,0 1 1-15,2 1-2 16,1 1-1-16,2 1-2 16,2-1-41-16,8-3-50 0,1-8-48 15,-1-6-87-15,-5-21-164 16</inkml:trace>
  <inkml:trace contextRef="#ctx0" brushRef="#br0" timeOffset="11545.78">14402 10543 828 0,'-33'-18'15'0,"-4"5"-9"15,1 4 7-15,0 3-2 16,-1 3-7-16,0 3-2 15,-1-1 0-15,1 1-2 0,0 6 1 16,-1 3-3-16,-2 2 1 16,-2 7 0-16,-4 5-2 0,-2 6 4 15,-4 6-3-15,2 7 5 16,-1 2-2 0,5 4 1-16,3 2-1 15,6 0 2-15,6 0 1 0,5 2 6 0,3 0-5 16,6 3-1-1,4 1-1-15,6-3-1 0,6 1 1 16,2-3-1-16,10-3-2 16,5-4 3-16,5-3-2 15,5-4 1-15,1 1 0 16,4-1 2-16,3-2-2 0,1-2 1 0,3-2 0 16,1-3 1-16,6-5 0 31,-1-1 1-31,3-5 1 15,0-6-1-15,3-2 2 0,1-8 5 0,0-2 3 16,2-8-5 0,2-6-4-16,-2-9 3 0,2-4-4 15,-3-7-3-15,-1-3 1 16,-4-5-1-16,-3-1 1 16,-5-1 3-1,-4-3 3-15,-5-1 9 0,-5 1 4 16,-4-1-5-16,-5 0-3 15,-5 2-2-15,-4 3-3 16,-5 0 0-16,-2-1-2 0,-3 1 12 16,-5 0-2-16,-5-3-11 0,-1 0-5 15,-1-1 0 1,-5-1 0-16,-1 2 0 16,-2 3-3-16,-2 2 5 15,-5 5 1-15,-1 5 14 0,-4 4-10 16,-4 3-3-16,-1 6-3 15,-2 5-1-15,-4 4 1 16,0 4-3-16,-2 5 2 0,1 1-1 16,-2 5 0-1,2 7-1-15,-2 4 1 0,0 5 0 0,0 3 0 16,-2 5-2-16,4 4 2 16,-2 5-1-16,6 3 1 15,1 4 3 1,7 5-3-16,3 7 1 15,7 3-2-15,7 11-3 16,5 12-54-16,6 11-51 0,1 3-100 16,0 2-213-1</inkml:trace>
  <inkml:trace contextRef="#ctx0" brushRef="#br0" timeOffset="13639.66">19271 11014 929 0,'-13'-10'31'0,"2"3"31"0,6-1 39 15,1 6-67 1,2 0-31-16,0 4-9 0,3 8-32 0,0 4-6 0,-2 11 38 15,0 8 2-15,-3 12 3 32,-4 10-1-32,-1 5 0 15,-5 1-18-15,1-1 14 16,-3-4 3-16,3-10 7 0,2-7-4 16,1-12 3-16,4-8-2 15,2-7 0-15,3-6-2 16,1-3 2-16,0-3-2 15,3-6-8-15,7-11 7 16,8-13 4-16,7-14-1 0,7-13-3 16,3-5 0-16,5-4-10 0,0 7 12 15,-3 7 1-15,-4 15 1 16,-4 10 3-16,-2 10-3 16,-5 6 0-16,0 6-2 0,-1 5-3 15,-1 1 1-15,1 5 1 16,1 3 0-16,2 5-1 0,-4 2-1 15,3 7 1-15,-1 4 7 16,-2 5 0-16,-2 4-2 16,-5 7 2-16,1 4 1 31,-6 2 0-31,-3 3-3 0,-3 0-3 16,-2 2 1-16,-4 1-1 15,-7 1-6-15,-3 2 3 16,-2 3-1-16,-2 0-65 15,-1-2-103-15,0-5-101 16</inkml:trace>
  <inkml:trace contextRef="#ctx0" brushRef="#br0" timeOffset="14723.98">7460 11339 861 0,'-4'2'13'0,"-3"-2"-9"0,5 1-1 16,2-1 1-16,0 5-2 15,-3 2-3-15,1 7 0 16,-4 5 0-16,1 9-1 15,-6 9 2-15,0 10 2 16,-5 15-1-16,-4 9 0 16,0 8 0-16,-3 8-1 0,1 1 0 15,-1-7-3-15,4-9-1 16,5-18-1-16,3-14 3 16,5-16 4-16,4-13 0 15,2-8-3-15,6-12-11 0,2-10 11 0,7-13 2 16,4-12 1-16,3-11-1 15,6-8-1-15,3-8-1 16,1-1-5-16,2 1 2 16,1 3 4-16,-2 4 0 0,0 5-1 15,-3 9 1-15,-1 8-3 16,-2 8 2-16,0 7 2 0,1 5 3 31,0 5-1-31,4 4 0 16,2 0 0-16,2 6-3 15,3 4 3-15,-4 4-3 16,-1 7 2-16,-5 9 0 0,-2 12-2 16,-6 10 2-16,-6 11 2 15,-3 9 11-15,-8 7 9 0,-2 6-16 16,-2 1-1 0,-1 6 1-16,-4 3-4 15,-1 3-5-15,-5 0-84 0,-7-6-249 16</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24:53.868"/>
    </inkml:context>
    <inkml:brush xml:id="br0">
      <inkml:brushProperty name="width" value="0.05292" units="cm"/>
      <inkml:brushProperty name="height" value="0.05292" units="cm"/>
      <inkml:brushProperty name="color" value="#FF0000"/>
    </inkml:brush>
  </inkml:definitions>
  <inkml:trace contextRef="#ctx0" brushRef="#br0">21895 8036 616 0,'-13'-9'47'16,"-1"0"-13"-16,4 0 10 15,-1 0-10-15,1 1-32 16,1-1-2-16,-2 2-7 16,1 1-15-16,-1 0 6 0,1 3 3 15,0 1 12-15,2 2 2 16,-1 0 1-16,0 6-1 16,2 5 1-16,-2 3-2 15,1 4 0-15,0 5 0 0,3 3 0 0,0 2 1 31,0 3-1-31,2 5 0 0,-4 5 0 16,1 5 1-16,-5 5 0 16,-2 4 0-16,-3 8 0 15,-7 5-1-15,-2 7 2 16,-2-1-2-16,3 1 0 16,0-5 1-16,5-5 1 0,5-8 7 0,5-10-1 15,3-9-2 1,5-7 3-16,1-4 12 0,1-6-2 15,7-5-4-15,0-4 2 16,2-3 0-16,3-1 1 0,-1-1-6 16,2-2-4-16,2-1-3 31,2 0-3-31,-2 0-1 0,3-1-1 16,2-2-1-16,2 2 3 15,3-3-3-15,0 1 1 16,4-1-2-16,-1 0 2 15,0 0 1-15,4 0-1 16,-2 0 2-16,2 3-1 0,1 0 0 16,1 3 0-16,2-1-1 15,0 2 1-15,1-1-1 16,-3 2 1-16,1-2-1 0,-4 0 0 16,-1 0 0-16,-2-2 0 15,-5-1-1-15,0 0 5 0,-6-2 28 16,0-1-27-16,-7 0-2 15,-2 1-1-15,-1-1-1 16,-4 0 3 0,-1 0 0-16,-2 0 12 15,1 0 21-15,0 0-6 0,0 0-8 0,-1-6-4 16,-1-2 2-16,1-4-8 16,1-5-7-16,-3-4-7 0,-1-5-1 15,-1-1 0-15,-1-5 0 31,0-2 1-31,1 0 1 0,1-5-2 16,2-3 2-16,2-3 0 16,5-2 0-16,2-3 0 15,4-1 1-15,1-2-1 0,2 0 1 16,1 3-1-16,3-3 0 16,0-1-1-16,3 3 0 15,-1 2-18-15,-1 2-9 0,-5 4 6 16,-1 8 2-16,-4 6 16 0,-6 8 5 31,-2 3 0-31,-2 6 0 16,-2 3 0-16,-1 1 2 0,-2 1 0 0,-2 0-1 15,-1-1 1 1,-3 2 6-16,0 1 6 16,-4-1 1-16,-2 2-8 15,-6 3-4-15,-4-1-2 0,-4 2-1 0,-3 0 0 16,-5 0 1-16,-1 2-1 15,-4-1-2 1,2 2 2-16,-5-2-1 16,-3 1 0-16,-2-2 0 15,-2 0-1-15,-2 0-1 0,-2 0-28 16,1 0-9-16,-1 0-43 16,-2 0-43-16,-2 0-134 15</inkml:trace>
  <inkml:trace contextRef="#ctx0" brushRef="#br0" timeOffset="11818.36">16296 8967 680 0,'-15'-1'50'0,"2"-2"-3"31,5 0 17-31,4-3-25 16,0 3-32-16,2 2 3 0,1-2-5 15,0 1-6-15,0 0 0 16,1 2 1-16,0 0 5 16,-1-1 8-16,1 1 23 0,0 0-5 15,0 0-13-15,0 0-10 0,0 0-7 16,0 0 1-16,0 0-3 16,3 0 1-16,2 0 0 15,0 0 5-15,3 1 7 16,0-1 8-16,6 0-6 0,1 1-6 15,3-1-6-15,3 0 0 16,3 0-1 0,3 0-2-16,2 0 0 15,2 0 1-15,1 0 1 16,0 0 0-16,0 0-2 16,0 3 1-16,-1 0 2 15,1 1-3-15,2 2 2 16,-1-3-2-16,3 0 1 0,-1-1 2 15,2-1 2-15,-2 1 2 16,-2 1-2-16,-2 0-1 16,-4 1-2-16,-3 0 6 0,-2 1 1 15,-5 1 2 1,-1-2-2-16,-3-1-4 0,-1 1 4 16,-2-1 6-16,-3-2 4 15,-1 1-5-15,-1-1 2 16,-2-1-2-16,-2 0-5 15,0 1 2-15,1-1 13 0,-3 0 17 0,1 0-3 16,0 0-4 0,-1 0 1-16,0 0-6 0,-1 0-4 15,0 0-12 1,-1-2-10-16,0 0-2 0,0 1-2 16,0-2 4-16,0 2-5 15,1-1 2-15,-1 1-5 16,3 1-23-16,-2-2-12 15,6 2-41-15,4-3-91 0,-3-6-215 16,0-10-151-16</inkml:trace>
  <inkml:trace contextRef="#ctx0" brushRef="#br0" timeOffset="18936.53">17067 8537 290 0,'-15'2'339'0,"0"-2"-334"16,1 0 41-1,2 0 10-15,3 0-29 16,3 0-10-16,0-1 13 15,0-2-24-15,2 1-6 16,1 2 0-16,1-2 3 16,-2 1-3-16,1-2 2 0,0 3-2 15,0 0 4-15,1 0 0 16,0 6-2-16,0 0-2 0,2 5-2 16,-3 0 0-16,3 3 0 15,5 1 1-15,1 3 0 0,3-1-1 16,5-3 2-1,-1 1-1-15,3 0 0 16,3-5-3-16,2-2 4 16,2-2-1-16,-1-2-1 15,2-1 2-15,-1 0 1 0,-3-2-1 0,1 1 0 16,-3-2 1-16,-2 0-1 16,0-6 0-16,-3-1 0 0,0-3-4 31,-3 1 2-31,-4-2 1 15,-2-1 2-15,-1 1 2 0,-3 1 0 16,0 1 4 0,-7-2 0-16,0 2-3 0,-3 0 1 0,-2-1 17 0,1 3-3 15,-4 1-6 1,1 1 3 0,0 2-1-16,-1 0-4 15,3 3-4-15,-1 0-2 0,4 0-3 0,0 0-1 31,3 0 1-31,1 0-2 0,3 0-2 16,1 0 1-16,-1 0-1 16,4 2-1-16,0 2-1 15,0 3 3-15,5-1 0 16,3 1 2-16,1 1-2 0,3 1 0 0,2-4-1 0,0 0 1 31,-1-2 0-31,3-3 0 16,-3-2 0-16,1-6-1 15,-3-7 2-15,2-2-2 0,-3-4 1 16,-1-4-3-16,-4-5 2 0,-4 3 0 0,-1-2 2 16,-5 4 1-16,-6 2 1 31,-2 6 4-31,-3 6 0 16,-3 1 1-16,-2 5 15 15,2 5-14-15,-2 2-1 0,1 5-6 16,2 6-3-16,3 1 2 15,1 3-1-15,2 3 1 16,3 0-1-16,-1 2-2 16,4 3 3-16,2 3 2 0,0-2-4 0,1 2 4 15,4 0-5-15,3-5 1 16,4 0 0 0,0-5-1-16,3-4 0 15,0-2-1-15,-1-6 0 16,2-5-5-16,-2-1-12 15,-1-4 6-15,-2-9 5 16,-3-4 3-16,-3-6 5 0,-2-2 2 0,-3-1 2 0,-5 2 0 16,-4 2 4-16,-4 4 33 31,0 7 5-31,-1 2-2 16,1 5-11-16,1 4-17 15,1 0-8-15,-2 1-7 0,4 8-2 16,0 2-3-16,1 3-31 0,2 1-1 15,3 0 27-15,4-1-25 0,2-1-32 16,2-1 36-16,6-1 24 16,1-1 6-1,4 0 1 1,1-5 1-16,2 0 0 0,-2-3 0 16,1-2 0-16,-3 0 0 15,-1 0-1-15,-5-4 0 16,-3-1 1-16,-3-4 1 0,0-1 3 15,-3-6 3-15,-5-5 1 16,-1-3-3-16,-5-1-2 16,-1 2-1-16,-4 2 1 15,-3 4 12-15,2 8 26 16,-4 5 2-16,0 4-34 0,2 5 4 16,-2 8-9-16,1 10-3 0,4 5-1 15,2 4-3 1,4 0 5-16,6-3-3 0,6-3-2 15,1-7-3 1,7-6-7-16,6-3 2 0,3-6 5 16,1-3 4-16,2-1 1 0,3-9-1 15,-1-4-1 1,-1-3 2-16,-1-2 0 0,-4 2 0 16,-3 2 2-1,-7 1-1-15,-4 3 4 0,-2 4 15 0,-4 1 61 16,-4 2-48-16,-2 0-17 15,1 2 1 1,0 1-10-16,0 0-6 16,2 0 3-16,4 4-4 0,0 2-4 15,3 2-37 1,-1 0-3-16,2 3 8 0,5-1 18 16,1-2 3-16,4-1 3 15,3-1-7-15,3-5-2 16,1-1 7-16,3-7 1 0,2-4 5 15,-1-5-7-15,-3-4 4 16,0 2 9-16,-6-1 3 16,-2 4 0-16,-6 3 2 0,-3 5 1 15,-1 3 65-15,-2 3 24 16,-1-1-48-16,-2 1-30 16,-1 1-11-1,2 0-2-15,-1 0 2 0,3 0-4 16,0 5-10-16,0 4-87 0,0 1-16 0,0-1-15 15,-4-3-132-15</inkml:trace>
  <inkml:trace contextRef="#ctx0" brushRef="#br0" timeOffset="21533.63">16989 11952 745 0,'0'-5'71'16,"-1"-3"-67"-16,-1 1 8 16,0 1 19-16,5 3-29 15,-2-1-4-15,1 0 2 0,-1 3 1 16,1 1-1-16,-2-3-1 16,-1 6 2-1,1-3 2-15,-1 2-1 16,1-1-1-16,0 2 1 15,-1 0-1-15,2 0 0 16,-1-1 0-16,0 2 0 16,0-4 7-16,0 0 31 0,0 0-9 15,-1 1-14-15,0 0-9 16,0 0-6-16,-4 1 2 16,-3-1 0-16,-4 1 2 0,-3-2-1 0,-2 1-1 15,-3-2 1-15,-4 0 25 16,-1-2-6-16,-3-1 7 15,-5 2-22 1,-1 0-5-16,1 2-1 16,-1 0 7-16,1 2 10 15,1-2-4-15,1 3-3 0,4 0-7 16,-1 1-4-16,3-3 0 16,1 1-1-16,1-1 1 15,0-1 0-15,4 3-1 16,-1-3 1-16,3-3-1 0,3 3 0 15,2-3 1-15,2 2-1 16,2-2 11-16,3 2 7 16,1 0-9-16,0 0-7 15,3 0-1-15,0 1-3 16,1 1-1-16,0 0-11 16,3 2-87-16,6 2-7 0,2-4-32 15,1-2-68-15,1-8-160 16</inkml:trace>
  <inkml:trace contextRef="#ctx0" brushRef="#br0" timeOffset="21987.94">16521 11805 936 0,'-8'0'67'0,"-1"-6"-66"0,0 1 35 15,2 2 43-15,0 0-65 16,-1 1-11-16,-6 1-1 16,-3 5-3-16,-4 4-8 0,-5 4-42 15,-5 1 18-15,-2 2 18 16,-1 0 13 0,0-3 4-16,3-3-2 0,2-2 3 15,4-2-1-15,5-3 4 16,2 1 39-16,4-2-23 15,3 1-7-15,4 2-4 16,3 2-9-16,2 3-3 0,2 2-4 0,3 4 2 31,5 1-1-31,6 2 1 16,4-1-1-16,4-1 1 0,3-1 0 16,5-2 1-16,1-2 4 15,2-1-2-15,2-2 2 16,0-2-2-16,1-1 1 15,-3 0 1-15,-3-3-3 0,-2 1 2 16,-4-1 0-16,-5 0 0 16,-5 1 0-16,2 0 0 15,-6 2-1-15,-1 1 0 16,3 1-3-16,-1 5-3 0,-2 4-104 16,-3-2-69-16,-3-3-114 15</inkml:trace>
  <inkml:trace contextRef="#ctx0" brushRef="#br0" timeOffset="24115.17">17267 11898 182 0,'-12'-11'697'0,"-1"-6"-691"16,1 0 25-16,1 0 71 15,4 1-68-15,1 1-24 16,2 3 9-16,0 1 4 15,3 1-10-15,-1 2-12 0,3 3-1 16,-1 1-1-16,1 2 2 0,0 1 0 16,-1 0-3-1,6 1-5-15,2 5-5 16,5 3 5-16,6 2 6 0,5 2 1 16,3 1-1-16,6 2 0 15,2-4 2-15,4 0-3 16,1-3 1-16,3 0 2 0,-1-2-1 15,3 0 0-15,-4 1 0 16,-1 0 1-16,-5 2-2 16,-4 1 0-1,-4 0 1-15,-4-1 0 0,-4 3-30 0,-5 0-47 16,-3-1-57 0,-6-5-67-16,-2-6-180 15</inkml:trace>
  <inkml:trace contextRef="#ctx0" brushRef="#br0" timeOffset="24475.76">17756 11597 1200 0,'-6'-7'9'16,"2"-1"-10"-16,4 6-3 15,6 5-3-15,7 3-12 0,5 8 15 16,6 2 1-16,5 6-5 0,2 2-22 16,1 0 4-16,1 1 19 15,-5-4 5-15,-3-1 2 0,-3-2-1 16,-6-1 2-16,-1-2-2 31,-7-3 2-31,-2 1-3 16,-6 1 2-16,-2 3 0 0,-14 5 2 15,-9 6-2 1,-7 8 0-16,-8 6-22 0,-3 7-70 16,-1 2-69-16,-4-4-76 15,-3-5-233-15</inkml:trace>
  <inkml:trace contextRef="#ctx0" brushRef="#br0" timeOffset="37152.95">10547 16365 1125 0,'0'0'-65'0,"0"0"64"0,0 0 2 15,0 0 0-15,0 0-4 0,0 0-9 16,0 0-10-16,-78 200 0 15,83-117-30-15,2 5-15 16,0 4 15-16,-1 4-4 0,0 7 16 16,-6 6 32-16,0 5 6 15,0 2 3-15,-2-2 1 0,-1-6 0 16,0-5 0-16,1-10 0 31,0-9 2-31,2-5 19 16,0 0-2-16,0-2-8 0,4-1-8 15,4-7-2-15,2-2-2 16,3-6 0-16,2-10 0 16,3-2-1-16,-2-8 1 15,2-2 0-15,-3-5-1 0,5-6 1 16,-1-5-1-16,2-4 2 0,-1-5 6 16,4-4 3-1,3-2 0-15,2-1 3 16,3-3 15-16,3-1-2 15,2 1-12-15,7-3-3 16,2 0-4-16,8-3-2 0,6-5-2 16,5-2 2-16,2-3 5 15,2 0-4-15,-2 1-2 0,-3 5-2 16,-3 1-1-16,-3 3-1 16,-1 4-1-16,0-1 1 15,4 3-1 1,3-1 3-16,3 1-3 0,5-1 5 15,2 0 3-15,1 0 4 16,2 0-4-16,-1 1-4 16,0-1 1-16,1 1-2 0,4-1 0 15,4 1-2 1,0 1-1-16,2-3 2 0,0 0-3 16,-3 0 3-16,-3 0-2 15,-3-2 1-15,-2 3 1 16,1 0 3-16,1-2 28 0,3 2-15 15,0 1-8-15,0 0 4 16,0-2-9-16,2-1 0 16,-2 2-5-16,1-4 0 0,4-6 0 0,1-1 5 31,1 0-6-31,-2-1 2 16,-4 0-1-16,-6 3 0 0,-5 0 0 15,-7 2 0-15,-7 1 0 0,-4 3 0 16,0-1 2-16,-2-1-2 15,0 2 0-15,1-1 0 0,-2-1 0 16,0-2 0-16,-2-3 2 31,-4 0-1-31,-6 0 2 0,-5 1 1 16,-8 0-3-16,-4 2 1 16,-5-2-2-16,-4 3 1 15,-3 1-1-15,-3-1 0 16,-1 0-1-16,-2 2-1 15,-2-5 1-15,0 2 4 0,-1-4 17 16,0-4 5-16,1-5-10 16,0-7-9-16,0-5-5 15,2-9-2-15,0-5 2 16,1-9-4-16,3-8 2 0,0-7 2 16,0-5-2-16,-1-5 0 15,0-5 1-15,2-4-1 0,-1-7 2 16,0-7-4-16,3-7 2 15,4-7 0 1,1-5 0-16,4-2-3 0,3 1-6 16,0 1 7-16,0 4 1 15,-1 6 2-15,-2 8 0 16,-1 7 0-16,-4 9 1 16,-1 9 1-16,-2 11-3 15,-1 7 1-15,0 9 1 16,-5 6-2-16,-1 6-2 0,-3 6 3 0,-1 4-3 15,0 4-2 1,-3 6 1-16,-3 4 5 0,-2 4-1 16,-2 5-8-16,-1 1 0 15,-4 4 0 1,-3 4 4-16,-6 3 2 0,-4 0 2 16,-3 2 1-16,-4 0 0 15,-2 0 0-15,-6 0 2 16,1-1 2-16,-6 0 11 0,-1 0-12 15,-6 0-2-15,-4 0-1 0,-1-2 0 32,-5 0 1-32,-4-1-2 0,-5-3 1 15,-3 1 2-15,-3-1 17 16,-4 0-12-16,-3-3 2 16,-1 1 2-16,-3-2-7 15,-1-4-3-15,-4 0-1 16,-2 2 1-16,-5-2-1 0,0-1 1 15,-4-1-1-15,1-1 11 16,0-3 8-16,-4 0-15 0,1 0 2 0,-3 1 2 31,-4 4-8-31,-2 1 2 16,-2 5-1-16,-3 3 1 0,-2-1 0 16,-3 3 5-16,1 0-8 15,-1 1 5-15,2-2 3 16,0-1 8-16,3-1-5 15,1-1-9-15,2 0-2 0,1 0 1 16,-1 3-1 0,1 2 1-16,0 4 0 0,2 1-2 15,0 6-2-15,-2 6 2 16,3 5 0-16,1 5-4 16,1 10-48-16,2 5-33 0,0 6-91 15,-1-1-115-15,-5-5-340 16</inkml:trace>
  <inkml:trace contextRef="#ctx0" brushRef="#br0" timeOffset="47823.68">12220 16962 787 0,'-10'-14'25'0,"1"0"14"0,3 2 39 31,1 2-38-31,1 4 3 16,0 2-5-16,0 4-14 16,1 0-21-16,2 6-14 0,-1 5 18 0,2 8-5 15,0 5-2 1,0 4-1-16,2 2 1 15,1 6-6-15,2-1-30 16,-2-1 23-16,-1 0 11 16,-1 2 2-16,0 1 1 15,-1 1 1-15,0 7-2 0,0 2 1 0,-3 3 0 16,-1 2 1-16,3 0-1 16,-2-3 1-16,3 0-1 15,0-3 0-15,0-2 0 0,4-1 1 16,0-3-3-16,-1-1 2 15,1-4-1 1,0-1-1-16,0-3 3 16,1-1-2-16,-1-1 1 15,1-5-2-15,0-3 2 16,-1-4 0-16,0-4-2 16,2-4 3-16,-1 0-1 15,0-3 5-15,1 1 3 0,-1 0 3 16,2 0-2-16,2-1-4 15,2 2-3-15,1-1-2 16,2 0 0-16,2-2-1 16,0-1 1-16,2-1 1 15,1 0 0-15,-1 0-1 16,5-1 1-16,-1 0-2 0,1-1 3 0,1 1-4 16,2-1 3-16,3 0-2 15,1 0 0-15,5-1 1 16,2 1-2-1,1-4 2-15,0 3 1 0,0-3-2 16,-1 0 2-16,0-1 1 16,-5 3-1-16,-1-1 1 0,0 1-1 15,-1 1-1-15,0-3 1 0,1 3 1 16,-1 0 0-16,0 0-2 16,-2-1-1-1,-2-2 1-15,-2 3 0 16,-1 0 0-16,0 2 0 15,-4-2 1-15,2 5 0 16,1-1-2-16,-3 1 1 16,0 0-1-16,-2 0 2 15,0 0-2-15,-3-1 1 0,-1-1-1 16,-3 1 1-16,-2-2 0 0,1 0-1 16,-1-1 1-16,-1-1 0 15,-1 2 0 1,1-3 0-16,-1 0 0 15,-1 0 0-15,-2-1-1 0,1 0 1 16,-1 2 0-16,0-3 0 16,3 0 0-16,-2-4-2 15,3-1 2-15,-1-3-2 16,3-4 2-16,2-4-1 0,-2-4 1 16,5-3-1-16,-3-5 0 15,0-6 0-15,3-1 0 16,-2-5 0-16,0-4 1 15,-1-4 0-15,0 0 1 0,0-5-2 16,0 0 1-16,1-5-2 16,1 2 1-16,0-3-1 15,2 2 1-15,-2 1 0 0,1 0 1 16,-3 4-1-16,-1 5-1 16,-1 5 4-1,-4 4-4-15,0 5 2 0,-3 5-2 16,0 4 2-16,-2 5 0 15,0 4-1-15,0 4 1 16,0 4-1-16,0 4 1 0,-1 0-1 16,0 3 1-1,1 1-1-15,-2 2 1 0,1-3-4 16,1 3-2-16,-1 1-1 0,-1 0 2 16,1 0 2-16,-1-1 2 0,0 2 1 15,-1 0-1-15,0-1 3 31,1 0-1-31,-3 0 2 0,0-1 11 16,-1 1 10 0,-2-2-6-16,-2 1-5 0,-2 0-4 15,-2 0 0-15,1-1 3 16,-5 0-4-16,2 0-4 16,-6-1-4-16,1 0-1 0,-2 0 1 0,-4 0 0 31,-1 0-2-31,-3-2 2 0,0 1-1 15,-3-1 0-15,0 0 0 0,-1-2-1 16,-1 2 3 0,-1-2-1-16,0-1-1 15,-1-1 2-15,-4 1 20 0,1-1 1 0,-2 3-12 0,0-1-8 16,-1 2 0-16,0 1-2 16,2 0 0-16,-2 0-3 31,-1 2 4-31,2 0-1 0,-3 0-2 15,1-2 3 1,0 4-2-16,1 1 0 0,0 0 0 16,2-2 0-16,0 3-1 15,-1 1 2-15,3 0-3 16,-1 0 3-16,1 2-2 0,3 1 0 16,1 2 0-16,2 3-4 15,1 0-48-15,3 3-17 16,3 5-26-16,-1-1-54 15,1-2-108-15,-4-5-183 16</inkml:trace>
  <inkml:trace contextRef="#ctx0" brushRef="#br0" timeOffset="62256.04">16819 16557 748 0,'-9'-5'51'16,"0"0"-42"-16,2 2-5 0,5 2 14 15,2 1-7-15,0 1-14 16,0 9-5-16,1 6 5 15,0 11 2-15,-1 9 1 16,0 13 2-16,-2 13 0 0,-6 9-1 16,0 5 0-1,-2 1-1-15,2-1 0 0,3-5 0 16,0-1-1-16,3-6 2 16,0 1-1-16,0 2 2 0,-3 5 1 15,1 2-2-15,-2 1-1 16,0 1 1-16,-1-1 0 15,1-5 0-15,-1-5 17 16,2 0-2-16,0-8-10 16,1-6-2-16,4-7-2 15,0-7-1-15,0-7-1 16,5-10-2-16,2-4 0 0,2-5 3 0,-1-3 4 16,1-1 5-16,0-1 25 15,3 1 1-15,0-1-12 16,3 0-8-16,2 2 1 15,3-4-2-15,4 1-6 0,2-4-2 32,7 1 1-32,3-4 4 15,3-1-2-15,4-4-4 0,4 1-4 0,2 1 1 16,1 0-3 0,1 1 2-16,-1 0-2 15,0 2 1-15,1-1 1 16,1 2 0-16,1-2 10 15,3 2 0-15,3-1-6 0,3 1-3 16,1-2 1-16,4 2 0 16,0-2 8-16,-1 2 1 15,1 0-4-15,-1-2-4 0,0 5-1 16,-1 0-3-16,0-1 1 0,0 3 0 31,2-1 0-31,2 2-4 0,1-2 5 16,2 0-4-16,2-2 2 15,-2 0 0-15,0-1-1 16,-4 0 1-16,-1 2-1 0,-7 0 1 0,-3-2-1 16,-2 6 1-16,-5 0 1 15,-2 2-2 1,-3 1 1-16,-1 0-1 16,-1 1 1-16,-2-2-2 15,-2-1 3-15,0-1-2 16,-5-1 29-16,-1-2-12 0,-5-1-11 15,-3 1-3-15,-4-1-2 16,-1 2 0-16,-4-1 0 16,-1 0-1-16,-2-1 1 15,1 0-1-15,-3-1-1 0,-1 1 0 0,0-2 1 16,-2-2 0-16,-2 0 1 0,0 0-2 16,-2-3 0-16,3-3 0 15,-2-5 1-15,1-5 1 16,1-4-2-16,2-7-2 31,2-5 1-31,-1-6-1 16,3-6 3-16,2-3-1 0,1-6-1 0,-1-1 2 0,2-3 0 31,-2-1 0-31,2-2-1 16,-4-1 1-16,0 2-1 0,-4-2 2 15,0 2-2 1,-4 3 1-16,1 0 1 0,-4 0-2 15,-1-2 1-15,0 1 1 0,0 0-1 0,2-1-2 16,-1 4-2-16,3 3 0 31,-1 4 4-31,-1 6 1 0,0 8-1 16,-1 3 1-16,-1 6-1 16,2 6-1-16,-3 5 1 15,0 3 0-15,0 5 0 16,0 3 0-16,-3 2-4 15,3 0 1-15,-2 2-1 0,0 0-1 0,1 5 2 16,-3 3 4-16,0 1 0 0,-1 1-1 16,1 2 1-16,0-2 0 15,2-1 0-15,-1-1-1 16,-1-4 2-16,1 1-1 16,0-3 1-1,-3 1-1-15,0-2 4 16,-6 0 9-16,-3-1 1 15,-4 0-2-15,-5-3 4 0,-2-3-4 0,-4 1-6 16,-3-1 1-16,-3-1-4 16,0 1-3-16,-2-1 0 15,-3 0 0 1,-3-1 0-16,-3 3-1 0,-5-1-1 16,-3 0 0-1,-3 1 0-15,-4 0 2 16,-3 0-2-16,-4 0 2 0,-1-3-1 15,-2 1 0-15,-1-1 1 16,-2-2-2-16,-1 2 2 16,0 3 1-16,-2 1-3 0,-3 3 2 15,-2 1-2 1,-3 3 1-16,-1 2 0 0,0 0-2 16,-3 0 2-16,3-2 0 0,2-1 1 15,3-3-1-15,-2-4 1 16,3-2 0-16,-2-1-1 15,4-1 2 1,-3 1-2-16,0-1 1 0,3 2-1 16,0 1 0-16,2 1 0 15,-2 1-1-15,1 2-1 16,-1 1-17-16,-1 1-28 16,0 3-52-16,-2 3-58 15,-4-2-72-15,-6-4-292 16</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27:33.650"/>
    </inkml:context>
    <inkml:brush xml:id="br0">
      <inkml:brushProperty name="width" value="0.05292" units="cm"/>
      <inkml:brushProperty name="height" value="0.05292" units="cm"/>
      <inkml:brushProperty name="color" value="#FF0000"/>
    </inkml:brush>
  </inkml:definitions>
  <inkml:trace contextRef="#ctx0" brushRef="#br0">2183 2933 849 0,'0'0'168'0,"0"0"-163"0,0 0-28 16,0 0-23-16,0 0-1 15,0 0-15-15,0 0-5 0,-87 226 17 16,83-142 9-16,-3 12-20 16,-5 10-12-16,-5 11 33 15,-3 8 2-15,-1 5 14 16,-3 5 15-16,-2 0 7 0,3-6 4 15,2-6 2 1,6-9 1-16,-1-10 2 16,5-12 26-16,5-9 10 15,4-9-2-15,2-8 2 0,4-4-9 16,5-7 8-16,4-1-17 16,3-4-6-16,2-2-1 15,2-5-8-15,4-2 0 0,5-3-5 16,3-2-2-1,5-3-2-15,6-1 2 0,4-5-1 16,4 0 1-16,4-4-1 16,3-1 0-16,1-1 1 0,5 0 1 15,1-1-1-15,3-1-2 16,4 1 2-16,6-3-1 16,2 0-1-1,5-4 1-15,0-3-2 0,3 0 1 0,-1-2 0 16,-2 1 1-16,1 0-1 15,0 2 0-15,1 0 0 16,-2 3 0 0,4-1 0-16,-2 1-1 15,-1-2 3-15,5 2 4 0,-3-4 49 16,1 1-36-16,0 1-5 16,0 0-1-16,0 0-6 0,1 0 1 15,-3-3-3 1,1-2 4-16,5 0 3 0,-1-7-4 15,-2 0-2-15,3-2-2 16,1-4-2-16,-4-1-3 16,-3 2 0-16,-2 0 1 15,-2 2-2-15,-1-1 2 0,-4 1-2 16,-4 3 2-16,-4 0-1 16,-3 0 1-16,-1 4-2 0,-5 2 2 15,1-2 0 1,-2 2 0-16,1-2 1 15,-1-1 1-15,-3-2-3 0,-1 2 0 16,-3 1 0-16,-7-2 0 16,-4 1-1-16,-4 1 2 15,-7-1-2-15,-6 4 1 16,-7-4-2-16,-5 1 4 16,-4-2-2-16,-5 0-2 15,0-2 4-15,-4 2 1 16,0-2 54-16,0 0-3 0,0 0-9 15,0-2 2-15,-6-2-2 16,-1-6-31-16,-2-2-11 16,-1-7-3-16,0-7 2 0,-2-7-3 0,2-9 1 15,-1-7-2-15,3-10 1 16,-1-11 0-16,3-4 0 16,2-9 0-16,2-4 2 0,2-4 0 15,0-4-1-15,0 1 0 16,4-2 1-16,2-4 0 31,-1-1-1-31,1-2 0 0,2-1 0 16,-2-1-1-16,1 1 2 15,1 5-1-15,-1 5 0 16,2 4 1-16,2 4 0 16,-1 6-1-16,1 6-1 15,0 3 1-15,2 6 0 0,0 4-1 16,-2 6 1-16,-2 8-4 0,1 8-9 15,-2 7 9-15,-3 5 3 16,0 3-1-16,-3 4 1 16,-2 3 2-16,0 1-1 15,-2 2 0-15,-6 0 0 0,-2 4 0 16,-4 0 2-16,-2-1-4 16,-6 1 1-16,0 0-1 15,-7 0 1-15,-6 1-1 16,-6-2 1-16,-2 5-1 0,-8-1 2 15,-3 0-1-15,-3 1 3 16,-4 2 1-16,-3 0-2 0,-4 1 1 16,0 0 2-16,-2-1-1 15,-5 1-2-15,-1-1 2 16,-3-2-2-16,2-1-2 31,-4 1 3-31,-3 1-3 0,-1-3 2 16,-4 3-1-16,1-1-1 15,-6 2 2-15,-2 1 0 16,-4-1-3-16,-1 4 1 0,-2-2 2 16,-5 2-1-16,4 0 1 15,-3 0 0-15,-1 2 0 0,-1 3-1 16,1 1-1 0,0 0 2-16,2-2 0 15,5 0 0-15,-1 2-1 16,-1-3 0-16,4 2 0 15,1 1-1-15,0-2 1 0,-1 1 0 0,3-2 1 16,2-1 0-16,2 0 0 16,1 0-1-16,1 1 0 0,8-1 0 15,3 5-1-15,6 0 0 32,3 3-2-32,11 1-44 15,3 1-87-15,2-5-110 0,-2-7-223 16</inkml:trace>
  <inkml:trace contextRef="#ctx0" brushRef="#br0" timeOffset="17171.34">2060 3266 318 0,'-16'53'163'0,"-3"-1"-157"15,3 4-1-15,3 5-3 16,-1 7 11-16,-1 10 1 15,-1 4-7-15,3 6-6 16,-2 6 1 0,-2 3-3-16,1 3 1 15,-1 1 0-15,-1 2 0 16,0 3-1-16,-2 3 0 0,-1 4 1 0,2 2-1 16,-2 0 1-1,1 1 1-15,0-5-1 0,2-6 0 16,3-12 2-16,3-11 0 15,4-14 16-15,5-12 19 16,3-12-15-16,2-8-6 0,7-7-3 16,7-8 5-16,2-4-11 15,6-3-4 1,7-5-4-16,5-2 5 16,5-1 2-16,1-1-4 15,5 0-1-15,2 0-1 0,5 1 3 0,2-3-4 16,0 0 2-1,7-2 0-15,-1 2-1 16,3-3 1-16,-3 0 0 16,5 0 0-16,0 0 1 15,2-2 29-15,1 0 4 0,4 1-22 16,1 1-1-16,2 0 0 0,0 5 3 16,2 2-6-16,0 0-4 15,1 2-4-15,1-2 1 16,0 0 0-1,5-1 0-15,1-2 0 0,2-1-1 16,1 1 0-16,0 2 0 16,1-1-1-16,1 0 1 15,-1 0-1-15,-1-1 0 16,2-1 0-16,-2 2 2 16,2-3-2-16,-5 0 2 15,3 2-1-15,-3-4 3 0,-1 3 5 0,1 0 3 16,-3-2-10-16,-1 2 1 0,2 1-3 15,-5 2 1-15,-3-2-1 16,0 3 1-16,-2 1-1 31,0-3 1-31,-5-1 1 0,-3-2-2 16,-4-2 1-16,-5 0-1 16,-3 0 0-16,-8 0 4 0,-4 0 22 15,-2 0 1-15,-4 0-12 16,-5 0-5-1,-3 3-3-15,-2-1-1 0,-3-1 1 16,-6-1-2-16,-1 0 1 16,-5 0 2-16,-2-5-4 0,-2 0-2 0,-4 0 3 31,-3-6 17-31,-1-5 11 16,0-4-19-16,-3-8-13 0,-3-7-1 15,0-8 2-15,2-4-2 16,-1-7 2-16,4-6 0 0,1-3 0 15,0-6-1-15,3-3 1 16,5-3-1 0,3-6-1-16,0-3 1 15,3-4-1-15,3-6-1 0,2-7 1 16,4-9 0-16,2-4-1 16,4-4 0-16,2-6 0 0,3 1-1 15,0-1 1-15,0 4 0 16,0 7 0-1,-3 5 2-15,-1 6-1 0,0 7 0 16,-5 11 1-16,0 6 0 0,-1 10-1 16,-4 7 0-1,-3 11 1-15,-5 6-1 0,-3 7 0 16,-5 7 0-16,-2 3 0 16,-2 6 1-16,-6 3 0 15,-7 0 1-15,-3 3-2 0,-5 1 0 16,-4 0 0-16,-3 2-2 0,-6 5 1 15,-2-3 1-15,-6 4 2 16,-4 1 2-16,-2 0 0 16,-6 2 2-1,-4 1 12-15,-4 1-3 16,-3 1-6-16,-4 0-1 16,-5 3-6-16,0 2-3 15,-7 2 3-15,-3 0-1 16,-1-1-1-16,0-2 1 0,-1-1 0 15,-5-3 2-15,4 0-2 16,0 0-2-16,-4-1 2 0,-3-1-1 16,-1-2 0-16,-1 1 3 15,-2 1-10-15,-3 1 7 16,-2 1-1-16,0 0 1 16,-1 0-1-16,-3 0 2 15,1 1 0-15,0 4-3 16,2 0 3-16,-1-2 1 15,7 0-4-15,2-3 3 16,-1 0 1-16,3 0-2 0,6-5-1 16,0 3 2-16,-1-1 0 15,0 0 0-15,3 3-1 16,3 0-2-16,-3 0 3 16,3 6-1-16,2 1-2 0,4 2 0 15,2 5 0-15,1 0-31 16,4 2-21-16,5 1-11 15,4 1 0-15,3-2-22 0,0-2-43 16,6-5-111 0</inkml:trace>
  <inkml:trace contextRef="#ctx0" brushRef="#br0" timeOffset="31466.99">10927 8893 326 0,'-12'10'207'0,"-1"0"-204"15,3 2 0-15,2 3 1 16,4 2-4-16,2 3 0 0,-1 4 0 16,2 1 1-1,-1 4-1-15,0 1 1 0,-1 3 1 32,-1 7-1-32,-4 3 1 15,0 9 0-15,-2 5 0 0,0 1-4 16,-2 0 2-16,2 0 0 15,0-5 2-15,0-3-1 16,3-5 0-16,1-2-1 16,1-4 1-16,0-2-1 15,0-4 4-15,3-4 30 0,2-2-6 16,0-4-9-16,0-1-12 16,6-2-1-16,0-1-4 15,3 0-1-15,1-2 2 16,4-2-1-16,-1 0-2 15,2 0-1-15,2-3 1 0,1-1 3 16,3-3-2-16,0 0 4 16,3-1 5-16,-1-1 0 15,2-1 1-15,1 1-1 16,0 0 2-16,4-1 1 0,1 1-1 0,2-1-6 16,2 1-3-16,3 1-1 15,1 0 0-15,-2-2-1 16,3 0-1-16,-1-1 3 15,1-3-1-15,1 0 1 0,3 1 1 16,0-2 0-16,3 1-1 16,-1 0-1-16,0 1-1 15,-5-2 3-15,0 3-2 16,-3-2-1-16,0 2 2 16,-1 1 1-16,0-1 9 0,3 1 19 15,-3-1-25-15,-1 0-4 16,-3-1-2-16,-3 0 0 15,-4-1 0-15,-4-1 0 0,-3-1 0 32,-1-2 0-32,-6 3 0 15,-2-2 0-15,-3 0 0 0,-3 1 1 16,-3 1 15-16,1-2 28 16,-2 2-6-16,0 0-13 15,0-1-12-15,0-4-3 0,2 0 10 0,-1-8-7 31,3-6-11-31,0-6-4 16,2-9-1-16,2-7 1 16,-1-10-1-16,2-5-1 0,1-4 3 15,-1-2-5-15,-1-2 4 0,0 0 0 16,-2 2 3-16,1 2 1 16,0-2-3-1,1 2 1-15,0 0 0 0,2 4-1 16,0 3 1-16,1 4-1 15,0 4 0-15,-2 4 0 16,0 6 0-16,-1 3-1 16,-2 4 0-16,-4 4 1 15,-2 5 0-15,-1 4 0 16,-7 3 2-16,-5 2 0 0,-1 2-3 16,-6 2-3-16,-1-1 0 15,-2 1 5-15,-2-1 3 16,-2 0-1-16,0-1-2 15,-2-1 1-15,-2 0 1 0,-1 0 2 16,-1 0 9-16,-4-1-5 16,-2 0-5-16,-2 2-2 15,-2-2-2-15,-4 3-1 16,1-1 1-16,-5 0 0 16,-3 1-1-16,-1 0 1 15,-4 1 3-15,-1-1-3 0,-1 0 20 0,0-2-13 16,2-2 30-16,0 1-31 0,3-1 1 15,3 0 0-15,4 0-6 16,2 3-1-16,7 2-4 31,3 6-55-31,-1 0-60 0,-8 2-129 16,-6-2-414-16</inkml:trace>
  <inkml:trace contextRef="#ctx0" brushRef="#br0" timeOffset="35118.11">10857 10363 934 0,'-9'-13'-27'0,"-3"0"23"0,4 5 6 16,2 5 0-16,2 2 0 15,1 2-2-15,0 9-5 16,-1 3-23-16,0 6 19 16,0 3 7-16,-3 8-4 0,1 4-1 15,-1 4 6-15,0 6 0 16,-1 5 0-16,-2 7 3 16,3 5 1-16,-2 6-2 0,0 6 0 15,1 1 0-15,0 4-1 16,-2 3 0-16,-1 2 0 15,0 1 0-15,-1 0 1 16,0 2-1-16,0 1 1 0,0-1-1 16,1-4 2-16,3-5-2 15,0-4 0 1,4-6 1-16,1-7-1 16,2-6-1-16,1-3 1 0,0-4 0 15,4-3 0-15,2-4 0 0,1-2-1 0,0-1 2 16,1-3 0-16,0-3-1 31,1-1 0-31,-1-6 0 16,2-1 0-16,0-3 0 15,0-2 1-15,2-2 0 0,4 0 0 0,0-1 0 16,3-1 1-16,3 0 2 16,3-2-3-1,0-1 1-15,2-1 0 0,3 0-1 16,1-3-1-1,1-3 2-15,3-2 1 0,2-1 1 16,3 0 5-16,1-2 4 16,5-2-2-16,2-1-7 15,1 1-1-15,2 1-1 16,4 1-1-16,1 0-1 0,3-1 1 0,2 2-1 16,0-1 0-16,1 1 1 15,-3 7-2 1,0 2 1-16,-3 7 0 15,-3 3 0-15,0 3 0 0,-2 2 0 16,-4-1 0-16,-1-3 0 16,-5-2 0-16,-1-4 1 0,-1-3-1 15,-1-3 1-15,0-1-1 16,-2-2 1 0,2-3-1-16,-4-2 1 15,-2 2 1-15,-2-3 0 0,-4-2 11 16,-5-2-1-1,-2 1 1-15,-7 1 6 0,-1-2-10 0,-4 3-3 0,-3 1 5 16,-2 0 22-16,-2 1 9 16,0-2 8-16,0 2-7 31,0-1-18-31,0 0-18 0,0-2-6 16,1 0-3-16,1-3 1 15,-1-2-2-15,1-6 1 16,1-2-3-16,2-7 3 15,4-7-1-15,0-12 0 16,4-11-4-16,5-12-13 0,1-12-7 16,3-13 2-16,3-14-9 15,1-4-11-15,1-7-16 0,-1-3 15 0,-1-2 15 32,-1 4 17-32,1 5 14 15,-1 6-1-15,-2 9 3 16,-2 10 1-16,-1 6 3 0,-4 8 11 15,-1 9 5-15,-6 6 3 0,-3 7-10 16,-1 9-1 0,-3 8 15-16,-1 8-14 0,0 5-1 15,-3 7-10-15,-1 2-4 16,1 3 1-16,0-1-1 0,0 3 1 16,0 1-1-16,0 0 0 15,0 1 0-15,-2 0 0 0,-1 1 0 16,-1-2 2-16,0 1-2 15,-5 0 3-15,0 0 0 16,-3-2 6-16,-1 3-1 16,-4-1-5-1,0 0 6-15,-2-2 12 0,-1 0-15 16,-2-1-3 0,-2-1 0-16,-1-2 1 0,-4 0-2 15,-4 1 6-15,0-1 4 16,-4 1-10-16,-3 0-1 15,-6 3 0-15,-6 1-1 16,-3 2 1-16,-5 1-3 16,-4 2 2-16,-2-1-1 0,-1-1 3 15,0 2-1-15,1-5-1 16,0-5 0-16,-1 1 2 16,-2-4-1-16,0 1 1 0,1-1 23 15,-3 1 9 1,0 2-25-16,1 1-1 15,3 2-6-15,0-1 0 16,2 3 0-16,0-3 0 0,4 2-3 16,1 0 1-16,1 1 0 15,2 1-1-15,1 1 0 16,4 3 0-16,2-3-2 16,2 4-26-16,4 3-40 15,-1 5-22-15,3-2-90 0,-3-3-132 16</inkml:trace>
  <inkml:trace contextRef="#ctx0" brushRef="#br0" timeOffset="51016.91">14789 9160 660 0,'0'0'18'0,"-5"0"-13"0,2-2 5 16,2 0 16-16,0 2-17 15,1 0-5-15,0 1-2 0,-1 4-2 16,-1 3 0-16,0 2 1 0,-2 3-2 16,-1 4 3-16,0-2-1 31,-1 6 2-31,0 3 0 0,-1 2 0 15,-3 6-2-15,1 1 0 0,-1 1 0 16,-2 3-1-16,1-1 0 0,-2 3 1 16,-1 1 4-1,-2 6 11-15,-2 6-7 16,-1 3 1-16,1 6 0 0,2-2-6 16,2-1-3-16,4-6-1 15,5-7 0-15,2-6 0 16,2-7 0-16,1-3 1 15,0-4-1-15,2-3 0 16,2-4 0-16,-1-2-1 0,1-1 2 16,1-5 0-16,1 2 3 15,0-1 2-15,1 0 0 16,3-1 1-16,0-1 4 16,3 0 8-16,1-1-9 15,3-2-1-15,2 0 8 0,3-1 7 16,2 0-8-16,0 0-10 15,3-2-3-15,1 1-1 16,1 1-1-16,-2 1 1 0,4 1-2 16,-1 1 0-16,0 0 0 15,2-1 2-15,0-2-1 16,3-1-2-16,1-2 3 16,2 0-1-16,0-4 2 15,0 1 0-15,2 0 0 0,-1-1 9 16,-2 1 0-16,-1 0-4 15,2 2-3-15,-3 0 0 16,1 1-2-16,3 1 0 16,-3-1-1-16,3 1 1 15,-1-2-2-15,3 1-1 0,-3-4 2 32,1 1 0-32,-2-3 1 0,-1 0 4 15,-3 0 1 1,-3-1-3-16,-2 3-5 0,-4-1 2 15,-2 1-2-15,-3 1 0 16,-2 1 2-16,-1 0-2 0,-5-3 1 16,-2 4 0-16,0-1 0 15,-4-1 1-15,-1 1 2 0,-2 0 27 16,1 0-11-16,-3 0-4 16,0 0 8-1,0 0 14-15,0 0-3 16,0 0-15-16,0-1-9 15,0 1-2-15,0 0-2 0,0-2 2 16,0-2-1-16,0 3-4 16,-2-6-4-16,1-4-1 15,1-6-2-15,0-9 0 16,2-9-2-16,5-7 5 16,3-9-1-16,1-6 0 0,-1-5-1 15,4-4-10-15,-2 0 8 16,0 2 3-16,0 3 0 15,-1 3 2-15,3 6 0 16,-2 3 0-16,2 3-2 0,-1 3 2 16,2 3-2-16,-3 1 0 15,-1 4 0-15,-1 5 1 16,-3 8 0-16,-1 4 0 16,-5 5 2-16,0 6 2 0,-1 2-4 15,0 3 3-15,0 0-2 16,0 2 0-16,0-2 0 15,0 2-1-15,-2 0-1 16,0 0-6-16,0 0 5 16,-1 0 6-16,-1 0-1 15,0 0-1-15,-2 2-2 0,0 0 0 16,0-1-1-16,-1 0 1 0,-3 1 1 16,-1-1 0-16,-1-1 0 15,-2 0 1-15,-1 0-1 16,-4 0-1-16,3 0 1 15,-2 0 0-15,-2-1 0 16,1-2 0-16,-3 0 0 16,1 0 0-16,-1-1-1 15,-2 0 0-15,1 1 1 0,-1-3 0 16,1 1 0-16,-4 0-2 16,1 2 0-16,-2-1 4 0,-3 0-2 15,1 1-1-15,-4-3 2 16,0 2 2-16,1 2 4 15,-2-1-7-15,2 1 0 16,-1 0 1 0,3 1-1-16,0-3 1 15,-1 2-1-15,0 1 2 0,0-4-1 16,-2 3 0-16,1 0 4 16,-1 1 3-16,0 0 4 15,2 1-9-15,-2 0-2 16,3 0-1-16,1 0 0 15,0 1-2-15,2 2 2 0,-1 1-1 16,1-1-1-16,0 0 0 16,1 1 3-16,-1-2-3 15,2 0 2-15,1-1-1 16,-1 1-2-16,2-1 5 16,3 1-2-16,0 0 0 0,3-1-2 15,3 2 2-15,0-3-1 16,3 2 0-16,0 0 0 0,3-2-1 15,1 1 2-15,1 0-2 16,0 0 1-16,1-1 0 0,1 0 1 16,0 0-1-16,2 0 1 15,0 0-2-15,2 0 1 16,0 0 0-16,1 0-1 0,0 0 0 16,0 0-1-16,0 0 1 31,-2 0 1-31,2 0 0 15,0 0 1-15,0 0-1 0,0 0 1 16,-1 0-2-16,1 0 0 16,0 0 0-16,0 0 2 15,0 0-2-15,0 0-1 16,0 0 1-16,-1 0-1 16,0 0-1-16,0 0-18 15,1 0-6-15,-2 4-13 0,0 2-59 16,2 5-33-16,0 3-30 15,0 3 7-15,2-4-59 0,-1-8-139 16</inkml:trace>
  <inkml:trace contextRef="#ctx0" brushRef="#br0" timeOffset="70604.85">19277 8711 776 0,'2'-8'9'16,"-1"2"-7"-16,0 4-2 16,1 2 0-16,-1 0-10 0,5 3-14 15,4 5-4 1,0 2 28-16,3 1 0 15,3 5-3-15,0-2-9 0,2 4-1 16,-1 1 5-16,-1 1 6 16,-1 4 1-16,-4 3 0 0,-3 1 0 15,-3 1-1 1,-4 3 2-16,-1 1 4 16,-4 0-3-16,-4 1 3 0,-5 4 11 0,-1-1 6 31,-2 4-13-31,-2-1-2 15,2 3 6-15,-1-1 18 0,1 1-16 16,3 0-12-16,-1 0 0 16,-1 1 2-16,2-2 5 15,-1 0 18-15,4 0 7 16,0 1-17-16,2 3-12 0,1 1-5 16,2 1 2-16,1-3-1 15,-1-2-1-15,3-3-1 16,-2-3 2-16,1-5 0 15,1 0-1-15,0-2-1 16,1-2 2-16,-1-3 0 0,0-3-1 16,4-4 0-16,-2-4 1 15,4-3 1-15,2-5-2 16,2 2 2-16,1-4 0 0,0 1 2 16,2 1-1-16,0 0 0 0,2 1 1 31,1 2-1-31,1-2 0 15,4 1 0-15,1-1 1 0,3 0 0 16,2 0-2-16,3-2 1 16,2-1-2-16,0 2 1 15,2-5 1-15,2 1-1 16,-1-1 4-16,0-2 1 16,2-1-2-16,2 1-1 0,0 1-3 0,-1 0-1 15,0 0 1-15,1 1 0 16,-1 3 0-1,0-1-2-15,1 0 2 0,3-2 1 0,2-2-1 32,1-2 2-32,4-2 0 0,0 0 1 15,0 1 6-15,1 1-5 16,1 2-1-16,-3 1-3 0,3 0-1 0,-1 4 1 16,4 0 0-16,2-1-1 15,-1 0 1-15,1-1-1 16,1-2 2-16,2 2-4 0,-1-4 4 31,0 0-1-31,1 2 1 16,1-1-2-16,0-1 2 0,-1 2 2 15,-1-1 7 1,0 2 6-16,-3 1-3 0,2 1-7 16,-1 1-3-16,1 0-3 15,-2-1 0-15,2 1 0 16,2-4 1-16,-1 1-1 0,2-1-2 15,-1 2 2-15,-3-2 0 16,0 0 0 0,-1 1 0-16,-1 0 0 0,-4 1 1 0,0-1-1 15,-4 1 0-15,-3-1 0 16,-1 0-1-16,-4 1 0 16,-2-2 1-16,-1 0 1 0,-2-2-1 31,0 2 1-31,-3-1-2 0,-2-1-2 15,-6 1 5-15,-1 1-4 0,-5 0 2 0,-5-1 0 32,-1 1-1-32,-6-1 8 15,0 0 33-15,-2 1-22 0,1-1 9 16,-1 1 7-16,1-1-4 16,-1 1-7-16,2 0-5 15,-2 0-7-15,0-2-12 0,0 1 1 16,0-6 1-16,0-6-3 0,2-5-1 15,-1-7-2-15,2-9 3 16,1-7-1-16,2-5 1 16,1-4 0-16,0-4 1 15,3-3-4 1,-1-2-6-16,0 0 3 16,4-3 4-16,-1-2 1 0,0 0-2 15,1 0 5-15,0 0-4 16,-1 5 4-16,-2 4 0 15,-3 5-2-15,2 7 2 16,-4 3-1-16,-2 6 1 0,1 0-1 16,0 3 0-16,-1 5 0 15,-1-1-1-15,1 5 0 0,-2 4 0 16,-1 3-2 0,0 3 1-16,-3 2 1 0,-1 2 0 15,-2 1 0-15,-2 1 1 16,-1 2-1-16,-3 0 1 15,-1 0-2-15,-3 1 1 16,-1 1 0-16,-2 0 1 0,-2 0 1 0,-1 0 1 31,-2 1-1-31,-3-1 2 16,-2 0-4-16,-3 1 2 16,-3 1-1-16,-1 0-1 0,-4 0 1 15,-1 0 2-15,-1 0-2 0,-4 0 1 0,-2 1 0 16,1-1-1-16,-5 0-1 31,2 0 3-31,-4-1 1 16,2-3-2-16,-2-2-1 0,-1-1 1 15,-1 0-2-15,0 0 4 16,-2 0-3-16,0 0 1 16,-1 3 0-16,-2 1-2 15,-1-1 0-15,-1 1 1 0,-1-1-1 16,0-1 2-16,1-2 1 0,0 1-1 15,1-2 0-15,-1 1 2 16,1-2 4-16,1 3 9 16,-1-2-13-1,0 1 1-15,-1 1 1 16,2 1 1-16,-1-3-4 0,1 1 8 16,2-1-3-16,2 1-1 0,2-2-4 15,2 2-1-15,0-1-1 16,1-1 0-16,6 2 2 15,-1 0-1-15,3 0-2 16,1 1 1-16,3 0-2 0,1 1 0 16,2-1 1-1,2 3 0-15,3 1 0 16,4 0-11-16,3 1-7 0,4 1-8 16,2 0-12-1,5 3-44-15,1 4-80 0,-4-3-135 16,-3-4-349-16</inkml:trace>
  <inkml:trace contextRef="#ctx0" brushRef="#br0" timeOffset="75608.46">15512 12791 884 0,'0'-2'14'15,"-5"0"-16"1,1-1 5-16,4 4 2 16,0 1-5-16,0 1-3 0,0 3-13 15,0 1-33-15,0 4 39 0,1 2 7 16,-1 1 3-16,0 2 0 15,0 1 0 1,-1 6 0-16,-5 2 0 0,-2 7 0 16,-2 6-1-1,-2 6 0-15,-1 7 1 0,-4 2 1 16,4 3 2-16,-1 1-3 0,1 2 1 16,1 2 0-16,-2 4 2 15,-2 6 16 1,0 4-13-16,-2 6-5 0,2 4 0 15,-2-2 0 1,1 2 1-16,1-3-1 0,3-2 5 16,-1-2 2-16,2-3-2 0,2-4 3 0,-2-3-3 15,4-4 5-15,2-6 14 16,1-6-11-16,3-4-6 0,1-3-1 31,1-2 8-31,2-5-4 16,5-1-4-16,1-1-2 15,4-1-2-15,0 1 0 16,1-2-3-16,3 0 3 0,1-3-4 16,2-2 1-16,3-5 0 15,0-3 0 1,2-4 0-16,1-2 2 0,1-1 2 0,0-2 0 16,1 0-1-16,1-1 0 15,0 0 1 1,3-1-1-16,0 1 2 0,5-2 0 15,0 3 2-15,1-2-4 0,2 0 0 16,2-1-1-16,1 0 1 16,0-2 0-16,3 0-1 0,1-1 1 15,2-1 1-15,1-1 8 16,2 0 22 0,1 0-21-16,-1 0-9 15,3 0-2-15,0-2 2 16,2-1 4-16,2 0 1 0,0-2 2 0,1-2 1 15,2 1-5-15,0 1-2 32,1 1-1-32,0 1-5 0,1 1 4 15,2 2-3-15,-1 3 0 16,2 1-1-16,0 1 3 16,1-2-2-16,1 0-2 0,3-3 3 15,-1-2 0-15,3 0-1 16,-1-1 2-1,-1-2-2-15,-2 2 2 0,-2 0-3 16,2 1 1-16,-2-2 1 16,-1 5 1-16,1-2-1 0,1 1 3 15,3-1 2-15,-1 1 0 16,2-1 0-16,1-2-2 16,1 0-1-16,0 0 3 15,2-1 6-15,-1-1-1 16,1 1-8-16,0 0 0 0,1 1-3 15,-1 0 2-15,2-1-2 16,-3 0 0-16,1 0 0 16,-1-1 0-16,1 0 1 15,-2-1-1-15,0 2 0 0,1-3 1 16,0 1 0-16,3-2 1 0,-3 3 6 16,2-3 15-16,1 2-14 15,3-4-5-15,2 2 1 16,0-5-2-16,3 0-2 15,1-1 0 1,-1-1-1-16,-5 0 0 16,-2 2 0-16,-5 1-1 0,-1 1 1 15,-4 0 0-15,-2 3 1 16,0-3 0-16,-1 2 0 0,-1 0-1 16,2 0 1-1,-3 0 0-15,-3 0 1 16,-2 1 0-16,-5 2 1 0,-2 0-1 15,-4 0-2-15,-6 4 0 16,-2-2 1-16,-1 4 0 16,-2 1-2-16,-4 0 2 15,-3-2-3-15,1 1 4 16,-5 0-4-16,-2-2 4 0,1 0-2 16,-3 0 0-1,0 0 0-15,-4 1 0 0,1-2 0 16,-4-1-1-16,-3 2 1 15,-3-1-1-15,-2 0 1 0,-3-1 0 16,-3 0-1 0,0 0 2-16,2-1-1 15,-3 1 0-15,-3-8 2 0,1-4-2 16,0-5-1-16,1-8 1 16,0-7 1-16,1-6-2 0,0-7 0 15,1-5 2 1,0-5-1-16,1-5 0 15,0-3-2-15,3-4 4 0,0-4-2 16,0-3 0-16,2-5 1 16,2-4-2-16,1-2 1 0,-1-2-3 15,1-2-3 1,2-4-9-16,1-3 13 0,3-1 0 16,4-3-14-16,2-6-10 15,2-1 8-15,2 0-2 16,-3 3-3-16,0 4 9 15,-4 6 14-15,-5 10-2 0,-4 13 4 0,-7 13-2 32,-1 8 1-32,-4 10 1 0,-6 8 2 15,-2 6-1-15,0 4 0 16,-1 2 0-16,-1 5-3 0,2 2 4 16,-3 3 3-1,2 3 2-15,0 1-6 16,-3 2-3-16,2 2 0 0,-4 2 0 15,0 0-1-15,-5 1 0 16,-1 4 0-16,-3 2 1 16,0 0 0-16,-5 4 1 15,-3 0-1-15,0 0 1 0,-4 0-2 16,1 0 7 0,-2-1 0-16,0-2 2 0,-3-2 4 15,1 2-6-15,-2-1-2 0,-2 0-3 0,-1 1 0 16,-3-1 2-16,-4 3-3 31,-3-1 1-31,-4-1-2 16,-2 1 0-16,-4-1 2 0,-2-2-1 15,-1 0 2-15,-1-1-2 16,-2-2 1-16,2 0 0 16,-6-1 1-16,1-1 13 15,-2 1-9-15,2-3-1 16,-1 1 7-16,0-5-8 0,3-1-1 15,0-1-2-15,1-1 0 16,1-1 0-16,-2 0-1 16,-3 1 0-16,-1 0 1 15,-1 0-2-15,0 0 1 0,-2-1 1 16,0-1-1-16,4-1 0 0,0 1 2 16,0-2 0-1,0 2 7-15,-2-1-1 0,1 2-6 16,-1 0-1-16,1 1-2 15,-2 0 2-15,1 1 1 16,2 3-4-16,0-1 3 0,1 1-1 16,-2-1-1-1,-1-1 2-15,2-1-1 0,0-3 1 16,-2 1 0 0,0-1 5-16,0 3 9 0,0 1-7 0,0 1-1 15,4 2-5-15,-4 0 2 16,1 1-3-1,1-1 1-15,1 0-3 16,-3 1 4-16,2 0 0 16,-2 0-2-16,2 2-2 15,0-1 3-15,0 0-2 0,-2-1 4 16,0 4 4-16,0 0 5 16,-2-2-22-16,2 3 12 15,-3 0-3-15,4 0 1 0,-2-2-1 16,0 1-1-1,-1-1 3-15,-3-1-2 0,-1 0 1 16,-4 1-2-16,-3 1 1 16,-5 2-1-16,-3-1 2 15,-5 4-5-15,-7 1-24 0,-11 7-48 16,-16 3-68 0,-18 1-238-16</inkml:trace>
  <inkml:trace contextRef="#ctx0" brushRef="#br0" timeOffset="103120.95">24823 8489 1013 0,'0'0'23'15,"0"0"-24"-15,0 0 1 0,0 0 2 0,0 0-1 16,0 0 0-16,0 0-1 15,-99 7-7-15,93 8-18 16,-3 8 5-16,-2 8 17 0,-2 8 3 31,-3 10 0-31,1 8 0 0,-2 3 1 16,1 6 0-16,3 2 0 16,1 2 0-16,-1 3 0 15,5 1 0-15,0 2 0 16,1 5-2-16,0-1 2 0,1 1-1 0,1 4 1 15,-2-1-1-15,1 1 0 32,0 0 3-32,-1 5-3 15,-3 3 1-15,4 2-1 0,-3 3 1 16,1 5 1-16,0 6-1 16,-4 3 0-16,0 2-1 0,-4 4 1 15,0-2-1-15,-3 2 0 16,1-4 1-16,-1-1-1 15,2-10 2-15,2-8 14 16,3-9 10-16,4-10-12 16,7-8-7-16,0-8-1 0,4-4-1 15,5-2 1-15,3 0-1 16,-1-1-1-16,3 3-3 16,0-1-1-16,2-2 1 15,-1-3 0-15,4-4-2 16,1-5 2-16,3-8-1 15,4-5 1-15,3-7 1 0,4-4-1 16,4-5 2-16,3-2 3 16,2-3 4-16,3 2-3 15,1-1 1-15,2 0 1 16,3 1 0-16,2-1 3 16,6-1 0-16,1 0-4 0,3-4-4 15,2-1-3-15,6-1 0 16,3-1 0-16,2-5 0 15,6 0 0-15,3-2 0 0,5-1-1 16,2 0 1 0,1 2-1-16,5 0 1 0,3 3-2 15,-1 2 1 1,3-1 1-16,5 5 0 0,-3-3-1 16,7 3 1-16,2-1-1 15,1 0-1-15,4-1 3 16,0 1 6-16,4-2 1 0,0-1-4 15,1 2-3-15,0 0-1 16,-2 1 1-16,1 0 1 16,-4 3 0-16,-2 2 17 15,-2 0 1-15,1 0-13 0,-3 0-4 16,-2-1 2 0,5 0 7-16,-5-1 1 0,-3-2-5 15,-2 1-2-15,0-1-4 16,-5 1 0-16,-4 0-1 15,-1 3 3-15,-5-2-2 16,-10 2-1-16,-7 0-1 0,-7 0 0 0,-9-1 1 16,-8 1-1-16,-11 1 7 15,-9-2-1-15,-7 1-3 16,-7-2-2-16,-9-1 3 0,-1-2 0 16,-4 0 1-16,-1-2 9 15,-1 1 16-15,-2 0-3 16,1 0-9-16,-1-1-12 15,-2 2-8-15,2-4 3 16,-1 2-4-16,0-9 1 16,-2-7-4-16,1-9 3 0,2-10-3 15,-2-8-5-15,4-10-15 16,-4-7 9-16,8-6 9 16,-2-8 2-16,1-4-4 0,-2-7 8 31,3-6 1-31,0-4 0 15,1-3 1-15,-1-1-1 0,3-4 0 16,0 0-2 0,1-1 3-16,-1-2-1 15,2-2-9-15,1-5 5 0,-2-2 2 16,0-2 0-16,-1 0 1 16,3-1 0-16,-1 0 3 0,-1 3-4 15,4 1 3-15,1 4 2 0,1 0-3 16,1 2-2-16,1 3 2 15,-1-1 1-15,1 4-5 16,-3 3-23-16,0 2 10 0,-1 1 7 31,-1 3 5-31,1 5-6 0,-3 2 6 16,-3 5 6-16,1 9 1 0,-6 7-2 0,0 9 2 16,-4 8 3-16,-5 10 0 15,1 9-1-15,-5 6 1 31,-1 5 2-31,-2 7-8 16,-3 2 6-16,-3 4-6 0,-3 3 1 16,0 2-7-16,-5 0 6 15,-2 6 2-15,-1 1-1 16,-7 2-1-16,-1 2 3 0,-4 2-1 0,-3 1-1 16,-2-3 2-16,-5 1 0 15,-3 0 1 1,-4-1 6-16,0 0-3 15,-3-3-2-15,-3 1 5 16,-3-4-4-16,1 2-4 16,-2-2 3-16,-1-2-2 0,-8-1-2 15,-3 0 2-15,-1 0-2 0,-6-2 0 16,-1 0 1 0,-3-2 1-16,-3-2 9 0,0-1-4 15,-3-2-1-15,-2 1-4 16,-2-2 0-1,0-1-2-15,-1 0 1 0,-1-4-1 16,-1 2 1-16,-2 0 0 0,0 0 1 16,-3 1 10-1,-2 2-15-15,0-1 15 16,1 1-4-16,-1 1-1 16,3-2-1-16,1 0-1 0,3-2 2 15,0-1 0-15,4 1 0 16,0-1-4-16,4 2 2 0,-1 1 8 15,2 2-10-15,3 4 0 16,-1 3-6-16,-1 0 3 16,3 6-1-1,2 2-4-15,-3 8-53 0,-3 8-21 0,0 7-46 16,-6 2-99 0,-9-3-269-16</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29:35.879"/>
    </inkml:context>
    <inkml:brush xml:id="br0">
      <inkml:brushProperty name="width" value="0.05292" units="cm"/>
      <inkml:brushProperty name="height" value="0.05292" units="cm"/>
      <inkml:brushProperty name="color" value="#FF0000"/>
    </inkml:brush>
  </inkml:definitions>
  <inkml:trace contextRef="#ctx0" brushRef="#br0">8124 16477 979 0,'0'0'-3'16,"0"0"-2"-16,0 0 2 0,0 0-3 0,0 0-6 0,0 0 6 16,0 0 2-16,-54 174 4 31,46-112-3-31,-2 10 0 15,-3 5 3-15,-5 3 0 16,-1 2-1-16,-4 0-2 0,1-1-14 16,2-7 3-16,2-7 11 15,5-9 5-15,3-11-1 16,7-7 3-16,3-9 2 16,0-5-4-16,8 2-1 0,0-2 1 15,5-1 1-15,4-1 1 16,4 1-2-16,5-3-3 15,6-1 1-15,6-3 2 0,4-2-1 16,9-3-1 0,2-1 2-16,3-2 1 0,2-1 0 15,2-3-1 1,3-1-3-16,-2-3 2 0,3-2 2 16,4 2 13-16,4-2-11 0,2 0 0 0,6 3-1 15,-1-2 3-15,2 6 0 31,-1-1-1-31,1 3 1 16,0 0-2-16,3 0 1 0,4-5-3 16,8-1 2-16,6 0-1 15,-1-5-5-15,3-2 4 16,1-1-1-16,-3-1-1 0,-2 2 4 16,2 1 10-16,0 1 0 15,1 3 2-15,0 0-5 16,-1 1-3-16,1-1 2 15,0 0-2-15,2 1-3 0,5-1-2 16,-3 1-4-16,3 0 2 16,-1-1 1-1,1-3 0-15,-1-4-3 0,1-2 2 0,-3 1 7 16,-1-1 2 0,-5 4 6-16,-5 0-6 0,-5 2 6 15,-4 4-2-15,-4 2-5 0,-1 5-4 16,1-1-4-1,-2 1-1-15,-3-1 0 0,-2-1 0 0,-6-1 3 32,-4-3-4-32,-6 0-1 15,-5-1 0-15,-5 3 2 16,-4 0-1-16,-4 1-1 16,-4 2 1-16,-5 0 0 0,-4 0-2 0,-5-1 2 0,-3-1 0 31,-6-3 0-31,-3 2-1 15,-6-3 0-15,-2-2 1 0,-2 3 1 16,-1-3 2-16,-1-2 16 16,0 1 6-16,0-2-3 15,0-7-13-15,-2-8-7 0,1-7-5 16,0-8 0 0,0-7 2-16,1-7-8 0,0-2-14 15,0 0 15-15,0-3 8 16,0 2-2-16,0-3 2 0,0-4 0 15,0-2-2-15,3-7-6 16,3-2-3 0,4-3-2-16,0-1 1 15,4-2 4-15,3 0 3 0,-1 2-2 16,1 2 2-16,1 6 2 16,-2 5 3-16,1 10-2 15,-6 9 2-15,-2 13-1 16,-3 6 0-16,-4 8 1 15,-2 7 1-15,0 2-4 16,-5 3-4-16,-5 0-3 0,-1-1-3 16,-6 5-5-16,-2-3-1 15,-1 4 15-15,-2 0 5 16,-1-1 4-16,-3 1-1 0,-1 1-1 16,-5-3-5-16,-2 2 1 0,-5-1 1 15,-5 2 1 1,-2-1 2-16,-6 0 3 0,-4-1-7 0,-2 1 3 31,-2-2 3-31,-5 0 1 16,-2 1 1-16,-2-2 5 15,-3 0-9-15,-4-1-6 16,-4 2 5-16,-2-4-4 0,-4 1 1 16,-3-2 4-16,-5 1-1 0,-3 1-1 15,-3 4 1-15,-3-3-3 16,-4 4 0-1,-3 2 3-15,-3-2-3 0,0 3 0 16,-3-1 9-16,-2-1 9 16,0 0 3-16,-3-1-2 15,-2 0-13-15,-1 0-3 16,0 0 7-16,-2 1 0 16,1-2-6-16,0 1-1 0,0 2 12 15,3-2 1-15,-1 5-7 0,4-1-3 16,2 0-3-16,1-1 1 15,3-1-1-15,1-6 1 0,3 0-3 16,1-5 4-16,3-5 4 31,1 0-2-31,0-3 3 0,3 2 6 16,3-2-8-16,2 2-2 0,3 1-6 16,5 7 2-16,5 3-9 0,0 7-78 31,-1 6-106-31,-7 1-195 15</inkml:trace>
  <inkml:trace contextRef="#ctx0" brushRef="#br0" timeOffset="16344.53">12944 3505 877 0,'0'0'3'0,"0"0"1"0,0 0 3 15,0 0-4-15,0 0-2 16,0 0-1-16,0 0 0 15,-56 152 0-15,55-88 1 16,-1 11-1-16,-1 13 0 0,-3 10 0 16,-1 7 0-16,-2 10-3 31,-2 3-15-31,1 7 1 16,-1-1 14-16,1-2 0 0,3-3 2 15,1-5 1-15,0-2-1 16,0 0 2-16,0 4 0 0,1 1-1 15,-1 4 2-15,1-6-4 16,2-4 4 0,2-9-1-16,1-11 0 0,7-12-1 15,2-9 0-15,5-9 1 0,2-10-1 16,3-8 2-16,2-5-1 16,3-6 1-1,3-4 4-15,4-2-2 16,3-1 1-16,4 0 2 15,3 1-1-15,2 1-2 16,2 0-2-16,0 0-1 0,4-5 0 16,0 0-1-16,2-7 2 15,4-3-2-15,1-4 2 0,3-2 5 0,2 0-4 32,2-3 1-32,3-1-1 15,0 0 0-15,2-2 1 0,3 0-3 16,4 0 4-16,2-2-2 15,3-5 6-15,0 0 6 16,4-3-7-16,0 2 1 16,2 1-6-16,-3 1-1 15,-1-1 1-15,1 3-2 0,-1 1-2 16,-2 0 3-16,-3-1-1 0,1 3 0 16,-1-1-3-16,1 0 5 15,-2 0-4-15,0-1 2 0,-2 0 1 16,2 1-2-1,-3-1 0-15,0 2 0 0,-3 0 1 16,0 1-2-16,-1 0 4 16,-3 0-3-1,-3 1 0-15,-4 2 0 16,-3-1 4-16,-3 0-4 16,-9 1 0-16,-3 3 0 0,-6-1 1 15,-5 0 0-15,-2 2 0 16,-5 1 1-16,0 1-1 0,-4-3 1 0,-1 1 2 31,-3 1 9-31,-1-3-3 0,-1 2-4 16,-3-3-2-16,1 0-2 15,-3-1-1-15,-1 0 0 16,-2-3 1-16,-1 0-1 0,-1 0 4 0,-1 0 8 31,0-6 13-31,-2-8 13 16,0-10-14-16,1-13-17 0,1-11-12 15,-1-14 3-15,0-7-1 0,1-6 3 16,1-4-1-16,-1-4 1 16,0-1 0-1,0-6 0-15,2-3-1 16,-1-7 0-16,2-4 1 0,1-6-3 0,1-5 3 16,1-6-4-16,3-8 1 15,3-6-1 1,-1-3-7-16,3 0-11 15,0 2 16-15,1 4 2 0,-2 8 6 16,0 9 0-16,-2 7 2 16,0 9 3-16,-3 5 8 0,-1 9-9 15,1 7-7 1,-2 5 3-16,0 8-2 16,-1 7 1-16,0 7-2 0,0 2-2 15,-3 11 3-15,-1 4-2 16,-1 9 2-16,-1 6-1 0,-1 6 2 15,0 6 3 1,-3 4 7-16,-1 2 4 0,-1 1-10 16,0 0 4-16,-2 0-4 15,-1 0 0-15,-2 0 0 0,0 2 2 16,-2 0 1-16,-2 0 6 0,-4 0-3 16,-2 0-5-16,-6-1-5 31,-3 4 0-31,-6 0 1 0,-3-1 0 15,-4 2 0-15,-4-2 8 16,-1 2 0-16,-3-2 7 16,-4 3 2-16,0-1-15 0,-5 0-6 15,-3 1 5-15,-3-3-5 16,-3 2 1-16,-4-2 1 16,-3 0-1-16,-3 2-1 0,-2 0 0 15,-6-1 1 1,-1 0 0-16,-4-1 1 15,0-1-1-15,-2 1 0 16,-2-3-1-16,-2 1 2 16,1 2 2-16,0-1 3 0,-1-2-1 15,0 1-4-15,2-2 2 16,-1 0 2-16,-2 0 0 16,2-2 0-16,0 2-3 15,-2 0-1-15,0 5-1 16,0 3 1-16,2-1-3 0,-1 0 3 15,1-1-3-15,4 0 2 16,0-3-3-16,0 1 2 16,1-4-2-16,2 0-28 15,3 0 6-15,1 0-31 16,2 0-20-16,1 2-96 16,-4 0-192-16</inkml:trace>
  <inkml:trace contextRef="#ctx0" brushRef="#br0" timeOffset="29447.87">26952 8258 1095 0,'-12'-15'40'15,"-2"-1"-39"-15,9 8 1 16,4 2 7-16,0 4-10 0,0 1-3 15,2 1-36-15,4 7-21 16,1 5-13-16,2 10 52 16,0 11 22-16,1 11 0 15,-3 13 0-15,-1 10 0 16,-2 8 1-16,-3 8-2 0,0 1 1 16,2 2 1-16,-4-1 1 0,2 1-2 15,-2 5 3-15,-1 0 0 16,-6 3 0-16,4 1-1 15,-1-2 2-15,1-3 7 16,1-6-5-16,2-4-3 0,4-12-2 16,2-5-1-16,7-10 1 15,6-7 1-15,2-11-1 16,4-6 1-16,6-6 3 16,3-6 2-16,3-4 19 0,4-1-6 31,3-3 9-31,2 0-5 0,4 0-14 15,-3 1-3-15,-1 4-5 16,4 3-1-16,-2 0 1 16,6 0-2-16,3-3 1 15,3-1-2-15,6-3 1 0,1-3 0 16,6-3 0-16,0-1-1 16,0 0 2-16,0 0 0 15,3-1-1-15,1 2 1 0,-2 0 0 16,2 2 0-1,0 1 0-15,4 0-2 0,3 1 3 0,2-2-3 16,5 0 4-16,1-1-4 16,3-1 4-16,1-1-3 15,-2 0 1-15,2 2 0 16,3-1 0-16,-4 4 1 16,-1 1 14-16,-5 3-8 15,2 1 1-15,-1 3-8 0,-1-2 2 16,5-1-1-1,3-2 3-15,2 0 2 16,3-5-5-16,1 0-2 16,3 0 0-16,-1-2 0 15,-1 3 1-15,-4-1-1 0,2 1 1 16,-4-1-3-16,-2-1 3 0,-1 0 0 16,-1-2-3-1,-2-1 3-15,3-2 0 0,-1 2-1 16,2-2 0-16,-2-5 0 15,-1 1-1-15,-3-1 0 0,-5-1 1 16,-3 3 1-16,-4 0-2 16,-5 0 2-16,-2 3-3 15,-6-1 3-15,-3 3-2 16,-2 3 0-16,-6 0 2 16,0 1-2-16,-1-1 1 0,-4-1 0 15,0 0-1-15,0-1 2 16,-1-1-2-16,2-2 1 15,-2 1 1-15,0 1-2 0,0-2-1 16,-1-2 2-16,-5 2-1 16,-2-1 1-16,1-1 0 0,-4 1 0 15,-3 0-2-15,-3 0 1 32,-3 0-3-32,-6-1 0 15,-2 0-18-15,-3 1 16 16,-3-1 4-16,-1-1 0 15,-4-1 1-15,2-1 1 0,-2 1 0 16,-3-3 0-16,3-2 1 16,-1 1 0-16,-1-2 8 0,0-4-3 15,-1-4 3-15,-2-1-1 16,2-5-3-16,-3-2-3 0,3-5 0 16,-2-5 1-16,2-6-3 15,2-5 0-15,-2-4-1 16,2-7 0-16,1-7 1 0,1-4 0 15,0-2 1-15,1-5-2 16,2-2 2-16,-2-1-1 16,0 1 1-16,1 3-1 15,2-2 1 1,-1 2-2-16,2-7 1 16,3-2 0-16,-1-4-3 15,4-3-5-15,-1-3 1 0,1 0 4 0,-5 5 2 31,-3 5-12-31,-6 4-8 0,-3 7 19 16,0 7 6-16,-6 8 3 16,-3 5 8-16,-2 7-1 0,-2 4-4 15,2 5-2-15,0 5 7 16,3 3-10 0,0 4-2-16,2-1-4 0,0 2-1 15,2 3 0-15,2 0 0 16,-4 4 2-16,3 5 2 15,-1 2-1-15,2 3 1 16,-2 2-1-16,0 2 0 0,0 1 2 16,-3-1 0-16,2 2 6 0,-1-2-6 0,-2 2-5 15,-3-1 0-15,-3 1 0 32,-3 1 1-32,-3 0 0 15,0 0 3-15,-7 0-1 0,-1 0 1 16,1 0 0-16,-4 2-1 15,-1 0-1-15,-5-2 4 16,1 1 5-16,-8 1 1 16,-3-2-2-16,-3 0-7 0,-4 0-1 0,0 0 3 15,-3 0-2-15,-1 0-1 16,-4 0 0-16,-1 1-1 16,-3 2 1-16,-1 0-3 0,-5 1 2 15,-1 2 1-15,-5-5 1 31,-1 2 1-31,-3 0-2 16,0-3 1-16,-3 1-1 0,-2 1 2 16,0 2-4-16,-6 0 3 0,-1 2-3 0,-2 2 0 31,-7 1 2-31,1 1 2 16,1 0-2-16,-3 0 0 15,-3-3 0-15,-2 2 0 0,3 1-2 16,-1 0 6-16,-3 1-4 15,4-1 0-15,1 4 0 16,-2-1 3-16,2-1-4 16,1 0 2-16,1-2-1 0,3-2 2 15,2-1-3-15,2-2 2 16,2 0 0-16,-2 0 0 0,3-1 0 16,-1 2-2-1,2-2 8-15,-1 0 19 0,4 0-24 16,4-2-1-1,-2-1-1-15,2 1 1 0,0-2 1 16,3 0 0-16,-3 0-2 16,3 0 0-16,-2 0 3 15,3 0-3-15,3 0 6 16,3 0 5-16,2-2-2 16,-2 1 1-16,6 1-2 15,-1-1 1-15,1-1-7 0,3 1 5 0,3-1 6 0,3 1-10 31,-4-1 1-31,7-1-2 16,1 1-2-16,0 1 1 0,7-1 0 16,-2 0-1-16,3 1 0 15,1-1-1-15,-1 2-1 16,0 0-5-16,1 0 6 0,0 1-4 16,3 3-2-16,3 0 3 15,2 1-7-15,3-1 8 0,1-1 1 16,5 1 0-16,1-2-6 15,6 0-7-15,-1-1-15 16,1 2 0-16,3 0-38 16,-3 4-90-1,-4 2-121-15,-7 5-199 16</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30:49.255"/>
    </inkml:context>
    <inkml:brush xml:id="br0">
      <inkml:brushProperty name="width" value="0.05292" units="cm"/>
      <inkml:brushProperty name="height" value="0.05292" units="cm"/>
      <inkml:brushProperty name="color" value="#FF0000"/>
    </inkml:brush>
  </inkml:definitions>
  <inkml:trace contextRef="#ctx0" brushRef="#br0">10483 5022 893 0,'0'0'-16'0,"0"0"2"0,0 0 5 16,0 0 1-16,0 0 3 15,0 0 3-15,0 0 3 16,-115 680 3-16,106-555-2 16,2-7-3-16,4-10-16 0,3-11-17 0,-1-1 18 15,1-7 12 1,-1-3 4-16,1-8-1 0,0-6 0 0,7-8-1 15,6-10-4-15,6-5 17 16,7-6-1-16,5-3 2 16,8-2 11-16,4-6-2 31,8-2-3-31,7-5-1 0,6-4 2 16,10-2-4-16,7-6-3 15,8-2-3-15,7-1-2 0,8-1-3 16,3-2-2-16,9 1-1 15,4-1 1-15,4-1 2 16,5-3-1-16,6 0-1 16,5-2-1-16,4-1 2 0,5 0-1 15,7 0 4 1,4 0 0-16,5 0-4 0,2 0 2 16,3 0 0-16,5 0 4 15,3 3 13-15,-1-2 4 16,5 5-18-16,4-2-5 15,1 3 0-15,-1 2-1 16,2-1-1-16,1 2 1 0,2 0 0 16,0 0-2-16,3-1 4 15,5-2 0-15,1-2-3 16,3-2 3-16,-1 0 0 0,5-3 4 16,0 0-7-16,0 2 4 15,1-1 5-15,2 2 10 16,-1 2-14-1,-1 0-1-15,1-1 0 0,-3-1-2 16,2-3 2-16,1 0 2 0,1-4-4 16,0-4 0-16,-1-1 2 15,0 0-1-15,-5 2-4 0,-2 1 4 16,-7 3-3-16,-1 1 0 16,-5-1 0-16,-7 1 1 15,-5 1-1 1,-11 1 2-16,-10 0-4 0,-9 0 3 15,-10 0 1-15,-9 5-1 16,-7 0-2-16,-8 2 2 16,-9 1-1-16,-3 0-1 0,-6-1 0 15,-6 2 3-15,-10-2-1 0,-6-2 0 16,-6 1-1 0,-9-2 0-1,-7-2 1-15,-9-1 0 0,-8 0-2 16,-6-1 3-16,-10 3-3 15,-3-3 0-15,-7 0 2 16,-4 0 1-16,-2 0-2 0,-1 0 5 0,-1 0 4 16,1-4 10-16,2-5 35 31,0-2-34-31,5-9-18 16,2-7 1-16,6-9-4 0,3-9 1 15,4-8-3-15,5-7 1 16,-1-6-21-16,1-2-6 15,-5-6 13-15,0-3 10 16,-5-6 4-16,-3-4 1 0,-1 0-3 0,-6-1-7 16,-1 0 7-16,-6 1 4 15,0 4 5-15,0 0 12 16,1 1 4 0,0-3 7-16,-2 5-17 0,8 5-11 15,-2 1 2-15,-1 5-2 16,0 6 1-16,0 6-1 15,-3 4 1-15,0 5 0 16,-2 4-2-16,0 7 1 16,-2 5 0-16,0 6-1 15,-4 5 1-15,0 4-1 0,-1 4 2 16,-1 3-4-16,-3 2 1 0,0-1-4 16,-2 2 0-16,-2 0 3 15,-4 3 2-15,-5-2 2 16,-2 4-1-1,-7 0 0-15,-3 2 3 0,-6 0-3 0,-6 2 6 32,-3 4-9-32,-7-3 5 0,-2 3 5 15,-7-2 1-15,-7-1-3 16,-4 0-1-16,-6-2-4 16,-6-1 2-16,-8 0 0 0,-2 0-1 15,-3-4 0-15,-5-6 3 16,-2-1-2-16,-3-4 5 0,-3-3-2 15,-5 1 5-15,-3-2-6 16,-3 1-3-16,-2-1 5 16,-3-3-6-1,0 2 0-15,-3-6 3 0,-1 1-3 16,-1-2 3-16,-3 0-2 16,1-2-3-16,-3 1 5 15,-4 1-5-15,1 1 5 0,-2-1-4 16,-4 2 2-16,2 0-1 15,-6 3-1-15,0 2 4 16,-3 2 3-16,-2 2-9 0,0 4 4 0,-6 1 1 16,2 1-2-16,-3 3 0 31,1 3-3-31,-3 2 5 0,-3 2-3 16,0 0 2-16,-1 2-3 0,-2 2 1 15,-5 5 1-15,-1 2 4 16,0 2-2-1,0-1-9-15,-2 3 8 0,0-4-4 16,3 1 3-16,0-1 0 16,-2-1 1-16,2 0 0 15,1 0 1-15,4-3-4 0,-3 1 3 16,4-2-1 0,2 0-1-16,1-2 1 15,1-1 2-15,-1-2 2 16,6 2 7-16,1-2-7 0,3 2 1 15,3-3-3-15,2 0 0 0,3 0-2 16,2 0 0-16,4-4-1 16,-1 1 3-16,2-1-4 15,3-2 5 1,2 3-6-16,2 1 1 0,1-1-20 16,1 0-15-16,4 3-40 0,-5 0-77 15,-3 3-136-15,-8 0-233 16</inkml:trace>
  <inkml:trace contextRef="#ctx0" brushRef="#br0" timeOffset="8545.56">10961 11189 1373 0,'0'0'-157'0,"0"0"148"16,0 0 1-16,0 0-7 15,0 0-61-15,0 0-36 0,0 0 73 0,-141 229 27 32,135-116 5-32,1 14 6 0,-1 11 2 15,-1 10 0-15,-3 11-1 0,1 8 0 0,-3 10-1 32,0 6-1-32,1-4 2 0,1-8-2 0,2-13 3 15,4-14 1-15,4-18 0 16,1-16 1-1,8-16-1-15,7-10 0 16,6-10 0-16,6-10 2 16,5-7 0-16,6-7 1 15,7-4 12-15,5-4-12 0,7-5 1 16,9-2 0-16,5-6-2 16,9-4 0-16,8-5 0 15,9-6-1-15,8-5-1 16,3-2 1-16,7-4-3 0,6-2 0 15,6-1 3 1,4-2 0-16,9-4 1 0,7-4 0 16,8-1 2-16,7 0-2 0,6 0 3 15,5 0-3-15,4 0 0 16,5 1-2 0,3-1-1-16,4-1 1 0,6 0-2 15,3 0-1-15,1-3 2 16,2 1 0-16,0 0 1 15,-1-1-1-15,-1 3 0 16,-2 4 8-16,2 3 33 0,1 4-28 16,0 1-7-16,1 2 4 15,2 3-6-15,3 0 1 16,3-3-1-16,8 0 2 0,0-4-5 16,6 0 3-16,1-3-1 0,-1 1-5 31,2 1 4-31,-4 1-4 15,4 2 5-15,-2-2-3 0,-3 2 3 16,-1 1 7-16,-3 0-4 16,-3 1-2-16,-4 0-2 0,-2-1-3 15,-5 1 0-15,-6 0 1 16,-2-3-1-16,-7-2-3 16,-9 3 3-16,-10-5-2 0,-9 1 3 15,-12-1-3 1,-16 3 0-16,-16 0 0 0,-17 1 3 15,-18 2 0 1,-18 6 2-16,-17 2-3 16,-12 0-1-16,-16 2 1 0,-10 3 0 15,-7-1-3-15,-2-1 6 16,-6 1 2-16,-1-4 2 0,0-2 2 16,1-1-3-1,1-5 0-15,3-1 16 0,-1-5-5 0,2-12-13 16,-2-12-4-1,3-16-3-15,0-20 1 16,2-17-11-16,7-19-3 16,3-19 2-16,6-14 11 15,6-12 2-15,2-10-1 16,4-6 2-16,4-6-2 0,0-2 3 16,1 4-1-16,-2 1 2 15,1 3-4-15,1 4 2 16,-3 9-5-16,-2 11 2 15,-5 13 1-15,-7 16 1 0,-5 15 1 16,-7 18 1-16,-6 16 0 16,-7 15-1-16,-7 11-1 15,-5 11 0-15,-5 9-23 16,-9 8-10-16,-5 5 6 16,-8 8 12-16,-6 7 9 15,-12 3 5-15,-7 3 2 0,-7-1 0 0,-6 0 3 16,-9-2 1-16,-7 0 29 15,-7 3-13 1,-11 1-6-16,-7 3-8 16,-10 0-3-16,-8 1-2 15,-3-4 1-15,-9-2-1 0,-3-4 3 16,-2-5 2 0,-4-4-6-16,-5-3 22 0,-3-6-13 15,-3-4-4-15,-3-8 15 16,-3-5 9-16,-5-3-19 0,-4-3 17 15,-2 0-15-15,-5 1-13 16,-5 0 4-16,-3-1 0 16,0-1-5-16,-4 1-1 15,-3-4 5-15,2 1-1 16,-5 0-3-16,-3 2 1 16,-5 0 1-16,-2 3-8 0,-2 1 7 0,-5 2 1 15,0-3 2 1,-1-2-2-16,1 0 2 15,1-4 4-15,-2 0-1 0,1-1 12 16,3 2 4-16,-1 3-1 0,1 5-5 16,-2 8 1-1,3 6-14-15,1 6 0 0,-3 7-3 16,3 10-2-16,0 7-5 0,2 8-30 16,5 5-26-16,-3 5-5 15,3-1-14-15,3 0-30 16,-1-6-139-16,-1-11-173 15</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31:20.610"/>
    </inkml:context>
    <inkml:brush xml:id="br0">
      <inkml:brushProperty name="width" value="0.05292" units="cm"/>
      <inkml:brushProperty name="height" value="0.05292" units="cm"/>
      <inkml:brushProperty name="color" value="#FF0000"/>
    </inkml:brush>
  </inkml:definitions>
  <inkml:trace contextRef="#ctx0" brushRef="#br0">27796 2945 909 0,'2'-4'151'0,"-4"0"-151"16,-1 1 1 0,3 3 0-16,0 0-3 0,5 7-8 15,1 7-31-15,5 2 29 0,3 8 11 16,0 3 0-16,2 3-2 16,-1 2 5-16,1 4-2 15,-3 1 1 1,-2 4 0-16,0 2-1 15,-4 4 1-15,1 3-1 0,-3 3 2 16,0 4-1-16,-1 4 0 0,-2 3 1 16,1 3-1-1,-1 1 0-15,0 3 1 0,1 3-2 0,-2 1 0 16,1 2 2-16,-1 2 9 31,-1 1 10-31,0 5-12 0,2 0 0 16,0 4-2-16,0 1-5 15,0 0 0-15,0 2-2 0,0-1 0 16,-6-3 0-16,3-2 1 16,-2-2 1-16,-1-1 1 15,1-1 19-15,-1-1 5 16,0 3-10-16,1 3-12 0,-1 2-4 16,-3 5 0-16,3 1 1 15,-3 4-2-15,1-2 0 16,1-1 1-1,-2 1 8-15,4-5 1 0,-1-5-4 16,2-3-3-16,-2-3 0 16,4-8-3-16,-2-1 3 15,4-4 5-15,0 1 13 16,-2 0-9-16,-2 4-8 0,2 3-4 0,-7-2-1 16,-3-3 0-1,-2-3-1-15,3-10-7 16,-3-10-20-16,5-14-11 15,2-11 2-15,0-9 9 0,3-11-39 16,6-7-97 0,5-16-114-16,5-10 48 15,1-13-21-15</inkml:trace>
  <inkml:trace contextRef="#ctx0" brushRef="#br0" timeOffset="754.21">28301 2934 740 0,'-13'0'152'0,"-1"0"-147"15,5 0-3 1,1 3 1-16,4 5-2 16,2 5-2-16,4 7-2 15,0 3 2-15,4 8 1 16,2 6 1-16,-1 5 0 15,2 8 0-15,0 5 1 0,-2 7 2 16,-1 9-1-16,0 4 13 16,-3 6-3-16,4 2-6 15,-3 1 3-15,1 0-7 0,1-3 1 16,-1-4 32 0,3 2 1-16,-2-3-13 15,0 4-5-15,-2 2-4 0,-3 3 9 16,1 6 8-16,0 0-13 0,-2 4-9 15,-2 4-7 1,2 2-1-16,-3 1 1 0,-1 0 0 16,-2 1-2-16,2-4 0 15,-1-1 3-15,2-8 7 0,1-2-3 0,2-7-3 32,4-5-2-32,3 1 1 15,0-4 1-15,0 5 0 16,3 3-3-16,-4 0-2 0,2 4 1 15,-4 3-1-15,-1-3-1 16,-1 0 2-16,0-4-2 0,2-4-1 0,0-5-2 31,5-8-71-31,-1-10-72 16,0-10-129-16,-5-10-252 0</inkml:trace>
  <inkml:trace contextRef="#ctx0" brushRef="#br0" timeOffset="4724.06">15996 10228 568 0,'-10'-7'482'16,"-3"-2"-478"-16,0 3-1 16,7 4 3-16,4 1-3 15,1 1-4-15,0 4-3 16,1 8-69-16,0 6 19 0,1 10 47 16,0 6 3-16,1 9-1 15,0 4 4-15,1 4-1 16,1 2 2-16,-2 0 1 0,2-2-1 15,-1-2-1-15,-1 1 0 16,0 3 0 0,-2 3 2-16,0 6 0 15,-1 6 2-15,-5 9-2 0,-3 7 2 16,1 5 0-16,-1 2 2 16,1 3-2-16,3-4-2 15,2-7-1-15,3-5 2 16,0-12-2-16,4-9-1 15,1-7 2-15,3-5 0 16,-1-6 1-16,2-2-1 0,1-1 1 16,-1 2 3-16,3-1 2 0,2-1-2 15,1 1-3 1,2-2-1-16,2-4-2 0,4-2 2 16,2-2-1-16,2-7 1 15,3-3-1-15,2-4 0 16,2-4 2-16,2-3 0 0,2-3 0 0,1-3 3 31,2 0 2-31,1 1 0 16,2-1 2-16,0 3-4 15,3-2-2-15,0 2 0 0,4-1 1 0,3-2-2 16,3 2 1-16,3-4-3 16,1 1 1-16,2-1 1 0,2-2-3 15,0-1 1-15,0 0-1 16,-2 0 2-1,1 0 0-15,0 3 1 0,-1 1-2 0,-1 0 2 16,1 3-2-16,-2-1 0 31,-1 0 0-31,0 0 3 16,1 1-3-16,-2-5 7 0,-2 1 16 16,2 1-17-16,-2-3-3 15,-1-1 1-15,-3 0-3 16,-4-1 2-16,-4 1-1 0,-5 2 2 0,-3-1 13 31,-6 2 2-31,-4 2-13 16,-3-3-2-16,-4 4-3 15,-2 1 1-15,-2-1-1 0,-4 1 4 16,-1-1 1-16,-1 1-1 0,-2 1-2 0,0-3-4 16,-1 2 4-16,-2-2-4 31,0 0 2-31,-1 0-1 0,-1-2 2 15,1 1-2-15,0-1 0 16,0 0-1-16,0-3 1 0,0-4 0 16,1-5-1-16,0-6 1 15,0-6-2-15,0-5 1 16,-2-7 0-16,-2-6 0 16,0-4-2-16,-1-3 4 15,-5-3-1-15,-1-2 0 0,-1-1 1 16,2-3-1-16,0 1 0 15,1-4 2-15,3 1-3 0,0-2 1 16,3 0-1 0,-1 0 1-16,3 3 0 0,-1 2 0 15,-1 2-1 1,0 3 0-16,0 1-2 16,0 2-17-16,0 3 1 15,1 3 13-15,-3 3 5 16,3 5 2-16,-5 5-1 0,1 6 1 15,-2 4 0-15,-2 6 0 16,0 2 1-16,0 5 1 0,-2 2 2 0,0 1-2 31,0 2-1-31,0 1-1 0,-1 0 3 16,-2 0 4-16,-1 1 1 16,-1-1-5-16,-4 0 2 15,-4 0 3-15,-2 0 0 16,-3 0-7-16,-5 2 0 0,-1 0-2 0,-3 0 3 31,-1-1-1-31,-2 2 5 0,-2-1 8 16,-1 0 3-16,-2 0-1 15,-3-1-4-15,-2 0-10 16,-2 1-2-16,-2 0-1 16,1 0 2-16,-3-1-1 0,-2 1-1 0,-2-1 1 15,-4 1 2-15,-1-1-1 0,-3 1 5 16,0-1-7-16,1 0 4 15,-1-3 10-15,0-1-1 16,3 0 0-16,0-1-4 31,1 0-4-31,-2-1-2 0,1 1 0 16,-3 1 8-16,0-2-9 16,0 1 1-16,2 0 2 0,1-1 2 15,1 2-1 1,2-1 2-16,3 2-6 15,0 2-2-15,0-1 0 16,4 1-1-16,-1 3-2 0,1-1-17 0,-2 5-43 16,-4 1-100-16,-7-2-238 15</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31:56.243"/>
    </inkml:context>
    <inkml:brush xml:id="br0">
      <inkml:brushProperty name="width" value="0.05292" units="cm"/>
      <inkml:brushProperty name="height" value="0.05292" units="cm"/>
      <inkml:brushProperty name="color" value="#FF0000"/>
    </inkml:brush>
  </inkml:definitions>
  <inkml:trace contextRef="#ctx0" brushRef="#br0">7784 11399 684 0,'-4'30'29'0,"-6"0"-39"15,7 5 3 1,3 4 7-16,2 3-3 0,4 2 2 16,1 1 1-16,-1 2 0 0,-1 1 0 15,-3 3 1-15,-1 1 1 16,-1 5-2-16,-5 4 0 0,-4 5-2 16,-1 2 6-16,2 0 2 15,-2-1 4-15,5-4-5 16,-3-7 1-1,6-6 1-15,2-4 4 16,0-5-2-16,2-3 1 16,6-2-4-16,1-1-5 15,4-2-1-15,3-5-4 0,3-1 0 16,6-4 2-16,0-2 0 16,2-5-1-16,4 1 5 15,-1-2-1-15,1-2-1 16,4-1-4-16,1-2 2 15,6-4 3-15,3-1 0 16,7-2 3-16,2-3-2 0,2 0 2 0,5-3 0 16,-1-2-4-1,4-1 1-15,5-1 3 0,0-1-2 16,5 2 17-16,4 1 12 16,3-1-18-16,3 5-5 15,1-1-6-15,2 2-1 16,2 3 2-16,-3 2-3 15,1 0 1-15,1 2 0 0,-1-1 1 0,2-2-4 16,-1-1 2-16,3-1 2 31,3-1 23-31,6-2 1 0,-2-1-10 16,4-2-2-16,4 1 23 16,-1 0-33-16,-1 2-2 15,3 1 0-15,-3 4-2 16,0 4 2-16,-1 3-2 0,1 0 3 0,-1 0-4 31,-2-1 2-31,2-2 1 0,2-3-1 16,0-3 1-16,1-1 0 0,0-2 10 15,2-5 42 1,-1 3-37-16,0-2-14 16,0 2 1-16,1 1 1 0,-1 4-1 15,1 0 0-15,-2 1-1 0,2 0 0 16,1-2-2-16,2-1 1 15,-1-1 1-15,2-5-2 0,-2 0 1 16,-3 0-3-16,-3 2 2 16,1 2-1-16,-3 0 0 0,-3 2 0 15,0 5 2-15,-3 0-3 32,1 1 0-32,-5 0 1 15,1 0 1-15,0 1-1 0,-1-2 1 16,0-1-1-16,-2-1 1 15,-1 0-1-15,-4-1 1 16,-1-1-1-16,-4 0 1 16,-3 2 0-16,-1-1-1 0,-4 0 0 15,-6 0 0-15,-2-1 1 16,-4 1 0-16,-4-2-1 0,-6 1 0 16,-7 2-1-1,-4-3 2-15,-4 0-1 0,-6 0 0 16,-5 0 0-16,-3 0 2 15,-3-1-1-15,-3 0 0 16,-3 0 54-16,-1 0-39 16,-2 1-15-16,-1-1 0 0,-1 0 1 0,-1-2-1 15,0 3 1-15,-1-4 3 32,-2-3-1-32,0-4 2 15,0-5-1-15,-1-5-1 0,0-7-3 16,3-5 0-16,-1-7-1 0,1-7 0 15,0-3-1-15,2-8 2 16,3-4-2 0,1-6 1-16,3-2 0 15,4 2-1-15,1-2 1 0,-1 2-1 0,0 5 2 16,0 1-2-16,-2 1 2 16,0 0-1-16,1 3-1 15,-1-5-1-15,3 2-7 16,-1 0-11-1,-1 0 3-15,-2 1-9 0,-2 3 14 16,-3 3 8 0,-1 5 4-16,-6 5 1 0,-3 4-1 0,0 8 1 15,-6 6 1-15,-1 3 1 16,-3 5 2-16,0 5 4 16,-3 1 6-16,1 4-11 15,-3 1-4 1,0 2-3-16,-2 1 3 0,-1 1-4 15,-2 1 3-15,-2 0 2 16,-3 0 6-16,-2 2-1 0,-3-3 5 0,-2 6-8 31,-3-2-2-31,-4 3-1 0,-1-1 0 16,-2 2 3-16,-2-1-1 16,0-1 0-16,0 0 9 0,-3-1 4 15,-2 1-8 1,-2-2-5-16,-3 1 8 0,-2-1-17 15,-3 2 7-15,-1-5 2 16,-2 2-1 0,-3-1 0-16,-2-2 0 0,-2 3-1 15,-2-3 0-15,-2-1-1 16,-4-1 3-16,1-4 0 0,-2 0 10 16,-1 0-5-16,-4-2 7 15,1 2-10-15,-1 1-3 0,-2 0 1 16,-3 1-1-1,-3 2-1-15,-1 1 0 16,-2 1 0-16,-4-1-1 16,-2 1 2-16,1-1 0 0,-3 0-2 15,0 1 2 1,-1-1 0-16,-2 0-1 0,1 1-2 16,-2 0 4-16,2 1-2 15,0 0 0-15,-2 0 0 16,-1 2 0-16,0-1 1 0,-2 1-3 15,-2 1 2-15,2 2 1 16,-3-2-1-16,1 0 0 16,1 1 0-16,-2-2 5 15,3 0 3-15,-1-3-4 0,3 2 3 16,0 1 17-16,1-3-19 0,0 0 1 16,3 3 3-16,-3-2-7 15,3 0-1-15,3 2 2 0,2-2-4 31,1 0 3-31,-1-1-2 16,2-1 8-16,0 1-12 0,0 0 4 16,1-1 2-16,2-1 0 0,1 1 7 15,-2 0 3 1,1-2 15-16,3 2-12 16,-1 1-7-16,3 0-2 15,1 3 7-15,5-2-8 0,5 3-5 16,-1-1 0-16,0 0 1 15,2 0-1-15,1-2-2 0,2 1 1 16,-1-2-1-16,-1 2 2 0,4 1-10 31,0 1-21-31,1 1 4 16,0 3-22-16,0 4-1 0,1 4-67 16,-3 1-79-16,-3 1-139 15</inkml:trace>
  <inkml:trace contextRef="#ctx0" brushRef="#br0" timeOffset="5674.48">17588 10926 1015 0,'-11'-16'93'0,"-6"-4"-110"16,5 3 14-1,5 8 10-15,2 6 10 16,1 3-13-16,1 1-2 0,-1 6-4 15,-4 9-4-15,-4 9-7 16,-2 13 8 0,-6 14 5-16,-2 17 0 0,-4 16 0 15,-1 16 0-15,2 11 1 16,1 8-1-16,6 0-1 0,4-5 0 16,7-7-4-16,5-12-2 15,4-10-1-15,9-11 2 0,6-6 4 16,3-6 1-16,4-3 1 15,6-3 0-15,4-5 1 16,7-3-1-16,4-6 0 16,6-4 0-16,3-4 2 0,3-4-1 31,7-1 1-31,1-2 1 0,4-2-4 16,4-2 6-16,8-3-1 15,6-5 4-15,5-2 1 16,3-4 0-16,8-2-1 15,5-4-4-15,2-1-2 0,5-2 0 16,4 1-1-16,0-2-2 16,-2 0 2-16,3 1 2 0,0 1 2 15,1-2 14-15,4 3-12 16,4-2-4-16,5 0 0 16,0 1 4-16,3-2-2 15,-2 3 2-15,-2 4-2 0,-1 1-2 16,0-1-1-16,0 3 0 15,-1 0-1 1,5 0 1-16,-1-3-2 16,2 0 1-16,0-1-1 0,0-2 0 15,0 1-1-15,-2-1 2 16,2 2-1-16,-4-2 0 0,-4 3 1 16,-2-3-3-16,-7 1 3 15,-5-3-4-15,-7 0 5 16,-9-1-2-16,-9 0 1 15,-9 0-1-15,-8 0 1 16,-12 0-3-16,-9 1 3 0,-8-2 0 16,-9 1-1-16,-9 1 0 15,-7-1 0-15,-5-1 1 16,-6 1 0-16,-3-1 20 16,-3 2-10-16,-1-2-7 15,1-2-3-15,-3 0 2 0,-1-10 8 16,1-8 30-16,-2-8-38 15,1-15-3-15,-2-10-1 0,3-12-1 16,-1-10-9-16,2-14-23 16,0-8 5-16,6-10-20 15,2-9-12-15,4-6 34 16,2-3 26-16,4-1 2 0,-1 3-1 16,0 6 5-16,-2 10 27 15,-4 10 9-15,-6 17-29 16,-4 14 51-16,-6 13-32 15,-3 11-21 1,-6 11-5-16,0 8-3 0,-4 6-1 16,-1 5-2-1,0 3-2-15,-2 3-1 16,-2 3-3-16,-7 3 3 0,-2 1 4 16,-8 3 0-16,-4 6 0 15,-11 5-1-15,-8 2 1 16,-8 4-1-16,-9 2-6 15,-8 1-3-15,-8 0 6 16,-5-2 2-16,-6-3 2 0,-1-4-2 16,-8-5 5-16,-3-1-3 15,-6-2 2-15,-4-2 0 16,-6 1 0-16,-4-3 1 16,-6 2 0-16,-2-3 2 0,0 0-5 0,-3-2 0 15,-6-5 2-15,-1-1-1 16,-4-2 1-16,-1-1 0 0,-4 1-1 15,-5 0 2 1,3 1-1-16,-2-1 1 16,4-2-5-1,-2-3 2-15,6-1 0 16,5-2 0-16,4-1-1 0,5 3 1 16,0 3-3-16,4 6 2 15,0 7-76-15,-5 7-68 16,-2 3-188-16</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32:43.366"/>
    </inkml:context>
    <inkml:brush xml:id="br0">
      <inkml:brushProperty name="width" value="0.05292" units="cm"/>
      <inkml:brushProperty name="height" value="0.05292" units="cm"/>
      <inkml:brushProperty name="color" value="#FF0000"/>
    </inkml:brush>
  </inkml:definitions>
  <inkml:trace contextRef="#ctx0" brushRef="#br0">3994 8949 948 0,'-12'-20'0'0,"-1"5"7"15,7 7 37-15,4 8-15 0,2 2-34 16,0 16-44-16,0 16 5 16,-1 14 48-16,-1 19-7 15,-5 15 6-15,-2 14-3 16,-2 9 3-16,-2 6 0 16,2 5-1-1,-1 2-1-15,1-3 1 0,2-3-2 16,1-6 0-16,2-12 1 15,4-11-1-15,0-8 0 16,2-8 1 0,0-1-1-16,0-4 3 0,2 1 0 15,3-4 4-15,7-4-4 16,2-8-1-16,7-7-2 0,4-9-2 0,4-4 0 31,4-7 1-31,3-3 1 16,6-6-1-16,5-2-1 15,2-2 2-15,5-4 1 0,2-2 0 16,4-2-2-16,5-4 3 0,0-4-1 16,4-3 0-1,5-2-1-15,-2 0 2 0,8-1 0 16,-6 4 1-16,5 1 0 16,2 6 0-16,0 2-2 15,0 2 0-15,-1 7 0 16,3 1-1-16,2-1 0 15,3-1 2-15,-2 0-2 16,3-2 1-16,-1 0 0 16,3-3-2-16,-4 2 2 0,1-2 0 15,-1-2 1-15,-2-1 20 0,2 1-8 16,-2 1-10-16,-2 1-2 16,-3 1-1-16,1 5-1 15,-3 2 1 1,0 2 1-16,-4-2-1 15,4 3 1-15,-2-2 0 0,3-1 53 16,3-2-45-16,-2-5-4 0,5 0-3 16,-2-1 1-16,-5-3-2 15,2 1 2-15,-1 1-4 16,0 2 1-16,-4-1-1 16,1 5 0-16,-4 3 0 15,4 1 0-15,-5 1 0 16,-1-1 0-16,0-3 2 0,1-3-1 0,-1-4 1 31,-2 0 1-31,1-3-1 0,-2-4 2 16,-2 0-3-16,-1-1 1 15,-3 1-2-15,-2 5 1 16,-6-1-1-16,0 2 1 16,-5 2-1-16,-6 0 0 0,-4 3 2 15,-7-2-3-15,-6 3 2 16,-5-2-1-16,-7 0 0 15,-6-1 0-15,0 0 1 16,-5-1 1-16,-2 1 0 0,0-2 5 16,0 1 6-1,0-2 54-15,-2-1-18 0,-5 1-20 16,2-7-15-16,-2-3-8 16,0-5-3-16,-3-7-1 15,3-13-4-15,1-14 0 16,2-18-19-16,4-16-16 15,0-17-8-15,7-15-5 0,5-7 0 16,0-4-3-16,1-2 46 16,1 6 7-16,1 6 0 0,-1 9 1 15,-3 7-1-15,-1 13 0 16,-2 14 22-16,-2 16 8 16,-4 11 1-16,0 13-20 15,-2 11-6-15,0 8-4 0,1 5 1 16,-1 5 1-16,0 4-2 15,0 0-3 1,0 1-3-16,0 0 0 16,-4 0 0-16,-1 2 0 0,-4 1 1 15,-3 3 8-15,-3-2 4 16,-9 5 14-16,-1-3 8 0,-6 2-17 16,-4 0-4-16,-7 0-4 15,-2-1-2-15,-4 1 0 16,-5-1 0-1,-2-1-2-15,-2-3-1 0,-7-2 2 16,-1-1 4-16,-2 0 2 16,-5-6 2-16,-2 1-4 0,-8-2-5 15,0 0 1 1,-2 1-2-16,-7-1 3 0,-2-2-1 16,-3 2-1-16,-2-3 1 15,-5 0-3-15,-4 2 3 0,0 0-2 16,-4 0 1-1,-2-1-1-15,-1 0-1 0,-1-2 2 0,-1-1-2 32,-2-1 7-32,0 1 8 0,-4 1-2 15,-1 1-8-15,-1 5 1 0,-3-1-5 16,0 3 2-16,-3 1 2 16,1 1-3-16,-3 1-2 15,2 0 1-15,-2 0 6 16,1 0-1-16,0 0 3 0,2 0-3 15,2-2-3-15,0-1 0 16,2-1 0 0,-1-2 0-16,5 2-2 0,-1 1-1 15,5 3-1-15,1 0-32 16,4 5-55-16,-4 7-93 0,-5 1-238 16</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33:51.764"/>
    </inkml:context>
    <inkml:brush xml:id="br0">
      <inkml:brushProperty name="width" value="0.05292" units="cm"/>
      <inkml:brushProperty name="height" value="0.05292" units="cm"/>
      <inkml:brushProperty name="color" value="#FF0000"/>
    </inkml:brush>
  </inkml:definitions>
  <inkml:trace contextRef="#ctx0" brushRef="#br0">2559 4124 146 0,'-15'0'664'16,"-2"0"-691"-16,-1 0 20 16,9 0 5-16,3 3 2 15,2 7-7-15,2 8 0 16,1 9 5-16,-1 9-7 15,-2 9 3-15,-3 6 0 0,2 9 5 16,-3 3 1-16,1 7-2 0,-3 3-3 16,-1 4 7-16,1 1-1 15,-2 1 0-15,1-4 0 16,3-8-2-16,2-3 6 16,4-7 6-1,0-3-2-15,2-3-4 16,0 2-3-16,4 4-1 0,-1-1-1 15,1 1 2-15,1 0-3 0,-1-3 1 0,-1-3 1 16,5-3 2-16,-2-2-3 31,4-2 2-31,-1-3 1 0,3-5-2 16,1-1-2-16,5-5 2 16,1-3 1-16,2-4 0 15,3-2 0-15,6-3 2 16,1-1 1-16,2-2 1 15,3 0 9-15,2-1-4 0,4-1-7 0,-1-1-1 16,3 0 0-16,2-2 7 16,2 0 3-16,2-1-4 0,3 1-5 15,0 1-1-15,3-1 1 16,2 1-4-16,3 0 2 16,2 0-2-16,3-3 1 15,4 1-1-15,4-4 0 16,1 1-1-16,2 0 2 0,-2 1 0 15,4-3 1-15,1 6 1 16,1-3 2 0,2 3 2-16,-1-2-1 15,5 1 0-15,5-3-1 16,-2-3 2-16,3-3 10 16,1 0 7-16,0 0-18 15,0 0-2-15,0 1-3 16,2 0-1-16,1 1 0 0,-2 2-1 15,1-1 3-15,-2 0-4 0,2 0 3 16,-2 1-1-16,0-1 2 0,2 1-2 31,0-4 0-31,3 0 1 16,-3 0 0-16,4 0 0 16,0-3 0-16,1-1 0 0,-2 1-1 15,0 0 1-15,-1 1-1 16,-1-1 5-16,-1 1 51 15,1-1-49-15,1 2-2 0,-1-2 0 16,0 0 2-16,6 0 3 16,-2-1-4-16,4-3-3 15,2 1 1-15,5-1-3 0,0 1 0 16,-2 1 0-16,4-1-2 16,-2 2 2-16,-3 1-1 0,1 1 1 15,-4 2 0-15,-2 0-1 16,-3 0 0-16,-1 1-1 15,-2 3 2-15,-1-1-2 16,3-3 2-16,-1 1 0 16,2-1-1-16,3 0 1 0,-1 0-1 15,1-1 1-15,-1 1-1 16,0 0 3-16,0 0-2 16,-2 1-2-1,-3 5 2-15,0 1-2 16,-1 1 0-16,-2 1 2 15,-3 0 0-15,5 0-1 0,-2-1 1 16,-1-1-1-16,1 0 1 16,-1-2-1-16,1 1-1 15,-3 0 3-15,-1-2-2 16,2 2 1-16,0-3 1 16,-2 2 3-16,-3-1-1 15,1 1 4-15,-2-2 10 0,-4 1-12 16,-4-1-2-16,-1-2-2 15,-2 2 1-15,-2 0-3 16,-3-2 3-16,-2-1-3 0,-3 0 3 16,-7 0-2-16,-5 0-1 15,-5 0 2-15,-6 2-3 16,-6-1 1-16,-1 0 0 0,-8 1 1 16,-3-2-1-16,-5 0 3 15,-6 0-4 1,-2 0 2-16,-5 0 1 15,-3 0 1-15,-2 0-2 0,-1 0 3 16,0 0 1-16,-1 0 44 16,0 0-41-16,0 0-2 15,0 0 0-15,0 0 3 16,0-2-1-16,0-5-2 16,0-1-1-16,1-8-2 0,-1-4-2 0,0-8 0 15,0-10 1-15,0-8-3 16,0-8 0-16,1-5 2 15,3-7-3-15,0-2-11 0,2-3-1 32,2-3 13-32,1-1 0 0,1-2-1 15,1 0 0 1,0 1 3-16,-2 2-1 0,-2 3 0 0,0 3 0 16,-1 2 0-16,1 1 0 15,-1 4 0-15,2 0 0 16,0 3 0-16,3 1-2 15,-3 4 3-15,1 4 0 0,0 2-3 16,1 1 1-16,-1 2-6 16,1 0-22-1,1 6 15-15,-3 1-3 16,-3 5 13-16,-2 6 4 16,-3 5-1-16,-2 5 3 15,-7 2-1-15,-2 0 2 16,-4 2-1-16,-2 2-3 0,-3 0-4 0,-3 2-2 15,-1 3 10-15,-5 0 0 16,2 2 13-16,-7 2-16 16,-1-1 0-16,-3 2 1 15,-4 0 2-15,-2 0 1 16,-5 0-1-16,-2 0 0 0,-2 2 15 16,-5-1-11-16,-2-1 0 15,-4 0 1-15,-2 1-6 16,-4 1 0-16,-4-2 1 15,-2 2-3-15,0-1 6 16,-3-1-6-16,-3 0 1 0,-2 0 1 16,-1 0-1-16,-3-3 4 15,-4-3-1-15,-3 3 0 16,0-4-2 0,-2 3 1-16,-5-2-4 15,0 2 4-15,-1-3-1 0,-1 0-3 16,-3 1 2-16,-3-1-1 0,0 1 3 15,-3 0-3-15,-3 1-1 0,0 0 2 16,-4 0-2-16,1 2 2 31,2-3 1-31,-2 1 3 0,-1-4 3 16,2 3 1-16,-2-2-3 16,0 0-1-16,-3 2 0 15,3 0-2-15,-4 2 9 16,2-3-8-16,0 1-6 15,1-1 5-15,2-2-1 0,-2 1-1 16,1-1 1-16,-1-1 0 16,2 2-3-16,-3 1 3 15,-1 1 1-15,0-1-2 16,-1 4-1-16,0-1 1 0,0 1 1 16,-1 1 5-16,2 0 0 0,0 1 1 15,-1 1-3-15,1 0-3 16,2 0-1-16,3 0 0 15,-3 1 0-15,0-1 1 16,-1 3-3-16,1 0 2 0,0-2-3 16,0 3 3-16,0-1 0 15,-1-3-1-15,1 3 2 16,2 0-3-16,-2-2 12 16,-2 2-20-16,1 2 10 0,-1 0 0 15,0 3-3-15,0 2 3 16,2-1-1-16,-2 1-1 15,3 1 3-15,1 2-3 0,-1 0 0 32,1 1 1-32,0-1 1 15,3 1-4-15,1-1 5 16,3 1-5-16,4-1-1 0,5 2-48 16,3 4-37-16,-4-2-105 15,-3-4-183-15</inkml:trace>
  <inkml:trace contextRef="#ctx0" brushRef="#br0" timeOffset="5927.41">4759 6010 334 0,'0'0'230'0,"-4"-5"-222"16,2-1 27-16,0 3 34 15,2 2-28-15,0-1-33 16,0 2-7-16,2-1-2 15,1 0 0-15,4-1-1 0,-1 2 4 16,1-3-1-16,-3 2 0 16,1 0-1-16,0 0 1 15,-1 1-1-15,-2 0 0 16,1 0 1-16,1 0 0 16,2 0 3-16,3 0-3 0,0 0 2 15,3 0-2-15,2 1 4 16,1-1-1-16,3 0 5 0,-1 0 14 0,1 0 12 31,2 0-22-31,2 0-8 16,1 0-3-16,2 2 0 0,2 0-1 15,-1-1 1-15,3-1-1 16,2 0 1-16,-1-3 0 16,1 0 0-16,2-1-2 0,-1 2 3 15,-1 0 0 1,3 2 4-16,-2 0 2 0,1 3-2 0,0 1-5 15,1-1 0-15,3 0-1 16,1-2 0-16,3 1 2 0,1-1-3 16,0-1 3-16,1 1-3 31,-2 1 0-31,0-1 1 0,-2 2-1 16,1 1 0-16,-2 0 0 15,5 2 2-15,-1-2-2 0,0 0 2 16,3 1-3-16,-1-4 2 15,4 1-1-15,-3 0 1 0,4-2 0 32,-2 0 1-32,4 0-1 0,-1 0 0 15,-2 0 0-15,0-1-1 16,-2 0 1-16,-1-1 1 16,-3 1-1-16,-1-1-1 15,1 0 2-15,-2 1-1 16,0 1 5-16,-1-1 20 0,-4 1-1 15,1 0-17-15,-3 0-6 16,-2 0 0-16,1 0-2 16,-3 0 0-16,-4 0 0 15,-1 1 0-15,-4 1 0 16,-2 1 0-16,-4-2 0 0,-2 0 1 16,-4-1-2-16,-3 1 1 0,-1-1 0 15,-2 0-1-15,0 0 2 16,-2 0 4-16,0 0 52 15,0 0-4-15,-5 0-8 16,-1 0-19-16,-4-1-24 0,-4-1-2 16,-1-2-1-16,-4 2 0 15,-3-1 1-15,-2-1 0 16,-1-2 1-16,-4 2-2 0,-1 0 2 16,-1 0 0-16,-4 0-3 15,-1 2 2-15,-3 2-1 16,-1 0 2-16,0 0-3 15,-2 0 2-15,1 0 1 16,0 0 0 0,-2 1-2-16,0 1 2 15,-2-1-2-15,-1 2 3 0,-2 1-4 16,-1 0 0-16,0 1 2 16,0-1 0-16,0 3 0 15,1-5 0-15,-3 2 1 16,2-2-1-16,0-1-1 15,-2-1 2-15,3 0-1 16,-1 0 0-16,0 0 2 0,2-2 0 16,-2-1-2-16,-2 2 0 15,1 1 0-15,1 0-1 0,1 3 1 16,0-1 1-16,4-1-2 16,-4-1 1-1,5 0-1-15,-3-3 2 0,4-3 0 16,-3 2 0-16,5-5 0 15,0 2 1-15,2 0-2 16,-1-1 3-16,4-2 13 16,1 3-2-16,3 0-10 0,0-1-3 15,4 4 0-15,2 0-1 0,3 1 0 16,4 0 1-16,3 2-1 16,1 1-1-16,5-2 1 15,1 1 0 1,2 1 0-16,4 0 0 0,0 0-1 15,2-3 2-15,0 3-2 0,0 0-1 16,2 0-1-16,5 0 0 16,3 3 1-16,5 0 3 15,3 1 0-15,4-1-1 16,5 1 2-16,3 2-2 16,3-1 0-16,0 1 1 15,5 0-1-15,-4 1-1 16,4 2 1-16,-1-2 1 15,4 1 0-15,-1-2-2 16,5 1 2-16,-2-1-2 16,5-1 2-16,-1-3-1 15,3 0 1-15,1 0 1 0,0-2-2 16,1 0 0-16,1 1 0 16,1 1 2-16,-2 3-1 15,-2-1-1-15,2 1-1 16,-5-1 1-16,2 2 0 15,1-5 1-15,2-1-1 0,0 0 0 16,0 0 1-16,-2-1-1 16,1-3 2-16,-2-2-3 15,-1 3 2-15,-2 1-2 0,-2 0 1 0,-5 2 0 16,-3 0 0 0,-5 0 0-16,-3 0-1 15,-5 1 1-15,-1 1 2 0,-4-1-2 16,-5-1 2-16,-2 2-1 15,1-2 1-15,-7 0 3 0,1 0-2 16,-2 0-3-16,-2 0 1 16,-2 0 1-16,0 0-2 15,0 0 3-15,0 0 0 16,0 0 34-16,0 0-18 16,0 0-5-16,-2 0-5 0,-2 0-3 31,0-2-7-31,1 2 1 0,-1 0-2 15,0 0-2-15,0 0-6 16,3 6-53-16,1 4-69 0,-3 4-80 16,1 0 7-16,-4-7-108 15</inkml:trace>
  <inkml:trace contextRef="#ctx0" brushRef="#br0" timeOffset="7512.8">6793 4475 758 0,'-6'11'-3'0,"-2"0"-7"16,6 6 2-16,1 5 6 15,1 5 3-15,-2 7 0 16,0 1 3-16,-4 7-3 0,1 2 0 16,-4 4 0-16,-4 3-1 15,-2 3-1-15,-2 3 2 0,-5 1-3 16,-1 2 3-16,0-2 0 15,-2-1 2-15,2-2-3 16,1 2 3 0,0-3-4-16,1 0 1 15,-3-3 14-15,2 2-1 16,2-6-1-16,3-2-3 16,4-8-2-16,2-3-1 0,6-8-4 15,1-3-1-15,4-4-1 16,0-3 1-16,0-3-1 15,0-4 0-15,4-3 0 16,0 0 0-16,2-5 1 16,2 2 1-16,-2-1 5 15,4-1 0-15,2 2 1 0,1 0-2 0,3-3-2 16,1 1-2-16,5-1 3 16,3 0-2-16,4 0 1 15,0-1-2-15,3 1-1 0,3 0-2 16,3 0 3-16,-2 0-2 15,5 1 1-15,-1 1-1 16,2 2-1-16,0-1 2 16,-3-1-1-16,0 2 1 15,-1 1-2-15,-1-2 2 0,-2 0 0 16,-3-1-1-16,1 0 2 16,-4-1-2-16,-4 1 1 15,-3-1-1-15,-2 1 0 16,-5-1 1-16,-1 2-1 15,-5-2 0-15,-2-1 2 16,-2 2 3-16,-2-2 57 0,0 0-21 16,-1 0-2-16,-2 0 13 15,0 0 1-15,0-3-4 16,2-1-11-16,-2-5-26 16,0-1-11-16,0-5-2 0,1 0-1 15,1-5 0-15,0-4-1 16,0-3-1-16,0-6-6 15,0-6-5 1,1-5 8-16,0-6 1 0,1-2-6 16,0-5 7-16,-2 0 2 15,1-3 3-15,2-1 0 16,2 0 1-16,5-4-1 0,-1-3 0 16,7-1 0-1,-3 1 1-15,3 4-1 16,0 3 0-16,-4 6 0 0,-3 10 1 15,0 6 0-15,-2 8-2 16,-3 5 3-16,-1 8-2 16,-3 6 0-16,-1 4-1 15,-1 5 0-15,0 2 0 0,0 1-4 16,0 0 1-16,-1 0-2 16,-1 0 3-1,0 0-3-15,-4 3 4 0,3 1-3 16,-4 0 4-16,1-1 0 0,-3 0 1 15,0-2 2-15,-3-1-1 16,-1 0 2 0,-3 0-1-16,1 0 1 0,-7-3 15 15,4-1 1-15,-4-3-9 16,-1 1-2-16,0-4 9 0,-4 2-7 0,1-2-5 31,-3 0-3-31,-5-2 0 16,2 0-1-16,-3 3-2 0,1 1 2 15,3-1 1-15,-2 2-2 16,4-1 2-16,0 2-1 16,2-1-1-16,1 3 0 15,1-2 0-15,4 3-1 0,-1-1 3 16,6 1-3-16,1 0 0 16,2 2-2-16,3 1-2 0,3 0-73 15,-1 0-33-15,3 0-48 16,-1-7-103-16,-2-9-200 15</inkml:trace>
  <inkml:trace contextRef="#ctx0" brushRef="#br0" timeOffset="9050.94">6022 5786 720 0,'-12'-7'14'0,"0"-2"26"16,3 2 50-16,3 6-7 16,2 1-53-16,3 1-26 0,-1 8-9 15,2 3 1-15,0 4 1 16,3 7 3-1,0 4 3-15,-1 5-2 16,1 7-2-16,-3 7 1 0,0 7 1 16,0 4-1-1,-4 7 1-15,1 0-1 16,1 7-1-16,0 2 1 0,-3 3 1 16,1 5-2-16,0 1 3 15,-3 8 0-15,2 2 1 16,-3-1 3-16,1 4 22 15,-4-7-16-15,4-4-12 16,-2-13 1-16,5-9 1 16,0-10-4-16,2-14 4 0,2-10-3 0,0-9 1 15,0-8 2-15,0-5-2 16,0-3 0-16,0-3 3 16,0 0 5-16,1-3-1 0,4-8-5 15,2-2-2 1,4-10-38-16,4-5-81 15,-4-11-131-15,-5-9-305 16</inkml:trace>
  <inkml:trace contextRef="#ctx0" brushRef="#br0" timeOffset="9771.3">5695 6216 1062 0,'-14'0'12'16,"1"-3"-7"-16,6 0 23 15,7 3-20-15,2-1-12 16,9-2-16-16,5-3 2 16,4-5 19-16,6-8-3 15,4-9-9-15,1-10-11 0,1-6 4 16,1-9-9-16,-2-2-9 0,-2-2 0 0,-6 0 7 31,-5 1 22-31,-5 9 7 16,-7 4 2-16,-4 5 19 0,-2 8 60 15,0 6-4-15,0 4-13 16,-1 7-5-16,0 3-29 16,1 6-25-16,0 1-4 0,5 3-6 0,1 4-1 31,6 8-2-31,1 3 1 16,3 11 1-16,-2 2 0 0,4 9-3 15,0 3 3-15,-1 1 0 16,0 0 0-16,0-3 5 0,5-3 1 0,-3-3 0 31,0 0 1-31,2-3 1 16,-2 0-3-16,0-1 3 15,0-2-2-15,-3-2 2 0,0-3-3 16,-3-2 2-16,-6-5-2 0,0 0 2 16,-5-3-2-16,-2-3 0 15,-9-1 2-15,-2-2 1 16,-8-1 1-16,-3-4-2 15,-5 0 0-15,-6-2 3 16,-3-7 17-16,-2 0-14 16,-4 0 5-16,-5-1 3 0,3 2 8 0,1 2 18 15,0 4-8-15,3 2-20 16,5 3-7-16,3 7-7 16,3 7-1-16,2 10-5 15,0 10-84 1,-2 3-132-16,-8-5-183 0</inkml:trace>
  <inkml:trace contextRef="#ctx0" brushRef="#br0" timeOffset="12229.05">9642 4006 1000 0,'-14'-4'-3'16,"0"-3"-2"-16,6 4 8 0,6 3-6 0,2 0-3 16,0 0-4-16,5 3-41 0,0 4 38 15,2 4 13-15,1 6 2 31,-2 5-2-31,-3 10-2 16,-3 8 1-16,0 10 0 16,-1 8 0-16,-5 9 2 0,2 2-1 15,-1 7 0-15,2 0 1 0,-2 6 0 16,-2 7 0-16,0 9 0 16,-7 7 0-16,0 4 0 15,-5 5 1-15,1 1-2 16,-2-6 0-16,1-5-1 15,0-6 2-15,3-13 0 0,4-11-1 0,4-14 2 16,0-12-2-16,6-13 2 16,2-9 2-16,0-6 5 15,3-6 6-15,4-1-3 16,-2 1-3 0,3-3-3-16,1 1-1 0,2 0-2 15,1 0 0 1,4-1 3-16,1-1-3 15,4-1 3-15,0-2-2 16,3-1 2-16,4 1-2 16,1-2 0-16,1 0-1 0,5-1 1 15,2 3-3-15,1-1 2 16,2 2-4-16,3 1 3 0,2 0-2 16,1 2 0-1,4 0 1-15,2 2-2 16,-1 1 1-16,2 0 1 0,1-3-2 15,-1 1 0-15,1 2 2 16,0-4-1-16,-4 0 1 16,-1-3-2-16,-3 2 3 15,-3-4-3-15,-4 1 2 0,-1 0 0 0,-8-2-1 16,-2 0 1-16,-2 2 0 16,-3-2-1-1,-3 0 0-15,-4-1 1 16,0 2-1-16,-6-3-1 0,0 1 2 15,-2-3 0-15,-3 0 1 16,-1 1-1-16,-2-1 2 16,0 0-2-16,-2 0 7 15,0 0 31-15,0 0-22 16,0 0-6-16,0 0 1 0,0 0 7 0,0 0 6 16,-3-3-13-16,0 0-10 15,-2-5-2-15,-4 0 0 16,1-5 0-1,-3-5 0-15,-1-5-1 0,-1-7 1 16,1-6 0-16,-1-5 1 16,2-7-1-16,0-3 2 15,3-3-1-15,3-6-1 16,2-1 0-16,1-1 2 16,1-4-2-16,0 0 1 15,1-4-2-15,0-5 1 0,0-5-1 16,0 2 1-16,0-7 0 15,3 2-1-15,1-3 3 16,3 2-1-16,3 3-1 0,0-3 0 16,2 2-1-1,3 6 1-15,-1 2 0 0,1 8-2 16,-3 2 0-16,-2 5 1 16,0 6 0-1,-3 6 2-15,-1 7 0 0,-1 5-1 16,-3 4 1-16,0 8 0 15,-2 5-1-15,0 4 1 16,-1 6 0-16,-3-2 1 16,1 7-2-16,-2-1 1 15,0 3 4-15,-1 1-3 0,-2 0-3 16,-1 0-1-16,0 0 1 16,-4 0 1-16,1 0 4 15,0 0 12-15,-4 0-5 0,2 0-8 16,-4 0-2-1,-1-3 1-15,0 0-1 0,-3-2 2 16,0-3 11-16,-5-1 13 16,-1-2-16-16,-3 0-9 15,-5-2-1-15,-1 2 0 0,-3-1 0 16,-2 4-1-16,-3-1 3 16,1 2 0-16,-5 3 0 15,2-1-1-15,-4 2 13 16,1 0-6-16,2 0 14 0,0-3-11 15,4 2-6-15,1-2 17 16,4 2-4-16,4-2-8 16,4 3-9-16,6 0-3 15,2 2-2-15,9 1-4 16,6 0-49-16,5 0-58 0,1 0-108 16,-2 0-205-16,0-7-61 15</inkml:trace>
  <inkml:trace contextRef="#ctx0" brushRef="#br0" timeOffset="13167.98">8839 5989 198 0,'3'-19'399'0,"-3"2"-343"15,0 6 44-15,0 4 33 16,-1 3-46-16,1 4-62 15,-1 0-20-15,1 0-5 16,0 0-2-16,0 4-5 0,0 6 2 16,1 4 4-1,1 7-2-15,0 10 5 16,0 8-5-16,-2 11 5 16,0 8-2-16,-1 6 0 0,-5 8 1 0,1 2-1 15,-3 4-1-15,-2 4 3 16,3 4-1-16,-2 0 0 15,3 0-1-15,-3 0 2 16,4-2 0-16,0-4-1 16,1-10 0-16,1-8-1 0,2-8 2 15,-1-9-1 1,1-9 0-16,0-7 0 16,1-9 0-16,0-4-1 15,0-8 0-15,0-3 2 16,0-3-2-16,0 0 1 15,0-2-1-15,1-3-3 0,3-8-98 16,-1-13-12-16,-2-10-112 16</inkml:trace>
  <inkml:trace contextRef="#ctx0" brushRef="#br0" timeOffset="13746.25">8632 6293 809 0,'-13'-25'39'0,"-1"0"-22"0,3 0 58 16,4 2-32 0,2-1-34-16,3-2-5 0,2-7 0 15,1-1-2-15,8-4-2 0,5-2-2 16,3-1 3-16,3 0-2 15,0 1 0-15,2 3-1 16,-3 3 1-16,-3 4 0 0,-2 5 1 16,-4 5 2-1,-4 5-2-15,0 6 1 16,-3 3-2-16,-1 2 0 16,2 3-3-16,1 1 2 15,-2 1-2-15,7 6-1 0,0 4 2 16,7 3 2-1,0 6 1-15,3 4 0 16,2 5-1-16,-1 6 0 0,-3 1 0 16,-2 5-1-16,-1 6 2 0,-3 5 0 15,-1 4-3-15,-5 2 5 16,1-3-2-16,1-3 0 0,-2-7 1 16,-1-8 0-16,-1-7-1 15,0-9 1-15,-2-6 0 16,-2-6 0-16,0-2 3 15,0-3 51 1,-10-1 20-16,-4-3 14 16,-8 0-24-16,-11 0-38 0,-7-4-18 15,-10 0-3-15,-8-3-4 16,-5 4-2-16,-3-1 7 0,1 4-17 16,1 1 5-16,2 12-48 15,4 14-60-15,-3 11-82 16,-3 8-188-16</inkml:trace>
  <inkml:trace contextRef="#ctx0" brushRef="#br0" timeOffset="34016.62">4259 6286 675 0,'-2'-15'37'16,"-5"3"-33"-16,3 3 52 0,0 5 12 16,2 0-57-1,-2 2-11-15,4 1 1 16,0 1 1-16,-2 0-2 0,2 0-2 15,-1 0-1-15,0 4-2 16,-1 9 3-16,2 4 0 0,-4 10 4 0,0 7-1 31,1 6 0-31,-1 4 1 16,2 4-1-16,-4 1 0 0,2 3-1 16,-2 3 1-16,1 8 0 15,-1 3-2-15,-1 4 1 16,0 7 1-16,-1 2-1 15,3 1 0-15,-3 2 1 16,1 3 0-16,-1 1-1 0,2 3 2 16,-3 2-1-16,0 1 0 15,0 0-1-15,0-5 0 16,-2-1 1-16,2-9-1 16,0-6 2-16,-1-6-2 15,0-5 2-15,3-5 2 16,-1-6 17-16,5-2-12 0,-1-3-3 15,-1-3 5-15,5-4-2 16,0-1-4-16,3-8-1 16,3-2-2-16,1-5 0 15,0-3-1-15,6-3 1 0,-2-1 0 0,4-1-1 16,1-2 3 0,5 2-3-16,-2-4 0 15,6 0 0-15,2-1 4 0,2-1-3 16,1-3 1-16,5 0 0 15,-1-1 2-15,3 2-1 16,4 0 2-16,-1 0-2 0,4 1-1 16,0 3-3-16,0-1 2 0,3-2-1 15,-3 1-1-15,4-1 0 16,-2-2 0-16,2-1 1 16,2-1-1-16,0 1 0 15,-1-1 1-15,2 1-2 16,1-2 1-16,-2 2 1 0,3-3-1 15,2 0 2-15,-3 0 6 32,2 0 20-32,-5 1-19 15,5 1-2-15,-3-1-3 16,0 2 3-16,1 0 2 0,0 1 1 16,1-1 2-16,-2 0-5 15,3 0-5-15,-4 1 0 16,3-1-1-16,0 0 1 0,-2-3 1 15,-1 0-2-15,0 0-1 0,-4 0 1 16,1 0 0-16,-3 0-1 16,-4 0 1-16,-1-3 1 15,-1 3 0-15,-2 0 7 16,1-1-6-16,-5 1-1 16,0 0-1-16,-2 0 0 0,-3 0 0 15,-2 0-1-15,-2-1 0 16,1 0 0-16,-5-1 1 15,2 0 0-15,-6 2-1 0,-1-2 1 16,-5 0 0-16,0 2 1 31,-2-2 0-31,-2 2-2 0,-1-1 1 16,2 1 0-16,-4 0-1 16,0-2 0-16,0 0 1 0,-1 2 0 15,4 0-1 1,-5-2 2-16,2 2 3 0,-2-2 16 15,0 1-3-15,0-2-6 16,0-1-5-16,0-2-2 16,0-3-3-16,0-4 1 15,0-3-2-15,0-7-1 16,2-5-3-16,-1-6 6 0,1-9-3 16,1-5-4-16,2-5 5 15,-1-5-1-15,2-6 3 16,2-2-2-16,3-1-1 15,0-7-1-15,0 0 1 16,1-3-3-16,1 5 3 0,0-5 0 0,-3 0-2 16,-1 0 3-16,-2 4-1 15,-1-1-1-15,-2 0 0 0,-1 3 4 32,1 2-4-32,0 3 1 15,1 0 1-15,-1 0-1 0,3 0 0 16,4 0-2-16,-2 2 2 15,1 3 0-15,2 0 0 16,-3 7-3-16,0 10 1 16,-2 7 3-16,-5 10-1 15,0 9 0-15,-2 5 1 0,0 6 1 16,-2 1 0-16,-2 3-1 16,-1 0 2-16,1-1-3 15,-3 3 2-15,1-2-2 16,3 0 0-16,-4 1 1 15,1 0 0-15,0 0-1 0,-2 0 4 16,-2 0-3 0,-1 1-1-16,-3 1 3 0,-2 0-3 15,-2 0-1-15,-6 0 3 16,-3 1-1-16,0 2-1 16,-4 0 2-16,-4-1-1 15,2-1 3-15,-5-1 9 16,0 0 11-16,-2 0-9 0,-2-3-2 15,-3 3-5-15,-2-3-2 16,-3 2-4-16,-1 1-2 16,-2-2 0-16,2-2 0 0,-5 0 1 15,2-2 0-15,-4-3 0 16,1-2-1-16,-3-3 1 16,0 1 0-16,-5-3-2 15,-2 2 1-15,-2 1 1 16,-2 2 0-16,-3 0 10 15,-1 4 0-15,0-2 2 0,0 2 11 16,0 0-8-16,0 0-8 16,-1 1-4-16,2-1-3 0,3 4 0 15,1-2-2-15,1-1 1 16,2 4 0 0,6 0-2-16,-2 2 0 0,6 0-3 15,5 7-45 1,1 7-57-16,1 0-138 0,-6-8-366 15</inkml:trace>
  <inkml:trace contextRef="#ctx0" brushRef="#br0" timeOffset="67228.88">10026 9089 658 0,'0'28'-11'0,"0"4"-8"0,0 4 19 16,0 5 1 0,2 4 1-16,0 2-3 15,1 4 3-15,-3 1 0 16,0 1 1-16,-3-2-2 0,-2 2 1 16,-1 1-2-16,-4 3 3 15,-2 5-1-15,-2 2 0 16,0 3 0-16,-2-4 0 0,1-1 1 15,0-5 32 1,3-5-7-16,3-5-7 16,-1-3-12-16,5-4-3 0,2-6 4 15,1-1 2-15,2-8-8 16,0-1 0-16,2-2 2 0,2-4-3 16,4 0 2-1,0-3-4-15,3 0-1 16,0-1 1-16,1-1 0 15,3-1 0-15,3 0 4 0,-1-3 3 16,3-1-1-16,5-1 1 16,0-1-4-16,1-2 9 0,5-1 5 0,1-1 13 31,1-1-15-31,3 0 5 0,0-2-7 16,3 0-3-16,1-1-4 15,6 2-2-15,-3 1-2 0,4-1-2 16,-2 4 0-1,-1 3 1-15,-2 0-2 16,-2-1 1-16,-3 1 0 0,0-2-2 16,-1-2 2-16,-1-1 0 15,-1 0-1-15,-4 0 2 16,-2-2-2-16,-4 0 0 16,-4 1 1-16,-7 0-1 15,-2 1 3-15,-4-1 11 0,-3 0 23 16,-2 0-23-16,-1-1 1 15,-1 1 12-15,0-2 9 16,0 1-3-16,0 0-3 16,0-2-6-16,0 0-4 15,0-6-2-15,0-5-9 0,0-10-7 16,2-10-4-16,3-15-1 16,2-13 2-16,4-12 0 15,2-8 0-15,3-6 0 0,0 1 1 16,1 1-5-16,2 2 5 0,-1 7 0 15,0 5 1-15,0 5-1 32,0 7 0-32,-3 7 2 0,-3 9-2 15,-1 6 0-15,-4 6 0 16,-1 5 1-16,-3 2-1 16,-1 4 1-16,-2 3-2 15,0 3 0-15,0 3 3 16,0 1 0-16,-3 4 1 0,-3 0-1 15,1 1-4-15,-3 1 6 16,-2-1-5-16,-2 2 1 16,-1-3-1-16,-6 2 1 0,-1-1 0 15,-1 1-2-15,-5 2-1 16,1-1 1-16,-7 1 4 0,-1 1 0 16,-2-1 1-16,-3-1 0 15,0-2 1 1,-2-1 17-16,1-1-2 15,-1-3-8-15,1-1 0 0,2-1-6 16,-7-2-3-16,1 1-1 16,-2 1 0-16,-1 2 0 15,-2 3-2-15,0 4 1 16,-1 3-3-16,1 4-14 16,0 10-61-16,-2 7-74 0,-4 1-101 15,-7-1-288-15</inkml:trace>
  <inkml:trace contextRef="#ctx0" brushRef="#br0" timeOffset="78339.33">25255 4344 626 0,'-13'-4'72'0,"-2"-2"-50"15,2 3 0-15,1 2 11 16,1-1-10-16,3 2-20 16,3 0-3-16,-1 0-1 0,3 0 1 15,-1 0-3-15,2 0 0 16,0 2 1-16,-1 4 2 15,1 2-3-15,-2 5 2 0,3 5 2 16,-2 5-1 0,0 0 1-16,1 2 0 0,3-2 1 15,3 0-3-15,2-6 0 16,2-3-2-16,2-5 0 16,-1-1 1-16,2-1-1 15,-3-5 2-15,0-1 0 16,2-1-1-16,-1 0 0 0,-2-3-2 15,2-7-1-15,0 0 0 16,-4-1 2-16,-1-5 2 16,-2-2 2-16,0 2 13 15,-2-2 15-15,-2 4 3 16,-2-1 5-16,-1 5 13 16,-3 1-9-16,1 3 1 0,-3 2-12 15,1 1-15-15,-1 3-15 16,2 0-2-16,-1 0-10 15,3 4 3-15,0 0-4 0,4 3-30 16,1 2-8-16,-1 1 28 0,4 0 22 31,0 0 3-31,2-2-1 0,1 2-1 16,0-5 0-16,3 2 0 16,2-3 0-16,-1-4-1 15,1 0-1-15,2-3 0 0,0-7-2 16,-2-4 0-16,1-6-6 15,-6-6 2-15,-3-2-5 16,-2-3 2-16,-6 2 6 16,-6 2 1-16,-3 6 16 15,-2 4 18-15,-1 6 12 0,-1 5 14 16,1 3-20-16,2 3-20 0,1 6-15 16,1 4-5-16,4 4 3 15,3 6 0-15,1 1 0 16,3 2-6-16,2 0-36 15,5-2 12-15,3-3 12 16,0-4 12 0,1-3-1-1,0-5 0-15,1-4-25 0,-2-1-4 0,-1-1 27 16,-1-1 8-16,1-5 2 16,-1-4 1-16,-3-1 4 15,-2-1-7-15,1-3 7 0,-1 4 4 16,-6-1 37-16,0 5 40 15,-1 0-25-15,-1 4-32 16,-2 3-3-16,3 0-16 0,-3 7-15 16,3 8-2-16,1 3 2 15,2 5 0-15,4 1-27 16,1 0 7-16,5-1-13 16,2-6-2-16,3-3 7 15,2-1 29-15,0-6 4 0,1-3 0 16,1-4 1-16,0 0 0 15,-2 0-1-15,-3-3 0 16,-5-1-2-16,3-3 1 0,-6 1 1 16,-1 2 4-16,0-1 19 15,-2 0 12-15,1 1 3 16,-4 1-4-16,-1-1-6 16,2 2-7-1,-1-1-13-15,0 1-7 0,2 2-1 0,-1 0-3 16,2-2-5-1,0 2-7-15,1 0-4 16,0-1 8-16,-2 1 8 0,2 0 3 0,0 0 1 16,0 0-1-16,0 0-2 15,0 0 1 1,0 0-1-16,0 0 1 0,1 0 1 16,0 0-1-16,-1 0 1 15,0 0 0-15,0 0 1 16,0 0-1-16,0 0 2 15,0 0 1-15,0 0-1 16,-1 0 0-16,1 0 0 16,1 0 1-16,-2 0 2 0,1 0 9 15,1 0 1-15,-1 0-6 16,0 0-5 0,0 0-3-16,0 0 1 0,0 0 1 15,1 0-2-15,-2 0-1 0,1 0 0 16,1 0 0-16,-2 0 0 0,1 0-2 31,-1 0-2-31,1 0-14 0,0 0 1 16,0 0-6-16,1 0-43 15,-1-2-61-15,0-2-101 16,-4-3-273-16</inkml:trace>
  <inkml:trace contextRef="#ctx0" brushRef="#br0" timeOffset="80138.85">23479 3167 619 0,'-14'-9'19'16,"-1"1"-14"0,3 1 26-16,3-1 58 15,2 3-47-15,-1-1-23 0,2 0-12 0,1 1-7 16,2 2-17-16,-1-2-30 16,0 1 2-16,-3 3 21 15,-1 0 23 1,0 1 6-16,-3 6 3 15,-2 7-9-15,0 7-5 0,-1 3 5 0,2 4 2 16,1 2 0 0,4-1-1-16,4-4 2 0,1-4-2 15,2-3 0-15,6-3 0 16,1 0 3 0,2-5-2-16,1 1 1 0,1-2 1 15,2-2-1-15,0-3 0 16,3-2-2-16,-1-2-3 15,2-8 1-15,-1-12-5 0,0-6 0 16,-2-13-4-16,-2-8 8 0,-2-7-35 16,-6-2-22-16,-3 4 26 15,-2 9 40-15,-3 6 23 0,-5 12 81 16,-5 12 34-16,2 7-40 16,-3 4-52-16,0 3-32 31,0 10-19-31,2 10-6 0,1 8-2 15,1 6-23-15,4 5-14 16,3-2-16-16,3-2 1 16,2-5 12-16,4-6 37 15,2-5 13-15,2-4-1 0,-1-2-1 16,1-3 2-16,0-3 0 16,2-4-2-16,1 0 0 0,-1-3 0 15,-1-3-1-15,-1-6 1 0,0-6-2 16,-2-5 1-16,-2-7 3 15,-1-4 5-15,-3-2-1 16,-2 3-8-16,-6 0 5 16,-2 8 18-16,-2 6 39 0,0 6-2 31,-2 6-17-31,1 4-30 16,0 5-12-16,0 10-2 0,6 6-1 15,1 6-4-15,3 3-12 16,1 5-14-1,4-1-15-15,4-4 12 0,2-4 7 16,2-2 5-16,-1-7 11 0,1-6 12 16,1-2 2-1,-2-5-2-15,-1-4-1 0,1 0-4 16,-1-7-3-16,-1-7-5 16,-1-5 3-16,-1-6 9 15,-2-1 3-15,-3-1 1 16,-2 2 1-16,-5 5 22 15,-5 1 36-15,-1 8 8 0,-2 5-14 16,-2 3-25 0,-1 3-20-16,1 0-8 0,1 7-2 15,3 2-1-15,2 2-4 16,2 2-34-16,6 2-18 0,-1 1-37 0,5-4-58 31,0-6-187-31</inkml:trace>
  <inkml:trace contextRef="#ctx0" brushRef="#br0" timeOffset="84561.4">23341 3228 299 0,'-11'-12'244'0,"-3"-3"-229"0,4-1 44 16,0 5 13-16,3-2-33 16,-2-2-23-16,4 2-10 15,3-3 19-15,1-1-5 16,-1 0-11-16,4 3-4 16,-2 1 0-16,2 3 7 0,-1 3 0 15,0 3-6-15,-1 1 1 16,2 3 0-16,-2 0-3 0,0 0-2 15,0 0 1 1,0 0-2-16,0 0 1 0,1 0 1 31,0 0 1-31,-1 0 3 0,2 0 7 16,-1 0 19-16,-1 0-20 16,4 0-5-16,-1 0-3 0,2 1-1 15,1 5-2-15,1 0 0 16,1 2 0-16,3 2-1 0,1 3-1 15,1 1 1-15,1 0-1 16,2 3 2 0,1 0-1-16,0 0 0 15,1 2 0-15,-2-5 0 16,0 3-1-16,-1-3 0 0,3 2 0 16,-1 0 1-16,0 2 0 15,2-1 0-15,-1 3 0 16,3-1-1-16,-2 0 1 15,-2 1-1-15,3 0 1 0,-2 0-1 16,1 0 1-16,0-2 1 16,0 2-2-16,2-2 1 15,3 1 3-15,-2 0 2 0,2-1 11 16,2 2-6-16,1-3-6 16,1 0-1-1,0 0 4-15,1 1 6 16,0 1 3-16,0-1-7 0,1 1-5 15,1 1-2-15,1 1 0 0,-1 2-1 16,2-2-1-16,0 2 0 16,1 0 0-16,-2-1-1 0,0 1 0 15,0 0 1-15,-1-2-1 16,0 2 3-16,-2-2-2 0,1-2-2 16,-1 2 4-16,0 0 2 31,2 2 9-31,-1 0-2 15,0 2-7-15,1 0-3 0,-1 1-2 16,1 0 1-16,0-1 0 16,0 1-1-16,2-2 1 15,-1-1 0-15,2-1 0 0,-3 0-2 16,1-2 1 0,-1 0 1-16,-2-3-2 15,-2 1 1-15,0-2 1 0,-1-1-1 16,-4 0 1-16,-2-3-2 15,-1-2 3-15,-4 0-2 0,-2-1 1 16,-3-3-1-16,-3-1 0 16,-3-1 2-16,0-2-2 15,-2 0 2 1,-1-2 0-16,0 2 47 0,-1-2-5 0,0 0-2 16,0 0-10-16,-1 0-6 15,0 0-11 1,-5-6 2-16,-1 1-11 0,-4-4-5 15,-7-4-3-15,-4-1 3 16,-4-2-4-16,-3-2 4 0,-1-1-1 16,-4 0 0-16,0-5 3 15,-1 2-1 1,2-1 9-16,1 0-6 0,-2-2-4 0,2 1-1 31,-2-1 0-31,2-1-2 0,0-1 1 16,-3-1-2-16,-1-1-1 15,0-2 1-15,-2 1 2 0,-1-1 2 16,-2 1-1-16,-2 0-2 16,-2-1 3-16,-5 1-2 15,2 2 2-15,-2 1-4 16,0-2 2-16,-1 1 2 0,3-1-1 16,1 3 0-16,1-3 1 0,0 2-1 31,2-1 0-31,2 1-1 0,-1 0 1 15,5-3 1-15,0 3-2 16,3-2 1-16,-2 0-1 16,0 3 1-16,1 1 0 15,-2 2 0-15,2-1-2 16,-2 5-7-16,4 1 7 0,3 1 2 16,3 2 0-16,5 1-1 15,1 0 2-15,3 4-3 16,4-1-1-16,3 4 0 15,4 0-10-15,2 2 2 0,5 5-42 16,1 0-75 0,2 0-158-16,-1-3-270 0</inkml:trace>
  <inkml:trace contextRef="#ctx0" brushRef="#br0" timeOffset="101881.66">23517 10781 19 0,'-2'-9'594'16,"-5"-3"-586"-16,1 1-3 16,1 0 55-16,-1 3-12 15,2 1-42-15,1-1-5 0,-2 3 0 16,3-4-3-16,-1 4-1 16,0-2-7-1,0 1 9-15,-3 2 1 0,1 1-4 16,1 0 3-16,-3 3 6 15,2-4-3-15,1 3 2 0,2 1-1 16,-1-1 12-16,1-1-9 16,1 1-3-16,0 1-2 15,-1 0 1 1,0 0-2-16,2 0 0 0,0 0 0 16,1 0 0-16,0 0 1 15,-1 0 0-15,0 1-2 16,2 1-1-16,-2-2 1 0,4 3 1 15,1 1-4-15,1 0 5 16,4-1 4-16,-1 3-2 16,3 0-1-16,2 1 1 15,-1 0-1-15,3 0-1 16,-2 2 0-16,3-1 0 0,-1 2-1 16,4-1 1-16,-2-1 0 15,2 0 0-15,3-1 1 16,2 0 3-16,-1-1 9 15,2 0 4-15,1-1-7 16,2 1-7-16,0-2 0 0,3 0-2 0,1 0-1 16,1-1 1-16,1-3 2 15,1 1 13 1,0 0 2-16,0-2-7 16,0 0-5-16,2 1-3 0,2-3 2 15,1 2-3-15,0-1 1 16,3 0-1-16,-5 2 0 15,1 1-2-15,-2 0 0 16,1 1 1-16,-1-1 0 16,0 2-1-16,7-3-1 15,0 1 1-15,1-2 1 16,-1 1 0-16,-1-4 2 0,1 1 2 0,-5 0 4 16,1 0-2-16,-3 1 0 15,-1 0-3-15,-3 0 1 16,-1 2 0-16,-3-3 1 15,-1 4-4 1,-3 1 1-16,-1-2-4 16,-4 3 1-16,0 0-1 0,-1 0 0 0,-1 1 0 15,1-1-1-15,-2 0 3 16,-2-1-2-16,-1 1-1 16,-2-1 1-16,-2-1 0 0,1 2 1 15,-3-2 0-15,0-1-1 16,0 2 0-16,-1-1 0 15,-2 1 0 1,-2-2 1-16,-2 0-1 16,1 0-1-16,-2 0 1 15,2 0 1-15,-3 0 3 0,-3 0 3 16,2-4 5-16,0 3-11 16,-4-3-1-16,-1 0 0 15,-1-3 0-15,-2 0 2 16,0 0 0-16,-2-2 0 0,-1-2 9 15,-1 3 0-15,-2 0-3 16,-3-1-7-16,-2 2 0 16,-2 0-2-16,-2 0 1 15,-4 0 0-15,-1 2 0 16,-5 0-1-16,-1 0 3 16,-4 2-2-16,-2-3 3 15,-2 3-6-15,-4 2 5 0,2 0-1 0,-4 1 0 16,-1-2 0-16,-1 3-1 0,-2 0 2 31,1-1-2-31,3-1 0 16,-1 0 1-16,2 1-1 15,-3-4 1-15,1 1 0 0,0-1 3 0,-2 1-1 16,0 0-2-16,1 1 0 16,1 0 0-16,-2 2 0 15,4-1-1-15,-2 1 2 16,4 1-2-16,-1-1 0 0,2 2 0 15,3-2 0-15,-1-2 0 16,2 2 0-16,-1-1 0 0,1-1 0 16,1-3 1-16,0 0 0 15,4 0 0-15,2 0-1 16,2-1 1-16,1 1 2 16,2 0 0-16,1 1-3 0,1 0 1 15,2 1-1-15,1 0-1 31,2 1 2-31,2 0 0 16,2 1-2-16,4-1 1 16,2-1 0-16,2 3 1 15,2-1-1-15,3 1 0 0,1-1-1 16,3 1 2-16,-1-1-1 16,0 1 1-16,2-2 2 15,-1 1 6-15,1 1 1 0,1 0-5 16,-1 0-2-16,0 0-4 15,1 0-1-15,0 0 0 16,-2 0 1-16,1 0 0 0,-1 0-3 16,1 0 2-16,1 1 2 15,1-1 0-15,-1 6-3 0,4 4-49 16,0 5-8-16,-3 6-64 16,-3-2-78-16,-6-4-193 15</inkml:trace>
  <inkml:trace contextRef="#ctx0" brushRef="#br0" timeOffset="106703.16">27598 7919 634 0,'0'0'85'0,"1"-4"-83"15,-1 1 2-15,0 2-3 16,0-1 0-16,0 2-1 15,2-1 0-15,-4 0 1 0,2 1 0 0,0-1 0 16,-1-2-1-16,0 2 0 16,0-2 2-16,-1 0 2 15,-2 2 17-15,0-2 17 16,2 3 13-16,-1-3-10 16,3 2-4-16,-3 1-11 0,1 0-18 31,0 0-5-31,2-2-2 15,0 2-1-15,0 0 0 0,2 0 0 16,-2 0-1-16,0 0 1 0,0 0 1 0,0 0 0 16,0 0 2-16,0 0 5 31,0 0 10-31,0 0 2 16,2 0-11-16,-4 0-6 0,2 0-2 0,-2 0-2 15,0 0 1-15,1 0 1 0,-1 2-1 16,-2-1 2-1,-4-1-1-15,1 0 1 16,-3 0 1-16,-1-1 5 16,-3-2 11-16,-2 0 0 15,-1-2-6-15,-4 3-3 16,2 1-7-16,-3-1 0 16,3 2-2-16,-4 0 0 15,0 2-1-15,2 1 0 16,-2 1 0-16,2 0 1 0,-1-3-1 15,6 2 0-15,1 0 1 16,3-2-1-16,1 1 0 16,2-1 0-16,5-1-1 15,1 2 3-15,2-2-4 0,0 0 1 0,3 1-2 16,-1 0 0 0,3 1 2-1,4 2 3-15,0-1-2 0,3 1 1 0,7 0 2 16,0 1-2-16,6-1 0 15,3 0-2 1,4 1 2-16,1-1 0 0,3 0-2 16,1 2 2-16,1-1-1 15,-1 0 1-15,-1 1-2 16,0 0 3-16,-3 0-2 16,3 0 0-16,-1-1 1 15,1 0-1-15,-2-2 0 0,0 0 1 16,-2-1-1-16,-3 0 0 0,-3-2 0 15,-2 0 1-15,-7 0-1 16,-3 0 1-16,-3 0-2 16,-5 0 2-1,0 0-1-15,-3 0 0 16,-2 0 1-16,0 0 1 0,-2 0 0 16,0-4 0-16,-6 0 0 15,-2-2-3-15,-1-2 1 16,-3-2 0-16,-7 0-1 15,0-1 1-15,-4 0-1 16,-6 0 1-16,-1 2 0 0,-5 1 0 16,-2 3-1-16,1 1 0 15,0 0 1-15,3 2-1 16,1 1 2-16,3-1-1 16,0 1-1-16,2 1 1 15,0 0 0-15,2 0 0 0,4 0 0 16,2 0 0-16,2 0 0 15,3 0 2-15,4 0-3 16,2 0 2-16,1 0-2 0,6 0 2 16,1 0 0-16,1 0-1 15,2 0 0 1,4 1-3-16,6 2 0 0,2 1 4 16,4 0 0-16,3 1-1 15,5-2 0-15,3 0 1 16,1-2-1-16,4-1 1 15,2 0-2-15,0 0 1 0,4-1 2 16,-2-1-1-16,-3 1-1 16,-1 1 0-16,-4 0 0 15,-4 0 0-15,-4 1 0 0,-4 1 0 16,-1 2 0-16,-5-3 0 16,-1 1 0-1,-7 0 1-15,1-2-1 0,-1 1 0 16,-1-1 1-16,-3 0 1 15,-1 0 0-15,2 0 5 16,-8-1 19-16,-3-3-12 16,-3-1-14-16,-4-1-2 0,-7 1 0 15,-6 0 1-15,-4 1 0 16,-3-2 0-16,-5 2 0 16,1 1 2-16,-3-3-2 15,5 1 1-15,-2-2 1 16,4 1-1-16,-1-1 1 15,3 1-1-15,1-1 6 0,3 0-4 16,4 3 2-16,0-2-4 16,4 2 1-16,4 1 0 15,0 0 0-15,5 3-1 0,1-1-1 16,7 1 1-16,1 0 0 16,3 0-1-16,2 0 0 0,0 2-9 15,3 1-27-15,5 2 26 16,2 0 8-16,9 1 2 15,2-1 2-15,7 1-1 16,4-3 1 0,9 0 0-16,1 0 0 0,5-2-1 0,1 0 2 0,0 0-4 15,-4 1 2-15,-3 0 1 16,-2 1-1-16,-1-1 1 16,-6 1-1-16,-8 2-1 15,0-2 2-15,-7 0-1 16,-5-1 0-16,-1 0 0 0,-5-1 1 15,0-1 0-15,-5 0 1 16,1 0 3-16,0 0 16 16,-3 0 17-16,1-3-8 15,-7-1-13-15,-3-1-14 16,-5-2-4-16,-4 0-1 16,-8 0-1-16,-6 3 0 0,-5 1 1 31,-3-1 0-31,-5 4 1 0,-7 0 0 15,-2 0 1-15,-2 0-2 16,2 0 3-16,2 0-2 0,2 0 2 16,6 0-1-16,4-2 2 15,5 0-2-15,3-1 0 16,5 3 1-16,2-3-1 16,8 3 0-16,2 0 0 0,5 0 0 15,4 0-1-15,4 0 1 16,2 0-1-16,0 0-1 15,3 0-6-15,2 0-10 0,1 1 9 16,4 2 6-16,2 3 4 16,5-2 0-16,4 2-1 31,2-1 1-31,8 0 0 0,8 0 1 16,5-3 0-16,9 1-1 15,1-2 1-15,4-1-1 16,-3 2-1-16,-4 1 0 15,-3 0-1-15,-9 2 0 0,-3 1 2 16,-7 1-1-16,-3-2 0 16,-4-1 0-16,-5 1 1 15,-4-1-1-15,-1-2 0 16,-4 0 0-16,-1 0 2 16,0-2-2-16,-3 0 2 15,0 0 0-15,2 0 0 0,1 0 0 16,-2 0-1-16,-1 0-1 15,0 0-1-15,-2 0 1 16,0 0 0-16,2 0-2 16,-4 0 2-16,2 1 0 0,0-1 2 15,0 0 4-15,0 0 18 16,0 0 2-16,0 0-4 16,0 0-11-16,0 0-6 15,-2 0-3-15,4 0-1 0,-4 0-1 16,4 0 2-16,-2 0-2 15,0 0 1-15,0 0-1 16,0 0-1-16,0 0 3 0,0 0-2 16,0 0 6-16,0 0 13 15,0 0-10 1,0 0-4-16,0 0-4 16,0 0-1-16,0 0-1 15,0 0 1-15,0 0-1 0,0 0 1 16,0 0 0-16,0 0 0 0,0 0 0 15,-2 0 0 1,2 0 0-16,0 0 0 0,0 0 1 16,2 0-1-16,-2 0 0 15,0 0 1-15,0 0-2 16,0 0 1-16,0 0-1 16,0 0 0-16,0 0 1 15,0 0-1-15,2 0 0 16,-2 0-1-16,0 0-2 0,0 0-13 15,0 0 11-15,0 0 5 16,0 0 0-16,0 0-8 16,0 0-23-16,-2 0-12 0,4 0-46 15,-2 0-74-15,-2-7-179 16,0-10-228-16</inkml:trace>
  <inkml:trace contextRef="#ctx0" brushRef="#br0" timeOffset="108805.28">20321 7842 803 0,'-4'-11'16'0,"0"0"-7"16,4 1 67-16,-1 3-12 16,-2 2-48-16,4 2-9 0,1 2-7 15,-1 1-1-15,0 0-1 16,3 0-1-16,1 5 1 15,4 3 1-15,4-1 2 16,2 3-2-16,5 1 1 0,2-1 1 16,5-2 0-16,4 0 0 15,3 0 0-15,6-2-1 16,0 1 0 0,1 0 0-16,1 0 0 15,-1 1 1-15,-1 1 0 16,-1-2-3-16,0 1 3 0,-2-1 0 0,1-2-1 15,-5 0 0 1,-2-1 1-16,-4-1-1 16,-4-2 0-16,-5 2 1 0,-5-3-2 15,-2 1 2 1,-4 1-2-16,-4-2 2 0,-1 0 1 16,-2 0 2-16,-2 0 7 0,-7 0 59 15,-3-3-44-15,-3-1-25 16,-6-1-2-16,-5 0 1 15,-3-2 0-15,-3 0 0 16,-2-1 1-16,-3 1-1 0,-1-2 1 16,-3 3-1-16,-2 0 1 15,-4 2 6-15,2 1-5 16,-3 0 0-16,3 0-1 0,-1 3-1 16,4 0 2-16,1 0-2 15,1 0 0-15,1 0-1 16,0 4 1-16,1-1 0 15,1 0 0 1,5 0 1-16,4 0 0 16,6-3-2-16,5 0 2 15,4 0-1-15,5 0 0 16,4 0 0-16,3 0 0 0,2 1-1 0,3 2-6 0,7 0 0 16,3 1 4-16,6 2 3 15,4 1 0-15,4-1 0 31,5 1 1-31,2 0 0 0,5-3-1 16,3 2 0-16,4-4 1 16,3 0-1-16,4-1 1 15,1 1-1-15,-3-2 1 16,-1 0-2-16,-5 0 4 0,-3 0-5 16,-7-2 2-1,-4 2 0-15,-6 0 0 0,-3 0 0 16,-4 0 1-16,-7 0-1 15,-2 2 0-15,-4-2 0 16,-4 0 0-16,0 1 0 0,-2-1-1 16,-1 0 0-16,-5 0 2 0,-5-1 0 15,-2-4-1 1,-8-1 0-16,-2 0 0 0,-1-1 1 16,-5-1-2-1,-1 1 2-15,-2 2-1 0,-3 0-1 16,-1 2 1-16,-1 1 0 15,-2 2 1-15,1-3-1 16,-3 2 0-16,4-1 1 16,-1 1 0-16,2-1 1 0,-3 1-1 15,3 1-1 1,-1-3 1-16,3 2-2 0,1 1 2 16,1 0-1-16,4 0 0 15,5 0 0-15,4 0-1 16,5 0 2-16,5 1-1 0,4-1 0 15,3 3 1-15,2-3-2 16,-2 0 1-16,3 0-1 16,3 0-1-16,2 3-1 0,5 0 2 15,5 2 1-15,6-1 0 0,3 2 0 16,5-2 0-16,5-1 0 16,2-1 0-16,6 0 0 15,-1 0-1-15,7 2-43 0,4 1-38 16,-1 0-52-16,0-2-66 31,-6-3-281-31</inkml:trace>
  <inkml:trace contextRef="#ctx0" brushRef="#br0" timeOffset="119688.16">25670 6013 837 0,'-10'-10'27'0,"4"3"-26"0,4 3 46 0,0 1 9 0,0 0-41 31,2 3-14-31,2 0-2 16,0 0-3-16,-1 0 0 0,3 3-2 15,0 0 3-15,1 1 2 0,1 3-2 0,-3 0 0 32,2 3 1-32,-1 3 1 15,-1 1-1-15,2 4 2 0,-1 1 0 16,1 1 2-16,-4 1-2 16,1 1 1-16,1 4-1 0,-6 4 1 15,1 6 1-15,-5 4-1 16,-3 8 1-1,0 0 0-15,0 4 1 16,3-2-3-16,3-3 1 0,0-1-1 16,2-4 3-16,2-2-3 15,4-4 0-15,0-1 2 16,0 1-3-16,3-5 2 16,0 0-1-16,0-1 1 15,0 0-2-15,3-2 2 0,1 1 0 0,0-4 0 16,2 1-1-16,3-4 1 15,2 0 2-15,3-5-1 16,1-2 2 0,2-2-3-16,1-1 2 0,2-1 1 15,-2-4 1 1,0 0-3-16,4 0 1 0,2-1 1 0,0 1 0 16,1-3 2-16,2 2 2 15,1-2-3-15,1 1-1 16,-2 0 4-16,4 1-3 0,-1 0-4 31,1-2 0-31,3-2 1 16,1-1-1-16,0-1 1 15,3 0-1-15,-1 0 1 0,0 0 15 16,-2 0 9-16,3 0-18 16,-5 0-1-16,2 0-4 15,-1 0-1-15,3 1 0 0,-3 2 0 16,3 0 17-1,0 0-14-15,0-2-5 0,0 1 1 16,1-2 0-16,-1 1-1 0,1 0 1 16,-2 1 0-16,1 0-1 15,-2 2-1-15,-3 1 3 16,-1-2-2-16,1 4 0 0,0-1 1 16,0 1 0-1,2-2 8-15,4 1 0 16,-2 0-6-16,4-1-1 0,-1 1 0 15,0 0-1-15,1-1 0 0,0 1 0 32,1-1 3-32,1 0 1 0,2 1 0 15,-3-1-2-15,3 0-1 16,-1-1 2-16,-1 0-5 16,1 2 1-16,0-3 2 0,4 0-2 15,-2 1 3 1,0-3-2-16,4 1-1 0,0 0 2 15,1 0-1-15,3 0 2 0,-1-2-1 16,-3 1 1-16,1 0 0 16,1 0-1-1,-4 1 1-15,2-1 0 16,-1 1-1-16,1 1 1 0,0-2-2 0,0 1 1 16,2 0 1-16,0 0 0 15,1-2-2-15,-2 0 1 16,3 0-1-16,-2 0 1 0,-1 0-1 15,1-2 3-15,0 1 5 16,-1 0-2 0,0 1-3-16,-1 0-2 15,0 0-2-15,4 0 1 16,-2 2 0-16,2 0-2 16,-3-2 2-16,3 0-1 0,0 0 0 15,-4 0 1-15,-1 0-2 16,-1 0 1-16,1 0 0 15,-2-2 2-15,-2 1-2 0,1 0 3 0,2 1 4 16,-3 0 0-16,2 0-4 31,1 0-1-31,0 0-1 0,-1-1 0 16,-1 0-1-16,1 0 1 16,-2 1 0-16,-1-2 1 0,2 1-1 15,1 0-1-15,0-1 1 16,3 0 0-16,0-1-2 15,-1 1 0-15,2-2 1 0,-1 1 1 16,0-1 2-16,-2 1-2 0,-6 0-2 16,0 3 2-16,-2-3 0 31,-1 0-1-31,-3 2 0 16,1 0 1-16,-2-2-1 0,1 1 1 15,-1-1-1-15,-1 1 2 16,-3 1-2-16,-1-1 1 15,1 0-1-15,-4 2 0 0,2 0 0 0,-3-1-1 16,1 1 1-16,1 0 0 31,-1-2 2-31,-2 2-3 0,1-2 2 16,-3 2-2-16,-4 0 0 16,1 0 2-16,-4 0-2 15,1 0-1-15,-1 0 4 16,1 0-2-16,1 0-4 15,0 0 5-15,-3 0-1 0,2 0 0 16,0 0 0-16,-4 0 0 16,3 0-1-16,-4 0 1 0,0 2 0 15,-3-2 0-15,-3 2-1 16,3-2 1-16,-3 1 1 16,-1 1-1-16,-1-2-1 0,0 1 0 15,1-1 3 1,-2 0-3-16,2 0 1 15,-2 0 0-15,2 0 1 0,1-1-2 16,-1-1 1-16,-3 1 0 0,0-1 0 16,0 0 1-1,-3-1-2-15,1 1 0 0,1-1 4 16,0-1-4-16,0 1 0 16,-3-1 1-1,2 1-1-15,-1-2 0 0,2 0-2 16,-2 0 2-16,-1-1 0 0,4-1 1 0,-5 0 0 15,3 0 1-15,0 0-1 16,-2 1 0-16,0-1 1 31,-2-2-1-31,3 2 0 16,-1-3 0-16,2-1 1 0,0-2-2 16,0-1 3-16,1-2-3 15,-1-2 1-15,1 0-1 16,-2-1 0-16,2-2 2 0,-1 1 0 15,1-3-2-15,-1-1 0 16,2-2 2-16,-2-1-2 16,0-3 2-16,1-2-1 15,2-4 0-15,-4-1 0 16,4-1-2-16,-3-5 3 16,6 3-1-16,-4-2-1 15,-1-1 1-15,0 1 0 0,0 2 0 16,-3-1 0-16,-2-1 1 15,1 0-1-15,-3-1-1 16,2 1-3-16,0-2-10 16,-2 0 9-16,0 0 4 15,-2 0 3-15,0 0-3 0,0-3 0 16,1 1 2-16,-1 2-1 16,-2 3 0-16,4 0 4 0,-2 4 7 15,-1 1-7-15,1 4-1 16,1 1 2-16,-1 2-5 15,0 3 0-15,2 1 0 16,-2 2 0-16,2 1 0 16,-2 3-1-16,2 3 1 0,0 4 1 15,-2 2-1-15,2 3 2 16,-2 1 1-16,1 3 9 16,1 3-4-16,-2-3-4 15,0 3-2-15,-2 0-2 0,-2 0-2 16,-2 0 1-1,-1 0-2-15,-5 0 1 16,-1 6-1-16,-5-2 3 16,-4 1-1-16,-5 2 0 0,-8 1 2 15,2 1-2-15,-7 0 1 16,-2-1 1-16,0-1 2 16,-5 1-1-16,0-2 1 15,-5 0 0-15,-2 1-3 16,-4-3 2-16,-3 2-3 0,-2-1 2 15,-4 1-2-15,-2-2 3 0,-3 2-3 16,0-3 2-16,-6-2-1 16,2 1 0-16,-3-2 1 15,-2 0-3 1,-1 1 3-16,-4 3-2 0,-5 2 1 16,-1 1 2-16,-4 2-6 15,-4 1 5-15,2 1-1 0,2-1 1 16,-2 0-3-16,0 0 0 15,-2 0 4-15,2 0-5 16,-2 0 5 0,0 0-1-16,4-1-1 0,1 1 0 15,-1 0 0-15,1-1 0 16,-1 1 0-16,0 0-2 0,-2 1 4 16,0 1-3-16,3 2 2 0,1 0-2 15,0 3 1-15,2-3 3 16,2-1-7-1,2 0 6-15,-1-2-2 16,7-2 1-16,3-4-2 0,3 1 3 16,1-3-2-16,-1 0 0 15,2-1-1 1,-4 1 3-16,4 0-4 0,-3 3 2 16,0-3 0-16,6-2 0 15,-2 0 2-15,6-1-3 16,-3 0 2-16,2 0 0 15,1-1-1-15,0-3-1 16,0 2 1-16,-1 0 3 0,1 2-4 16,0 0 1-16,-1 2 1 15,3 4-1-15,-1 0-1 0,1 0 1 16,0 1-1 0,-1 0 1-16,5 0 3 0,0 0-4 15,1 1 0 1,1-1 2-16,3-2-1 0,2 1 0 0,1-1 1 0,2-1-1 31,0 1-1-31,5 0 1 16,-2 0 1-16,2-1-2 15,2 0 1-15,1 1 1 0,1 0-1 16,0-1-1-16,6 1 0 0,-1 0 1 16,4 0 0-16,4 1 0 15,1-1-1-15,2-2 2 0,0 1-2 31,1 0 0-31,2-1-21 0,-1 3-15 16,-2-2-5-16,1-2-1 16,5 0-7-16,-1-2-58 15,1-8-63-15,3-11-114 16</inkml:trace>
  <inkml:trace contextRef="#ctx0" brushRef="#br0" timeOffset="120422.91">27757 5060 988 0,'-4'-7'75'0,"2"3"-71"16,1 1 0-16,2 0 5 16,-1 2-7-16,0-1-1 0,2 1-3 15,0 1 1-15,2 0 1 16,-2 0 0-16,2 0 1 0,-4 0-1 0,2 0 1 16,-4 0 0-1,2 2-2-15,-2 6-2 0,1 3-1 31,-1 8 1-31,-1 6 1 0,1 5 2 16,0 9 0-16,0 5 0 16,1 9 1-16,-2 4 0 15,0 3 0-15,-3 3-1 16,0 1 1-16,-2-3-1 16,6-5 0-16,2-9 1 0,-2-3-1 15,4-7-1-15,4-8 1 16,2-7 0-16,3-5-34 15,1-6-16-15,3-6-1 16,0-5 7-16,3-13-28 16,3-14-56-16,-3-10-130 15</inkml:trace>
  <inkml:trace contextRef="#ctx0" brushRef="#br0" timeOffset="120950.92">28046 4909 1115 0,'-2'-4'127'0,"-6"-2"-121"16,4 2-4-16,4 1 0 16,-2 2-2-16,7 1-1 0,7 0-9 15,6 0-26-15,8-2 29 16,5 1 5-16,12 0 0 15,1 1-4-15,6 0 1 0,0 0-2 16,4 0 4-16,0 0-11 0,-3 0-2 16,5 0 6-16,-2 0 3 15,-4-2 5-15,-4 1 3 16,-6-1 0-16,1 1-1 16,-8 1 1-16,-4 0-1 15,-7 0 2 1,2 3-1-16,-5 2 2 0,-1 3-3 0,0 0 1 15,-3 5 1 1,3 1-1-16,-2 3-1 16,-1 2 0-16,-2 3 0 15,1 1 0-15,-5 3 0 16,0 2-1-16,-4 3 1 16,-3 3-1-16,-2 6 1 15,-4 8 0-15,-6 5 1 0,-1 3 5 16,-5 0 2-16,5 1 4 15,-1-6-2-15,1-5-9 16,1-7 1-16,6-2-1 16,0-4-2-16,-1-3 0 0,0-5-78 15,5-8-147-15,-1-12-146 16</inkml:trace>
  <inkml:trace contextRef="#ctx0" brushRef="#br0" timeOffset="131694.8">20291 7783 600 0,'-5'-8'72'0,"-3"0"-60"0,2 0 3 16,1 5 50-16,4 1-46 0,-1 1-14 31,1-1-2-31,0 2-3 16,0 0-1-16,1 0 0 15,0 0-1-15,2 3-1 0,-1 2 2 16,1 3 1-16,-1 2 0 0,3 1-1 0,2 0 1 31,1 1 0-31,-1-1 0 16,3-1 0-16,1 0 0 0,4-3 2 0,-1 0-1 31,5-2 2-31,1 2-1 0,0-1 0 0,4-2 0 16,1 0-1-16,3 0 0 0,0-2 1 31,2-1-1-31,2-1 3 16,-1 0-2-16,1 0 3 15,-1 0 4-15,-1 0 1 0,1-3 0 16,-2 2 0-16,0-2-1 0,0 0-3 0,0 1-2 16,1 0 1-16,3-1 0 15,-1 0 1-15,0-1 1 31,3 0 0-31,0 0-2 16,0-1-2-16,-1 0 2 0,0 2 3 0,0-2 9 16,-1 1-8-16,0 1-2 15,3 3-4-15,-2 0-1 0,3 0-1 16,-2 0-1-16,3 3 1 31,-2-2-1-31,0 1 0 16,1-1 1-16,-3 0 0 0,2 1-3 15,-1-2 3-15,0 0-1 16,1 0 1-16,-1 2-1 0,0-2 0 16,0 1 0-16,1 0 0 0,1 0 1 15,2 1-1 1,2 0-1-16,4-1 2 0,1-1-1 16,2 0 0-16,1 0 0 15,-2 0 2-15,1 0-1 16,-3-1-3-16,-1 1 3 0,-1 0-1 31,0 2-1-31,0 3 1 0,-1 1 0 16,1 0 1-16,-1-1-2 0,1 2 2 0,3-1-1 15,-2-1 0-15,4 0 0 16,2-1 0-16,-3-3 0 16,2 2 0-16,-3-1 2 15,3-1-3-15,-3 2 3 16,1-2-1-16,-2 1 12 0,3 2 17 31,1-3-15-31,-1 3 2 16,0 0-8-16,2 0-6 0,0 0-1 15,1 0-2-15,3-1 1 16,-1 0-2-16,1-2 3 16,-2 1-2-16,-1-2 1 15,-2 0 0-15,1 0 0 16,-2 0 14-16,3-2 11 0,0 1-19 15,2-2-2-15,4 2-3 0,-2-2 1 16,-1 0-3-16,0 0 1 16,-1 0-1-1,-3 1 1-15,-4-1 0 0,0 2 0 16,-2-1 0-16,3-1-1 16,-1 1 1-16,2 0 1 15,3-2-2-15,-4 0 0 0,4 1 0 0,-4 1 1 31,2-1-1-31,-3 0 0 16,1 0 1-16,0 2 0 16,0-2 1-16,-2 2-1 0,-1-1 1 15,-1 2-3-15,-4-1 2 16,3 1-1-16,-2 0 1 16,-1 0-1-16,3 0 0 15,-1 1 3-15,1 2-4 16,0 0 1-16,0 0 0 15,-1 1 2-15,1-1-3 0,-1-1 1 16,0 1 2-16,-1-1-3 0,2 1 3 16,-2 0 1-16,-1-1 4 15,-3 1 7-15,2 1-1 16,-3-2-9-16,2 2-2 0,-2-1-2 16,0 0 2-16,3 0-2 15,-1 0 2-15,1 0-2 0,1-1 4 16,-3 1 7-16,3 0-4 15,-2 0-3-15,-1 0-3 16,5 1 1-16,-4-2-1 16,-2 0 1-1,3 0-2-15,-3-1 2 16,-1 0-1-16,1 0 1 0,2 1 3 0,-4-2-4 16,5 0 0-16,-5 0-1 31,3 0 1-31,-1 0-1 0,1 0 1 15,-3 0-1-15,1 0 0 16,-1-2 1-16,1 0 3 16,-2 1 11-16,0-1-3 15,1 2-8-15,0 0-3 0,-1 0-1 16,-3 0 1-16,1 0-1 16,1 0 0-16,-2 0 1 0,-1-1-2 15,0 0 2-15,-2 0 1 16,0 0-3-1,-3-1 1-15,2 0 3 0,0 2-4 16,0-2 3-16,0 2-2 16,2-1 1-16,-1 1-4 15,1 0 4-15,0 0-1 0,-1 0 0 16,-3 0 0-16,4 0 0 16,-5 0 0-16,1 0 1 15,-2 0-1-15,1 1 0 16,1 1 0-16,-3-2 0 15,4 2 1-15,-4 0-1 0,3-1 0 16,-2 0 0-16,2 1 0 16,-2-2 1-16,1 2-2 15,-1-2 1-15,-1 0 0 0,0 1 0 16,-4-1 0-16,1 0 0 16,-3 0 1-16,0 0-2 15,-1 0 2-15,-4 0-2 0,2 0 1 16,-3 0 0-16,-3 2 0 15,2 0-1 1,-1 1-2-16,0 3-5 16,-3 5-7-16,-8 10-58 15,-9 4-99-15,-14-7-127 16</inkml:trace>
  <inkml:trace contextRef="#ctx0" brushRef="#br0" timeOffset="144942.48">16233 12357 867 0,'-1'-32'26'0,"-7"5"7"15,3 6 65-15,2 6-8 16,0 8-76-16,1 5-14 16,2 0-4-1,2 2-20-15,3 6-42 16,1 6 30-16,1 8 13 0,-1 10 0 0,-3 12 3 16,0 8 9-1,-3 11-1-15,0 6-29 0,-5 6 43 16,-2 4 2-16,-1 2-1 15,-2 3-2-15,-1 5 0 16,0 2 0-16,0 1 0 16,2 3-1-1,0 1 1-15,-1 0 1 16,4-3-1-16,2-6 0 0,1-4 0 16,2-6 0-16,1-8 2 15,4-9-1-15,2-7 2 0,4-8 4 16,1-7-3-16,2-7-1 15,2-6 1 1,-1-7 7-16,4-4 4 0,2-1 5 0,2-3 10 16,4-1-1-1,3-1-6-15,5 1-9 16,7 0-6-16,3-1-6 16,8 1-1-16,7-3-2 0,5-2 3 15,7-1-4-15,2-3 1 16,3-5-1-16,0 0 1 0,1 0-1 15,-6 0-1-15,-2 1 3 16,-4 1-1 0,-2 3 0-16,-7 1 0 15,-6-1-1-15,-6 5 2 0,-7-3-2 0,-6 3 2 16,-5 1-1 0,-5-1 1-16,-3 0 1 15,-3 0-1-15,-2 0-1 16,-6 0 1-16,0-1 1 0,-4 0-2 15,-1-1 2-15,-1-1 2 16,-1 2 12-16,2-2 1 0,-2 0-6 16,-2-2-2-16,1 0 19 15,-2-7 9-15,-4-5-21 0,1-7-15 16,-4-10-1-16,4-8 5 16,-1-8-2-1,1-8-3-15,1-8 0 0,0-5-1 16,2-6 1-1,0-2-1-15,1-2 0 0,1 0 1 16,1-4-2-16,0-1 0 16,2-3-3-1,4 1-16-15,3-2-7 0,-1-2-3 16,1 2 25-16,-1 4 1 16,-1 6-1-16,-3 3 1 15,-1 4 5-15,-2 6 3 0,1 7-1 16,-4 7-1-16,1 5 0 0,-1 7 2 15,-2 6-2-15,0 4-1 16,0 5-1-16,0 4 1 16,0 4 0-1,-2 3 0-15,1 3 2 16,-4 2-2-16,0 1 3 16,-3 2-3-16,-3 1 1 0,0 0-3 15,-7 2 2-15,-1 0 2 16,-4-1-2-16,-4 5 0 0,-5-3 0 15,-4 4-2 1,-4 1 2-16,-5 2 2 0,-2-2 0 16,-3 1-2-16,-4 0 3 15,0 1 3-15,-5-1 11 16,-1 1-11-16,-3 1-4 0,-1 2-1 16,-1 0 1-16,-1-1-1 15,3 1 0-15,0-1-2 16,3 0 1-16,2-2 1 0,1 0 0 15,5-1-4 1,0 3-16-16,3 3-90 0,0 1-98 16,-3-4-111-1</inkml:trace>
  <inkml:trace contextRef="#ctx0" brushRef="#br0" timeOffset="148084.35">24843 13412 851 0,'-7'-12'25'16,"2"0"-25"-16,0 4 3 15,4 5 13-15,-2-1-13 16,4 3-3-16,3-1-30 16,2 0-17-16,4-2 38 0,-1 1 10 15,1-1-1-15,3 0 0 16,-1 1 2-16,1 0 0 0,3 2 3 16,4-2 4-16,2 1-4 15,5 0 3-15,6-2 8 0,4-1-6 16,3 1-3-16,3-3 1 15,2 2 11-15,0-2 0 16,1 3-5-16,-3 2-6 16,2 1-3-16,-5-1-2 15,2 4-2-15,-5 0-1 0,0-1-1 16,-3 0 2 0,1 2 0-16,-4 1-1 15,-2-3 1-15,-4 2-1 0,-1 0-1 0,-5-3 2 31,-4 1 0-31,-1 1-1 16,-6-2 0-16,-4 0 0 16,-3 0 0-16,-1 1 0 0,-3 0-1 15,-9 3-2-15,-5 1-2 16,-6 0-32-16,-6 2-6 0,-4-1 16 16,-7-4 5-16,-2-1-9 15,-7 2 15 1,1-2 14-16,-7 1 2 0,-3 0 1 15,-1 3-1-15,0 0 2 16,0 1 0-16,1 2 0 16,5-1 2-16,3 1 6 0,4-1 6 15,4-2-9-15,6 1-5 0,6 0-2 16,1-1 0 0,8-2 0-16,6 0 0 0,4-1 1 15,4 0 3 1,5-4 23-16,4 0 4 0,2-1-24 15,6-1-7-15,5 1 0 16,5 0-1-16,4 2 1 16,4-2 0-16,4 6 0 15,3 0 0-15,3 6 0 0,1 2-59 16,-2-3-132-16,-3-1-203 0</inkml:trace>
  <inkml:trace contextRef="#ctx0" brushRef="#br0" timeOffset="149153.72">26138 13398 630 0,'-15'-11'37'0,"1"-1"61"15,4 3 19 1,3 4-41-16,1 1-46 0,5 0-1 0,0 2-18 15,1 4-12-15,2 1-7 16,5 2-8-16,2 2 14 0,4-1 2 16,6 0 0-16,1 1 0 15,4-3 1-15,6 0 0 16,5-2 1-16,2 1-1 16,6-2 2-1,-1 1 1-15,4 2 9 16,-1-1-5-16,-2-1-3 0,4 1 1 15,-4 0-2-15,1-3 0 16,-1 2-2-16,0-3 0 16,-3 0-1-16,-1-1 1 15,-5 0 0-15,-2-1-1 16,-5 1-2-16,-7 1 2 0,-7 1-1 16,-4-1 0-1,-4-2 0-15,-4 3 1 0,-1-1 1 16,-3-1 10-16,-7 1 31 15,-1-2-34-15,-7-1-9 0,-6 1-1 16,-6 0-5-16,-8 0-16 16,-6 3-4-1,-4-1 1-15,-8 2 15 0,-5 0 9 16,0 0 2 0,-2 0-2-16,-1-1 2 0,0 0 0 0,4 0 2 15,3 0-2 1,5-2 0-16,4 1 2 0,5-1 13 15,5 0-2-15,7 1-6 16,3 0 0-16,4 1 1 16,7-1-1-16,5 2-3 0,3-1 8 15,6 0 13-15,1 0-10 16,3 1-14-16,6 0-3 0,3-1-1 31,6 4 3-31,5 0 3 0,5 0-3 16,4 1 1-16,6-1 0 15,3-2 0-15,4 2-2 16,3-3 4-16,1 2 9 16,2-4 8-16,-2-1-11 0,-1 2-6 15,-3 0 1-15,-1 3-3 16,-3-3 0-16,-5 5-2 0,0 1 0 16,-5 2-2-16,-2 1 1 15,-3 4-3-15,-4 1-11 16,-2 4-48-16,1 4-13 15,-5 1-38-15,-7-2-91 16,-7-13-239-16</inkml:trace>
  <inkml:trace contextRef="#ctx0" brushRef="#br0" timeOffset="152667.13">28922 12383 1121 0,'6'-29'-24'15,"-3"0"22"-15,-1 13 7 0,3 12-1 16,0 6-13-16,-4 13-9 16,1 7 5-16,-4 9-15 0,-1 6 10 15,-7 7 11-15,-1 5 7 16,-5 5 0-16,-1 4 0 0,-4 4 0 31,1 3 1-31,-2 5 2 16,3 1 1-16,3 3 5 15,1 2 9-15,6-1-9 0,1 0-4 0,3-2-3 32,3-3 0-32,-1-5-1 0,-1-3 1 15,0-3-1-15,0-4 2 16,-3-4-3-16,0-3 1 15,0-8 1-15,2-3 34 0,3-10-17 16,0-3-1-16,0-6-3 0,2-5 2 16,6-2 1-1,1-4-2-15,3-4-7 0,5-1 4 16,7-1 7-16,-1-4 7 16,3-4-1-16,3-1-6 0,2-2-8 15,-2 2-2-15,0 0-3 16,2 2-4-16,2 2-2 0,4 0-2 15,2 0-1-15,5 0 5 16,2 1-2-16,4-2 0 31,2 0-2-31,2 1 0 16,0 1 3-16,1 0-2 0,3 1 2 16,0 0-3-16,3 3-1 15,1-1 3-15,4 1 0 0,-1 0-2 16,2 0 1-16,1 0-1 15,2 0 2 1,1 3 0-16,-2 1-2 0,3 2 2 16,-2 2-2-16,3 0 3 15,-2 1-2-15,2 0 0 0,0-1-1 16,1 1 0-16,1-2 3 16,0-2-1-16,-2 2 1 15,0 1-3-15,-2-2 3 16,-3 4 0-16,-2-2-1 15,-8-2-1-15,0 2-3 16,-4-1 4-16,-6-2-3 16,-1 1 2-16,-7-3 1 15,-5-1 0-15,-8-1-1 0,-7 0 0 16,-7-1 0-16,-6-1 1 16,-3 2 0-16,0-2 1 15,-2-2 28-15,0 1 11 0,-2-3-12 16,-1-2-18-16,-3-2-8 15,0-1-3 1,1 1 1-16,-2-2-1 0,2 0 0 16,-1-5-1-16,0-1-1 15,-1-7-9-15,0-4-3 16,0-7 0-16,1-6 2 16,-1-4 6-16,0-6 3 0,4-5-1 15,1-2 1-15,0-2 2 16,4-2 1-16,3-5 0 15,2 1-1-15,4-2-4 16,-2 3-1-16,3-1-3 0,-4 5 2 16,1 2 6-16,0 7 1 15,-2 1 0-15,-1 3 0 0,-1 0 0 16,3 4 0 0,0 1 0-16,0 6-1 0,-3 2 0 15,-5 8 1-15,2 5 0 0,-4 6-2 31,-5 2-1-31,-1 5 0 0,-6 2-1 16,3 2 2-16,-3 1 1 16,-1 1 1-16,-2 0 1 15,-2 1-1-15,-1 2 0 0,-1 2 0 0,2-3 1 32,-4 3-1-32,1 0 1 0,-3-1 0 15,-1 0-1-15,-3-1 1 16,-1 0-2-16,-8 1 1 15,-4-4 0-15,0 2 0 16,-6-5 0-16,-1-2 0 16,-2-2 2-16,-1-3-2 0,-2 0 1 15,-1-1 0-15,-3-1-1 0,0-1 1 16,-5 2 0 0,1 0-1-16,-5-1 0 0,-3 3 0 15,0 0 0-15,-5-1 0 16,1 0 2-16,-2 1-4 0,0 0 2 0,3-2 1 31,-3 1-1-31,-1 2 0 16,-2 1-1-16,-1 3 1 0,-3 1 0 0,-4 3-1 31,-2 0 1-31,2 0 0 0,-2 3-1 16,2 0 2-16,-1 4-3 15,-3 4-23-15,-1 4-23 0,0 8-14 16,-4 4-45-16,-6-2-111 15,-2-8-196-15</inkml:trace>
  <inkml:trace contextRef="#ctx0" brushRef="#br0" timeOffset="160507.06">15994 12943 639 0,'-13'-6'7'16,"-3"1"1"-16,3 1 57 0,6 1-20 16,1 0-25-16,0 2-9 15,3 1-9-15,0-1-3 16,0-2 2 0,0 3-9-16,0 1 4 15,0-1-3-15,0 1 1 0,1 0 6 0,0 0 0 16,-1-1 2-16,2 0 5 15,1 0 3-15,0 0 3 0,0 0-10 32,0 0-4-32,0 1 0 15,0-1-5-15,0 2 3 16,4-1 4-16,-3 2-2 0,0-1 2 16,0 0 0-16,0-2-1 0,-1 0 11 15,0 0 30-15,0 1 15 16,0-2-5-16,-2 1-17 15,-4 0-10-15,0 0-7 16,-4 0-10-16,-3 0-1 0,-3-2-3 16,-3 4 2-1,-3-2-2-15,-2 2 6 16,-4-1 6-16,-2-1-7 16,-2 4 1-16,-1-1-1 15,1 1 0-15,-1-2 6 0,2 0-2 16,1 0-2-16,-1 0-5 0,0-1 4 15,-1-1 2-15,0 0-5 0,-1 2 0 16,-3-1 3-16,3 0 2 31,1 1 1-31,1-1-7 16,3 2 2-16,3-1 2 0,4 0-3 16,1-2-4-16,7 0 1 15,2 3 2-15,3-4-3 0,3 1-2 16,1-2 0-16,3 2-1 0,-1 0 2 15,2 0 0-15,-1-1 0 32,0 1-1-32,0 0 0 0,0-1 3 15,0 1-3-15,1 0 0 16,0 0-4-16,0 0-6 16,3 2-51-16,6-2-41 0,3 3-50 0,1-3-76 15,-5-5-271-15</inkml:trace>
  <inkml:trace contextRef="#ctx0" brushRef="#br0" timeOffset="162225.24">3225 11792 1013 0,'-18'-21'-24'16,"-3"3"21"-16,10 9 7 15,5 9 8-15,4 14-16 16,2 17-32-16,0 16 9 16,4 20 7-16,1 18-17 15,1 21-33-15,-2 17 34 16,-4 14 2-16,0 16 15 0,0 5 4 16,-9 6 10-1,-1-9 5-15,-4-9 1 0,-1-8-2 0,-1-18 4 16,3-12 1-1,2-13 6-15,1-3 12 16,8-7-9-16,2-9-4 0,0-9-5 16,6-7-3-16,4-9 0 0,-1-9-1 15,2-9 2 1,0-6 1-16,0-6-1 16,3-4 1-16,-3-4-2 15,4-4 2-15,1-3 5 0,0-4 11 0,6-1 14 16,5-1 5-16,2-3-7 15,5-4 1-15,8-1-12 16,3-2-9-16,4 1-2 16,5 1-4-16,2 2-3 0,6 1 0 31,0 1-1-31,5 3-2 0,-2-1 1 0,5 1 0 0,-3 2 4 31,2 1-4-31,0 0-2 16,-2 1 0-16,1-3 4 15,-5 3 0-15,1 2-2 0,-5 3-2 16,-3 4 4 0,-2 2-4-16,-4 2 4 0,-6 0-1 15,-3 0 0-15,-5-2-1 0,-7-3-1 16,-4-3 0 0,-4 0 2-16,-4-6 1 0,-4 1 0 15,-2-2-2-15,-4 1 1 16,-1-5 0-16,-2 2 1 15,1-5 8-15,-1-5 14 16,2-5 7-16,-2-7-24 16,2-7-8-16,1-11-2 15,-1-14-3-15,2-10 2 16,-2-14-6-16,1-9-31 0,0-10 2 0,4-7 12 0,-5 0 3 31,3-2-11-31,-5 1 32 16,-1 3-9-16,-1 3 12 0,-2 1 0 15,0-1 34-15,0-1-6 16,0 0-9 0,0 0-4-16,5-2-7 0,2 2-5 0,-1 6 0 15,-3 5-2-15,3 6 0 16,-4 11 0-16,-2 9 1 0,0 11-2 31,-6 12 2-31,-3 10 0 16,-5 10 1-16,-5 6 5 15,-4 7-1-15,-4 2-3 0,-7 3-1 16,1 2-2-16,-3 1 4 16,-4-1-2-16,-2-1 12 0,-3-1 6 15,-6-1 9 1,-6 1-8-16,-7-1 13 0,-8-2-18 16,-11 0-9-16,-4-1 23 0,-7-1-6 15,-4 1-22 1,-5 3 2-16,0 4-4 0,3 1 2 15,-2 12-6-15,1 9 3 0,-2 11-2 16,4 14-30-16,-3 11-73 16,-2 12-65-1,0 2-79-15,-11-3-228 16</inkml:trace>
  <inkml:trace contextRef="#ctx0" brushRef="#br0" timeOffset="168484.99">6672 13936 546 0,'0'0'356'0,"0"0"-342"16,0 0 3 0,0 0-11-16,0 0 1 15,0 0-13-15,0 0-2 16,-110 86 8-16,103-25 3 15,-3 14-1-15,-2 10 0 16,-1 12-1-16,-3 11-2 0,-2 10 0 16,-6 6-1-16,1 5 3 15,0 3-3-15,-2 1 2 16,2-4 1-16,4-3 0 0,0-2 1 0,3-5 0 31,1-5-1-31,1-8 0 16,2-7-2-16,3-7 2 0,0-9 1 15,3-7 1-15,0 2 0 16,3 2-2-16,-2 3 0 16,-1 5 0-16,1 5-1 0,-1 6 1 15,1 1-2 1,1-7 0-16,-3-10 2 16,3-12 0-16,3-13-1 0,-1-18 0 15,2-13 0-15,0-7 0 0,2-6 1 0,1-5 0 16,0-1 2-16,3-2 3 15,0-2 5-15,5 1-2 16,3 1-1 0,1 0-2-16,6 0-1 15,2 1-1-15,5 0-4 16,6 0 2-16,0 1-2 0,1-2 1 0,3 0 1 16,2-1-2-16,3 0 1 15,3-4 1-15,6 2-4 16,2-4 8-1,4-5-3-15,0 2 2 16,4-3-1-16,1 0 0 16,3 3-1-16,2 1 0 15,1 2 1-15,3-1 0 0,6 2-1 16,0 2 1-16,3 3-3 0,3-3-2 16,4 0 3-1,3-2-1-15,2-5-2 0,3-7 1 16,6-2 3-16,-1-3-3 0,4 0 1 15,-6 1 1-15,1 6-1 16,-2 3 2 0,-4 6-1-16,0 2-1 15,-6 6 2-15,3 3-3 16,-4 1 4-16,2-2 0 0,1 3 16 16,3-1-6-16,0-1-12 15,3 0 0-15,2 0-1 16,-2 1 24-16,0 0-6 0,-8 1-14 15,-2 0-3-15,-5 3-2 16,-7-1-1-16,-6 2 2 16,-1 2 1-1,-5-2 0-15,-2 0-1 0,-5 0 0 0,-1-2 3 0,-2-2-4 16,-7-4 0-16,-2-1 0 31,-6-2 1-31,-6-4-1 16,-5 2 0-16,-6-2 1 0,-2-1-2 15,-6-1 1-15,-2 1 0 16,-3-1 0-16,-4-1 0 16,-1 2 0-16,-1 0 6 15,-1-1 28-15,1-1-22 16,1-4-10-16,1-5-3 16,2-6 0-16,2-10-1 0,3-9 0 15,3-11-1-15,-1-10 1 16,4-10 0-16,2-12-3 0,1-10-25 15,-1-12 17 1,3-13-12-16,4-15 6 0,-1-10-3 16,1-7-16-16,1 0 12 15,-1-1 17-15,-4 7 8 16,-3 9 3-16,0 6-2 0,-1 3 5 16,1 7 1-16,-3 7 18 0,1 11-6 15,-2 9-8 1,1 9-7-16,-2 9 0 15,-1 9 0-15,0 6-4 0,0 5 1 0,0 4 0 16,-2 7-1-16,-1 6 1 31,-2 6 0-31,-4 7 0 16,-1 7 1-16,-2 5 0 0,0 3 1 16,0 1 2-16,-3 2 7 15,-4-1 31-15,0 1-15 0,-3-2-8 16,-4 3-7-1,0-1-6-15,-4 0-2 0,-2 1 0 16,-4-1 2-16,-1 3 3 0,-6 1-7 16,-4-1 1-16,-1 2-2 15,-7 0 4 1,-1-1-1-16,-6 0-2 16,-1-2-2-16,-3 1 0 15,-5-1 1-15,-2 0-1 0,-3 3 0 16,-3-5 1-16,-1 1 0 15,-5-3-1-15,-2-4 4 0,-5-1 6 16,0-1-5-16,-5 0-3 16,-1 0 2-16,-7 0-3 15,1 3-2-15,0-1 2 0,-2-1 0 0,-6 0-1 32,-2-2-1-32,0-3 1 15,-7 0 1-15,-3-1 0 0,-1 0 2 16,-3 1 0-16,-1 1 16 0,0 0-5 15,-2 2-5-15,1 1-5 16,0-2 3-16,0 0 4 0,-3-1-7 31,0 2 0-31,0-1-4 0,0 2 2 16,3 1-3 0,-2 4 2-16,1 1-1 0,3 2 1 15,-2 4-5-15,2 3 1 16,-2 5 2-16,3 2-3 15,3 1-6-15,-2 2 4 16,4 5-14-16,1 1-12 0,-1 6-15 16,5 7-56-16,3 5-3 15,-4 3-105-15,-2-2-173 16</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5.68611" units="1/deg"/>
          <inkml:channelProperty channel="T" name="resolution" value="1" units="1/dev"/>
        </inkml:channelProperties>
      </inkml:inkSource>
      <inkml:timestamp xml:id="ts0" timeString="2020-07-06T19:37:23.332"/>
    </inkml:context>
    <inkml:brush xml:id="br0">
      <inkml:brushProperty name="width" value="0.05292" units="cm"/>
      <inkml:brushProperty name="height" value="0.05292" units="cm"/>
      <inkml:brushProperty name="color" value="#FF0000"/>
    </inkml:brush>
  </inkml:definitions>
  <inkml:trace contextRef="#ctx0" brushRef="#br0">1812 13708 737 0,'-16'-6'96'0,"1"4"-81"0,-1 3-16 15,3 13 0 1,2 14-32-16,-3 11 25 0,1 9-1 0,1 11-2 0,4 3-13 16,1 3-7-16,3 1 27 15,2-1 4-15,2 0 0 31,0 0 0-31,0-1 0 0,2-4 1 16,2-6 0-16,5-9-2 16,-1-6 2-16,4-6-1 15,-1-4 1-15,3-1 2 16,-1-2 17-16,0 1-2 0,3-1-7 0,1-1 8 16,4-1-9-16,0-4-3 15,6 0-1 1,2-4-1-16,4-3-1 0,3-1 2 0,6-3 2 31,1-2 0-31,5-2-3 16,2-1-1-16,6-2 2 15,-1-1 2-15,1 1-3 16,2 0-2-16,-1-1 2 0,3 1-4 16,0 0 0-16,5 0 2 0,2-2-3 15,0 0 1 1,5 3 0-16,1-4 0 0,-2 2 1 15,4 0 0-15,0 0 8 0,2 1-6 16,0 0 0-16,0-2-1 16,0 3 0-16,3 2-2 15,-1 2 1-15,2 3-2 0,-6 3 0 16,2 2 1-16,-3 4 1 16,4-1-2-16,-4 1 1 15,2-1 0-15,-3 1-1 16,-1-3 2-16,4-1-3 0,-3 2 2 31,-2-4-1-31,2-1 2 16,-2-1 69-16,1-1-58 0,-1-2-7 15,1-2 3-15,2-1 18 16,-2 1-19-16,1-1-4 16,-1 2-3-16,-5 1 1 15,-2 0-2-15,-1 1 1 0,-5 0-1 16,-2 0 2-16,-2-2-2 15,0 2 0-15,-1-2 1 0,-1 0-1 16,-1-3 3 0,-5 1-3-16,2-3 0 15,-5 0 1-15,-4-1 1 0,-1-2-1 16,-3-1 1 0,-3-2-1-16,-2 0 1 0,-4 1-1 15,-2-1 1-15,-5-1 0 0,-2 0-1 16,-1-1 2-16,-3-1-1 0,-3-2 3 31,3-5 0-31,-4-3 3 16,1-6 1-16,3-5-5 15,1-7 1-15,0-5-4 0,-1-5 0 16,-1-3 3-16,-3-4-5 16,-1-1 2-16,-5-3 1 0,0 0-1 15,-2-1-1-15,-2-1 2 16,0 3-2-16,0-1 1 15,-1 4-1-15,-3 2-2 16,3 4 6-16,-1 5-6 0,0 6 2 16,0 4 3-16,0 6-3 0,0 3-1 15,-2 4 1 1,3 3 2-16,-5 2-1 16,-2 2-1-16,-2 2 3 15,-2 0-1-15,-5 0-2 0,-3 2 1 0,-5 1-6 16,-4 2 4-16,-5 1 0 15,-6 3 4-15,-3-3-2 16,-4 5 3-16,-8-1-1 16,-1 1 7-16,-6 2-2 15,-5 0-5-15,-3 0 0 0,-2 0-3 32,-6 2-1-32,-4-2 2 15,-2-1-2-15,-3-1 2 0,-3-2 0 0,-5 2-3 0,-6-4 4 31,-1 0-2-31,-8-4-1 16,-5-2 3-16,0-2-1 0,-8-1 18 16,-2-2 4-16,-5 0 3 15,0-1-2-15,-7 3-8 16,-3 1-7-16,0 1-9 0,-3 1 3 16,-5 4 1-16,-2 2-10 15,-8 2 3 1,-1 0-17-16,-4 0-14 15,-3 3-19-15,-1 0-18 0,-6-3-81 16,0 0-46-16,-2-12-207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EFB327F-EEF7-F449-9713-E91AD1B5FFE5}"/>
              </a:ext>
            </a:extLst>
          </p:cNvPr>
          <p:cNvSpPr>
            <a:spLocks noGrp="1" noChangeArrowheads="1"/>
          </p:cNvSpPr>
          <p:nvPr>
            <p:ph type="body" sz="quarter" idx="3"/>
          </p:nvPr>
        </p:nvSpPr>
        <p:spPr bwMode="auto">
          <a:xfrm>
            <a:off x="946150" y="4862513"/>
            <a:ext cx="5207000" cy="4603750"/>
          </a:xfrm>
          <a:prstGeom prst="rect">
            <a:avLst/>
          </a:prstGeom>
          <a:noFill/>
          <a:ln w="12700">
            <a:noFill/>
            <a:miter lim="800000"/>
            <a:headEnd/>
            <a:tailEnd/>
          </a:ln>
          <a:effectLst/>
        </p:spPr>
        <p:txBody>
          <a:bodyPr vert="horz" wrap="square" lIns="95647" tIns="46985" rIns="95647" bIns="46985"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0355" name="Rectangle 3">
            <a:extLst>
              <a:ext uri="{FF2B5EF4-FFF2-40B4-BE49-F238E27FC236}">
                <a16:creationId xmlns:a16="http://schemas.microsoft.com/office/drawing/2014/main" id="{66A211E3-0B5C-544A-AA12-CFEC3DD1D679}"/>
              </a:ext>
            </a:extLst>
          </p:cNvPr>
          <p:cNvSpPr>
            <a:spLocks noGrp="1" noRot="1" noChangeAspect="1" noChangeArrowheads="1" noTextEdit="1"/>
          </p:cNvSpPr>
          <p:nvPr>
            <p:ph type="sldImg" idx="2"/>
          </p:nvPr>
        </p:nvSpPr>
        <p:spPr bwMode="auto">
          <a:xfrm>
            <a:off x="152400" y="774700"/>
            <a:ext cx="6794500" cy="38227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semi-conductor bar and we would like to measure a couple of interesting</a:t>
            </a:r>
            <a:r>
              <a:rPr lang="en-US" baseline="0" dirty="0"/>
              <a:t> things – For instance, the mobility of the bar (which is a measure of how easily electrons or holes move through a semiconductor)</a:t>
            </a:r>
          </a:p>
          <a:p>
            <a:r>
              <a:rPr lang="en-US" baseline="0" dirty="0"/>
              <a:t>We could pump current through, measure resistivity and plot it as a function of doping concentration and using the equations above, obtain mobility from the slope of the graph.</a:t>
            </a:r>
          </a:p>
          <a:p>
            <a:r>
              <a:rPr lang="en-US" baseline="0" dirty="0"/>
              <a:t>If we have a precise knowledge of the amount of donor or acceptor ions in the bar the problem simplifies – you get a linear (logarithmic) plot for resistivity versus doping concentration.</a:t>
            </a:r>
          </a:p>
          <a:p>
            <a:r>
              <a:rPr lang="en-US" baseline="0" dirty="0"/>
              <a:t>But what if we do not have this knowledge? Can we, through </a:t>
            </a:r>
            <a:r>
              <a:rPr lang="en-US" i="1" baseline="0" dirty="0"/>
              <a:t>a electrical </a:t>
            </a:r>
            <a:r>
              <a:rPr lang="en-US" baseline="0" dirty="0"/>
              <a:t>measurement find out the doping concentration without knowledge of how the doped sample was prepared? </a:t>
            </a:r>
            <a:endParaRPr lang="en-US" dirty="0"/>
          </a:p>
        </p:txBody>
      </p:sp>
    </p:spTree>
    <p:extLst>
      <p:ext uri="{BB962C8B-B14F-4D97-AF65-F5344CB8AC3E}">
        <p14:creationId xmlns:p14="http://schemas.microsoft.com/office/powerpoint/2010/main" val="3824980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semi-conductor bar and we would like to measure a couple of interesting</a:t>
            </a:r>
            <a:r>
              <a:rPr lang="en-US" baseline="0" dirty="0"/>
              <a:t> things – For instance, the mobility of the bar (which is a measure of how easily electrons or holes move through a semiconductor)</a:t>
            </a:r>
          </a:p>
          <a:p>
            <a:r>
              <a:rPr lang="en-US" baseline="0" dirty="0"/>
              <a:t>We could pump current through, measure resistivity and plot it as a function of doping concentration and using the equations above, obtain mobility from the slope of the graph.</a:t>
            </a:r>
          </a:p>
          <a:p>
            <a:r>
              <a:rPr lang="en-US" baseline="0" dirty="0"/>
              <a:t>If we have a precise knowledge of the amount of donor or acceptor ions in the bar the problem simplifies – you get a linear (logarithmic) plot for resistivity versus doping concentration.</a:t>
            </a:r>
          </a:p>
          <a:p>
            <a:r>
              <a:rPr lang="en-US" baseline="0" dirty="0"/>
              <a:t>But what if we do not have this knowledge? Can we, through </a:t>
            </a:r>
            <a:r>
              <a:rPr lang="en-US" i="1" baseline="0" dirty="0"/>
              <a:t>a electrical </a:t>
            </a:r>
            <a:r>
              <a:rPr lang="en-US" baseline="0" dirty="0"/>
              <a:t>measurement find out the doping concentration without knowledge of how the doped sample was prepared? </a:t>
            </a:r>
            <a:endParaRPr lang="en-US" dirty="0"/>
          </a:p>
        </p:txBody>
      </p:sp>
    </p:spTree>
    <p:extLst>
      <p:ext uri="{BB962C8B-B14F-4D97-AF65-F5344CB8AC3E}">
        <p14:creationId xmlns:p14="http://schemas.microsoft.com/office/powerpoint/2010/main" val="3169753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semi-conductor bar and we would like to measure a couple of interesting</a:t>
            </a:r>
            <a:r>
              <a:rPr lang="en-US" baseline="0" dirty="0"/>
              <a:t> things – For instance, the mobility of the bar (which is a measure of how easily electrons or holes move through a semiconductor)</a:t>
            </a:r>
          </a:p>
          <a:p>
            <a:r>
              <a:rPr lang="en-US" baseline="0" dirty="0"/>
              <a:t>We could pump current through, measure resistivity and plot it as a function of doping concentration and using the equations above, obtain mobility from the slope of the graph.</a:t>
            </a:r>
          </a:p>
          <a:p>
            <a:r>
              <a:rPr lang="en-US" baseline="0" dirty="0"/>
              <a:t>If we have a precise knowledge of the amount of donor or acceptor ions in the bar the problem simplifies – you get a linear (logarithmic) plot for resistivity versus doping concentration.</a:t>
            </a:r>
          </a:p>
          <a:p>
            <a:r>
              <a:rPr lang="en-US" baseline="0" dirty="0"/>
              <a:t>But what if we do not have this knowledge? Can we, through </a:t>
            </a:r>
            <a:r>
              <a:rPr lang="en-US" i="1" baseline="0" dirty="0"/>
              <a:t>a electrical </a:t>
            </a:r>
            <a:r>
              <a:rPr lang="en-US" baseline="0" dirty="0"/>
              <a:t>measurement find out the doping concentration without knowledge of how the doped sample was prepared? </a:t>
            </a:r>
            <a:endParaRPr lang="en-US" dirty="0"/>
          </a:p>
        </p:txBody>
      </p:sp>
    </p:spTree>
    <p:extLst>
      <p:ext uri="{BB962C8B-B14F-4D97-AF65-F5344CB8AC3E}">
        <p14:creationId xmlns:p14="http://schemas.microsoft.com/office/powerpoint/2010/main" val="500469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semi-conductor bar and we would like to measure a couple of interesting</a:t>
            </a:r>
            <a:r>
              <a:rPr lang="en-US" baseline="0" dirty="0"/>
              <a:t> things – For instance, the mobility of the bar (which is a measure of how easily electrons or holes move through a semiconductor)</a:t>
            </a:r>
          </a:p>
          <a:p>
            <a:r>
              <a:rPr lang="en-US" baseline="0" dirty="0"/>
              <a:t>We could pump current through, measure resistivity and plot it as a function of doping concentration and using the equations above, obtain mobility from the slope of the graph.</a:t>
            </a:r>
          </a:p>
          <a:p>
            <a:r>
              <a:rPr lang="en-US" baseline="0" dirty="0"/>
              <a:t>If we have a precise knowledge of the amount of donor or acceptor ions in the bar the problem simplifies – you get a linear (logarithmic) plot for resistivity versus doping concentration.</a:t>
            </a:r>
          </a:p>
          <a:p>
            <a:r>
              <a:rPr lang="en-US" baseline="0" dirty="0"/>
              <a:t>But what if we do not have this knowledge? Can we, through </a:t>
            </a:r>
            <a:r>
              <a:rPr lang="en-US" i="1" baseline="0" dirty="0"/>
              <a:t>a electrical </a:t>
            </a:r>
            <a:r>
              <a:rPr lang="en-US" baseline="0" dirty="0"/>
              <a:t>measurement find out the doping concentration without knowledge of how the doped sample was prepared? </a:t>
            </a:r>
            <a:endParaRPr lang="en-US" dirty="0"/>
          </a:p>
        </p:txBody>
      </p:sp>
    </p:spTree>
    <p:extLst>
      <p:ext uri="{BB962C8B-B14F-4D97-AF65-F5344CB8AC3E}">
        <p14:creationId xmlns:p14="http://schemas.microsoft.com/office/powerpoint/2010/main" val="1403582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Concentration</a:t>
            </a:r>
            <a:endParaRPr lang="en-US" dirty="0"/>
          </a:p>
        </p:txBody>
      </p:sp>
    </p:spTree>
    <p:extLst>
      <p:ext uri="{BB962C8B-B14F-4D97-AF65-F5344CB8AC3E}">
        <p14:creationId xmlns:p14="http://schemas.microsoft.com/office/powerpoint/2010/main" val="605010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a:t>
            </a:r>
            <a:r>
              <a:rPr lang="en-US" baseline="0" dirty="0"/>
              <a:t> term in the first equation m*v/t represents the steady state force under the combined effect of the electric field and magnetic field. This force follows the classical expression from Newton’s law, F = ma, where the mass here is not the free electron mass, but an ‘effective’ mass that indicates the effect of the environment – phonon’s, impurities and the fields. The </a:t>
            </a:r>
            <a:r>
              <a:rPr lang="en-US" baseline="0" dirty="0" err="1"/>
              <a:t>velcity</a:t>
            </a:r>
            <a:r>
              <a:rPr lang="en-US" baseline="0" dirty="0"/>
              <a:t> v is the ‘drift’ velocity, the average velocity with which electrons move under the influence of the fields and the characteristic time t Is the time between scattering events during the electrons motion.</a:t>
            </a:r>
          </a:p>
          <a:p>
            <a:endParaRPr lang="en-US" baseline="0" dirty="0"/>
          </a:p>
          <a:p>
            <a:endParaRPr lang="en-US" dirty="0"/>
          </a:p>
        </p:txBody>
      </p:sp>
    </p:spTree>
    <p:extLst>
      <p:ext uri="{BB962C8B-B14F-4D97-AF65-F5344CB8AC3E}">
        <p14:creationId xmlns:p14="http://schemas.microsoft.com/office/powerpoint/2010/main" val="2165704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separate out components and write a vector equation relating current density to electric field.</a:t>
            </a:r>
          </a:p>
        </p:txBody>
      </p:sp>
    </p:spTree>
    <p:extLst>
      <p:ext uri="{BB962C8B-B14F-4D97-AF65-F5344CB8AC3E}">
        <p14:creationId xmlns:p14="http://schemas.microsoft.com/office/powerpoint/2010/main" val="4188149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Simply separate out components and write a vector equation relating current density to electric field.</a:t>
            </a:r>
          </a:p>
        </p:txBody>
      </p:sp>
    </p:spTree>
    <p:extLst>
      <p:ext uri="{BB962C8B-B14F-4D97-AF65-F5344CB8AC3E}">
        <p14:creationId xmlns:p14="http://schemas.microsoft.com/office/powerpoint/2010/main" val="350764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principle, one can ask</a:t>
            </a:r>
            <a:r>
              <a:rPr lang="en-US" baseline="0" dirty="0"/>
              <a:t> the question, why set </a:t>
            </a:r>
            <a:r>
              <a:rPr lang="en-US" baseline="0" dirty="0" err="1"/>
              <a:t>Bz</a:t>
            </a:r>
            <a:r>
              <a:rPr lang="en-US" baseline="0" dirty="0"/>
              <a:t> to zero in one equation and not the other. The answer seems to be – for the sake of analytical simplicity. One could, if one were interested, plough through the equations and get a Hall resistance dependent on q, n, Bz^2 and </a:t>
            </a:r>
            <a:r>
              <a:rPr lang="en-US" baseline="0" dirty="0" err="1"/>
              <a:t>Ey</a:t>
            </a:r>
            <a:r>
              <a:rPr lang="en-US" baseline="0" dirty="0"/>
              <a:t>. The Bz^2/</a:t>
            </a:r>
            <a:r>
              <a:rPr lang="en-US" baseline="0" dirty="0" err="1"/>
              <a:t>Ey</a:t>
            </a:r>
            <a:r>
              <a:rPr lang="en-US" baseline="0" dirty="0"/>
              <a:t> term is then small as compared to the larger 1/</a:t>
            </a:r>
            <a:r>
              <a:rPr lang="en-US" baseline="0" dirty="0" err="1"/>
              <a:t>qn</a:t>
            </a:r>
            <a:r>
              <a:rPr lang="en-US" baseline="0" dirty="0"/>
              <a:t> term and is then neglected.</a:t>
            </a:r>
          </a:p>
          <a:p>
            <a:endParaRPr lang="en-US" dirty="0"/>
          </a:p>
        </p:txBody>
      </p:sp>
    </p:spTree>
    <p:extLst>
      <p:ext uri="{BB962C8B-B14F-4D97-AF65-F5344CB8AC3E}">
        <p14:creationId xmlns:p14="http://schemas.microsoft.com/office/powerpoint/2010/main" val="1808009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principle, one can ask</a:t>
            </a:r>
            <a:r>
              <a:rPr lang="en-US" baseline="0" dirty="0"/>
              <a:t> the question, why set </a:t>
            </a:r>
            <a:r>
              <a:rPr lang="en-US" baseline="0" dirty="0" err="1"/>
              <a:t>Bz</a:t>
            </a:r>
            <a:r>
              <a:rPr lang="en-US" baseline="0" dirty="0"/>
              <a:t> to zero in one equation and not the other. The answer seems to be – for the sake of analytical simplicity. One could, if one were interested, plough through the equations and get a Hall resistance dependent on q, n, Bz^2 and </a:t>
            </a:r>
            <a:r>
              <a:rPr lang="en-US" baseline="0" dirty="0" err="1"/>
              <a:t>Ey</a:t>
            </a:r>
            <a:r>
              <a:rPr lang="en-US" baseline="0" dirty="0"/>
              <a:t>. The Bz^2/</a:t>
            </a:r>
            <a:r>
              <a:rPr lang="en-US" baseline="0" dirty="0" err="1"/>
              <a:t>Ey</a:t>
            </a:r>
            <a:r>
              <a:rPr lang="en-US" baseline="0" dirty="0"/>
              <a:t> term is then small as compared to the larger 1/</a:t>
            </a:r>
            <a:r>
              <a:rPr lang="en-US" baseline="0" dirty="0" err="1"/>
              <a:t>qn</a:t>
            </a:r>
            <a:r>
              <a:rPr lang="en-US" baseline="0" dirty="0"/>
              <a:t> term and is then neglected.</a:t>
            </a:r>
          </a:p>
          <a:p>
            <a:endParaRPr lang="en-US" dirty="0"/>
          </a:p>
        </p:txBody>
      </p:sp>
    </p:spTree>
    <p:extLst>
      <p:ext uri="{BB962C8B-B14F-4D97-AF65-F5344CB8AC3E}">
        <p14:creationId xmlns:p14="http://schemas.microsoft.com/office/powerpoint/2010/main" val="3854899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principle, one can ask</a:t>
            </a:r>
            <a:r>
              <a:rPr lang="en-US" baseline="0" dirty="0"/>
              <a:t> the question, why set </a:t>
            </a:r>
            <a:r>
              <a:rPr lang="en-US" baseline="0" dirty="0" err="1"/>
              <a:t>Bz</a:t>
            </a:r>
            <a:r>
              <a:rPr lang="en-US" baseline="0" dirty="0"/>
              <a:t> to zero in one equation and not the other. The answer seems to be – for the sake of analytical simplicity. One could, if one were interested, plough through the equations and get a Hall resistance dependent on q, n, Bz^2 and </a:t>
            </a:r>
            <a:r>
              <a:rPr lang="en-US" baseline="0" dirty="0" err="1"/>
              <a:t>Ey</a:t>
            </a:r>
            <a:r>
              <a:rPr lang="en-US" baseline="0" dirty="0"/>
              <a:t>. The Bz^2/</a:t>
            </a:r>
            <a:r>
              <a:rPr lang="en-US" baseline="0" dirty="0" err="1"/>
              <a:t>Ey</a:t>
            </a:r>
            <a:r>
              <a:rPr lang="en-US" baseline="0" dirty="0"/>
              <a:t> term is then small as compared to the larger 1/</a:t>
            </a:r>
            <a:r>
              <a:rPr lang="en-US" baseline="0" dirty="0" err="1"/>
              <a:t>qn</a:t>
            </a:r>
            <a:r>
              <a:rPr lang="en-US" baseline="0" dirty="0"/>
              <a:t> term and is then neglected.</a:t>
            </a:r>
          </a:p>
          <a:p>
            <a:endParaRPr lang="en-US" dirty="0"/>
          </a:p>
        </p:txBody>
      </p:sp>
    </p:spTree>
    <p:extLst>
      <p:ext uri="{BB962C8B-B14F-4D97-AF65-F5344CB8AC3E}">
        <p14:creationId xmlns:p14="http://schemas.microsoft.com/office/powerpoint/2010/main" val="3505981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principle, one can ask</a:t>
            </a:r>
            <a:r>
              <a:rPr lang="en-US" baseline="0" dirty="0"/>
              <a:t> the question, why set </a:t>
            </a:r>
            <a:r>
              <a:rPr lang="en-US" baseline="0" dirty="0" err="1"/>
              <a:t>Bz</a:t>
            </a:r>
            <a:r>
              <a:rPr lang="en-US" baseline="0" dirty="0"/>
              <a:t> to zero in one equation and not the other. The answer seems to be – for the sake of analytical simplicity. One could, if one were interested, plough through the equations and get a Hall resistance dependent on q, n, Bz^2 and </a:t>
            </a:r>
            <a:r>
              <a:rPr lang="en-US" baseline="0" dirty="0" err="1"/>
              <a:t>Ey</a:t>
            </a:r>
            <a:r>
              <a:rPr lang="en-US" baseline="0" dirty="0"/>
              <a:t>. The Bz^2/</a:t>
            </a:r>
            <a:r>
              <a:rPr lang="en-US" baseline="0" dirty="0" err="1"/>
              <a:t>Ey</a:t>
            </a:r>
            <a:r>
              <a:rPr lang="en-US" baseline="0" dirty="0"/>
              <a:t> term is then small as compared to the larger 1/</a:t>
            </a:r>
            <a:r>
              <a:rPr lang="en-US" baseline="0" dirty="0" err="1"/>
              <a:t>qn</a:t>
            </a:r>
            <a:r>
              <a:rPr lang="en-US" baseline="0" dirty="0"/>
              <a:t> term and is then neglected.</a:t>
            </a:r>
          </a:p>
          <a:p>
            <a:endParaRPr lang="en-US" dirty="0"/>
          </a:p>
        </p:txBody>
      </p:sp>
    </p:spTree>
    <p:extLst>
      <p:ext uri="{BB962C8B-B14F-4D97-AF65-F5344CB8AC3E}">
        <p14:creationId xmlns:p14="http://schemas.microsoft.com/office/powerpoint/2010/main" val="2594197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a:t>
            </a:r>
            <a:r>
              <a:rPr lang="en-US" baseline="0" dirty="0"/>
              <a:t> electrons that move either way get scattered back due to collisions with impurities and atoms. In this simple, one dimensional model the only way is in the +x or –x direction.</a:t>
            </a:r>
          </a:p>
          <a:p>
            <a:r>
              <a:rPr lang="en-US" baseline="0" dirty="0"/>
              <a:t>From </a:t>
            </a:r>
            <a:r>
              <a:rPr lang="nl-NL" baseline="0" dirty="0"/>
              <a:t>http://</a:t>
            </a:r>
            <a:r>
              <a:rPr lang="nl-NL" baseline="0" dirty="0" err="1"/>
              <a:t>ecee.colorado.edu</a:t>
            </a:r>
            <a:r>
              <a:rPr lang="nl-NL" baseline="0" dirty="0"/>
              <a:t>/~</a:t>
            </a:r>
            <a:r>
              <a:rPr lang="nl-NL" baseline="0" dirty="0" err="1"/>
              <a:t>bart</a:t>
            </a:r>
            <a:r>
              <a:rPr lang="nl-NL" baseline="0" dirty="0"/>
              <a:t>/</a:t>
            </a:r>
            <a:r>
              <a:rPr lang="nl-NL" baseline="0" dirty="0" err="1"/>
              <a:t>book</a:t>
            </a:r>
            <a:r>
              <a:rPr lang="nl-NL" baseline="0" dirty="0"/>
              <a:t>/</a:t>
            </a:r>
            <a:r>
              <a:rPr lang="nl-NL" baseline="0" dirty="0" err="1"/>
              <a:t>book</a:t>
            </a:r>
            <a:r>
              <a:rPr lang="nl-NL" baseline="0" dirty="0"/>
              <a:t>/chapter2/ch2_7.htm </a:t>
            </a:r>
            <a:r>
              <a:rPr lang="en-US" baseline="0" dirty="0"/>
              <a:t>–</a:t>
            </a:r>
            <a:r>
              <a:rPr lang="nl-NL" baseline="0" dirty="0"/>
              <a:t> the </a:t>
            </a:r>
            <a:r>
              <a:rPr lang="nl-NL" baseline="0" dirty="0" err="1"/>
              <a:t>following</a:t>
            </a:r>
            <a:r>
              <a:rPr lang="nl-NL" baseline="0" dirty="0"/>
              <a:t> </a:t>
            </a:r>
            <a:r>
              <a:rPr lang="nl-NL" baseline="0" dirty="0" err="1"/>
              <a:t>useful</a:t>
            </a:r>
            <a:r>
              <a:rPr lang="nl-NL" baseline="0" dirty="0"/>
              <a:t> </a:t>
            </a:r>
            <a:r>
              <a:rPr lang="nl-NL" baseline="0" dirty="0" err="1"/>
              <a:t>paragraph</a:t>
            </a:r>
            <a:endParaRPr lang="nl-NL"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The derivation is based on the basic notion that carriers at non-zero temperature (Kelvin) have an additional thermal energy, which equals </a:t>
            </a:r>
            <a:r>
              <a:rPr lang="en-US" baseline="0" dirty="0" err="1"/>
              <a:t>kT</a:t>
            </a:r>
            <a:r>
              <a:rPr lang="en-US" baseline="0" dirty="0"/>
              <a:t>/2 per degree of freedom. It is the thermal energy, which drives the diffusion process. At T = 0 K there is no diffusion.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The reader should recognize that the random nature of the thermal energy would normally require a statistical treatment of the carriers. Instead we will use average values to describe the process. Such approach is justified on the basis that a more elaborate statistical approach yields the same results. To further simplify the derivation, we will derive the diffusion current for a one-dimensional semiconductor in which carriers can only move along one direction.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We now introduce the average values of the variables of interest, namely the thermal velocity, </a:t>
            </a:r>
            <a:r>
              <a:rPr lang="en-US" baseline="0" dirty="0" err="1"/>
              <a:t>vth</a:t>
            </a:r>
            <a:r>
              <a:rPr lang="en-US" baseline="0" dirty="0"/>
              <a:t>, the collision time, </a:t>
            </a:r>
            <a:r>
              <a:rPr lang="en-US" baseline="0" dirty="0" err="1"/>
              <a:t>tc</a:t>
            </a:r>
            <a:r>
              <a:rPr lang="en-US" baseline="0" dirty="0"/>
              <a:t>, and the mean free path, l. The thermal velocity is the average velocity of the carriers going in the positive or negative direction. The collision time is the time during which carriers will move with the same velocity before a collision occurs with an atom or with another carrier. The mean free path is the average length a carrier will travel between collisions. </a:t>
            </a:r>
            <a:endParaRPr lang="en-US" dirty="0"/>
          </a:p>
        </p:txBody>
      </p:sp>
    </p:spTree>
    <p:extLst>
      <p:ext uri="{BB962C8B-B14F-4D97-AF65-F5344CB8AC3E}">
        <p14:creationId xmlns:p14="http://schemas.microsoft.com/office/powerpoint/2010/main" val="4262574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a:t>
            </a:r>
            <a:r>
              <a:rPr lang="en-US" baseline="0" dirty="0"/>
              <a:t> electrons that move either way get scattered back due to collisions with impurities and atoms. In this simple, one dimensional model the only way is in the +x or –x direction.</a:t>
            </a:r>
          </a:p>
          <a:p>
            <a:r>
              <a:rPr lang="en-US" baseline="0" dirty="0"/>
              <a:t>From </a:t>
            </a:r>
            <a:r>
              <a:rPr lang="nl-NL" baseline="0" dirty="0"/>
              <a:t>http://</a:t>
            </a:r>
            <a:r>
              <a:rPr lang="nl-NL" baseline="0" dirty="0" err="1"/>
              <a:t>ecee.colorado.edu</a:t>
            </a:r>
            <a:r>
              <a:rPr lang="nl-NL" baseline="0" dirty="0"/>
              <a:t>/~</a:t>
            </a:r>
            <a:r>
              <a:rPr lang="nl-NL" baseline="0" dirty="0" err="1"/>
              <a:t>bart</a:t>
            </a:r>
            <a:r>
              <a:rPr lang="nl-NL" baseline="0" dirty="0"/>
              <a:t>/</a:t>
            </a:r>
            <a:r>
              <a:rPr lang="nl-NL" baseline="0" dirty="0" err="1"/>
              <a:t>book</a:t>
            </a:r>
            <a:r>
              <a:rPr lang="nl-NL" baseline="0" dirty="0"/>
              <a:t>/</a:t>
            </a:r>
            <a:r>
              <a:rPr lang="nl-NL" baseline="0" dirty="0" err="1"/>
              <a:t>book</a:t>
            </a:r>
            <a:r>
              <a:rPr lang="nl-NL" baseline="0" dirty="0"/>
              <a:t>/chapter2/ch2_7.htm </a:t>
            </a:r>
            <a:r>
              <a:rPr lang="en-US" baseline="0" dirty="0"/>
              <a:t>–</a:t>
            </a:r>
            <a:r>
              <a:rPr lang="nl-NL" baseline="0" dirty="0"/>
              <a:t> the </a:t>
            </a:r>
            <a:r>
              <a:rPr lang="nl-NL" baseline="0" dirty="0" err="1"/>
              <a:t>following</a:t>
            </a:r>
            <a:r>
              <a:rPr lang="nl-NL" baseline="0" dirty="0"/>
              <a:t> </a:t>
            </a:r>
            <a:r>
              <a:rPr lang="nl-NL" baseline="0" dirty="0" err="1"/>
              <a:t>useful</a:t>
            </a:r>
            <a:r>
              <a:rPr lang="nl-NL" baseline="0" dirty="0"/>
              <a:t> </a:t>
            </a:r>
            <a:r>
              <a:rPr lang="nl-NL" baseline="0" dirty="0" err="1"/>
              <a:t>paragraph</a:t>
            </a:r>
            <a:endParaRPr lang="nl-NL"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The derivation is based on the basic notion that carriers at non-zero temperature (Kelvin) have an additional thermal energy, which equals </a:t>
            </a:r>
            <a:r>
              <a:rPr lang="en-US" baseline="0" dirty="0" err="1"/>
              <a:t>kT</a:t>
            </a:r>
            <a:r>
              <a:rPr lang="en-US" baseline="0" dirty="0"/>
              <a:t>/2 per degree of freedom. It is the thermal energy, which drives the diffusion process. At T = 0 K there is no diffusion.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The reader should recognize that the random nature of the thermal energy would normally require a statistical treatment of the carriers. Instead we will use average values to describe the process. Such approach is justified on the basis that a more elaborate statistical approach yields the same results. To further simplify the derivation, we will derive the diffusion current for a one-dimensional semiconductor in which carriers can only move along one direction.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We now introduce the average values of the variables of interest, namely the thermal velocity, </a:t>
            </a:r>
            <a:r>
              <a:rPr lang="en-US" baseline="0" dirty="0" err="1"/>
              <a:t>vth</a:t>
            </a:r>
            <a:r>
              <a:rPr lang="en-US" baseline="0" dirty="0"/>
              <a:t>, the collision time, </a:t>
            </a:r>
            <a:r>
              <a:rPr lang="en-US" baseline="0" dirty="0" err="1"/>
              <a:t>tc</a:t>
            </a:r>
            <a:r>
              <a:rPr lang="en-US" baseline="0" dirty="0"/>
              <a:t>, and the mean free path, l. The thermal velocity is the average velocity of the carriers going in the positive or negative direction. The collision time is the time during which carriers will move with the same velocity before a collision occurs with an atom or with another carrier. The mean free path is the average length a carrier will travel between collisions. </a:t>
            </a:r>
            <a:endParaRPr lang="en-US" dirty="0"/>
          </a:p>
        </p:txBody>
      </p:sp>
    </p:spTree>
    <p:extLst>
      <p:ext uri="{BB962C8B-B14F-4D97-AF65-F5344CB8AC3E}">
        <p14:creationId xmlns:p14="http://schemas.microsoft.com/office/powerpoint/2010/main" val="1497154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derivation is wrong. According to the </a:t>
            </a:r>
            <a:r>
              <a:rPr lang="en-US" dirty="0" err="1"/>
              <a:t>equi</a:t>
            </a:r>
            <a:r>
              <a:rPr lang="en-US" dirty="0"/>
              <a:t>-partition theorem,</a:t>
            </a:r>
            <a:r>
              <a:rPr lang="en-US" baseline="0" dirty="0"/>
              <a:t> in equilibrium, each thermally distributed molecule/carrier has </a:t>
            </a:r>
            <a:r>
              <a:rPr lang="en-US" baseline="0" dirty="0" err="1"/>
              <a:t>kt</a:t>
            </a:r>
            <a:r>
              <a:rPr lang="en-US" baseline="0" dirty="0"/>
              <a:t>/2 of energy per dimension. So D = l*v as derived in the alternate derivation and not lv/2 as derived by Prof. </a:t>
            </a:r>
            <a:r>
              <a:rPr lang="en-US" baseline="0" dirty="0" err="1"/>
              <a:t>Alam</a:t>
            </a:r>
            <a:r>
              <a:rPr lang="en-US" baseline="0" dirty="0"/>
              <a:t>.</a:t>
            </a:r>
            <a:endParaRPr lang="en-US" dirty="0"/>
          </a:p>
        </p:txBody>
      </p:sp>
    </p:spTree>
    <p:extLst>
      <p:ext uri="{BB962C8B-B14F-4D97-AF65-F5344CB8AC3E}">
        <p14:creationId xmlns:p14="http://schemas.microsoft.com/office/powerpoint/2010/main" val="2425419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derivation is wrong. According to the </a:t>
            </a:r>
            <a:r>
              <a:rPr lang="en-US" dirty="0" err="1"/>
              <a:t>equi</a:t>
            </a:r>
            <a:r>
              <a:rPr lang="en-US" dirty="0"/>
              <a:t>-partition theorem,</a:t>
            </a:r>
            <a:r>
              <a:rPr lang="en-US" baseline="0" dirty="0"/>
              <a:t> in equilibrium, each thermally distributed molecule/carrier has </a:t>
            </a:r>
            <a:r>
              <a:rPr lang="en-US" baseline="0" dirty="0" err="1"/>
              <a:t>kt</a:t>
            </a:r>
            <a:r>
              <a:rPr lang="en-US" baseline="0" dirty="0"/>
              <a:t>/2 of energy per dimension. So D = l*v as derived in the alternate derivation and not lv/2 as derived by Prof. </a:t>
            </a:r>
            <a:r>
              <a:rPr lang="en-US" baseline="0" dirty="0" err="1"/>
              <a:t>Alam</a:t>
            </a:r>
            <a:r>
              <a:rPr lang="en-US" baseline="0" dirty="0"/>
              <a:t>.</a:t>
            </a:r>
            <a:endParaRPr lang="en-US" dirty="0"/>
          </a:p>
        </p:txBody>
      </p:sp>
    </p:spTree>
    <p:extLst>
      <p:ext uri="{BB962C8B-B14F-4D97-AF65-F5344CB8AC3E}">
        <p14:creationId xmlns:p14="http://schemas.microsoft.com/office/powerpoint/2010/main" val="3676371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derivation is wrong. According to the </a:t>
            </a:r>
            <a:r>
              <a:rPr lang="en-US" dirty="0" err="1"/>
              <a:t>equi</a:t>
            </a:r>
            <a:r>
              <a:rPr lang="en-US" dirty="0"/>
              <a:t>-partition theorem,</a:t>
            </a:r>
            <a:r>
              <a:rPr lang="en-US" baseline="0" dirty="0"/>
              <a:t> in equilibrium, each thermally distributed molecule/carrier has </a:t>
            </a:r>
            <a:r>
              <a:rPr lang="en-US" baseline="0" dirty="0" err="1"/>
              <a:t>kt</a:t>
            </a:r>
            <a:r>
              <a:rPr lang="en-US" baseline="0" dirty="0"/>
              <a:t>/2 of energy per dimension. So D = l*v as derived in the alternate derivation and not lv/2 as derived by Prof. </a:t>
            </a:r>
            <a:r>
              <a:rPr lang="en-US" baseline="0" dirty="0" err="1"/>
              <a:t>Alam</a:t>
            </a:r>
            <a:r>
              <a:rPr lang="en-US" baseline="0" dirty="0"/>
              <a:t>.</a:t>
            </a:r>
            <a:endParaRPr lang="en-US" dirty="0"/>
          </a:p>
        </p:txBody>
      </p:sp>
    </p:spTree>
    <p:extLst>
      <p:ext uri="{BB962C8B-B14F-4D97-AF65-F5344CB8AC3E}">
        <p14:creationId xmlns:p14="http://schemas.microsoft.com/office/powerpoint/2010/main" val="2321238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net current is calculated </a:t>
            </a:r>
            <a:r>
              <a:rPr lang="en-US" baseline="0" dirty="0"/>
              <a:t>by calculating the flux AT a particular point, say x=0. The time interval corresponding to the migration of electrons/holes is the scattering time tau. This corresponds to the root mean square velocity </a:t>
            </a:r>
            <a:r>
              <a:rPr lang="en-US" baseline="0" dirty="0" err="1"/>
              <a:t>V_thermal</a:t>
            </a:r>
            <a:r>
              <a:rPr lang="en-US" baseline="0" dirty="0"/>
              <a:t>.</a:t>
            </a:r>
            <a:endParaRPr lang="en-US" dirty="0"/>
          </a:p>
        </p:txBody>
      </p:sp>
    </p:spTree>
    <p:extLst>
      <p:ext uri="{BB962C8B-B14F-4D97-AF65-F5344CB8AC3E}">
        <p14:creationId xmlns:p14="http://schemas.microsoft.com/office/powerpoint/2010/main" val="4186141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Flux (in this</a:t>
            </a:r>
            <a:r>
              <a:rPr lang="en-US" baseline="0" dirty="0"/>
              <a:t> case)</a:t>
            </a:r>
            <a:r>
              <a:rPr lang="en-US" dirty="0"/>
              <a:t> is</a:t>
            </a:r>
            <a:r>
              <a:rPr lang="en-US" baseline="0" dirty="0"/>
              <a:t> a measure </a:t>
            </a:r>
            <a:r>
              <a:rPr lang="en-US" dirty="0"/>
              <a:t>of the number of electrons crossing a plane normally and their velocity</a:t>
            </a:r>
            <a:r>
              <a:rPr lang="en-US" baseline="0" dirty="0"/>
              <a:t>.</a:t>
            </a:r>
            <a:endParaRPr lang="en-US" dirty="0"/>
          </a:p>
        </p:txBody>
      </p:sp>
    </p:spTree>
    <p:extLst>
      <p:ext uri="{BB962C8B-B14F-4D97-AF65-F5344CB8AC3E}">
        <p14:creationId xmlns:p14="http://schemas.microsoft.com/office/powerpoint/2010/main" val="1597137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782252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1"/>
          </p:nvPr>
        </p:nvSpPr>
        <p:spPr>
          <a:xfrm>
            <a:off x="539496" y="757467"/>
            <a:ext cx="11106935" cy="56287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2811788"/>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Text and Ch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539496" y="740650"/>
            <a:ext cx="5454903" cy="5553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hart Placeholder 3"/>
          <p:cNvSpPr>
            <a:spLocks noGrp="1"/>
          </p:cNvSpPr>
          <p:nvPr>
            <p:ph type="chart" sz="half" idx="2"/>
          </p:nvPr>
        </p:nvSpPr>
        <p:spPr>
          <a:xfrm>
            <a:off x="6197600" y="740650"/>
            <a:ext cx="5448831" cy="5553996"/>
          </a:xfrm>
        </p:spPr>
        <p:txBody>
          <a:bodyPr/>
          <a:lstStyle/>
          <a:p>
            <a:pPr lvl="0"/>
            <a:r>
              <a:rPr lang="en-US" noProof="0"/>
              <a:t>Click icon to add chart</a:t>
            </a:r>
          </a:p>
        </p:txBody>
      </p:sp>
      <p:sp>
        <p:nvSpPr>
          <p:cNvPr id="6" name="Title 5">
            <a:extLst>
              <a:ext uri="{FF2B5EF4-FFF2-40B4-BE49-F238E27FC236}">
                <a16:creationId xmlns:a16="http://schemas.microsoft.com/office/drawing/2014/main" id="{87DCCC4F-C3BD-4F4F-AEF2-CF67A21BD0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4241907"/>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368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1C8D7BEF-D8A7-764E-A0A9-41F1F43A2C0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63801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01A4F6-25FD-1543-866F-DF60BF2BA5F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63922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_no_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F0B94E-6AD4-754A-BAA9-490CDE9D29E9}"/>
              </a:ext>
            </a:extLst>
          </p:cNvPr>
          <p:cNvSpPr/>
          <p:nvPr userDrawn="1"/>
        </p:nvSpPr>
        <p:spPr>
          <a:xfrm>
            <a:off x="-1059" y="6347780"/>
            <a:ext cx="12193059" cy="5102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CE4A7D22-D22B-5C4E-8F67-B6D96EB6901F}"/>
              </a:ext>
            </a:extLst>
          </p:cNvPr>
          <p:cNvSpPr>
            <a:spLocks noGrp="1"/>
          </p:cNvSpPr>
          <p:nvPr>
            <p:ph type="title"/>
          </p:nvPr>
        </p:nvSpPr>
        <p:spPr>
          <a:xfrm>
            <a:off x="541121" y="-27450"/>
            <a:ext cx="11108964" cy="723331"/>
          </a:xfrm>
        </p:spPr>
        <p:txBody>
          <a:bodyPr/>
          <a:lstStyle/>
          <a:p>
            <a:r>
              <a:rPr lang="en-US"/>
              <a:t>Click to edit Master title style</a:t>
            </a:r>
          </a:p>
        </p:txBody>
      </p:sp>
      <p:sp>
        <p:nvSpPr>
          <p:cNvPr id="8" name="Rectangle 7">
            <a:extLst>
              <a:ext uri="{FF2B5EF4-FFF2-40B4-BE49-F238E27FC236}">
                <a16:creationId xmlns:a16="http://schemas.microsoft.com/office/drawing/2014/main" id="{3ABCCD3C-8003-C14B-84F5-2CD068C5288D}"/>
              </a:ext>
            </a:extLst>
          </p:cNvPr>
          <p:cNvSpPr/>
          <p:nvPr userDrawn="1"/>
        </p:nvSpPr>
        <p:spPr>
          <a:xfrm>
            <a:off x="-794" y="1242617"/>
            <a:ext cx="541915" cy="562546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3033C4E-5CAF-4C49-A0B6-04D837C33436}"/>
              </a:ext>
            </a:extLst>
          </p:cNvPr>
          <p:cNvSpPr/>
          <p:nvPr userDrawn="1"/>
        </p:nvSpPr>
        <p:spPr>
          <a:xfrm>
            <a:off x="11650085" y="1259984"/>
            <a:ext cx="541915" cy="562546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2272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no_footer_header_bod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F0B94E-6AD4-754A-BAA9-490CDE9D29E9}"/>
              </a:ext>
            </a:extLst>
          </p:cNvPr>
          <p:cNvSpPr/>
          <p:nvPr userDrawn="1"/>
        </p:nvSpPr>
        <p:spPr>
          <a:xfrm>
            <a:off x="-1059" y="6347780"/>
            <a:ext cx="12193059" cy="5102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CE4A7D22-D22B-5C4E-8F67-B6D96EB6901F}"/>
              </a:ext>
            </a:extLst>
          </p:cNvPr>
          <p:cNvSpPr>
            <a:spLocks noGrp="1"/>
          </p:cNvSpPr>
          <p:nvPr>
            <p:ph type="title"/>
          </p:nvPr>
        </p:nvSpPr>
        <p:spPr>
          <a:xfrm>
            <a:off x="541121" y="-27450"/>
            <a:ext cx="11108964" cy="723331"/>
          </a:xfrm>
        </p:spPr>
        <p:txBody>
          <a:bodyPr/>
          <a:lstStyle/>
          <a:p>
            <a:r>
              <a:rPr lang="en-US"/>
              <a:t>Click to edit Master title style</a:t>
            </a:r>
          </a:p>
        </p:txBody>
      </p:sp>
      <p:sp>
        <p:nvSpPr>
          <p:cNvPr id="8" name="Text Placeholder 4">
            <a:extLst>
              <a:ext uri="{FF2B5EF4-FFF2-40B4-BE49-F238E27FC236}">
                <a16:creationId xmlns:a16="http://schemas.microsoft.com/office/drawing/2014/main" id="{D84FBA97-B8FC-9D48-BC8E-4532FC3153FB}"/>
              </a:ext>
            </a:extLst>
          </p:cNvPr>
          <p:cNvSpPr>
            <a:spLocks noGrp="1"/>
          </p:cNvSpPr>
          <p:nvPr>
            <p:ph type="body" sz="quarter" idx="11"/>
          </p:nvPr>
        </p:nvSpPr>
        <p:spPr>
          <a:xfrm>
            <a:off x="541121" y="757467"/>
            <a:ext cx="11108964" cy="5935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B567C624-039F-D44C-9687-14F7E45A0D6B}"/>
              </a:ext>
            </a:extLst>
          </p:cNvPr>
          <p:cNvSpPr/>
          <p:nvPr userDrawn="1"/>
        </p:nvSpPr>
        <p:spPr>
          <a:xfrm>
            <a:off x="-794" y="1242617"/>
            <a:ext cx="541915" cy="562546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C8C133E-2190-CA44-B994-9D1C670CCD9D}"/>
              </a:ext>
            </a:extLst>
          </p:cNvPr>
          <p:cNvSpPr/>
          <p:nvPr userDrawn="1"/>
        </p:nvSpPr>
        <p:spPr>
          <a:xfrm>
            <a:off x="11650085" y="1259984"/>
            <a:ext cx="541915" cy="562546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0161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ck_w_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C5367A-EFBC-DB46-840B-CC06BF2AFE4A}"/>
              </a:ext>
            </a:extLst>
          </p:cNvPr>
          <p:cNvSpPr/>
          <p:nvPr userDrawn="1"/>
        </p:nvSpPr>
        <p:spPr>
          <a:xfrm>
            <a:off x="0" y="-65854"/>
            <a:ext cx="12192000" cy="6923854"/>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9" name="Picture 8">
            <a:extLst>
              <a:ext uri="{FF2B5EF4-FFF2-40B4-BE49-F238E27FC236}">
                <a16:creationId xmlns:a16="http://schemas.microsoft.com/office/drawing/2014/main" id="{C6EE502A-9406-F04A-846F-DB4AA6D70C1F}"/>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132" y="-65028"/>
            <a:ext cx="2728559" cy="785557"/>
          </a:xfrm>
          <a:prstGeom prst="rect">
            <a:avLst/>
          </a:prstGeom>
        </p:spPr>
      </p:pic>
      <p:pic>
        <p:nvPicPr>
          <p:cNvPr id="11" name="Picture 10">
            <a:extLst>
              <a:ext uri="{FF2B5EF4-FFF2-40B4-BE49-F238E27FC236}">
                <a16:creationId xmlns:a16="http://schemas.microsoft.com/office/drawing/2014/main" id="{D460C039-5280-4A44-BF55-7CB9F609D927}"/>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r="31857"/>
          <a:stretch/>
        </p:blipFill>
        <p:spPr>
          <a:xfrm>
            <a:off x="11647252" y="-56210"/>
            <a:ext cx="545570" cy="786384"/>
          </a:xfrm>
          <a:prstGeom prst="rect">
            <a:avLst/>
          </a:prstGeom>
        </p:spPr>
      </p:pic>
      <p:sp>
        <p:nvSpPr>
          <p:cNvPr id="4" name="Title 3">
            <a:extLst>
              <a:ext uri="{FF2B5EF4-FFF2-40B4-BE49-F238E27FC236}">
                <a16:creationId xmlns:a16="http://schemas.microsoft.com/office/drawing/2014/main" id="{9901A4F6-25FD-1543-866F-DF60BF2BA5F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60401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ck_w_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C5367A-EFBC-DB46-840B-CC06BF2AFE4A}"/>
              </a:ext>
            </a:extLst>
          </p:cNvPr>
          <p:cNvSpPr/>
          <p:nvPr userDrawn="1"/>
        </p:nvSpPr>
        <p:spPr>
          <a:xfrm>
            <a:off x="0" y="-65854"/>
            <a:ext cx="12192000" cy="6923854"/>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Picture Placeholder 11">
            <a:extLst>
              <a:ext uri="{FF2B5EF4-FFF2-40B4-BE49-F238E27FC236}">
                <a16:creationId xmlns:a16="http://schemas.microsoft.com/office/drawing/2014/main" id="{E740753F-5244-C04A-AD49-890093ADCC15}"/>
              </a:ext>
            </a:extLst>
          </p:cNvPr>
          <p:cNvSpPr>
            <a:spLocks noGrp="1"/>
          </p:cNvSpPr>
          <p:nvPr>
            <p:ph type="pic" sz="quarter" idx="10"/>
          </p:nvPr>
        </p:nvSpPr>
        <p:spPr>
          <a:xfrm rot="10800000" flipH="1" flipV="1">
            <a:off x="721495" y="927679"/>
            <a:ext cx="10749853" cy="4936789"/>
          </a:xfrm>
        </p:spPr>
        <p:txBody>
          <a:bodyPr/>
          <a:lstStyle/>
          <a:p>
            <a:r>
              <a:rPr lang="en-US"/>
              <a:t>Click icon to add picture</a:t>
            </a:r>
          </a:p>
        </p:txBody>
      </p:sp>
      <p:pic>
        <p:nvPicPr>
          <p:cNvPr id="9" name="Picture 8">
            <a:extLst>
              <a:ext uri="{FF2B5EF4-FFF2-40B4-BE49-F238E27FC236}">
                <a16:creationId xmlns:a16="http://schemas.microsoft.com/office/drawing/2014/main" id="{F266AF71-7247-284D-9F50-FB6A48386551}"/>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132" y="-65028"/>
            <a:ext cx="2728559" cy="785557"/>
          </a:xfrm>
          <a:prstGeom prst="rect">
            <a:avLst/>
          </a:prstGeom>
        </p:spPr>
      </p:pic>
      <p:pic>
        <p:nvPicPr>
          <p:cNvPr id="11" name="Picture 10">
            <a:extLst>
              <a:ext uri="{FF2B5EF4-FFF2-40B4-BE49-F238E27FC236}">
                <a16:creationId xmlns:a16="http://schemas.microsoft.com/office/drawing/2014/main" id="{639A86C3-6E68-1944-A0A9-FAC1D46D77E3}"/>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r="31857"/>
          <a:stretch/>
        </p:blipFill>
        <p:spPr>
          <a:xfrm>
            <a:off x="11647252" y="-56210"/>
            <a:ext cx="545570" cy="786384"/>
          </a:xfrm>
          <a:prstGeom prst="rect">
            <a:avLst/>
          </a:prstGeom>
        </p:spPr>
      </p:pic>
      <p:sp>
        <p:nvSpPr>
          <p:cNvPr id="4" name="Title 3">
            <a:extLst>
              <a:ext uri="{FF2B5EF4-FFF2-40B4-BE49-F238E27FC236}">
                <a16:creationId xmlns:a16="http://schemas.microsoft.com/office/drawing/2014/main" id="{9901A4F6-25FD-1543-866F-DF60BF2BA5F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9125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ck_w_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C5367A-EFBC-DB46-840B-CC06BF2AFE4A}"/>
              </a:ext>
            </a:extLst>
          </p:cNvPr>
          <p:cNvSpPr/>
          <p:nvPr userDrawn="1"/>
        </p:nvSpPr>
        <p:spPr>
          <a:xfrm>
            <a:off x="0" y="-65854"/>
            <a:ext cx="12192000" cy="6923854"/>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9" name="Picture 8">
            <a:extLst>
              <a:ext uri="{FF2B5EF4-FFF2-40B4-BE49-F238E27FC236}">
                <a16:creationId xmlns:a16="http://schemas.microsoft.com/office/drawing/2014/main" id="{C0783DEB-C21C-8141-B09E-BFDC05952D1E}"/>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132" y="-65028"/>
            <a:ext cx="2728559" cy="785557"/>
          </a:xfrm>
          <a:prstGeom prst="rect">
            <a:avLst/>
          </a:prstGeom>
        </p:spPr>
      </p:pic>
      <p:pic>
        <p:nvPicPr>
          <p:cNvPr id="10" name="Picture 9">
            <a:extLst>
              <a:ext uri="{FF2B5EF4-FFF2-40B4-BE49-F238E27FC236}">
                <a16:creationId xmlns:a16="http://schemas.microsoft.com/office/drawing/2014/main" id="{621C95DF-73E1-804A-9717-42C838420BCF}"/>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r="31857"/>
          <a:stretch/>
        </p:blipFill>
        <p:spPr>
          <a:xfrm>
            <a:off x="11647252" y="-56210"/>
            <a:ext cx="545570" cy="786384"/>
          </a:xfrm>
          <a:prstGeom prst="rect">
            <a:avLst/>
          </a:prstGeom>
        </p:spPr>
      </p:pic>
      <p:sp>
        <p:nvSpPr>
          <p:cNvPr id="4" name="Title 3">
            <a:extLst>
              <a:ext uri="{FF2B5EF4-FFF2-40B4-BE49-F238E27FC236}">
                <a16:creationId xmlns:a16="http://schemas.microsoft.com/office/drawing/2014/main" id="{9901A4F6-25FD-1543-866F-DF60BF2BA5F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6424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719301" y="1195489"/>
            <a:ext cx="10702193" cy="1470025"/>
          </a:xfrm>
        </p:spPr>
        <p:txBody>
          <a:bodyPr/>
          <a:lstStyle>
            <a:lvl1pPr algn="ctr">
              <a:defRPr sz="3600">
                <a:solidFill>
                  <a:schemeClr val="tx1"/>
                </a:solidFill>
              </a:defRPr>
            </a:lvl1pPr>
          </a:lstStyle>
          <a:p>
            <a:r>
              <a:rPr lang="en-US"/>
              <a:t>Click to edit Master title style</a:t>
            </a:r>
          </a:p>
        </p:txBody>
      </p:sp>
      <p:sp>
        <p:nvSpPr>
          <p:cNvPr id="5124" name="Rectangle 4"/>
          <p:cNvSpPr>
            <a:spLocks noGrp="1" noChangeArrowheads="1"/>
          </p:cNvSpPr>
          <p:nvPr>
            <p:ph type="subTitle" idx="1"/>
          </p:nvPr>
        </p:nvSpPr>
        <p:spPr>
          <a:xfrm>
            <a:off x="719301" y="2776115"/>
            <a:ext cx="10702193" cy="2590800"/>
          </a:xfrm>
        </p:spPr>
        <p:txBody>
          <a:bodyPr/>
          <a:lstStyle>
            <a:lvl1pPr marL="0" indent="0" algn="ctr">
              <a:buFontTx/>
              <a:buNone/>
              <a:defRPr sz="2000"/>
            </a:lvl1pPr>
          </a:lstStyle>
          <a:p>
            <a:r>
              <a:rPr lang="en-US"/>
              <a:t>Click to edit Master subtitle style</a:t>
            </a:r>
            <a:endParaRPr lang="en-US" dirty="0"/>
          </a:p>
        </p:txBody>
      </p:sp>
      <p:pic>
        <p:nvPicPr>
          <p:cNvPr id="5" name="Picture 4">
            <a:extLst>
              <a:ext uri="{FF2B5EF4-FFF2-40B4-BE49-F238E27FC236}">
                <a16:creationId xmlns:a16="http://schemas.microsoft.com/office/drawing/2014/main" id="{EA34BDBB-848B-7E46-922A-070FD98C1F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6587" y="4272306"/>
            <a:ext cx="2767619" cy="2189218"/>
          </a:xfrm>
          <a:prstGeom prst="rect">
            <a:avLst/>
          </a:prstGeom>
        </p:spPr>
      </p:pic>
    </p:spTree>
    <p:extLst>
      <p:ext uri="{BB962C8B-B14F-4D97-AF65-F5344CB8AC3E}">
        <p14:creationId xmlns:p14="http://schemas.microsoft.com/office/powerpoint/2010/main" val="2926657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7C9713-6140-5E4B-B82A-1C1309AB5431}"/>
              </a:ext>
            </a:extLst>
          </p:cNvPr>
          <p:cNvSpPr/>
          <p:nvPr userDrawn="1"/>
        </p:nvSpPr>
        <p:spPr>
          <a:xfrm>
            <a:off x="0" y="-65854"/>
            <a:ext cx="12192000" cy="6923854"/>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123" name="Rectangle 3"/>
          <p:cNvSpPr>
            <a:spLocks noGrp="1" noChangeArrowheads="1"/>
          </p:cNvSpPr>
          <p:nvPr>
            <p:ph type="ctrTitle"/>
          </p:nvPr>
        </p:nvSpPr>
        <p:spPr>
          <a:xfrm>
            <a:off x="719301" y="730016"/>
            <a:ext cx="10702193" cy="1470025"/>
          </a:xfrm>
        </p:spPr>
        <p:txBody>
          <a:bodyPr/>
          <a:lstStyle>
            <a:lvl1pPr algn="ctr">
              <a:defRPr sz="3600">
                <a:solidFill>
                  <a:schemeClr val="bg1"/>
                </a:solidFill>
              </a:defRPr>
            </a:lvl1pPr>
          </a:lstStyle>
          <a:p>
            <a:r>
              <a:rPr lang="en-US"/>
              <a:t>Click to edit Master title style</a:t>
            </a:r>
            <a:endParaRPr lang="en-US" dirty="0"/>
          </a:p>
        </p:txBody>
      </p:sp>
      <p:sp>
        <p:nvSpPr>
          <p:cNvPr id="5124" name="Rectangle 4"/>
          <p:cNvSpPr>
            <a:spLocks noGrp="1" noChangeArrowheads="1"/>
          </p:cNvSpPr>
          <p:nvPr>
            <p:ph type="subTitle" idx="1"/>
          </p:nvPr>
        </p:nvSpPr>
        <p:spPr>
          <a:xfrm>
            <a:off x="719301" y="2742323"/>
            <a:ext cx="10702193" cy="1416372"/>
          </a:xfrm>
        </p:spPr>
        <p:txBody>
          <a:bodyPr/>
          <a:lstStyle>
            <a:lvl1pPr marL="0" indent="0" algn="ctr">
              <a:buFontTx/>
              <a:buNone/>
              <a:defRPr sz="2000">
                <a:solidFill>
                  <a:schemeClr val="bg1"/>
                </a:solidFill>
              </a:defRPr>
            </a:lvl1pPr>
          </a:lstStyle>
          <a:p>
            <a:r>
              <a:rPr lang="en-US"/>
              <a:t>Click to edit Master subtitle style</a:t>
            </a:r>
            <a:endParaRPr lang="en-US" dirty="0"/>
          </a:p>
        </p:txBody>
      </p:sp>
      <p:pic>
        <p:nvPicPr>
          <p:cNvPr id="10" name="Picture 9">
            <a:extLst>
              <a:ext uri="{FF2B5EF4-FFF2-40B4-BE49-F238E27FC236}">
                <a16:creationId xmlns:a16="http://schemas.microsoft.com/office/drawing/2014/main" id="{97E01B2E-6A69-A941-A3AA-07D92A538E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95265" y="5237603"/>
            <a:ext cx="2649945" cy="890381"/>
          </a:xfrm>
          <a:prstGeom prst="rect">
            <a:avLst/>
          </a:prstGeom>
          <a:effectLst/>
        </p:spPr>
      </p:pic>
      <p:pic>
        <p:nvPicPr>
          <p:cNvPr id="11" name="Purdue Logo" descr="Purdue Logo">
            <a:extLst>
              <a:ext uri="{FF2B5EF4-FFF2-40B4-BE49-F238E27FC236}">
                <a16:creationId xmlns:a16="http://schemas.microsoft.com/office/drawing/2014/main" id="{72564FBE-CBB7-E248-A8B7-10BF7B81F4EF}"/>
              </a:ext>
            </a:extLst>
          </p:cNvPr>
          <p:cNvPicPr>
            <a:picLocks noChangeAspect="1"/>
          </p:cNvPicPr>
          <p:nvPr userDrawn="1"/>
        </p:nvPicPr>
        <p:blipFill>
          <a:blip r:embed="rId3"/>
          <a:stretch>
            <a:fillRect/>
          </a:stretch>
        </p:blipFill>
        <p:spPr>
          <a:xfrm>
            <a:off x="2643422" y="5432218"/>
            <a:ext cx="3212623" cy="575052"/>
          </a:xfrm>
          <a:prstGeom prst="rect">
            <a:avLst/>
          </a:prstGeom>
        </p:spPr>
      </p:pic>
      <p:pic>
        <p:nvPicPr>
          <p:cNvPr id="12" name="Picture 11">
            <a:extLst>
              <a:ext uri="{FF2B5EF4-FFF2-40B4-BE49-F238E27FC236}">
                <a16:creationId xmlns:a16="http://schemas.microsoft.com/office/drawing/2014/main" id="{8987580D-343F-BE44-A495-35449B2DB81D}"/>
              </a:ext>
            </a:extLst>
          </p:cNvPr>
          <p:cNvPicPr>
            <a:picLocks noChangeAspect="1"/>
          </p:cNvPicPr>
          <p:nvPr userDrawn="1"/>
        </p:nvPicPr>
        <p:blipFill>
          <a:blip r:embed="rId4" cstate="hqprint">
            <a:extLst>
              <a:ext uri="{28A0092B-C50C-407E-A947-70E740481C1C}">
                <a14:useLocalDpi xmlns:a14="http://schemas.microsoft.com/office/drawing/2010/main" val="0"/>
              </a:ext>
            </a:extLst>
          </a:blip>
          <a:srcRect/>
          <a:stretch/>
        </p:blipFill>
        <p:spPr>
          <a:xfrm>
            <a:off x="-5132" y="-65028"/>
            <a:ext cx="2728559" cy="785557"/>
          </a:xfrm>
          <a:prstGeom prst="rect">
            <a:avLst/>
          </a:prstGeom>
        </p:spPr>
      </p:pic>
      <p:pic>
        <p:nvPicPr>
          <p:cNvPr id="13" name="Picture 12">
            <a:extLst>
              <a:ext uri="{FF2B5EF4-FFF2-40B4-BE49-F238E27FC236}">
                <a16:creationId xmlns:a16="http://schemas.microsoft.com/office/drawing/2014/main" id="{F4FC5C3D-7571-1B43-93A0-E87A4507B792}"/>
              </a:ext>
            </a:extLst>
          </p:cNvPr>
          <p:cNvPicPr>
            <a:picLocks noChangeAspect="1"/>
          </p:cNvPicPr>
          <p:nvPr userDrawn="1"/>
        </p:nvPicPr>
        <p:blipFill rotWithShape="1">
          <a:blip r:embed="rId5" cstate="hqprint">
            <a:extLst>
              <a:ext uri="{28A0092B-C50C-407E-A947-70E740481C1C}">
                <a14:useLocalDpi xmlns:a14="http://schemas.microsoft.com/office/drawing/2010/main" val="0"/>
              </a:ext>
            </a:extLst>
          </a:blip>
          <a:srcRect r="31857"/>
          <a:stretch/>
        </p:blipFill>
        <p:spPr>
          <a:xfrm>
            <a:off x="11647252" y="-56210"/>
            <a:ext cx="545570" cy="786384"/>
          </a:xfrm>
          <a:prstGeom prst="rect">
            <a:avLst/>
          </a:prstGeom>
        </p:spPr>
      </p:pic>
    </p:spTree>
    <p:extLst>
      <p:ext uri="{BB962C8B-B14F-4D97-AF65-F5344CB8AC3E}">
        <p14:creationId xmlns:p14="http://schemas.microsoft.com/office/powerpoint/2010/main" val="2099114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4">
            <a:extLst>
              <a:ext uri="{FF2B5EF4-FFF2-40B4-BE49-F238E27FC236}">
                <a16:creationId xmlns:a16="http://schemas.microsoft.com/office/drawing/2014/main" id="{256D9F50-5962-BF4F-A8FC-A189AFE1768F}"/>
              </a:ext>
            </a:extLst>
          </p:cNvPr>
          <p:cNvSpPr>
            <a:spLocks noGrp="1" noChangeArrowheads="1"/>
          </p:cNvSpPr>
          <p:nvPr>
            <p:ph type="sldNum" sz="quarter" idx="10"/>
          </p:nvPr>
        </p:nvSpPr>
        <p:spPr>
          <a:ln/>
        </p:spPr>
        <p:txBody>
          <a:bodyPr/>
          <a:lstStyle>
            <a:lvl1pPr>
              <a:defRPr/>
            </a:lvl1pPr>
          </a:lstStyle>
          <a:p>
            <a:fld id="{234B32AB-FD5A-B044-A2A7-A4FBCF084FA9}" type="slidenum">
              <a:rPr lang="en-US" altLang="en-US"/>
              <a:pPr/>
              <a:t>‹#›</a:t>
            </a:fld>
            <a:r>
              <a:rPr lang="en-US" altLang="en-US"/>
              <a:t>   </a:t>
            </a:r>
            <a:fld id="{E5A070BD-B10A-AF47-BDC1-F6E5C4591B66}" type="slidenum">
              <a:rPr lang="en-US" altLang="en-US"/>
              <a:pPr/>
              <a:t>‹#›</a:t>
            </a:fld>
            <a:endParaRPr lang="en-US" altLang="en-US"/>
          </a:p>
        </p:txBody>
      </p:sp>
    </p:spTree>
    <p:extLst>
      <p:ext uri="{BB962C8B-B14F-4D97-AF65-F5344CB8AC3E}">
        <p14:creationId xmlns:p14="http://schemas.microsoft.com/office/powerpoint/2010/main" val="4084257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ECF7C5E9-BC67-1348-BCAF-279B9C409389}"/>
              </a:ext>
            </a:extLst>
          </p:cNvPr>
          <p:cNvSpPr/>
          <p:nvPr userDrawn="1"/>
        </p:nvSpPr>
        <p:spPr>
          <a:xfrm>
            <a:off x="-794" y="703162"/>
            <a:ext cx="541915" cy="562546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D6ABEAB-0448-1F4B-B023-75766AD53A18}"/>
              </a:ext>
            </a:extLst>
          </p:cNvPr>
          <p:cNvSpPr/>
          <p:nvPr userDrawn="1"/>
        </p:nvSpPr>
        <p:spPr>
          <a:xfrm>
            <a:off x="0" y="-65854"/>
            <a:ext cx="12192000" cy="788167"/>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034" name="Rectangle 18">
            <a:extLst>
              <a:ext uri="{FF2B5EF4-FFF2-40B4-BE49-F238E27FC236}">
                <a16:creationId xmlns:a16="http://schemas.microsoft.com/office/drawing/2014/main" id="{8D9EEE24-8F3A-7945-A1C3-1E75873C1D79}"/>
              </a:ext>
            </a:extLst>
          </p:cNvPr>
          <p:cNvSpPr>
            <a:spLocks noChangeArrowheads="1"/>
          </p:cNvSpPr>
          <p:nvPr userDrawn="1"/>
        </p:nvSpPr>
        <p:spPr bwMode="auto">
          <a:xfrm>
            <a:off x="2904835" y="1079650"/>
            <a:ext cx="1847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en-US" altLang="en-US" sz="2400"/>
          </a:p>
        </p:txBody>
      </p:sp>
      <p:sp>
        <p:nvSpPr>
          <p:cNvPr id="19" name="Rectangle 18">
            <a:extLst>
              <a:ext uri="{FF2B5EF4-FFF2-40B4-BE49-F238E27FC236}">
                <a16:creationId xmlns:a16="http://schemas.microsoft.com/office/drawing/2014/main" id="{C443751D-A4F9-D14E-B573-C8FE5662082A}"/>
              </a:ext>
            </a:extLst>
          </p:cNvPr>
          <p:cNvSpPr/>
          <p:nvPr userDrawn="1"/>
        </p:nvSpPr>
        <p:spPr>
          <a:xfrm>
            <a:off x="-1059" y="6347780"/>
            <a:ext cx="12192000" cy="51022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1" name="TextBox 20">
            <a:extLst>
              <a:ext uri="{FF2B5EF4-FFF2-40B4-BE49-F238E27FC236}">
                <a16:creationId xmlns:a16="http://schemas.microsoft.com/office/drawing/2014/main" id="{E3DA6D8B-828A-A14B-BE12-C575FD028958}"/>
              </a:ext>
            </a:extLst>
          </p:cNvPr>
          <p:cNvSpPr txBox="1"/>
          <p:nvPr userDrawn="1"/>
        </p:nvSpPr>
        <p:spPr>
          <a:xfrm>
            <a:off x="5107589" y="6424590"/>
            <a:ext cx="1976823" cy="253916"/>
          </a:xfrm>
          <a:prstGeom prst="rect">
            <a:avLst/>
          </a:prstGeom>
          <a:solidFill>
            <a:schemeClr val="bg1">
              <a:lumMod val="75000"/>
            </a:schemeClr>
          </a:solidFill>
        </p:spPr>
        <p:txBody>
          <a:bodyPr wrap="none" rtlCol="0">
            <a:spAutoFit/>
          </a:bodyPr>
          <a:lstStyle/>
          <a:p>
            <a:pPr algn="ctr"/>
            <a:r>
              <a:rPr lang="en-US" sz="1050" baseline="0" dirty="0">
                <a:latin typeface="+mn-lt"/>
              </a:rPr>
              <a:t>Klimeck – Solid State Devices</a:t>
            </a:r>
          </a:p>
        </p:txBody>
      </p:sp>
      <p:sp>
        <p:nvSpPr>
          <p:cNvPr id="28" name="Rectangle 11">
            <a:extLst>
              <a:ext uri="{FF2B5EF4-FFF2-40B4-BE49-F238E27FC236}">
                <a16:creationId xmlns:a16="http://schemas.microsoft.com/office/drawing/2014/main" id="{640D1246-A6E1-5445-AFFB-54DB84A8C9F3}"/>
              </a:ext>
            </a:extLst>
          </p:cNvPr>
          <p:cNvSpPr txBox="1">
            <a:spLocks noChangeArrowheads="1"/>
          </p:cNvSpPr>
          <p:nvPr userDrawn="1"/>
        </p:nvSpPr>
        <p:spPr>
          <a:xfrm>
            <a:off x="5740400" y="6602571"/>
            <a:ext cx="711200" cy="244475"/>
          </a:xfrm>
          <a:prstGeom prst="rect">
            <a:avLst/>
          </a:prstGeom>
          <a:ln/>
        </p:spPr>
        <p:txBody>
          <a:bodyPr/>
          <a:ls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a:lstStyle>
          <a:p>
            <a:pPr algn="ctr"/>
            <a:fld id="{86B8C8E3-1205-9544-AA20-9A96ABEFB590}" type="slidenum">
              <a:rPr lang="en-US" altLang="en-US" sz="1050" smtClean="0">
                <a:latin typeface="+mn-lt"/>
              </a:rPr>
              <a:pPr algn="ctr"/>
              <a:t>‹#›</a:t>
            </a:fld>
            <a:endParaRPr lang="en-US" altLang="en-US" sz="1050" dirty="0">
              <a:latin typeface="+mn-lt"/>
            </a:endParaRPr>
          </a:p>
        </p:txBody>
      </p:sp>
      <p:pic>
        <p:nvPicPr>
          <p:cNvPr id="24" name="Picture 23">
            <a:extLst>
              <a:ext uri="{FF2B5EF4-FFF2-40B4-BE49-F238E27FC236}">
                <a16:creationId xmlns:a16="http://schemas.microsoft.com/office/drawing/2014/main" id="{F036CC0B-4B96-4141-8CC5-BDC2E5A63DE5}"/>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69101" y="6504018"/>
            <a:ext cx="1210818" cy="218115"/>
          </a:xfrm>
          <a:prstGeom prst="rect">
            <a:avLst/>
          </a:pr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6" name="Picture 25">
            <a:extLst>
              <a:ext uri="{FF2B5EF4-FFF2-40B4-BE49-F238E27FC236}">
                <a16:creationId xmlns:a16="http://schemas.microsoft.com/office/drawing/2014/main" id="{47EA996A-8000-794B-81D8-0FF5031DBA22}"/>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1177445" y="6438756"/>
            <a:ext cx="986545" cy="331479"/>
          </a:xfrm>
          <a:prstGeom prst="rect">
            <a:avLst/>
          </a:prstGeom>
          <a:effectLst/>
        </p:spPr>
      </p:pic>
      <p:pic>
        <p:nvPicPr>
          <p:cNvPr id="35" name="Picture 34">
            <a:extLst>
              <a:ext uri="{FF2B5EF4-FFF2-40B4-BE49-F238E27FC236}">
                <a16:creationId xmlns:a16="http://schemas.microsoft.com/office/drawing/2014/main" id="{042FBC9F-33F5-2C4B-B5AA-3C310B361F21}"/>
              </a:ext>
            </a:extLst>
          </p:cNvPr>
          <p:cNvPicPr>
            <a:picLocks noChangeAspect="1"/>
          </p:cNvPicPr>
          <p:nvPr userDrawn="1"/>
        </p:nvPicPr>
        <p:blipFill>
          <a:blip r:embed="rId17" cstate="hqprint">
            <a:extLst>
              <a:ext uri="{28A0092B-C50C-407E-A947-70E740481C1C}">
                <a14:useLocalDpi xmlns:a14="http://schemas.microsoft.com/office/drawing/2010/main" val="0"/>
              </a:ext>
            </a:extLst>
          </a:blip>
          <a:srcRect/>
          <a:stretch/>
        </p:blipFill>
        <p:spPr>
          <a:xfrm>
            <a:off x="-5132" y="-65028"/>
            <a:ext cx="2728559" cy="785557"/>
          </a:xfrm>
          <a:prstGeom prst="rect">
            <a:avLst/>
          </a:prstGeom>
        </p:spPr>
      </p:pic>
      <p:sp>
        <p:nvSpPr>
          <p:cNvPr id="36" name="Rectangle 35">
            <a:extLst>
              <a:ext uri="{FF2B5EF4-FFF2-40B4-BE49-F238E27FC236}">
                <a16:creationId xmlns:a16="http://schemas.microsoft.com/office/drawing/2014/main" id="{6273BA1B-28B9-4D44-8BBE-9125E37F3D8E}"/>
              </a:ext>
            </a:extLst>
          </p:cNvPr>
          <p:cNvSpPr/>
          <p:nvPr userDrawn="1"/>
        </p:nvSpPr>
        <p:spPr>
          <a:xfrm>
            <a:off x="0" y="6302592"/>
            <a:ext cx="539496" cy="54864"/>
          </a:xfrm>
          <a:prstGeom prst="rect">
            <a:avLst/>
          </a:prstGeom>
          <a:solidFill>
            <a:srgbClr val="175C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rgbClr val="0070C0"/>
              </a:solidFill>
              <a:effectLst/>
            </a:endParaRPr>
          </a:p>
        </p:txBody>
      </p:sp>
      <p:sp>
        <p:nvSpPr>
          <p:cNvPr id="37" name="Rectangle 36">
            <a:extLst>
              <a:ext uri="{FF2B5EF4-FFF2-40B4-BE49-F238E27FC236}">
                <a16:creationId xmlns:a16="http://schemas.microsoft.com/office/drawing/2014/main" id="{0F05590D-2301-AB4B-A6BA-CEA398B609D3}"/>
              </a:ext>
            </a:extLst>
          </p:cNvPr>
          <p:cNvSpPr/>
          <p:nvPr userDrawn="1"/>
        </p:nvSpPr>
        <p:spPr>
          <a:xfrm>
            <a:off x="11650085" y="720529"/>
            <a:ext cx="541915" cy="562546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B248212-25C0-D249-BCEF-CF04F29AE89C}"/>
              </a:ext>
            </a:extLst>
          </p:cNvPr>
          <p:cNvSpPr/>
          <p:nvPr userDrawn="1"/>
        </p:nvSpPr>
        <p:spPr>
          <a:xfrm>
            <a:off x="11652504" y="6305352"/>
            <a:ext cx="539496" cy="54864"/>
          </a:xfrm>
          <a:prstGeom prst="rect">
            <a:avLst/>
          </a:prstGeom>
          <a:solidFill>
            <a:srgbClr val="175C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rgbClr val="0070C0"/>
              </a:solidFill>
              <a:effectLst/>
            </a:endParaRPr>
          </a:p>
        </p:txBody>
      </p:sp>
      <p:pic>
        <p:nvPicPr>
          <p:cNvPr id="39" name="Picture 38">
            <a:extLst>
              <a:ext uri="{FF2B5EF4-FFF2-40B4-BE49-F238E27FC236}">
                <a16:creationId xmlns:a16="http://schemas.microsoft.com/office/drawing/2014/main" id="{0031D8E3-8CA7-AB4B-B3B3-E19BDB70EBD9}"/>
              </a:ext>
            </a:extLst>
          </p:cNvPr>
          <p:cNvPicPr>
            <a:picLocks noChangeAspect="1"/>
          </p:cNvPicPr>
          <p:nvPr userDrawn="1"/>
        </p:nvPicPr>
        <p:blipFill rotWithShape="1">
          <a:blip r:embed="rId18" cstate="hqprint">
            <a:extLst>
              <a:ext uri="{28A0092B-C50C-407E-A947-70E740481C1C}">
                <a14:useLocalDpi xmlns:a14="http://schemas.microsoft.com/office/drawing/2010/main" val="0"/>
              </a:ext>
            </a:extLst>
          </a:blip>
          <a:srcRect r="31857"/>
          <a:stretch/>
        </p:blipFill>
        <p:spPr>
          <a:xfrm>
            <a:off x="11647252" y="-56210"/>
            <a:ext cx="545570" cy="786384"/>
          </a:xfrm>
          <a:prstGeom prst="rect">
            <a:avLst/>
          </a:prstGeom>
        </p:spPr>
      </p:pic>
      <p:sp>
        <p:nvSpPr>
          <p:cNvPr id="1026" name="Rectangle 4">
            <a:extLst>
              <a:ext uri="{FF2B5EF4-FFF2-40B4-BE49-F238E27FC236}">
                <a16:creationId xmlns:a16="http://schemas.microsoft.com/office/drawing/2014/main" id="{8CD9CDAC-A752-C147-8365-27CE8E986DFB}"/>
              </a:ext>
            </a:extLst>
          </p:cNvPr>
          <p:cNvSpPr>
            <a:spLocks noGrp="1" noChangeArrowheads="1"/>
          </p:cNvSpPr>
          <p:nvPr>
            <p:ph type="body" idx="1"/>
          </p:nvPr>
        </p:nvSpPr>
        <p:spPr bwMode="auto">
          <a:xfrm>
            <a:off x="539496" y="740650"/>
            <a:ext cx="11114633" cy="559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1035" name="Rectangle 3">
            <a:extLst>
              <a:ext uri="{FF2B5EF4-FFF2-40B4-BE49-F238E27FC236}">
                <a16:creationId xmlns:a16="http://schemas.microsoft.com/office/drawing/2014/main" id="{05195DE2-4DB8-0E44-8256-C392A042CD5D}"/>
              </a:ext>
            </a:extLst>
          </p:cNvPr>
          <p:cNvSpPr>
            <a:spLocks noGrp="1" noChangeArrowheads="1"/>
          </p:cNvSpPr>
          <p:nvPr>
            <p:ph type="title"/>
          </p:nvPr>
        </p:nvSpPr>
        <p:spPr bwMode="auto">
          <a:xfrm>
            <a:off x="539497" y="-27450"/>
            <a:ext cx="11106934" cy="72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Tree>
    <p:extLst>
      <p:ext uri="{BB962C8B-B14F-4D97-AF65-F5344CB8AC3E}">
        <p14:creationId xmlns:p14="http://schemas.microsoft.com/office/powerpoint/2010/main" val="3626039966"/>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21" r:id="rId7"/>
    <p:sldLayoutId id="2147483816" r:id="rId8"/>
    <p:sldLayoutId id="2147483817" r:id="rId9"/>
    <p:sldLayoutId id="2147483818" r:id="rId10"/>
    <p:sldLayoutId id="2147483819" r:id="rId11"/>
    <p:sldLayoutId id="2147483820" r:id="rId12"/>
    <p:sldLayoutId id="2147483822" r:id="rId13"/>
  </p:sldLayoutIdLst>
  <p:hf hdr="0" dt="0"/>
  <p:txStyles>
    <p:titleStyle>
      <a:lvl1pPr algn="ctr" rtl="0" eaLnBrk="1" fontAlgn="base" hangingPunct="1">
        <a:spcBef>
          <a:spcPct val="0"/>
        </a:spcBef>
        <a:spcAft>
          <a:spcPct val="0"/>
        </a:spcAft>
        <a:defRPr sz="2400" b="1">
          <a:solidFill>
            <a:srgbClr val="DCDCDC"/>
          </a:solidFill>
          <a:latin typeface="+mj-lt"/>
          <a:ea typeface="ＭＳ Ｐゴシック" charset="-128"/>
          <a:cs typeface="ＭＳ Ｐゴシック" charset="-128"/>
        </a:defRPr>
      </a:lvl1pPr>
      <a:lvl2pPr algn="r" rtl="0" eaLnBrk="1" fontAlgn="base" hangingPunct="1">
        <a:spcBef>
          <a:spcPct val="0"/>
        </a:spcBef>
        <a:spcAft>
          <a:spcPct val="0"/>
        </a:spcAft>
        <a:defRPr sz="2400" b="1">
          <a:solidFill>
            <a:srgbClr val="DCDCDC"/>
          </a:solidFill>
          <a:latin typeface="Trebuchet MS" charset="0"/>
          <a:ea typeface="ＭＳ Ｐゴシック" charset="-128"/>
          <a:cs typeface="ＭＳ Ｐゴシック" charset="-128"/>
        </a:defRPr>
      </a:lvl2pPr>
      <a:lvl3pPr algn="r" rtl="0" eaLnBrk="1" fontAlgn="base" hangingPunct="1">
        <a:spcBef>
          <a:spcPct val="0"/>
        </a:spcBef>
        <a:spcAft>
          <a:spcPct val="0"/>
        </a:spcAft>
        <a:defRPr sz="2400" b="1">
          <a:solidFill>
            <a:srgbClr val="DCDCDC"/>
          </a:solidFill>
          <a:latin typeface="Trebuchet MS" charset="0"/>
          <a:ea typeface="ＭＳ Ｐゴシック" charset="-128"/>
          <a:cs typeface="ＭＳ Ｐゴシック" charset="-128"/>
        </a:defRPr>
      </a:lvl3pPr>
      <a:lvl4pPr algn="r" rtl="0" eaLnBrk="1" fontAlgn="base" hangingPunct="1">
        <a:spcBef>
          <a:spcPct val="0"/>
        </a:spcBef>
        <a:spcAft>
          <a:spcPct val="0"/>
        </a:spcAft>
        <a:defRPr sz="2400" b="1">
          <a:solidFill>
            <a:srgbClr val="DCDCDC"/>
          </a:solidFill>
          <a:latin typeface="Trebuchet MS" charset="0"/>
          <a:ea typeface="ＭＳ Ｐゴシック" charset="-128"/>
          <a:cs typeface="ＭＳ Ｐゴシック" charset="-128"/>
        </a:defRPr>
      </a:lvl4pPr>
      <a:lvl5pPr algn="r" rtl="0" eaLnBrk="1" fontAlgn="base" hangingPunct="1">
        <a:spcBef>
          <a:spcPct val="0"/>
        </a:spcBef>
        <a:spcAft>
          <a:spcPct val="0"/>
        </a:spcAft>
        <a:defRPr sz="2400" b="1">
          <a:solidFill>
            <a:srgbClr val="DCDCDC"/>
          </a:solidFill>
          <a:latin typeface="Trebuchet MS" charset="0"/>
          <a:ea typeface="ＭＳ Ｐゴシック" charset="-128"/>
          <a:cs typeface="ＭＳ Ｐゴシック" charset="-128"/>
        </a:defRPr>
      </a:lvl5pPr>
      <a:lvl6pPr marL="457200" algn="r" rtl="0" eaLnBrk="1" fontAlgn="base" hangingPunct="1">
        <a:spcBef>
          <a:spcPct val="0"/>
        </a:spcBef>
        <a:spcAft>
          <a:spcPct val="0"/>
        </a:spcAft>
        <a:defRPr sz="2400" b="1">
          <a:solidFill>
            <a:srgbClr val="DCDCDC"/>
          </a:solidFill>
          <a:latin typeface="Trebuchet MS" charset="0"/>
        </a:defRPr>
      </a:lvl6pPr>
      <a:lvl7pPr marL="914400" algn="r" rtl="0" eaLnBrk="1" fontAlgn="base" hangingPunct="1">
        <a:spcBef>
          <a:spcPct val="0"/>
        </a:spcBef>
        <a:spcAft>
          <a:spcPct val="0"/>
        </a:spcAft>
        <a:defRPr sz="2400" b="1">
          <a:solidFill>
            <a:srgbClr val="DCDCDC"/>
          </a:solidFill>
          <a:latin typeface="Trebuchet MS" charset="0"/>
        </a:defRPr>
      </a:lvl7pPr>
      <a:lvl8pPr marL="1371600" algn="r" rtl="0" eaLnBrk="1" fontAlgn="base" hangingPunct="1">
        <a:spcBef>
          <a:spcPct val="0"/>
        </a:spcBef>
        <a:spcAft>
          <a:spcPct val="0"/>
        </a:spcAft>
        <a:defRPr sz="2400" b="1">
          <a:solidFill>
            <a:srgbClr val="DCDCDC"/>
          </a:solidFill>
          <a:latin typeface="Trebuchet MS" charset="0"/>
        </a:defRPr>
      </a:lvl8pPr>
      <a:lvl9pPr marL="1828800" algn="r" rtl="0" eaLnBrk="1" fontAlgn="base" hangingPunct="1">
        <a:spcBef>
          <a:spcPct val="0"/>
        </a:spcBef>
        <a:spcAft>
          <a:spcPct val="0"/>
        </a:spcAft>
        <a:defRPr sz="2400" b="1">
          <a:solidFill>
            <a:srgbClr val="DCDCDC"/>
          </a:solidFill>
          <a:latin typeface="Trebuchet MS" charset="0"/>
        </a:defRPr>
      </a:lvl9pPr>
    </p:titleStyle>
    <p:bodyStyle>
      <a:lvl1pPr marL="169863" indent="-169863" algn="l" rtl="0" eaLnBrk="1" fontAlgn="base" hangingPunct="1">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1" fontAlgn="base" hangingPunct="1">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1" fontAlgn="base" hangingPunct="1">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1" fontAlgn="base" hangingPunct="1">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1" fontAlgn="base" hangingPunct="1">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customXml" Target="../ink/ink1.xml"/><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slideLayout" Target="../slideLayouts/slideLayout3.xml"/><Relationship Id="rId6" Type="http://schemas.openxmlformats.org/officeDocument/2006/relationships/image" Target="../media/image10.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image" Target="../media/image14.emf"/><Relationship Id="rId10" Type="http://schemas.openxmlformats.org/officeDocument/2006/relationships/image" Target="../media/image12.emf"/><Relationship Id="rId4" Type="http://schemas.openxmlformats.org/officeDocument/2006/relationships/image" Target="../media/image9.emf"/><Relationship Id="rId9"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15.emf"/><Relationship Id="rId7" Type="http://schemas.openxmlformats.org/officeDocument/2006/relationships/image" Target="../media/image17.emf"/><Relationship Id="rId12" Type="http://schemas.openxmlformats.org/officeDocument/2006/relationships/image" Target="../media/image19.emf"/><Relationship Id="rId2" Type="http://schemas.openxmlformats.org/officeDocument/2006/relationships/oleObject" Target="../embeddings/oleObject6.bin"/><Relationship Id="rId1" Type="http://schemas.openxmlformats.org/officeDocument/2006/relationships/slideLayout" Target="../slideLayouts/slideLayout3.xml"/><Relationship Id="rId6" Type="http://schemas.openxmlformats.org/officeDocument/2006/relationships/oleObject" Target="../embeddings/oleObject8.bin"/><Relationship Id="rId5" Type="http://schemas.openxmlformats.org/officeDocument/2006/relationships/image" Target="../media/image16.emf"/><Relationship Id="rId10" Type="http://schemas.openxmlformats.org/officeDocument/2006/relationships/customXml" Target="../ink/ink2.xml"/><Relationship Id="rId4" Type="http://schemas.openxmlformats.org/officeDocument/2006/relationships/oleObject" Target="../embeddings/oleObject7.bin"/><Relationship Id="rId9" Type="http://schemas.openxmlformats.org/officeDocument/2006/relationships/image" Target="../media/image18.emf"/></Relationships>
</file>

<file path=ppt/slides/_rels/slide6.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20.emf"/><Relationship Id="rId7" Type="http://schemas.openxmlformats.org/officeDocument/2006/relationships/image" Target="../media/image22.emf"/><Relationship Id="rId2" Type="http://schemas.openxmlformats.org/officeDocument/2006/relationships/oleObject" Target="../embeddings/oleObject10.bin"/><Relationship Id="rId1" Type="http://schemas.openxmlformats.org/officeDocument/2006/relationships/slideLayout" Target="../slideLayouts/slideLayout3.xml"/><Relationship Id="rId6" Type="http://schemas.openxmlformats.org/officeDocument/2006/relationships/oleObject" Target="../embeddings/oleObject12.bin"/><Relationship Id="rId5" Type="http://schemas.openxmlformats.org/officeDocument/2006/relationships/image" Target="../media/image21.emf"/><Relationship Id="rId10" Type="http://schemas.openxmlformats.org/officeDocument/2006/relationships/image" Target="../media/image23.emf"/><Relationship Id="rId4" Type="http://schemas.openxmlformats.org/officeDocument/2006/relationships/oleObject" Target="../embeddings/oleObject11.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29.emf"/><Relationship Id="rId18" Type="http://schemas.openxmlformats.org/officeDocument/2006/relationships/customXml" Target="../ink/ink4.xml"/><Relationship Id="rId3" Type="http://schemas.openxmlformats.org/officeDocument/2006/relationships/image" Target="../media/image24.emf"/><Relationship Id="rId7" Type="http://schemas.openxmlformats.org/officeDocument/2006/relationships/image" Target="../media/image26.emf"/><Relationship Id="rId12" Type="http://schemas.openxmlformats.org/officeDocument/2006/relationships/oleObject" Target="../embeddings/oleObject18.bin"/><Relationship Id="rId17" Type="http://schemas.openxmlformats.org/officeDocument/2006/relationships/image" Target="../media/image31.emf"/><Relationship Id="rId2" Type="http://schemas.openxmlformats.org/officeDocument/2006/relationships/oleObject" Target="../embeddings/oleObject13.bin"/><Relationship Id="rId16" Type="http://schemas.openxmlformats.org/officeDocument/2006/relationships/oleObject" Target="../embeddings/oleObject20.bin"/><Relationship Id="rId20" Type="http://schemas.openxmlformats.org/officeDocument/2006/relationships/image" Target="../media/image32.emf"/><Relationship Id="rId1" Type="http://schemas.openxmlformats.org/officeDocument/2006/relationships/slideLayout" Target="../slideLayouts/slideLayout3.xml"/><Relationship Id="rId6" Type="http://schemas.openxmlformats.org/officeDocument/2006/relationships/oleObject" Target="../embeddings/oleObject15.bin"/><Relationship Id="rId11" Type="http://schemas.openxmlformats.org/officeDocument/2006/relationships/image" Target="../media/image28.emf"/><Relationship Id="rId5" Type="http://schemas.openxmlformats.org/officeDocument/2006/relationships/image" Target="../media/image25.emf"/><Relationship Id="rId15" Type="http://schemas.openxmlformats.org/officeDocument/2006/relationships/image" Target="../media/image30.emf"/><Relationship Id="rId10" Type="http://schemas.openxmlformats.org/officeDocument/2006/relationships/oleObject" Target="../embeddings/oleObject17.bin"/><Relationship Id="rId4" Type="http://schemas.openxmlformats.org/officeDocument/2006/relationships/oleObject" Target="../embeddings/oleObject14.bin"/><Relationship Id="rId9" Type="http://schemas.openxmlformats.org/officeDocument/2006/relationships/image" Target="../media/image27.emf"/><Relationship Id="rId14" Type="http://schemas.openxmlformats.org/officeDocument/2006/relationships/oleObject" Target="../embeddings/oleObject19.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image" Target="../media/image8.emf"/><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27.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image" Target="../media/image8.emf"/><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27.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image" Target="../media/image8.emf"/><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27.emf"/></Relationships>
</file>

<file path=ppt/slides/_rels/slide12.xml.rels><?xml version="1.0" encoding="UTF-8" standalone="yes"?>
<Relationships xmlns="http://schemas.openxmlformats.org/package/2006/relationships"><Relationship Id="rId3" Type="http://schemas.openxmlformats.org/officeDocument/2006/relationships/image" Target="../media/image33.emf"/><Relationship Id="rId7" Type="http://schemas.openxmlformats.org/officeDocument/2006/relationships/image" Target="../media/image16.emf"/><Relationship Id="rId2" Type="http://schemas.openxmlformats.org/officeDocument/2006/relationships/oleObject" Target="../embeddings/oleObject21.bin"/><Relationship Id="rId1" Type="http://schemas.openxmlformats.org/officeDocument/2006/relationships/slideLayout" Target="../slideLayouts/slideLayout3.xml"/><Relationship Id="rId6" Type="http://schemas.openxmlformats.org/officeDocument/2006/relationships/oleObject" Target="../embeddings/oleObject23.bin"/><Relationship Id="rId11" Type="http://schemas.openxmlformats.org/officeDocument/2006/relationships/image" Target="../media/image35.emf"/><Relationship Id="rId5" Type="http://schemas.openxmlformats.org/officeDocument/2006/relationships/image" Target="../media/image15.emf"/><Relationship Id="rId10" Type="http://schemas.openxmlformats.org/officeDocument/2006/relationships/customXml" Target="../ink/ink5.xml"/><Relationship Id="rId4" Type="http://schemas.openxmlformats.org/officeDocument/2006/relationships/oleObject" Target="../embeddings/oleObject22.bin"/><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image" Target="../media/image15.emf"/><Relationship Id="rId7" Type="http://schemas.openxmlformats.org/officeDocument/2006/relationships/image" Target="../media/image34.emf"/><Relationship Id="rId12" Type="http://schemas.openxmlformats.org/officeDocument/2006/relationships/image" Target="../media/image38.emf"/><Relationship Id="rId2" Type="http://schemas.openxmlformats.org/officeDocument/2006/relationships/oleObject" Target="../embeddings/oleObject24.bin"/><Relationship Id="rId1" Type="http://schemas.openxmlformats.org/officeDocument/2006/relationships/slideLayout" Target="../slideLayouts/slideLayout3.xml"/><Relationship Id="rId6" Type="http://schemas.openxmlformats.org/officeDocument/2006/relationships/oleObject" Target="../embeddings/oleObject26.bin"/><Relationship Id="rId5" Type="http://schemas.openxmlformats.org/officeDocument/2006/relationships/image" Target="../media/image16.emf"/><Relationship Id="rId10" Type="http://schemas.openxmlformats.org/officeDocument/2006/relationships/customXml" Target="../ink/ink6.xml"/><Relationship Id="rId4" Type="http://schemas.openxmlformats.org/officeDocument/2006/relationships/oleObject" Target="../embeddings/oleObject25.bin"/><Relationship Id="rId9" Type="http://schemas.openxmlformats.org/officeDocument/2006/relationships/image" Target="../media/image36.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42.emf"/><Relationship Id="rId18" Type="http://schemas.openxmlformats.org/officeDocument/2006/relationships/image" Target="../media/image45.emf"/><Relationship Id="rId3" Type="http://schemas.openxmlformats.org/officeDocument/2006/relationships/image" Target="../media/image37.emf"/><Relationship Id="rId7" Type="http://schemas.openxmlformats.org/officeDocument/2006/relationships/image" Target="../media/image39.emf"/><Relationship Id="rId12" Type="http://schemas.openxmlformats.org/officeDocument/2006/relationships/oleObject" Target="../embeddings/oleObject33.bin"/><Relationship Id="rId2" Type="http://schemas.openxmlformats.org/officeDocument/2006/relationships/oleObject" Target="../embeddings/oleObject28.bin"/><Relationship Id="rId16" Type="http://schemas.openxmlformats.org/officeDocument/2006/relationships/customXml" Target="../ink/ink7.xml"/><Relationship Id="rId1" Type="http://schemas.openxmlformats.org/officeDocument/2006/relationships/slideLayout" Target="../slideLayouts/slideLayout3.xml"/><Relationship Id="rId6" Type="http://schemas.openxmlformats.org/officeDocument/2006/relationships/oleObject" Target="../embeddings/oleObject30.bin"/><Relationship Id="rId11" Type="http://schemas.openxmlformats.org/officeDocument/2006/relationships/image" Target="../media/image41.emf"/><Relationship Id="rId5" Type="http://schemas.openxmlformats.org/officeDocument/2006/relationships/image" Target="../media/image16.emf"/><Relationship Id="rId15" Type="http://schemas.openxmlformats.org/officeDocument/2006/relationships/image" Target="../media/image43.emf"/><Relationship Id="rId10" Type="http://schemas.openxmlformats.org/officeDocument/2006/relationships/oleObject" Target="../embeddings/oleObject32.bin"/><Relationship Id="rId4" Type="http://schemas.openxmlformats.org/officeDocument/2006/relationships/oleObject" Target="../embeddings/oleObject29.bin"/><Relationship Id="rId9" Type="http://schemas.openxmlformats.org/officeDocument/2006/relationships/image" Target="../media/image40.emf"/><Relationship Id="rId14" Type="http://schemas.openxmlformats.org/officeDocument/2006/relationships/oleObject" Target="../embeddings/oleObject34.bin"/></Relationships>
</file>

<file path=ppt/slides/_rels/slide15.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16.emf"/><Relationship Id="rId7" Type="http://schemas.openxmlformats.org/officeDocument/2006/relationships/oleObject" Target="../embeddings/oleObject37.bin"/><Relationship Id="rId2" Type="http://schemas.openxmlformats.org/officeDocument/2006/relationships/oleObject" Target="../embeddings/oleObject35.bin"/><Relationship Id="rId1" Type="http://schemas.openxmlformats.org/officeDocument/2006/relationships/slideLayout" Target="../slideLayouts/slideLayout3.xml"/><Relationship Id="rId6" Type="http://schemas.openxmlformats.org/officeDocument/2006/relationships/image" Target="../media/image46.emf"/><Relationship Id="rId11" Type="http://schemas.openxmlformats.org/officeDocument/2006/relationships/image" Target="../media/image49.emf"/><Relationship Id="rId5" Type="http://schemas.openxmlformats.org/officeDocument/2006/relationships/oleObject" Target="../embeddings/oleObject36.bin"/><Relationship Id="rId4" Type="http://schemas.openxmlformats.org/officeDocument/2006/relationships/image" Target="../media/image44.wmf"/><Relationship Id="rId9" Type="http://schemas.openxmlformats.org/officeDocument/2006/relationships/customXml" Target="../ink/ink8.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8.wmf"/><Relationship Id="rId1" Type="http://schemas.openxmlformats.org/officeDocument/2006/relationships/slideLayout" Target="../slideLayouts/slideLayout3.xml"/><Relationship Id="rId6" Type="http://schemas.openxmlformats.org/officeDocument/2006/relationships/image" Target="../media/image51.emf"/><Relationship Id="rId5" Type="http://schemas.openxmlformats.org/officeDocument/2006/relationships/customXml" Target="../ink/ink9.xml"/><Relationship Id="rId4" Type="http://schemas.openxmlformats.org/officeDocument/2006/relationships/image" Target="../media/image44.wmf"/></Relationships>
</file>

<file path=ppt/slides/_rels/slide17.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8.w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oleObject" Target="../embeddings/oleObject16.bin"/><Relationship Id="rId7" Type="http://schemas.openxmlformats.org/officeDocument/2006/relationships/image" Target="../media/image39.emf"/><Relationship Id="rId2" Type="http://schemas.openxmlformats.org/officeDocument/2006/relationships/image" Target="../media/image8.emf"/><Relationship Id="rId1" Type="http://schemas.openxmlformats.org/officeDocument/2006/relationships/slideLayout" Target="../slideLayouts/slideLayout6.xml"/><Relationship Id="rId6" Type="http://schemas.openxmlformats.org/officeDocument/2006/relationships/oleObject" Target="../embeddings/oleObject30.bin"/><Relationship Id="rId5" Type="http://schemas.openxmlformats.org/officeDocument/2006/relationships/image" Target="../media/image32.png"/><Relationship Id="rId4" Type="http://schemas.openxmlformats.org/officeDocument/2006/relationships/image" Target="../media/image27.emf"/><Relationship Id="rId9" Type="http://schemas.openxmlformats.org/officeDocument/2006/relationships/image" Target="../media/image44.wmf"/></Relationships>
</file>

<file path=ppt/slides/_rels/slide19.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oleObject" Target="../embeddings/oleObject16.bin"/><Relationship Id="rId7" Type="http://schemas.openxmlformats.org/officeDocument/2006/relationships/image" Target="../media/image39.emf"/><Relationship Id="rId2" Type="http://schemas.openxmlformats.org/officeDocument/2006/relationships/image" Target="../media/image8.emf"/><Relationship Id="rId1" Type="http://schemas.openxmlformats.org/officeDocument/2006/relationships/slideLayout" Target="../slideLayouts/slideLayout6.xml"/><Relationship Id="rId6" Type="http://schemas.openxmlformats.org/officeDocument/2006/relationships/oleObject" Target="../embeddings/oleObject30.bin"/><Relationship Id="rId5" Type="http://schemas.openxmlformats.org/officeDocument/2006/relationships/image" Target="../media/image32.png"/><Relationship Id="rId4" Type="http://schemas.openxmlformats.org/officeDocument/2006/relationships/image" Target="../media/image27.emf"/><Relationship Id="rId9" Type="http://schemas.openxmlformats.org/officeDocument/2006/relationships/image" Target="../media/image44.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image" Target="../media/image50.emf"/><Relationship Id="rId7" Type="http://schemas.openxmlformats.org/officeDocument/2006/relationships/image" Target="../media/image53.emf"/><Relationship Id="rId12" Type="http://schemas.openxmlformats.org/officeDocument/2006/relationships/image" Target="../media/image56.emf"/><Relationship Id="rId2" Type="http://schemas.openxmlformats.org/officeDocument/2006/relationships/oleObject" Target="../embeddings/oleObject38.bin"/><Relationship Id="rId1" Type="http://schemas.openxmlformats.org/officeDocument/2006/relationships/slideLayout" Target="../slideLayouts/slideLayout3.xml"/><Relationship Id="rId6" Type="http://schemas.openxmlformats.org/officeDocument/2006/relationships/oleObject" Target="../embeddings/oleObject40.bin"/><Relationship Id="rId5" Type="http://schemas.openxmlformats.org/officeDocument/2006/relationships/image" Target="../media/image52.emf"/><Relationship Id="rId10" Type="http://schemas.openxmlformats.org/officeDocument/2006/relationships/customXml" Target="../ink/ink10.xml"/><Relationship Id="rId4" Type="http://schemas.openxmlformats.org/officeDocument/2006/relationships/oleObject" Target="../embeddings/oleObject39.bin"/><Relationship Id="rId9" Type="http://schemas.openxmlformats.org/officeDocument/2006/relationships/image" Target="../media/image54.emf"/></Relationships>
</file>

<file path=ppt/slides/_rels/slide21.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oleObject" Target="../embeddings/oleObject42.bin"/><Relationship Id="rId7" Type="http://schemas.openxmlformats.org/officeDocument/2006/relationships/oleObject" Target="../embeddings/oleObject43.bin"/><Relationship Id="rId2" Type="http://schemas.openxmlformats.org/officeDocument/2006/relationships/image" Target="../media/image55.wmf"/><Relationship Id="rId1" Type="http://schemas.openxmlformats.org/officeDocument/2006/relationships/slideLayout" Target="../slideLayouts/slideLayout3.xml"/><Relationship Id="rId6" Type="http://schemas.openxmlformats.org/officeDocument/2006/relationships/image" Target="../media/image52.png"/><Relationship Id="rId11" Type="http://schemas.openxmlformats.org/officeDocument/2006/relationships/image" Target="../media/image60.emf"/><Relationship Id="rId10" Type="http://schemas.openxmlformats.org/officeDocument/2006/relationships/customXml" Target="../ink/ink11.xml"/><Relationship Id="rId4" Type="http://schemas.openxmlformats.org/officeDocument/2006/relationships/image" Target="../media/image57.emf"/><Relationship Id="rId9"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9.png"/><Relationship Id="rId1" Type="http://schemas.openxmlformats.org/officeDocument/2006/relationships/slideLayout" Target="../slideLayouts/slideLayout3.xml"/><Relationship Id="rId5" Type="http://schemas.openxmlformats.org/officeDocument/2006/relationships/image" Target="../media/image62.emf"/><Relationship Id="rId4" Type="http://schemas.openxmlformats.org/officeDocument/2006/relationships/customXml" Target="../ink/ink12.xml"/></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oleObject" Target="../embeddings/oleObject30.bin"/><Relationship Id="rId7" Type="http://schemas.openxmlformats.org/officeDocument/2006/relationships/image" Target="../media/image59.png"/><Relationship Id="rId2" Type="http://schemas.openxmlformats.org/officeDocument/2006/relationships/image" Target="../media/image8.emf"/><Relationship Id="rId1" Type="http://schemas.openxmlformats.org/officeDocument/2006/relationships/slideLayout" Target="../slideLayouts/slideLayout6.xml"/><Relationship Id="rId6" Type="http://schemas.openxmlformats.org/officeDocument/2006/relationships/image" Target="../media/image27.emf"/><Relationship Id="rId5" Type="http://schemas.openxmlformats.org/officeDocument/2006/relationships/oleObject" Target="../embeddings/oleObject16.bin"/><Relationship Id="rId10" Type="http://schemas.openxmlformats.org/officeDocument/2006/relationships/image" Target="../media/image44.wmf"/><Relationship Id="rId4" Type="http://schemas.openxmlformats.org/officeDocument/2006/relationships/image" Target="../media/image39.emf"/><Relationship Id="rId9" Type="http://schemas.openxmlformats.org/officeDocument/2006/relationships/image" Target="../media/image48.wmf"/></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oleObject" Target="../embeddings/oleObject30.bin"/><Relationship Id="rId7" Type="http://schemas.openxmlformats.org/officeDocument/2006/relationships/image" Target="../media/image59.png"/><Relationship Id="rId2" Type="http://schemas.openxmlformats.org/officeDocument/2006/relationships/image" Target="../media/image8.emf"/><Relationship Id="rId1" Type="http://schemas.openxmlformats.org/officeDocument/2006/relationships/slideLayout" Target="../slideLayouts/slideLayout6.xml"/><Relationship Id="rId6" Type="http://schemas.openxmlformats.org/officeDocument/2006/relationships/image" Target="../media/image27.emf"/><Relationship Id="rId5" Type="http://schemas.openxmlformats.org/officeDocument/2006/relationships/oleObject" Target="../embeddings/oleObject16.bin"/><Relationship Id="rId10" Type="http://schemas.openxmlformats.org/officeDocument/2006/relationships/image" Target="../media/image44.wmf"/><Relationship Id="rId4" Type="http://schemas.openxmlformats.org/officeDocument/2006/relationships/image" Target="../media/image39.emf"/><Relationship Id="rId9" Type="http://schemas.openxmlformats.org/officeDocument/2006/relationships/image" Target="../media/image48.wmf"/></Relationships>
</file>

<file path=ppt/slides/_rels/slide25.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3.emf"/><Relationship Id="rId4" Type="http://schemas.openxmlformats.org/officeDocument/2006/relationships/customXml" Target="../ink/ink13.xml"/></Relationships>
</file>

<file path=ppt/slides/_rels/slide26.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4.emf"/><Relationship Id="rId4" Type="http://schemas.openxmlformats.org/officeDocument/2006/relationships/customXml" Target="../ink/ink14.xml"/></Relationships>
</file>

<file path=ppt/slides/_rels/slide27.xml.rels><?xml version="1.0" encoding="UTF-8" standalone="yes"?>
<Relationships xmlns="http://schemas.openxmlformats.org/package/2006/relationships"><Relationship Id="rId13" Type="http://schemas.openxmlformats.org/officeDocument/2006/relationships/image" Target="../media/image62.png"/><Relationship Id="rId3" Type="http://schemas.openxmlformats.org/officeDocument/2006/relationships/image" Target="../media/image60.wmf"/><Relationship Id="rId7" Type="http://schemas.openxmlformats.org/officeDocument/2006/relationships/image" Target="../media/image65.emf"/><Relationship Id="rId12" Type="http://schemas.openxmlformats.org/officeDocument/2006/relationships/image" Target="../media/image610.png"/><Relationship Id="rId2" Type="http://schemas.openxmlformats.org/officeDocument/2006/relationships/notesSlide" Target="../notesSlides/notesSlide3.xml"/><Relationship Id="rId16" Type="http://schemas.openxmlformats.org/officeDocument/2006/relationships/image" Target="../media/image68.emf"/><Relationship Id="rId1" Type="http://schemas.openxmlformats.org/officeDocument/2006/relationships/slideLayout" Target="../slideLayouts/slideLayout6.xml"/><Relationship Id="rId6" Type="http://schemas.openxmlformats.org/officeDocument/2006/relationships/oleObject" Target="../embeddings/oleObject45.bin"/><Relationship Id="rId11" Type="http://schemas.openxmlformats.org/officeDocument/2006/relationships/image" Target="../media/image60.png"/><Relationship Id="rId5" Type="http://schemas.openxmlformats.org/officeDocument/2006/relationships/image" Target="../media/image61.emf"/><Relationship Id="rId15" Type="http://schemas.openxmlformats.org/officeDocument/2006/relationships/customXml" Target="../ink/ink15.xml"/><Relationship Id="rId10" Type="http://schemas.openxmlformats.org/officeDocument/2006/relationships/image" Target="../media/image590.png"/><Relationship Id="rId4" Type="http://schemas.openxmlformats.org/officeDocument/2006/relationships/oleObject" Target="../embeddings/oleObject44.bin"/><Relationship Id="rId9" Type="http://schemas.openxmlformats.org/officeDocument/2006/relationships/image" Target="../media/image58.png"/><Relationship Id="rId14" Type="http://schemas.openxmlformats.org/officeDocument/2006/relationships/image" Target="../media/image44.wmf"/></Relationships>
</file>

<file path=ppt/slides/_rels/slide28.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44.wmf"/></Relationships>
</file>

<file path=ppt/slides/_rels/slide29.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image" Target="../media/image39.emf"/><Relationship Id="rId7" Type="http://schemas.openxmlformats.org/officeDocument/2006/relationships/image" Target="../media/image66.png"/><Relationship Id="rId2" Type="http://schemas.openxmlformats.org/officeDocument/2006/relationships/oleObject" Target="../embeddings/oleObject30.bin"/><Relationship Id="rId1" Type="http://schemas.openxmlformats.org/officeDocument/2006/relationships/slideLayout" Target="../slideLayouts/slideLayout6.xml"/><Relationship Id="rId6" Type="http://schemas.openxmlformats.org/officeDocument/2006/relationships/image" Target="../media/image59.png"/><Relationship Id="rId11" Type="http://schemas.openxmlformats.org/officeDocument/2006/relationships/image" Target="../media/image65.png"/><Relationship Id="rId5" Type="http://schemas.openxmlformats.org/officeDocument/2006/relationships/image" Target="../media/image27.emf"/><Relationship Id="rId4" Type="http://schemas.openxmlformats.org/officeDocument/2006/relationships/oleObject" Target="../embeddings/oleObject16.bin"/><Relationship Id="rId9" Type="http://schemas.openxmlformats.org/officeDocument/2006/relationships/image" Target="../media/image44.wmf"/></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60.png"/><Relationship Id="rId3" Type="http://schemas.openxmlformats.org/officeDocument/2006/relationships/oleObject" Target="../embeddings/oleObject30.bin"/><Relationship Id="rId7" Type="http://schemas.openxmlformats.org/officeDocument/2006/relationships/image" Target="../media/image66.png"/><Relationship Id="rId12" Type="http://schemas.openxmlformats.org/officeDocument/2006/relationships/image" Target="../media/image6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7.emf"/><Relationship Id="rId5" Type="http://schemas.openxmlformats.org/officeDocument/2006/relationships/oleObject" Target="../embeddings/oleObject16.bin"/><Relationship Id="rId10" Type="http://schemas.openxmlformats.org/officeDocument/2006/relationships/image" Target="../media/image44.wmf"/><Relationship Id="rId4" Type="http://schemas.openxmlformats.org/officeDocument/2006/relationships/image" Target="../media/image39.emf"/><Relationship Id="rId9" Type="http://schemas.openxmlformats.org/officeDocument/2006/relationships/image" Target="../media/image48.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customXml" Target="../ink/ink16.xml"/><Relationship Id="rId3" Type="http://schemas.openxmlformats.org/officeDocument/2006/relationships/image" Target="../media/image39.emf"/><Relationship Id="rId7" Type="http://schemas.openxmlformats.org/officeDocument/2006/relationships/image" Target="../media/image59.png"/><Relationship Id="rId12" Type="http://schemas.openxmlformats.org/officeDocument/2006/relationships/image" Target="../media/image660.png"/><Relationship Id="rId2" Type="http://schemas.openxmlformats.org/officeDocument/2006/relationships/oleObject" Target="../embeddings/oleObject30.bin"/><Relationship Id="rId1" Type="http://schemas.openxmlformats.org/officeDocument/2006/relationships/slideLayout" Target="../slideLayouts/slideLayout6.xml"/><Relationship Id="rId6" Type="http://schemas.openxmlformats.org/officeDocument/2006/relationships/image" Target="../media/image66.png"/><Relationship Id="rId11" Type="http://schemas.openxmlformats.org/officeDocument/2006/relationships/image" Target="../media/image65.png"/><Relationship Id="rId5" Type="http://schemas.openxmlformats.org/officeDocument/2006/relationships/image" Target="../media/image27.emf"/><Relationship Id="rId4" Type="http://schemas.openxmlformats.org/officeDocument/2006/relationships/oleObject" Target="../embeddings/oleObject16.bin"/><Relationship Id="rId9" Type="http://schemas.openxmlformats.org/officeDocument/2006/relationships/image" Target="../media/image44.wmf"/><Relationship Id="rId14" Type="http://schemas.openxmlformats.org/officeDocument/2006/relationships/image" Target="../media/image70.emf"/></Relationships>
</file>

<file path=ppt/slides/_rels/slide33.xml.rels><?xml version="1.0" encoding="UTF-8" standalone="yes"?>
<Relationships xmlns="http://schemas.openxmlformats.org/package/2006/relationships"><Relationship Id="rId3" Type="http://schemas.openxmlformats.org/officeDocument/2006/relationships/hyperlink" Target="http://en.wikipedia.org/wiki/Hall_effect" TargetMode="External"/><Relationship Id="rId2" Type="http://schemas.openxmlformats.org/officeDocument/2006/relationships/hyperlink" Target="http://www.stenomuseet.dk/skoletj/elmag/kilde9.html" TargetMode="External"/><Relationship Id="rId1" Type="http://schemas.openxmlformats.org/officeDocument/2006/relationships/slideLayout" Target="../slideLayouts/slideLayout3.xml"/><Relationship Id="rId5" Type="http://schemas.openxmlformats.org/officeDocument/2006/relationships/image" Target="../media/image68.png"/><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8.jpeg"/><Relationship Id="rId1" Type="http://schemas.openxmlformats.org/officeDocument/2006/relationships/slideLayout" Target="../slideLayouts/slideLayout6.xml"/><Relationship Id="rId6" Type="http://schemas.openxmlformats.org/officeDocument/2006/relationships/image" Target="../media/image73.emf"/><Relationship Id="rId5" Type="http://schemas.openxmlformats.org/officeDocument/2006/relationships/customXml" Target="../ink/ink17.xml"/><Relationship Id="rId4" Type="http://schemas.openxmlformats.org/officeDocument/2006/relationships/image" Target="../media/image710.png"/></Relationships>
</file>

<file path=ppt/slides/_rels/slide35.xml.rels><?xml version="1.0" encoding="UTF-8" standalone="yes"?>
<Relationships xmlns="http://schemas.openxmlformats.org/package/2006/relationships"><Relationship Id="rId8" Type="http://schemas.openxmlformats.org/officeDocument/2006/relationships/image" Target="../media/image72.emf"/><Relationship Id="rId13" Type="http://schemas.openxmlformats.org/officeDocument/2006/relationships/oleObject" Target="../embeddings/oleObject51.bin"/><Relationship Id="rId18" Type="http://schemas.openxmlformats.org/officeDocument/2006/relationships/image" Target="../media/image79.png"/><Relationship Id="rId3" Type="http://schemas.openxmlformats.org/officeDocument/2006/relationships/oleObject" Target="../embeddings/oleObject46.bin"/><Relationship Id="rId21" Type="http://schemas.openxmlformats.org/officeDocument/2006/relationships/image" Target="../media/image81.emf"/><Relationship Id="rId7" Type="http://schemas.openxmlformats.org/officeDocument/2006/relationships/oleObject" Target="../embeddings/oleObject48.bin"/><Relationship Id="rId12" Type="http://schemas.openxmlformats.org/officeDocument/2006/relationships/image" Target="../media/image75.emf"/><Relationship Id="rId2" Type="http://schemas.openxmlformats.org/officeDocument/2006/relationships/notesSlide" Target="../notesSlides/notesSlide6.xml"/><Relationship Id="rId16" Type="http://schemas.openxmlformats.org/officeDocument/2006/relationships/image" Target="../media/image77.emf"/><Relationship Id="rId20" Type="http://schemas.openxmlformats.org/officeDocument/2006/relationships/customXml" Target="../ink/ink18.xml"/><Relationship Id="rId1" Type="http://schemas.openxmlformats.org/officeDocument/2006/relationships/slideLayout" Target="../slideLayouts/slideLayout6.xml"/><Relationship Id="rId6" Type="http://schemas.openxmlformats.org/officeDocument/2006/relationships/image" Target="../media/image71.emf"/><Relationship Id="rId11" Type="http://schemas.openxmlformats.org/officeDocument/2006/relationships/oleObject" Target="../embeddings/oleObject50.bin"/><Relationship Id="rId5" Type="http://schemas.openxmlformats.org/officeDocument/2006/relationships/oleObject" Target="../embeddings/oleObject47.bin"/><Relationship Id="rId15" Type="http://schemas.openxmlformats.org/officeDocument/2006/relationships/oleObject" Target="../embeddings/oleObject52.bin"/><Relationship Id="rId10" Type="http://schemas.openxmlformats.org/officeDocument/2006/relationships/image" Target="../media/image74.emf"/><Relationship Id="rId19" Type="http://schemas.openxmlformats.org/officeDocument/2006/relationships/image" Target="../media/image80.png"/><Relationship Id="rId4" Type="http://schemas.openxmlformats.org/officeDocument/2006/relationships/image" Target="../media/image69.emf"/><Relationship Id="rId9" Type="http://schemas.openxmlformats.org/officeDocument/2006/relationships/oleObject" Target="../embeddings/oleObject49.bin"/><Relationship Id="rId14" Type="http://schemas.openxmlformats.org/officeDocument/2006/relationships/image" Target="../media/image76.emf"/></Relationships>
</file>

<file path=ppt/slides/_rels/slide36.xml.rels><?xml version="1.0" encoding="UTF-8" standalone="yes"?>
<Relationships xmlns="http://schemas.openxmlformats.org/package/2006/relationships"><Relationship Id="rId8" Type="http://schemas.openxmlformats.org/officeDocument/2006/relationships/image" Target="../media/image74.emf"/><Relationship Id="rId13" Type="http://schemas.openxmlformats.org/officeDocument/2006/relationships/image" Target="../media/image87.png"/><Relationship Id="rId18" Type="http://schemas.openxmlformats.org/officeDocument/2006/relationships/customXml" Target="../ink/ink19.xml"/><Relationship Id="rId3" Type="http://schemas.openxmlformats.org/officeDocument/2006/relationships/oleObject" Target="../embeddings/oleObject53.bin"/><Relationship Id="rId7" Type="http://schemas.openxmlformats.org/officeDocument/2006/relationships/oleObject" Target="../embeddings/oleObject49.bin"/><Relationship Id="rId12" Type="http://schemas.openxmlformats.org/officeDocument/2006/relationships/image" Target="../media/image86.png"/><Relationship Id="rId17" Type="http://schemas.openxmlformats.org/officeDocument/2006/relationships/image" Target="../media/image80.emf"/><Relationship Id="rId2" Type="http://schemas.openxmlformats.org/officeDocument/2006/relationships/notesSlide" Target="../notesSlides/notesSlide7.xml"/><Relationship Id="rId16" Type="http://schemas.openxmlformats.org/officeDocument/2006/relationships/oleObject" Target="../embeddings/oleObject55.bin"/><Relationship Id="rId1" Type="http://schemas.openxmlformats.org/officeDocument/2006/relationships/slideLayout" Target="../slideLayouts/slideLayout3.xml"/><Relationship Id="rId6" Type="http://schemas.openxmlformats.org/officeDocument/2006/relationships/image" Target="../media/image79.emf"/><Relationship Id="rId11" Type="http://schemas.openxmlformats.org/officeDocument/2006/relationships/image" Target="../media/image85.png"/><Relationship Id="rId5" Type="http://schemas.openxmlformats.org/officeDocument/2006/relationships/oleObject" Target="../embeddings/oleObject54.bin"/><Relationship Id="rId15" Type="http://schemas.openxmlformats.org/officeDocument/2006/relationships/image" Target="../media/image89.png"/><Relationship Id="rId10" Type="http://schemas.openxmlformats.org/officeDocument/2006/relationships/image" Target="../media/image84.png"/><Relationship Id="rId19" Type="http://schemas.openxmlformats.org/officeDocument/2006/relationships/image" Target="../media/image85.emf"/><Relationship Id="rId4" Type="http://schemas.openxmlformats.org/officeDocument/2006/relationships/image" Target="../media/image78.emf"/><Relationship Id="rId14" Type="http://schemas.openxmlformats.org/officeDocument/2006/relationships/image" Target="../media/image88.png"/></Relationships>
</file>

<file path=ppt/slides/_rels/slide37.xml.rels><?xml version="1.0" encoding="UTF-8" standalone="yes"?>
<Relationships xmlns="http://schemas.openxmlformats.org/package/2006/relationships"><Relationship Id="rId8" Type="http://schemas.openxmlformats.org/officeDocument/2006/relationships/image" Target="../media/image80.emf"/><Relationship Id="rId13" Type="http://schemas.openxmlformats.org/officeDocument/2006/relationships/oleObject" Target="../embeddings/oleObject49.bin"/><Relationship Id="rId18" Type="http://schemas.openxmlformats.org/officeDocument/2006/relationships/image" Target="../media/image94.png"/><Relationship Id="rId3" Type="http://schemas.openxmlformats.org/officeDocument/2006/relationships/oleObject" Target="../embeddings/oleObject53.bin"/><Relationship Id="rId21" Type="http://schemas.openxmlformats.org/officeDocument/2006/relationships/image" Target="../media/image88.emf"/><Relationship Id="rId7" Type="http://schemas.openxmlformats.org/officeDocument/2006/relationships/oleObject" Target="../embeddings/oleObject55.bin"/><Relationship Id="rId12" Type="http://schemas.openxmlformats.org/officeDocument/2006/relationships/image" Target="../media/image83.emf"/><Relationship Id="rId17" Type="http://schemas.openxmlformats.org/officeDocument/2006/relationships/image" Target="../media/image93.png"/><Relationship Id="rId2" Type="http://schemas.openxmlformats.org/officeDocument/2006/relationships/notesSlide" Target="../notesSlides/notesSlide8.xml"/><Relationship Id="rId16" Type="http://schemas.openxmlformats.org/officeDocument/2006/relationships/image" Target="../media/image92.png"/><Relationship Id="rId20" Type="http://schemas.openxmlformats.org/officeDocument/2006/relationships/customXml" Target="../ink/ink20.xml"/><Relationship Id="rId1" Type="http://schemas.openxmlformats.org/officeDocument/2006/relationships/slideLayout" Target="../slideLayouts/slideLayout7.xml"/><Relationship Id="rId6" Type="http://schemas.openxmlformats.org/officeDocument/2006/relationships/image" Target="../media/image82.emf"/><Relationship Id="rId11" Type="http://schemas.openxmlformats.org/officeDocument/2006/relationships/oleObject" Target="../embeddings/oleObject57.bin"/><Relationship Id="rId5" Type="http://schemas.openxmlformats.org/officeDocument/2006/relationships/oleObject" Target="../embeddings/oleObject56.bin"/><Relationship Id="rId10" Type="http://schemas.openxmlformats.org/officeDocument/2006/relationships/image" Target="../media/image79.emf"/><Relationship Id="rId19" Type="http://schemas.openxmlformats.org/officeDocument/2006/relationships/image" Target="../media/image95.png"/><Relationship Id="rId4" Type="http://schemas.openxmlformats.org/officeDocument/2006/relationships/image" Target="../media/image78.emf"/><Relationship Id="rId9" Type="http://schemas.openxmlformats.org/officeDocument/2006/relationships/oleObject" Target="../embeddings/oleObject54.bin"/><Relationship Id="rId14" Type="http://schemas.openxmlformats.org/officeDocument/2006/relationships/image" Target="../media/image74.emf"/></Relationships>
</file>

<file path=ppt/slides/_rels/slide38.xml.rels><?xml version="1.0" encoding="UTF-8" standalone="yes"?>
<Relationships xmlns="http://schemas.openxmlformats.org/package/2006/relationships"><Relationship Id="rId8" Type="http://schemas.openxmlformats.org/officeDocument/2006/relationships/image" Target="../media/image87.emf"/><Relationship Id="rId13" Type="http://schemas.openxmlformats.org/officeDocument/2006/relationships/image" Target="../media/image95.png"/><Relationship Id="rId3" Type="http://schemas.openxmlformats.org/officeDocument/2006/relationships/oleObject" Target="../embeddings/oleObject58.bin"/><Relationship Id="rId7" Type="http://schemas.openxmlformats.org/officeDocument/2006/relationships/oleObject" Target="../embeddings/oleObject60.bin"/><Relationship Id="rId12" Type="http://schemas.openxmlformats.org/officeDocument/2006/relationships/image" Target="../media/image94.png"/><Relationship Id="rId17" Type="http://schemas.openxmlformats.org/officeDocument/2006/relationships/image" Target="../media/image92.emf"/><Relationship Id="rId2" Type="http://schemas.openxmlformats.org/officeDocument/2006/relationships/notesSlide" Target="../notesSlides/notesSlide9.xml"/><Relationship Id="rId16" Type="http://schemas.openxmlformats.org/officeDocument/2006/relationships/customXml" Target="../ink/ink21.xml"/><Relationship Id="rId1" Type="http://schemas.openxmlformats.org/officeDocument/2006/relationships/slideLayout" Target="../slideLayouts/slideLayout6.xml"/><Relationship Id="rId6" Type="http://schemas.openxmlformats.org/officeDocument/2006/relationships/image" Target="../media/image86.emf"/><Relationship Id="rId11" Type="http://schemas.openxmlformats.org/officeDocument/2006/relationships/image" Target="../media/image93.png"/><Relationship Id="rId5" Type="http://schemas.openxmlformats.org/officeDocument/2006/relationships/oleObject" Target="../embeddings/oleObject59.bin"/><Relationship Id="rId15" Type="http://schemas.openxmlformats.org/officeDocument/2006/relationships/image" Target="../media/image82.emf"/><Relationship Id="rId10" Type="http://schemas.openxmlformats.org/officeDocument/2006/relationships/image" Target="../media/image92.png"/><Relationship Id="rId4" Type="http://schemas.openxmlformats.org/officeDocument/2006/relationships/image" Target="../media/image84.emf"/><Relationship Id="rId14" Type="http://schemas.openxmlformats.org/officeDocument/2006/relationships/oleObject" Target="../embeddings/oleObject56.bin"/></Relationships>
</file>

<file path=ppt/slides/_rels/slide39.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3.emf"/><Relationship Id="rId3" Type="http://schemas.openxmlformats.org/officeDocument/2006/relationships/oleObject" Target="../embeddings/oleObject58.bin"/><Relationship Id="rId12" Type="http://schemas.openxmlformats.org/officeDocument/2006/relationships/customXml" Target="../ink/ink22.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87.emf"/><Relationship Id="rId11" Type="http://schemas.openxmlformats.org/officeDocument/2006/relationships/image" Target="../media/image95.png"/><Relationship Id="rId5" Type="http://schemas.openxmlformats.org/officeDocument/2006/relationships/oleObject" Target="../embeddings/oleObject60.bin"/><Relationship Id="rId10" Type="http://schemas.openxmlformats.org/officeDocument/2006/relationships/image" Target="../media/image94.png"/><Relationship Id="rId4" Type="http://schemas.openxmlformats.org/officeDocument/2006/relationships/image" Target="../media/image84.emf"/><Relationship Id="rId9" Type="http://schemas.openxmlformats.org/officeDocument/2006/relationships/image" Target="../media/image93.png"/></Relationships>
</file>

<file path=ppt/slides/_rels/slide40.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oleObject" Target="../embeddings/oleObject58.bin"/><Relationship Id="rId7" Type="http://schemas.openxmlformats.org/officeDocument/2006/relationships/image" Target="../media/image93.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92.png"/><Relationship Id="rId10" Type="http://schemas.openxmlformats.org/officeDocument/2006/relationships/image" Target="../media/image90.png"/><Relationship Id="rId4" Type="http://schemas.openxmlformats.org/officeDocument/2006/relationships/image" Target="../media/image84.emf"/><Relationship Id="rId9" Type="http://schemas.openxmlformats.org/officeDocument/2006/relationships/image" Target="../media/image95.png"/></Relationships>
</file>

<file path=ppt/slides/_rels/slide4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oleObject" Target="../embeddings/oleObject58.bin"/><Relationship Id="rId7" Type="http://schemas.openxmlformats.org/officeDocument/2006/relationships/image" Target="../media/image93.png"/><Relationship Id="rId12" Type="http://schemas.openxmlformats.org/officeDocument/2006/relationships/image" Target="../media/image97.emf"/><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92.png"/><Relationship Id="rId11" Type="http://schemas.openxmlformats.org/officeDocument/2006/relationships/customXml" Target="../ink/ink23.xml"/><Relationship Id="rId10" Type="http://schemas.openxmlformats.org/officeDocument/2006/relationships/image" Target="../media/image101.png"/><Relationship Id="rId4" Type="http://schemas.openxmlformats.org/officeDocument/2006/relationships/image" Target="../media/image84.emf"/><Relationship Id="rId9" Type="http://schemas.openxmlformats.org/officeDocument/2006/relationships/image" Target="../media/image90.png"/></Relationships>
</file>

<file path=ppt/slides/_rels/slide42.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image" Target="../media/image84.emf"/><Relationship Id="rId7" Type="http://schemas.openxmlformats.org/officeDocument/2006/relationships/image" Target="../media/image27.emf"/><Relationship Id="rId2" Type="http://schemas.openxmlformats.org/officeDocument/2006/relationships/oleObject" Target="../embeddings/oleObject58.bin"/><Relationship Id="rId1" Type="http://schemas.openxmlformats.org/officeDocument/2006/relationships/slideLayout" Target="../slideLayouts/slideLayout6.xml"/><Relationship Id="rId6" Type="http://schemas.openxmlformats.org/officeDocument/2006/relationships/oleObject" Target="../embeddings/oleObject16.bin"/><Relationship Id="rId11" Type="http://schemas.openxmlformats.org/officeDocument/2006/relationships/image" Target="../media/image66.png"/><Relationship Id="rId5" Type="http://schemas.openxmlformats.org/officeDocument/2006/relationships/image" Target="../media/image39.emf"/><Relationship Id="rId10" Type="http://schemas.openxmlformats.org/officeDocument/2006/relationships/image" Target="../media/image102.png"/><Relationship Id="rId4" Type="http://schemas.openxmlformats.org/officeDocument/2006/relationships/oleObject" Target="../embeddings/oleObject30.bin"/></Relationships>
</file>

<file path=ppt/slides/_rels/slide43.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image" Target="../media/image84.emf"/><Relationship Id="rId7" Type="http://schemas.openxmlformats.org/officeDocument/2006/relationships/image" Target="../media/image27.emf"/><Relationship Id="rId2" Type="http://schemas.openxmlformats.org/officeDocument/2006/relationships/oleObject" Target="../embeddings/oleObject58.bin"/><Relationship Id="rId1" Type="http://schemas.openxmlformats.org/officeDocument/2006/relationships/slideLayout" Target="../slideLayouts/slideLayout6.xml"/><Relationship Id="rId6" Type="http://schemas.openxmlformats.org/officeDocument/2006/relationships/oleObject" Target="../embeddings/oleObject16.bin"/><Relationship Id="rId11" Type="http://schemas.openxmlformats.org/officeDocument/2006/relationships/image" Target="../media/image66.png"/><Relationship Id="rId5" Type="http://schemas.openxmlformats.org/officeDocument/2006/relationships/image" Target="../media/image39.emf"/><Relationship Id="rId10" Type="http://schemas.openxmlformats.org/officeDocument/2006/relationships/image" Target="../media/image102.png"/><Relationship Id="rId4" Type="http://schemas.openxmlformats.org/officeDocument/2006/relationships/oleObject" Target="../embeddings/oleObject30.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image" Target="../media/image84.emf"/><Relationship Id="rId7" Type="http://schemas.openxmlformats.org/officeDocument/2006/relationships/image" Target="../media/image27.emf"/><Relationship Id="rId12" Type="http://schemas.openxmlformats.org/officeDocument/2006/relationships/image" Target="../media/image91.png"/><Relationship Id="rId2" Type="http://schemas.openxmlformats.org/officeDocument/2006/relationships/oleObject" Target="../embeddings/oleObject58.bin"/><Relationship Id="rId1" Type="http://schemas.openxmlformats.org/officeDocument/2006/relationships/slideLayout" Target="../slideLayouts/slideLayout6.xml"/><Relationship Id="rId6" Type="http://schemas.openxmlformats.org/officeDocument/2006/relationships/oleObject" Target="../embeddings/oleObject16.bin"/><Relationship Id="rId11" Type="http://schemas.openxmlformats.org/officeDocument/2006/relationships/image" Target="../media/image66.png"/><Relationship Id="rId5" Type="http://schemas.openxmlformats.org/officeDocument/2006/relationships/image" Target="../media/image39.emf"/><Relationship Id="rId10" Type="http://schemas.openxmlformats.org/officeDocument/2006/relationships/image" Target="../media/image102.png"/><Relationship Id="rId4" Type="http://schemas.openxmlformats.org/officeDocument/2006/relationships/oleObject" Target="../embeddings/oleObject30.bin"/></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91.png"/><Relationship Id="rId3" Type="http://schemas.openxmlformats.org/officeDocument/2006/relationships/image" Target="../media/image94.emf"/><Relationship Id="rId7" Type="http://schemas.openxmlformats.org/officeDocument/2006/relationships/image" Target="../media/image11.emf"/><Relationship Id="rId12" Type="http://schemas.openxmlformats.org/officeDocument/2006/relationships/image" Target="../media/image66.png"/><Relationship Id="rId2" Type="http://schemas.openxmlformats.org/officeDocument/2006/relationships/oleObject" Target="../embeddings/oleObject61.bin"/><Relationship Id="rId1" Type="http://schemas.openxmlformats.org/officeDocument/2006/relationships/slideLayout" Target="../slideLayouts/slideLayout3.xml"/><Relationship Id="rId6" Type="http://schemas.openxmlformats.org/officeDocument/2006/relationships/oleObject" Target="../embeddings/oleObject63.bin"/><Relationship Id="rId11" Type="http://schemas.openxmlformats.org/officeDocument/2006/relationships/image" Target="../media/image13.emf"/><Relationship Id="rId5" Type="http://schemas.openxmlformats.org/officeDocument/2006/relationships/image" Target="../media/image95.emf"/><Relationship Id="rId10" Type="http://schemas.openxmlformats.org/officeDocument/2006/relationships/oleObject" Target="../embeddings/oleObject65.bin"/><Relationship Id="rId4" Type="http://schemas.openxmlformats.org/officeDocument/2006/relationships/oleObject" Target="../embeddings/oleObject62.bin"/><Relationship Id="rId9" Type="http://schemas.openxmlformats.org/officeDocument/2006/relationships/image" Target="../media/image12.emf"/></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91.png"/><Relationship Id="rId3" Type="http://schemas.openxmlformats.org/officeDocument/2006/relationships/image" Target="../media/image94.emf"/><Relationship Id="rId7" Type="http://schemas.openxmlformats.org/officeDocument/2006/relationships/image" Target="../media/image11.emf"/><Relationship Id="rId12" Type="http://schemas.openxmlformats.org/officeDocument/2006/relationships/image" Target="../media/image66.png"/><Relationship Id="rId2" Type="http://schemas.openxmlformats.org/officeDocument/2006/relationships/oleObject" Target="../embeddings/oleObject61.bin"/><Relationship Id="rId1" Type="http://schemas.openxmlformats.org/officeDocument/2006/relationships/slideLayout" Target="../slideLayouts/slideLayout3.xml"/><Relationship Id="rId6" Type="http://schemas.openxmlformats.org/officeDocument/2006/relationships/oleObject" Target="../embeddings/oleObject63.bin"/><Relationship Id="rId11" Type="http://schemas.openxmlformats.org/officeDocument/2006/relationships/image" Target="../media/image13.emf"/><Relationship Id="rId5" Type="http://schemas.openxmlformats.org/officeDocument/2006/relationships/image" Target="../media/image95.emf"/><Relationship Id="rId10" Type="http://schemas.openxmlformats.org/officeDocument/2006/relationships/oleObject" Target="../embeddings/oleObject65.bin"/><Relationship Id="rId4" Type="http://schemas.openxmlformats.org/officeDocument/2006/relationships/oleObject" Target="../embeddings/oleObject62.bin"/><Relationship Id="rId9" Type="http://schemas.openxmlformats.org/officeDocument/2006/relationships/image" Target="../media/image12.emf"/></Relationships>
</file>

<file path=ppt/slides/_rels/slide48.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09.png"/><Relationship Id="rId11" Type="http://schemas.openxmlformats.org/officeDocument/2006/relationships/image" Target="../media/image102.emf"/><Relationship Id="rId5" Type="http://schemas.openxmlformats.org/officeDocument/2006/relationships/image" Target="../media/image108.png"/><Relationship Id="rId10" Type="http://schemas.openxmlformats.org/officeDocument/2006/relationships/customXml" Target="../ink/ink24.xml"/><Relationship Id="rId4" Type="http://schemas.openxmlformats.org/officeDocument/2006/relationships/image" Target="../media/image96.wmf"/><Relationship Id="rId9" Type="http://schemas.openxmlformats.org/officeDocument/2006/relationships/image" Target="../media/image112.png"/></Relationships>
</file>

<file path=ppt/slides/_rels/slide49.xml.rels><?xml version="1.0" encoding="UTF-8" standalone="yes"?>
<Relationships xmlns="http://schemas.openxmlformats.org/package/2006/relationships"><Relationship Id="rId3" Type="http://schemas.openxmlformats.org/officeDocument/2006/relationships/image" Target="../media/image96.wmf"/><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14.png"/><Relationship Id="rId4" Type="http://schemas.openxmlformats.org/officeDocument/2006/relationships/image" Target="../media/image113.png"/></Relationships>
</file>

<file path=ppt/slides/_rels/slide50.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03.emf"/><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customXml" Target="../ink/ink25.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png"/></Relationships>
</file>

<file path=ppt/slides/_rels/slide5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25.png"/></Relationships>
</file>

<file path=ppt/slides/_rels/slide52.xml.rels><?xml version="1.0" encoding="UTF-8" standalone="yes"?>
<Relationships xmlns="http://schemas.openxmlformats.org/package/2006/relationships"><Relationship Id="rId8" Type="http://schemas.openxmlformats.org/officeDocument/2006/relationships/image" Target="../media/image100.emf"/><Relationship Id="rId3" Type="http://schemas.openxmlformats.org/officeDocument/2006/relationships/oleObject" Target="../embeddings/oleObject66.bin"/><Relationship Id="rId7" Type="http://schemas.openxmlformats.org/officeDocument/2006/relationships/oleObject" Target="../embeddings/oleObject68.bin"/><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99.emf"/><Relationship Id="rId5" Type="http://schemas.openxmlformats.org/officeDocument/2006/relationships/oleObject" Target="../embeddings/oleObject67.bin"/><Relationship Id="rId4" Type="http://schemas.openxmlformats.org/officeDocument/2006/relationships/image" Target="../media/image98.emf"/></Relationships>
</file>

<file path=ppt/slides/_rels/slide5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03.png"/><Relationship Id="rId7" Type="http://schemas.openxmlformats.org/officeDocument/2006/relationships/image" Target="../media/image131.png"/><Relationship Id="rId2" Type="http://schemas.openxmlformats.org/officeDocument/2006/relationships/notesSlide" Target="../notesSlides/notesSlide18.xml"/><Relationship Id="rId1" Type="http://schemas.openxmlformats.org/officeDocument/2006/relationships/slideLayout" Target="../slideLayouts/slideLayout3.xml"/><Relationship Id="rId11" Type="http://schemas.openxmlformats.org/officeDocument/2006/relationships/image" Target="../media/image127.emf"/><Relationship Id="rId5" Type="http://schemas.openxmlformats.org/officeDocument/2006/relationships/image" Target="../media/image104.emf"/><Relationship Id="rId10" Type="http://schemas.openxmlformats.org/officeDocument/2006/relationships/customXml" Target="../ink/ink26.xml"/><Relationship Id="rId4" Type="http://schemas.openxmlformats.org/officeDocument/2006/relationships/oleObject" Target="../embeddings/oleObject69.bin"/><Relationship Id="rId9" Type="http://schemas.openxmlformats.org/officeDocument/2006/relationships/image" Target="../media/image133.png"/></Relationships>
</file>

<file path=ppt/slides/_rels/slide54.xml.rels><?xml version="1.0" encoding="UTF-8" standalone="yes"?>
<Relationships xmlns="http://schemas.openxmlformats.org/package/2006/relationships"><Relationship Id="rId8" Type="http://schemas.openxmlformats.org/officeDocument/2006/relationships/image" Target="../media/image107.emf"/><Relationship Id="rId3" Type="http://schemas.openxmlformats.org/officeDocument/2006/relationships/oleObject" Target="../embeddings/oleObject70.bin"/><Relationship Id="rId7" Type="http://schemas.openxmlformats.org/officeDocument/2006/relationships/oleObject" Target="../embeddings/oleObject72.bin"/><Relationship Id="rId12" Type="http://schemas.openxmlformats.org/officeDocument/2006/relationships/image" Target="../media/image131.emf"/><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06.emf"/><Relationship Id="rId5" Type="http://schemas.openxmlformats.org/officeDocument/2006/relationships/oleObject" Target="../embeddings/oleObject71.bin"/><Relationship Id="rId10" Type="http://schemas.openxmlformats.org/officeDocument/2006/relationships/customXml" Target="../ink/ink27.xml"/><Relationship Id="rId4" Type="http://schemas.openxmlformats.org/officeDocument/2006/relationships/image" Target="../media/image105.emf"/><Relationship Id="rId9" Type="http://schemas.openxmlformats.org/officeDocument/2006/relationships/image" Target="../media/image103.png"/></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72.bin"/><Relationship Id="rId13" Type="http://schemas.openxmlformats.org/officeDocument/2006/relationships/image" Target="../media/image135.emf"/><Relationship Id="rId3" Type="http://schemas.openxmlformats.org/officeDocument/2006/relationships/image" Target="../media/image108.emf"/><Relationship Id="rId7" Type="http://schemas.openxmlformats.org/officeDocument/2006/relationships/image" Target="../media/image110.emf"/><Relationship Id="rId2" Type="http://schemas.openxmlformats.org/officeDocument/2006/relationships/oleObject" Target="../embeddings/oleObject73.bin"/><Relationship Id="rId1" Type="http://schemas.openxmlformats.org/officeDocument/2006/relationships/slideLayout" Target="../slideLayouts/slideLayout3.xml"/><Relationship Id="rId6" Type="http://schemas.openxmlformats.org/officeDocument/2006/relationships/oleObject" Target="../embeddings/oleObject75.bin"/><Relationship Id="rId11" Type="http://schemas.openxmlformats.org/officeDocument/2006/relationships/customXml" Target="../ink/ink28.xml"/><Relationship Id="rId5" Type="http://schemas.openxmlformats.org/officeDocument/2006/relationships/image" Target="../media/image109.emf"/><Relationship Id="rId10" Type="http://schemas.openxmlformats.org/officeDocument/2006/relationships/image" Target="../media/image103.png"/><Relationship Id="rId4" Type="http://schemas.openxmlformats.org/officeDocument/2006/relationships/oleObject" Target="../embeddings/oleObject74.bin"/><Relationship Id="rId9" Type="http://schemas.openxmlformats.org/officeDocument/2006/relationships/image" Target="../media/image107.e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75.bin"/><Relationship Id="rId13" Type="http://schemas.openxmlformats.org/officeDocument/2006/relationships/image" Target="../media/image144.png"/><Relationship Id="rId3" Type="http://schemas.openxmlformats.org/officeDocument/2006/relationships/image" Target="../media/image111.emf"/><Relationship Id="rId7" Type="http://schemas.openxmlformats.org/officeDocument/2006/relationships/image" Target="../media/image113.emf"/><Relationship Id="rId12" Type="http://schemas.openxmlformats.org/officeDocument/2006/relationships/image" Target="../media/image143.png"/><Relationship Id="rId2" Type="http://schemas.openxmlformats.org/officeDocument/2006/relationships/oleObject" Target="../embeddings/oleObject76.bin"/><Relationship Id="rId1" Type="http://schemas.openxmlformats.org/officeDocument/2006/relationships/slideLayout" Target="../slideLayouts/slideLayout3.xml"/><Relationship Id="rId6" Type="http://schemas.openxmlformats.org/officeDocument/2006/relationships/oleObject" Target="../embeddings/oleObject78.bin"/><Relationship Id="rId5" Type="http://schemas.openxmlformats.org/officeDocument/2006/relationships/image" Target="../media/image112.emf"/><Relationship Id="rId15" Type="http://schemas.openxmlformats.org/officeDocument/2006/relationships/image" Target="../media/image139.emf"/><Relationship Id="rId10" Type="http://schemas.openxmlformats.org/officeDocument/2006/relationships/image" Target="../media/image103.png"/><Relationship Id="rId4" Type="http://schemas.openxmlformats.org/officeDocument/2006/relationships/oleObject" Target="../embeddings/oleObject77.bin"/><Relationship Id="rId9" Type="http://schemas.openxmlformats.org/officeDocument/2006/relationships/image" Target="../media/image110.emf"/><Relationship Id="rId14" Type="http://schemas.openxmlformats.org/officeDocument/2006/relationships/customXml" Target="../ink/ink29.xml"/></Relationships>
</file>

<file path=ppt/slides/_rels/slide57.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40.emf"/><Relationship Id="rId2" Type="http://schemas.openxmlformats.org/officeDocument/2006/relationships/image" Target="../media/image145.png"/><Relationship Id="rId1" Type="http://schemas.openxmlformats.org/officeDocument/2006/relationships/slideLayout" Target="../slideLayouts/slideLayout3.xml"/><Relationship Id="rId6" Type="http://schemas.openxmlformats.org/officeDocument/2006/relationships/customXml" Target="../ink/ink30.xml"/><Relationship Id="rId5" Type="http://schemas.openxmlformats.org/officeDocument/2006/relationships/image" Target="../media/image148.png"/><Relationship Id="rId4" Type="http://schemas.openxmlformats.org/officeDocument/2006/relationships/image" Target="../media/image147.png"/></Relationships>
</file>

<file path=ppt/slides/_rels/slide5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6.xml"/><Relationship Id="rId6" Type="http://schemas.openxmlformats.org/officeDocument/2006/relationships/image" Target="../media/image153.png"/><Relationship Id="rId5" Type="http://schemas.openxmlformats.org/officeDocument/2006/relationships/image" Target="../media/image114.emf"/><Relationship Id="rId4" Type="http://schemas.openxmlformats.org/officeDocument/2006/relationships/image" Target="../media/image151.png"/></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80.bin"/><Relationship Id="rId13" Type="http://schemas.openxmlformats.org/officeDocument/2006/relationships/image" Target="../media/image130.emf"/><Relationship Id="rId18" Type="http://schemas.openxmlformats.org/officeDocument/2006/relationships/image" Target="../media/image162.png"/><Relationship Id="rId26" Type="http://schemas.openxmlformats.org/officeDocument/2006/relationships/image" Target="../media/image153.emf"/><Relationship Id="rId3" Type="http://schemas.openxmlformats.org/officeDocument/2006/relationships/oleObject" Target="../embeddings/oleObject79.bin"/><Relationship Id="rId21" Type="http://schemas.openxmlformats.org/officeDocument/2006/relationships/image" Target="../media/image165.png"/><Relationship Id="rId7" Type="http://schemas.openxmlformats.org/officeDocument/2006/relationships/image" Target="../media/image126.png"/><Relationship Id="rId12" Type="http://schemas.openxmlformats.org/officeDocument/2006/relationships/oleObject" Target="../embeddings/oleObject82.bin"/><Relationship Id="rId17" Type="http://schemas.openxmlformats.org/officeDocument/2006/relationships/image" Target="../media/image133.emf"/><Relationship Id="rId25" Type="http://schemas.openxmlformats.org/officeDocument/2006/relationships/customXml" Target="../ink/ink31.xml"/><Relationship Id="rId2" Type="http://schemas.openxmlformats.org/officeDocument/2006/relationships/notesSlide" Target="../notesSlides/notesSlide20.xml"/><Relationship Id="rId16" Type="http://schemas.openxmlformats.org/officeDocument/2006/relationships/oleObject" Target="../embeddings/oleObject84.bin"/><Relationship Id="rId20" Type="http://schemas.openxmlformats.org/officeDocument/2006/relationships/image" Target="../media/image164.png"/><Relationship Id="rId1" Type="http://schemas.openxmlformats.org/officeDocument/2006/relationships/slideLayout" Target="../slideLayouts/slideLayout3.xml"/><Relationship Id="rId6" Type="http://schemas.openxmlformats.org/officeDocument/2006/relationships/image" Target="../media/image160.png"/><Relationship Id="rId11" Type="http://schemas.openxmlformats.org/officeDocument/2006/relationships/image" Target="../media/image129.emf"/><Relationship Id="rId24" Type="http://schemas.openxmlformats.org/officeDocument/2006/relationships/image" Target="../media/image168.png"/><Relationship Id="rId15" Type="http://schemas.openxmlformats.org/officeDocument/2006/relationships/image" Target="../media/image132.emf"/><Relationship Id="rId23" Type="http://schemas.openxmlformats.org/officeDocument/2006/relationships/image" Target="../media/image167.png"/><Relationship Id="rId10" Type="http://schemas.openxmlformats.org/officeDocument/2006/relationships/oleObject" Target="../embeddings/oleObject81.bin"/><Relationship Id="rId19" Type="http://schemas.openxmlformats.org/officeDocument/2006/relationships/image" Target="../media/image163.png"/><Relationship Id="rId4" Type="http://schemas.openxmlformats.org/officeDocument/2006/relationships/image" Target="../media/image115.emf"/><Relationship Id="rId9" Type="http://schemas.openxmlformats.org/officeDocument/2006/relationships/image" Target="../media/image128.emf"/><Relationship Id="rId14" Type="http://schemas.openxmlformats.org/officeDocument/2006/relationships/oleObject" Target="../embeddings/oleObject83.bin"/><Relationship Id="rId22" Type="http://schemas.openxmlformats.org/officeDocument/2006/relationships/image" Target="../media/image166.png"/></Relationships>
</file>

<file path=ppt/slides/_rels/slide60.xml.rels><?xml version="1.0" encoding="UTF-8" standalone="yes"?>
<Relationships xmlns="http://schemas.openxmlformats.org/package/2006/relationships"><Relationship Id="rId8" Type="http://schemas.openxmlformats.org/officeDocument/2006/relationships/image" Target="../media/image27.emf"/><Relationship Id="rId13" Type="http://schemas.openxmlformats.org/officeDocument/2006/relationships/customXml" Target="../ink/ink32.xml"/><Relationship Id="rId3" Type="http://schemas.openxmlformats.org/officeDocument/2006/relationships/oleObject" Target="../embeddings/oleObject58.bin"/><Relationship Id="rId7" Type="http://schemas.openxmlformats.org/officeDocument/2006/relationships/oleObject" Target="../embeddings/oleObject16.bin"/><Relationship Id="rId12" Type="http://schemas.openxmlformats.org/officeDocument/2006/relationships/image" Target="../media/image170.png"/><Relationship Id="rId2" Type="http://schemas.openxmlformats.org/officeDocument/2006/relationships/image" Target="../media/image8.emf"/><Relationship Id="rId1" Type="http://schemas.openxmlformats.org/officeDocument/2006/relationships/slideLayout" Target="../slideLayouts/slideLayout6.xml"/><Relationship Id="rId6" Type="http://schemas.openxmlformats.org/officeDocument/2006/relationships/image" Target="../media/image39.emf"/><Relationship Id="rId11" Type="http://schemas.openxmlformats.org/officeDocument/2006/relationships/image" Target="../media/image169.png"/><Relationship Id="rId5" Type="http://schemas.openxmlformats.org/officeDocument/2006/relationships/oleObject" Target="../embeddings/oleObject30.bin"/><Relationship Id="rId4" Type="http://schemas.openxmlformats.org/officeDocument/2006/relationships/image" Target="../media/image84.emf"/><Relationship Id="rId9" Type="http://schemas.openxmlformats.org/officeDocument/2006/relationships/image" Target="../media/image48.wmf"/><Relationship Id="rId14" Type="http://schemas.openxmlformats.org/officeDocument/2006/relationships/image" Target="../media/image15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2CCCFE-9018-A747-A316-0EE93A1BE881}"/>
              </a:ext>
            </a:extLst>
          </p:cNvPr>
          <p:cNvSpPr>
            <a:spLocks noGrp="1"/>
          </p:cNvSpPr>
          <p:nvPr>
            <p:ph type="ctrTitle"/>
          </p:nvPr>
        </p:nvSpPr>
        <p:spPr>
          <a:xfrm>
            <a:off x="533400" y="1047891"/>
            <a:ext cx="11125200" cy="1420985"/>
          </a:xfrm>
        </p:spPr>
        <p:txBody>
          <a:bodyPr/>
          <a:lstStyle/>
          <a:p>
            <a:r>
              <a:rPr lang="en-US" altLang="en-US">
                <a:solidFill>
                  <a:srgbClr val="00B050"/>
                </a:solidFill>
                <a:ea typeface="ＭＳ Ｐゴシック" panose="020B0600070205080204" pitchFamily="34" charset="-128"/>
              </a:rPr>
              <a:t>Section 17</a:t>
            </a:r>
            <a:br>
              <a:rPr lang="en-US" altLang="en-US">
                <a:solidFill>
                  <a:srgbClr val="00B050"/>
                </a:solidFill>
                <a:ea typeface="ＭＳ Ｐゴシック" panose="020B0600070205080204" pitchFamily="34" charset="-128"/>
              </a:rPr>
            </a:br>
            <a:r>
              <a:rPr lang="en-US" altLang="en-US">
                <a:solidFill>
                  <a:srgbClr val="00B050"/>
                </a:solidFill>
                <a:ea typeface="ＭＳ Ｐゴシック" panose="020B0600070205080204" pitchFamily="34" charset="-128"/>
              </a:rPr>
              <a:t>Intro to Transport – Drift, Mobility, Diffusion, Einstein Relationship</a:t>
            </a:r>
            <a:endParaRPr lang="en-US" dirty="0">
              <a:solidFill>
                <a:srgbClr val="00B050"/>
              </a:solidFill>
            </a:endParaRPr>
          </a:p>
        </p:txBody>
      </p:sp>
      <p:sp>
        <p:nvSpPr>
          <p:cNvPr id="6" name="Title 9">
            <a:extLst>
              <a:ext uri="{FF2B5EF4-FFF2-40B4-BE49-F238E27FC236}">
                <a16:creationId xmlns:a16="http://schemas.microsoft.com/office/drawing/2014/main" id="{DF76DFC7-2969-F549-9507-8689FC0076B7}"/>
              </a:ext>
            </a:extLst>
          </p:cNvPr>
          <p:cNvSpPr txBox="1">
            <a:spLocks/>
          </p:cNvSpPr>
          <p:nvPr/>
        </p:nvSpPr>
        <p:spPr bwMode="auto">
          <a:xfrm>
            <a:off x="2059426" y="-65855"/>
            <a:ext cx="8026645" cy="80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a:solidFill>
                  <a:srgbClr val="DCDCDC"/>
                </a:solidFill>
                <a:latin typeface="+mj-lt"/>
                <a:ea typeface="ＭＳ Ｐゴシック" charset="-128"/>
                <a:cs typeface="ＭＳ Ｐゴシック" charset="-128"/>
              </a:defRPr>
            </a:lvl1pPr>
            <a:lvl2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2pPr>
            <a:lvl3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3pPr>
            <a:lvl4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4pPr>
            <a:lvl5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5pPr>
            <a:lvl6pPr marL="457200" algn="r" rtl="0" eaLnBrk="1" fontAlgn="base" hangingPunct="1">
              <a:spcBef>
                <a:spcPct val="0"/>
              </a:spcBef>
              <a:spcAft>
                <a:spcPct val="0"/>
              </a:spcAft>
              <a:defRPr sz="2400" b="1">
                <a:solidFill>
                  <a:srgbClr val="DCDCDC"/>
                </a:solidFill>
                <a:latin typeface="Trebuchet MS" charset="0"/>
              </a:defRPr>
            </a:lvl6pPr>
            <a:lvl7pPr marL="914400" algn="r" rtl="0" eaLnBrk="1" fontAlgn="base" hangingPunct="1">
              <a:spcBef>
                <a:spcPct val="0"/>
              </a:spcBef>
              <a:spcAft>
                <a:spcPct val="0"/>
              </a:spcAft>
              <a:defRPr sz="2400" b="1">
                <a:solidFill>
                  <a:srgbClr val="DCDCDC"/>
                </a:solidFill>
                <a:latin typeface="Trebuchet MS" charset="0"/>
              </a:defRPr>
            </a:lvl7pPr>
            <a:lvl8pPr marL="1371600" algn="r" rtl="0" eaLnBrk="1" fontAlgn="base" hangingPunct="1">
              <a:spcBef>
                <a:spcPct val="0"/>
              </a:spcBef>
              <a:spcAft>
                <a:spcPct val="0"/>
              </a:spcAft>
              <a:defRPr sz="2400" b="1">
                <a:solidFill>
                  <a:srgbClr val="DCDCDC"/>
                </a:solidFill>
                <a:latin typeface="Trebuchet MS" charset="0"/>
              </a:defRPr>
            </a:lvl8pPr>
            <a:lvl9pPr marL="1828800" algn="r" rtl="0" eaLnBrk="1" fontAlgn="base" hangingPunct="1">
              <a:spcBef>
                <a:spcPct val="0"/>
              </a:spcBef>
              <a:spcAft>
                <a:spcPct val="0"/>
              </a:spcAft>
              <a:defRPr sz="2400" b="1">
                <a:solidFill>
                  <a:srgbClr val="DCDCDC"/>
                </a:solidFill>
                <a:latin typeface="Trebuchet MS" charset="0"/>
              </a:defRPr>
            </a:lvl9pPr>
          </a:lstStyle>
          <a:p>
            <a:r>
              <a:rPr lang="en-US" altLang="en-US" sz="3600" kern="0" dirty="0">
                <a:solidFill>
                  <a:srgbClr val="0070C0"/>
                </a:solidFill>
                <a:ea typeface="ＭＳ Ｐゴシック" panose="020B0600070205080204" pitchFamily="34" charset="-128"/>
              </a:rPr>
              <a:t>Solid State Devices</a:t>
            </a:r>
            <a:endParaRPr lang="en-US" altLang="en-US" sz="3600" kern="0" dirty="0">
              <a:solidFill>
                <a:srgbClr val="00B050"/>
              </a:solidFill>
              <a:ea typeface="ＭＳ Ｐゴシック" panose="020B0600070205080204" pitchFamily="34" charset="-128"/>
            </a:endParaRPr>
          </a:p>
        </p:txBody>
      </p:sp>
    </p:spTree>
    <p:extLst>
      <p:ext uri="{BB962C8B-B14F-4D97-AF65-F5344CB8AC3E}">
        <p14:creationId xmlns:p14="http://schemas.microsoft.com/office/powerpoint/2010/main" val="7296754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solidFill>
                  <a:schemeClr val="tx2">
                    <a:lumMod val="65000"/>
                    <a:lumOff val="35000"/>
                  </a:schemeClr>
                </a:solidFill>
              </a:rPr>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524418" y="2182132"/>
            <a:ext cx="8722180" cy="1462142"/>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Sections 2-14: Materials</a:t>
            </a:r>
          </a:p>
          <a:p>
            <a:r>
              <a:rPr lang="en-US" sz="2400" dirty="0"/>
              <a:t>Section 15: Intro to Non-Equilibrium</a:t>
            </a:r>
          </a:p>
          <a:p>
            <a:r>
              <a:rPr lang="en-US" sz="2400" dirty="0"/>
              <a:t>Section 16: Return to Equilibrium via Recombination</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5029200" y="4798768"/>
            <a:ext cx="6835752" cy="707886"/>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b="1" dirty="0">
                <a:solidFill>
                  <a:schemeClr val="bg1">
                    <a:lumMod val="75000"/>
                  </a:schemeClr>
                </a:solidFill>
              </a:rPr>
              <a:t>Transport with scattering, non-equilibrium Stat. Mech. </a:t>
            </a:r>
          </a:p>
          <a:p>
            <a:pPr marL="285750" indent="-285750" eaLnBrk="1" hangingPunct="1">
              <a:buFont typeface="Arial" panose="020B0604020202020204" pitchFamily="34" charset="0"/>
              <a:buChar char="•"/>
            </a:pPr>
            <a:r>
              <a:rPr lang="en-US" altLang="en-US" sz="2000" dirty="0">
                <a:solidFill>
                  <a:schemeClr val="bg1">
                    <a:lumMod val="75000"/>
                  </a:schemeClr>
                </a:solidFill>
              </a:rPr>
              <a:t>Drift-diffusion equation with </a:t>
            </a:r>
            <a:r>
              <a:rPr lang="en-US" altLang="en-US" sz="2000" dirty="0"/>
              <a:t>recombination-generation</a:t>
            </a:r>
          </a:p>
        </p:txBody>
      </p:sp>
      <p:sp>
        <p:nvSpPr>
          <p:cNvPr id="26" name="Text Box 21">
            <a:extLst>
              <a:ext uri="{FF2B5EF4-FFF2-40B4-BE49-F238E27FC236}">
                <a16:creationId xmlns:a16="http://schemas.microsoft.com/office/drawing/2014/main" id="{D3268F89-68B6-CE44-BDB9-A471AEC5E0AF}"/>
              </a:ext>
            </a:extLst>
          </p:cNvPr>
          <p:cNvSpPr txBox="1">
            <a:spLocks noChangeArrowheads="1"/>
          </p:cNvSpPr>
          <p:nvPr/>
        </p:nvSpPr>
        <p:spPr bwMode="auto">
          <a:xfrm>
            <a:off x="8056526" y="5655483"/>
            <a:ext cx="3765488" cy="584775"/>
          </a:xfrm>
          <a:prstGeom prst="rect">
            <a:avLst/>
          </a:prstGeom>
          <a:noFill/>
          <a:ln w="5715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b="1" dirty="0"/>
              <a:t>Understanding transport in devices</a:t>
            </a:r>
          </a:p>
          <a:p>
            <a:pPr marL="285750" indent="-285750" eaLnBrk="1" hangingPunct="1">
              <a:buFont typeface="Arial" panose="020B0604020202020204" pitchFamily="34" charset="0"/>
              <a:buChar char="•"/>
            </a:pPr>
            <a:r>
              <a:rPr lang="en-US" altLang="en-US" sz="1600" dirty="0"/>
              <a:t>Diodes, BJT/HBT, MOS</a:t>
            </a:r>
          </a:p>
        </p:txBody>
      </p:sp>
      <p:sp>
        <p:nvSpPr>
          <p:cNvPr id="28" name="Rectangle 27">
            <a:extLst>
              <a:ext uri="{FF2B5EF4-FFF2-40B4-BE49-F238E27FC236}">
                <a16:creationId xmlns:a16="http://schemas.microsoft.com/office/drawing/2014/main" id="{C229E498-88D7-FB42-A2DE-FA493446F8DB}"/>
              </a:ext>
            </a:extLst>
          </p:cNvPr>
          <p:cNvSpPr/>
          <p:nvPr/>
        </p:nvSpPr>
        <p:spPr>
          <a:xfrm>
            <a:off x="7980326" y="5587153"/>
            <a:ext cx="3912404" cy="737447"/>
          </a:xfrm>
          <a:prstGeom prst="rect">
            <a:avLst/>
          </a:prstGeom>
          <a:solidFill>
            <a:srgbClr val="BFBFBF">
              <a:alpha val="7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30" name="Text Box 13">
            <a:extLst>
              <a:ext uri="{FF2B5EF4-FFF2-40B4-BE49-F238E27FC236}">
                <a16:creationId xmlns:a16="http://schemas.microsoft.com/office/drawing/2014/main" id="{7F232396-A14A-B94E-B277-4A42250CB577}"/>
              </a:ext>
            </a:extLst>
          </p:cNvPr>
          <p:cNvSpPr txBox="1">
            <a:spLocks noChangeArrowheads="1"/>
          </p:cNvSpPr>
          <p:nvPr/>
        </p:nvSpPr>
        <p:spPr bwMode="auto">
          <a:xfrm>
            <a:off x="8333470" y="1600200"/>
            <a:ext cx="3629930" cy="584775"/>
          </a:xfrm>
          <a:prstGeom prst="rect">
            <a:avLst/>
          </a:prstGeom>
          <a:noFill/>
          <a:ln w="57150">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285750" indent="-285750" eaLnBrk="1" hangingPunct="1">
              <a:buFont typeface="Arial" panose="020B0604020202020204" pitchFamily="34" charset="0"/>
              <a:buChar char="•"/>
            </a:pPr>
            <a:r>
              <a:rPr lang="en-US" altLang="en-US" sz="1600" b="1" dirty="0">
                <a:solidFill>
                  <a:schemeClr val="bg1">
                    <a:lumMod val="50000"/>
                  </a:schemeClr>
                </a:solidFill>
              </a:rPr>
              <a:t>Materials, composition, crystals</a:t>
            </a:r>
          </a:p>
          <a:p>
            <a:pPr marL="285750" indent="-285750" eaLnBrk="1" hangingPunct="1">
              <a:buFont typeface="Arial" panose="020B0604020202020204" pitchFamily="34" charset="0"/>
              <a:buChar char="•"/>
            </a:pPr>
            <a:r>
              <a:rPr lang="ja-JP" altLang="en-US" sz="1600" b="1">
                <a:solidFill>
                  <a:srgbClr val="FF0000"/>
                </a:solidFill>
              </a:rPr>
              <a:t>“</a:t>
            </a:r>
            <a:r>
              <a:rPr lang="en-US" altLang="ja-JP" sz="1600" b="1" dirty="0">
                <a:solidFill>
                  <a:srgbClr val="FF0000"/>
                </a:solidFill>
              </a:rPr>
              <a:t>known</a:t>
            </a:r>
            <a:r>
              <a:rPr lang="ja-JP" altLang="en-US" sz="1600" b="1">
                <a:solidFill>
                  <a:srgbClr val="FF0000"/>
                </a:solidFill>
              </a:rPr>
              <a:t>”</a:t>
            </a:r>
            <a:r>
              <a:rPr lang="en-US" altLang="ja-JP" sz="1600" b="1" dirty="0">
                <a:solidFill>
                  <a:srgbClr val="FF0000"/>
                </a:solidFill>
              </a:rPr>
              <a:t> bulk materials</a:t>
            </a:r>
          </a:p>
        </p:txBody>
      </p:sp>
      <p:sp>
        <p:nvSpPr>
          <p:cNvPr id="31" name="Text Box 13">
            <a:extLst>
              <a:ext uri="{FF2B5EF4-FFF2-40B4-BE49-F238E27FC236}">
                <a16:creationId xmlns:a16="http://schemas.microsoft.com/office/drawing/2014/main" id="{C9B521BF-7BE7-1E4A-9B80-ACE027CA70E7}"/>
              </a:ext>
            </a:extLst>
          </p:cNvPr>
          <p:cNvSpPr txBox="1">
            <a:spLocks noChangeArrowheads="1"/>
          </p:cNvSpPr>
          <p:nvPr/>
        </p:nvSpPr>
        <p:spPr bwMode="auto">
          <a:xfrm>
            <a:off x="8333469" y="2778485"/>
            <a:ext cx="3443352" cy="584775"/>
          </a:xfrm>
          <a:prstGeom prst="rect">
            <a:avLst/>
          </a:prstGeom>
          <a:noFill/>
          <a:ln w="57150">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285750" indent="-285750" eaLnBrk="1" hangingPunct="1">
              <a:buFont typeface="Symbol" pitchFamily="2" charset="2"/>
              <a:buChar char="Þ"/>
            </a:pPr>
            <a:r>
              <a:rPr lang="en-US" altLang="en-US" sz="1600" dirty="0">
                <a:solidFill>
                  <a:schemeClr val="bg1">
                    <a:lumMod val="50000"/>
                  </a:schemeClr>
                </a:solidFill>
              </a:rPr>
              <a:t>Equilibrium Statistical Mechanics</a:t>
            </a:r>
          </a:p>
          <a:p>
            <a:pPr marL="285750" indent="-285750" eaLnBrk="1" hangingPunct="1">
              <a:buFont typeface="Arial" panose="020B0604020202020204" pitchFamily="34" charset="0"/>
              <a:buChar char="•"/>
            </a:pPr>
            <a:r>
              <a:rPr lang="en-US" altLang="en-US" sz="1600" b="1" dirty="0">
                <a:solidFill>
                  <a:srgbClr val="FF0000"/>
                </a:solidFill>
              </a:rPr>
              <a:t>Occupation factors</a:t>
            </a:r>
            <a:endParaRPr lang="en-US" altLang="ja-JP" sz="1600" b="1" dirty="0">
              <a:solidFill>
                <a:srgbClr val="FF0000"/>
              </a:solidFill>
            </a:endParaRPr>
          </a:p>
        </p:txBody>
      </p:sp>
      <p:sp>
        <p:nvSpPr>
          <p:cNvPr id="32" name="Text Box 13">
            <a:extLst>
              <a:ext uri="{FF2B5EF4-FFF2-40B4-BE49-F238E27FC236}">
                <a16:creationId xmlns:a16="http://schemas.microsoft.com/office/drawing/2014/main" id="{00AE4C09-345F-E449-9130-383857CDC72C}"/>
              </a:ext>
            </a:extLst>
          </p:cNvPr>
          <p:cNvSpPr txBox="1">
            <a:spLocks noChangeArrowheads="1"/>
          </p:cNvSpPr>
          <p:nvPr/>
        </p:nvSpPr>
        <p:spPr bwMode="auto">
          <a:xfrm>
            <a:off x="8338190" y="2168885"/>
            <a:ext cx="3438632" cy="584775"/>
          </a:xfrm>
          <a:prstGeom prst="rect">
            <a:avLst/>
          </a:prstGeom>
          <a:noFill/>
          <a:ln w="57150">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285750" indent="-285750" eaLnBrk="1" hangingPunct="1">
              <a:buFont typeface="Symbol" pitchFamily="2" charset="2"/>
              <a:buChar char="Þ"/>
            </a:pPr>
            <a:r>
              <a:rPr lang="en-US" altLang="en-US" sz="1600" dirty="0">
                <a:solidFill>
                  <a:schemeClr val="bg1">
                    <a:lumMod val="50000"/>
                  </a:schemeClr>
                </a:solidFill>
              </a:rPr>
              <a:t>Quantum Mechanics Mechanics</a:t>
            </a:r>
          </a:p>
          <a:p>
            <a:pPr marL="285750" indent="-285750" eaLnBrk="1" hangingPunct="1">
              <a:buFont typeface="Arial" panose="020B0604020202020204" pitchFamily="34" charset="0"/>
              <a:buChar char="•"/>
            </a:pPr>
            <a:r>
              <a:rPr lang="en-US" altLang="en-US" sz="1600" b="1" dirty="0">
                <a:solidFill>
                  <a:srgbClr val="FF0000"/>
                </a:solidFill>
              </a:rPr>
              <a:t>Density of states and masses</a:t>
            </a:r>
          </a:p>
        </p:txBody>
      </p:sp>
      <p:sp>
        <p:nvSpPr>
          <p:cNvPr id="33" name="Rounded Rectangle 32">
            <a:extLst>
              <a:ext uri="{FF2B5EF4-FFF2-40B4-BE49-F238E27FC236}">
                <a16:creationId xmlns:a16="http://schemas.microsoft.com/office/drawing/2014/main" id="{86DC1441-ED5F-F442-BB28-1D49532C4106}"/>
              </a:ext>
            </a:extLst>
          </p:cNvPr>
          <p:cNvSpPr/>
          <p:nvPr/>
        </p:nvSpPr>
        <p:spPr>
          <a:xfrm>
            <a:off x="8562069" y="1813953"/>
            <a:ext cx="2485827" cy="394812"/>
          </a:xfrm>
          <a:custGeom>
            <a:avLst/>
            <a:gdLst>
              <a:gd name="csX0" fmla="*/ 0 w 2485827"/>
              <a:gd name="csY0" fmla="*/ 65803 h 394812"/>
              <a:gd name="csX1" fmla="*/ 65803 w 2485827"/>
              <a:gd name="csY1" fmla="*/ 0 h 394812"/>
              <a:gd name="csX2" fmla="*/ 701443 w 2485827"/>
              <a:gd name="csY2" fmla="*/ 0 h 394812"/>
              <a:gd name="csX3" fmla="*/ 1266456 w 2485827"/>
              <a:gd name="csY3" fmla="*/ 0 h 394812"/>
              <a:gd name="csX4" fmla="*/ 1807927 w 2485827"/>
              <a:gd name="csY4" fmla="*/ 0 h 394812"/>
              <a:gd name="csX5" fmla="*/ 2420024 w 2485827"/>
              <a:gd name="csY5" fmla="*/ 0 h 394812"/>
              <a:gd name="csX6" fmla="*/ 2485827 w 2485827"/>
              <a:gd name="csY6" fmla="*/ 65803 h 394812"/>
              <a:gd name="csX7" fmla="*/ 2485827 w 2485827"/>
              <a:gd name="csY7" fmla="*/ 329009 h 394812"/>
              <a:gd name="csX8" fmla="*/ 2420024 w 2485827"/>
              <a:gd name="csY8" fmla="*/ 394812 h 394812"/>
              <a:gd name="csX9" fmla="*/ 1878553 w 2485827"/>
              <a:gd name="csY9" fmla="*/ 394812 h 394812"/>
              <a:gd name="csX10" fmla="*/ 1289998 w 2485827"/>
              <a:gd name="csY10" fmla="*/ 394812 h 394812"/>
              <a:gd name="csX11" fmla="*/ 724985 w 2485827"/>
              <a:gd name="csY11" fmla="*/ 394812 h 394812"/>
              <a:gd name="csX12" fmla="*/ 65803 w 2485827"/>
              <a:gd name="csY12" fmla="*/ 394812 h 394812"/>
              <a:gd name="csX13" fmla="*/ 0 w 2485827"/>
              <a:gd name="csY13" fmla="*/ 329009 h 394812"/>
              <a:gd name="csX14" fmla="*/ 0 w 2485827"/>
              <a:gd name="csY14" fmla="*/ 65803 h 3948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85827" h="394812" extrusionOk="0">
                <a:moveTo>
                  <a:pt x="0" y="65803"/>
                </a:moveTo>
                <a:cubicBezTo>
                  <a:pt x="-9132" y="23828"/>
                  <a:pt x="27965" y="561"/>
                  <a:pt x="65803" y="0"/>
                </a:cubicBezTo>
                <a:cubicBezTo>
                  <a:pt x="281900" y="-16092"/>
                  <a:pt x="478045" y="27826"/>
                  <a:pt x="701443" y="0"/>
                </a:cubicBezTo>
                <a:cubicBezTo>
                  <a:pt x="924841" y="-27826"/>
                  <a:pt x="1100233" y="31793"/>
                  <a:pt x="1266456" y="0"/>
                </a:cubicBezTo>
                <a:cubicBezTo>
                  <a:pt x="1432679" y="-31793"/>
                  <a:pt x="1668255" y="31657"/>
                  <a:pt x="1807927" y="0"/>
                </a:cubicBezTo>
                <a:cubicBezTo>
                  <a:pt x="1947599" y="-31657"/>
                  <a:pt x="2181365" y="60933"/>
                  <a:pt x="2420024" y="0"/>
                </a:cubicBezTo>
                <a:cubicBezTo>
                  <a:pt x="2459464" y="-6376"/>
                  <a:pt x="2481933" y="28865"/>
                  <a:pt x="2485827" y="65803"/>
                </a:cubicBezTo>
                <a:cubicBezTo>
                  <a:pt x="2491446" y="179664"/>
                  <a:pt x="2460236" y="205195"/>
                  <a:pt x="2485827" y="329009"/>
                </a:cubicBezTo>
                <a:cubicBezTo>
                  <a:pt x="2481408" y="372660"/>
                  <a:pt x="2453585" y="391586"/>
                  <a:pt x="2420024" y="394812"/>
                </a:cubicBezTo>
                <a:cubicBezTo>
                  <a:pt x="2184842" y="418892"/>
                  <a:pt x="2072675" y="372671"/>
                  <a:pt x="1878553" y="394812"/>
                </a:cubicBezTo>
                <a:cubicBezTo>
                  <a:pt x="1684431" y="416953"/>
                  <a:pt x="1506782" y="385571"/>
                  <a:pt x="1289998" y="394812"/>
                </a:cubicBezTo>
                <a:cubicBezTo>
                  <a:pt x="1073215" y="404053"/>
                  <a:pt x="906238" y="347942"/>
                  <a:pt x="724985" y="394812"/>
                </a:cubicBezTo>
                <a:cubicBezTo>
                  <a:pt x="543732" y="441682"/>
                  <a:pt x="336315" y="352690"/>
                  <a:pt x="65803" y="394812"/>
                </a:cubicBezTo>
                <a:cubicBezTo>
                  <a:pt x="35698" y="387070"/>
                  <a:pt x="-9782" y="361570"/>
                  <a:pt x="0" y="329009"/>
                </a:cubicBezTo>
                <a:cubicBezTo>
                  <a:pt x="-27700" y="241453"/>
                  <a:pt x="27133" y="131822"/>
                  <a:pt x="0" y="65803"/>
                </a:cubicBezTo>
                <a:close/>
              </a:path>
            </a:pathLst>
          </a:custGeom>
          <a:no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6" name="Rounded Rectangle 35">
            <a:extLst>
              <a:ext uri="{FF2B5EF4-FFF2-40B4-BE49-F238E27FC236}">
                <a16:creationId xmlns:a16="http://schemas.microsoft.com/office/drawing/2014/main" id="{44C78E77-061B-7E49-BB83-E475C372C2E8}"/>
              </a:ext>
            </a:extLst>
          </p:cNvPr>
          <p:cNvSpPr/>
          <p:nvPr/>
        </p:nvSpPr>
        <p:spPr>
          <a:xfrm>
            <a:off x="8562069" y="2362200"/>
            <a:ext cx="3048000" cy="372814"/>
          </a:xfrm>
          <a:custGeom>
            <a:avLst/>
            <a:gdLst>
              <a:gd name="csX0" fmla="*/ 0 w 3048000"/>
              <a:gd name="csY0" fmla="*/ 62137 h 372814"/>
              <a:gd name="csX1" fmla="*/ 62137 w 3048000"/>
              <a:gd name="csY1" fmla="*/ 0 h 372814"/>
              <a:gd name="csX2" fmla="*/ 705357 w 3048000"/>
              <a:gd name="csY2" fmla="*/ 0 h 372814"/>
              <a:gd name="csX3" fmla="*/ 1260865 w 3048000"/>
              <a:gd name="csY3" fmla="*/ 0 h 372814"/>
              <a:gd name="csX4" fmla="*/ 1787135 w 3048000"/>
              <a:gd name="csY4" fmla="*/ 0 h 372814"/>
              <a:gd name="csX5" fmla="*/ 2401118 w 3048000"/>
              <a:gd name="csY5" fmla="*/ 0 h 372814"/>
              <a:gd name="csX6" fmla="*/ 2985863 w 3048000"/>
              <a:gd name="csY6" fmla="*/ 0 h 372814"/>
              <a:gd name="csX7" fmla="*/ 3048000 w 3048000"/>
              <a:gd name="csY7" fmla="*/ 62137 h 372814"/>
              <a:gd name="csX8" fmla="*/ 3048000 w 3048000"/>
              <a:gd name="csY8" fmla="*/ 310677 h 372814"/>
              <a:gd name="csX9" fmla="*/ 2985863 w 3048000"/>
              <a:gd name="csY9" fmla="*/ 372814 h 372814"/>
              <a:gd name="csX10" fmla="*/ 2401118 w 3048000"/>
              <a:gd name="csY10" fmla="*/ 372814 h 372814"/>
              <a:gd name="csX11" fmla="*/ 1845610 w 3048000"/>
              <a:gd name="csY11" fmla="*/ 372814 h 372814"/>
              <a:gd name="csX12" fmla="*/ 1202390 w 3048000"/>
              <a:gd name="csY12" fmla="*/ 372814 h 372814"/>
              <a:gd name="csX13" fmla="*/ 559170 w 3048000"/>
              <a:gd name="csY13" fmla="*/ 372814 h 372814"/>
              <a:gd name="csX14" fmla="*/ 62137 w 3048000"/>
              <a:gd name="csY14" fmla="*/ 372814 h 372814"/>
              <a:gd name="csX15" fmla="*/ 0 w 3048000"/>
              <a:gd name="csY15" fmla="*/ 310677 h 372814"/>
              <a:gd name="csX16" fmla="*/ 0 w 3048000"/>
              <a:gd name="csY16" fmla="*/ 62137 h 372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048000" h="372814" extrusionOk="0">
                <a:moveTo>
                  <a:pt x="0" y="62137"/>
                </a:moveTo>
                <a:cubicBezTo>
                  <a:pt x="-7471" y="23212"/>
                  <a:pt x="26486" y="501"/>
                  <a:pt x="62137" y="0"/>
                </a:cubicBezTo>
                <a:cubicBezTo>
                  <a:pt x="362236" y="-56465"/>
                  <a:pt x="558743" y="27288"/>
                  <a:pt x="705357" y="0"/>
                </a:cubicBezTo>
                <a:cubicBezTo>
                  <a:pt x="851971" y="-27288"/>
                  <a:pt x="1047121" y="38704"/>
                  <a:pt x="1260865" y="0"/>
                </a:cubicBezTo>
                <a:cubicBezTo>
                  <a:pt x="1474609" y="-38704"/>
                  <a:pt x="1635719" y="24574"/>
                  <a:pt x="1787135" y="0"/>
                </a:cubicBezTo>
                <a:cubicBezTo>
                  <a:pt x="1938551" y="-24574"/>
                  <a:pt x="2100510" y="71388"/>
                  <a:pt x="2401118" y="0"/>
                </a:cubicBezTo>
                <a:cubicBezTo>
                  <a:pt x="2701726" y="-71388"/>
                  <a:pt x="2764626" y="65154"/>
                  <a:pt x="2985863" y="0"/>
                </a:cubicBezTo>
                <a:cubicBezTo>
                  <a:pt x="3024813" y="-7540"/>
                  <a:pt x="3045926" y="29643"/>
                  <a:pt x="3048000" y="62137"/>
                </a:cubicBezTo>
                <a:cubicBezTo>
                  <a:pt x="3074383" y="170808"/>
                  <a:pt x="3027081" y="254537"/>
                  <a:pt x="3048000" y="310677"/>
                </a:cubicBezTo>
                <a:cubicBezTo>
                  <a:pt x="3056484" y="347034"/>
                  <a:pt x="3016790" y="372266"/>
                  <a:pt x="2985863" y="372814"/>
                </a:cubicBezTo>
                <a:cubicBezTo>
                  <a:pt x="2811542" y="431653"/>
                  <a:pt x="2651455" y="348019"/>
                  <a:pt x="2401118" y="372814"/>
                </a:cubicBezTo>
                <a:cubicBezTo>
                  <a:pt x="2150781" y="397609"/>
                  <a:pt x="2087854" y="310331"/>
                  <a:pt x="1845610" y="372814"/>
                </a:cubicBezTo>
                <a:cubicBezTo>
                  <a:pt x="1603366" y="435297"/>
                  <a:pt x="1478513" y="312374"/>
                  <a:pt x="1202390" y="372814"/>
                </a:cubicBezTo>
                <a:cubicBezTo>
                  <a:pt x="926267" y="433254"/>
                  <a:pt x="801587" y="335743"/>
                  <a:pt x="559170" y="372814"/>
                </a:cubicBezTo>
                <a:cubicBezTo>
                  <a:pt x="316753" y="409885"/>
                  <a:pt x="285928" y="342707"/>
                  <a:pt x="62137" y="372814"/>
                </a:cubicBezTo>
                <a:cubicBezTo>
                  <a:pt x="20400" y="365824"/>
                  <a:pt x="-2472" y="341299"/>
                  <a:pt x="0" y="310677"/>
                </a:cubicBezTo>
                <a:cubicBezTo>
                  <a:pt x="-19882" y="204882"/>
                  <a:pt x="8591" y="129453"/>
                  <a:pt x="0" y="62137"/>
                </a:cubicBezTo>
                <a:close/>
              </a:path>
            </a:pathLst>
          </a:custGeom>
          <a:no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45" name="Rounded Rectangle 44">
            <a:extLst>
              <a:ext uri="{FF2B5EF4-FFF2-40B4-BE49-F238E27FC236}">
                <a16:creationId xmlns:a16="http://schemas.microsoft.com/office/drawing/2014/main" id="{2DF29E2D-A436-C14B-B31B-90657C75EF18}"/>
              </a:ext>
            </a:extLst>
          </p:cNvPr>
          <p:cNvSpPr/>
          <p:nvPr/>
        </p:nvSpPr>
        <p:spPr>
          <a:xfrm>
            <a:off x="8562069" y="3009782"/>
            <a:ext cx="2191205" cy="337388"/>
          </a:xfrm>
          <a:custGeom>
            <a:avLst/>
            <a:gdLst>
              <a:gd name="csX0" fmla="*/ 0 w 2191205"/>
              <a:gd name="csY0" fmla="*/ 56232 h 337388"/>
              <a:gd name="csX1" fmla="*/ 56232 w 2191205"/>
              <a:gd name="csY1" fmla="*/ 0 h 337388"/>
              <a:gd name="csX2" fmla="*/ 617492 w 2191205"/>
              <a:gd name="csY2" fmla="*/ 0 h 337388"/>
              <a:gd name="csX3" fmla="*/ 1116390 w 2191205"/>
              <a:gd name="csY3" fmla="*/ 0 h 337388"/>
              <a:gd name="csX4" fmla="*/ 1594500 w 2191205"/>
              <a:gd name="csY4" fmla="*/ 0 h 337388"/>
              <a:gd name="csX5" fmla="*/ 2134973 w 2191205"/>
              <a:gd name="csY5" fmla="*/ 0 h 337388"/>
              <a:gd name="csX6" fmla="*/ 2191205 w 2191205"/>
              <a:gd name="csY6" fmla="*/ 56232 h 337388"/>
              <a:gd name="csX7" fmla="*/ 2191205 w 2191205"/>
              <a:gd name="csY7" fmla="*/ 281156 h 337388"/>
              <a:gd name="csX8" fmla="*/ 2134973 w 2191205"/>
              <a:gd name="csY8" fmla="*/ 337388 h 337388"/>
              <a:gd name="csX9" fmla="*/ 1656863 w 2191205"/>
              <a:gd name="csY9" fmla="*/ 337388 h 337388"/>
              <a:gd name="csX10" fmla="*/ 1137177 w 2191205"/>
              <a:gd name="csY10" fmla="*/ 337388 h 337388"/>
              <a:gd name="csX11" fmla="*/ 638279 w 2191205"/>
              <a:gd name="csY11" fmla="*/ 337388 h 337388"/>
              <a:gd name="csX12" fmla="*/ 56232 w 2191205"/>
              <a:gd name="csY12" fmla="*/ 337388 h 337388"/>
              <a:gd name="csX13" fmla="*/ 0 w 2191205"/>
              <a:gd name="csY13" fmla="*/ 281156 h 337388"/>
              <a:gd name="csX14" fmla="*/ 0 w 2191205"/>
              <a:gd name="csY14" fmla="*/ 56232 h 337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1205" h="337388" extrusionOk="0">
                <a:moveTo>
                  <a:pt x="0" y="56232"/>
                </a:moveTo>
                <a:cubicBezTo>
                  <a:pt x="-2310" y="23751"/>
                  <a:pt x="19190" y="2247"/>
                  <a:pt x="56232" y="0"/>
                </a:cubicBezTo>
                <a:cubicBezTo>
                  <a:pt x="171022" y="-2237"/>
                  <a:pt x="348750" y="53938"/>
                  <a:pt x="617492" y="0"/>
                </a:cubicBezTo>
                <a:cubicBezTo>
                  <a:pt x="886234" y="-53938"/>
                  <a:pt x="1003349" y="36297"/>
                  <a:pt x="1116390" y="0"/>
                </a:cubicBezTo>
                <a:cubicBezTo>
                  <a:pt x="1229431" y="-36297"/>
                  <a:pt x="1431142" y="13828"/>
                  <a:pt x="1594500" y="0"/>
                </a:cubicBezTo>
                <a:cubicBezTo>
                  <a:pt x="1757858" y="-13828"/>
                  <a:pt x="2018172" y="22369"/>
                  <a:pt x="2134973" y="0"/>
                </a:cubicBezTo>
                <a:cubicBezTo>
                  <a:pt x="2166549" y="-1069"/>
                  <a:pt x="2187797" y="24654"/>
                  <a:pt x="2191205" y="56232"/>
                </a:cubicBezTo>
                <a:cubicBezTo>
                  <a:pt x="2208917" y="133169"/>
                  <a:pt x="2188956" y="198959"/>
                  <a:pt x="2191205" y="281156"/>
                </a:cubicBezTo>
                <a:cubicBezTo>
                  <a:pt x="2189939" y="314307"/>
                  <a:pt x="2161627" y="332283"/>
                  <a:pt x="2134973" y="337388"/>
                </a:cubicBezTo>
                <a:cubicBezTo>
                  <a:pt x="1935940" y="338256"/>
                  <a:pt x="1767811" y="299713"/>
                  <a:pt x="1656863" y="337388"/>
                </a:cubicBezTo>
                <a:cubicBezTo>
                  <a:pt x="1545915" y="375063"/>
                  <a:pt x="1319148" y="329248"/>
                  <a:pt x="1137177" y="337388"/>
                </a:cubicBezTo>
                <a:cubicBezTo>
                  <a:pt x="955206" y="345528"/>
                  <a:pt x="806854" y="324309"/>
                  <a:pt x="638279" y="337388"/>
                </a:cubicBezTo>
                <a:cubicBezTo>
                  <a:pt x="469704" y="350467"/>
                  <a:pt x="287709" y="276968"/>
                  <a:pt x="56232" y="337388"/>
                </a:cubicBezTo>
                <a:cubicBezTo>
                  <a:pt x="28856" y="332819"/>
                  <a:pt x="-6732" y="309610"/>
                  <a:pt x="0" y="281156"/>
                </a:cubicBezTo>
                <a:cubicBezTo>
                  <a:pt x="-25267" y="220935"/>
                  <a:pt x="910" y="126583"/>
                  <a:pt x="0" y="56232"/>
                </a:cubicBezTo>
                <a:close/>
              </a:path>
            </a:pathLst>
          </a:custGeom>
          <a:no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48" name="TextBox 47">
            <a:extLst>
              <a:ext uri="{FF2B5EF4-FFF2-40B4-BE49-F238E27FC236}">
                <a16:creationId xmlns:a16="http://schemas.microsoft.com/office/drawing/2014/main" id="{3355CD9D-6858-FD44-B6BB-D883E3D8A1C7}"/>
              </a:ext>
            </a:extLst>
          </p:cNvPr>
          <p:cNvSpPr txBox="1"/>
          <p:nvPr/>
        </p:nvSpPr>
        <p:spPr>
          <a:xfrm>
            <a:off x="4657291" y="785280"/>
            <a:ext cx="1309974" cy="461665"/>
          </a:xfrm>
          <a:prstGeom prst="rect">
            <a:avLst/>
          </a:prstGeom>
          <a:noFill/>
        </p:spPr>
        <p:txBody>
          <a:bodyPr wrap="none" rtlCol="0">
            <a:spAutoFit/>
          </a:bodyPr>
          <a:lstStyle/>
          <a:p>
            <a:r>
              <a:rPr lang="en-US" dirty="0">
                <a:solidFill>
                  <a:schemeClr val="bg1"/>
                </a:solidFill>
              </a:rPr>
              <a:t>I = G </a:t>
            </a:r>
            <a:r>
              <a:rPr lang="en-US" sz="1800" baseline="30000" dirty="0">
                <a:solidFill>
                  <a:schemeClr val="bg1"/>
                </a:solidFill>
              </a:rPr>
              <a:t>x</a:t>
            </a:r>
            <a:r>
              <a:rPr lang="en-US" dirty="0">
                <a:solidFill>
                  <a:schemeClr val="bg1"/>
                </a:solidFill>
              </a:rPr>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4343400" y="1172655"/>
            <a:ext cx="3073280" cy="1128720"/>
            <a:chOff x="5035628" y="1279718"/>
            <a:chExt cx="3073280" cy="1128720"/>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381325" y="1688996"/>
              <a:ext cx="3868" cy="419100"/>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789215" y="2039106"/>
              <a:ext cx="915635" cy="369332"/>
            </a:xfrm>
            <a:prstGeom prst="rect">
              <a:avLst/>
            </a:prstGeom>
            <a:noFill/>
            <a:ln w="9525">
              <a:noFill/>
              <a:miter lim="800000"/>
              <a:headEnd/>
              <a:tailEnd/>
            </a:ln>
            <a:effectLst/>
          </p:spPr>
          <p:txBody>
            <a:bodyPr wrap="none">
              <a:spAutoFit/>
            </a:bodyPr>
            <a:lstStyle/>
            <a:p>
              <a:pPr algn="ctr">
                <a:defRPr/>
              </a:pPr>
              <a:r>
                <a:rPr lang="en-US" sz="18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828004" y="1638618"/>
              <a:ext cx="237156" cy="469478"/>
            </a:xfrm>
            <a:prstGeom prst="line">
              <a:avLst/>
            </a:prstGeom>
            <a:noFill/>
            <a:ln w="19050">
              <a:solidFill>
                <a:schemeClr val="bg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2041725"/>
              <a:ext cx="946150" cy="366713"/>
            </a:xfrm>
            <a:prstGeom prst="rect">
              <a:avLst/>
            </a:prstGeom>
            <a:noFill/>
            <a:ln w="9525">
              <a:noFill/>
              <a:miter lim="800000"/>
              <a:headEnd/>
              <a:tailEnd/>
            </a:ln>
            <a:effectLst/>
          </p:spPr>
          <p:txBody>
            <a:bodyPr wrap="none">
              <a:spAutoFit/>
            </a:bodyPr>
            <a:lstStyle/>
            <a:p>
              <a:pPr>
                <a:defRPr/>
              </a:pPr>
              <a:r>
                <a:rPr lang="en-US" sz="1800" dirty="0">
                  <a:solidFill>
                    <a:schemeClr val="bg1"/>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35628" y="2039106"/>
              <a:ext cx="889987" cy="369332"/>
            </a:xfrm>
            <a:prstGeom prst="rect">
              <a:avLst/>
            </a:prstGeom>
            <a:noFill/>
            <a:ln w="9525">
              <a:noFill/>
              <a:miter lim="800000"/>
              <a:headEnd/>
              <a:tailEnd/>
            </a:ln>
            <a:effectLst/>
          </p:spPr>
          <p:txBody>
            <a:bodyPr wrap="none">
              <a:spAutoFit/>
            </a:bodyPr>
            <a:lstStyle/>
            <a:p>
              <a:pPr algn="ctr">
                <a:defRPr/>
              </a:pPr>
              <a:r>
                <a:rPr lang="en-US" sz="18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7462577" y="2039106"/>
              <a:ext cx="646331" cy="369332"/>
            </a:xfrm>
            <a:prstGeom prst="rect">
              <a:avLst/>
            </a:prstGeom>
            <a:noFill/>
            <a:ln w="9525">
              <a:noFill/>
              <a:miter lim="800000"/>
              <a:headEnd/>
              <a:tailEnd/>
            </a:ln>
            <a:effectLst/>
          </p:spPr>
          <p:txBody>
            <a:bodyPr wrap="none">
              <a:spAutoFit/>
            </a:bodyPr>
            <a:lstStyle/>
            <a:p>
              <a:pPr>
                <a:defRPr/>
              </a:pPr>
              <a:r>
                <a:rPr lang="en-US" sz="1800" dirty="0">
                  <a:solidFill>
                    <a:schemeClr val="bg1"/>
                  </a:solidFill>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78543" y="1685047"/>
              <a:ext cx="359971" cy="419100"/>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2197718" cy="461665"/>
            </a:xfrm>
            <a:prstGeom prst="rect">
              <a:avLst/>
            </a:prstGeom>
            <a:noFill/>
          </p:spPr>
          <p:txBody>
            <a:bodyPr wrap="none" rtlCol="0">
              <a:spAutoFit/>
            </a:bodyPr>
            <a:lstStyle/>
            <a:p>
              <a:r>
                <a:rPr lang="en-US" dirty="0"/>
                <a:t>   </a:t>
              </a:r>
              <a:r>
                <a:rPr lang="en-US" dirty="0">
                  <a:solidFill>
                    <a:schemeClr val="bg1"/>
                  </a:solidFill>
                </a:rPr>
                <a:t>=</a:t>
              </a:r>
              <a:r>
                <a:rPr lang="en-US" dirty="0"/>
                <a:t> </a:t>
              </a:r>
              <a:r>
                <a:rPr lang="en-US" dirty="0">
                  <a:solidFill>
                    <a:srgbClr val="FF0000"/>
                  </a:solidFill>
                </a:rPr>
                <a:t>q</a:t>
              </a:r>
              <a:r>
                <a:rPr lang="en-US" dirty="0"/>
                <a:t> </a:t>
              </a:r>
              <a:r>
                <a:rPr lang="en-US" sz="1800" baseline="30000" dirty="0"/>
                <a:t>x</a:t>
              </a:r>
              <a:r>
                <a:rPr lang="en-US" dirty="0"/>
                <a:t> </a:t>
              </a:r>
              <a:r>
                <a:rPr lang="en-US" dirty="0">
                  <a:solidFill>
                    <a:srgbClr val="FF0000"/>
                  </a:solidFill>
                </a:rPr>
                <a:t>n</a:t>
              </a:r>
              <a:r>
                <a:rPr lang="en-US" dirty="0"/>
                <a:t> </a:t>
              </a:r>
              <a:r>
                <a:rPr lang="en-US" sz="1800" baseline="30000" dirty="0">
                  <a:solidFill>
                    <a:schemeClr val="bg1"/>
                  </a:solidFill>
                </a:rPr>
                <a:t>x</a:t>
              </a:r>
              <a:r>
                <a:rPr lang="en-US" dirty="0">
                  <a:solidFill>
                    <a:schemeClr val="bg1"/>
                  </a:solidFill>
                </a:rPr>
                <a:t> v </a:t>
              </a:r>
              <a:r>
                <a:rPr lang="en-US" sz="1800" baseline="30000" dirty="0">
                  <a:solidFill>
                    <a:schemeClr val="bg1"/>
                  </a:solidFill>
                </a:rPr>
                <a:t>x</a:t>
              </a:r>
              <a:r>
                <a:rPr lang="en-US" dirty="0">
                  <a:solidFill>
                    <a:schemeClr val="bg1"/>
                  </a:solidFill>
                </a:rPr>
                <a:t> A </a:t>
              </a:r>
            </a:p>
          </p:txBody>
        </p:sp>
      </p:grpSp>
      <p:sp>
        <p:nvSpPr>
          <p:cNvPr id="59" name="Rectangle 4">
            <a:extLst>
              <a:ext uri="{FF2B5EF4-FFF2-40B4-BE49-F238E27FC236}">
                <a16:creationId xmlns:a16="http://schemas.microsoft.com/office/drawing/2014/main" id="{732404F8-D7AA-6348-A929-E44F2D003A04}"/>
              </a:ext>
            </a:extLst>
          </p:cNvPr>
          <p:cNvSpPr>
            <a:spLocks noChangeArrowheads="1"/>
          </p:cNvSpPr>
          <p:nvPr/>
        </p:nvSpPr>
        <p:spPr bwMode="auto">
          <a:xfrm>
            <a:off x="8822985" y="3945776"/>
            <a:ext cx="2286001" cy="279672"/>
          </a:xfrm>
          <a:prstGeom prst="rect">
            <a:avLst/>
          </a:prstGeom>
          <a:solidFill>
            <a:srgbClr val="CCFF99"/>
          </a:solidFill>
          <a:ln w="9525">
            <a:solidFill>
              <a:schemeClr val="tx1"/>
            </a:solidFill>
            <a:miter lim="800000"/>
            <a:headEnd/>
            <a:tailEnd/>
          </a:ln>
          <a:effectLst/>
          <a:scene3d>
            <a:camera prst="orthographicFront"/>
            <a:lightRig rig="threePt" dir="t"/>
          </a:scene3d>
          <a:sp3d>
            <a:bevelT/>
          </a:sp3d>
        </p:spPr>
        <p:txBody>
          <a:bodyPr wrap="none" anchor="ctr"/>
          <a:lstStyle/>
          <a:p>
            <a:endParaRPr lang="en-US"/>
          </a:p>
        </p:txBody>
      </p:sp>
      <p:sp>
        <p:nvSpPr>
          <p:cNvPr id="60" name="Oval 26">
            <a:extLst>
              <a:ext uri="{FF2B5EF4-FFF2-40B4-BE49-F238E27FC236}">
                <a16:creationId xmlns:a16="http://schemas.microsoft.com/office/drawing/2014/main" id="{E4B63DEB-D67E-6448-8F42-5AACB8E445FE}"/>
              </a:ext>
            </a:extLst>
          </p:cNvPr>
          <p:cNvSpPr>
            <a:spLocks noChangeArrowheads="1"/>
          </p:cNvSpPr>
          <p:nvPr/>
        </p:nvSpPr>
        <p:spPr bwMode="auto">
          <a:xfrm>
            <a:off x="9523559" y="4015159"/>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61" name="AutoShape 29">
            <a:extLst>
              <a:ext uri="{FF2B5EF4-FFF2-40B4-BE49-F238E27FC236}">
                <a16:creationId xmlns:a16="http://schemas.microsoft.com/office/drawing/2014/main" id="{3ABC41E9-7E32-0240-A0AF-D9ECF0A4080C}"/>
              </a:ext>
            </a:extLst>
          </p:cNvPr>
          <p:cNvSpPr>
            <a:spLocks noChangeArrowheads="1"/>
          </p:cNvSpPr>
          <p:nvPr/>
        </p:nvSpPr>
        <p:spPr bwMode="auto">
          <a:xfrm>
            <a:off x="9535184" y="3446620"/>
            <a:ext cx="488438" cy="382803"/>
          </a:xfrm>
          <a:prstGeom prst="lightningBolt">
            <a:avLst/>
          </a:prstGeom>
          <a:solidFill>
            <a:srgbClr val="0058DE"/>
          </a:solidFill>
          <a:ln w="12700">
            <a:solidFill>
              <a:schemeClr val="tx1"/>
            </a:solidFill>
            <a:miter lim="800000"/>
            <a:headEnd/>
            <a:tailEnd/>
          </a:ln>
          <a:effectLst/>
        </p:spPr>
        <p:txBody>
          <a:bodyPr wrap="none" anchor="ctr"/>
          <a:lstStyle/>
          <a:p>
            <a:endParaRPr lang="en-US"/>
          </a:p>
        </p:txBody>
      </p:sp>
      <p:sp>
        <p:nvSpPr>
          <p:cNvPr id="62" name="Text Box 32">
            <a:extLst>
              <a:ext uri="{FF2B5EF4-FFF2-40B4-BE49-F238E27FC236}">
                <a16:creationId xmlns:a16="http://schemas.microsoft.com/office/drawing/2014/main" id="{D76F25C2-3C7E-104B-8CAB-36B9E0575036}"/>
              </a:ext>
            </a:extLst>
          </p:cNvPr>
          <p:cNvSpPr txBox="1">
            <a:spLocks noChangeArrowheads="1"/>
          </p:cNvSpPr>
          <p:nvPr/>
        </p:nvSpPr>
        <p:spPr bwMode="auto">
          <a:xfrm>
            <a:off x="8665972" y="4210649"/>
            <a:ext cx="2664445" cy="523220"/>
          </a:xfrm>
          <a:prstGeom prst="rect">
            <a:avLst/>
          </a:prstGeom>
          <a:noFill/>
          <a:ln w="12700">
            <a:noFill/>
            <a:miter lim="800000"/>
            <a:headEnd/>
            <a:tailEnd/>
          </a:ln>
          <a:effectLst/>
        </p:spPr>
        <p:txBody>
          <a:bodyPr wrap="square">
            <a:spAutoFit/>
          </a:bodyPr>
          <a:lstStyle/>
          <a:p>
            <a:pPr algn="ctr"/>
            <a:r>
              <a:rPr lang="en-US" sz="1400" dirty="0">
                <a:latin typeface="+mn-lt"/>
              </a:rPr>
              <a:t>How does the system</a:t>
            </a:r>
          </a:p>
          <a:p>
            <a:pPr algn="ctr"/>
            <a:r>
              <a:rPr lang="en-US" sz="1400" dirty="0">
                <a:latin typeface="+mn-lt"/>
              </a:rPr>
              <a:t>go BACK to equilibrium?</a:t>
            </a:r>
          </a:p>
        </p:txBody>
      </p:sp>
      <p:pic>
        <p:nvPicPr>
          <p:cNvPr id="68" name="Picture 67" descr="A picture containing remote, dark, table, control&#10;&#10;Description automatically generated">
            <a:extLst>
              <a:ext uri="{FF2B5EF4-FFF2-40B4-BE49-F238E27FC236}">
                <a16:creationId xmlns:a16="http://schemas.microsoft.com/office/drawing/2014/main" id="{B90E0AE2-2C79-FE44-8B71-CF291FBD717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581797">
            <a:off x="8280618" y="663029"/>
            <a:ext cx="3466582" cy="1263858"/>
          </a:xfrm>
          <a:prstGeom prst="rect">
            <a:avLst/>
          </a:prstGeom>
        </p:spPr>
      </p:pic>
      <p:sp>
        <p:nvSpPr>
          <p:cNvPr id="69" name="Rounded Rectangle 68">
            <a:extLst>
              <a:ext uri="{FF2B5EF4-FFF2-40B4-BE49-F238E27FC236}">
                <a16:creationId xmlns:a16="http://schemas.microsoft.com/office/drawing/2014/main" id="{1F749BB8-2AD8-0A44-951E-E79A6E4F5260}"/>
              </a:ext>
            </a:extLst>
          </p:cNvPr>
          <p:cNvSpPr/>
          <p:nvPr/>
        </p:nvSpPr>
        <p:spPr>
          <a:xfrm>
            <a:off x="8458199" y="5105400"/>
            <a:ext cx="3318621" cy="465741"/>
          </a:xfrm>
          <a:custGeom>
            <a:avLst/>
            <a:gdLst>
              <a:gd name="csX0" fmla="*/ 0 w 3318621"/>
              <a:gd name="csY0" fmla="*/ 77625 h 465741"/>
              <a:gd name="csX1" fmla="*/ 77625 w 3318621"/>
              <a:gd name="csY1" fmla="*/ 0 h 465741"/>
              <a:gd name="csX2" fmla="*/ 668121 w 3318621"/>
              <a:gd name="csY2" fmla="*/ 0 h 465741"/>
              <a:gd name="csX3" fmla="*/ 1163716 w 3318621"/>
              <a:gd name="csY3" fmla="*/ 0 h 465741"/>
              <a:gd name="csX4" fmla="*/ 1627677 w 3318621"/>
              <a:gd name="csY4" fmla="*/ 0 h 465741"/>
              <a:gd name="csX5" fmla="*/ 2186539 w 3318621"/>
              <a:gd name="csY5" fmla="*/ 0 h 465741"/>
              <a:gd name="csX6" fmla="*/ 2682134 w 3318621"/>
              <a:gd name="csY6" fmla="*/ 0 h 465741"/>
              <a:gd name="csX7" fmla="*/ 3240996 w 3318621"/>
              <a:gd name="csY7" fmla="*/ 0 h 465741"/>
              <a:gd name="csX8" fmla="*/ 3318621 w 3318621"/>
              <a:gd name="csY8" fmla="*/ 77625 h 465741"/>
              <a:gd name="csX9" fmla="*/ 3318621 w 3318621"/>
              <a:gd name="csY9" fmla="*/ 388116 h 465741"/>
              <a:gd name="csX10" fmla="*/ 3240996 w 3318621"/>
              <a:gd name="csY10" fmla="*/ 465741 h 465741"/>
              <a:gd name="csX11" fmla="*/ 2682134 w 3318621"/>
              <a:gd name="csY11" fmla="*/ 465741 h 465741"/>
              <a:gd name="csX12" fmla="*/ 2091638 w 3318621"/>
              <a:gd name="csY12" fmla="*/ 465741 h 465741"/>
              <a:gd name="csX13" fmla="*/ 1501142 w 3318621"/>
              <a:gd name="csY13" fmla="*/ 465741 h 465741"/>
              <a:gd name="csX14" fmla="*/ 1037181 w 3318621"/>
              <a:gd name="csY14" fmla="*/ 465741 h 465741"/>
              <a:gd name="csX15" fmla="*/ 77625 w 3318621"/>
              <a:gd name="csY15" fmla="*/ 465741 h 465741"/>
              <a:gd name="csX16" fmla="*/ 0 w 3318621"/>
              <a:gd name="csY16" fmla="*/ 388116 h 465741"/>
              <a:gd name="csX17" fmla="*/ 0 w 3318621"/>
              <a:gd name="csY17" fmla="*/ 77625 h 4657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18621" h="465741" extrusionOk="0">
                <a:moveTo>
                  <a:pt x="0" y="77625"/>
                </a:moveTo>
                <a:cubicBezTo>
                  <a:pt x="-10066" y="28545"/>
                  <a:pt x="31377" y="1267"/>
                  <a:pt x="77625" y="0"/>
                </a:cubicBezTo>
                <a:cubicBezTo>
                  <a:pt x="323121" y="-2694"/>
                  <a:pt x="472603" y="58887"/>
                  <a:pt x="668121" y="0"/>
                </a:cubicBezTo>
                <a:cubicBezTo>
                  <a:pt x="863639" y="-58887"/>
                  <a:pt x="928637" y="55786"/>
                  <a:pt x="1163716" y="0"/>
                </a:cubicBezTo>
                <a:cubicBezTo>
                  <a:pt x="1398796" y="-55786"/>
                  <a:pt x="1507123" y="50176"/>
                  <a:pt x="1627677" y="0"/>
                </a:cubicBezTo>
                <a:cubicBezTo>
                  <a:pt x="1748231" y="-50176"/>
                  <a:pt x="1928804" y="66160"/>
                  <a:pt x="2186539" y="0"/>
                </a:cubicBezTo>
                <a:cubicBezTo>
                  <a:pt x="2444274" y="-66160"/>
                  <a:pt x="2490173" y="15235"/>
                  <a:pt x="2682134" y="0"/>
                </a:cubicBezTo>
                <a:cubicBezTo>
                  <a:pt x="2874096" y="-15235"/>
                  <a:pt x="3107190" y="13464"/>
                  <a:pt x="3240996" y="0"/>
                </a:cubicBezTo>
                <a:cubicBezTo>
                  <a:pt x="3283139" y="-6947"/>
                  <a:pt x="3317099" y="36869"/>
                  <a:pt x="3318621" y="77625"/>
                </a:cubicBezTo>
                <a:cubicBezTo>
                  <a:pt x="3318682" y="169844"/>
                  <a:pt x="3288197" y="324935"/>
                  <a:pt x="3318621" y="388116"/>
                </a:cubicBezTo>
                <a:cubicBezTo>
                  <a:pt x="3309817" y="430483"/>
                  <a:pt x="3287346" y="456201"/>
                  <a:pt x="3240996" y="465741"/>
                </a:cubicBezTo>
                <a:cubicBezTo>
                  <a:pt x="3041751" y="511100"/>
                  <a:pt x="2951622" y="438574"/>
                  <a:pt x="2682134" y="465741"/>
                </a:cubicBezTo>
                <a:cubicBezTo>
                  <a:pt x="2412646" y="492908"/>
                  <a:pt x="2370960" y="447423"/>
                  <a:pt x="2091638" y="465741"/>
                </a:cubicBezTo>
                <a:cubicBezTo>
                  <a:pt x="1812316" y="484059"/>
                  <a:pt x="1794090" y="454213"/>
                  <a:pt x="1501142" y="465741"/>
                </a:cubicBezTo>
                <a:cubicBezTo>
                  <a:pt x="1208194" y="477269"/>
                  <a:pt x="1259938" y="446643"/>
                  <a:pt x="1037181" y="465741"/>
                </a:cubicBezTo>
                <a:cubicBezTo>
                  <a:pt x="814424" y="484839"/>
                  <a:pt x="415829" y="363889"/>
                  <a:pt x="77625" y="465741"/>
                </a:cubicBezTo>
                <a:cubicBezTo>
                  <a:pt x="34172" y="464554"/>
                  <a:pt x="919" y="418561"/>
                  <a:pt x="0" y="388116"/>
                </a:cubicBezTo>
                <a:cubicBezTo>
                  <a:pt x="-29001" y="308524"/>
                  <a:pt x="32704" y="187855"/>
                  <a:pt x="0" y="77625"/>
                </a:cubicBezTo>
                <a:close/>
              </a:path>
            </a:pathLst>
          </a:custGeom>
          <a:noFill/>
          <a:ln w="57150">
            <a:solidFill>
              <a:srgbClr val="00B05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70" name="Rectangle 69">
            <a:extLst>
              <a:ext uri="{FF2B5EF4-FFF2-40B4-BE49-F238E27FC236}">
                <a16:creationId xmlns:a16="http://schemas.microsoft.com/office/drawing/2014/main" id="{AD578821-91A7-A546-AB12-982C05F348EF}"/>
              </a:ext>
            </a:extLst>
          </p:cNvPr>
          <p:cNvSpPr/>
          <p:nvPr/>
        </p:nvSpPr>
        <p:spPr>
          <a:xfrm>
            <a:off x="12242439" y="748440"/>
            <a:ext cx="4093057" cy="2677745"/>
          </a:xfrm>
          <a:prstGeom prst="rect">
            <a:avLst/>
          </a:prstGeom>
          <a:solidFill>
            <a:srgbClr val="BFBFBF">
              <a:alpha val="7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Tree>
    <p:extLst>
      <p:ext uri="{BB962C8B-B14F-4D97-AF65-F5344CB8AC3E}">
        <p14:creationId xmlns:p14="http://schemas.microsoft.com/office/powerpoint/2010/main" val="35592992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animEffect transition="in" filter="fade">
                                      <p:cBhvr>
                                        <p:cTn id="9" dur="1000"/>
                                        <p:tgtEl>
                                          <p:spTgt spid="6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fade">
                                      <p:cBhvr>
                                        <p:cTn id="12" dur="1000"/>
                                        <p:tgtEl>
                                          <p:spTgt spid="6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1000"/>
                                        <p:tgtEl>
                                          <p:spTgt spid="6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dissolve">
                                      <p:cBhvr>
                                        <p:cTn id="18" dur="500"/>
                                        <p:tgtEl>
                                          <p:spTgt spid="69"/>
                                        </p:tgtEl>
                                      </p:cBhvr>
                                    </p:animEffect>
                                  </p:childTnLst>
                                </p:cTn>
                              </p:par>
                              <p:par>
                                <p:cTn id="19" presetID="9" presetClass="entr" presetSubtype="0" fill="hold" nodeType="withEffect">
                                  <p:stCondLst>
                                    <p:cond delay="0"/>
                                  </p:stCondLst>
                                  <p:childTnLst>
                                    <p:set>
                                      <p:cBhvr>
                                        <p:cTn id="20" dur="1" fill="hold">
                                          <p:stCondLst>
                                            <p:cond delay="0"/>
                                          </p:stCondLst>
                                        </p:cTn>
                                        <p:tgtEl>
                                          <p:spTgt spid="27">
                                            <p:txEl>
                                              <p:pRg st="1" end="1"/>
                                            </p:txEl>
                                          </p:spTgt>
                                        </p:tgtEl>
                                        <p:attrNameLst>
                                          <p:attrName>style.visibility</p:attrName>
                                        </p:attrNameLst>
                                      </p:cBhvr>
                                      <p:to>
                                        <p:strVal val="visible"/>
                                      </p:to>
                                    </p:set>
                                    <p:animEffect transition="in" filter="dissolve">
                                      <p:cBhvr>
                                        <p:cTn id="21" dur="500"/>
                                        <p:tgtEl>
                                          <p:spTgt spid="27">
                                            <p:txEl>
                                              <p:pRg st="1" end="1"/>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27">
                                            <p:txEl>
                                              <p:pRg st="2" end="2"/>
                                            </p:txEl>
                                          </p:spTgt>
                                        </p:tgtEl>
                                        <p:attrNameLst>
                                          <p:attrName>style.visibility</p:attrName>
                                        </p:attrNameLst>
                                      </p:cBhvr>
                                      <p:to>
                                        <p:strVal val="visible"/>
                                      </p:to>
                                    </p:set>
                                    <p:animEffect transition="in" filter="dissolve">
                                      <p:cBhvr>
                                        <p:cTn id="24" dur="500"/>
                                        <p:tgtEl>
                                          <p:spTgt spid="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p:bldP spid="6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524418" y="3706131"/>
            <a:ext cx="8722180" cy="2618469"/>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Carrier Concentration from Hall Effect</a:t>
            </a:r>
          </a:p>
          <a:p>
            <a:r>
              <a:rPr lang="en-US" sz="2400" dirty="0"/>
              <a:t>17.4 Physics of diffusion – Einstein Relationship</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5029200" y="4798768"/>
            <a:ext cx="6835752" cy="707886"/>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b="1" dirty="0"/>
              <a:t>Transport with scattering, non-equilibrium Stat. Mech. </a:t>
            </a:r>
          </a:p>
          <a:p>
            <a:pPr marL="285750" indent="-285750" eaLnBrk="1" hangingPunct="1">
              <a:buFont typeface="Arial" panose="020B0604020202020204" pitchFamily="34" charset="0"/>
              <a:buChar char="•"/>
            </a:pPr>
            <a:r>
              <a:rPr lang="en-US" altLang="en-US" sz="2000" dirty="0"/>
              <a:t>Drift-diffusion equation with recombination-generation</a:t>
            </a:r>
          </a:p>
        </p:txBody>
      </p:sp>
      <p:sp>
        <p:nvSpPr>
          <p:cNvPr id="26" name="Text Box 21">
            <a:extLst>
              <a:ext uri="{FF2B5EF4-FFF2-40B4-BE49-F238E27FC236}">
                <a16:creationId xmlns:a16="http://schemas.microsoft.com/office/drawing/2014/main" id="{D3268F89-68B6-CE44-BDB9-A471AEC5E0AF}"/>
              </a:ext>
            </a:extLst>
          </p:cNvPr>
          <p:cNvSpPr txBox="1">
            <a:spLocks noChangeArrowheads="1"/>
          </p:cNvSpPr>
          <p:nvPr/>
        </p:nvSpPr>
        <p:spPr bwMode="auto">
          <a:xfrm>
            <a:off x="8056526" y="5655483"/>
            <a:ext cx="3765488" cy="584775"/>
          </a:xfrm>
          <a:prstGeom prst="rect">
            <a:avLst/>
          </a:prstGeom>
          <a:noFill/>
          <a:ln w="5715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b="1" dirty="0"/>
              <a:t>Understanding transport in devices</a:t>
            </a:r>
          </a:p>
          <a:p>
            <a:pPr marL="285750" indent="-285750" eaLnBrk="1" hangingPunct="1">
              <a:buFont typeface="Arial" panose="020B0604020202020204" pitchFamily="34" charset="0"/>
              <a:buChar char="•"/>
            </a:pPr>
            <a:r>
              <a:rPr lang="en-US" altLang="en-US" sz="1600" dirty="0"/>
              <a:t>Diodes, BJT/HBT, MOS</a:t>
            </a:r>
          </a:p>
        </p:txBody>
      </p:sp>
      <p:sp>
        <p:nvSpPr>
          <p:cNvPr id="28" name="Rectangle 27">
            <a:extLst>
              <a:ext uri="{FF2B5EF4-FFF2-40B4-BE49-F238E27FC236}">
                <a16:creationId xmlns:a16="http://schemas.microsoft.com/office/drawing/2014/main" id="{C229E498-88D7-FB42-A2DE-FA493446F8DB}"/>
              </a:ext>
            </a:extLst>
          </p:cNvPr>
          <p:cNvSpPr/>
          <p:nvPr/>
        </p:nvSpPr>
        <p:spPr>
          <a:xfrm>
            <a:off x="7980326" y="5587153"/>
            <a:ext cx="3912404" cy="737447"/>
          </a:xfrm>
          <a:prstGeom prst="rect">
            <a:avLst/>
          </a:prstGeom>
          <a:solidFill>
            <a:srgbClr val="BFBFBF">
              <a:alpha val="7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30" name="Text Box 13">
            <a:extLst>
              <a:ext uri="{FF2B5EF4-FFF2-40B4-BE49-F238E27FC236}">
                <a16:creationId xmlns:a16="http://schemas.microsoft.com/office/drawing/2014/main" id="{7F232396-A14A-B94E-B277-4A42250CB577}"/>
              </a:ext>
            </a:extLst>
          </p:cNvPr>
          <p:cNvSpPr txBox="1">
            <a:spLocks noChangeArrowheads="1"/>
          </p:cNvSpPr>
          <p:nvPr/>
        </p:nvSpPr>
        <p:spPr bwMode="auto">
          <a:xfrm>
            <a:off x="8333470" y="1600200"/>
            <a:ext cx="3629930" cy="584775"/>
          </a:xfrm>
          <a:prstGeom prst="rect">
            <a:avLst/>
          </a:prstGeom>
          <a:noFill/>
          <a:ln w="57150">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285750" indent="-285750" eaLnBrk="1" hangingPunct="1">
              <a:buFont typeface="Arial" panose="020B0604020202020204" pitchFamily="34" charset="0"/>
              <a:buChar char="•"/>
            </a:pPr>
            <a:r>
              <a:rPr lang="en-US" altLang="en-US" sz="1600" b="1" dirty="0">
                <a:solidFill>
                  <a:schemeClr val="bg1">
                    <a:lumMod val="50000"/>
                  </a:schemeClr>
                </a:solidFill>
              </a:rPr>
              <a:t>Materials, composition, crystals</a:t>
            </a:r>
          </a:p>
          <a:p>
            <a:pPr marL="285750" indent="-285750" eaLnBrk="1" hangingPunct="1">
              <a:buFont typeface="Arial" panose="020B0604020202020204" pitchFamily="34" charset="0"/>
              <a:buChar char="•"/>
            </a:pPr>
            <a:r>
              <a:rPr lang="ja-JP" altLang="en-US" sz="1600" b="1">
                <a:solidFill>
                  <a:srgbClr val="FF0000"/>
                </a:solidFill>
              </a:rPr>
              <a:t>“</a:t>
            </a:r>
            <a:r>
              <a:rPr lang="en-US" altLang="ja-JP" sz="1600" b="1" dirty="0">
                <a:solidFill>
                  <a:srgbClr val="FF0000"/>
                </a:solidFill>
              </a:rPr>
              <a:t>known</a:t>
            </a:r>
            <a:r>
              <a:rPr lang="ja-JP" altLang="en-US" sz="1600" b="1">
                <a:solidFill>
                  <a:srgbClr val="FF0000"/>
                </a:solidFill>
              </a:rPr>
              <a:t>”</a:t>
            </a:r>
            <a:r>
              <a:rPr lang="en-US" altLang="ja-JP" sz="1600" b="1" dirty="0">
                <a:solidFill>
                  <a:srgbClr val="FF0000"/>
                </a:solidFill>
              </a:rPr>
              <a:t> bulk materials</a:t>
            </a:r>
          </a:p>
        </p:txBody>
      </p:sp>
      <p:sp>
        <p:nvSpPr>
          <p:cNvPr id="31" name="Text Box 13">
            <a:extLst>
              <a:ext uri="{FF2B5EF4-FFF2-40B4-BE49-F238E27FC236}">
                <a16:creationId xmlns:a16="http://schemas.microsoft.com/office/drawing/2014/main" id="{C9B521BF-7BE7-1E4A-9B80-ACE027CA70E7}"/>
              </a:ext>
            </a:extLst>
          </p:cNvPr>
          <p:cNvSpPr txBox="1">
            <a:spLocks noChangeArrowheads="1"/>
          </p:cNvSpPr>
          <p:nvPr/>
        </p:nvSpPr>
        <p:spPr bwMode="auto">
          <a:xfrm>
            <a:off x="8333469" y="2778485"/>
            <a:ext cx="3443352" cy="584775"/>
          </a:xfrm>
          <a:prstGeom prst="rect">
            <a:avLst/>
          </a:prstGeom>
          <a:noFill/>
          <a:ln w="57150">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285750" indent="-285750" eaLnBrk="1" hangingPunct="1">
              <a:buFont typeface="Symbol" pitchFamily="2" charset="2"/>
              <a:buChar char="Þ"/>
            </a:pPr>
            <a:r>
              <a:rPr lang="en-US" altLang="en-US" sz="1600" dirty="0">
                <a:solidFill>
                  <a:schemeClr val="bg1">
                    <a:lumMod val="50000"/>
                  </a:schemeClr>
                </a:solidFill>
              </a:rPr>
              <a:t>Equilibrium Statistical Mechanics</a:t>
            </a:r>
          </a:p>
          <a:p>
            <a:pPr marL="285750" indent="-285750" eaLnBrk="1" hangingPunct="1">
              <a:buFont typeface="Arial" panose="020B0604020202020204" pitchFamily="34" charset="0"/>
              <a:buChar char="•"/>
            </a:pPr>
            <a:r>
              <a:rPr lang="en-US" altLang="en-US" sz="1600" b="1" dirty="0">
                <a:solidFill>
                  <a:srgbClr val="FF0000"/>
                </a:solidFill>
              </a:rPr>
              <a:t>Occupation factors</a:t>
            </a:r>
            <a:endParaRPr lang="en-US" altLang="ja-JP" sz="1600" b="1" dirty="0">
              <a:solidFill>
                <a:srgbClr val="FF0000"/>
              </a:solidFill>
            </a:endParaRPr>
          </a:p>
        </p:txBody>
      </p:sp>
      <p:sp>
        <p:nvSpPr>
          <p:cNvPr id="32" name="Text Box 13">
            <a:extLst>
              <a:ext uri="{FF2B5EF4-FFF2-40B4-BE49-F238E27FC236}">
                <a16:creationId xmlns:a16="http://schemas.microsoft.com/office/drawing/2014/main" id="{00AE4C09-345F-E449-9130-383857CDC72C}"/>
              </a:ext>
            </a:extLst>
          </p:cNvPr>
          <p:cNvSpPr txBox="1">
            <a:spLocks noChangeArrowheads="1"/>
          </p:cNvSpPr>
          <p:nvPr/>
        </p:nvSpPr>
        <p:spPr bwMode="auto">
          <a:xfrm>
            <a:off x="8338190" y="2168885"/>
            <a:ext cx="3438632" cy="584775"/>
          </a:xfrm>
          <a:prstGeom prst="rect">
            <a:avLst/>
          </a:prstGeom>
          <a:noFill/>
          <a:ln w="57150">
            <a:noFill/>
            <a:miter lim="800000"/>
            <a:headEnd/>
            <a:tailEnd/>
          </a:ln>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285750" indent="-285750" eaLnBrk="1" hangingPunct="1">
              <a:buFont typeface="Symbol" pitchFamily="2" charset="2"/>
              <a:buChar char="Þ"/>
            </a:pPr>
            <a:r>
              <a:rPr lang="en-US" altLang="en-US" sz="1600" dirty="0">
                <a:solidFill>
                  <a:schemeClr val="bg1">
                    <a:lumMod val="50000"/>
                  </a:schemeClr>
                </a:solidFill>
              </a:rPr>
              <a:t>Quantum Mechanics Mechanics</a:t>
            </a:r>
          </a:p>
          <a:p>
            <a:pPr marL="285750" indent="-285750" eaLnBrk="1" hangingPunct="1">
              <a:buFont typeface="Arial" panose="020B0604020202020204" pitchFamily="34" charset="0"/>
              <a:buChar char="•"/>
            </a:pPr>
            <a:r>
              <a:rPr lang="en-US" altLang="en-US" sz="1600" b="1" dirty="0">
                <a:solidFill>
                  <a:srgbClr val="FF0000"/>
                </a:solidFill>
              </a:rPr>
              <a:t>Density of states and masses</a:t>
            </a:r>
          </a:p>
        </p:txBody>
      </p:sp>
      <p:sp>
        <p:nvSpPr>
          <p:cNvPr id="33" name="Rounded Rectangle 32">
            <a:extLst>
              <a:ext uri="{FF2B5EF4-FFF2-40B4-BE49-F238E27FC236}">
                <a16:creationId xmlns:a16="http://schemas.microsoft.com/office/drawing/2014/main" id="{86DC1441-ED5F-F442-BB28-1D49532C4106}"/>
              </a:ext>
            </a:extLst>
          </p:cNvPr>
          <p:cNvSpPr/>
          <p:nvPr/>
        </p:nvSpPr>
        <p:spPr>
          <a:xfrm>
            <a:off x="8562069" y="1813953"/>
            <a:ext cx="2485827" cy="394812"/>
          </a:xfrm>
          <a:custGeom>
            <a:avLst/>
            <a:gdLst>
              <a:gd name="csX0" fmla="*/ 0 w 2485827"/>
              <a:gd name="csY0" fmla="*/ 65803 h 394812"/>
              <a:gd name="csX1" fmla="*/ 65803 w 2485827"/>
              <a:gd name="csY1" fmla="*/ 0 h 394812"/>
              <a:gd name="csX2" fmla="*/ 701443 w 2485827"/>
              <a:gd name="csY2" fmla="*/ 0 h 394812"/>
              <a:gd name="csX3" fmla="*/ 1266456 w 2485827"/>
              <a:gd name="csY3" fmla="*/ 0 h 394812"/>
              <a:gd name="csX4" fmla="*/ 1807927 w 2485827"/>
              <a:gd name="csY4" fmla="*/ 0 h 394812"/>
              <a:gd name="csX5" fmla="*/ 2420024 w 2485827"/>
              <a:gd name="csY5" fmla="*/ 0 h 394812"/>
              <a:gd name="csX6" fmla="*/ 2485827 w 2485827"/>
              <a:gd name="csY6" fmla="*/ 65803 h 394812"/>
              <a:gd name="csX7" fmla="*/ 2485827 w 2485827"/>
              <a:gd name="csY7" fmla="*/ 329009 h 394812"/>
              <a:gd name="csX8" fmla="*/ 2420024 w 2485827"/>
              <a:gd name="csY8" fmla="*/ 394812 h 394812"/>
              <a:gd name="csX9" fmla="*/ 1878553 w 2485827"/>
              <a:gd name="csY9" fmla="*/ 394812 h 394812"/>
              <a:gd name="csX10" fmla="*/ 1289998 w 2485827"/>
              <a:gd name="csY10" fmla="*/ 394812 h 394812"/>
              <a:gd name="csX11" fmla="*/ 724985 w 2485827"/>
              <a:gd name="csY11" fmla="*/ 394812 h 394812"/>
              <a:gd name="csX12" fmla="*/ 65803 w 2485827"/>
              <a:gd name="csY12" fmla="*/ 394812 h 394812"/>
              <a:gd name="csX13" fmla="*/ 0 w 2485827"/>
              <a:gd name="csY13" fmla="*/ 329009 h 394812"/>
              <a:gd name="csX14" fmla="*/ 0 w 2485827"/>
              <a:gd name="csY14" fmla="*/ 65803 h 3948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85827" h="394812" extrusionOk="0">
                <a:moveTo>
                  <a:pt x="0" y="65803"/>
                </a:moveTo>
                <a:cubicBezTo>
                  <a:pt x="-9132" y="23828"/>
                  <a:pt x="27965" y="561"/>
                  <a:pt x="65803" y="0"/>
                </a:cubicBezTo>
                <a:cubicBezTo>
                  <a:pt x="281900" y="-16092"/>
                  <a:pt x="478045" y="27826"/>
                  <a:pt x="701443" y="0"/>
                </a:cubicBezTo>
                <a:cubicBezTo>
                  <a:pt x="924841" y="-27826"/>
                  <a:pt x="1100233" y="31793"/>
                  <a:pt x="1266456" y="0"/>
                </a:cubicBezTo>
                <a:cubicBezTo>
                  <a:pt x="1432679" y="-31793"/>
                  <a:pt x="1668255" y="31657"/>
                  <a:pt x="1807927" y="0"/>
                </a:cubicBezTo>
                <a:cubicBezTo>
                  <a:pt x="1947599" y="-31657"/>
                  <a:pt x="2181365" y="60933"/>
                  <a:pt x="2420024" y="0"/>
                </a:cubicBezTo>
                <a:cubicBezTo>
                  <a:pt x="2459464" y="-6376"/>
                  <a:pt x="2481933" y="28865"/>
                  <a:pt x="2485827" y="65803"/>
                </a:cubicBezTo>
                <a:cubicBezTo>
                  <a:pt x="2491446" y="179664"/>
                  <a:pt x="2460236" y="205195"/>
                  <a:pt x="2485827" y="329009"/>
                </a:cubicBezTo>
                <a:cubicBezTo>
                  <a:pt x="2481408" y="372660"/>
                  <a:pt x="2453585" y="391586"/>
                  <a:pt x="2420024" y="394812"/>
                </a:cubicBezTo>
                <a:cubicBezTo>
                  <a:pt x="2184842" y="418892"/>
                  <a:pt x="2072675" y="372671"/>
                  <a:pt x="1878553" y="394812"/>
                </a:cubicBezTo>
                <a:cubicBezTo>
                  <a:pt x="1684431" y="416953"/>
                  <a:pt x="1506782" y="385571"/>
                  <a:pt x="1289998" y="394812"/>
                </a:cubicBezTo>
                <a:cubicBezTo>
                  <a:pt x="1073215" y="404053"/>
                  <a:pt x="906238" y="347942"/>
                  <a:pt x="724985" y="394812"/>
                </a:cubicBezTo>
                <a:cubicBezTo>
                  <a:pt x="543732" y="441682"/>
                  <a:pt x="336315" y="352690"/>
                  <a:pt x="65803" y="394812"/>
                </a:cubicBezTo>
                <a:cubicBezTo>
                  <a:pt x="35698" y="387070"/>
                  <a:pt x="-9782" y="361570"/>
                  <a:pt x="0" y="329009"/>
                </a:cubicBezTo>
                <a:cubicBezTo>
                  <a:pt x="-27700" y="241453"/>
                  <a:pt x="27133" y="131822"/>
                  <a:pt x="0" y="65803"/>
                </a:cubicBezTo>
                <a:close/>
              </a:path>
            </a:pathLst>
          </a:custGeom>
          <a:no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6" name="Rounded Rectangle 35">
            <a:extLst>
              <a:ext uri="{FF2B5EF4-FFF2-40B4-BE49-F238E27FC236}">
                <a16:creationId xmlns:a16="http://schemas.microsoft.com/office/drawing/2014/main" id="{44C78E77-061B-7E49-BB83-E475C372C2E8}"/>
              </a:ext>
            </a:extLst>
          </p:cNvPr>
          <p:cNvSpPr/>
          <p:nvPr/>
        </p:nvSpPr>
        <p:spPr>
          <a:xfrm>
            <a:off x="8562069" y="2362200"/>
            <a:ext cx="3048000" cy="372814"/>
          </a:xfrm>
          <a:custGeom>
            <a:avLst/>
            <a:gdLst>
              <a:gd name="csX0" fmla="*/ 0 w 3048000"/>
              <a:gd name="csY0" fmla="*/ 62137 h 372814"/>
              <a:gd name="csX1" fmla="*/ 62137 w 3048000"/>
              <a:gd name="csY1" fmla="*/ 0 h 372814"/>
              <a:gd name="csX2" fmla="*/ 705357 w 3048000"/>
              <a:gd name="csY2" fmla="*/ 0 h 372814"/>
              <a:gd name="csX3" fmla="*/ 1260865 w 3048000"/>
              <a:gd name="csY3" fmla="*/ 0 h 372814"/>
              <a:gd name="csX4" fmla="*/ 1787135 w 3048000"/>
              <a:gd name="csY4" fmla="*/ 0 h 372814"/>
              <a:gd name="csX5" fmla="*/ 2401118 w 3048000"/>
              <a:gd name="csY5" fmla="*/ 0 h 372814"/>
              <a:gd name="csX6" fmla="*/ 2985863 w 3048000"/>
              <a:gd name="csY6" fmla="*/ 0 h 372814"/>
              <a:gd name="csX7" fmla="*/ 3048000 w 3048000"/>
              <a:gd name="csY7" fmla="*/ 62137 h 372814"/>
              <a:gd name="csX8" fmla="*/ 3048000 w 3048000"/>
              <a:gd name="csY8" fmla="*/ 310677 h 372814"/>
              <a:gd name="csX9" fmla="*/ 2985863 w 3048000"/>
              <a:gd name="csY9" fmla="*/ 372814 h 372814"/>
              <a:gd name="csX10" fmla="*/ 2401118 w 3048000"/>
              <a:gd name="csY10" fmla="*/ 372814 h 372814"/>
              <a:gd name="csX11" fmla="*/ 1845610 w 3048000"/>
              <a:gd name="csY11" fmla="*/ 372814 h 372814"/>
              <a:gd name="csX12" fmla="*/ 1202390 w 3048000"/>
              <a:gd name="csY12" fmla="*/ 372814 h 372814"/>
              <a:gd name="csX13" fmla="*/ 559170 w 3048000"/>
              <a:gd name="csY13" fmla="*/ 372814 h 372814"/>
              <a:gd name="csX14" fmla="*/ 62137 w 3048000"/>
              <a:gd name="csY14" fmla="*/ 372814 h 372814"/>
              <a:gd name="csX15" fmla="*/ 0 w 3048000"/>
              <a:gd name="csY15" fmla="*/ 310677 h 372814"/>
              <a:gd name="csX16" fmla="*/ 0 w 3048000"/>
              <a:gd name="csY16" fmla="*/ 62137 h 3728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048000" h="372814" extrusionOk="0">
                <a:moveTo>
                  <a:pt x="0" y="62137"/>
                </a:moveTo>
                <a:cubicBezTo>
                  <a:pt x="-7471" y="23212"/>
                  <a:pt x="26486" y="501"/>
                  <a:pt x="62137" y="0"/>
                </a:cubicBezTo>
                <a:cubicBezTo>
                  <a:pt x="362236" y="-56465"/>
                  <a:pt x="558743" y="27288"/>
                  <a:pt x="705357" y="0"/>
                </a:cubicBezTo>
                <a:cubicBezTo>
                  <a:pt x="851971" y="-27288"/>
                  <a:pt x="1047121" y="38704"/>
                  <a:pt x="1260865" y="0"/>
                </a:cubicBezTo>
                <a:cubicBezTo>
                  <a:pt x="1474609" y="-38704"/>
                  <a:pt x="1635719" y="24574"/>
                  <a:pt x="1787135" y="0"/>
                </a:cubicBezTo>
                <a:cubicBezTo>
                  <a:pt x="1938551" y="-24574"/>
                  <a:pt x="2100510" y="71388"/>
                  <a:pt x="2401118" y="0"/>
                </a:cubicBezTo>
                <a:cubicBezTo>
                  <a:pt x="2701726" y="-71388"/>
                  <a:pt x="2764626" y="65154"/>
                  <a:pt x="2985863" y="0"/>
                </a:cubicBezTo>
                <a:cubicBezTo>
                  <a:pt x="3024813" y="-7540"/>
                  <a:pt x="3045926" y="29643"/>
                  <a:pt x="3048000" y="62137"/>
                </a:cubicBezTo>
                <a:cubicBezTo>
                  <a:pt x="3074383" y="170808"/>
                  <a:pt x="3027081" y="254537"/>
                  <a:pt x="3048000" y="310677"/>
                </a:cubicBezTo>
                <a:cubicBezTo>
                  <a:pt x="3056484" y="347034"/>
                  <a:pt x="3016790" y="372266"/>
                  <a:pt x="2985863" y="372814"/>
                </a:cubicBezTo>
                <a:cubicBezTo>
                  <a:pt x="2811542" y="431653"/>
                  <a:pt x="2651455" y="348019"/>
                  <a:pt x="2401118" y="372814"/>
                </a:cubicBezTo>
                <a:cubicBezTo>
                  <a:pt x="2150781" y="397609"/>
                  <a:pt x="2087854" y="310331"/>
                  <a:pt x="1845610" y="372814"/>
                </a:cubicBezTo>
                <a:cubicBezTo>
                  <a:pt x="1603366" y="435297"/>
                  <a:pt x="1478513" y="312374"/>
                  <a:pt x="1202390" y="372814"/>
                </a:cubicBezTo>
                <a:cubicBezTo>
                  <a:pt x="926267" y="433254"/>
                  <a:pt x="801587" y="335743"/>
                  <a:pt x="559170" y="372814"/>
                </a:cubicBezTo>
                <a:cubicBezTo>
                  <a:pt x="316753" y="409885"/>
                  <a:pt x="285928" y="342707"/>
                  <a:pt x="62137" y="372814"/>
                </a:cubicBezTo>
                <a:cubicBezTo>
                  <a:pt x="20400" y="365824"/>
                  <a:pt x="-2472" y="341299"/>
                  <a:pt x="0" y="310677"/>
                </a:cubicBezTo>
                <a:cubicBezTo>
                  <a:pt x="-19882" y="204882"/>
                  <a:pt x="8591" y="129453"/>
                  <a:pt x="0" y="62137"/>
                </a:cubicBezTo>
                <a:close/>
              </a:path>
            </a:pathLst>
          </a:custGeom>
          <a:no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45" name="Rounded Rectangle 44">
            <a:extLst>
              <a:ext uri="{FF2B5EF4-FFF2-40B4-BE49-F238E27FC236}">
                <a16:creationId xmlns:a16="http://schemas.microsoft.com/office/drawing/2014/main" id="{2DF29E2D-A436-C14B-B31B-90657C75EF18}"/>
              </a:ext>
            </a:extLst>
          </p:cNvPr>
          <p:cNvSpPr/>
          <p:nvPr/>
        </p:nvSpPr>
        <p:spPr>
          <a:xfrm>
            <a:off x="8562069" y="3009782"/>
            <a:ext cx="2191205" cy="337388"/>
          </a:xfrm>
          <a:custGeom>
            <a:avLst/>
            <a:gdLst>
              <a:gd name="csX0" fmla="*/ 0 w 2191205"/>
              <a:gd name="csY0" fmla="*/ 56232 h 337388"/>
              <a:gd name="csX1" fmla="*/ 56232 w 2191205"/>
              <a:gd name="csY1" fmla="*/ 0 h 337388"/>
              <a:gd name="csX2" fmla="*/ 617492 w 2191205"/>
              <a:gd name="csY2" fmla="*/ 0 h 337388"/>
              <a:gd name="csX3" fmla="*/ 1116390 w 2191205"/>
              <a:gd name="csY3" fmla="*/ 0 h 337388"/>
              <a:gd name="csX4" fmla="*/ 1594500 w 2191205"/>
              <a:gd name="csY4" fmla="*/ 0 h 337388"/>
              <a:gd name="csX5" fmla="*/ 2134973 w 2191205"/>
              <a:gd name="csY5" fmla="*/ 0 h 337388"/>
              <a:gd name="csX6" fmla="*/ 2191205 w 2191205"/>
              <a:gd name="csY6" fmla="*/ 56232 h 337388"/>
              <a:gd name="csX7" fmla="*/ 2191205 w 2191205"/>
              <a:gd name="csY7" fmla="*/ 281156 h 337388"/>
              <a:gd name="csX8" fmla="*/ 2134973 w 2191205"/>
              <a:gd name="csY8" fmla="*/ 337388 h 337388"/>
              <a:gd name="csX9" fmla="*/ 1656863 w 2191205"/>
              <a:gd name="csY9" fmla="*/ 337388 h 337388"/>
              <a:gd name="csX10" fmla="*/ 1137177 w 2191205"/>
              <a:gd name="csY10" fmla="*/ 337388 h 337388"/>
              <a:gd name="csX11" fmla="*/ 638279 w 2191205"/>
              <a:gd name="csY11" fmla="*/ 337388 h 337388"/>
              <a:gd name="csX12" fmla="*/ 56232 w 2191205"/>
              <a:gd name="csY12" fmla="*/ 337388 h 337388"/>
              <a:gd name="csX13" fmla="*/ 0 w 2191205"/>
              <a:gd name="csY13" fmla="*/ 281156 h 337388"/>
              <a:gd name="csX14" fmla="*/ 0 w 2191205"/>
              <a:gd name="csY14" fmla="*/ 56232 h 337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91205" h="337388" extrusionOk="0">
                <a:moveTo>
                  <a:pt x="0" y="56232"/>
                </a:moveTo>
                <a:cubicBezTo>
                  <a:pt x="-2310" y="23751"/>
                  <a:pt x="19190" y="2247"/>
                  <a:pt x="56232" y="0"/>
                </a:cubicBezTo>
                <a:cubicBezTo>
                  <a:pt x="171022" y="-2237"/>
                  <a:pt x="348750" y="53938"/>
                  <a:pt x="617492" y="0"/>
                </a:cubicBezTo>
                <a:cubicBezTo>
                  <a:pt x="886234" y="-53938"/>
                  <a:pt x="1003349" y="36297"/>
                  <a:pt x="1116390" y="0"/>
                </a:cubicBezTo>
                <a:cubicBezTo>
                  <a:pt x="1229431" y="-36297"/>
                  <a:pt x="1431142" y="13828"/>
                  <a:pt x="1594500" y="0"/>
                </a:cubicBezTo>
                <a:cubicBezTo>
                  <a:pt x="1757858" y="-13828"/>
                  <a:pt x="2018172" y="22369"/>
                  <a:pt x="2134973" y="0"/>
                </a:cubicBezTo>
                <a:cubicBezTo>
                  <a:pt x="2166549" y="-1069"/>
                  <a:pt x="2187797" y="24654"/>
                  <a:pt x="2191205" y="56232"/>
                </a:cubicBezTo>
                <a:cubicBezTo>
                  <a:pt x="2208917" y="133169"/>
                  <a:pt x="2188956" y="198959"/>
                  <a:pt x="2191205" y="281156"/>
                </a:cubicBezTo>
                <a:cubicBezTo>
                  <a:pt x="2189939" y="314307"/>
                  <a:pt x="2161627" y="332283"/>
                  <a:pt x="2134973" y="337388"/>
                </a:cubicBezTo>
                <a:cubicBezTo>
                  <a:pt x="1935940" y="338256"/>
                  <a:pt x="1767811" y="299713"/>
                  <a:pt x="1656863" y="337388"/>
                </a:cubicBezTo>
                <a:cubicBezTo>
                  <a:pt x="1545915" y="375063"/>
                  <a:pt x="1319148" y="329248"/>
                  <a:pt x="1137177" y="337388"/>
                </a:cubicBezTo>
                <a:cubicBezTo>
                  <a:pt x="955206" y="345528"/>
                  <a:pt x="806854" y="324309"/>
                  <a:pt x="638279" y="337388"/>
                </a:cubicBezTo>
                <a:cubicBezTo>
                  <a:pt x="469704" y="350467"/>
                  <a:pt x="287709" y="276968"/>
                  <a:pt x="56232" y="337388"/>
                </a:cubicBezTo>
                <a:cubicBezTo>
                  <a:pt x="28856" y="332819"/>
                  <a:pt x="-6732" y="309610"/>
                  <a:pt x="0" y="281156"/>
                </a:cubicBezTo>
                <a:cubicBezTo>
                  <a:pt x="-25267" y="220935"/>
                  <a:pt x="910" y="126583"/>
                  <a:pt x="0" y="56232"/>
                </a:cubicBezTo>
                <a:close/>
              </a:path>
            </a:pathLst>
          </a:custGeom>
          <a:no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48" name="TextBox 47">
            <a:extLst>
              <a:ext uri="{FF2B5EF4-FFF2-40B4-BE49-F238E27FC236}">
                <a16:creationId xmlns:a16="http://schemas.microsoft.com/office/drawing/2014/main" id="{3355CD9D-6858-FD44-B6BB-D883E3D8A1C7}"/>
              </a:ext>
            </a:extLst>
          </p:cNvPr>
          <p:cNvSpPr txBox="1"/>
          <p:nvPr/>
        </p:nvSpPr>
        <p:spPr>
          <a:xfrm>
            <a:off x="4657291" y="785280"/>
            <a:ext cx="1309974" cy="461665"/>
          </a:xfrm>
          <a:prstGeom prst="rect">
            <a:avLst/>
          </a:prstGeom>
          <a:noFill/>
        </p:spPr>
        <p:txBody>
          <a:bodyPr wrap="none" rtlCol="0">
            <a:spAutoFit/>
          </a:bodyPr>
          <a:lstStyle/>
          <a:p>
            <a:r>
              <a:rPr lang="en-US" dirty="0"/>
              <a:t>I = G </a:t>
            </a:r>
            <a:r>
              <a:rPr lang="en-US" sz="1800" baseline="30000" dirty="0"/>
              <a:t>x</a:t>
            </a:r>
            <a:r>
              <a:rPr lang="en-US"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4343400" y="1172655"/>
            <a:ext cx="3073280" cy="1128720"/>
            <a:chOff x="5035628" y="1279718"/>
            <a:chExt cx="3073280" cy="1128720"/>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381325" y="1688996"/>
              <a:ext cx="3868" cy="419100"/>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789215" y="2039106"/>
              <a:ext cx="915635" cy="369332"/>
            </a:xfrm>
            <a:prstGeom prst="rect">
              <a:avLst/>
            </a:prstGeom>
            <a:noFill/>
            <a:ln w="9525">
              <a:noFill/>
              <a:miter lim="800000"/>
              <a:headEnd/>
              <a:tailEnd/>
            </a:ln>
            <a:effectLst/>
          </p:spPr>
          <p:txBody>
            <a:bodyPr wrap="none">
              <a:spAutoFit/>
            </a:bodyPr>
            <a:lstStyle/>
            <a:p>
              <a:pPr algn="ctr">
                <a:defRPr/>
              </a:pPr>
              <a:r>
                <a:rPr lang="en-US" sz="18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828004" y="1638618"/>
              <a:ext cx="237156" cy="469478"/>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2041725"/>
              <a:ext cx="946150" cy="366713"/>
            </a:xfrm>
            <a:prstGeom prst="rect">
              <a:avLst/>
            </a:prstGeom>
            <a:noFill/>
            <a:ln w="9525">
              <a:noFill/>
              <a:miter lim="800000"/>
              <a:headEnd/>
              <a:tailEnd/>
            </a:ln>
            <a:effectLst/>
          </p:spPr>
          <p:txBody>
            <a:bodyPr wrap="none">
              <a:spAutoFit/>
            </a:bodyPr>
            <a:lstStyle/>
            <a:p>
              <a:pPr>
                <a:defRPr/>
              </a:pPr>
              <a:r>
                <a:rPr lang="en-US" sz="18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35628" y="2039106"/>
              <a:ext cx="889987" cy="369332"/>
            </a:xfrm>
            <a:prstGeom prst="rect">
              <a:avLst/>
            </a:prstGeom>
            <a:noFill/>
            <a:ln w="9525">
              <a:noFill/>
              <a:miter lim="800000"/>
              <a:headEnd/>
              <a:tailEnd/>
            </a:ln>
            <a:effectLst/>
          </p:spPr>
          <p:txBody>
            <a:bodyPr wrap="none">
              <a:spAutoFit/>
            </a:bodyPr>
            <a:lstStyle/>
            <a:p>
              <a:pPr algn="ctr">
                <a:defRPr/>
              </a:pPr>
              <a:r>
                <a:rPr lang="en-US" sz="18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7462577" y="2039106"/>
              <a:ext cx="646331" cy="369332"/>
            </a:xfrm>
            <a:prstGeom prst="rect">
              <a:avLst/>
            </a:prstGeom>
            <a:noFill/>
            <a:ln w="9525">
              <a:noFill/>
              <a:miter lim="800000"/>
              <a:headEnd/>
              <a:tailEnd/>
            </a:ln>
            <a:effectLst/>
          </p:spPr>
          <p:txBody>
            <a:bodyPr wrap="none">
              <a:spAutoFit/>
            </a:bodyPr>
            <a:lstStyle/>
            <a:p>
              <a:pPr>
                <a:defRPr/>
              </a:pPr>
              <a:r>
                <a:rPr lang="en-US" sz="18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78543" y="1685047"/>
              <a:ext cx="359971" cy="419100"/>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2197718" cy="461665"/>
            </a:xfrm>
            <a:prstGeom prst="rect">
              <a:avLst/>
            </a:prstGeom>
            <a:noFill/>
          </p:spPr>
          <p:txBody>
            <a:bodyPr wrap="none" rtlCol="0">
              <a:spAutoFit/>
            </a:bodyPr>
            <a:lstStyle/>
            <a:p>
              <a:r>
                <a:rPr lang="en-US" dirty="0"/>
                <a:t>   = </a:t>
              </a:r>
              <a:r>
                <a:rPr lang="en-US" dirty="0">
                  <a:solidFill>
                    <a:srgbClr val="FF0000"/>
                  </a:solidFill>
                </a:rPr>
                <a:t>q</a:t>
              </a:r>
              <a:r>
                <a:rPr lang="en-US" dirty="0"/>
                <a:t> </a:t>
              </a:r>
              <a:r>
                <a:rPr lang="en-US" sz="1800" baseline="30000" dirty="0"/>
                <a:t>x</a:t>
              </a:r>
              <a:r>
                <a:rPr lang="en-US" dirty="0"/>
                <a:t> </a:t>
              </a:r>
              <a:r>
                <a:rPr lang="en-US" dirty="0">
                  <a:solidFill>
                    <a:srgbClr val="FF0000"/>
                  </a:solidFill>
                </a:rPr>
                <a:t>n</a:t>
              </a:r>
              <a:r>
                <a:rPr lang="en-US" dirty="0"/>
                <a:t> </a:t>
              </a:r>
              <a:r>
                <a:rPr lang="en-US" sz="1800" baseline="30000" dirty="0"/>
                <a:t>x</a:t>
              </a:r>
              <a:r>
                <a:rPr lang="en-US" dirty="0"/>
                <a:t> </a:t>
              </a:r>
              <a:r>
                <a:rPr lang="en-US" dirty="0">
                  <a:solidFill>
                    <a:srgbClr val="00B050"/>
                  </a:solidFill>
                </a:rPr>
                <a:t>v</a:t>
              </a:r>
              <a:r>
                <a:rPr lang="en-US" dirty="0"/>
                <a:t> </a:t>
              </a:r>
              <a:r>
                <a:rPr lang="en-US" sz="1800" baseline="30000" dirty="0"/>
                <a:t>x</a:t>
              </a:r>
              <a:r>
                <a:rPr lang="en-US" dirty="0"/>
                <a:t> A </a:t>
              </a:r>
            </a:p>
          </p:txBody>
        </p:sp>
      </p:grpSp>
      <p:sp>
        <p:nvSpPr>
          <p:cNvPr id="59" name="Rectangle 4">
            <a:extLst>
              <a:ext uri="{FF2B5EF4-FFF2-40B4-BE49-F238E27FC236}">
                <a16:creationId xmlns:a16="http://schemas.microsoft.com/office/drawing/2014/main" id="{732404F8-D7AA-6348-A929-E44F2D003A04}"/>
              </a:ext>
            </a:extLst>
          </p:cNvPr>
          <p:cNvSpPr>
            <a:spLocks noChangeArrowheads="1"/>
          </p:cNvSpPr>
          <p:nvPr/>
        </p:nvSpPr>
        <p:spPr bwMode="auto">
          <a:xfrm>
            <a:off x="8822985" y="3945776"/>
            <a:ext cx="2286001" cy="279672"/>
          </a:xfrm>
          <a:prstGeom prst="rect">
            <a:avLst/>
          </a:prstGeom>
          <a:solidFill>
            <a:srgbClr val="CCFF99"/>
          </a:solidFill>
          <a:ln w="9525">
            <a:solidFill>
              <a:schemeClr val="tx1"/>
            </a:solidFill>
            <a:miter lim="800000"/>
            <a:headEnd/>
            <a:tailEnd/>
          </a:ln>
          <a:effectLst/>
          <a:scene3d>
            <a:camera prst="orthographicFront"/>
            <a:lightRig rig="threePt" dir="t"/>
          </a:scene3d>
          <a:sp3d>
            <a:bevelT/>
          </a:sp3d>
        </p:spPr>
        <p:txBody>
          <a:bodyPr wrap="none" anchor="ctr"/>
          <a:lstStyle/>
          <a:p>
            <a:endParaRPr lang="en-US"/>
          </a:p>
        </p:txBody>
      </p:sp>
      <p:sp>
        <p:nvSpPr>
          <p:cNvPr id="60" name="Oval 26">
            <a:extLst>
              <a:ext uri="{FF2B5EF4-FFF2-40B4-BE49-F238E27FC236}">
                <a16:creationId xmlns:a16="http://schemas.microsoft.com/office/drawing/2014/main" id="{E4B63DEB-D67E-6448-8F42-5AACB8E445FE}"/>
              </a:ext>
            </a:extLst>
          </p:cNvPr>
          <p:cNvSpPr>
            <a:spLocks noChangeArrowheads="1"/>
          </p:cNvSpPr>
          <p:nvPr/>
        </p:nvSpPr>
        <p:spPr bwMode="auto">
          <a:xfrm>
            <a:off x="9523559" y="4015159"/>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61" name="AutoShape 29">
            <a:extLst>
              <a:ext uri="{FF2B5EF4-FFF2-40B4-BE49-F238E27FC236}">
                <a16:creationId xmlns:a16="http://schemas.microsoft.com/office/drawing/2014/main" id="{3ABC41E9-7E32-0240-A0AF-D9ECF0A4080C}"/>
              </a:ext>
            </a:extLst>
          </p:cNvPr>
          <p:cNvSpPr>
            <a:spLocks noChangeArrowheads="1"/>
          </p:cNvSpPr>
          <p:nvPr/>
        </p:nvSpPr>
        <p:spPr bwMode="auto">
          <a:xfrm>
            <a:off x="9535184" y="3446620"/>
            <a:ext cx="488438" cy="382803"/>
          </a:xfrm>
          <a:prstGeom prst="lightningBolt">
            <a:avLst/>
          </a:prstGeom>
          <a:solidFill>
            <a:srgbClr val="0058DE"/>
          </a:solidFill>
          <a:ln w="12700">
            <a:solidFill>
              <a:schemeClr val="tx1"/>
            </a:solidFill>
            <a:miter lim="800000"/>
            <a:headEnd/>
            <a:tailEnd/>
          </a:ln>
          <a:effectLst/>
        </p:spPr>
        <p:txBody>
          <a:bodyPr wrap="none" anchor="ctr"/>
          <a:lstStyle/>
          <a:p>
            <a:endParaRPr lang="en-US"/>
          </a:p>
        </p:txBody>
      </p:sp>
      <p:sp>
        <p:nvSpPr>
          <p:cNvPr id="62" name="Text Box 32">
            <a:extLst>
              <a:ext uri="{FF2B5EF4-FFF2-40B4-BE49-F238E27FC236}">
                <a16:creationId xmlns:a16="http://schemas.microsoft.com/office/drawing/2014/main" id="{D76F25C2-3C7E-104B-8CAB-36B9E0575036}"/>
              </a:ext>
            </a:extLst>
          </p:cNvPr>
          <p:cNvSpPr txBox="1">
            <a:spLocks noChangeArrowheads="1"/>
          </p:cNvSpPr>
          <p:nvPr/>
        </p:nvSpPr>
        <p:spPr bwMode="auto">
          <a:xfrm>
            <a:off x="8665972" y="4210649"/>
            <a:ext cx="2664445" cy="523220"/>
          </a:xfrm>
          <a:prstGeom prst="rect">
            <a:avLst/>
          </a:prstGeom>
          <a:noFill/>
          <a:ln w="12700">
            <a:noFill/>
            <a:miter lim="800000"/>
            <a:headEnd/>
            <a:tailEnd/>
          </a:ln>
          <a:effectLst/>
        </p:spPr>
        <p:txBody>
          <a:bodyPr wrap="square">
            <a:spAutoFit/>
          </a:bodyPr>
          <a:lstStyle/>
          <a:p>
            <a:pPr algn="ctr"/>
            <a:r>
              <a:rPr lang="en-US" sz="1400" dirty="0">
                <a:latin typeface="+mn-lt"/>
              </a:rPr>
              <a:t>How does the system</a:t>
            </a:r>
          </a:p>
          <a:p>
            <a:pPr algn="ctr"/>
            <a:r>
              <a:rPr lang="en-US" sz="1400" dirty="0">
                <a:latin typeface="+mn-lt"/>
              </a:rPr>
              <a:t>go BACK to equilibrium?</a:t>
            </a:r>
          </a:p>
        </p:txBody>
      </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0" y="998591"/>
            <a:ext cx="3225991" cy="1338337"/>
          </a:xfrm>
          <a:prstGeom prst="rect">
            <a:avLst/>
          </a:prstGeom>
        </p:spPr>
      </p:pic>
      <p:pic>
        <p:nvPicPr>
          <p:cNvPr id="68" name="Picture 67" descr="A picture containing remote, dark, table, control&#10;&#10;Description automatically generated">
            <a:extLst>
              <a:ext uri="{FF2B5EF4-FFF2-40B4-BE49-F238E27FC236}">
                <a16:creationId xmlns:a16="http://schemas.microsoft.com/office/drawing/2014/main" id="{B90E0AE2-2C79-FE44-8B71-CF291FBD717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81797">
            <a:off x="8280618" y="663029"/>
            <a:ext cx="3466582" cy="1263858"/>
          </a:xfrm>
          <a:prstGeom prst="rect">
            <a:avLst/>
          </a:prstGeom>
        </p:spPr>
      </p:pic>
      <p:sp>
        <p:nvSpPr>
          <p:cNvPr id="69" name="Rounded Rectangle 68">
            <a:extLst>
              <a:ext uri="{FF2B5EF4-FFF2-40B4-BE49-F238E27FC236}">
                <a16:creationId xmlns:a16="http://schemas.microsoft.com/office/drawing/2014/main" id="{1F749BB8-2AD8-0A44-951E-E79A6E4F5260}"/>
              </a:ext>
            </a:extLst>
          </p:cNvPr>
          <p:cNvSpPr/>
          <p:nvPr/>
        </p:nvSpPr>
        <p:spPr>
          <a:xfrm>
            <a:off x="8458199" y="5105400"/>
            <a:ext cx="3318621" cy="465741"/>
          </a:xfrm>
          <a:custGeom>
            <a:avLst/>
            <a:gdLst>
              <a:gd name="csX0" fmla="*/ 0 w 3318621"/>
              <a:gd name="csY0" fmla="*/ 77625 h 465741"/>
              <a:gd name="csX1" fmla="*/ 77625 w 3318621"/>
              <a:gd name="csY1" fmla="*/ 0 h 465741"/>
              <a:gd name="csX2" fmla="*/ 668121 w 3318621"/>
              <a:gd name="csY2" fmla="*/ 0 h 465741"/>
              <a:gd name="csX3" fmla="*/ 1163716 w 3318621"/>
              <a:gd name="csY3" fmla="*/ 0 h 465741"/>
              <a:gd name="csX4" fmla="*/ 1627677 w 3318621"/>
              <a:gd name="csY4" fmla="*/ 0 h 465741"/>
              <a:gd name="csX5" fmla="*/ 2186539 w 3318621"/>
              <a:gd name="csY5" fmla="*/ 0 h 465741"/>
              <a:gd name="csX6" fmla="*/ 2682134 w 3318621"/>
              <a:gd name="csY6" fmla="*/ 0 h 465741"/>
              <a:gd name="csX7" fmla="*/ 3240996 w 3318621"/>
              <a:gd name="csY7" fmla="*/ 0 h 465741"/>
              <a:gd name="csX8" fmla="*/ 3318621 w 3318621"/>
              <a:gd name="csY8" fmla="*/ 77625 h 465741"/>
              <a:gd name="csX9" fmla="*/ 3318621 w 3318621"/>
              <a:gd name="csY9" fmla="*/ 388116 h 465741"/>
              <a:gd name="csX10" fmla="*/ 3240996 w 3318621"/>
              <a:gd name="csY10" fmla="*/ 465741 h 465741"/>
              <a:gd name="csX11" fmla="*/ 2682134 w 3318621"/>
              <a:gd name="csY11" fmla="*/ 465741 h 465741"/>
              <a:gd name="csX12" fmla="*/ 2091638 w 3318621"/>
              <a:gd name="csY12" fmla="*/ 465741 h 465741"/>
              <a:gd name="csX13" fmla="*/ 1501142 w 3318621"/>
              <a:gd name="csY13" fmla="*/ 465741 h 465741"/>
              <a:gd name="csX14" fmla="*/ 1037181 w 3318621"/>
              <a:gd name="csY14" fmla="*/ 465741 h 465741"/>
              <a:gd name="csX15" fmla="*/ 77625 w 3318621"/>
              <a:gd name="csY15" fmla="*/ 465741 h 465741"/>
              <a:gd name="csX16" fmla="*/ 0 w 3318621"/>
              <a:gd name="csY16" fmla="*/ 388116 h 465741"/>
              <a:gd name="csX17" fmla="*/ 0 w 3318621"/>
              <a:gd name="csY17" fmla="*/ 77625 h 4657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18621" h="465741" extrusionOk="0">
                <a:moveTo>
                  <a:pt x="0" y="77625"/>
                </a:moveTo>
                <a:cubicBezTo>
                  <a:pt x="-10066" y="28545"/>
                  <a:pt x="31377" y="1267"/>
                  <a:pt x="77625" y="0"/>
                </a:cubicBezTo>
                <a:cubicBezTo>
                  <a:pt x="323121" y="-2694"/>
                  <a:pt x="472603" y="58887"/>
                  <a:pt x="668121" y="0"/>
                </a:cubicBezTo>
                <a:cubicBezTo>
                  <a:pt x="863639" y="-58887"/>
                  <a:pt x="928637" y="55786"/>
                  <a:pt x="1163716" y="0"/>
                </a:cubicBezTo>
                <a:cubicBezTo>
                  <a:pt x="1398796" y="-55786"/>
                  <a:pt x="1507123" y="50176"/>
                  <a:pt x="1627677" y="0"/>
                </a:cubicBezTo>
                <a:cubicBezTo>
                  <a:pt x="1748231" y="-50176"/>
                  <a:pt x="1928804" y="66160"/>
                  <a:pt x="2186539" y="0"/>
                </a:cubicBezTo>
                <a:cubicBezTo>
                  <a:pt x="2444274" y="-66160"/>
                  <a:pt x="2490173" y="15235"/>
                  <a:pt x="2682134" y="0"/>
                </a:cubicBezTo>
                <a:cubicBezTo>
                  <a:pt x="2874096" y="-15235"/>
                  <a:pt x="3107190" y="13464"/>
                  <a:pt x="3240996" y="0"/>
                </a:cubicBezTo>
                <a:cubicBezTo>
                  <a:pt x="3283139" y="-6947"/>
                  <a:pt x="3317099" y="36869"/>
                  <a:pt x="3318621" y="77625"/>
                </a:cubicBezTo>
                <a:cubicBezTo>
                  <a:pt x="3318682" y="169844"/>
                  <a:pt x="3288197" y="324935"/>
                  <a:pt x="3318621" y="388116"/>
                </a:cubicBezTo>
                <a:cubicBezTo>
                  <a:pt x="3309817" y="430483"/>
                  <a:pt x="3287346" y="456201"/>
                  <a:pt x="3240996" y="465741"/>
                </a:cubicBezTo>
                <a:cubicBezTo>
                  <a:pt x="3041751" y="511100"/>
                  <a:pt x="2951622" y="438574"/>
                  <a:pt x="2682134" y="465741"/>
                </a:cubicBezTo>
                <a:cubicBezTo>
                  <a:pt x="2412646" y="492908"/>
                  <a:pt x="2370960" y="447423"/>
                  <a:pt x="2091638" y="465741"/>
                </a:cubicBezTo>
                <a:cubicBezTo>
                  <a:pt x="1812316" y="484059"/>
                  <a:pt x="1794090" y="454213"/>
                  <a:pt x="1501142" y="465741"/>
                </a:cubicBezTo>
                <a:cubicBezTo>
                  <a:pt x="1208194" y="477269"/>
                  <a:pt x="1259938" y="446643"/>
                  <a:pt x="1037181" y="465741"/>
                </a:cubicBezTo>
                <a:cubicBezTo>
                  <a:pt x="814424" y="484839"/>
                  <a:pt x="415829" y="363889"/>
                  <a:pt x="77625" y="465741"/>
                </a:cubicBezTo>
                <a:cubicBezTo>
                  <a:pt x="34172" y="464554"/>
                  <a:pt x="919" y="418561"/>
                  <a:pt x="0" y="388116"/>
                </a:cubicBezTo>
                <a:cubicBezTo>
                  <a:pt x="-29001" y="308524"/>
                  <a:pt x="32704" y="187855"/>
                  <a:pt x="0" y="77625"/>
                </a:cubicBezTo>
                <a:close/>
              </a:path>
            </a:pathLst>
          </a:custGeom>
          <a:noFill/>
          <a:ln w="57150">
            <a:solidFill>
              <a:srgbClr val="00B05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42" name="Rectangle 8">
            <a:extLst>
              <a:ext uri="{FF2B5EF4-FFF2-40B4-BE49-F238E27FC236}">
                <a16:creationId xmlns:a16="http://schemas.microsoft.com/office/drawing/2014/main" id="{B33896AE-7DC5-0A45-A0BC-ECDB265A80BD}"/>
              </a:ext>
            </a:extLst>
          </p:cNvPr>
          <p:cNvSpPr txBox="1">
            <a:spLocks noChangeArrowheads="1"/>
          </p:cNvSpPr>
          <p:nvPr/>
        </p:nvSpPr>
        <p:spPr>
          <a:xfrm>
            <a:off x="524418" y="2347858"/>
            <a:ext cx="8722180" cy="1462142"/>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Sections 2-14: Materials</a:t>
            </a:r>
          </a:p>
          <a:p>
            <a:r>
              <a:rPr lang="en-US" sz="2400" dirty="0"/>
              <a:t>Section 15: Intro to Non-Equilibrium</a:t>
            </a:r>
          </a:p>
          <a:p>
            <a:r>
              <a:rPr lang="en-US" sz="2400" dirty="0"/>
              <a:t>Section 16: Return to Equilibrium via Recombination</a:t>
            </a:r>
          </a:p>
        </p:txBody>
      </p:sp>
      <p:sp>
        <p:nvSpPr>
          <p:cNvPr id="43" name="Rectangle 42">
            <a:extLst>
              <a:ext uri="{FF2B5EF4-FFF2-40B4-BE49-F238E27FC236}">
                <a16:creationId xmlns:a16="http://schemas.microsoft.com/office/drawing/2014/main" id="{654C9E07-4B04-2248-8B90-0C80788086FB}"/>
              </a:ext>
            </a:extLst>
          </p:cNvPr>
          <p:cNvSpPr/>
          <p:nvPr/>
        </p:nvSpPr>
        <p:spPr>
          <a:xfrm>
            <a:off x="8098942" y="733635"/>
            <a:ext cx="4093057" cy="2677745"/>
          </a:xfrm>
          <a:prstGeom prst="rect">
            <a:avLst/>
          </a:prstGeom>
          <a:solidFill>
            <a:srgbClr val="BFBFBF">
              <a:alpha val="7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47" name="Oval 39">
            <a:extLst>
              <a:ext uri="{FF2B5EF4-FFF2-40B4-BE49-F238E27FC236}">
                <a16:creationId xmlns:a16="http://schemas.microsoft.com/office/drawing/2014/main" id="{969E1D76-DB9B-D949-9C65-ADB578C451C0}"/>
              </a:ext>
            </a:extLst>
          </p:cNvPr>
          <p:cNvSpPr>
            <a:spLocks noChangeArrowheads="1"/>
          </p:cNvSpPr>
          <p:nvPr/>
        </p:nvSpPr>
        <p:spPr bwMode="auto">
          <a:xfrm>
            <a:off x="2046072" y="1313545"/>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70" name="Line 40">
            <a:extLst>
              <a:ext uri="{FF2B5EF4-FFF2-40B4-BE49-F238E27FC236}">
                <a16:creationId xmlns:a16="http://schemas.microsoft.com/office/drawing/2014/main" id="{867F3F90-81A9-5548-95FB-CBAA3D282E2A}"/>
              </a:ext>
            </a:extLst>
          </p:cNvPr>
          <p:cNvSpPr>
            <a:spLocks noChangeShapeType="1"/>
          </p:cNvSpPr>
          <p:nvPr/>
        </p:nvSpPr>
        <p:spPr bwMode="auto">
          <a:xfrm flipH="1">
            <a:off x="1728572" y="1364345"/>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71" name="Line 10">
            <a:extLst>
              <a:ext uri="{FF2B5EF4-FFF2-40B4-BE49-F238E27FC236}">
                <a16:creationId xmlns:a16="http://schemas.microsoft.com/office/drawing/2014/main" id="{E103E314-0F10-4F43-975D-28F90572D407}"/>
              </a:ext>
            </a:extLst>
          </p:cNvPr>
          <p:cNvSpPr>
            <a:spLocks noChangeShapeType="1"/>
          </p:cNvSpPr>
          <p:nvPr/>
        </p:nvSpPr>
        <p:spPr bwMode="auto">
          <a:xfrm>
            <a:off x="1880972" y="967470"/>
            <a:ext cx="315785" cy="0"/>
          </a:xfrm>
          <a:prstGeom prst="line">
            <a:avLst/>
          </a:prstGeom>
          <a:noFill/>
          <a:ln w="12700">
            <a:solidFill>
              <a:schemeClr val="tx1"/>
            </a:solidFill>
            <a:round/>
            <a:headEnd type="arrow" w="med" len="med"/>
            <a:tailEnd/>
          </a:ln>
          <a:effectLst/>
        </p:spPr>
        <p:txBody>
          <a:bodyPr/>
          <a:lstStyle/>
          <a:p>
            <a:endParaRPr lang="en-US"/>
          </a:p>
        </p:txBody>
      </p:sp>
      <p:sp>
        <p:nvSpPr>
          <p:cNvPr id="72" name="Text Box 11">
            <a:extLst>
              <a:ext uri="{FF2B5EF4-FFF2-40B4-BE49-F238E27FC236}">
                <a16:creationId xmlns:a16="http://schemas.microsoft.com/office/drawing/2014/main" id="{765C541C-2891-0246-B7B0-7C86167748BD}"/>
              </a:ext>
            </a:extLst>
          </p:cNvPr>
          <p:cNvSpPr txBox="1">
            <a:spLocks noChangeArrowheads="1"/>
          </p:cNvSpPr>
          <p:nvPr/>
        </p:nvSpPr>
        <p:spPr bwMode="auto">
          <a:xfrm>
            <a:off x="2238356" y="717964"/>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3" name="Oval 26">
            <a:extLst>
              <a:ext uri="{FF2B5EF4-FFF2-40B4-BE49-F238E27FC236}">
                <a16:creationId xmlns:a16="http://schemas.microsoft.com/office/drawing/2014/main" id="{3D187A96-1B34-654F-892E-50E3844E0CA2}"/>
              </a:ext>
            </a:extLst>
          </p:cNvPr>
          <p:cNvSpPr>
            <a:spLocks noChangeArrowheads="1"/>
          </p:cNvSpPr>
          <p:nvPr/>
        </p:nvSpPr>
        <p:spPr bwMode="auto">
          <a:xfrm>
            <a:off x="2379330" y="1313545"/>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4" name="Line 27">
            <a:extLst>
              <a:ext uri="{FF2B5EF4-FFF2-40B4-BE49-F238E27FC236}">
                <a16:creationId xmlns:a16="http://schemas.microsoft.com/office/drawing/2014/main" id="{ED022681-680E-364C-A4E7-DD165DA5F567}"/>
              </a:ext>
            </a:extLst>
          </p:cNvPr>
          <p:cNvSpPr>
            <a:spLocks noChangeShapeType="1"/>
          </p:cNvSpPr>
          <p:nvPr/>
        </p:nvSpPr>
        <p:spPr bwMode="auto">
          <a:xfrm>
            <a:off x="2484105" y="1351645"/>
            <a:ext cx="228600" cy="0"/>
          </a:xfrm>
          <a:prstGeom prst="line">
            <a:avLst/>
          </a:prstGeom>
          <a:noFill/>
          <a:ln w="12700">
            <a:solidFill>
              <a:schemeClr val="tx1"/>
            </a:solidFill>
            <a:round/>
            <a:headEnd/>
            <a:tailEnd type="arrow" w="med" len="med"/>
          </a:ln>
          <a:effectLst/>
        </p:spPr>
        <p:txBody>
          <a:bodyPr/>
          <a:lstStyle/>
          <a:p>
            <a:endParaRPr lang="en-US"/>
          </a:p>
        </p:txBody>
      </p:sp>
      <p:sp>
        <p:nvSpPr>
          <p:cNvPr id="44" name="Rounded Rectangle 43">
            <a:extLst>
              <a:ext uri="{FF2B5EF4-FFF2-40B4-BE49-F238E27FC236}">
                <a16:creationId xmlns:a16="http://schemas.microsoft.com/office/drawing/2014/main" id="{F583E3D7-72E5-8743-AA33-ADFA7904DEBC}"/>
              </a:ext>
            </a:extLst>
          </p:cNvPr>
          <p:cNvSpPr/>
          <p:nvPr/>
        </p:nvSpPr>
        <p:spPr>
          <a:xfrm rot="16200000">
            <a:off x="-12075" y="368932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46" name="Rounded Rectangle 45">
            <a:extLst>
              <a:ext uri="{FF2B5EF4-FFF2-40B4-BE49-F238E27FC236}">
                <a16:creationId xmlns:a16="http://schemas.microsoft.com/office/drawing/2014/main" id="{562C561C-4F96-EF43-A0FC-2AC90425A96E}"/>
              </a:ext>
            </a:extLst>
          </p:cNvPr>
          <p:cNvSpPr/>
          <p:nvPr/>
        </p:nvSpPr>
        <p:spPr>
          <a:xfrm rot="16200000">
            <a:off x="-576811" y="4787460"/>
            <a:ext cx="1586672"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51" name="Rounded Rectangle 50">
            <a:extLst>
              <a:ext uri="{FF2B5EF4-FFF2-40B4-BE49-F238E27FC236}">
                <a16:creationId xmlns:a16="http://schemas.microsoft.com/office/drawing/2014/main" id="{C255D9DA-D31B-7D47-B087-466CAA063808}"/>
              </a:ext>
            </a:extLst>
          </p:cNvPr>
          <p:cNvSpPr/>
          <p:nvPr/>
        </p:nvSpPr>
        <p:spPr>
          <a:xfrm rot="16200000">
            <a:off x="-12075" y="5899126"/>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64" name="Rounded Rectangle 63">
            <a:extLst>
              <a:ext uri="{FF2B5EF4-FFF2-40B4-BE49-F238E27FC236}">
                <a16:creationId xmlns:a16="http://schemas.microsoft.com/office/drawing/2014/main" id="{91016D00-F18D-0145-82ED-5C067D7E924F}"/>
              </a:ext>
            </a:extLst>
          </p:cNvPr>
          <p:cNvSpPr/>
          <p:nvPr/>
        </p:nvSpPr>
        <p:spPr>
          <a:xfrm rot="16200000">
            <a:off x="-12075" y="6356326"/>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Tree>
    <p:extLst>
      <p:ext uri="{BB962C8B-B14F-4D97-AF65-F5344CB8AC3E}">
        <p14:creationId xmlns:p14="http://schemas.microsoft.com/office/powerpoint/2010/main" val="30112230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dissolve">
                                      <p:cBhvr>
                                        <p:cTn id="7" dur="500"/>
                                        <p:tgtEl>
                                          <p:spTgt spid="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7">
                                            <p:txEl>
                                              <p:pRg st="1" end="1"/>
                                            </p:txEl>
                                          </p:spTgt>
                                        </p:tgtEl>
                                        <p:attrNameLst>
                                          <p:attrName>style.visibility</p:attrName>
                                        </p:attrNameLst>
                                      </p:cBhvr>
                                      <p:to>
                                        <p:strVal val="visible"/>
                                      </p:to>
                                    </p:set>
                                    <p:animEffect transition="in" filter="dissolve">
                                      <p:cBhvr>
                                        <p:cTn id="15" dur="500"/>
                                        <p:tgtEl>
                                          <p:spTgt spid="27">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7">
                                            <p:txEl>
                                              <p:pRg st="2" end="2"/>
                                            </p:txEl>
                                          </p:spTgt>
                                        </p:tgtEl>
                                        <p:attrNameLst>
                                          <p:attrName>style.visibility</p:attrName>
                                        </p:attrNameLst>
                                      </p:cBhvr>
                                      <p:to>
                                        <p:strVal val="visible"/>
                                      </p:to>
                                    </p:set>
                                    <p:animEffect transition="in" filter="dissolve">
                                      <p:cBhvr>
                                        <p:cTn id="18" dur="500"/>
                                        <p:tgtEl>
                                          <p:spTgt spid="27">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7">
                                            <p:txEl>
                                              <p:pRg st="3" end="3"/>
                                            </p:txEl>
                                          </p:spTgt>
                                        </p:tgtEl>
                                        <p:attrNameLst>
                                          <p:attrName>style.visibility</p:attrName>
                                        </p:attrNameLst>
                                      </p:cBhvr>
                                      <p:to>
                                        <p:strVal val="visible"/>
                                      </p:to>
                                    </p:set>
                                    <p:animEffect transition="in" filter="dissolve">
                                      <p:cBhvr>
                                        <p:cTn id="21" dur="500"/>
                                        <p:tgtEl>
                                          <p:spTgt spid="27">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7">
                                            <p:txEl>
                                              <p:pRg st="4" end="4"/>
                                            </p:txEl>
                                          </p:spTgt>
                                        </p:tgtEl>
                                        <p:attrNameLst>
                                          <p:attrName>style.visibility</p:attrName>
                                        </p:attrNameLst>
                                      </p:cBhvr>
                                      <p:to>
                                        <p:strVal val="visible"/>
                                      </p:to>
                                    </p:set>
                                    <p:animEffect transition="in" filter="dissolve">
                                      <p:cBhvr>
                                        <p:cTn id="24" dur="500"/>
                                        <p:tgtEl>
                                          <p:spTgt spid="27">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dissolve">
                                      <p:cBhvr>
                                        <p:cTn id="29" dur="500"/>
                                        <p:tgtEl>
                                          <p:spTgt spid="5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7">
                                            <p:txEl>
                                              <p:pRg st="5" end="5"/>
                                            </p:txEl>
                                          </p:spTgt>
                                        </p:tgtEl>
                                        <p:attrNameLst>
                                          <p:attrName>style.visibility</p:attrName>
                                        </p:attrNameLst>
                                      </p:cBhvr>
                                      <p:to>
                                        <p:strVal val="visible"/>
                                      </p:to>
                                    </p:set>
                                    <p:animEffect transition="in" filter="dissolve">
                                      <p:cBhvr>
                                        <p:cTn id="32" dur="500"/>
                                        <p:tgtEl>
                                          <p:spTgt spid="2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dissolve">
                                      <p:cBhvr>
                                        <p:cTn id="37" dur="500"/>
                                        <p:tgtEl>
                                          <p:spTgt spid="6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7">
                                            <p:txEl>
                                              <p:pRg st="6" end="6"/>
                                            </p:txEl>
                                          </p:spTgt>
                                        </p:tgtEl>
                                        <p:attrNameLst>
                                          <p:attrName>style.visibility</p:attrName>
                                        </p:attrNameLst>
                                      </p:cBhvr>
                                      <p:to>
                                        <p:strVal val="visible"/>
                                      </p:to>
                                    </p:set>
                                    <p:animEffect transition="in" filter="dissolve">
                                      <p:cBhvr>
                                        <p:cTn id="40" dur="500"/>
                                        <p:tgtEl>
                                          <p:spTgt spid="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uiExpand="1" build="allAtOnce"/>
      <p:bldP spid="46" grpId="0" animBg="1"/>
      <p:bldP spid="51" grpId="0" animBg="1"/>
      <p:bldP spid="6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389DDC4-CED5-7342-A463-75B25A5FA482}"/>
              </a:ext>
            </a:extLst>
          </p:cNvPr>
          <p:cNvPicPr>
            <a:picLocks noChangeAspect="1"/>
          </p:cNvPicPr>
          <p:nvPr/>
        </p:nvPicPr>
        <p:blipFill>
          <a:blip r:embed="rId2"/>
          <a:stretch>
            <a:fillRect/>
          </a:stretch>
        </p:blipFill>
        <p:spPr>
          <a:xfrm>
            <a:off x="6381751" y="2566487"/>
            <a:ext cx="4372361" cy="1813921"/>
          </a:xfrm>
          <a:prstGeom prst="rect">
            <a:avLst/>
          </a:prstGeom>
        </p:spPr>
      </p:pic>
      <p:sp>
        <p:nvSpPr>
          <p:cNvPr id="2" name="Title 1"/>
          <p:cNvSpPr>
            <a:spLocks noGrp="1"/>
          </p:cNvSpPr>
          <p:nvPr>
            <p:ph type="title"/>
          </p:nvPr>
        </p:nvSpPr>
        <p:spPr/>
        <p:txBody>
          <a:bodyPr/>
          <a:lstStyle/>
          <a:p>
            <a:r>
              <a:rPr lang="en-US" dirty="0"/>
              <a:t>Summary of Transport Equations …</a:t>
            </a:r>
          </a:p>
        </p:txBody>
      </p:sp>
      <p:sp>
        <p:nvSpPr>
          <p:cNvPr id="5" name="Rectangle 8"/>
          <p:cNvSpPr>
            <a:spLocks noChangeArrowheads="1"/>
          </p:cNvSpPr>
          <p:nvPr/>
        </p:nvSpPr>
        <p:spPr bwMode="auto">
          <a:xfrm>
            <a:off x="2251076" y="1898651"/>
            <a:ext cx="3559175" cy="4067175"/>
          </a:xfrm>
          <a:prstGeom prst="rect">
            <a:avLst/>
          </a:prstGeom>
          <a:solidFill>
            <a:schemeClr val="bg1">
              <a:lumMod val="75000"/>
            </a:schemeClr>
          </a:solidFill>
          <a:ln w="28575">
            <a:noFill/>
            <a:miter lim="800000"/>
            <a:headEnd/>
            <a:tailEnd/>
          </a:ln>
          <a:effectLst/>
        </p:spPr>
        <p:txBody>
          <a:bodyPr wrap="none" anchor="ctr"/>
          <a:lstStyle/>
          <a:p>
            <a:endParaRPr lang="en-US"/>
          </a:p>
        </p:txBody>
      </p:sp>
      <p:graphicFrame>
        <p:nvGraphicFramePr>
          <p:cNvPr id="6" name="Object 3"/>
          <p:cNvGraphicFramePr>
            <a:graphicFrameLocks noChangeAspect="1"/>
          </p:cNvGraphicFramePr>
          <p:nvPr/>
        </p:nvGraphicFramePr>
        <p:xfrm>
          <a:off x="2503489" y="4425950"/>
          <a:ext cx="2911475" cy="800100"/>
        </p:xfrm>
        <a:graphic>
          <a:graphicData uri="http://schemas.openxmlformats.org/presentationml/2006/ole">
            <mc:AlternateContent xmlns:mc="http://schemas.openxmlformats.org/markup-compatibility/2006">
              <mc:Choice xmlns:v="urn:schemas-microsoft-com:vml" Requires="v">
                <p:oleObj name="Equation" r:id="rId3" imgW="1523449" imgH="418893" progId="Equation.DSMT4">
                  <p:embed/>
                </p:oleObj>
              </mc:Choice>
              <mc:Fallback>
                <p:oleObj name="Equation" r:id="rId3" imgW="1523449" imgH="418893" progId="Equation.DSMT4">
                  <p:embed/>
                  <p:pic>
                    <p:nvPicPr>
                      <p:cNvPr id="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3489" y="4425950"/>
                        <a:ext cx="29114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7" name="Object 4"/>
          <p:cNvGraphicFramePr>
            <a:graphicFrameLocks noChangeAspect="1"/>
          </p:cNvGraphicFramePr>
          <p:nvPr/>
        </p:nvGraphicFramePr>
        <p:xfrm>
          <a:off x="2373313" y="2103438"/>
          <a:ext cx="3268662" cy="525462"/>
        </p:xfrm>
        <a:graphic>
          <a:graphicData uri="http://schemas.openxmlformats.org/presentationml/2006/ole">
            <mc:AlternateContent xmlns:mc="http://schemas.openxmlformats.org/markup-compatibility/2006">
              <mc:Choice xmlns:v="urn:schemas-microsoft-com:vml" Requires="v">
                <p:oleObj name="Equation" r:id="rId5" imgW="1739510" imgH="279446" progId="Equation.DSMT4">
                  <p:embed/>
                </p:oleObj>
              </mc:Choice>
              <mc:Fallback>
                <p:oleObj name="Equation" r:id="rId5" imgW="1739510" imgH="279446" progId="Equation.DSMT4">
                  <p:embed/>
                  <p:pic>
                    <p:nvPicPr>
                      <p:cNvPr id="7"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73313" y="2103438"/>
                        <a:ext cx="3268662"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8" name="Object 5"/>
          <p:cNvGraphicFramePr>
            <a:graphicFrameLocks noChangeAspect="1"/>
          </p:cNvGraphicFramePr>
          <p:nvPr/>
        </p:nvGraphicFramePr>
        <p:xfrm>
          <a:off x="2486026" y="5280025"/>
          <a:ext cx="2874963" cy="488950"/>
        </p:xfrm>
        <a:graphic>
          <a:graphicData uri="http://schemas.openxmlformats.org/presentationml/2006/ole">
            <mc:AlternateContent xmlns:mc="http://schemas.openxmlformats.org/markup-compatibility/2006">
              <mc:Choice xmlns:v="urn:schemas-microsoft-com:vml" Requires="v">
                <p:oleObj name="Equation" r:id="rId7" imgW="1345970" imgH="228738" progId="Equation.DSMT4">
                  <p:embed/>
                </p:oleObj>
              </mc:Choice>
              <mc:Fallback>
                <p:oleObj name="Equation" r:id="rId7" imgW="1345970" imgH="228738" progId="Equation.DSMT4">
                  <p:embed/>
                  <p:pic>
                    <p:nvPicPr>
                      <p:cNvPr id="8"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6026" y="5280025"/>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9" name="Object 6"/>
          <p:cNvGraphicFramePr>
            <a:graphicFrameLocks noChangeAspect="1"/>
          </p:cNvGraphicFramePr>
          <p:nvPr/>
        </p:nvGraphicFramePr>
        <p:xfrm>
          <a:off x="2568576" y="2849564"/>
          <a:ext cx="2741613" cy="782637"/>
        </p:xfrm>
        <a:graphic>
          <a:graphicData uri="http://schemas.openxmlformats.org/presentationml/2006/ole">
            <mc:AlternateContent xmlns:mc="http://schemas.openxmlformats.org/markup-compatibility/2006">
              <mc:Choice xmlns:v="urn:schemas-microsoft-com:vml" Requires="v">
                <p:oleObj name="Equation" r:id="rId9" imgW="1460064" imgH="418893" progId="Equation.DSMT4">
                  <p:embed/>
                </p:oleObj>
              </mc:Choice>
              <mc:Fallback>
                <p:oleObj name="Equation" r:id="rId9" imgW="1460064" imgH="418893" progId="Equation.DSMT4">
                  <p:embed/>
                  <p:pic>
                    <p:nvPicPr>
                      <p:cNvPr id="9"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68576" y="2849564"/>
                        <a:ext cx="2741613"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0" name="Object 7"/>
          <p:cNvGraphicFramePr>
            <a:graphicFrameLocks noChangeAspect="1"/>
          </p:cNvGraphicFramePr>
          <p:nvPr/>
        </p:nvGraphicFramePr>
        <p:xfrm>
          <a:off x="2470150" y="3779839"/>
          <a:ext cx="2954338" cy="484187"/>
        </p:xfrm>
        <a:graphic>
          <a:graphicData uri="http://schemas.openxmlformats.org/presentationml/2006/ole">
            <mc:AlternateContent xmlns:mc="http://schemas.openxmlformats.org/markup-compatibility/2006">
              <mc:Choice xmlns:v="urn:schemas-microsoft-com:vml" Requires="v">
                <p:oleObj name="Equation" r:id="rId11" imgW="1396678" imgH="228738" progId="Equation.3">
                  <p:embed/>
                </p:oleObj>
              </mc:Choice>
              <mc:Fallback>
                <p:oleObj name="Equation" r:id="rId11" imgW="1396678" imgH="228738" progId="Equation.3">
                  <p:embed/>
                  <p:pic>
                    <p:nvPicPr>
                      <p:cNvPr id="1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70150" y="3779839"/>
                        <a:ext cx="2954338" cy="48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25" name="Oval 38"/>
          <p:cNvSpPr>
            <a:spLocks noChangeArrowheads="1"/>
          </p:cNvSpPr>
          <p:nvPr/>
        </p:nvSpPr>
        <p:spPr bwMode="auto">
          <a:xfrm>
            <a:off x="3060700" y="3771900"/>
            <a:ext cx="1168400" cy="495300"/>
          </a:xfrm>
          <a:prstGeom prst="ellipse">
            <a:avLst/>
          </a:prstGeom>
          <a:noFill/>
          <a:ln w="12700">
            <a:solidFill>
              <a:srgbClr val="FF0000"/>
            </a:solidFill>
            <a:round/>
            <a:headEnd/>
            <a:tailEnd/>
          </a:ln>
          <a:effectLst/>
        </p:spPr>
        <p:txBody>
          <a:bodyPr wrap="none" anchor="ctr"/>
          <a:lstStyle/>
          <a:p>
            <a:endParaRPr lang="en-US"/>
          </a:p>
        </p:txBody>
      </p:sp>
      <p:sp>
        <p:nvSpPr>
          <p:cNvPr id="26" name="Oval 39"/>
          <p:cNvSpPr>
            <a:spLocks noChangeArrowheads="1"/>
          </p:cNvSpPr>
          <p:nvPr/>
        </p:nvSpPr>
        <p:spPr bwMode="auto">
          <a:xfrm>
            <a:off x="8242300" y="297180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27" name="Line 40"/>
          <p:cNvSpPr>
            <a:spLocks noChangeShapeType="1"/>
          </p:cNvSpPr>
          <p:nvPr/>
        </p:nvSpPr>
        <p:spPr bwMode="auto">
          <a:xfrm flipH="1">
            <a:off x="7924800" y="302260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32" name="Line 10">
            <a:extLst>
              <a:ext uri="{FF2B5EF4-FFF2-40B4-BE49-F238E27FC236}">
                <a16:creationId xmlns:a16="http://schemas.microsoft.com/office/drawing/2014/main" id="{5EEFB624-30AF-1342-BFD0-DB34D6A8A2B8}"/>
              </a:ext>
            </a:extLst>
          </p:cNvPr>
          <p:cNvSpPr>
            <a:spLocks noChangeShapeType="1"/>
          </p:cNvSpPr>
          <p:nvPr/>
        </p:nvSpPr>
        <p:spPr bwMode="auto">
          <a:xfrm>
            <a:off x="8077200" y="2625725"/>
            <a:ext cx="315785" cy="0"/>
          </a:xfrm>
          <a:prstGeom prst="line">
            <a:avLst/>
          </a:prstGeom>
          <a:noFill/>
          <a:ln w="12700">
            <a:solidFill>
              <a:schemeClr val="tx1"/>
            </a:solidFill>
            <a:round/>
            <a:headEnd type="arrow" w="med" len="med"/>
            <a:tailEnd/>
          </a:ln>
          <a:effectLst/>
        </p:spPr>
        <p:txBody>
          <a:bodyPr/>
          <a:lstStyle/>
          <a:p>
            <a:endParaRPr lang="en-US"/>
          </a:p>
        </p:txBody>
      </p:sp>
      <p:sp>
        <p:nvSpPr>
          <p:cNvPr id="33" name="Text Box 11">
            <a:extLst>
              <a:ext uri="{FF2B5EF4-FFF2-40B4-BE49-F238E27FC236}">
                <a16:creationId xmlns:a16="http://schemas.microsoft.com/office/drawing/2014/main" id="{579E9626-3E2C-354B-A5A6-F78D86D13A38}"/>
              </a:ext>
            </a:extLst>
          </p:cNvPr>
          <p:cNvSpPr txBox="1">
            <a:spLocks noChangeArrowheads="1"/>
          </p:cNvSpPr>
          <p:nvPr/>
        </p:nvSpPr>
        <p:spPr bwMode="auto">
          <a:xfrm>
            <a:off x="8434584" y="2376219"/>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34" name="Oval 26">
            <a:extLst>
              <a:ext uri="{FF2B5EF4-FFF2-40B4-BE49-F238E27FC236}">
                <a16:creationId xmlns:a16="http://schemas.microsoft.com/office/drawing/2014/main" id="{E8DFDCBE-AD3C-4045-ADD8-68FEF0510341}"/>
              </a:ext>
            </a:extLst>
          </p:cNvPr>
          <p:cNvSpPr>
            <a:spLocks noChangeArrowheads="1"/>
          </p:cNvSpPr>
          <p:nvPr/>
        </p:nvSpPr>
        <p:spPr bwMode="auto">
          <a:xfrm>
            <a:off x="8575558" y="297180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5" name="Line 27">
            <a:extLst>
              <a:ext uri="{FF2B5EF4-FFF2-40B4-BE49-F238E27FC236}">
                <a16:creationId xmlns:a16="http://schemas.microsoft.com/office/drawing/2014/main" id="{25CE8D44-BC59-9940-91AE-4FBCDA304DF6}"/>
              </a:ext>
            </a:extLst>
          </p:cNvPr>
          <p:cNvSpPr>
            <a:spLocks noChangeShapeType="1"/>
          </p:cNvSpPr>
          <p:nvPr/>
        </p:nvSpPr>
        <p:spPr bwMode="auto">
          <a:xfrm>
            <a:off x="8680333" y="3009900"/>
            <a:ext cx="228600" cy="0"/>
          </a:xfrm>
          <a:prstGeom prst="line">
            <a:avLst/>
          </a:prstGeom>
          <a:noFill/>
          <a:ln w="12700">
            <a:solidFill>
              <a:schemeClr val="tx1"/>
            </a:solidFill>
            <a:round/>
            <a:headEnd/>
            <a:tailEnd type="arrow" w="med" len="med"/>
          </a:ln>
          <a:effectLst/>
        </p:spPr>
        <p:txBody>
          <a:bodyPr/>
          <a:lstStyle/>
          <a:p>
            <a:endParaRPr lang="en-US"/>
          </a:p>
        </p:txBody>
      </p:sp>
      <mc:AlternateContent xmlns:mc="http://schemas.openxmlformats.org/markup-compatibility/2006" xmlns:p14="http://schemas.microsoft.com/office/powerpoint/2010/main">
        <mc:Choice Requires="p14">
          <p:contentPart p14:bwMode="auto" r:id="rId13">
            <p14:nvContentPartPr>
              <p14:cNvPr id="3" name="Ink 2"/>
              <p14:cNvContentPartPr/>
              <p14:nvPr/>
            </p14:nvContentPartPr>
            <p14:xfrm>
              <a:off x="2945160" y="897840"/>
              <a:ext cx="6501600" cy="3453480"/>
            </p14:xfrm>
          </p:contentPart>
        </mc:Choice>
        <mc:Fallback xmlns="">
          <p:pic>
            <p:nvPicPr>
              <p:cNvPr id="3" name="Ink 2"/>
              <p:cNvPicPr/>
              <p:nvPr/>
            </p:nvPicPr>
            <p:blipFill>
              <a:blip r:embed="rId15"/>
              <a:stretch>
                <a:fillRect/>
              </a:stretch>
            </p:blipFill>
            <p:spPr>
              <a:xfrm>
                <a:off x="2936520" y="886320"/>
                <a:ext cx="6516720" cy="3474720"/>
              </a:xfrm>
              <a:prstGeom prst="rect">
                <a:avLst/>
              </a:prstGeom>
            </p:spPr>
          </p:pic>
        </mc:Fallback>
      </mc:AlternateContent>
    </p:spTree>
    <p:extLst>
      <p:ext uri="{BB962C8B-B14F-4D97-AF65-F5344CB8AC3E}">
        <p14:creationId xmlns:p14="http://schemas.microsoft.com/office/powerpoint/2010/main" val="30938872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500"/>
                            </p:stCondLst>
                            <p:childTnLst>
                              <p:par>
                                <p:cTn id="14" presetID="22" presetClass="entr" presetSubtype="8" fill="hold" nodeType="afterEffect">
                                  <p:stCondLst>
                                    <p:cond delay="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500"/>
                            </p:stCondLst>
                            <p:childTnLst>
                              <p:par>
                                <p:cTn id="23" presetID="22" presetClass="entr" presetSubtype="8" fill="hold" nodeType="afterEffect">
                                  <p:stCondLst>
                                    <p:cond delay="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Meaning of Effective Mass …  </a:t>
            </a:r>
          </a:p>
        </p:txBody>
      </p:sp>
      <p:graphicFrame>
        <p:nvGraphicFramePr>
          <p:cNvPr id="7" name="Object 49"/>
          <p:cNvGraphicFramePr>
            <a:graphicFrameLocks noChangeAspect="1"/>
          </p:cNvGraphicFramePr>
          <p:nvPr/>
        </p:nvGraphicFramePr>
        <p:xfrm>
          <a:off x="2962594" y="1386206"/>
          <a:ext cx="511175" cy="574675"/>
        </p:xfrm>
        <a:graphic>
          <a:graphicData uri="http://schemas.openxmlformats.org/presentationml/2006/ole">
            <mc:AlternateContent xmlns:mc="http://schemas.openxmlformats.org/markup-compatibility/2006">
              <mc:Choice xmlns:v="urn:schemas-microsoft-com:vml" Requires="v">
                <p:oleObj name="Equation" r:id="rId2" imgW="203139" imgH="228462" progId="Equation.DSMT4">
                  <p:embed/>
                </p:oleObj>
              </mc:Choice>
              <mc:Fallback>
                <p:oleObj name="Equation" r:id="rId2" imgW="203139" imgH="228462" progId="Equation.DSMT4">
                  <p:embed/>
                  <p:pic>
                    <p:nvPicPr>
                      <p:cNvPr id="7" name="Object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2594" y="1386206"/>
                        <a:ext cx="511175"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8" name="Object 53"/>
          <p:cNvGraphicFramePr>
            <a:graphicFrameLocks noChangeAspect="1"/>
          </p:cNvGraphicFramePr>
          <p:nvPr/>
        </p:nvGraphicFramePr>
        <p:xfrm>
          <a:off x="2629536" y="4377056"/>
          <a:ext cx="677863" cy="784225"/>
        </p:xfrm>
        <a:graphic>
          <a:graphicData uri="http://schemas.openxmlformats.org/presentationml/2006/ole">
            <mc:AlternateContent xmlns:mc="http://schemas.openxmlformats.org/markup-compatibility/2006">
              <mc:Choice xmlns:v="urn:schemas-microsoft-com:vml" Requires="v">
                <p:oleObj name="Equation" r:id="rId4" imgW="241269" imgH="279278" progId="Equation.DSMT4">
                  <p:embed/>
                </p:oleObj>
              </mc:Choice>
              <mc:Fallback>
                <p:oleObj name="Equation" r:id="rId4" imgW="241269" imgH="279278" progId="Equation.DSMT4">
                  <p:embed/>
                  <p:pic>
                    <p:nvPicPr>
                      <p:cNvPr id="8" name="Object 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9536" y="4377056"/>
                        <a:ext cx="677863"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5" name="Group 73"/>
          <p:cNvGrpSpPr>
            <a:grpSpLocks/>
          </p:cNvGrpSpPr>
          <p:nvPr/>
        </p:nvGrpSpPr>
        <p:grpSpPr bwMode="auto">
          <a:xfrm>
            <a:off x="2354580" y="2043431"/>
            <a:ext cx="4471988" cy="739775"/>
            <a:chOff x="2568" y="2324"/>
            <a:chExt cx="2817" cy="466"/>
          </a:xfrm>
        </p:grpSpPr>
        <p:sp>
          <p:nvSpPr>
            <p:cNvPr id="18" name="Freeform 27"/>
            <p:cNvSpPr>
              <a:spLocks/>
            </p:cNvSpPr>
            <p:nvPr/>
          </p:nvSpPr>
          <p:spPr bwMode="auto">
            <a:xfrm>
              <a:off x="2568"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9" name="Freeform 30"/>
            <p:cNvSpPr>
              <a:spLocks/>
            </p:cNvSpPr>
            <p:nvPr/>
          </p:nvSpPr>
          <p:spPr bwMode="auto">
            <a:xfrm>
              <a:off x="2919"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0" name="Freeform 31"/>
            <p:cNvSpPr>
              <a:spLocks/>
            </p:cNvSpPr>
            <p:nvPr/>
          </p:nvSpPr>
          <p:spPr bwMode="auto">
            <a:xfrm>
              <a:off x="3271"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1" name="Freeform 32"/>
            <p:cNvSpPr>
              <a:spLocks/>
            </p:cNvSpPr>
            <p:nvPr/>
          </p:nvSpPr>
          <p:spPr bwMode="auto">
            <a:xfrm>
              <a:off x="3622"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2" name="Freeform 33"/>
            <p:cNvSpPr>
              <a:spLocks/>
            </p:cNvSpPr>
            <p:nvPr/>
          </p:nvSpPr>
          <p:spPr bwMode="auto">
            <a:xfrm>
              <a:off x="3973"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3" name="Freeform 34"/>
            <p:cNvSpPr>
              <a:spLocks/>
            </p:cNvSpPr>
            <p:nvPr/>
          </p:nvSpPr>
          <p:spPr bwMode="auto">
            <a:xfrm>
              <a:off x="4328" y="233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4" name="Freeform 35"/>
            <p:cNvSpPr>
              <a:spLocks/>
            </p:cNvSpPr>
            <p:nvPr/>
          </p:nvSpPr>
          <p:spPr bwMode="auto">
            <a:xfrm>
              <a:off x="4682" y="233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5" name="Freeform 36"/>
            <p:cNvSpPr>
              <a:spLocks/>
            </p:cNvSpPr>
            <p:nvPr/>
          </p:nvSpPr>
          <p:spPr bwMode="auto">
            <a:xfrm>
              <a:off x="5033" y="233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grpSp>
      <p:sp>
        <p:nvSpPr>
          <p:cNvPr id="26" name="Line 47"/>
          <p:cNvSpPr>
            <a:spLocks noChangeShapeType="1"/>
          </p:cNvSpPr>
          <p:nvPr/>
        </p:nvSpPr>
        <p:spPr bwMode="auto">
          <a:xfrm flipV="1">
            <a:off x="2361692" y="5097780"/>
            <a:ext cx="4330700" cy="12700"/>
          </a:xfrm>
          <a:prstGeom prst="line">
            <a:avLst/>
          </a:prstGeom>
          <a:noFill/>
          <a:ln w="28575">
            <a:solidFill>
              <a:srgbClr val="0000FF"/>
            </a:solidFill>
            <a:round/>
            <a:headEnd/>
            <a:tailEnd/>
          </a:ln>
          <a:effectLst/>
        </p:spPr>
        <p:txBody>
          <a:bodyPr wrap="none" anchor="ctr"/>
          <a:lstStyle/>
          <a:p>
            <a:endParaRPr lang="en-US">
              <a:latin typeface="+mn-lt"/>
            </a:endParaRPr>
          </a:p>
        </p:txBody>
      </p:sp>
      <p:sp>
        <p:nvSpPr>
          <p:cNvPr id="27" name="Oval 55"/>
          <p:cNvSpPr>
            <a:spLocks noChangeArrowheads="1"/>
          </p:cNvSpPr>
          <p:nvPr/>
        </p:nvSpPr>
        <p:spPr bwMode="auto">
          <a:xfrm>
            <a:off x="3611880" y="1643380"/>
            <a:ext cx="152400" cy="165100"/>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28" name="Line 56"/>
          <p:cNvSpPr>
            <a:spLocks noChangeShapeType="1"/>
          </p:cNvSpPr>
          <p:nvPr/>
        </p:nvSpPr>
        <p:spPr bwMode="auto">
          <a:xfrm>
            <a:off x="3764280" y="1706880"/>
            <a:ext cx="723900" cy="0"/>
          </a:xfrm>
          <a:prstGeom prst="line">
            <a:avLst/>
          </a:prstGeom>
          <a:noFill/>
          <a:ln w="12700">
            <a:solidFill>
              <a:schemeClr val="tx1"/>
            </a:solidFill>
            <a:round/>
            <a:headEnd/>
            <a:tailEnd type="arrow" w="med" len="med"/>
          </a:ln>
          <a:effectLst/>
        </p:spPr>
        <p:txBody>
          <a:bodyPr wrap="none" anchor="ctr"/>
          <a:lstStyle/>
          <a:p>
            <a:endParaRPr lang="en-US">
              <a:latin typeface="+mn-lt"/>
            </a:endParaRPr>
          </a:p>
        </p:txBody>
      </p:sp>
      <p:sp>
        <p:nvSpPr>
          <p:cNvPr id="30" name="Oval 58"/>
          <p:cNvSpPr>
            <a:spLocks noChangeArrowheads="1"/>
          </p:cNvSpPr>
          <p:nvPr/>
        </p:nvSpPr>
        <p:spPr bwMode="auto">
          <a:xfrm>
            <a:off x="3301048" y="4642168"/>
            <a:ext cx="152400" cy="165100"/>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31" name="Line 59"/>
          <p:cNvSpPr>
            <a:spLocks noChangeShapeType="1"/>
          </p:cNvSpPr>
          <p:nvPr/>
        </p:nvSpPr>
        <p:spPr bwMode="auto">
          <a:xfrm>
            <a:off x="3453448" y="4726332"/>
            <a:ext cx="723900" cy="0"/>
          </a:xfrm>
          <a:prstGeom prst="line">
            <a:avLst/>
          </a:prstGeom>
          <a:noFill/>
          <a:ln w="12700">
            <a:solidFill>
              <a:schemeClr val="tx1"/>
            </a:solidFill>
            <a:round/>
            <a:headEnd/>
            <a:tailEnd type="arrow" w="med" len="med"/>
          </a:ln>
          <a:effectLst/>
        </p:spPr>
        <p:txBody>
          <a:bodyPr wrap="none" anchor="ctr"/>
          <a:lstStyle/>
          <a:p>
            <a:endParaRPr lang="en-US">
              <a:latin typeface="+mn-lt"/>
            </a:endParaRPr>
          </a:p>
        </p:txBody>
      </p:sp>
      <p:graphicFrame>
        <p:nvGraphicFramePr>
          <p:cNvPr id="2596870" name="Object 6"/>
          <p:cNvGraphicFramePr>
            <a:graphicFrameLocks noChangeAspect="1"/>
          </p:cNvGraphicFramePr>
          <p:nvPr/>
        </p:nvGraphicFramePr>
        <p:xfrm>
          <a:off x="2578100" y="2860676"/>
          <a:ext cx="4762500" cy="931863"/>
        </p:xfrm>
        <a:graphic>
          <a:graphicData uri="http://schemas.openxmlformats.org/presentationml/2006/ole">
            <mc:AlternateContent xmlns:mc="http://schemas.openxmlformats.org/markup-compatibility/2006">
              <mc:Choice xmlns:v="urn:schemas-microsoft-com:vml" Requires="v">
                <p:oleObj name="Equation" r:id="rId6" imgW="2463203" imgH="482278" progId="Equation.DSMT4">
                  <p:embed/>
                </p:oleObj>
              </mc:Choice>
              <mc:Fallback>
                <p:oleObj name="Equation" r:id="rId6" imgW="2463203" imgH="482278" progId="Equation.DSMT4">
                  <p:embed/>
                  <p:pic>
                    <p:nvPicPr>
                      <p:cNvPr id="259687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8100" y="2860676"/>
                        <a:ext cx="4762500" cy="93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2596871" name="Object 7"/>
          <p:cNvGraphicFramePr>
            <a:graphicFrameLocks noChangeAspect="1"/>
          </p:cNvGraphicFramePr>
          <p:nvPr/>
        </p:nvGraphicFramePr>
        <p:xfrm>
          <a:off x="2971801" y="5254626"/>
          <a:ext cx="3509963" cy="931863"/>
        </p:xfrm>
        <a:graphic>
          <a:graphicData uri="http://schemas.openxmlformats.org/presentationml/2006/ole">
            <mc:AlternateContent xmlns:mc="http://schemas.openxmlformats.org/markup-compatibility/2006">
              <mc:Choice xmlns:v="urn:schemas-microsoft-com:vml" Requires="v">
                <p:oleObj name="Equation" r:id="rId8" imgW="1815572" imgH="482278" progId="Equation.3">
                  <p:embed/>
                </p:oleObj>
              </mc:Choice>
              <mc:Fallback>
                <p:oleObj name="Equation" r:id="rId8" imgW="1815572" imgH="482278" progId="Equation.3">
                  <p:embed/>
                  <p:pic>
                    <p:nvPicPr>
                      <p:cNvPr id="2596871"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1801" y="5254626"/>
                        <a:ext cx="3509963" cy="93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0">
            <p14:nvContentPartPr>
              <p14:cNvPr id="3" name="Ink 2"/>
              <p14:cNvContentPartPr/>
              <p14:nvPr/>
            </p14:nvContentPartPr>
            <p14:xfrm>
              <a:off x="4023720" y="3584520"/>
              <a:ext cx="1018440" cy="73800"/>
            </p14:xfrm>
          </p:contentPart>
        </mc:Choice>
        <mc:Fallback xmlns="">
          <p:pic>
            <p:nvPicPr>
              <p:cNvPr id="3" name="Ink 2"/>
              <p:cNvPicPr/>
              <p:nvPr/>
            </p:nvPicPr>
            <p:blipFill>
              <a:blip r:embed="rId12"/>
              <a:stretch>
                <a:fillRect/>
              </a:stretch>
            </p:blipFill>
            <p:spPr>
              <a:xfrm>
                <a:off x="4014360" y="3575160"/>
                <a:ext cx="1038960" cy="92520"/>
              </a:xfrm>
              <a:prstGeom prst="rect">
                <a:avLst/>
              </a:prstGeom>
            </p:spPr>
          </p:pic>
        </mc:Fallback>
      </mc:AlternateContent>
    </p:spTree>
    <p:extLst>
      <p:ext uri="{BB962C8B-B14F-4D97-AF65-F5344CB8AC3E}">
        <p14:creationId xmlns:p14="http://schemas.microsoft.com/office/powerpoint/2010/main" val="36253091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96870"/>
                                        </p:tgtEl>
                                        <p:attrNameLst>
                                          <p:attrName>style.visibility</p:attrName>
                                        </p:attrNameLst>
                                      </p:cBhvr>
                                      <p:to>
                                        <p:strVal val="visible"/>
                                      </p:to>
                                    </p:set>
                                    <p:animEffect transition="in" filter="wipe(left)">
                                      <p:cBhvr>
                                        <p:cTn id="7" dur="500"/>
                                        <p:tgtEl>
                                          <p:spTgt spid="25968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500"/>
                                        <p:tgtEl>
                                          <p:spTgt spid="3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596871"/>
                                        </p:tgtEl>
                                        <p:attrNameLst>
                                          <p:attrName>style.visibility</p:attrName>
                                        </p:attrNameLst>
                                      </p:cBhvr>
                                      <p:to>
                                        <p:strVal val="visible"/>
                                      </p:to>
                                    </p:set>
                                    <p:animEffect transition="in" filter="fade">
                                      <p:cBhvr>
                                        <p:cTn id="26" dur="1000"/>
                                        <p:tgtEl>
                                          <p:spTgt spid="25968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Drift by Electric field ….</a:t>
            </a:r>
          </a:p>
        </p:txBody>
      </p:sp>
      <p:sp>
        <p:nvSpPr>
          <p:cNvPr id="5" name="Rectangle 43"/>
          <p:cNvSpPr>
            <a:spLocks noChangeArrowheads="1"/>
          </p:cNvSpPr>
          <p:nvPr/>
        </p:nvSpPr>
        <p:spPr bwMode="auto">
          <a:xfrm>
            <a:off x="5868988" y="3843338"/>
            <a:ext cx="4445000" cy="1612900"/>
          </a:xfrm>
          <a:prstGeom prst="rect">
            <a:avLst/>
          </a:prstGeom>
          <a:solidFill>
            <a:schemeClr val="bg2"/>
          </a:solidFill>
          <a:ln w="12700">
            <a:solidFill>
              <a:schemeClr val="tx1"/>
            </a:solidFill>
            <a:miter lim="800000"/>
            <a:headEnd/>
            <a:tailEnd/>
          </a:ln>
          <a:effectLst/>
        </p:spPr>
        <p:txBody>
          <a:bodyPr wrap="none" anchor="ctr"/>
          <a:lstStyle/>
          <a:p>
            <a:endParaRPr lang="en-US"/>
          </a:p>
        </p:txBody>
      </p:sp>
      <p:sp>
        <p:nvSpPr>
          <p:cNvPr id="6" name="Rectangle 42"/>
          <p:cNvSpPr>
            <a:spLocks noChangeArrowheads="1"/>
          </p:cNvSpPr>
          <p:nvPr/>
        </p:nvSpPr>
        <p:spPr bwMode="auto">
          <a:xfrm>
            <a:off x="5842000" y="1797050"/>
            <a:ext cx="4445000" cy="1854200"/>
          </a:xfrm>
          <a:prstGeom prst="rect">
            <a:avLst/>
          </a:prstGeom>
          <a:solidFill>
            <a:schemeClr val="bg2"/>
          </a:solidFill>
          <a:ln w="12700">
            <a:solidFill>
              <a:schemeClr val="tx1"/>
            </a:solidFill>
            <a:miter lim="800000"/>
            <a:headEnd/>
            <a:tailEnd/>
          </a:ln>
          <a:effectLst/>
        </p:spPr>
        <p:txBody>
          <a:bodyPr wrap="none" anchor="ctr"/>
          <a:lstStyle/>
          <a:p>
            <a:endParaRPr lang="en-US"/>
          </a:p>
        </p:txBody>
      </p:sp>
      <p:graphicFrame>
        <p:nvGraphicFramePr>
          <p:cNvPr id="7" name="Object 3"/>
          <p:cNvGraphicFramePr>
            <a:graphicFrameLocks noChangeAspect="1"/>
          </p:cNvGraphicFramePr>
          <p:nvPr>
            <p:extLst>
              <p:ext uri="{D42A27DB-BD31-4B8C-83A1-F6EECF244321}">
                <p14:modId xmlns:p14="http://schemas.microsoft.com/office/powerpoint/2010/main" val="2729299434"/>
              </p:ext>
            </p:extLst>
          </p:nvPr>
        </p:nvGraphicFramePr>
        <p:xfrm>
          <a:off x="2070100" y="1476376"/>
          <a:ext cx="2000250" cy="600075"/>
        </p:xfrm>
        <a:graphic>
          <a:graphicData uri="http://schemas.openxmlformats.org/presentationml/2006/ole">
            <mc:AlternateContent xmlns:mc="http://schemas.openxmlformats.org/markup-compatibility/2006">
              <mc:Choice xmlns:v="urn:schemas-microsoft-com:vml" Requires="v">
                <p:oleObj name="Equation" r:id="rId2" imgW="761724" imgH="228738" progId="Equation.DSMT4">
                  <p:embed/>
                </p:oleObj>
              </mc:Choice>
              <mc:Fallback>
                <p:oleObj name="Equation" r:id="rId2" imgW="761724" imgH="228738" progId="Equation.DSMT4">
                  <p:embed/>
                  <p:pic>
                    <p:nvPicPr>
                      <p:cNvPr id="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0100" y="1476376"/>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8" name="Object 4"/>
          <p:cNvGraphicFramePr>
            <a:graphicFrameLocks noChangeAspect="1"/>
          </p:cNvGraphicFramePr>
          <p:nvPr>
            <p:extLst>
              <p:ext uri="{D42A27DB-BD31-4B8C-83A1-F6EECF244321}">
                <p14:modId xmlns:p14="http://schemas.microsoft.com/office/powerpoint/2010/main" val="923339528"/>
              </p:ext>
            </p:extLst>
          </p:nvPr>
        </p:nvGraphicFramePr>
        <p:xfrm>
          <a:off x="2106614" y="2627313"/>
          <a:ext cx="2922587" cy="939800"/>
        </p:xfrm>
        <a:graphic>
          <a:graphicData uri="http://schemas.openxmlformats.org/presentationml/2006/ole">
            <mc:AlternateContent xmlns:mc="http://schemas.openxmlformats.org/markup-compatibility/2006">
              <mc:Choice xmlns:v="urn:schemas-microsoft-com:vml" Requires="v">
                <p:oleObj name="Equation" r:id="rId4" imgW="1422890" imgH="457200" progId="Equation.DSMT4">
                  <p:embed/>
                </p:oleObj>
              </mc:Choice>
              <mc:Fallback>
                <p:oleObj name="Equation" r:id="rId4" imgW="1422890" imgH="457200" progId="Equation.DSMT4">
                  <p:embed/>
                  <p:pic>
                    <p:nvPicPr>
                      <p:cNvPr id="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6614" y="2627313"/>
                        <a:ext cx="2922587"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9" name="Object 5"/>
          <p:cNvGraphicFramePr>
            <a:graphicFrameLocks noChangeAspect="1"/>
          </p:cNvGraphicFramePr>
          <p:nvPr>
            <p:extLst>
              <p:ext uri="{D42A27DB-BD31-4B8C-83A1-F6EECF244321}">
                <p14:modId xmlns:p14="http://schemas.microsoft.com/office/powerpoint/2010/main" val="1666467538"/>
              </p:ext>
            </p:extLst>
          </p:nvPr>
        </p:nvGraphicFramePr>
        <p:xfrm>
          <a:off x="1843089" y="3849689"/>
          <a:ext cx="3165475" cy="1146175"/>
        </p:xfrm>
        <a:graphic>
          <a:graphicData uri="http://schemas.openxmlformats.org/presentationml/2006/ole">
            <mc:AlternateContent xmlns:mc="http://schemas.openxmlformats.org/markup-compatibility/2006">
              <mc:Choice xmlns:v="urn:schemas-microsoft-com:vml" Requires="v">
                <p:oleObj name="Equation" r:id="rId6" imgW="1472741" imgH="533538" progId="Equation.3">
                  <p:embed/>
                </p:oleObj>
              </mc:Choice>
              <mc:Fallback>
                <p:oleObj name="Equation" r:id="rId6" imgW="1472741" imgH="533538" progId="Equation.3">
                  <p:embed/>
                  <p:pic>
                    <p:nvPicPr>
                      <p:cNvPr id="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3089" y="3849689"/>
                        <a:ext cx="3165475"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10" name="Group 21"/>
          <p:cNvGrpSpPr>
            <a:grpSpLocks/>
          </p:cNvGrpSpPr>
          <p:nvPr/>
        </p:nvGrpSpPr>
        <p:grpSpPr bwMode="auto">
          <a:xfrm>
            <a:off x="6122989" y="4259265"/>
            <a:ext cx="3857625" cy="801688"/>
            <a:chOff x="3037" y="2227"/>
            <a:chExt cx="2430" cy="505"/>
          </a:xfrm>
        </p:grpSpPr>
        <p:sp>
          <p:nvSpPr>
            <p:cNvPr id="11" name="Freeform 22"/>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p>
          </p:txBody>
        </p:sp>
        <p:sp>
          <p:nvSpPr>
            <p:cNvPr id="12" name="Oval 23"/>
            <p:cNvSpPr>
              <a:spLocks noChangeArrowheads="1"/>
            </p:cNvSpPr>
            <p:nvPr/>
          </p:nvSpPr>
          <p:spPr bwMode="auto">
            <a:xfrm>
              <a:off x="3606" y="2268"/>
              <a:ext cx="78" cy="78"/>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13" name="Freeform 24"/>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p>
          </p:txBody>
        </p:sp>
        <p:sp>
          <p:nvSpPr>
            <p:cNvPr id="14" name="Text Box 25"/>
            <p:cNvSpPr txBox="1">
              <a:spLocks noChangeArrowheads="1"/>
            </p:cNvSpPr>
            <p:nvPr/>
          </p:nvSpPr>
          <p:spPr bwMode="auto">
            <a:xfrm>
              <a:off x="3980" y="2227"/>
              <a:ext cx="212" cy="288"/>
            </a:xfrm>
            <a:prstGeom prst="rect">
              <a:avLst/>
            </a:prstGeom>
            <a:noFill/>
            <a:ln w="12700">
              <a:noFill/>
              <a:miter lim="800000"/>
              <a:headEnd/>
              <a:tailEnd/>
            </a:ln>
            <a:effectLst/>
          </p:spPr>
          <p:txBody>
            <a:bodyPr wrap="none">
              <a:spAutoFit/>
            </a:bodyPr>
            <a:lstStyle/>
            <a:p>
              <a:pPr algn="l"/>
              <a:r>
                <a:rPr lang="en-US" dirty="0"/>
                <a:t>x</a:t>
              </a:r>
            </a:p>
          </p:txBody>
        </p:sp>
        <p:sp>
          <p:nvSpPr>
            <p:cNvPr id="15" name="Text Box 26"/>
            <p:cNvSpPr txBox="1">
              <a:spLocks noChangeArrowheads="1"/>
            </p:cNvSpPr>
            <p:nvPr/>
          </p:nvSpPr>
          <p:spPr bwMode="auto">
            <a:xfrm>
              <a:off x="4299" y="2300"/>
              <a:ext cx="212" cy="288"/>
            </a:xfrm>
            <a:prstGeom prst="rect">
              <a:avLst/>
            </a:prstGeom>
            <a:noFill/>
            <a:ln w="12700">
              <a:noFill/>
              <a:miter lim="800000"/>
              <a:headEnd/>
              <a:tailEnd/>
            </a:ln>
            <a:effectLst/>
          </p:spPr>
          <p:txBody>
            <a:bodyPr wrap="none">
              <a:spAutoFit/>
            </a:bodyPr>
            <a:lstStyle/>
            <a:p>
              <a:pPr algn="l"/>
              <a:r>
                <a:rPr lang="en-US" dirty="0"/>
                <a:t>x</a:t>
              </a:r>
            </a:p>
          </p:txBody>
        </p:sp>
        <p:sp>
          <p:nvSpPr>
            <p:cNvPr id="16" name="Text Box 27"/>
            <p:cNvSpPr txBox="1">
              <a:spLocks noChangeArrowheads="1"/>
            </p:cNvSpPr>
            <p:nvPr/>
          </p:nvSpPr>
          <p:spPr bwMode="auto">
            <a:xfrm>
              <a:off x="4587" y="2366"/>
              <a:ext cx="212" cy="288"/>
            </a:xfrm>
            <a:prstGeom prst="rect">
              <a:avLst/>
            </a:prstGeom>
            <a:noFill/>
            <a:ln w="12700">
              <a:noFill/>
              <a:miter lim="800000"/>
              <a:headEnd/>
              <a:tailEnd/>
            </a:ln>
            <a:effectLst/>
          </p:spPr>
          <p:txBody>
            <a:bodyPr wrap="none">
              <a:spAutoFit/>
            </a:bodyPr>
            <a:lstStyle/>
            <a:p>
              <a:pPr algn="l"/>
              <a:r>
                <a:rPr lang="en-US" dirty="0"/>
                <a:t>x</a:t>
              </a:r>
            </a:p>
          </p:txBody>
        </p:sp>
        <p:sp>
          <p:nvSpPr>
            <p:cNvPr id="17" name="Text Box 28"/>
            <p:cNvSpPr txBox="1">
              <a:spLocks noChangeArrowheads="1"/>
            </p:cNvSpPr>
            <p:nvPr/>
          </p:nvSpPr>
          <p:spPr bwMode="auto">
            <a:xfrm>
              <a:off x="4875" y="2444"/>
              <a:ext cx="212" cy="288"/>
            </a:xfrm>
            <a:prstGeom prst="rect">
              <a:avLst/>
            </a:prstGeom>
            <a:noFill/>
            <a:ln w="12700">
              <a:noFill/>
              <a:miter lim="800000"/>
              <a:headEnd/>
              <a:tailEnd/>
            </a:ln>
            <a:effectLst/>
          </p:spPr>
          <p:txBody>
            <a:bodyPr wrap="none">
              <a:spAutoFit/>
            </a:bodyPr>
            <a:lstStyle/>
            <a:p>
              <a:pPr algn="l"/>
              <a:r>
                <a:rPr lang="en-US" dirty="0"/>
                <a:t>x</a:t>
              </a:r>
            </a:p>
          </p:txBody>
        </p:sp>
      </p:grpSp>
      <p:sp>
        <p:nvSpPr>
          <p:cNvPr id="18" name="Freeform 7"/>
          <p:cNvSpPr>
            <a:spLocks/>
          </p:cNvSpPr>
          <p:nvPr/>
        </p:nvSpPr>
        <p:spPr bwMode="auto">
          <a:xfrm>
            <a:off x="6067425" y="2854326"/>
            <a:ext cx="4057650" cy="695325"/>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p>
        </p:txBody>
      </p:sp>
      <p:grpSp>
        <p:nvGrpSpPr>
          <p:cNvPr id="19" name="Group 8"/>
          <p:cNvGrpSpPr>
            <a:grpSpLocks/>
          </p:cNvGrpSpPr>
          <p:nvPr/>
        </p:nvGrpSpPr>
        <p:grpSpPr bwMode="auto">
          <a:xfrm>
            <a:off x="5995352" y="1903413"/>
            <a:ext cx="740945" cy="946150"/>
            <a:chOff x="1104" y="1040"/>
            <a:chExt cx="953" cy="1128"/>
          </a:xfrm>
        </p:grpSpPr>
        <p:sp>
          <p:nvSpPr>
            <p:cNvPr id="20" name="Arc 9"/>
            <p:cNvSpPr>
              <a:spLocks/>
            </p:cNvSpPr>
            <p:nvPr/>
          </p:nvSpPr>
          <p:spPr bwMode="auto">
            <a:xfrm flipV="1">
              <a:off x="1577"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sp>
          <p:nvSpPr>
            <p:cNvPr id="21" name="Arc 10"/>
            <p:cNvSpPr>
              <a:spLocks/>
            </p:cNvSpPr>
            <p:nvPr/>
          </p:nvSpPr>
          <p:spPr bwMode="auto">
            <a:xfrm flipH="1" flipV="1">
              <a:off x="1104"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grpSp>
      <p:grpSp>
        <p:nvGrpSpPr>
          <p:cNvPr id="22" name="Group 11"/>
          <p:cNvGrpSpPr>
            <a:grpSpLocks/>
          </p:cNvGrpSpPr>
          <p:nvPr/>
        </p:nvGrpSpPr>
        <p:grpSpPr bwMode="auto">
          <a:xfrm>
            <a:off x="7277742" y="1905153"/>
            <a:ext cx="711398" cy="1184123"/>
            <a:chOff x="1104" y="1031"/>
            <a:chExt cx="915" cy="1137"/>
          </a:xfrm>
        </p:grpSpPr>
        <p:sp>
          <p:nvSpPr>
            <p:cNvPr id="23" name="Arc 12"/>
            <p:cNvSpPr>
              <a:spLocks/>
            </p:cNvSpPr>
            <p:nvPr/>
          </p:nvSpPr>
          <p:spPr bwMode="auto">
            <a:xfrm flipV="1">
              <a:off x="1539" y="1031"/>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sp>
          <p:nvSpPr>
            <p:cNvPr id="24" name="Arc 13"/>
            <p:cNvSpPr>
              <a:spLocks/>
            </p:cNvSpPr>
            <p:nvPr/>
          </p:nvSpPr>
          <p:spPr bwMode="auto">
            <a:xfrm flipH="1" flipV="1">
              <a:off x="1104"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grpSp>
      <p:grpSp>
        <p:nvGrpSpPr>
          <p:cNvPr id="25" name="Group 14"/>
          <p:cNvGrpSpPr>
            <a:grpSpLocks/>
          </p:cNvGrpSpPr>
          <p:nvPr/>
        </p:nvGrpSpPr>
        <p:grpSpPr bwMode="auto">
          <a:xfrm>
            <a:off x="8404030" y="1857375"/>
            <a:ext cx="720728" cy="1479786"/>
            <a:chOff x="1116" y="1070"/>
            <a:chExt cx="927" cy="1128"/>
          </a:xfrm>
        </p:grpSpPr>
        <p:sp>
          <p:nvSpPr>
            <p:cNvPr id="26" name="Arc 15"/>
            <p:cNvSpPr>
              <a:spLocks/>
            </p:cNvSpPr>
            <p:nvPr/>
          </p:nvSpPr>
          <p:spPr bwMode="auto">
            <a:xfrm flipV="1">
              <a:off x="1563" y="107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sp>
          <p:nvSpPr>
            <p:cNvPr id="27" name="Arc 16"/>
            <p:cNvSpPr>
              <a:spLocks/>
            </p:cNvSpPr>
            <p:nvPr/>
          </p:nvSpPr>
          <p:spPr bwMode="auto">
            <a:xfrm flipH="1" flipV="1">
              <a:off x="1116" y="107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grpSp>
      <p:grpSp>
        <p:nvGrpSpPr>
          <p:cNvPr id="28" name="Group 17"/>
          <p:cNvGrpSpPr>
            <a:grpSpLocks/>
          </p:cNvGrpSpPr>
          <p:nvPr/>
        </p:nvGrpSpPr>
        <p:grpSpPr bwMode="auto">
          <a:xfrm>
            <a:off x="9480551" y="1885950"/>
            <a:ext cx="758825" cy="1651000"/>
            <a:chOff x="1104" y="1040"/>
            <a:chExt cx="976" cy="1128"/>
          </a:xfrm>
        </p:grpSpPr>
        <p:sp>
          <p:nvSpPr>
            <p:cNvPr id="29" name="Arc 18"/>
            <p:cNvSpPr>
              <a:spLocks/>
            </p:cNvSpPr>
            <p:nvPr/>
          </p:nvSpPr>
          <p:spPr bwMode="auto">
            <a:xfrm flipV="1">
              <a:off x="1600"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sp>
          <p:nvSpPr>
            <p:cNvPr id="30" name="Arc 19"/>
            <p:cNvSpPr>
              <a:spLocks/>
            </p:cNvSpPr>
            <p:nvPr/>
          </p:nvSpPr>
          <p:spPr bwMode="auto">
            <a:xfrm flipH="1" flipV="1">
              <a:off x="1104"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grpSp>
      <p:sp>
        <p:nvSpPr>
          <p:cNvPr id="31" name="Freeform 20"/>
          <p:cNvSpPr>
            <a:spLocks/>
          </p:cNvSpPr>
          <p:nvPr/>
        </p:nvSpPr>
        <p:spPr bwMode="auto">
          <a:xfrm>
            <a:off x="6153151" y="2398714"/>
            <a:ext cx="3990975" cy="854075"/>
          </a:xfrm>
          <a:custGeom>
            <a:avLst/>
            <a:gdLst/>
            <a:ahLst/>
            <a:cxnLst>
              <a:cxn ang="0">
                <a:pos x="0" y="11"/>
              </a:cxn>
              <a:cxn ang="0">
                <a:pos x="300" y="5"/>
              </a:cxn>
              <a:cxn ang="0">
                <a:pos x="558" y="41"/>
              </a:cxn>
              <a:cxn ang="0">
                <a:pos x="930" y="143"/>
              </a:cxn>
              <a:cxn ang="0">
                <a:pos x="1626" y="389"/>
              </a:cxn>
              <a:cxn ang="0">
                <a:pos x="2256" y="515"/>
              </a:cxn>
              <a:cxn ang="0">
                <a:pos x="2514" y="527"/>
              </a:cxn>
            </a:cxnLst>
            <a:rect l="0" t="0" r="r" b="b"/>
            <a:pathLst>
              <a:path w="2514" h="538">
                <a:moveTo>
                  <a:pt x="0" y="11"/>
                </a:moveTo>
                <a:cubicBezTo>
                  <a:pt x="50" y="10"/>
                  <a:pt x="207" y="0"/>
                  <a:pt x="300" y="5"/>
                </a:cubicBezTo>
                <a:cubicBezTo>
                  <a:pt x="393" y="10"/>
                  <a:pt x="453" y="18"/>
                  <a:pt x="558" y="41"/>
                </a:cubicBezTo>
                <a:cubicBezTo>
                  <a:pt x="663" y="64"/>
                  <a:pt x="752" y="85"/>
                  <a:pt x="930" y="143"/>
                </a:cubicBezTo>
                <a:cubicBezTo>
                  <a:pt x="1108" y="201"/>
                  <a:pt x="1405" y="327"/>
                  <a:pt x="1626" y="389"/>
                </a:cubicBezTo>
                <a:cubicBezTo>
                  <a:pt x="1847" y="451"/>
                  <a:pt x="2108" y="492"/>
                  <a:pt x="2256" y="515"/>
                </a:cubicBezTo>
                <a:cubicBezTo>
                  <a:pt x="2404" y="538"/>
                  <a:pt x="2460" y="525"/>
                  <a:pt x="2514" y="527"/>
                </a:cubicBezTo>
              </a:path>
            </a:pathLst>
          </a:custGeom>
          <a:noFill/>
          <a:ln w="12700" cap="flat" cmpd="sng">
            <a:solidFill>
              <a:srgbClr val="FF0000"/>
            </a:solidFill>
            <a:prstDash val="solid"/>
            <a:round/>
            <a:headEnd type="none" w="med" len="med"/>
            <a:tailEnd type="none" w="med" len="med"/>
          </a:ln>
          <a:effectLst/>
        </p:spPr>
        <p:txBody>
          <a:bodyPr wrap="none" anchor="ctr"/>
          <a:lstStyle/>
          <a:p>
            <a:endParaRPr lang="en-US"/>
          </a:p>
        </p:txBody>
      </p:sp>
      <p:sp>
        <p:nvSpPr>
          <p:cNvPr id="32" name="Oval 29"/>
          <p:cNvSpPr>
            <a:spLocks noChangeArrowheads="1"/>
          </p:cNvSpPr>
          <p:nvPr/>
        </p:nvSpPr>
        <p:spPr bwMode="auto">
          <a:xfrm>
            <a:off x="6589479" y="2520950"/>
            <a:ext cx="88900" cy="88900"/>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33" name="Oval 30"/>
          <p:cNvSpPr>
            <a:spLocks noChangeArrowheads="1"/>
          </p:cNvSpPr>
          <p:nvPr/>
        </p:nvSpPr>
        <p:spPr bwMode="auto">
          <a:xfrm>
            <a:off x="6154738" y="2684463"/>
            <a:ext cx="88900" cy="88900"/>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34" name="Oval 31"/>
          <p:cNvSpPr>
            <a:spLocks noChangeArrowheads="1"/>
          </p:cNvSpPr>
          <p:nvPr/>
        </p:nvSpPr>
        <p:spPr bwMode="auto">
          <a:xfrm>
            <a:off x="3314701" y="1447800"/>
            <a:ext cx="828675" cy="742950"/>
          </a:xfrm>
          <a:prstGeom prst="ellipse">
            <a:avLst/>
          </a:prstGeom>
          <a:noFill/>
          <a:ln w="28575">
            <a:solidFill>
              <a:srgbClr val="FF0000"/>
            </a:solidFill>
            <a:round/>
            <a:headEnd/>
            <a:tailEnd/>
          </a:ln>
          <a:effectLst/>
        </p:spPr>
        <p:txBody>
          <a:bodyPr wrap="none" anchor="ctr"/>
          <a:lstStyle/>
          <a:p>
            <a:endParaRPr lang="en-US"/>
          </a:p>
        </p:txBody>
      </p:sp>
      <p:sp>
        <p:nvSpPr>
          <p:cNvPr id="35" name="Rounded Rectangle 34">
            <a:extLst>
              <a:ext uri="{FF2B5EF4-FFF2-40B4-BE49-F238E27FC236}">
                <a16:creationId xmlns:a16="http://schemas.microsoft.com/office/drawing/2014/main" id="{E85925D0-74F2-7A47-97B8-77EB4C1C0501}"/>
              </a:ext>
            </a:extLst>
          </p:cNvPr>
          <p:cNvSpPr/>
          <p:nvPr/>
        </p:nvSpPr>
        <p:spPr>
          <a:xfrm>
            <a:off x="413680" y="5745166"/>
            <a:ext cx="6322617" cy="486116"/>
          </a:xfrm>
          <a:custGeom>
            <a:avLst/>
            <a:gdLst>
              <a:gd name="csX0" fmla="*/ 0 w 6322617"/>
              <a:gd name="csY0" fmla="*/ 81021 h 486116"/>
              <a:gd name="csX1" fmla="*/ 81021 w 6322617"/>
              <a:gd name="csY1" fmla="*/ 0 h 486116"/>
              <a:gd name="csX2" fmla="*/ 702679 w 6322617"/>
              <a:gd name="csY2" fmla="*/ 0 h 486116"/>
              <a:gd name="csX3" fmla="*/ 1077914 w 6322617"/>
              <a:gd name="csY3" fmla="*/ 0 h 486116"/>
              <a:gd name="csX4" fmla="*/ 1514755 w 6322617"/>
              <a:gd name="csY4" fmla="*/ 0 h 486116"/>
              <a:gd name="csX5" fmla="*/ 2136413 w 6322617"/>
              <a:gd name="csY5" fmla="*/ 0 h 486116"/>
              <a:gd name="csX6" fmla="*/ 2573254 w 6322617"/>
              <a:gd name="csY6" fmla="*/ 0 h 486116"/>
              <a:gd name="csX7" fmla="*/ 2948489 w 6322617"/>
              <a:gd name="csY7" fmla="*/ 0 h 486116"/>
              <a:gd name="csX8" fmla="*/ 3385329 w 6322617"/>
              <a:gd name="csY8" fmla="*/ 0 h 486116"/>
              <a:gd name="csX9" fmla="*/ 3883776 w 6322617"/>
              <a:gd name="csY9" fmla="*/ 0 h 486116"/>
              <a:gd name="csX10" fmla="*/ 4443828 w 6322617"/>
              <a:gd name="csY10" fmla="*/ 0 h 486116"/>
              <a:gd name="csX11" fmla="*/ 4880669 w 6322617"/>
              <a:gd name="csY11" fmla="*/ 0 h 486116"/>
              <a:gd name="csX12" fmla="*/ 5563933 w 6322617"/>
              <a:gd name="csY12" fmla="*/ 0 h 486116"/>
              <a:gd name="csX13" fmla="*/ 6241596 w 6322617"/>
              <a:gd name="csY13" fmla="*/ 0 h 486116"/>
              <a:gd name="csX14" fmla="*/ 6322617 w 6322617"/>
              <a:gd name="csY14" fmla="*/ 81021 h 486116"/>
              <a:gd name="csX15" fmla="*/ 6322617 w 6322617"/>
              <a:gd name="csY15" fmla="*/ 405095 h 486116"/>
              <a:gd name="csX16" fmla="*/ 6241596 w 6322617"/>
              <a:gd name="csY16" fmla="*/ 486116 h 486116"/>
              <a:gd name="csX17" fmla="*/ 5743149 w 6322617"/>
              <a:gd name="csY17" fmla="*/ 486116 h 486116"/>
              <a:gd name="csX18" fmla="*/ 5367914 w 6322617"/>
              <a:gd name="csY18" fmla="*/ 486116 h 486116"/>
              <a:gd name="csX19" fmla="*/ 4684651 w 6322617"/>
              <a:gd name="csY19" fmla="*/ 486116 h 486116"/>
              <a:gd name="csX20" fmla="*/ 4124598 w 6322617"/>
              <a:gd name="csY20" fmla="*/ 486116 h 486116"/>
              <a:gd name="csX21" fmla="*/ 3441335 w 6322617"/>
              <a:gd name="csY21" fmla="*/ 486116 h 486116"/>
              <a:gd name="csX22" fmla="*/ 2942888 w 6322617"/>
              <a:gd name="csY22" fmla="*/ 486116 h 486116"/>
              <a:gd name="csX23" fmla="*/ 2506047 w 6322617"/>
              <a:gd name="csY23" fmla="*/ 486116 h 486116"/>
              <a:gd name="csX24" fmla="*/ 1945995 w 6322617"/>
              <a:gd name="csY24" fmla="*/ 486116 h 486116"/>
              <a:gd name="csX25" fmla="*/ 1324337 w 6322617"/>
              <a:gd name="csY25" fmla="*/ 486116 h 486116"/>
              <a:gd name="csX26" fmla="*/ 641073 w 6322617"/>
              <a:gd name="csY26" fmla="*/ 486116 h 486116"/>
              <a:gd name="csX27" fmla="*/ 81021 w 6322617"/>
              <a:gd name="csY27" fmla="*/ 486116 h 486116"/>
              <a:gd name="csX28" fmla="*/ 0 w 6322617"/>
              <a:gd name="csY28" fmla="*/ 405095 h 486116"/>
              <a:gd name="csX29" fmla="*/ 0 w 6322617"/>
              <a:gd name="csY29"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322617" h="486116" fill="none" extrusionOk="0">
                <a:moveTo>
                  <a:pt x="0" y="81021"/>
                </a:moveTo>
                <a:cubicBezTo>
                  <a:pt x="-3697" y="40016"/>
                  <a:pt x="32488" y="8102"/>
                  <a:pt x="81021" y="0"/>
                </a:cubicBezTo>
                <a:cubicBezTo>
                  <a:pt x="241853" y="-30659"/>
                  <a:pt x="396261" y="56759"/>
                  <a:pt x="702679" y="0"/>
                </a:cubicBezTo>
                <a:cubicBezTo>
                  <a:pt x="1009097" y="-56759"/>
                  <a:pt x="929656" y="28396"/>
                  <a:pt x="1077914" y="0"/>
                </a:cubicBezTo>
                <a:cubicBezTo>
                  <a:pt x="1226172" y="-28396"/>
                  <a:pt x="1346705" y="8459"/>
                  <a:pt x="1514755" y="0"/>
                </a:cubicBezTo>
                <a:cubicBezTo>
                  <a:pt x="1682805" y="-8459"/>
                  <a:pt x="1899784" y="70332"/>
                  <a:pt x="2136413" y="0"/>
                </a:cubicBezTo>
                <a:cubicBezTo>
                  <a:pt x="2373042" y="-70332"/>
                  <a:pt x="2399482" y="50524"/>
                  <a:pt x="2573254" y="0"/>
                </a:cubicBezTo>
                <a:cubicBezTo>
                  <a:pt x="2747026" y="-50524"/>
                  <a:pt x="2864377" y="35232"/>
                  <a:pt x="2948489" y="0"/>
                </a:cubicBezTo>
                <a:cubicBezTo>
                  <a:pt x="3032601" y="-35232"/>
                  <a:pt x="3170392" y="13055"/>
                  <a:pt x="3385329" y="0"/>
                </a:cubicBezTo>
                <a:cubicBezTo>
                  <a:pt x="3600266" y="-13055"/>
                  <a:pt x="3724381" y="36695"/>
                  <a:pt x="3883776" y="0"/>
                </a:cubicBezTo>
                <a:cubicBezTo>
                  <a:pt x="4043171" y="-36695"/>
                  <a:pt x="4225807" y="29293"/>
                  <a:pt x="4443828" y="0"/>
                </a:cubicBezTo>
                <a:cubicBezTo>
                  <a:pt x="4661849" y="-29293"/>
                  <a:pt x="4695689" y="2291"/>
                  <a:pt x="4880669" y="0"/>
                </a:cubicBezTo>
                <a:cubicBezTo>
                  <a:pt x="5065649" y="-2291"/>
                  <a:pt x="5233430" y="65934"/>
                  <a:pt x="5563933" y="0"/>
                </a:cubicBezTo>
                <a:cubicBezTo>
                  <a:pt x="5894436" y="-65934"/>
                  <a:pt x="6078585" y="60072"/>
                  <a:pt x="6241596" y="0"/>
                </a:cubicBezTo>
                <a:cubicBezTo>
                  <a:pt x="6286860" y="1815"/>
                  <a:pt x="6327535" y="38344"/>
                  <a:pt x="6322617" y="81021"/>
                </a:cubicBezTo>
                <a:cubicBezTo>
                  <a:pt x="6332971" y="185218"/>
                  <a:pt x="6300954" y="276611"/>
                  <a:pt x="6322617" y="405095"/>
                </a:cubicBezTo>
                <a:cubicBezTo>
                  <a:pt x="6332424" y="451523"/>
                  <a:pt x="6275683" y="490016"/>
                  <a:pt x="6241596" y="486116"/>
                </a:cubicBezTo>
                <a:cubicBezTo>
                  <a:pt x="6016503" y="518190"/>
                  <a:pt x="5891648" y="448886"/>
                  <a:pt x="5743149" y="486116"/>
                </a:cubicBezTo>
                <a:cubicBezTo>
                  <a:pt x="5594650" y="523346"/>
                  <a:pt x="5501118" y="471647"/>
                  <a:pt x="5367914" y="486116"/>
                </a:cubicBezTo>
                <a:cubicBezTo>
                  <a:pt x="5234711" y="500585"/>
                  <a:pt x="4823232" y="436443"/>
                  <a:pt x="4684651" y="486116"/>
                </a:cubicBezTo>
                <a:cubicBezTo>
                  <a:pt x="4546070" y="535789"/>
                  <a:pt x="4250356" y="435859"/>
                  <a:pt x="4124598" y="486116"/>
                </a:cubicBezTo>
                <a:cubicBezTo>
                  <a:pt x="3998840" y="536373"/>
                  <a:pt x="3623843" y="444416"/>
                  <a:pt x="3441335" y="486116"/>
                </a:cubicBezTo>
                <a:cubicBezTo>
                  <a:pt x="3258827" y="527816"/>
                  <a:pt x="3134333" y="455748"/>
                  <a:pt x="2942888" y="486116"/>
                </a:cubicBezTo>
                <a:cubicBezTo>
                  <a:pt x="2751443" y="516484"/>
                  <a:pt x="2594516" y="470826"/>
                  <a:pt x="2506047" y="486116"/>
                </a:cubicBezTo>
                <a:cubicBezTo>
                  <a:pt x="2417578" y="501406"/>
                  <a:pt x="2062686" y="470452"/>
                  <a:pt x="1945995" y="486116"/>
                </a:cubicBezTo>
                <a:cubicBezTo>
                  <a:pt x="1829304" y="501780"/>
                  <a:pt x="1584407" y="442670"/>
                  <a:pt x="1324337" y="486116"/>
                </a:cubicBezTo>
                <a:cubicBezTo>
                  <a:pt x="1064267" y="529562"/>
                  <a:pt x="843298" y="450604"/>
                  <a:pt x="641073" y="486116"/>
                </a:cubicBezTo>
                <a:cubicBezTo>
                  <a:pt x="438848" y="521628"/>
                  <a:pt x="246072" y="439439"/>
                  <a:pt x="81021" y="486116"/>
                </a:cubicBezTo>
                <a:cubicBezTo>
                  <a:pt x="39025" y="491466"/>
                  <a:pt x="8546" y="447436"/>
                  <a:pt x="0" y="405095"/>
                </a:cubicBezTo>
                <a:cubicBezTo>
                  <a:pt x="-19790" y="256475"/>
                  <a:pt x="26912" y="150757"/>
                  <a:pt x="0" y="81021"/>
                </a:cubicBezTo>
                <a:close/>
              </a:path>
              <a:path w="6322617" h="486116" stroke="0" extrusionOk="0">
                <a:moveTo>
                  <a:pt x="0" y="81021"/>
                </a:moveTo>
                <a:cubicBezTo>
                  <a:pt x="-8850" y="30815"/>
                  <a:pt x="30451" y="2185"/>
                  <a:pt x="81021" y="0"/>
                </a:cubicBezTo>
                <a:cubicBezTo>
                  <a:pt x="344976" y="-9653"/>
                  <a:pt x="483407" y="17530"/>
                  <a:pt x="764285" y="0"/>
                </a:cubicBezTo>
                <a:cubicBezTo>
                  <a:pt x="1045163" y="-17530"/>
                  <a:pt x="1085365" y="36983"/>
                  <a:pt x="1262731" y="0"/>
                </a:cubicBezTo>
                <a:cubicBezTo>
                  <a:pt x="1440097" y="-36983"/>
                  <a:pt x="1555647" y="2152"/>
                  <a:pt x="1699572" y="0"/>
                </a:cubicBezTo>
                <a:cubicBezTo>
                  <a:pt x="1843497" y="-2152"/>
                  <a:pt x="2085130" y="15755"/>
                  <a:pt x="2321230" y="0"/>
                </a:cubicBezTo>
                <a:cubicBezTo>
                  <a:pt x="2557330" y="-15755"/>
                  <a:pt x="2676992" y="40136"/>
                  <a:pt x="2819677" y="0"/>
                </a:cubicBezTo>
                <a:cubicBezTo>
                  <a:pt x="2962362" y="-40136"/>
                  <a:pt x="3185776" y="76730"/>
                  <a:pt x="3502940" y="0"/>
                </a:cubicBezTo>
                <a:cubicBezTo>
                  <a:pt x="3820104" y="-76730"/>
                  <a:pt x="3780454" y="22265"/>
                  <a:pt x="3939781" y="0"/>
                </a:cubicBezTo>
                <a:cubicBezTo>
                  <a:pt x="4099108" y="-22265"/>
                  <a:pt x="4399143" y="30801"/>
                  <a:pt x="4623045" y="0"/>
                </a:cubicBezTo>
                <a:cubicBezTo>
                  <a:pt x="4846947" y="-30801"/>
                  <a:pt x="4904706" y="15862"/>
                  <a:pt x="4998280" y="0"/>
                </a:cubicBezTo>
                <a:cubicBezTo>
                  <a:pt x="5091854" y="-15862"/>
                  <a:pt x="5339820" y="27091"/>
                  <a:pt x="5558332" y="0"/>
                </a:cubicBezTo>
                <a:cubicBezTo>
                  <a:pt x="5776844" y="-27091"/>
                  <a:pt x="6090348" y="49763"/>
                  <a:pt x="6241596" y="0"/>
                </a:cubicBezTo>
                <a:cubicBezTo>
                  <a:pt x="6293959" y="-7526"/>
                  <a:pt x="6328118" y="32727"/>
                  <a:pt x="6322617" y="81021"/>
                </a:cubicBezTo>
                <a:cubicBezTo>
                  <a:pt x="6328277" y="192457"/>
                  <a:pt x="6293919" y="288929"/>
                  <a:pt x="6322617" y="405095"/>
                </a:cubicBezTo>
                <a:cubicBezTo>
                  <a:pt x="6321292" y="450060"/>
                  <a:pt x="6281098" y="482497"/>
                  <a:pt x="6241596" y="486116"/>
                </a:cubicBezTo>
                <a:cubicBezTo>
                  <a:pt x="6081545" y="557976"/>
                  <a:pt x="5901183" y="416383"/>
                  <a:pt x="5619938" y="486116"/>
                </a:cubicBezTo>
                <a:cubicBezTo>
                  <a:pt x="5338693" y="555849"/>
                  <a:pt x="5245769" y="468709"/>
                  <a:pt x="5059886" y="486116"/>
                </a:cubicBezTo>
                <a:cubicBezTo>
                  <a:pt x="4874003" y="503523"/>
                  <a:pt x="4836052" y="456546"/>
                  <a:pt x="4684651" y="486116"/>
                </a:cubicBezTo>
                <a:cubicBezTo>
                  <a:pt x="4533250" y="515686"/>
                  <a:pt x="4375365" y="460461"/>
                  <a:pt x="4247810" y="486116"/>
                </a:cubicBezTo>
                <a:cubicBezTo>
                  <a:pt x="4120255" y="511771"/>
                  <a:pt x="3711497" y="429527"/>
                  <a:pt x="3564546" y="486116"/>
                </a:cubicBezTo>
                <a:cubicBezTo>
                  <a:pt x="3417595" y="542705"/>
                  <a:pt x="3264921" y="435937"/>
                  <a:pt x="3004494" y="486116"/>
                </a:cubicBezTo>
                <a:cubicBezTo>
                  <a:pt x="2744067" y="536295"/>
                  <a:pt x="2713849" y="445255"/>
                  <a:pt x="2567653" y="486116"/>
                </a:cubicBezTo>
                <a:cubicBezTo>
                  <a:pt x="2421457" y="526977"/>
                  <a:pt x="2278033" y="419187"/>
                  <a:pt x="2007601" y="486116"/>
                </a:cubicBezTo>
                <a:cubicBezTo>
                  <a:pt x="1737169" y="553045"/>
                  <a:pt x="1800988" y="453745"/>
                  <a:pt x="1632366" y="486116"/>
                </a:cubicBezTo>
                <a:cubicBezTo>
                  <a:pt x="1463744" y="518487"/>
                  <a:pt x="1390298" y="448671"/>
                  <a:pt x="1257131" y="486116"/>
                </a:cubicBezTo>
                <a:cubicBezTo>
                  <a:pt x="1123964" y="523561"/>
                  <a:pt x="931657" y="467566"/>
                  <a:pt x="697078" y="486116"/>
                </a:cubicBezTo>
                <a:cubicBezTo>
                  <a:pt x="462499" y="504666"/>
                  <a:pt x="248356" y="481984"/>
                  <a:pt x="81021" y="486116"/>
                </a:cubicBezTo>
                <a:cubicBezTo>
                  <a:pt x="36054" y="481555"/>
                  <a:pt x="9118" y="455586"/>
                  <a:pt x="0" y="405095"/>
                </a:cubicBezTo>
                <a:cubicBezTo>
                  <a:pt x="-37045" y="292668"/>
                  <a:pt x="5014" y="236544"/>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Consider system to be in local equilibrium</a:t>
            </a:r>
          </a:p>
        </p:txBody>
      </p:sp>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103320" y="2601720"/>
              <a:ext cx="5055480" cy="1862640"/>
            </p14:xfrm>
          </p:contentPart>
        </mc:Choice>
        <mc:Fallback xmlns="">
          <p:pic>
            <p:nvPicPr>
              <p:cNvPr id="3" name="Ink 2"/>
              <p:cNvPicPr/>
              <p:nvPr/>
            </p:nvPicPr>
            <p:blipFill>
              <a:blip r:embed="rId10"/>
              <a:stretch>
                <a:fillRect/>
              </a:stretch>
            </p:blipFill>
            <p:spPr>
              <a:xfrm>
                <a:off x="92520" y="2590200"/>
                <a:ext cx="5075640" cy="1883880"/>
              </a:xfrm>
              <a:prstGeom prst="rect">
                <a:avLst/>
              </a:prstGeom>
            </p:spPr>
          </p:pic>
        </mc:Fallback>
      </mc:AlternateContent>
    </p:spTree>
    <p:extLst>
      <p:ext uri="{BB962C8B-B14F-4D97-AF65-F5344CB8AC3E}">
        <p14:creationId xmlns:p14="http://schemas.microsoft.com/office/powerpoint/2010/main" val="34002674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par>
                                <p:cTn id="11" presetID="22" presetClass="entr" presetSubtype="4"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animBg="1"/>
      <p:bldP spid="32" grpId="0" animBg="1"/>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Drift by Electric field ….</a:t>
            </a:r>
          </a:p>
        </p:txBody>
      </p:sp>
      <p:graphicFrame>
        <p:nvGraphicFramePr>
          <p:cNvPr id="24" name="Object 2"/>
          <p:cNvGraphicFramePr>
            <a:graphicFrameLocks noChangeAspect="1"/>
          </p:cNvGraphicFramePr>
          <p:nvPr>
            <p:extLst>
              <p:ext uri="{D42A27DB-BD31-4B8C-83A1-F6EECF244321}">
                <p14:modId xmlns:p14="http://schemas.microsoft.com/office/powerpoint/2010/main" val="1585366865"/>
              </p:ext>
            </p:extLst>
          </p:nvPr>
        </p:nvGraphicFramePr>
        <p:xfrm>
          <a:off x="1852613" y="762000"/>
          <a:ext cx="3052762" cy="1397000"/>
        </p:xfrm>
        <a:graphic>
          <a:graphicData uri="http://schemas.openxmlformats.org/presentationml/2006/ole">
            <mc:AlternateContent xmlns:mc="http://schemas.openxmlformats.org/markup-compatibility/2006">
              <mc:Choice xmlns:v="urn:schemas-microsoft-com:vml" Requires="v">
                <p:oleObj name="Equation" r:id="rId2" imgW="1472741" imgH="736370" progId="Equation.DSMT4">
                  <p:embed/>
                </p:oleObj>
              </mc:Choice>
              <mc:Fallback>
                <p:oleObj name="Equation" r:id="rId2" imgW="1472741" imgH="736370" progId="Equation.DSMT4">
                  <p:embed/>
                  <p:pic>
                    <p:nvPicPr>
                      <p:cNvPr id="2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2613" y="762000"/>
                        <a:ext cx="3052762"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25" name="Object 3"/>
          <p:cNvGraphicFramePr>
            <a:graphicFrameLocks noChangeAspect="1"/>
          </p:cNvGraphicFramePr>
          <p:nvPr>
            <p:extLst>
              <p:ext uri="{D42A27DB-BD31-4B8C-83A1-F6EECF244321}">
                <p14:modId xmlns:p14="http://schemas.microsoft.com/office/powerpoint/2010/main" val="1722611033"/>
              </p:ext>
            </p:extLst>
          </p:nvPr>
        </p:nvGraphicFramePr>
        <p:xfrm>
          <a:off x="2301876" y="1776413"/>
          <a:ext cx="3648075" cy="1314450"/>
        </p:xfrm>
        <a:graphic>
          <a:graphicData uri="http://schemas.openxmlformats.org/presentationml/2006/ole">
            <mc:AlternateContent xmlns:mc="http://schemas.openxmlformats.org/markup-compatibility/2006">
              <mc:Choice xmlns:v="urn:schemas-microsoft-com:vml" Requires="v">
                <p:oleObj name="Equation" r:id="rId4" imgW="1726833" imgH="660308" progId="Equation.DSMT4">
                  <p:embed/>
                </p:oleObj>
              </mc:Choice>
              <mc:Fallback>
                <p:oleObj name="Equation" r:id="rId4" imgW="1726833" imgH="660308" progId="Equation.DSMT4">
                  <p:embed/>
                  <p:pic>
                    <p:nvPicPr>
                      <p:cNvPr id="2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1876" y="1776413"/>
                        <a:ext cx="3648075"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26" name="Object 4"/>
          <p:cNvGraphicFramePr>
            <a:graphicFrameLocks noChangeAspect="1"/>
          </p:cNvGraphicFramePr>
          <p:nvPr>
            <p:extLst>
              <p:ext uri="{D42A27DB-BD31-4B8C-83A1-F6EECF244321}">
                <p14:modId xmlns:p14="http://schemas.microsoft.com/office/powerpoint/2010/main" val="2159357701"/>
              </p:ext>
            </p:extLst>
          </p:nvPr>
        </p:nvGraphicFramePr>
        <p:xfrm>
          <a:off x="2374900" y="3240088"/>
          <a:ext cx="977900" cy="533400"/>
        </p:xfrm>
        <a:graphic>
          <a:graphicData uri="http://schemas.openxmlformats.org/presentationml/2006/ole">
            <mc:AlternateContent xmlns:mc="http://schemas.openxmlformats.org/markup-compatibility/2006">
              <mc:Choice xmlns:v="urn:schemas-microsoft-com:vml" Requires="v">
                <p:oleObj name="Equation" r:id="rId6" imgW="418893" imgH="228738" progId="Equation.DSMT4">
                  <p:embed/>
                </p:oleObj>
              </mc:Choice>
              <mc:Fallback>
                <p:oleObj name="Equation" r:id="rId6" imgW="418893" imgH="228738" progId="Equation.DSMT4">
                  <p:embed/>
                  <p:pic>
                    <p:nvPicPr>
                      <p:cNvPr id="2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4900" y="3240088"/>
                        <a:ext cx="9779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27" name="Rectangle 2"/>
          <p:cNvSpPr>
            <a:spLocks noChangeArrowheads="1"/>
          </p:cNvSpPr>
          <p:nvPr/>
        </p:nvSpPr>
        <p:spPr bwMode="auto">
          <a:xfrm>
            <a:off x="5602288" y="922338"/>
            <a:ext cx="4445000" cy="1295400"/>
          </a:xfrm>
          <a:prstGeom prst="rect">
            <a:avLst/>
          </a:prstGeom>
          <a:solidFill>
            <a:schemeClr val="bg2"/>
          </a:solidFill>
          <a:ln w="12700">
            <a:solidFill>
              <a:schemeClr val="tx1"/>
            </a:solidFill>
            <a:miter lim="800000"/>
            <a:headEnd/>
            <a:tailEnd/>
          </a:ln>
          <a:effectLst/>
        </p:spPr>
        <p:txBody>
          <a:bodyPr wrap="none" anchor="ctr"/>
          <a:lstStyle/>
          <a:p>
            <a:endParaRPr lang="en-US">
              <a:latin typeface="+mn-lt"/>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2429528345"/>
              </p:ext>
            </p:extLst>
          </p:nvPr>
        </p:nvGraphicFramePr>
        <p:xfrm>
          <a:off x="2027150" y="4232277"/>
          <a:ext cx="2000250" cy="600075"/>
        </p:xfrm>
        <a:graphic>
          <a:graphicData uri="http://schemas.openxmlformats.org/presentationml/2006/ole">
            <mc:AlternateContent xmlns:mc="http://schemas.openxmlformats.org/markup-compatibility/2006">
              <mc:Choice xmlns:v="urn:schemas-microsoft-com:vml" Requires="v">
                <p:oleObj name="Equation" r:id="rId8" imgW="761724" imgH="228738" progId="Equation.DSMT4">
                  <p:embed/>
                </p:oleObj>
              </mc:Choice>
              <mc:Fallback>
                <p:oleObj name="Equation" r:id="rId8" imgW="761724" imgH="228738" progId="Equation.DSMT4">
                  <p:embed/>
                  <p:pic>
                    <p:nvPicPr>
                      <p:cNvPr id="28" name="Object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27150" y="4232277"/>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29" name="Object 34"/>
          <p:cNvGraphicFramePr>
            <a:graphicFrameLocks noChangeAspect="1"/>
          </p:cNvGraphicFramePr>
          <p:nvPr>
            <p:extLst>
              <p:ext uri="{D42A27DB-BD31-4B8C-83A1-F6EECF244321}">
                <p14:modId xmlns:p14="http://schemas.microsoft.com/office/powerpoint/2010/main" val="3080287737"/>
              </p:ext>
            </p:extLst>
          </p:nvPr>
        </p:nvGraphicFramePr>
        <p:xfrm>
          <a:off x="6238876" y="4194176"/>
          <a:ext cx="333375" cy="366713"/>
        </p:xfrm>
        <a:graphic>
          <a:graphicData uri="http://schemas.openxmlformats.org/presentationml/2006/ole">
            <mc:AlternateContent xmlns:mc="http://schemas.openxmlformats.org/markup-compatibility/2006">
              <mc:Choice xmlns:v="urn:schemas-microsoft-com:vml" Requires="v">
                <p:oleObj name="Equation" r:id="rId10" imgW="126847" imgH="139531" progId="Equation.DSMT4">
                  <p:embed/>
                </p:oleObj>
              </mc:Choice>
              <mc:Fallback>
                <p:oleObj name="Equation" r:id="rId10" imgW="126847" imgH="139531" progId="Equation.DSMT4">
                  <p:embed/>
                  <p:pic>
                    <p:nvPicPr>
                      <p:cNvPr id="29" name="Object 3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38876" y="4194176"/>
                        <a:ext cx="333375" cy="366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0" name="Group 29"/>
          <p:cNvGrpSpPr>
            <a:grpSpLocks/>
          </p:cNvGrpSpPr>
          <p:nvPr/>
        </p:nvGrpSpPr>
        <p:grpSpPr bwMode="auto">
          <a:xfrm>
            <a:off x="5856289" y="1135063"/>
            <a:ext cx="3857625" cy="800100"/>
            <a:chOff x="3037" y="2227"/>
            <a:chExt cx="2430" cy="504"/>
          </a:xfrm>
        </p:grpSpPr>
        <p:sp>
          <p:nvSpPr>
            <p:cNvPr id="31" name="Freeform 30"/>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32" name="Oval 31"/>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33" name="Freeform 32"/>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4" name="Text Box 12"/>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35" name="Text Box 13"/>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36" name="Text Box 14"/>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37" name="Text Box 15"/>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38" name="Oval 32"/>
          <p:cNvSpPr>
            <a:spLocks noChangeArrowheads="1"/>
          </p:cNvSpPr>
          <p:nvPr/>
        </p:nvSpPr>
        <p:spPr bwMode="auto">
          <a:xfrm>
            <a:off x="3585558" y="4171950"/>
            <a:ext cx="464993" cy="742950"/>
          </a:xfrm>
          <a:prstGeom prst="ellipse">
            <a:avLst/>
          </a:prstGeom>
          <a:noFill/>
          <a:ln w="28575">
            <a:solidFill>
              <a:srgbClr val="FF0000"/>
            </a:solidFill>
            <a:round/>
            <a:headEnd/>
            <a:tailEnd/>
          </a:ln>
          <a:effectLst/>
        </p:spPr>
        <p:txBody>
          <a:bodyPr wrap="none" anchor="ctr"/>
          <a:lstStyle/>
          <a:p>
            <a:endParaRPr lang="en-US">
              <a:latin typeface="+mn-lt"/>
            </a:endParaRPr>
          </a:p>
        </p:txBody>
      </p:sp>
      <p:sp>
        <p:nvSpPr>
          <p:cNvPr id="39" name="Freeform 35"/>
          <p:cNvSpPr>
            <a:spLocks/>
          </p:cNvSpPr>
          <p:nvPr/>
        </p:nvSpPr>
        <p:spPr bwMode="auto">
          <a:xfrm>
            <a:off x="6705601" y="3101975"/>
            <a:ext cx="2962275" cy="2324100"/>
          </a:xfrm>
          <a:custGeom>
            <a:avLst/>
            <a:gdLst/>
            <a:ahLst/>
            <a:cxnLst>
              <a:cxn ang="0">
                <a:pos x="0" y="0"/>
              </a:cxn>
              <a:cxn ang="0">
                <a:pos x="0" y="1464"/>
              </a:cxn>
              <a:cxn ang="0">
                <a:pos x="2556" y="1464"/>
              </a:cxn>
            </a:cxnLst>
            <a:rect l="0" t="0" r="r" b="b"/>
            <a:pathLst>
              <a:path w="2556" h="1464">
                <a:moveTo>
                  <a:pt x="0" y="0"/>
                </a:moveTo>
                <a:lnTo>
                  <a:pt x="0" y="1464"/>
                </a:lnTo>
                <a:lnTo>
                  <a:pt x="2556" y="1464"/>
                </a:lnTo>
              </a:path>
            </a:pathLst>
          </a:custGeom>
          <a:noFill/>
          <a:ln w="28575" cap="flat" cmpd="sng">
            <a:solidFill>
              <a:schemeClr val="tx1"/>
            </a:solidFill>
            <a:prstDash val="solid"/>
            <a:round/>
            <a:headEnd type="arrow" w="med" len="med"/>
            <a:tailEnd type="arrow" w="med" len="med"/>
          </a:ln>
          <a:effectLst/>
        </p:spPr>
        <p:txBody>
          <a:bodyPr wrap="none" anchor="ctr"/>
          <a:lstStyle/>
          <a:p>
            <a:endParaRPr lang="en-US">
              <a:latin typeface="+mn-lt"/>
            </a:endParaRPr>
          </a:p>
        </p:txBody>
      </p:sp>
      <p:sp>
        <p:nvSpPr>
          <p:cNvPr id="40" name="Freeform 36"/>
          <p:cNvSpPr>
            <a:spLocks/>
          </p:cNvSpPr>
          <p:nvPr/>
        </p:nvSpPr>
        <p:spPr bwMode="auto">
          <a:xfrm>
            <a:off x="6705600" y="3740150"/>
            <a:ext cx="2724150" cy="1695450"/>
          </a:xfrm>
          <a:custGeom>
            <a:avLst/>
            <a:gdLst/>
            <a:ahLst/>
            <a:cxnLst>
              <a:cxn ang="0">
                <a:pos x="0" y="1068"/>
              </a:cxn>
              <a:cxn ang="0">
                <a:pos x="750" y="240"/>
              </a:cxn>
              <a:cxn ang="0">
                <a:pos x="996" y="60"/>
              </a:cxn>
              <a:cxn ang="0">
                <a:pos x="1332" y="0"/>
              </a:cxn>
              <a:cxn ang="0">
                <a:pos x="2304" y="0"/>
              </a:cxn>
            </a:cxnLst>
            <a:rect l="0" t="0" r="r" b="b"/>
            <a:pathLst>
              <a:path w="2304" h="1068">
                <a:moveTo>
                  <a:pt x="0" y="1068"/>
                </a:moveTo>
                <a:lnTo>
                  <a:pt x="750" y="240"/>
                </a:lnTo>
                <a:lnTo>
                  <a:pt x="996" y="60"/>
                </a:lnTo>
                <a:lnTo>
                  <a:pt x="1332" y="0"/>
                </a:lnTo>
                <a:lnTo>
                  <a:pt x="2304"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41" name="Line 38"/>
          <p:cNvSpPr>
            <a:spLocks noChangeShapeType="1"/>
          </p:cNvSpPr>
          <p:nvPr/>
        </p:nvSpPr>
        <p:spPr bwMode="auto">
          <a:xfrm>
            <a:off x="6696075" y="3711575"/>
            <a:ext cx="2724150" cy="0"/>
          </a:xfrm>
          <a:prstGeom prst="line">
            <a:avLst/>
          </a:prstGeom>
          <a:noFill/>
          <a:ln w="12700">
            <a:solidFill>
              <a:schemeClr val="tx1"/>
            </a:solidFill>
            <a:prstDash val="dash"/>
            <a:round/>
            <a:headEnd/>
            <a:tailEnd/>
          </a:ln>
          <a:effectLst/>
        </p:spPr>
        <p:txBody>
          <a:bodyPr wrap="none" anchor="ctr"/>
          <a:lstStyle/>
          <a:p>
            <a:endParaRPr lang="en-US">
              <a:latin typeface="+mn-lt"/>
            </a:endParaRPr>
          </a:p>
        </p:txBody>
      </p:sp>
      <p:sp>
        <p:nvSpPr>
          <p:cNvPr id="51" name="Line 39"/>
          <p:cNvSpPr>
            <a:spLocks noChangeShapeType="1"/>
          </p:cNvSpPr>
          <p:nvPr/>
        </p:nvSpPr>
        <p:spPr bwMode="auto">
          <a:xfrm flipV="1">
            <a:off x="6705601" y="3063875"/>
            <a:ext cx="1552575" cy="2343150"/>
          </a:xfrm>
          <a:prstGeom prst="line">
            <a:avLst/>
          </a:prstGeom>
          <a:noFill/>
          <a:ln w="12700">
            <a:solidFill>
              <a:srgbClr val="FF3300"/>
            </a:solidFill>
            <a:prstDash val="dash"/>
            <a:round/>
            <a:headEnd/>
            <a:tailEnd/>
          </a:ln>
          <a:effectLst/>
        </p:spPr>
        <p:txBody>
          <a:bodyPr wrap="none" anchor="ctr"/>
          <a:lstStyle/>
          <a:p>
            <a:endParaRPr lang="en-US">
              <a:latin typeface="+mn-lt"/>
            </a:endParaRPr>
          </a:p>
        </p:txBody>
      </p:sp>
      <p:graphicFrame>
        <p:nvGraphicFramePr>
          <p:cNvPr id="52" name="Object 40"/>
          <p:cNvGraphicFramePr>
            <a:graphicFrameLocks noChangeAspect="1"/>
          </p:cNvGraphicFramePr>
          <p:nvPr>
            <p:extLst>
              <p:ext uri="{D42A27DB-BD31-4B8C-83A1-F6EECF244321}">
                <p14:modId xmlns:p14="http://schemas.microsoft.com/office/powerpoint/2010/main" val="4164314321"/>
              </p:ext>
            </p:extLst>
          </p:nvPr>
        </p:nvGraphicFramePr>
        <p:xfrm>
          <a:off x="8674101" y="4975226"/>
          <a:ext cx="835025" cy="449263"/>
        </p:xfrm>
        <a:graphic>
          <a:graphicData uri="http://schemas.openxmlformats.org/presentationml/2006/ole">
            <mc:AlternateContent xmlns:mc="http://schemas.openxmlformats.org/markup-compatibility/2006">
              <mc:Choice xmlns:v="urn:schemas-microsoft-com:vml" Requires="v">
                <p:oleObj name="Equation" r:id="rId12" imgW="304616" imgH="164702" progId="Equation.DSMT4">
                  <p:embed/>
                </p:oleObj>
              </mc:Choice>
              <mc:Fallback>
                <p:oleObj name="Equation" r:id="rId12" imgW="304616" imgH="164702" progId="Equation.DSMT4">
                  <p:embed/>
                  <p:pic>
                    <p:nvPicPr>
                      <p:cNvPr id="52" name="Object 4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74101" y="4975226"/>
                        <a:ext cx="835025"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3" name="Text Box 42"/>
          <p:cNvSpPr txBox="1">
            <a:spLocks noChangeArrowheads="1"/>
          </p:cNvSpPr>
          <p:nvPr/>
        </p:nvSpPr>
        <p:spPr bwMode="auto">
          <a:xfrm>
            <a:off x="1405305" y="5094120"/>
            <a:ext cx="4196983" cy="461665"/>
          </a:xfrm>
          <a:prstGeom prst="rect">
            <a:avLst/>
          </a:prstGeom>
          <a:noFill/>
          <a:ln w="12700">
            <a:noFill/>
            <a:miter lim="800000"/>
            <a:headEnd/>
            <a:tailEnd/>
          </a:ln>
          <a:effectLst/>
        </p:spPr>
        <p:txBody>
          <a:bodyPr wrap="none">
            <a:spAutoFit/>
          </a:bodyPr>
          <a:lstStyle/>
          <a:p>
            <a:r>
              <a:rPr lang="en-US" dirty="0">
                <a:latin typeface="+mn-lt"/>
              </a:rPr>
              <a:t>(Theory valid once t &gt; 1-2 </a:t>
            </a:r>
            <a:r>
              <a:rPr lang="en-US" dirty="0" err="1">
                <a:latin typeface="+mn-lt"/>
              </a:rPr>
              <a:t>ps</a:t>
            </a:r>
            <a:r>
              <a:rPr lang="en-US" dirty="0">
                <a:latin typeface="+mn-lt"/>
              </a:rPr>
              <a:t>)</a:t>
            </a:r>
          </a:p>
        </p:txBody>
      </p:sp>
      <p:sp>
        <p:nvSpPr>
          <p:cNvPr id="42" name="TextBox 41"/>
          <p:cNvSpPr txBox="1"/>
          <p:nvPr/>
        </p:nvSpPr>
        <p:spPr>
          <a:xfrm>
            <a:off x="9022081" y="2665731"/>
            <a:ext cx="1091967" cy="461665"/>
          </a:xfrm>
          <a:prstGeom prst="rect">
            <a:avLst/>
          </a:prstGeom>
          <a:noFill/>
        </p:spPr>
        <p:txBody>
          <a:bodyPr wrap="none" rtlCol="0">
            <a:spAutoFit/>
          </a:bodyPr>
          <a:lstStyle/>
          <a:p>
            <a:r>
              <a:rPr lang="en-US" dirty="0"/>
              <a:t>friction</a:t>
            </a:r>
          </a:p>
        </p:txBody>
      </p:sp>
      <p:sp>
        <p:nvSpPr>
          <p:cNvPr id="43" name="Freeform 42"/>
          <p:cNvSpPr/>
          <p:nvPr/>
        </p:nvSpPr>
        <p:spPr>
          <a:xfrm>
            <a:off x="9083040" y="3194050"/>
            <a:ext cx="223520" cy="528320"/>
          </a:xfrm>
          <a:custGeom>
            <a:avLst/>
            <a:gdLst>
              <a:gd name="connsiteX0" fmla="*/ 223520 w 223520"/>
              <a:gd name="connsiteY0" fmla="*/ 0 h 528320"/>
              <a:gd name="connsiteX1" fmla="*/ 0 w 223520"/>
              <a:gd name="connsiteY1" fmla="*/ 121920 h 528320"/>
              <a:gd name="connsiteX2" fmla="*/ 223520 w 223520"/>
              <a:gd name="connsiteY2" fmla="*/ 223520 h 528320"/>
              <a:gd name="connsiteX3" fmla="*/ 0 w 223520"/>
              <a:gd name="connsiteY3" fmla="*/ 528320 h 528320"/>
            </a:gdLst>
            <a:ahLst/>
            <a:cxnLst>
              <a:cxn ang="0">
                <a:pos x="connsiteX0" y="connsiteY0"/>
              </a:cxn>
              <a:cxn ang="0">
                <a:pos x="connsiteX1" y="connsiteY1"/>
              </a:cxn>
              <a:cxn ang="0">
                <a:pos x="connsiteX2" y="connsiteY2"/>
              </a:cxn>
              <a:cxn ang="0">
                <a:pos x="connsiteX3" y="connsiteY3"/>
              </a:cxn>
            </a:cxnLst>
            <a:rect l="l" t="t" r="r" b="b"/>
            <a:pathLst>
              <a:path w="223520" h="528320">
                <a:moveTo>
                  <a:pt x="223520" y="0"/>
                </a:moveTo>
                <a:cubicBezTo>
                  <a:pt x="111760" y="42333"/>
                  <a:pt x="0" y="84667"/>
                  <a:pt x="0" y="121920"/>
                </a:cubicBezTo>
                <a:cubicBezTo>
                  <a:pt x="0" y="159173"/>
                  <a:pt x="223520" y="155787"/>
                  <a:pt x="223520" y="223520"/>
                </a:cubicBezTo>
                <a:cubicBezTo>
                  <a:pt x="223520" y="291253"/>
                  <a:pt x="111760" y="409786"/>
                  <a:pt x="0" y="528320"/>
                </a:cubicBezTo>
              </a:path>
            </a:pathLst>
          </a:custGeom>
          <a:ln>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44" name="Object 34"/>
          <p:cNvGraphicFramePr>
            <a:graphicFrameLocks noChangeAspect="1"/>
          </p:cNvGraphicFramePr>
          <p:nvPr>
            <p:extLst>
              <p:ext uri="{D42A27DB-BD31-4B8C-83A1-F6EECF244321}">
                <p14:modId xmlns:p14="http://schemas.microsoft.com/office/powerpoint/2010/main" val="2644967644"/>
              </p:ext>
            </p:extLst>
          </p:nvPr>
        </p:nvGraphicFramePr>
        <p:xfrm>
          <a:off x="9461501" y="3459164"/>
          <a:ext cx="900113" cy="600075"/>
        </p:xfrm>
        <a:graphic>
          <a:graphicData uri="http://schemas.openxmlformats.org/presentationml/2006/ole">
            <mc:AlternateContent xmlns:mc="http://schemas.openxmlformats.org/markup-compatibility/2006">
              <mc:Choice xmlns:v="urn:schemas-microsoft-com:vml" Requires="v">
                <p:oleObj name="Equation" r:id="rId14" imgW="342625" imgH="228600" progId="Equation.DSMT4">
                  <p:embed/>
                </p:oleObj>
              </mc:Choice>
              <mc:Fallback>
                <p:oleObj name="Equation" r:id="rId14" imgW="342625" imgH="228600" progId="Equation.DSMT4">
                  <p:embed/>
                  <p:pic>
                    <p:nvPicPr>
                      <p:cNvPr id="44" name="Object 3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461501" y="3459164"/>
                        <a:ext cx="900113" cy="600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 name="Freeform 36"/>
          <p:cNvSpPr>
            <a:spLocks/>
          </p:cNvSpPr>
          <p:nvPr/>
        </p:nvSpPr>
        <p:spPr bwMode="auto">
          <a:xfrm>
            <a:off x="6736080" y="4352290"/>
            <a:ext cx="2724150" cy="1012190"/>
          </a:xfrm>
          <a:custGeom>
            <a:avLst/>
            <a:gdLst/>
            <a:ahLst/>
            <a:cxnLst>
              <a:cxn ang="0">
                <a:pos x="0" y="1068"/>
              </a:cxn>
              <a:cxn ang="0">
                <a:pos x="750" y="240"/>
              </a:cxn>
              <a:cxn ang="0">
                <a:pos x="996" y="60"/>
              </a:cxn>
              <a:cxn ang="0">
                <a:pos x="1332" y="0"/>
              </a:cxn>
              <a:cxn ang="0">
                <a:pos x="2304" y="0"/>
              </a:cxn>
            </a:cxnLst>
            <a:rect l="0" t="0" r="r" b="b"/>
            <a:pathLst>
              <a:path w="2304" h="1068">
                <a:moveTo>
                  <a:pt x="0" y="1068"/>
                </a:moveTo>
                <a:lnTo>
                  <a:pt x="750" y="240"/>
                </a:lnTo>
                <a:lnTo>
                  <a:pt x="996" y="60"/>
                </a:lnTo>
                <a:lnTo>
                  <a:pt x="1332" y="0"/>
                </a:lnTo>
                <a:lnTo>
                  <a:pt x="2304" y="0"/>
                </a:lnTo>
              </a:path>
            </a:pathLst>
          </a:custGeom>
          <a:noFill/>
          <a:ln w="28575" cap="flat" cmpd="sng">
            <a:solidFill>
              <a:srgbClr val="FF0000"/>
            </a:solidFill>
            <a:prstDash val="solid"/>
            <a:round/>
            <a:headEnd type="none" w="med" len="med"/>
            <a:tailEnd type="none" w="med" len="med"/>
          </a:ln>
          <a:effectLst/>
        </p:spPr>
        <p:txBody>
          <a:bodyPr wrap="none" anchor="ctr"/>
          <a:lstStyle/>
          <a:p>
            <a:endParaRPr lang="en-US">
              <a:latin typeface="+mn-lt"/>
            </a:endParaRPr>
          </a:p>
        </p:txBody>
      </p:sp>
      <p:graphicFrame>
        <p:nvGraphicFramePr>
          <p:cNvPr id="2397197" name="Object 10"/>
          <p:cNvGraphicFramePr>
            <a:graphicFrameLocks noChangeAspect="1"/>
          </p:cNvGraphicFramePr>
          <p:nvPr>
            <p:extLst>
              <p:ext uri="{D42A27DB-BD31-4B8C-83A1-F6EECF244321}">
                <p14:modId xmlns:p14="http://schemas.microsoft.com/office/powerpoint/2010/main" val="208806436"/>
              </p:ext>
            </p:extLst>
          </p:nvPr>
        </p:nvGraphicFramePr>
        <p:xfrm>
          <a:off x="9459914" y="4060826"/>
          <a:ext cx="966787" cy="600075"/>
        </p:xfrm>
        <a:graphic>
          <a:graphicData uri="http://schemas.openxmlformats.org/presentationml/2006/ole">
            <mc:AlternateContent xmlns:mc="http://schemas.openxmlformats.org/markup-compatibility/2006">
              <mc:Choice xmlns:v="urn:schemas-microsoft-com:vml" Requires="v">
                <p:oleObj name="Equation" r:id="rId16" imgW="368185" imgH="228738" progId="Equation.3">
                  <p:embed/>
                </p:oleObj>
              </mc:Choice>
              <mc:Fallback>
                <p:oleObj name="Equation" r:id="rId16" imgW="368185" imgH="228738" progId="Equation.3">
                  <p:embed/>
                  <p:pic>
                    <p:nvPicPr>
                      <p:cNvPr id="2397197"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459914" y="4060826"/>
                        <a:ext cx="966787" cy="600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 name="Rounded Rectangle 45">
            <a:extLst>
              <a:ext uri="{FF2B5EF4-FFF2-40B4-BE49-F238E27FC236}">
                <a16:creationId xmlns:a16="http://schemas.microsoft.com/office/drawing/2014/main" id="{6F1A7023-4647-A743-A373-A022451F0F5F}"/>
              </a:ext>
            </a:extLst>
          </p:cNvPr>
          <p:cNvSpPr/>
          <p:nvPr/>
        </p:nvSpPr>
        <p:spPr>
          <a:xfrm>
            <a:off x="413680" y="5745166"/>
            <a:ext cx="6322617" cy="486116"/>
          </a:xfrm>
          <a:custGeom>
            <a:avLst/>
            <a:gdLst>
              <a:gd name="csX0" fmla="*/ 0 w 6322617"/>
              <a:gd name="csY0" fmla="*/ 81021 h 486116"/>
              <a:gd name="csX1" fmla="*/ 81021 w 6322617"/>
              <a:gd name="csY1" fmla="*/ 0 h 486116"/>
              <a:gd name="csX2" fmla="*/ 702679 w 6322617"/>
              <a:gd name="csY2" fmla="*/ 0 h 486116"/>
              <a:gd name="csX3" fmla="*/ 1077914 w 6322617"/>
              <a:gd name="csY3" fmla="*/ 0 h 486116"/>
              <a:gd name="csX4" fmla="*/ 1514755 w 6322617"/>
              <a:gd name="csY4" fmla="*/ 0 h 486116"/>
              <a:gd name="csX5" fmla="*/ 2136413 w 6322617"/>
              <a:gd name="csY5" fmla="*/ 0 h 486116"/>
              <a:gd name="csX6" fmla="*/ 2573254 w 6322617"/>
              <a:gd name="csY6" fmla="*/ 0 h 486116"/>
              <a:gd name="csX7" fmla="*/ 2948489 w 6322617"/>
              <a:gd name="csY7" fmla="*/ 0 h 486116"/>
              <a:gd name="csX8" fmla="*/ 3385329 w 6322617"/>
              <a:gd name="csY8" fmla="*/ 0 h 486116"/>
              <a:gd name="csX9" fmla="*/ 3883776 w 6322617"/>
              <a:gd name="csY9" fmla="*/ 0 h 486116"/>
              <a:gd name="csX10" fmla="*/ 4443828 w 6322617"/>
              <a:gd name="csY10" fmla="*/ 0 h 486116"/>
              <a:gd name="csX11" fmla="*/ 4880669 w 6322617"/>
              <a:gd name="csY11" fmla="*/ 0 h 486116"/>
              <a:gd name="csX12" fmla="*/ 5563933 w 6322617"/>
              <a:gd name="csY12" fmla="*/ 0 h 486116"/>
              <a:gd name="csX13" fmla="*/ 6241596 w 6322617"/>
              <a:gd name="csY13" fmla="*/ 0 h 486116"/>
              <a:gd name="csX14" fmla="*/ 6322617 w 6322617"/>
              <a:gd name="csY14" fmla="*/ 81021 h 486116"/>
              <a:gd name="csX15" fmla="*/ 6322617 w 6322617"/>
              <a:gd name="csY15" fmla="*/ 405095 h 486116"/>
              <a:gd name="csX16" fmla="*/ 6241596 w 6322617"/>
              <a:gd name="csY16" fmla="*/ 486116 h 486116"/>
              <a:gd name="csX17" fmla="*/ 5743149 w 6322617"/>
              <a:gd name="csY17" fmla="*/ 486116 h 486116"/>
              <a:gd name="csX18" fmla="*/ 5367914 w 6322617"/>
              <a:gd name="csY18" fmla="*/ 486116 h 486116"/>
              <a:gd name="csX19" fmla="*/ 4684651 w 6322617"/>
              <a:gd name="csY19" fmla="*/ 486116 h 486116"/>
              <a:gd name="csX20" fmla="*/ 4124598 w 6322617"/>
              <a:gd name="csY20" fmla="*/ 486116 h 486116"/>
              <a:gd name="csX21" fmla="*/ 3441335 w 6322617"/>
              <a:gd name="csY21" fmla="*/ 486116 h 486116"/>
              <a:gd name="csX22" fmla="*/ 2942888 w 6322617"/>
              <a:gd name="csY22" fmla="*/ 486116 h 486116"/>
              <a:gd name="csX23" fmla="*/ 2506047 w 6322617"/>
              <a:gd name="csY23" fmla="*/ 486116 h 486116"/>
              <a:gd name="csX24" fmla="*/ 1945995 w 6322617"/>
              <a:gd name="csY24" fmla="*/ 486116 h 486116"/>
              <a:gd name="csX25" fmla="*/ 1324337 w 6322617"/>
              <a:gd name="csY25" fmla="*/ 486116 h 486116"/>
              <a:gd name="csX26" fmla="*/ 641073 w 6322617"/>
              <a:gd name="csY26" fmla="*/ 486116 h 486116"/>
              <a:gd name="csX27" fmla="*/ 81021 w 6322617"/>
              <a:gd name="csY27" fmla="*/ 486116 h 486116"/>
              <a:gd name="csX28" fmla="*/ 0 w 6322617"/>
              <a:gd name="csY28" fmla="*/ 405095 h 486116"/>
              <a:gd name="csX29" fmla="*/ 0 w 6322617"/>
              <a:gd name="csY29"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322617" h="486116" fill="none" extrusionOk="0">
                <a:moveTo>
                  <a:pt x="0" y="81021"/>
                </a:moveTo>
                <a:cubicBezTo>
                  <a:pt x="-3697" y="40016"/>
                  <a:pt x="32488" y="8102"/>
                  <a:pt x="81021" y="0"/>
                </a:cubicBezTo>
                <a:cubicBezTo>
                  <a:pt x="241853" y="-30659"/>
                  <a:pt x="396261" y="56759"/>
                  <a:pt x="702679" y="0"/>
                </a:cubicBezTo>
                <a:cubicBezTo>
                  <a:pt x="1009097" y="-56759"/>
                  <a:pt x="929656" y="28396"/>
                  <a:pt x="1077914" y="0"/>
                </a:cubicBezTo>
                <a:cubicBezTo>
                  <a:pt x="1226172" y="-28396"/>
                  <a:pt x="1346705" y="8459"/>
                  <a:pt x="1514755" y="0"/>
                </a:cubicBezTo>
                <a:cubicBezTo>
                  <a:pt x="1682805" y="-8459"/>
                  <a:pt x="1899784" y="70332"/>
                  <a:pt x="2136413" y="0"/>
                </a:cubicBezTo>
                <a:cubicBezTo>
                  <a:pt x="2373042" y="-70332"/>
                  <a:pt x="2399482" y="50524"/>
                  <a:pt x="2573254" y="0"/>
                </a:cubicBezTo>
                <a:cubicBezTo>
                  <a:pt x="2747026" y="-50524"/>
                  <a:pt x="2864377" y="35232"/>
                  <a:pt x="2948489" y="0"/>
                </a:cubicBezTo>
                <a:cubicBezTo>
                  <a:pt x="3032601" y="-35232"/>
                  <a:pt x="3170392" y="13055"/>
                  <a:pt x="3385329" y="0"/>
                </a:cubicBezTo>
                <a:cubicBezTo>
                  <a:pt x="3600266" y="-13055"/>
                  <a:pt x="3724381" y="36695"/>
                  <a:pt x="3883776" y="0"/>
                </a:cubicBezTo>
                <a:cubicBezTo>
                  <a:pt x="4043171" y="-36695"/>
                  <a:pt x="4225807" y="29293"/>
                  <a:pt x="4443828" y="0"/>
                </a:cubicBezTo>
                <a:cubicBezTo>
                  <a:pt x="4661849" y="-29293"/>
                  <a:pt x="4695689" y="2291"/>
                  <a:pt x="4880669" y="0"/>
                </a:cubicBezTo>
                <a:cubicBezTo>
                  <a:pt x="5065649" y="-2291"/>
                  <a:pt x="5233430" y="65934"/>
                  <a:pt x="5563933" y="0"/>
                </a:cubicBezTo>
                <a:cubicBezTo>
                  <a:pt x="5894436" y="-65934"/>
                  <a:pt x="6078585" y="60072"/>
                  <a:pt x="6241596" y="0"/>
                </a:cubicBezTo>
                <a:cubicBezTo>
                  <a:pt x="6286860" y="1815"/>
                  <a:pt x="6327535" y="38344"/>
                  <a:pt x="6322617" y="81021"/>
                </a:cubicBezTo>
                <a:cubicBezTo>
                  <a:pt x="6332971" y="185218"/>
                  <a:pt x="6300954" y="276611"/>
                  <a:pt x="6322617" y="405095"/>
                </a:cubicBezTo>
                <a:cubicBezTo>
                  <a:pt x="6332424" y="451523"/>
                  <a:pt x="6275683" y="490016"/>
                  <a:pt x="6241596" y="486116"/>
                </a:cubicBezTo>
                <a:cubicBezTo>
                  <a:pt x="6016503" y="518190"/>
                  <a:pt x="5891648" y="448886"/>
                  <a:pt x="5743149" y="486116"/>
                </a:cubicBezTo>
                <a:cubicBezTo>
                  <a:pt x="5594650" y="523346"/>
                  <a:pt x="5501118" y="471647"/>
                  <a:pt x="5367914" y="486116"/>
                </a:cubicBezTo>
                <a:cubicBezTo>
                  <a:pt x="5234711" y="500585"/>
                  <a:pt x="4823232" y="436443"/>
                  <a:pt x="4684651" y="486116"/>
                </a:cubicBezTo>
                <a:cubicBezTo>
                  <a:pt x="4546070" y="535789"/>
                  <a:pt x="4250356" y="435859"/>
                  <a:pt x="4124598" y="486116"/>
                </a:cubicBezTo>
                <a:cubicBezTo>
                  <a:pt x="3998840" y="536373"/>
                  <a:pt x="3623843" y="444416"/>
                  <a:pt x="3441335" y="486116"/>
                </a:cubicBezTo>
                <a:cubicBezTo>
                  <a:pt x="3258827" y="527816"/>
                  <a:pt x="3134333" y="455748"/>
                  <a:pt x="2942888" y="486116"/>
                </a:cubicBezTo>
                <a:cubicBezTo>
                  <a:pt x="2751443" y="516484"/>
                  <a:pt x="2594516" y="470826"/>
                  <a:pt x="2506047" y="486116"/>
                </a:cubicBezTo>
                <a:cubicBezTo>
                  <a:pt x="2417578" y="501406"/>
                  <a:pt x="2062686" y="470452"/>
                  <a:pt x="1945995" y="486116"/>
                </a:cubicBezTo>
                <a:cubicBezTo>
                  <a:pt x="1829304" y="501780"/>
                  <a:pt x="1584407" y="442670"/>
                  <a:pt x="1324337" y="486116"/>
                </a:cubicBezTo>
                <a:cubicBezTo>
                  <a:pt x="1064267" y="529562"/>
                  <a:pt x="843298" y="450604"/>
                  <a:pt x="641073" y="486116"/>
                </a:cubicBezTo>
                <a:cubicBezTo>
                  <a:pt x="438848" y="521628"/>
                  <a:pt x="246072" y="439439"/>
                  <a:pt x="81021" y="486116"/>
                </a:cubicBezTo>
                <a:cubicBezTo>
                  <a:pt x="39025" y="491466"/>
                  <a:pt x="8546" y="447436"/>
                  <a:pt x="0" y="405095"/>
                </a:cubicBezTo>
                <a:cubicBezTo>
                  <a:pt x="-19790" y="256475"/>
                  <a:pt x="26912" y="150757"/>
                  <a:pt x="0" y="81021"/>
                </a:cubicBezTo>
                <a:close/>
              </a:path>
              <a:path w="6322617" h="486116" stroke="0" extrusionOk="0">
                <a:moveTo>
                  <a:pt x="0" y="81021"/>
                </a:moveTo>
                <a:cubicBezTo>
                  <a:pt x="-8850" y="30815"/>
                  <a:pt x="30451" y="2185"/>
                  <a:pt x="81021" y="0"/>
                </a:cubicBezTo>
                <a:cubicBezTo>
                  <a:pt x="344976" y="-9653"/>
                  <a:pt x="483407" y="17530"/>
                  <a:pt x="764285" y="0"/>
                </a:cubicBezTo>
                <a:cubicBezTo>
                  <a:pt x="1045163" y="-17530"/>
                  <a:pt x="1085365" y="36983"/>
                  <a:pt x="1262731" y="0"/>
                </a:cubicBezTo>
                <a:cubicBezTo>
                  <a:pt x="1440097" y="-36983"/>
                  <a:pt x="1555647" y="2152"/>
                  <a:pt x="1699572" y="0"/>
                </a:cubicBezTo>
                <a:cubicBezTo>
                  <a:pt x="1843497" y="-2152"/>
                  <a:pt x="2085130" y="15755"/>
                  <a:pt x="2321230" y="0"/>
                </a:cubicBezTo>
                <a:cubicBezTo>
                  <a:pt x="2557330" y="-15755"/>
                  <a:pt x="2676992" y="40136"/>
                  <a:pt x="2819677" y="0"/>
                </a:cubicBezTo>
                <a:cubicBezTo>
                  <a:pt x="2962362" y="-40136"/>
                  <a:pt x="3185776" y="76730"/>
                  <a:pt x="3502940" y="0"/>
                </a:cubicBezTo>
                <a:cubicBezTo>
                  <a:pt x="3820104" y="-76730"/>
                  <a:pt x="3780454" y="22265"/>
                  <a:pt x="3939781" y="0"/>
                </a:cubicBezTo>
                <a:cubicBezTo>
                  <a:pt x="4099108" y="-22265"/>
                  <a:pt x="4399143" y="30801"/>
                  <a:pt x="4623045" y="0"/>
                </a:cubicBezTo>
                <a:cubicBezTo>
                  <a:pt x="4846947" y="-30801"/>
                  <a:pt x="4904706" y="15862"/>
                  <a:pt x="4998280" y="0"/>
                </a:cubicBezTo>
                <a:cubicBezTo>
                  <a:pt x="5091854" y="-15862"/>
                  <a:pt x="5339820" y="27091"/>
                  <a:pt x="5558332" y="0"/>
                </a:cubicBezTo>
                <a:cubicBezTo>
                  <a:pt x="5776844" y="-27091"/>
                  <a:pt x="6090348" y="49763"/>
                  <a:pt x="6241596" y="0"/>
                </a:cubicBezTo>
                <a:cubicBezTo>
                  <a:pt x="6293959" y="-7526"/>
                  <a:pt x="6328118" y="32727"/>
                  <a:pt x="6322617" y="81021"/>
                </a:cubicBezTo>
                <a:cubicBezTo>
                  <a:pt x="6328277" y="192457"/>
                  <a:pt x="6293919" y="288929"/>
                  <a:pt x="6322617" y="405095"/>
                </a:cubicBezTo>
                <a:cubicBezTo>
                  <a:pt x="6321292" y="450060"/>
                  <a:pt x="6281098" y="482497"/>
                  <a:pt x="6241596" y="486116"/>
                </a:cubicBezTo>
                <a:cubicBezTo>
                  <a:pt x="6081545" y="557976"/>
                  <a:pt x="5901183" y="416383"/>
                  <a:pt x="5619938" y="486116"/>
                </a:cubicBezTo>
                <a:cubicBezTo>
                  <a:pt x="5338693" y="555849"/>
                  <a:pt x="5245769" y="468709"/>
                  <a:pt x="5059886" y="486116"/>
                </a:cubicBezTo>
                <a:cubicBezTo>
                  <a:pt x="4874003" y="503523"/>
                  <a:pt x="4836052" y="456546"/>
                  <a:pt x="4684651" y="486116"/>
                </a:cubicBezTo>
                <a:cubicBezTo>
                  <a:pt x="4533250" y="515686"/>
                  <a:pt x="4375365" y="460461"/>
                  <a:pt x="4247810" y="486116"/>
                </a:cubicBezTo>
                <a:cubicBezTo>
                  <a:pt x="4120255" y="511771"/>
                  <a:pt x="3711497" y="429527"/>
                  <a:pt x="3564546" y="486116"/>
                </a:cubicBezTo>
                <a:cubicBezTo>
                  <a:pt x="3417595" y="542705"/>
                  <a:pt x="3264921" y="435937"/>
                  <a:pt x="3004494" y="486116"/>
                </a:cubicBezTo>
                <a:cubicBezTo>
                  <a:pt x="2744067" y="536295"/>
                  <a:pt x="2713849" y="445255"/>
                  <a:pt x="2567653" y="486116"/>
                </a:cubicBezTo>
                <a:cubicBezTo>
                  <a:pt x="2421457" y="526977"/>
                  <a:pt x="2278033" y="419187"/>
                  <a:pt x="2007601" y="486116"/>
                </a:cubicBezTo>
                <a:cubicBezTo>
                  <a:pt x="1737169" y="553045"/>
                  <a:pt x="1800988" y="453745"/>
                  <a:pt x="1632366" y="486116"/>
                </a:cubicBezTo>
                <a:cubicBezTo>
                  <a:pt x="1463744" y="518487"/>
                  <a:pt x="1390298" y="448671"/>
                  <a:pt x="1257131" y="486116"/>
                </a:cubicBezTo>
                <a:cubicBezTo>
                  <a:pt x="1123964" y="523561"/>
                  <a:pt x="931657" y="467566"/>
                  <a:pt x="697078" y="486116"/>
                </a:cubicBezTo>
                <a:cubicBezTo>
                  <a:pt x="462499" y="504666"/>
                  <a:pt x="248356" y="481984"/>
                  <a:pt x="81021" y="486116"/>
                </a:cubicBezTo>
                <a:cubicBezTo>
                  <a:pt x="36054" y="481555"/>
                  <a:pt x="9118" y="455586"/>
                  <a:pt x="0" y="405095"/>
                </a:cubicBezTo>
                <a:cubicBezTo>
                  <a:pt x="-37045" y="292668"/>
                  <a:pt x="5014" y="236544"/>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Consider system to be in local equilibrium</a:t>
            </a:r>
          </a:p>
        </p:txBody>
      </p:sp>
      <mc:AlternateContent xmlns:mc="http://schemas.openxmlformats.org/markup-compatibility/2006" xmlns:p14="http://schemas.microsoft.com/office/powerpoint/2010/main">
        <mc:Choice Requires="p14">
          <p:contentPart p14:bwMode="auto" r:id="rId18">
            <p14:nvContentPartPr>
              <p14:cNvPr id="3" name="Ink 2"/>
              <p14:cNvContentPartPr/>
              <p14:nvPr/>
            </p14:nvContentPartPr>
            <p14:xfrm>
              <a:off x="2534040" y="2141640"/>
              <a:ext cx="1212120" cy="3170880"/>
            </p14:xfrm>
          </p:contentPart>
        </mc:Choice>
        <mc:Fallback xmlns="">
          <p:pic>
            <p:nvPicPr>
              <p:cNvPr id="3" name="Ink 2"/>
              <p:cNvPicPr/>
              <p:nvPr/>
            </p:nvPicPr>
            <p:blipFill>
              <a:blip r:embed="rId20"/>
              <a:stretch>
                <a:fillRect/>
              </a:stretch>
            </p:blipFill>
            <p:spPr>
              <a:xfrm>
                <a:off x="2522880" y="2130480"/>
                <a:ext cx="1232280" cy="3190680"/>
              </a:xfrm>
              <a:prstGeom prst="rect">
                <a:avLst/>
              </a:prstGeom>
            </p:spPr>
          </p:pic>
        </mc:Fallback>
      </mc:AlternateContent>
    </p:spTree>
    <p:extLst>
      <p:ext uri="{BB962C8B-B14F-4D97-AF65-F5344CB8AC3E}">
        <p14:creationId xmlns:p14="http://schemas.microsoft.com/office/powerpoint/2010/main" val="17443801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left)">
                                      <p:cBhvr>
                                        <p:cTn id="37" dur="500"/>
                                        <p:tgtEl>
                                          <p:spTgt spid="5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childTnLst>
                                </p:cTn>
                              </p:par>
                              <p:par>
                                <p:cTn id="43" presetID="10" presetClass="entr" presetSubtype="0" fill="hold" nodeType="withEffect">
                                  <p:stCondLst>
                                    <p:cond delay="0"/>
                                  </p:stCondLst>
                                  <p:childTnLst>
                                    <p:set>
                                      <p:cBhvr>
                                        <p:cTn id="44" dur="1" fill="hold">
                                          <p:stCondLst>
                                            <p:cond delay="0"/>
                                          </p:stCondLst>
                                        </p:cTn>
                                        <p:tgtEl>
                                          <p:spTgt spid="2397197"/>
                                        </p:tgtEl>
                                        <p:attrNameLst>
                                          <p:attrName>style.visibility</p:attrName>
                                        </p:attrNameLst>
                                      </p:cBhvr>
                                      <p:to>
                                        <p:strVal val="visible"/>
                                      </p:to>
                                    </p:set>
                                    <p:animEffect transition="in" filter="fade">
                                      <p:cBhvr>
                                        <p:cTn id="45" dur="1000"/>
                                        <p:tgtEl>
                                          <p:spTgt spid="239719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3" grpId="0"/>
      <p:bldP spid="42" grpId="0"/>
      <p:bldP spid="43"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a:t>
            </a:r>
            <a:r>
              <a:rPr lang="en-US" sz="2400" dirty="0">
                <a:solidFill>
                  <a:schemeClr val="bg1"/>
                </a:solidFill>
              </a:rPr>
              <a:t>Mobility</a:t>
            </a:r>
          </a:p>
          <a:p>
            <a:pPr lvl="1"/>
            <a:r>
              <a:rPr lang="en-US" dirty="0">
                <a:solidFill>
                  <a:schemeClr val="bg1"/>
                </a:solidFill>
              </a:rPr>
              <a:t>Matthiessen Rule </a:t>
            </a:r>
          </a:p>
          <a:p>
            <a:pPr lvl="1"/>
            <a:r>
              <a:rPr lang="en-US" dirty="0">
                <a:solidFill>
                  <a:schemeClr val="bg1"/>
                </a:solidFill>
              </a:rPr>
              <a:t>High Field Effects </a:t>
            </a:r>
          </a:p>
          <a:p>
            <a:pPr lvl="1"/>
            <a:r>
              <a:rPr lang="en-US" dirty="0">
                <a:solidFill>
                  <a:schemeClr val="bg1"/>
                </a:solidFill>
              </a:rPr>
              <a:t>Mobility Measurement</a:t>
            </a:r>
          </a:p>
          <a:p>
            <a:r>
              <a:rPr lang="en-US" sz="2400" dirty="0"/>
              <a:t>17.3 </a:t>
            </a:r>
            <a:r>
              <a:rPr lang="en-US" sz="2400" dirty="0">
                <a:solidFill>
                  <a:schemeClr val="bg1"/>
                </a:solidFill>
              </a:rPr>
              <a:t>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1" y="926856"/>
            <a:ext cx="2563466" cy="1063481"/>
          </a:xfrm>
          <a:prstGeom prst="rect">
            <a:avLst/>
          </a:prstGeom>
        </p:spPr>
      </p:pic>
      <p:sp>
        <p:nvSpPr>
          <p:cNvPr id="44" name="Oval 39">
            <a:extLst>
              <a:ext uri="{FF2B5EF4-FFF2-40B4-BE49-F238E27FC236}">
                <a16:creationId xmlns:a16="http://schemas.microsoft.com/office/drawing/2014/main" id="{94265C43-82AE-3344-8248-A61DBEDFDC6F}"/>
              </a:ext>
            </a:extLst>
          </p:cNvPr>
          <p:cNvSpPr>
            <a:spLocks noChangeArrowheads="1"/>
          </p:cNvSpPr>
          <p:nvPr/>
        </p:nvSpPr>
        <p:spPr bwMode="auto">
          <a:xfrm>
            <a:off x="1847967" y="113923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46" name="Line 40">
            <a:extLst>
              <a:ext uri="{FF2B5EF4-FFF2-40B4-BE49-F238E27FC236}">
                <a16:creationId xmlns:a16="http://schemas.microsoft.com/office/drawing/2014/main" id="{3CD7E3F4-123E-F945-9F27-F99C58CFACEF}"/>
              </a:ext>
            </a:extLst>
          </p:cNvPr>
          <p:cNvSpPr>
            <a:spLocks noChangeShapeType="1"/>
          </p:cNvSpPr>
          <p:nvPr/>
        </p:nvSpPr>
        <p:spPr bwMode="auto">
          <a:xfrm flipH="1">
            <a:off x="1530467" y="119003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7" name="Line 10">
            <a:extLst>
              <a:ext uri="{FF2B5EF4-FFF2-40B4-BE49-F238E27FC236}">
                <a16:creationId xmlns:a16="http://schemas.microsoft.com/office/drawing/2014/main" id="{3F5CF020-9CEA-CB4B-8B81-CF4D66E6CEC0}"/>
              </a:ext>
            </a:extLst>
          </p:cNvPr>
          <p:cNvSpPr>
            <a:spLocks noChangeShapeType="1"/>
          </p:cNvSpPr>
          <p:nvPr/>
        </p:nvSpPr>
        <p:spPr bwMode="auto">
          <a:xfrm>
            <a:off x="1682867" y="935306"/>
            <a:ext cx="315785" cy="0"/>
          </a:xfrm>
          <a:prstGeom prst="line">
            <a:avLst/>
          </a:prstGeom>
          <a:noFill/>
          <a:ln w="12700">
            <a:solidFill>
              <a:schemeClr val="tx1"/>
            </a:solidFill>
            <a:round/>
            <a:headEnd type="arrow" w="med" len="med"/>
            <a:tailEnd/>
          </a:ln>
          <a:effectLst/>
        </p:spPr>
        <p:txBody>
          <a:bodyPr/>
          <a:lstStyle/>
          <a:p>
            <a:endParaRPr lang="en-US"/>
          </a:p>
        </p:txBody>
      </p:sp>
      <p:sp>
        <p:nvSpPr>
          <p:cNvPr id="70" name="Text Box 11">
            <a:extLst>
              <a:ext uri="{FF2B5EF4-FFF2-40B4-BE49-F238E27FC236}">
                <a16:creationId xmlns:a16="http://schemas.microsoft.com/office/drawing/2014/main" id="{57EF1114-1B6B-4449-A2FA-6212B6A786F0}"/>
              </a:ext>
            </a:extLst>
          </p:cNvPr>
          <p:cNvSpPr txBox="1">
            <a:spLocks noChangeArrowheads="1"/>
          </p:cNvSpPr>
          <p:nvPr/>
        </p:nvSpPr>
        <p:spPr bwMode="auto">
          <a:xfrm>
            <a:off x="2040251" y="685800"/>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1" name="Oval 26">
            <a:extLst>
              <a:ext uri="{FF2B5EF4-FFF2-40B4-BE49-F238E27FC236}">
                <a16:creationId xmlns:a16="http://schemas.microsoft.com/office/drawing/2014/main" id="{0EDCEE1E-81A8-4543-AED1-27912086B60D}"/>
              </a:ext>
            </a:extLst>
          </p:cNvPr>
          <p:cNvSpPr>
            <a:spLocks noChangeArrowheads="1"/>
          </p:cNvSpPr>
          <p:nvPr/>
        </p:nvSpPr>
        <p:spPr bwMode="auto">
          <a:xfrm>
            <a:off x="2181225" y="113923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2" name="Line 27">
            <a:extLst>
              <a:ext uri="{FF2B5EF4-FFF2-40B4-BE49-F238E27FC236}">
                <a16:creationId xmlns:a16="http://schemas.microsoft.com/office/drawing/2014/main" id="{7936AA1C-0E15-4D46-AFC1-C64EF8EAE0C6}"/>
              </a:ext>
            </a:extLst>
          </p:cNvPr>
          <p:cNvSpPr>
            <a:spLocks noChangeShapeType="1"/>
          </p:cNvSpPr>
          <p:nvPr/>
        </p:nvSpPr>
        <p:spPr bwMode="auto">
          <a:xfrm>
            <a:off x="2286000" y="1177330"/>
            <a:ext cx="228600" cy="0"/>
          </a:xfrm>
          <a:prstGeom prst="line">
            <a:avLst/>
          </a:prstGeom>
          <a:noFill/>
          <a:ln w="12700">
            <a:solidFill>
              <a:schemeClr val="tx1"/>
            </a:solidFill>
            <a:round/>
            <a:headEnd/>
            <a:tailEnd type="arrow" w="med" len="med"/>
          </a:ln>
          <a:effectLst/>
        </p:spPr>
        <p:txBody>
          <a:bodyPr/>
          <a:lstStyle/>
          <a:p>
            <a:endParaRPr lang="en-US"/>
          </a:p>
        </p:txBody>
      </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Drift, diffusion, and recombination-generation </a:t>
            </a:r>
            <a:br>
              <a:rPr lang="en-US" sz="2400" dirty="0"/>
            </a:br>
            <a:r>
              <a:rPr lang="en-US" sz="2400" dirty="0"/>
              <a:t>=&gt; elemental processes in semiconductor device physics.</a:t>
            </a:r>
          </a:p>
          <a:p>
            <a:r>
              <a:rPr lang="en-US" sz="2400" dirty="0"/>
              <a:t>Measurement of mobility and carrier concentration </a:t>
            </a:r>
            <a:br>
              <a:rPr lang="en-US" sz="2400" dirty="0"/>
            </a:br>
            <a:r>
              <a:rPr lang="en-US" sz="2400" dirty="0"/>
              <a:t>=&gt; characterize semiconductor devices. </a:t>
            </a:r>
          </a:p>
          <a:p>
            <a:endParaRPr lang="en-US" sz="2400" dirty="0"/>
          </a:p>
        </p:txBody>
      </p:sp>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3" imgW="761724" imgH="228738" progId="Equation.DSMT4">
                  <p:embed/>
                </p:oleObj>
              </mc:Choice>
              <mc:Fallback>
                <p:oleObj name="Equation" r:id="rId3"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42" name="AutoShape 5">
            <a:extLst>
              <a:ext uri="{FF2B5EF4-FFF2-40B4-BE49-F238E27FC236}">
                <a16:creationId xmlns:a16="http://schemas.microsoft.com/office/drawing/2014/main" id="{7E20C9A1-128A-CD45-9343-E638BE31C324}"/>
              </a:ext>
            </a:extLst>
          </p:cNvPr>
          <p:cNvSpPr>
            <a:spLocks noChangeArrowheads="1"/>
          </p:cNvSpPr>
          <p:nvPr/>
        </p:nvSpPr>
        <p:spPr bwMode="auto">
          <a:xfrm>
            <a:off x="5589567" y="2073138"/>
            <a:ext cx="1924495" cy="479417"/>
          </a:xfrm>
          <a:prstGeom prst="leftArrow">
            <a:avLst>
              <a:gd name="adj1" fmla="val 50000"/>
              <a:gd name="adj2" fmla="val 82915"/>
            </a:avLst>
          </a:prstGeom>
          <a:blipFill dpi="0" rotWithShape="1">
            <a:blip r:embed="rId5">
              <a:extLst>
                <a:ext uri="{28A0092B-C50C-407E-A947-70E740481C1C}">
                  <a14:useLocalDpi xmlns:a14="http://schemas.microsoft.com/office/drawing/2010/main" val="0"/>
                </a:ext>
              </a:extLst>
            </a:blip>
            <a:srcRect/>
            <a:stretch>
              <a:fillRect/>
            </a:stretch>
          </a:blip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dirty="0">
                <a:solidFill>
                  <a:srgbClr val="FFFFFF"/>
                </a:solidFill>
              </a:rPr>
              <a:t>                 status</a:t>
            </a:r>
          </a:p>
        </p:txBody>
      </p:sp>
      <p:sp>
        <p:nvSpPr>
          <p:cNvPr id="43" name="Rectangle 2">
            <a:extLst>
              <a:ext uri="{FF2B5EF4-FFF2-40B4-BE49-F238E27FC236}">
                <a16:creationId xmlns:a16="http://schemas.microsoft.com/office/drawing/2014/main" id="{3CD4B90D-2636-314F-AC62-3B102207C8C8}"/>
              </a:ext>
            </a:extLst>
          </p:cNvPr>
          <p:cNvSpPr>
            <a:spLocks noChangeArrowheads="1"/>
          </p:cNvSpPr>
          <p:nvPr/>
        </p:nvSpPr>
        <p:spPr bwMode="auto">
          <a:xfrm>
            <a:off x="8096022" y="2186318"/>
            <a:ext cx="4018506" cy="1171107"/>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45" name="Group 44">
            <a:extLst>
              <a:ext uri="{FF2B5EF4-FFF2-40B4-BE49-F238E27FC236}">
                <a16:creationId xmlns:a16="http://schemas.microsoft.com/office/drawing/2014/main" id="{4C530E48-2B9F-BC48-82D8-18BD9FAA013D}"/>
              </a:ext>
            </a:extLst>
          </p:cNvPr>
          <p:cNvGrpSpPr>
            <a:grpSpLocks/>
          </p:cNvGrpSpPr>
          <p:nvPr/>
        </p:nvGrpSpPr>
        <p:grpSpPr bwMode="auto">
          <a:xfrm>
            <a:off x="8274452" y="2335753"/>
            <a:ext cx="3487490" cy="723331"/>
            <a:chOff x="3037" y="2227"/>
            <a:chExt cx="2430" cy="504"/>
          </a:xfrm>
        </p:grpSpPr>
        <p:sp>
          <p:nvSpPr>
            <p:cNvPr id="61" name="Freeform 60">
              <a:extLst>
                <a:ext uri="{FF2B5EF4-FFF2-40B4-BE49-F238E27FC236}">
                  <a16:creationId xmlns:a16="http://schemas.microsoft.com/office/drawing/2014/main" id="{DB35934C-B38F-1B4D-812B-EFFE91E2BA81}"/>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62" name="Oval 61">
              <a:extLst>
                <a:ext uri="{FF2B5EF4-FFF2-40B4-BE49-F238E27FC236}">
                  <a16:creationId xmlns:a16="http://schemas.microsoft.com/office/drawing/2014/main" id="{8009A274-8858-3843-9B7B-3E348907716B}"/>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64" name="Freeform 63">
              <a:extLst>
                <a:ext uri="{FF2B5EF4-FFF2-40B4-BE49-F238E27FC236}">
                  <a16:creationId xmlns:a16="http://schemas.microsoft.com/office/drawing/2014/main" id="{0396F5CD-4BED-6B4F-8CDD-219340F3FB2A}"/>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5" name="Text Box 12">
              <a:extLst>
                <a:ext uri="{FF2B5EF4-FFF2-40B4-BE49-F238E27FC236}">
                  <a16:creationId xmlns:a16="http://schemas.microsoft.com/office/drawing/2014/main" id="{C7CC67EA-200E-004F-894D-67CFE4318E3E}"/>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66" name="Text Box 13">
              <a:extLst>
                <a:ext uri="{FF2B5EF4-FFF2-40B4-BE49-F238E27FC236}">
                  <a16:creationId xmlns:a16="http://schemas.microsoft.com/office/drawing/2014/main" id="{5A05A8A2-8EEA-E144-BF87-BB3E5DD89065}"/>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7" name="Text Box 14">
              <a:extLst>
                <a:ext uri="{FF2B5EF4-FFF2-40B4-BE49-F238E27FC236}">
                  <a16:creationId xmlns:a16="http://schemas.microsoft.com/office/drawing/2014/main" id="{081BEA11-2719-2E4B-8007-27530A3DADBE}"/>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8" name="Text Box 15">
              <a:extLst>
                <a:ext uri="{FF2B5EF4-FFF2-40B4-BE49-F238E27FC236}">
                  <a16:creationId xmlns:a16="http://schemas.microsoft.com/office/drawing/2014/main" id="{3483F665-E377-F644-B7AD-064EB12DDD50}"/>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41" name="Rounded Rectangle 40">
            <a:extLst>
              <a:ext uri="{FF2B5EF4-FFF2-40B4-BE49-F238E27FC236}">
                <a16:creationId xmlns:a16="http://schemas.microsoft.com/office/drawing/2014/main" id="{F63F738D-715A-254C-BFA5-89657C335B54}"/>
              </a:ext>
            </a:extLst>
          </p:cNvPr>
          <p:cNvSpPr/>
          <p:nvPr/>
        </p:nvSpPr>
        <p:spPr>
          <a:xfrm>
            <a:off x="5400477" y="4400962"/>
            <a:ext cx="6043952" cy="486116"/>
          </a:xfrm>
          <a:custGeom>
            <a:avLst/>
            <a:gdLst>
              <a:gd name="csX0" fmla="*/ 0 w 6043952"/>
              <a:gd name="csY0" fmla="*/ 81021 h 486116"/>
              <a:gd name="csX1" fmla="*/ 81021 w 6043952"/>
              <a:gd name="csY1" fmla="*/ 0 h 486116"/>
              <a:gd name="csX2" fmla="*/ 610393 w 6043952"/>
              <a:gd name="csY2" fmla="*/ 0 h 486116"/>
              <a:gd name="csX3" fmla="*/ 1022127 w 6043952"/>
              <a:gd name="csY3" fmla="*/ 0 h 486116"/>
              <a:gd name="csX4" fmla="*/ 1669137 w 6043952"/>
              <a:gd name="csY4" fmla="*/ 0 h 486116"/>
              <a:gd name="csX5" fmla="*/ 2139690 w 6043952"/>
              <a:gd name="csY5" fmla="*/ 0 h 486116"/>
              <a:gd name="csX6" fmla="*/ 2551423 w 6043952"/>
              <a:gd name="csY6" fmla="*/ 0 h 486116"/>
              <a:gd name="csX7" fmla="*/ 3021976 w 6043952"/>
              <a:gd name="csY7" fmla="*/ 0 h 486116"/>
              <a:gd name="csX8" fmla="*/ 3668986 w 6043952"/>
              <a:gd name="csY8" fmla="*/ 0 h 486116"/>
              <a:gd name="csX9" fmla="*/ 4139539 w 6043952"/>
              <a:gd name="csY9" fmla="*/ 0 h 486116"/>
              <a:gd name="csX10" fmla="*/ 4551273 w 6043952"/>
              <a:gd name="csY10" fmla="*/ 0 h 486116"/>
              <a:gd name="csX11" fmla="*/ 5021825 w 6043952"/>
              <a:gd name="csY11" fmla="*/ 0 h 486116"/>
              <a:gd name="csX12" fmla="*/ 5962931 w 6043952"/>
              <a:gd name="csY12" fmla="*/ 0 h 486116"/>
              <a:gd name="csX13" fmla="*/ 6043952 w 6043952"/>
              <a:gd name="csY13" fmla="*/ 81021 h 486116"/>
              <a:gd name="csX14" fmla="*/ 6043952 w 6043952"/>
              <a:gd name="csY14" fmla="*/ 405095 h 486116"/>
              <a:gd name="csX15" fmla="*/ 5962931 w 6043952"/>
              <a:gd name="csY15" fmla="*/ 486116 h 486116"/>
              <a:gd name="csX16" fmla="*/ 5551197 w 6043952"/>
              <a:gd name="csY16" fmla="*/ 486116 h 486116"/>
              <a:gd name="csX17" fmla="*/ 5021825 w 6043952"/>
              <a:gd name="csY17" fmla="*/ 486116 h 486116"/>
              <a:gd name="csX18" fmla="*/ 4374815 w 6043952"/>
              <a:gd name="csY18" fmla="*/ 486116 h 486116"/>
              <a:gd name="csX19" fmla="*/ 3904262 w 6043952"/>
              <a:gd name="csY19" fmla="*/ 486116 h 486116"/>
              <a:gd name="csX20" fmla="*/ 3316072 w 6043952"/>
              <a:gd name="csY20" fmla="*/ 486116 h 486116"/>
              <a:gd name="csX21" fmla="*/ 2904338 w 6043952"/>
              <a:gd name="csY21" fmla="*/ 486116 h 486116"/>
              <a:gd name="csX22" fmla="*/ 2198509 w 6043952"/>
              <a:gd name="csY22" fmla="*/ 486116 h 486116"/>
              <a:gd name="csX23" fmla="*/ 1610318 w 6043952"/>
              <a:gd name="csY23" fmla="*/ 486116 h 486116"/>
              <a:gd name="csX24" fmla="*/ 904488 w 6043952"/>
              <a:gd name="csY24" fmla="*/ 486116 h 486116"/>
              <a:gd name="csX25" fmla="*/ 81021 w 6043952"/>
              <a:gd name="csY25" fmla="*/ 486116 h 486116"/>
              <a:gd name="csX26" fmla="*/ 0 w 6043952"/>
              <a:gd name="csY26" fmla="*/ 405095 h 486116"/>
              <a:gd name="csX27" fmla="*/ 0 w 6043952"/>
              <a:gd name="csY27"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043952" h="486116" fill="none" extrusionOk="0">
                <a:moveTo>
                  <a:pt x="0" y="81021"/>
                </a:moveTo>
                <a:cubicBezTo>
                  <a:pt x="-220" y="31713"/>
                  <a:pt x="45392" y="5744"/>
                  <a:pt x="81021" y="0"/>
                </a:cubicBezTo>
                <a:cubicBezTo>
                  <a:pt x="296734" y="-5925"/>
                  <a:pt x="392605" y="943"/>
                  <a:pt x="610393" y="0"/>
                </a:cubicBezTo>
                <a:cubicBezTo>
                  <a:pt x="828181" y="-943"/>
                  <a:pt x="874103" y="30985"/>
                  <a:pt x="1022127" y="0"/>
                </a:cubicBezTo>
                <a:cubicBezTo>
                  <a:pt x="1170151" y="-30985"/>
                  <a:pt x="1412568" y="27702"/>
                  <a:pt x="1669137" y="0"/>
                </a:cubicBezTo>
                <a:cubicBezTo>
                  <a:pt x="1925706" y="-27702"/>
                  <a:pt x="1914061" y="17569"/>
                  <a:pt x="2139690" y="0"/>
                </a:cubicBezTo>
                <a:cubicBezTo>
                  <a:pt x="2365319" y="-17569"/>
                  <a:pt x="2359243" y="5616"/>
                  <a:pt x="2551423" y="0"/>
                </a:cubicBezTo>
                <a:cubicBezTo>
                  <a:pt x="2743603" y="-5616"/>
                  <a:pt x="2843868" y="14234"/>
                  <a:pt x="3021976" y="0"/>
                </a:cubicBezTo>
                <a:cubicBezTo>
                  <a:pt x="3200084" y="-14234"/>
                  <a:pt x="3492872" y="55974"/>
                  <a:pt x="3668986" y="0"/>
                </a:cubicBezTo>
                <a:cubicBezTo>
                  <a:pt x="3845100" y="-55974"/>
                  <a:pt x="4034550" y="15654"/>
                  <a:pt x="4139539" y="0"/>
                </a:cubicBezTo>
                <a:cubicBezTo>
                  <a:pt x="4244528" y="-15654"/>
                  <a:pt x="4435218" y="26577"/>
                  <a:pt x="4551273" y="0"/>
                </a:cubicBezTo>
                <a:cubicBezTo>
                  <a:pt x="4667328" y="-26577"/>
                  <a:pt x="4849883" y="10932"/>
                  <a:pt x="5021825" y="0"/>
                </a:cubicBezTo>
                <a:cubicBezTo>
                  <a:pt x="5193767" y="-10932"/>
                  <a:pt x="5532318" y="17115"/>
                  <a:pt x="5962931" y="0"/>
                </a:cubicBezTo>
                <a:cubicBezTo>
                  <a:pt x="6005292" y="286"/>
                  <a:pt x="6053185" y="45971"/>
                  <a:pt x="6043952" y="81021"/>
                </a:cubicBezTo>
                <a:cubicBezTo>
                  <a:pt x="6062600" y="179919"/>
                  <a:pt x="6021659" y="304934"/>
                  <a:pt x="6043952" y="405095"/>
                </a:cubicBezTo>
                <a:cubicBezTo>
                  <a:pt x="6037545" y="438397"/>
                  <a:pt x="6005398" y="487176"/>
                  <a:pt x="5962931" y="486116"/>
                </a:cubicBezTo>
                <a:cubicBezTo>
                  <a:pt x="5766172" y="526583"/>
                  <a:pt x="5712893" y="446492"/>
                  <a:pt x="5551197" y="486116"/>
                </a:cubicBezTo>
                <a:cubicBezTo>
                  <a:pt x="5389501" y="525740"/>
                  <a:pt x="5226956" y="425880"/>
                  <a:pt x="5021825" y="486116"/>
                </a:cubicBezTo>
                <a:cubicBezTo>
                  <a:pt x="4816694" y="546352"/>
                  <a:pt x="4602542" y="469014"/>
                  <a:pt x="4374815" y="486116"/>
                </a:cubicBezTo>
                <a:cubicBezTo>
                  <a:pt x="4147088" y="503218"/>
                  <a:pt x="4116229" y="442794"/>
                  <a:pt x="3904262" y="486116"/>
                </a:cubicBezTo>
                <a:cubicBezTo>
                  <a:pt x="3692295" y="529438"/>
                  <a:pt x="3461710" y="421677"/>
                  <a:pt x="3316072" y="486116"/>
                </a:cubicBezTo>
                <a:cubicBezTo>
                  <a:pt x="3170434" y="550555"/>
                  <a:pt x="3023955" y="472203"/>
                  <a:pt x="2904338" y="486116"/>
                </a:cubicBezTo>
                <a:cubicBezTo>
                  <a:pt x="2784721" y="500029"/>
                  <a:pt x="2363989" y="432402"/>
                  <a:pt x="2198509" y="486116"/>
                </a:cubicBezTo>
                <a:cubicBezTo>
                  <a:pt x="2033029" y="539830"/>
                  <a:pt x="1748348" y="437351"/>
                  <a:pt x="1610318" y="486116"/>
                </a:cubicBezTo>
                <a:cubicBezTo>
                  <a:pt x="1472288" y="534881"/>
                  <a:pt x="1105978" y="451023"/>
                  <a:pt x="904488" y="486116"/>
                </a:cubicBezTo>
                <a:cubicBezTo>
                  <a:pt x="702998" y="521209"/>
                  <a:pt x="450613" y="407399"/>
                  <a:pt x="81021" y="486116"/>
                </a:cubicBezTo>
                <a:cubicBezTo>
                  <a:pt x="35127" y="484887"/>
                  <a:pt x="8560" y="456734"/>
                  <a:pt x="0" y="405095"/>
                </a:cubicBezTo>
                <a:cubicBezTo>
                  <a:pt x="-24241" y="266704"/>
                  <a:pt x="30625" y="187664"/>
                  <a:pt x="0" y="81021"/>
                </a:cubicBezTo>
                <a:close/>
              </a:path>
              <a:path w="6043952" h="486116" stroke="0" extrusionOk="0">
                <a:moveTo>
                  <a:pt x="0" y="81021"/>
                </a:moveTo>
                <a:cubicBezTo>
                  <a:pt x="-8850" y="30815"/>
                  <a:pt x="30451" y="2185"/>
                  <a:pt x="81021" y="0"/>
                </a:cubicBezTo>
                <a:cubicBezTo>
                  <a:pt x="409227" y="-14506"/>
                  <a:pt x="446102" y="77443"/>
                  <a:pt x="786850" y="0"/>
                </a:cubicBezTo>
                <a:cubicBezTo>
                  <a:pt x="1127598" y="-77443"/>
                  <a:pt x="1075007" y="39287"/>
                  <a:pt x="1316222" y="0"/>
                </a:cubicBezTo>
                <a:cubicBezTo>
                  <a:pt x="1557437" y="-39287"/>
                  <a:pt x="1653794" y="25711"/>
                  <a:pt x="1786775" y="0"/>
                </a:cubicBezTo>
                <a:cubicBezTo>
                  <a:pt x="1919756" y="-25711"/>
                  <a:pt x="2225361" y="16158"/>
                  <a:pt x="2433785" y="0"/>
                </a:cubicBezTo>
                <a:cubicBezTo>
                  <a:pt x="2642209" y="-16158"/>
                  <a:pt x="2702194" y="1979"/>
                  <a:pt x="2963157" y="0"/>
                </a:cubicBezTo>
                <a:cubicBezTo>
                  <a:pt x="3224120" y="-1979"/>
                  <a:pt x="3440834" y="13013"/>
                  <a:pt x="3668986" y="0"/>
                </a:cubicBezTo>
                <a:cubicBezTo>
                  <a:pt x="3897138" y="-13013"/>
                  <a:pt x="3914432" y="6055"/>
                  <a:pt x="4139539" y="0"/>
                </a:cubicBezTo>
                <a:cubicBezTo>
                  <a:pt x="4364646" y="-6055"/>
                  <a:pt x="4527833" y="900"/>
                  <a:pt x="4845368" y="0"/>
                </a:cubicBezTo>
                <a:cubicBezTo>
                  <a:pt x="5162903" y="-900"/>
                  <a:pt x="5143267" y="27157"/>
                  <a:pt x="5257102" y="0"/>
                </a:cubicBezTo>
                <a:cubicBezTo>
                  <a:pt x="5370937" y="-27157"/>
                  <a:pt x="5694658" y="56805"/>
                  <a:pt x="5962931" y="0"/>
                </a:cubicBezTo>
                <a:cubicBezTo>
                  <a:pt x="6014611" y="10321"/>
                  <a:pt x="6045096" y="48122"/>
                  <a:pt x="6043952" y="81021"/>
                </a:cubicBezTo>
                <a:cubicBezTo>
                  <a:pt x="6080057" y="166871"/>
                  <a:pt x="6023687" y="251606"/>
                  <a:pt x="6043952" y="405095"/>
                </a:cubicBezTo>
                <a:cubicBezTo>
                  <a:pt x="6052327" y="439446"/>
                  <a:pt x="6004705" y="484967"/>
                  <a:pt x="5962931" y="486116"/>
                </a:cubicBezTo>
                <a:cubicBezTo>
                  <a:pt x="5699771" y="537016"/>
                  <a:pt x="5587142" y="479170"/>
                  <a:pt x="5374740" y="486116"/>
                </a:cubicBezTo>
                <a:cubicBezTo>
                  <a:pt x="5162338" y="493062"/>
                  <a:pt x="5006677" y="429223"/>
                  <a:pt x="4668911" y="486116"/>
                </a:cubicBezTo>
                <a:cubicBezTo>
                  <a:pt x="4331145" y="543009"/>
                  <a:pt x="4201503" y="476570"/>
                  <a:pt x="4080720" y="486116"/>
                </a:cubicBezTo>
                <a:cubicBezTo>
                  <a:pt x="3959937" y="495662"/>
                  <a:pt x="3841861" y="446116"/>
                  <a:pt x="3668986" y="486116"/>
                </a:cubicBezTo>
                <a:cubicBezTo>
                  <a:pt x="3496111" y="526116"/>
                  <a:pt x="3368263" y="441293"/>
                  <a:pt x="3198433" y="486116"/>
                </a:cubicBezTo>
                <a:cubicBezTo>
                  <a:pt x="3028603" y="530939"/>
                  <a:pt x="2677494" y="472330"/>
                  <a:pt x="2492604" y="486116"/>
                </a:cubicBezTo>
                <a:cubicBezTo>
                  <a:pt x="2307714" y="499902"/>
                  <a:pt x="2191467" y="441338"/>
                  <a:pt x="1904413" y="486116"/>
                </a:cubicBezTo>
                <a:cubicBezTo>
                  <a:pt x="1617359" y="530894"/>
                  <a:pt x="1560379" y="455678"/>
                  <a:pt x="1433860" y="486116"/>
                </a:cubicBezTo>
                <a:cubicBezTo>
                  <a:pt x="1307341" y="516554"/>
                  <a:pt x="1084524" y="481609"/>
                  <a:pt x="845669" y="486116"/>
                </a:cubicBezTo>
                <a:cubicBezTo>
                  <a:pt x="606814" y="490623"/>
                  <a:pt x="365356" y="415677"/>
                  <a:pt x="81021" y="486116"/>
                </a:cubicBezTo>
                <a:cubicBezTo>
                  <a:pt x="40287" y="473775"/>
                  <a:pt x="7312" y="457748"/>
                  <a:pt x="0" y="405095"/>
                </a:cubicBezTo>
                <a:cubicBezTo>
                  <a:pt x="-20563" y="246349"/>
                  <a:pt x="22147" y="207748"/>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Consider system to be in local equilibrium</a:t>
            </a:r>
          </a:p>
        </p:txBody>
      </p:sp>
    </p:spTree>
    <p:extLst>
      <p:ext uri="{BB962C8B-B14F-4D97-AF65-F5344CB8AC3E}">
        <p14:creationId xmlns:p14="http://schemas.microsoft.com/office/powerpoint/2010/main" val="30894274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solidFill>
                  <a:schemeClr val="bg1"/>
                </a:solidFill>
              </a:rPr>
              <a:t>High Field Effects </a:t>
            </a:r>
          </a:p>
          <a:p>
            <a:pPr lvl="1"/>
            <a:r>
              <a:rPr lang="en-US" dirty="0">
                <a:solidFill>
                  <a:schemeClr val="bg1"/>
                </a:solidFill>
              </a:rPr>
              <a:t>Mobility Measurement</a:t>
            </a:r>
          </a:p>
          <a:p>
            <a:r>
              <a:rPr lang="en-US" sz="2400" dirty="0"/>
              <a:t>17.3 </a:t>
            </a:r>
            <a:r>
              <a:rPr lang="en-US" sz="2400" dirty="0">
                <a:solidFill>
                  <a:schemeClr val="bg1"/>
                </a:solidFill>
              </a:rPr>
              <a:t>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1" y="926856"/>
            <a:ext cx="2563466" cy="1063481"/>
          </a:xfrm>
          <a:prstGeom prst="rect">
            <a:avLst/>
          </a:prstGeom>
        </p:spPr>
      </p:pic>
      <p:sp>
        <p:nvSpPr>
          <p:cNvPr id="44" name="Oval 39">
            <a:extLst>
              <a:ext uri="{FF2B5EF4-FFF2-40B4-BE49-F238E27FC236}">
                <a16:creationId xmlns:a16="http://schemas.microsoft.com/office/drawing/2014/main" id="{94265C43-82AE-3344-8248-A61DBEDFDC6F}"/>
              </a:ext>
            </a:extLst>
          </p:cNvPr>
          <p:cNvSpPr>
            <a:spLocks noChangeArrowheads="1"/>
          </p:cNvSpPr>
          <p:nvPr/>
        </p:nvSpPr>
        <p:spPr bwMode="auto">
          <a:xfrm>
            <a:off x="1847967" y="113923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46" name="Line 40">
            <a:extLst>
              <a:ext uri="{FF2B5EF4-FFF2-40B4-BE49-F238E27FC236}">
                <a16:creationId xmlns:a16="http://schemas.microsoft.com/office/drawing/2014/main" id="{3CD7E3F4-123E-F945-9F27-F99C58CFACEF}"/>
              </a:ext>
            </a:extLst>
          </p:cNvPr>
          <p:cNvSpPr>
            <a:spLocks noChangeShapeType="1"/>
          </p:cNvSpPr>
          <p:nvPr/>
        </p:nvSpPr>
        <p:spPr bwMode="auto">
          <a:xfrm flipH="1">
            <a:off x="1530467" y="119003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7" name="Line 10">
            <a:extLst>
              <a:ext uri="{FF2B5EF4-FFF2-40B4-BE49-F238E27FC236}">
                <a16:creationId xmlns:a16="http://schemas.microsoft.com/office/drawing/2014/main" id="{3F5CF020-9CEA-CB4B-8B81-CF4D66E6CEC0}"/>
              </a:ext>
            </a:extLst>
          </p:cNvPr>
          <p:cNvSpPr>
            <a:spLocks noChangeShapeType="1"/>
          </p:cNvSpPr>
          <p:nvPr/>
        </p:nvSpPr>
        <p:spPr bwMode="auto">
          <a:xfrm>
            <a:off x="1682867" y="935306"/>
            <a:ext cx="315785" cy="0"/>
          </a:xfrm>
          <a:prstGeom prst="line">
            <a:avLst/>
          </a:prstGeom>
          <a:noFill/>
          <a:ln w="12700">
            <a:solidFill>
              <a:schemeClr val="tx1"/>
            </a:solidFill>
            <a:round/>
            <a:headEnd type="arrow" w="med" len="med"/>
            <a:tailEnd/>
          </a:ln>
          <a:effectLst/>
        </p:spPr>
        <p:txBody>
          <a:bodyPr/>
          <a:lstStyle/>
          <a:p>
            <a:endParaRPr lang="en-US"/>
          </a:p>
        </p:txBody>
      </p:sp>
      <p:sp>
        <p:nvSpPr>
          <p:cNvPr id="70" name="Text Box 11">
            <a:extLst>
              <a:ext uri="{FF2B5EF4-FFF2-40B4-BE49-F238E27FC236}">
                <a16:creationId xmlns:a16="http://schemas.microsoft.com/office/drawing/2014/main" id="{57EF1114-1B6B-4449-A2FA-6212B6A786F0}"/>
              </a:ext>
            </a:extLst>
          </p:cNvPr>
          <p:cNvSpPr txBox="1">
            <a:spLocks noChangeArrowheads="1"/>
          </p:cNvSpPr>
          <p:nvPr/>
        </p:nvSpPr>
        <p:spPr bwMode="auto">
          <a:xfrm>
            <a:off x="2040251" y="685800"/>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1" name="Oval 26">
            <a:extLst>
              <a:ext uri="{FF2B5EF4-FFF2-40B4-BE49-F238E27FC236}">
                <a16:creationId xmlns:a16="http://schemas.microsoft.com/office/drawing/2014/main" id="{0EDCEE1E-81A8-4543-AED1-27912086B60D}"/>
              </a:ext>
            </a:extLst>
          </p:cNvPr>
          <p:cNvSpPr>
            <a:spLocks noChangeArrowheads="1"/>
          </p:cNvSpPr>
          <p:nvPr/>
        </p:nvSpPr>
        <p:spPr bwMode="auto">
          <a:xfrm>
            <a:off x="2181225" y="113923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2" name="Line 27">
            <a:extLst>
              <a:ext uri="{FF2B5EF4-FFF2-40B4-BE49-F238E27FC236}">
                <a16:creationId xmlns:a16="http://schemas.microsoft.com/office/drawing/2014/main" id="{7936AA1C-0E15-4D46-AFC1-C64EF8EAE0C6}"/>
              </a:ext>
            </a:extLst>
          </p:cNvPr>
          <p:cNvSpPr>
            <a:spLocks noChangeShapeType="1"/>
          </p:cNvSpPr>
          <p:nvPr/>
        </p:nvSpPr>
        <p:spPr bwMode="auto">
          <a:xfrm>
            <a:off x="2286000" y="1177330"/>
            <a:ext cx="228600" cy="0"/>
          </a:xfrm>
          <a:prstGeom prst="line">
            <a:avLst/>
          </a:prstGeom>
          <a:noFill/>
          <a:ln w="12700">
            <a:solidFill>
              <a:schemeClr val="tx1"/>
            </a:solidFill>
            <a:round/>
            <a:headEnd/>
            <a:tailEnd type="arrow" w="med" len="med"/>
          </a:ln>
          <a:effectLst/>
        </p:spPr>
        <p:txBody>
          <a:bodyPr/>
          <a:lstStyle/>
          <a:p>
            <a:endParaRPr lang="en-US"/>
          </a:p>
        </p:txBody>
      </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p>
        </p:txBody>
      </p:sp>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3" imgW="761724" imgH="228738" progId="Equation.DSMT4">
                  <p:embed/>
                </p:oleObj>
              </mc:Choice>
              <mc:Fallback>
                <p:oleObj name="Equation" r:id="rId3"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42" name="AutoShape 5">
            <a:extLst>
              <a:ext uri="{FF2B5EF4-FFF2-40B4-BE49-F238E27FC236}">
                <a16:creationId xmlns:a16="http://schemas.microsoft.com/office/drawing/2014/main" id="{7E20C9A1-128A-CD45-9343-E638BE31C324}"/>
              </a:ext>
            </a:extLst>
          </p:cNvPr>
          <p:cNvSpPr>
            <a:spLocks noChangeArrowheads="1"/>
          </p:cNvSpPr>
          <p:nvPr/>
        </p:nvSpPr>
        <p:spPr bwMode="auto">
          <a:xfrm>
            <a:off x="3715083" y="2942192"/>
            <a:ext cx="1924495" cy="479417"/>
          </a:xfrm>
          <a:prstGeom prst="leftArrow">
            <a:avLst>
              <a:gd name="adj1" fmla="val 50000"/>
              <a:gd name="adj2" fmla="val 82915"/>
            </a:avLst>
          </a:prstGeom>
          <a:blipFill dpi="0" rotWithShape="1">
            <a:blip r:embed="rId5">
              <a:extLst>
                <a:ext uri="{28A0092B-C50C-407E-A947-70E740481C1C}">
                  <a14:useLocalDpi xmlns:a14="http://schemas.microsoft.com/office/drawing/2010/main" val="0"/>
                </a:ext>
              </a:extLst>
            </a:blip>
            <a:srcRect/>
            <a:stretch>
              <a:fillRect/>
            </a:stretch>
          </a:blip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dirty="0">
                <a:solidFill>
                  <a:srgbClr val="FFFFFF"/>
                </a:solidFill>
              </a:rPr>
              <a:t>                 status</a:t>
            </a:r>
          </a:p>
        </p:txBody>
      </p:sp>
      <p:sp>
        <p:nvSpPr>
          <p:cNvPr id="43" name="Rectangle 2">
            <a:extLst>
              <a:ext uri="{FF2B5EF4-FFF2-40B4-BE49-F238E27FC236}">
                <a16:creationId xmlns:a16="http://schemas.microsoft.com/office/drawing/2014/main" id="{3CD4B90D-2636-314F-AC62-3B102207C8C8}"/>
              </a:ext>
            </a:extLst>
          </p:cNvPr>
          <p:cNvSpPr>
            <a:spLocks noChangeArrowheads="1"/>
          </p:cNvSpPr>
          <p:nvPr/>
        </p:nvSpPr>
        <p:spPr bwMode="auto">
          <a:xfrm>
            <a:off x="8096022" y="2186318"/>
            <a:ext cx="4018506" cy="1171107"/>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45" name="Group 44">
            <a:extLst>
              <a:ext uri="{FF2B5EF4-FFF2-40B4-BE49-F238E27FC236}">
                <a16:creationId xmlns:a16="http://schemas.microsoft.com/office/drawing/2014/main" id="{4C530E48-2B9F-BC48-82D8-18BD9FAA013D}"/>
              </a:ext>
            </a:extLst>
          </p:cNvPr>
          <p:cNvGrpSpPr>
            <a:grpSpLocks/>
          </p:cNvGrpSpPr>
          <p:nvPr/>
        </p:nvGrpSpPr>
        <p:grpSpPr bwMode="auto">
          <a:xfrm>
            <a:off x="8274452" y="2335753"/>
            <a:ext cx="3487490" cy="723331"/>
            <a:chOff x="3037" y="2227"/>
            <a:chExt cx="2430" cy="504"/>
          </a:xfrm>
        </p:grpSpPr>
        <p:sp>
          <p:nvSpPr>
            <p:cNvPr id="61" name="Freeform 60">
              <a:extLst>
                <a:ext uri="{FF2B5EF4-FFF2-40B4-BE49-F238E27FC236}">
                  <a16:creationId xmlns:a16="http://schemas.microsoft.com/office/drawing/2014/main" id="{DB35934C-B38F-1B4D-812B-EFFE91E2BA81}"/>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62" name="Oval 61">
              <a:extLst>
                <a:ext uri="{FF2B5EF4-FFF2-40B4-BE49-F238E27FC236}">
                  <a16:creationId xmlns:a16="http://schemas.microsoft.com/office/drawing/2014/main" id="{8009A274-8858-3843-9B7B-3E348907716B}"/>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64" name="Freeform 63">
              <a:extLst>
                <a:ext uri="{FF2B5EF4-FFF2-40B4-BE49-F238E27FC236}">
                  <a16:creationId xmlns:a16="http://schemas.microsoft.com/office/drawing/2014/main" id="{0396F5CD-4BED-6B4F-8CDD-219340F3FB2A}"/>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5" name="Text Box 12">
              <a:extLst>
                <a:ext uri="{FF2B5EF4-FFF2-40B4-BE49-F238E27FC236}">
                  <a16:creationId xmlns:a16="http://schemas.microsoft.com/office/drawing/2014/main" id="{C7CC67EA-200E-004F-894D-67CFE4318E3E}"/>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66" name="Text Box 13">
              <a:extLst>
                <a:ext uri="{FF2B5EF4-FFF2-40B4-BE49-F238E27FC236}">
                  <a16:creationId xmlns:a16="http://schemas.microsoft.com/office/drawing/2014/main" id="{5A05A8A2-8EEA-E144-BF87-BB3E5DD89065}"/>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7" name="Text Box 14">
              <a:extLst>
                <a:ext uri="{FF2B5EF4-FFF2-40B4-BE49-F238E27FC236}">
                  <a16:creationId xmlns:a16="http://schemas.microsoft.com/office/drawing/2014/main" id="{081BEA11-2719-2E4B-8007-27530A3DADBE}"/>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8" name="Text Box 15">
              <a:extLst>
                <a:ext uri="{FF2B5EF4-FFF2-40B4-BE49-F238E27FC236}">
                  <a16:creationId xmlns:a16="http://schemas.microsoft.com/office/drawing/2014/main" id="{3483F665-E377-F644-B7AD-064EB12DDD50}"/>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40" name="Rounded Rectangle 39">
            <a:extLst>
              <a:ext uri="{FF2B5EF4-FFF2-40B4-BE49-F238E27FC236}">
                <a16:creationId xmlns:a16="http://schemas.microsoft.com/office/drawing/2014/main" id="{A5BD5CF9-D571-0145-8676-B569CB90CCB3}"/>
              </a:ext>
            </a:extLst>
          </p:cNvPr>
          <p:cNvSpPr/>
          <p:nvPr/>
        </p:nvSpPr>
        <p:spPr>
          <a:xfrm>
            <a:off x="5400477" y="4400962"/>
            <a:ext cx="6043952" cy="486116"/>
          </a:xfrm>
          <a:custGeom>
            <a:avLst/>
            <a:gdLst>
              <a:gd name="csX0" fmla="*/ 0 w 6043952"/>
              <a:gd name="csY0" fmla="*/ 81021 h 486116"/>
              <a:gd name="csX1" fmla="*/ 81021 w 6043952"/>
              <a:gd name="csY1" fmla="*/ 0 h 486116"/>
              <a:gd name="csX2" fmla="*/ 610393 w 6043952"/>
              <a:gd name="csY2" fmla="*/ 0 h 486116"/>
              <a:gd name="csX3" fmla="*/ 1022127 w 6043952"/>
              <a:gd name="csY3" fmla="*/ 0 h 486116"/>
              <a:gd name="csX4" fmla="*/ 1669137 w 6043952"/>
              <a:gd name="csY4" fmla="*/ 0 h 486116"/>
              <a:gd name="csX5" fmla="*/ 2139690 w 6043952"/>
              <a:gd name="csY5" fmla="*/ 0 h 486116"/>
              <a:gd name="csX6" fmla="*/ 2551423 w 6043952"/>
              <a:gd name="csY6" fmla="*/ 0 h 486116"/>
              <a:gd name="csX7" fmla="*/ 3021976 w 6043952"/>
              <a:gd name="csY7" fmla="*/ 0 h 486116"/>
              <a:gd name="csX8" fmla="*/ 3668986 w 6043952"/>
              <a:gd name="csY8" fmla="*/ 0 h 486116"/>
              <a:gd name="csX9" fmla="*/ 4139539 w 6043952"/>
              <a:gd name="csY9" fmla="*/ 0 h 486116"/>
              <a:gd name="csX10" fmla="*/ 4551273 w 6043952"/>
              <a:gd name="csY10" fmla="*/ 0 h 486116"/>
              <a:gd name="csX11" fmla="*/ 5021825 w 6043952"/>
              <a:gd name="csY11" fmla="*/ 0 h 486116"/>
              <a:gd name="csX12" fmla="*/ 5962931 w 6043952"/>
              <a:gd name="csY12" fmla="*/ 0 h 486116"/>
              <a:gd name="csX13" fmla="*/ 6043952 w 6043952"/>
              <a:gd name="csY13" fmla="*/ 81021 h 486116"/>
              <a:gd name="csX14" fmla="*/ 6043952 w 6043952"/>
              <a:gd name="csY14" fmla="*/ 405095 h 486116"/>
              <a:gd name="csX15" fmla="*/ 5962931 w 6043952"/>
              <a:gd name="csY15" fmla="*/ 486116 h 486116"/>
              <a:gd name="csX16" fmla="*/ 5551197 w 6043952"/>
              <a:gd name="csY16" fmla="*/ 486116 h 486116"/>
              <a:gd name="csX17" fmla="*/ 5021825 w 6043952"/>
              <a:gd name="csY17" fmla="*/ 486116 h 486116"/>
              <a:gd name="csX18" fmla="*/ 4374815 w 6043952"/>
              <a:gd name="csY18" fmla="*/ 486116 h 486116"/>
              <a:gd name="csX19" fmla="*/ 3904262 w 6043952"/>
              <a:gd name="csY19" fmla="*/ 486116 h 486116"/>
              <a:gd name="csX20" fmla="*/ 3316072 w 6043952"/>
              <a:gd name="csY20" fmla="*/ 486116 h 486116"/>
              <a:gd name="csX21" fmla="*/ 2904338 w 6043952"/>
              <a:gd name="csY21" fmla="*/ 486116 h 486116"/>
              <a:gd name="csX22" fmla="*/ 2198509 w 6043952"/>
              <a:gd name="csY22" fmla="*/ 486116 h 486116"/>
              <a:gd name="csX23" fmla="*/ 1610318 w 6043952"/>
              <a:gd name="csY23" fmla="*/ 486116 h 486116"/>
              <a:gd name="csX24" fmla="*/ 904488 w 6043952"/>
              <a:gd name="csY24" fmla="*/ 486116 h 486116"/>
              <a:gd name="csX25" fmla="*/ 81021 w 6043952"/>
              <a:gd name="csY25" fmla="*/ 486116 h 486116"/>
              <a:gd name="csX26" fmla="*/ 0 w 6043952"/>
              <a:gd name="csY26" fmla="*/ 405095 h 486116"/>
              <a:gd name="csX27" fmla="*/ 0 w 6043952"/>
              <a:gd name="csY27"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043952" h="486116" fill="none" extrusionOk="0">
                <a:moveTo>
                  <a:pt x="0" y="81021"/>
                </a:moveTo>
                <a:cubicBezTo>
                  <a:pt x="-220" y="31713"/>
                  <a:pt x="45392" y="5744"/>
                  <a:pt x="81021" y="0"/>
                </a:cubicBezTo>
                <a:cubicBezTo>
                  <a:pt x="296734" y="-5925"/>
                  <a:pt x="392605" y="943"/>
                  <a:pt x="610393" y="0"/>
                </a:cubicBezTo>
                <a:cubicBezTo>
                  <a:pt x="828181" y="-943"/>
                  <a:pt x="874103" y="30985"/>
                  <a:pt x="1022127" y="0"/>
                </a:cubicBezTo>
                <a:cubicBezTo>
                  <a:pt x="1170151" y="-30985"/>
                  <a:pt x="1412568" y="27702"/>
                  <a:pt x="1669137" y="0"/>
                </a:cubicBezTo>
                <a:cubicBezTo>
                  <a:pt x="1925706" y="-27702"/>
                  <a:pt x="1914061" y="17569"/>
                  <a:pt x="2139690" y="0"/>
                </a:cubicBezTo>
                <a:cubicBezTo>
                  <a:pt x="2365319" y="-17569"/>
                  <a:pt x="2359243" y="5616"/>
                  <a:pt x="2551423" y="0"/>
                </a:cubicBezTo>
                <a:cubicBezTo>
                  <a:pt x="2743603" y="-5616"/>
                  <a:pt x="2843868" y="14234"/>
                  <a:pt x="3021976" y="0"/>
                </a:cubicBezTo>
                <a:cubicBezTo>
                  <a:pt x="3200084" y="-14234"/>
                  <a:pt x="3492872" y="55974"/>
                  <a:pt x="3668986" y="0"/>
                </a:cubicBezTo>
                <a:cubicBezTo>
                  <a:pt x="3845100" y="-55974"/>
                  <a:pt x="4034550" y="15654"/>
                  <a:pt x="4139539" y="0"/>
                </a:cubicBezTo>
                <a:cubicBezTo>
                  <a:pt x="4244528" y="-15654"/>
                  <a:pt x="4435218" y="26577"/>
                  <a:pt x="4551273" y="0"/>
                </a:cubicBezTo>
                <a:cubicBezTo>
                  <a:pt x="4667328" y="-26577"/>
                  <a:pt x="4849883" y="10932"/>
                  <a:pt x="5021825" y="0"/>
                </a:cubicBezTo>
                <a:cubicBezTo>
                  <a:pt x="5193767" y="-10932"/>
                  <a:pt x="5532318" y="17115"/>
                  <a:pt x="5962931" y="0"/>
                </a:cubicBezTo>
                <a:cubicBezTo>
                  <a:pt x="6005292" y="286"/>
                  <a:pt x="6053185" y="45971"/>
                  <a:pt x="6043952" y="81021"/>
                </a:cubicBezTo>
                <a:cubicBezTo>
                  <a:pt x="6062600" y="179919"/>
                  <a:pt x="6021659" y="304934"/>
                  <a:pt x="6043952" y="405095"/>
                </a:cubicBezTo>
                <a:cubicBezTo>
                  <a:pt x="6037545" y="438397"/>
                  <a:pt x="6005398" y="487176"/>
                  <a:pt x="5962931" y="486116"/>
                </a:cubicBezTo>
                <a:cubicBezTo>
                  <a:pt x="5766172" y="526583"/>
                  <a:pt x="5712893" y="446492"/>
                  <a:pt x="5551197" y="486116"/>
                </a:cubicBezTo>
                <a:cubicBezTo>
                  <a:pt x="5389501" y="525740"/>
                  <a:pt x="5226956" y="425880"/>
                  <a:pt x="5021825" y="486116"/>
                </a:cubicBezTo>
                <a:cubicBezTo>
                  <a:pt x="4816694" y="546352"/>
                  <a:pt x="4602542" y="469014"/>
                  <a:pt x="4374815" y="486116"/>
                </a:cubicBezTo>
                <a:cubicBezTo>
                  <a:pt x="4147088" y="503218"/>
                  <a:pt x="4116229" y="442794"/>
                  <a:pt x="3904262" y="486116"/>
                </a:cubicBezTo>
                <a:cubicBezTo>
                  <a:pt x="3692295" y="529438"/>
                  <a:pt x="3461710" y="421677"/>
                  <a:pt x="3316072" y="486116"/>
                </a:cubicBezTo>
                <a:cubicBezTo>
                  <a:pt x="3170434" y="550555"/>
                  <a:pt x="3023955" y="472203"/>
                  <a:pt x="2904338" y="486116"/>
                </a:cubicBezTo>
                <a:cubicBezTo>
                  <a:pt x="2784721" y="500029"/>
                  <a:pt x="2363989" y="432402"/>
                  <a:pt x="2198509" y="486116"/>
                </a:cubicBezTo>
                <a:cubicBezTo>
                  <a:pt x="2033029" y="539830"/>
                  <a:pt x="1748348" y="437351"/>
                  <a:pt x="1610318" y="486116"/>
                </a:cubicBezTo>
                <a:cubicBezTo>
                  <a:pt x="1472288" y="534881"/>
                  <a:pt x="1105978" y="451023"/>
                  <a:pt x="904488" y="486116"/>
                </a:cubicBezTo>
                <a:cubicBezTo>
                  <a:pt x="702998" y="521209"/>
                  <a:pt x="450613" y="407399"/>
                  <a:pt x="81021" y="486116"/>
                </a:cubicBezTo>
                <a:cubicBezTo>
                  <a:pt x="35127" y="484887"/>
                  <a:pt x="8560" y="456734"/>
                  <a:pt x="0" y="405095"/>
                </a:cubicBezTo>
                <a:cubicBezTo>
                  <a:pt x="-24241" y="266704"/>
                  <a:pt x="30625" y="187664"/>
                  <a:pt x="0" y="81021"/>
                </a:cubicBezTo>
                <a:close/>
              </a:path>
              <a:path w="6043952" h="486116" stroke="0" extrusionOk="0">
                <a:moveTo>
                  <a:pt x="0" y="81021"/>
                </a:moveTo>
                <a:cubicBezTo>
                  <a:pt x="-8850" y="30815"/>
                  <a:pt x="30451" y="2185"/>
                  <a:pt x="81021" y="0"/>
                </a:cubicBezTo>
                <a:cubicBezTo>
                  <a:pt x="409227" y="-14506"/>
                  <a:pt x="446102" y="77443"/>
                  <a:pt x="786850" y="0"/>
                </a:cubicBezTo>
                <a:cubicBezTo>
                  <a:pt x="1127598" y="-77443"/>
                  <a:pt x="1075007" y="39287"/>
                  <a:pt x="1316222" y="0"/>
                </a:cubicBezTo>
                <a:cubicBezTo>
                  <a:pt x="1557437" y="-39287"/>
                  <a:pt x="1653794" y="25711"/>
                  <a:pt x="1786775" y="0"/>
                </a:cubicBezTo>
                <a:cubicBezTo>
                  <a:pt x="1919756" y="-25711"/>
                  <a:pt x="2225361" y="16158"/>
                  <a:pt x="2433785" y="0"/>
                </a:cubicBezTo>
                <a:cubicBezTo>
                  <a:pt x="2642209" y="-16158"/>
                  <a:pt x="2702194" y="1979"/>
                  <a:pt x="2963157" y="0"/>
                </a:cubicBezTo>
                <a:cubicBezTo>
                  <a:pt x="3224120" y="-1979"/>
                  <a:pt x="3440834" y="13013"/>
                  <a:pt x="3668986" y="0"/>
                </a:cubicBezTo>
                <a:cubicBezTo>
                  <a:pt x="3897138" y="-13013"/>
                  <a:pt x="3914432" y="6055"/>
                  <a:pt x="4139539" y="0"/>
                </a:cubicBezTo>
                <a:cubicBezTo>
                  <a:pt x="4364646" y="-6055"/>
                  <a:pt x="4527833" y="900"/>
                  <a:pt x="4845368" y="0"/>
                </a:cubicBezTo>
                <a:cubicBezTo>
                  <a:pt x="5162903" y="-900"/>
                  <a:pt x="5143267" y="27157"/>
                  <a:pt x="5257102" y="0"/>
                </a:cubicBezTo>
                <a:cubicBezTo>
                  <a:pt x="5370937" y="-27157"/>
                  <a:pt x="5694658" y="56805"/>
                  <a:pt x="5962931" y="0"/>
                </a:cubicBezTo>
                <a:cubicBezTo>
                  <a:pt x="6014611" y="10321"/>
                  <a:pt x="6045096" y="48122"/>
                  <a:pt x="6043952" y="81021"/>
                </a:cubicBezTo>
                <a:cubicBezTo>
                  <a:pt x="6080057" y="166871"/>
                  <a:pt x="6023687" y="251606"/>
                  <a:pt x="6043952" y="405095"/>
                </a:cubicBezTo>
                <a:cubicBezTo>
                  <a:pt x="6052327" y="439446"/>
                  <a:pt x="6004705" y="484967"/>
                  <a:pt x="5962931" y="486116"/>
                </a:cubicBezTo>
                <a:cubicBezTo>
                  <a:pt x="5699771" y="537016"/>
                  <a:pt x="5587142" y="479170"/>
                  <a:pt x="5374740" y="486116"/>
                </a:cubicBezTo>
                <a:cubicBezTo>
                  <a:pt x="5162338" y="493062"/>
                  <a:pt x="5006677" y="429223"/>
                  <a:pt x="4668911" y="486116"/>
                </a:cubicBezTo>
                <a:cubicBezTo>
                  <a:pt x="4331145" y="543009"/>
                  <a:pt x="4201503" y="476570"/>
                  <a:pt x="4080720" y="486116"/>
                </a:cubicBezTo>
                <a:cubicBezTo>
                  <a:pt x="3959937" y="495662"/>
                  <a:pt x="3841861" y="446116"/>
                  <a:pt x="3668986" y="486116"/>
                </a:cubicBezTo>
                <a:cubicBezTo>
                  <a:pt x="3496111" y="526116"/>
                  <a:pt x="3368263" y="441293"/>
                  <a:pt x="3198433" y="486116"/>
                </a:cubicBezTo>
                <a:cubicBezTo>
                  <a:pt x="3028603" y="530939"/>
                  <a:pt x="2677494" y="472330"/>
                  <a:pt x="2492604" y="486116"/>
                </a:cubicBezTo>
                <a:cubicBezTo>
                  <a:pt x="2307714" y="499902"/>
                  <a:pt x="2191467" y="441338"/>
                  <a:pt x="1904413" y="486116"/>
                </a:cubicBezTo>
                <a:cubicBezTo>
                  <a:pt x="1617359" y="530894"/>
                  <a:pt x="1560379" y="455678"/>
                  <a:pt x="1433860" y="486116"/>
                </a:cubicBezTo>
                <a:cubicBezTo>
                  <a:pt x="1307341" y="516554"/>
                  <a:pt x="1084524" y="481609"/>
                  <a:pt x="845669" y="486116"/>
                </a:cubicBezTo>
                <a:cubicBezTo>
                  <a:pt x="606814" y="490623"/>
                  <a:pt x="365356" y="415677"/>
                  <a:pt x="81021" y="486116"/>
                </a:cubicBezTo>
                <a:cubicBezTo>
                  <a:pt x="40287" y="473775"/>
                  <a:pt x="7312" y="457748"/>
                  <a:pt x="0" y="405095"/>
                </a:cubicBezTo>
                <a:cubicBezTo>
                  <a:pt x="-20563" y="246349"/>
                  <a:pt x="22147" y="207748"/>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Consider system to be in local equilibrium</a:t>
            </a:r>
          </a:p>
        </p:txBody>
      </p:sp>
    </p:spTree>
    <p:extLst>
      <p:ext uri="{BB962C8B-B14F-4D97-AF65-F5344CB8AC3E}">
        <p14:creationId xmlns:p14="http://schemas.microsoft.com/office/powerpoint/2010/main" val="37589979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2CCCFE-9018-A747-A316-0EE93A1BE881}"/>
              </a:ext>
            </a:extLst>
          </p:cNvPr>
          <p:cNvSpPr>
            <a:spLocks noGrp="1"/>
          </p:cNvSpPr>
          <p:nvPr>
            <p:ph type="ctrTitle"/>
          </p:nvPr>
        </p:nvSpPr>
        <p:spPr>
          <a:xfrm>
            <a:off x="533400" y="1169815"/>
            <a:ext cx="11125200" cy="1420985"/>
          </a:xfrm>
        </p:spPr>
        <p:txBody>
          <a:bodyPr/>
          <a:lstStyle/>
          <a:p>
            <a:r>
              <a:rPr lang="en-US" altLang="en-US" dirty="0">
                <a:solidFill>
                  <a:srgbClr val="00B050"/>
                </a:solidFill>
                <a:ea typeface="ＭＳ Ｐゴシック" panose="020B0600070205080204" pitchFamily="34" charset="-128"/>
              </a:rPr>
              <a:t>Section 17</a:t>
            </a:r>
            <a:br>
              <a:rPr lang="en-US" altLang="en-US" dirty="0">
                <a:solidFill>
                  <a:srgbClr val="00B050"/>
                </a:solidFill>
                <a:ea typeface="ＭＳ Ｐゴシック" panose="020B0600070205080204" pitchFamily="34" charset="-128"/>
              </a:rPr>
            </a:br>
            <a:r>
              <a:rPr lang="en-US" altLang="en-US" dirty="0">
                <a:solidFill>
                  <a:srgbClr val="00B050"/>
                </a:solidFill>
                <a:ea typeface="ＭＳ Ｐゴシック" panose="020B0600070205080204" pitchFamily="34" charset="-128"/>
              </a:rPr>
              <a:t>Intro to Transport – Drift, Mobility, Diffusion, Einstein Relationship</a:t>
            </a:r>
            <a:endParaRPr lang="en-US" sz="3200" dirty="0">
              <a:solidFill>
                <a:srgbClr val="00B050"/>
              </a:solidFill>
            </a:endParaRPr>
          </a:p>
        </p:txBody>
      </p:sp>
      <p:sp>
        <p:nvSpPr>
          <p:cNvPr id="6" name="Title 9">
            <a:extLst>
              <a:ext uri="{FF2B5EF4-FFF2-40B4-BE49-F238E27FC236}">
                <a16:creationId xmlns:a16="http://schemas.microsoft.com/office/drawing/2014/main" id="{DF76DFC7-2969-F549-9507-8689FC0076B7}"/>
              </a:ext>
            </a:extLst>
          </p:cNvPr>
          <p:cNvSpPr txBox="1">
            <a:spLocks/>
          </p:cNvSpPr>
          <p:nvPr/>
        </p:nvSpPr>
        <p:spPr bwMode="auto">
          <a:xfrm>
            <a:off x="2059426" y="-65855"/>
            <a:ext cx="8026645" cy="80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a:solidFill>
                  <a:srgbClr val="DCDCDC"/>
                </a:solidFill>
                <a:latin typeface="+mj-lt"/>
                <a:ea typeface="ＭＳ Ｐゴシック" charset="-128"/>
                <a:cs typeface="ＭＳ Ｐゴシック" charset="-128"/>
              </a:defRPr>
            </a:lvl1pPr>
            <a:lvl2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2pPr>
            <a:lvl3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3pPr>
            <a:lvl4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4pPr>
            <a:lvl5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5pPr>
            <a:lvl6pPr marL="457200" algn="r" rtl="0" eaLnBrk="1" fontAlgn="base" hangingPunct="1">
              <a:spcBef>
                <a:spcPct val="0"/>
              </a:spcBef>
              <a:spcAft>
                <a:spcPct val="0"/>
              </a:spcAft>
              <a:defRPr sz="2400" b="1">
                <a:solidFill>
                  <a:srgbClr val="DCDCDC"/>
                </a:solidFill>
                <a:latin typeface="Trebuchet MS" charset="0"/>
              </a:defRPr>
            </a:lvl6pPr>
            <a:lvl7pPr marL="914400" algn="r" rtl="0" eaLnBrk="1" fontAlgn="base" hangingPunct="1">
              <a:spcBef>
                <a:spcPct val="0"/>
              </a:spcBef>
              <a:spcAft>
                <a:spcPct val="0"/>
              </a:spcAft>
              <a:defRPr sz="2400" b="1">
                <a:solidFill>
                  <a:srgbClr val="DCDCDC"/>
                </a:solidFill>
                <a:latin typeface="Trebuchet MS" charset="0"/>
              </a:defRPr>
            </a:lvl7pPr>
            <a:lvl8pPr marL="1371600" algn="r" rtl="0" eaLnBrk="1" fontAlgn="base" hangingPunct="1">
              <a:spcBef>
                <a:spcPct val="0"/>
              </a:spcBef>
              <a:spcAft>
                <a:spcPct val="0"/>
              </a:spcAft>
              <a:defRPr sz="2400" b="1">
                <a:solidFill>
                  <a:srgbClr val="DCDCDC"/>
                </a:solidFill>
                <a:latin typeface="Trebuchet MS" charset="0"/>
              </a:defRPr>
            </a:lvl8pPr>
            <a:lvl9pPr marL="1828800" algn="r" rtl="0" eaLnBrk="1" fontAlgn="base" hangingPunct="1">
              <a:spcBef>
                <a:spcPct val="0"/>
              </a:spcBef>
              <a:spcAft>
                <a:spcPct val="0"/>
              </a:spcAft>
              <a:defRPr sz="2400" b="1">
                <a:solidFill>
                  <a:srgbClr val="DCDCDC"/>
                </a:solidFill>
                <a:latin typeface="Trebuchet MS" charset="0"/>
              </a:defRPr>
            </a:lvl9pPr>
          </a:lstStyle>
          <a:p>
            <a:r>
              <a:rPr lang="en-US" altLang="en-US" sz="3600" kern="0" dirty="0">
                <a:solidFill>
                  <a:srgbClr val="0070C0"/>
                </a:solidFill>
                <a:ea typeface="ＭＳ Ｐゴシック" panose="020B0600070205080204" pitchFamily="34" charset="-128"/>
              </a:rPr>
              <a:t>Solid State Devices</a:t>
            </a:r>
            <a:endParaRPr lang="en-US" altLang="en-US" sz="3600" kern="0" dirty="0">
              <a:solidFill>
                <a:srgbClr val="00B050"/>
              </a:solidFill>
              <a:ea typeface="ＭＳ Ｐゴシック" panose="020B0600070205080204" pitchFamily="34" charset="-128"/>
            </a:endParaRPr>
          </a:p>
        </p:txBody>
      </p:sp>
      <p:sp>
        <p:nvSpPr>
          <p:cNvPr id="2" name="Rectangle 1">
            <a:extLst>
              <a:ext uri="{FF2B5EF4-FFF2-40B4-BE49-F238E27FC236}">
                <a16:creationId xmlns:a16="http://schemas.microsoft.com/office/drawing/2014/main" id="{138D5976-93A7-C14A-8B26-BA3161720DC2}"/>
              </a:ext>
            </a:extLst>
          </p:cNvPr>
          <p:cNvSpPr/>
          <p:nvPr/>
        </p:nvSpPr>
        <p:spPr>
          <a:xfrm>
            <a:off x="4888309" y="2753380"/>
            <a:ext cx="2263761" cy="523220"/>
          </a:xfrm>
          <a:prstGeom prst="rect">
            <a:avLst/>
          </a:prstGeom>
        </p:spPr>
        <p:txBody>
          <a:bodyPr wrap="none">
            <a:spAutoFit/>
          </a:bodyPr>
          <a:lstStyle/>
          <a:p>
            <a:pPr algn="ctr"/>
            <a:r>
              <a:rPr lang="en-US" altLang="en-US" sz="2800" dirty="0">
                <a:solidFill>
                  <a:srgbClr val="00B050"/>
                </a:solidFill>
                <a:latin typeface="Trebuchet MS" panose="020B0703020202090204" pitchFamily="34" charset="0"/>
                <a:ea typeface="ＭＳ Ｐゴシック" panose="020B0600070205080204" pitchFamily="34" charset="-128"/>
              </a:rPr>
              <a:t>17.2 Mobility</a:t>
            </a:r>
            <a:endParaRPr lang="en-US" sz="2800" dirty="0">
              <a:latin typeface="Trebuchet MS" panose="020B0703020202090204" pitchFamily="34" charset="0"/>
            </a:endParaRPr>
          </a:p>
        </p:txBody>
      </p:sp>
    </p:spTree>
    <p:extLst>
      <p:ext uri="{BB962C8B-B14F-4D97-AF65-F5344CB8AC3E}">
        <p14:creationId xmlns:p14="http://schemas.microsoft.com/office/powerpoint/2010/main" val="9906212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solidFill>
                  <a:schemeClr val="bg1"/>
                </a:solidFill>
              </a:rPr>
              <a:t>High Field Effects </a:t>
            </a:r>
          </a:p>
          <a:p>
            <a:pPr lvl="1"/>
            <a:r>
              <a:rPr lang="en-US" dirty="0">
                <a:solidFill>
                  <a:schemeClr val="bg1"/>
                </a:solidFill>
              </a:rPr>
              <a:t>Mobility Measurement</a:t>
            </a:r>
          </a:p>
          <a:p>
            <a:r>
              <a:rPr lang="en-US" sz="2400" dirty="0"/>
              <a:t>17.3 </a:t>
            </a:r>
            <a:r>
              <a:rPr lang="en-US" sz="2400" dirty="0">
                <a:solidFill>
                  <a:schemeClr val="bg1"/>
                </a:solidFill>
              </a:rPr>
              <a:t>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1" y="926856"/>
            <a:ext cx="2563466" cy="1063481"/>
          </a:xfrm>
          <a:prstGeom prst="rect">
            <a:avLst/>
          </a:prstGeom>
        </p:spPr>
      </p:pic>
      <p:sp>
        <p:nvSpPr>
          <p:cNvPr id="44" name="Oval 39">
            <a:extLst>
              <a:ext uri="{FF2B5EF4-FFF2-40B4-BE49-F238E27FC236}">
                <a16:creationId xmlns:a16="http://schemas.microsoft.com/office/drawing/2014/main" id="{94265C43-82AE-3344-8248-A61DBEDFDC6F}"/>
              </a:ext>
            </a:extLst>
          </p:cNvPr>
          <p:cNvSpPr>
            <a:spLocks noChangeArrowheads="1"/>
          </p:cNvSpPr>
          <p:nvPr/>
        </p:nvSpPr>
        <p:spPr bwMode="auto">
          <a:xfrm>
            <a:off x="1847967" y="113923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46" name="Line 40">
            <a:extLst>
              <a:ext uri="{FF2B5EF4-FFF2-40B4-BE49-F238E27FC236}">
                <a16:creationId xmlns:a16="http://schemas.microsoft.com/office/drawing/2014/main" id="{3CD7E3F4-123E-F945-9F27-F99C58CFACEF}"/>
              </a:ext>
            </a:extLst>
          </p:cNvPr>
          <p:cNvSpPr>
            <a:spLocks noChangeShapeType="1"/>
          </p:cNvSpPr>
          <p:nvPr/>
        </p:nvSpPr>
        <p:spPr bwMode="auto">
          <a:xfrm flipH="1">
            <a:off x="1530467" y="119003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7" name="Line 10">
            <a:extLst>
              <a:ext uri="{FF2B5EF4-FFF2-40B4-BE49-F238E27FC236}">
                <a16:creationId xmlns:a16="http://schemas.microsoft.com/office/drawing/2014/main" id="{3F5CF020-9CEA-CB4B-8B81-CF4D66E6CEC0}"/>
              </a:ext>
            </a:extLst>
          </p:cNvPr>
          <p:cNvSpPr>
            <a:spLocks noChangeShapeType="1"/>
          </p:cNvSpPr>
          <p:nvPr/>
        </p:nvSpPr>
        <p:spPr bwMode="auto">
          <a:xfrm>
            <a:off x="1682867" y="935306"/>
            <a:ext cx="315785" cy="0"/>
          </a:xfrm>
          <a:prstGeom prst="line">
            <a:avLst/>
          </a:prstGeom>
          <a:noFill/>
          <a:ln w="12700">
            <a:solidFill>
              <a:schemeClr val="tx1"/>
            </a:solidFill>
            <a:round/>
            <a:headEnd type="arrow" w="med" len="med"/>
            <a:tailEnd/>
          </a:ln>
          <a:effectLst/>
        </p:spPr>
        <p:txBody>
          <a:bodyPr/>
          <a:lstStyle/>
          <a:p>
            <a:endParaRPr lang="en-US"/>
          </a:p>
        </p:txBody>
      </p:sp>
      <p:sp>
        <p:nvSpPr>
          <p:cNvPr id="70" name="Text Box 11">
            <a:extLst>
              <a:ext uri="{FF2B5EF4-FFF2-40B4-BE49-F238E27FC236}">
                <a16:creationId xmlns:a16="http://schemas.microsoft.com/office/drawing/2014/main" id="{57EF1114-1B6B-4449-A2FA-6212B6A786F0}"/>
              </a:ext>
            </a:extLst>
          </p:cNvPr>
          <p:cNvSpPr txBox="1">
            <a:spLocks noChangeArrowheads="1"/>
          </p:cNvSpPr>
          <p:nvPr/>
        </p:nvSpPr>
        <p:spPr bwMode="auto">
          <a:xfrm>
            <a:off x="2040251" y="685800"/>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1" name="Oval 26">
            <a:extLst>
              <a:ext uri="{FF2B5EF4-FFF2-40B4-BE49-F238E27FC236}">
                <a16:creationId xmlns:a16="http://schemas.microsoft.com/office/drawing/2014/main" id="{0EDCEE1E-81A8-4543-AED1-27912086B60D}"/>
              </a:ext>
            </a:extLst>
          </p:cNvPr>
          <p:cNvSpPr>
            <a:spLocks noChangeArrowheads="1"/>
          </p:cNvSpPr>
          <p:nvPr/>
        </p:nvSpPr>
        <p:spPr bwMode="auto">
          <a:xfrm>
            <a:off x="2181225" y="113923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2" name="Line 27">
            <a:extLst>
              <a:ext uri="{FF2B5EF4-FFF2-40B4-BE49-F238E27FC236}">
                <a16:creationId xmlns:a16="http://schemas.microsoft.com/office/drawing/2014/main" id="{7936AA1C-0E15-4D46-AFC1-C64EF8EAE0C6}"/>
              </a:ext>
            </a:extLst>
          </p:cNvPr>
          <p:cNvSpPr>
            <a:spLocks noChangeShapeType="1"/>
          </p:cNvSpPr>
          <p:nvPr/>
        </p:nvSpPr>
        <p:spPr bwMode="auto">
          <a:xfrm>
            <a:off x="2286000" y="1177330"/>
            <a:ext cx="228600" cy="0"/>
          </a:xfrm>
          <a:prstGeom prst="line">
            <a:avLst/>
          </a:prstGeom>
          <a:noFill/>
          <a:ln w="12700">
            <a:solidFill>
              <a:schemeClr val="tx1"/>
            </a:solidFill>
            <a:round/>
            <a:headEnd/>
            <a:tailEnd type="arrow" w="med" len="med"/>
          </a:ln>
          <a:effectLst/>
        </p:spPr>
        <p:txBody>
          <a:bodyPr/>
          <a:lstStyle/>
          <a:p>
            <a:endParaRPr lang="en-US"/>
          </a:p>
        </p:txBody>
      </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p>
        </p:txBody>
      </p:sp>
      <p:sp>
        <p:nvSpPr>
          <p:cNvPr id="154" name="Rounded Rectangle 153">
            <a:extLst>
              <a:ext uri="{FF2B5EF4-FFF2-40B4-BE49-F238E27FC236}">
                <a16:creationId xmlns:a16="http://schemas.microsoft.com/office/drawing/2014/main" id="{76CD1273-FBBC-8447-931D-9BF0A4E4082F}"/>
              </a:ext>
            </a:extLst>
          </p:cNvPr>
          <p:cNvSpPr/>
          <p:nvPr/>
        </p:nvSpPr>
        <p:spPr>
          <a:xfrm>
            <a:off x="5400477" y="4400962"/>
            <a:ext cx="6043952" cy="486116"/>
          </a:xfrm>
          <a:custGeom>
            <a:avLst/>
            <a:gdLst>
              <a:gd name="csX0" fmla="*/ 0 w 6043952"/>
              <a:gd name="csY0" fmla="*/ 81021 h 486116"/>
              <a:gd name="csX1" fmla="*/ 81021 w 6043952"/>
              <a:gd name="csY1" fmla="*/ 0 h 486116"/>
              <a:gd name="csX2" fmla="*/ 610393 w 6043952"/>
              <a:gd name="csY2" fmla="*/ 0 h 486116"/>
              <a:gd name="csX3" fmla="*/ 1022127 w 6043952"/>
              <a:gd name="csY3" fmla="*/ 0 h 486116"/>
              <a:gd name="csX4" fmla="*/ 1669137 w 6043952"/>
              <a:gd name="csY4" fmla="*/ 0 h 486116"/>
              <a:gd name="csX5" fmla="*/ 2139690 w 6043952"/>
              <a:gd name="csY5" fmla="*/ 0 h 486116"/>
              <a:gd name="csX6" fmla="*/ 2551423 w 6043952"/>
              <a:gd name="csY6" fmla="*/ 0 h 486116"/>
              <a:gd name="csX7" fmla="*/ 3021976 w 6043952"/>
              <a:gd name="csY7" fmla="*/ 0 h 486116"/>
              <a:gd name="csX8" fmla="*/ 3668986 w 6043952"/>
              <a:gd name="csY8" fmla="*/ 0 h 486116"/>
              <a:gd name="csX9" fmla="*/ 4139539 w 6043952"/>
              <a:gd name="csY9" fmla="*/ 0 h 486116"/>
              <a:gd name="csX10" fmla="*/ 4551273 w 6043952"/>
              <a:gd name="csY10" fmla="*/ 0 h 486116"/>
              <a:gd name="csX11" fmla="*/ 5021825 w 6043952"/>
              <a:gd name="csY11" fmla="*/ 0 h 486116"/>
              <a:gd name="csX12" fmla="*/ 5962931 w 6043952"/>
              <a:gd name="csY12" fmla="*/ 0 h 486116"/>
              <a:gd name="csX13" fmla="*/ 6043952 w 6043952"/>
              <a:gd name="csY13" fmla="*/ 81021 h 486116"/>
              <a:gd name="csX14" fmla="*/ 6043952 w 6043952"/>
              <a:gd name="csY14" fmla="*/ 405095 h 486116"/>
              <a:gd name="csX15" fmla="*/ 5962931 w 6043952"/>
              <a:gd name="csY15" fmla="*/ 486116 h 486116"/>
              <a:gd name="csX16" fmla="*/ 5551197 w 6043952"/>
              <a:gd name="csY16" fmla="*/ 486116 h 486116"/>
              <a:gd name="csX17" fmla="*/ 5021825 w 6043952"/>
              <a:gd name="csY17" fmla="*/ 486116 h 486116"/>
              <a:gd name="csX18" fmla="*/ 4374815 w 6043952"/>
              <a:gd name="csY18" fmla="*/ 486116 h 486116"/>
              <a:gd name="csX19" fmla="*/ 3904262 w 6043952"/>
              <a:gd name="csY19" fmla="*/ 486116 h 486116"/>
              <a:gd name="csX20" fmla="*/ 3316072 w 6043952"/>
              <a:gd name="csY20" fmla="*/ 486116 h 486116"/>
              <a:gd name="csX21" fmla="*/ 2904338 w 6043952"/>
              <a:gd name="csY21" fmla="*/ 486116 h 486116"/>
              <a:gd name="csX22" fmla="*/ 2198509 w 6043952"/>
              <a:gd name="csY22" fmla="*/ 486116 h 486116"/>
              <a:gd name="csX23" fmla="*/ 1610318 w 6043952"/>
              <a:gd name="csY23" fmla="*/ 486116 h 486116"/>
              <a:gd name="csX24" fmla="*/ 904488 w 6043952"/>
              <a:gd name="csY24" fmla="*/ 486116 h 486116"/>
              <a:gd name="csX25" fmla="*/ 81021 w 6043952"/>
              <a:gd name="csY25" fmla="*/ 486116 h 486116"/>
              <a:gd name="csX26" fmla="*/ 0 w 6043952"/>
              <a:gd name="csY26" fmla="*/ 405095 h 486116"/>
              <a:gd name="csX27" fmla="*/ 0 w 6043952"/>
              <a:gd name="csY27"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043952" h="486116" fill="none" extrusionOk="0">
                <a:moveTo>
                  <a:pt x="0" y="81021"/>
                </a:moveTo>
                <a:cubicBezTo>
                  <a:pt x="-220" y="31713"/>
                  <a:pt x="45392" y="5744"/>
                  <a:pt x="81021" y="0"/>
                </a:cubicBezTo>
                <a:cubicBezTo>
                  <a:pt x="296734" y="-5925"/>
                  <a:pt x="392605" y="943"/>
                  <a:pt x="610393" y="0"/>
                </a:cubicBezTo>
                <a:cubicBezTo>
                  <a:pt x="828181" y="-943"/>
                  <a:pt x="874103" y="30985"/>
                  <a:pt x="1022127" y="0"/>
                </a:cubicBezTo>
                <a:cubicBezTo>
                  <a:pt x="1170151" y="-30985"/>
                  <a:pt x="1412568" y="27702"/>
                  <a:pt x="1669137" y="0"/>
                </a:cubicBezTo>
                <a:cubicBezTo>
                  <a:pt x="1925706" y="-27702"/>
                  <a:pt x="1914061" y="17569"/>
                  <a:pt x="2139690" y="0"/>
                </a:cubicBezTo>
                <a:cubicBezTo>
                  <a:pt x="2365319" y="-17569"/>
                  <a:pt x="2359243" y="5616"/>
                  <a:pt x="2551423" y="0"/>
                </a:cubicBezTo>
                <a:cubicBezTo>
                  <a:pt x="2743603" y="-5616"/>
                  <a:pt x="2843868" y="14234"/>
                  <a:pt x="3021976" y="0"/>
                </a:cubicBezTo>
                <a:cubicBezTo>
                  <a:pt x="3200084" y="-14234"/>
                  <a:pt x="3492872" y="55974"/>
                  <a:pt x="3668986" y="0"/>
                </a:cubicBezTo>
                <a:cubicBezTo>
                  <a:pt x="3845100" y="-55974"/>
                  <a:pt x="4034550" y="15654"/>
                  <a:pt x="4139539" y="0"/>
                </a:cubicBezTo>
                <a:cubicBezTo>
                  <a:pt x="4244528" y="-15654"/>
                  <a:pt x="4435218" y="26577"/>
                  <a:pt x="4551273" y="0"/>
                </a:cubicBezTo>
                <a:cubicBezTo>
                  <a:pt x="4667328" y="-26577"/>
                  <a:pt x="4849883" y="10932"/>
                  <a:pt x="5021825" y="0"/>
                </a:cubicBezTo>
                <a:cubicBezTo>
                  <a:pt x="5193767" y="-10932"/>
                  <a:pt x="5532318" y="17115"/>
                  <a:pt x="5962931" y="0"/>
                </a:cubicBezTo>
                <a:cubicBezTo>
                  <a:pt x="6005292" y="286"/>
                  <a:pt x="6053185" y="45971"/>
                  <a:pt x="6043952" y="81021"/>
                </a:cubicBezTo>
                <a:cubicBezTo>
                  <a:pt x="6062600" y="179919"/>
                  <a:pt x="6021659" y="304934"/>
                  <a:pt x="6043952" y="405095"/>
                </a:cubicBezTo>
                <a:cubicBezTo>
                  <a:pt x="6037545" y="438397"/>
                  <a:pt x="6005398" y="487176"/>
                  <a:pt x="5962931" y="486116"/>
                </a:cubicBezTo>
                <a:cubicBezTo>
                  <a:pt x="5766172" y="526583"/>
                  <a:pt x="5712893" y="446492"/>
                  <a:pt x="5551197" y="486116"/>
                </a:cubicBezTo>
                <a:cubicBezTo>
                  <a:pt x="5389501" y="525740"/>
                  <a:pt x="5226956" y="425880"/>
                  <a:pt x="5021825" y="486116"/>
                </a:cubicBezTo>
                <a:cubicBezTo>
                  <a:pt x="4816694" y="546352"/>
                  <a:pt x="4602542" y="469014"/>
                  <a:pt x="4374815" y="486116"/>
                </a:cubicBezTo>
                <a:cubicBezTo>
                  <a:pt x="4147088" y="503218"/>
                  <a:pt x="4116229" y="442794"/>
                  <a:pt x="3904262" y="486116"/>
                </a:cubicBezTo>
                <a:cubicBezTo>
                  <a:pt x="3692295" y="529438"/>
                  <a:pt x="3461710" y="421677"/>
                  <a:pt x="3316072" y="486116"/>
                </a:cubicBezTo>
                <a:cubicBezTo>
                  <a:pt x="3170434" y="550555"/>
                  <a:pt x="3023955" y="472203"/>
                  <a:pt x="2904338" y="486116"/>
                </a:cubicBezTo>
                <a:cubicBezTo>
                  <a:pt x="2784721" y="500029"/>
                  <a:pt x="2363989" y="432402"/>
                  <a:pt x="2198509" y="486116"/>
                </a:cubicBezTo>
                <a:cubicBezTo>
                  <a:pt x="2033029" y="539830"/>
                  <a:pt x="1748348" y="437351"/>
                  <a:pt x="1610318" y="486116"/>
                </a:cubicBezTo>
                <a:cubicBezTo>
                  <a:pt x="1472288" y="534881"/>
                  <a:pt x="1105978" y="451023"/>
                  <a:pt x="904488" y="486116"/>
                </a:cubicBezTo>
                <a:cubicBezTo>
                  <a:pt x="702998" y="521209"/>
                  <a:pt x="450613" y="407399"/>
                  <a:pt x="81021" y="486116"/>
                </a:cubicBezTo>
                <a:cubicBezTo>
                  <a:pt x="35127" y="484887"/>
                  <a:pt x="8560" y="456734"/>
                  <a:pt x="0" y="405095"/>
                </a:cubicBezTo>
                <a:cubicBezTo>
                  <a:pt x="-24241" y="266704"/>
                  <a:pt x="30625" y="187664"/>
                  <a:pt x="0" y="81021"/>
                </a:cubicBezTo>
                <a:close/>
              </a:path>
              <a:path w="6043952" h="486116" stroke="0" extrusionOk="0">
                <a:moveTo>
                  <a:pt x="0" y="81021"/>
                </a:moveTo>
                <a:cubicBezTo>
                  <a:pt x="-8850" y="30815"/>
                  <a:pt x="30451" y="2185"/>
                  <a:pt x="81021" y="0"/>
                </a:cubicBezTo>
                <a:cubicBezTo>
                  <a:pt x="409227" y="-14506"/>
                  <a:pt x="446102" y="77443"/>
                  <a:pt x="786850" y="0"/>
                </a:cubicBezTo>
                <a:cubicBezTo>
                  <a:pt x="1127598" y="-77443"/>
                  <a:pt x="1075007" y="39287"/>
                  <a:pt x="1316222" y="0"/>
                </a:cubicBezTo>
                <a:cubicBezTo>
                  <a:pt x="1557437" y="-39287"/>
                  <a:pt x="1653794" y="25711"/>
                  <a:pt x="1786775" y="0"/>
                </a:cubicBezTo>
                <a:cubicBezTo>
                  <a:pt x="1919756" y="-25711"/>
                  <a:pt x="2225361" y="16158"/>
                  <a:pt x="2433785" y="0"/>
                </a:cubicBezTo>
                <a:cubicBezTo>
                  <a:pt x="2642209" y="-16158"/>
                  <a:pt x="2702194" y="1979"/>
                  <a:pt x="2963157" y="0"/>
                </a:cubicBezTo>
                <a:cubicBezTo>
                  <a:pt x="3224120" y="-1979"/>
                  <a:pt x="3440834" y="13013"/>
                  <a:pt x="3668986" y="0"/>
                </a:cubicBezTo>
                <a:cubicBezTo>
                  <a:pt x="3897138" y="-13013"/>
                  <a:pt x="3914432" y="6055"/>
                  <a:pt x="4139539" y="0"/>
                </a:cubicBezTo>
                <a:cubicBezTo>
                  <a:pt x="4364646" y="-6055"/>
                  <a:pt x="4527833" y="900"/>
                  <a:pt x="4845368" y="0"/>
                </a:cubicBezTo>
                <a:cubicBezTo>
                  <a:pt x="5162903" y="-900"/>
                  <a:pt x="5143267" y="27157"/>
                  <a:pt x="5257102" y="0"/>
                </a:cubicBezTo>
                <a:cubicBezTo>
                  <a:pt x="5370937" y="-27157"/>
                  <a:pt x="5694658" y="56805"/>
                  <a:pt x="5962931" y="0"/>
                </a:cubicBezTo>
                <a:cubicBezTo>
                  <a:pt x="6014611" y="10321"/>
                  <a:pt x="6045096" y="48122"/>
                  <a:pt x="6043952" y="81021"/>
                </a:cubicBezTo>
                <a:cubicBezTo>
                  <a:pt x="6080057" y="166871"/>
                  <a:pt x="6023687" y="251606"/>
                  <a:pt x="6043952" y="405095"/>
                </a:cubicBezTo>
                <a:cubicBezTo>
                  <a:pt x="6052327" y="439446"/>
                  <a:pt x="6004705" y="484967"/>
                  <a:pt x="5962931" y="486116"/>
                </a:cubicBezTo>
                <a:cubicBezTo>
                  <a:pt x="5699771" y="537016"/>
                  <a:pt x="5587142" y="479170"/>
                  <a:pt x="5374740" y="486116"/>
                </a:cubicBezTo>
                <a:cubicBezTo>
                  <a:pt x="5162338" y="493062"/>
                  <a:pt x="5006677" y="429223"/>
                  <a:pt x="4668911" y="486116"/>
                </a:cubicBezTo>
                <a:cubicBezTo>
                  <a:pt x="4331145" y="543009"/>
                  <a:pt x="4201503" y="476570"/>
                  <a:pt x="4080720" y="486116"/>
                </a:cubicBezTo>
                <a:cubicBezTo>
                  <a:pt x="3959937" y="495662"/>
                  <a:pt x="3841861" y="446116"/>
                  <a:pt x="3668986" y="486116"/>
                </a:cubicBezTo>
                <a:cubicBezTo>
                  <a:pt x="3496111" y="526116"/>
                  <a:pt x="3368263" y="441293"/>
                  <a:pt x="3198433" y="486116"/>
                </a:cubicBezTo>
                <a:cubicBezTo>
                  <a:pt x="3028603" y="530939"/>
                  <a:pt x="2677494" y="472330"/>
                  <a:pt x="2492604" y="486116"/>
                </a:cubicBezTo>
                <a:cubicBezTo>
                  <a:pt x="2307714" y="499902"/>
                  <a:pt x="2191467" y="441338"/>
                  <a:pt x="1904413" y="486116"/>
                </a:cubicBezTo>
                <a:cubicBezTo>
                  <a:pt x="1617359" y="530894"/>
                  <a:pt x="1560379" y="455678"/>
                  <a:pt x="1433860" y="486116"/>
                </a:cubicBezTo>
                <a:cubicBezTo>
                  <a:pt x="1307341" y="516554"/>
                  <a:pt x="1084524" y="481609"/>
                  <a:pt x="845669" y="486116"/>
                </a:cubicBezTo>
                <a:cubicBezTo>
                  <a:pt x="606814" y="490623"/>
                  <a:pt x="365356" y="415677"/>
                  <a:pt x="81021" y="486116"/>
                </a:cubicBezTo>
                <a:cubicBezTo>
                  <a:pt x="40287" y="473775"/>
                  <a:pt x="7312" y="457748"/>
                  <a:pt x="0" y="405095"/>
                </a:cubicBezTo>
                <a:cubicBezTo>
                  <a:pt x="-20563" y="246349"/>
                  <a:pt x="22147" y="207748"/>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Consider system to be in local equilibrium</a:t>
            </a:r>
          </a:p>
        </p:txBody>
      </p:sp>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3" imgW="761724" imgH="228738" progId="Equation.DSMT4">
                  <p:embed/>
                </p:oleObj>
              </mc:Choice>
              <mc:Fallback>
                <p:oleObj name="Equation" r:id="rId3"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42" name="AutoShape 5">
            <a:extLst>
              <a:ext uri="{FF2B5EF4-FFF2-40B4-BE49-F238E27FC236}">
                <a16:creationId xmlns:a16="http://schemas.microsoft.com/office/drawing/2014/main" id="{7E20C9A1-128A-CD45-9343-E638BE31C324}"/>
              </a:ext>
            </a:extLst>
          </p:cNvPr>
          <p:cNvSpPr>
            <a:spLocks noChangeArrowheads="1"/>
          </p:cNvSpPr>
          <p:nvPr/>
        </p:nvSpPr>
        <p:spPr bwMode="auto">
          <a:xfrm>
            <a:off x="3715083" y="2942192"/>
            <a:ext cx="1924495" cy="479417"/>
          </a:xfrm>
          <a:prstGeom prst="leftArrow">
            <a:avLst>
              <a:gd name="adj1" fmla="val 50000"/>
              <a:gd name="adj2" fmla="val 82915"/>
            </a:avLst>
          </a:prstGeom>
          <a:blipFill dpi="0" rotWithShape="1">
            <a:blip r:embed="rId5">
              <a:extLst>
                <a:ext uri="{28A0092B-C50C-407E-A947-70E740481C1C}">
                  <a14:useLocalDpi xmlns:a14="http://schemas.microsoft.com/office/drawing/2010/main" val="0"/>
                </a:ext>
              </a:extLst>
            </a:blip>
            <a:srcRect/>
            <a:stretch>
              <a:fillRect/>
            </a:stretch>
          </a:blip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dirty="0">
                <a:solidFill>
                  <a:srgbClr val="FFFFFF"/>
                </a:solidFill>
              </a:rPr>
              <a:t>                 status</a:t>
            </a:r>
          </a:p>
        </p:txBody>
      </p:sp>
      <p:sp>
        <p:nvSpPr>
          <p:cNvPr id="43" name="Rectangle 2">
            <a:extLst>
              <a:ext uri="{FF2B5EF4-FFF2-40B4-BE49-F238E27FC236}">
                <a16:creationId xmlns:a16="http://schemas.microsoft.com/office/drawing/2014/main" id="{3CD4B90D-2636-314F-AC62-3B102207C8C8}"/>
              </a:ext>
            </a:extLst>
          </p:cNvPr>
          <p:cNvSpPr>
            <a:spLocks noChangeArrowheads="1"/>
          </p:cNvSpPr>
          <p:nvPr/>
        </p:nvSpPr>
        <p:spPr bwMode="auto">
          <a:xfrm>
            <a:off x="8096022" y="2186318"/>
            <a:ext cx="4018506" cy="1171107"/>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45" name="Group 44">
            <a:extLst>
              <a:ext uri="{FF2B5EF4-FFF2-40B4-BE49-F238E27FC236}">
                <a16:creationId xmlns:a16="http://schemas.microsoft.com/office/drawing/2014/main" id="{4C530E48-2B9F-BC48-82D8-18BD9FAA013D}"/>
              </a:ext>
            </a:extLst>
          </p:cNvPr>
          <p:cNvGrpSpPr>
            <a:grpSpLocks/>
          </p:cNvGrpSpPr>
          <p:nvPr/>
        </p:nvGrpSpPr>
        <p:grpSpPr bwMode="auto">
          <a:xfrm>
            <a:off x="8274452" y="2335753"/>
            <a:ext cx="3487490" cy="723331"/>
            <a:chOff x="3037" y="2227"/>
            <a:chExt cx="2430" cy="504"/>
          </a:xfrm>
        </p:grpSpPr>
        <p:sp>
          <p:nvSpPr>
            <p:cNvPr id="61" name="Freeform 60">
              <a:extLst>
                <a:ext uri="{FF2B5EF4-FFF2-40B4-BE49-F238E27FC236}">
                  <a16:creationId xmlns:a16="http://schemas.microsoft.com/office/drawing/2014/main" id="{DB35934C-B38F-1B4D-812B-EFFE91E2BA81}"/>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62" name="Oval 61">
              <a:extLst>
                <a:ext uri="{FF2B5EF4-FFF2-40B4-BE49-F238E27FC236}">
                  <a16:creationId xmlns:a16="http://schemas.microsoft.com/office/drawing/2014/main" id="{8009A274-8858-3843-9B7B-3E348907716B}"/>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64" name="Freeform 63">
              <a:extLst>
                <a:ext uri="{FF2B5EF4-FFF2-40B4-BE49-F238E27FC236}">
                  <a16:creationId xmlns:a16="http://schemas.microsoft.com/office/drawing/2014/main" id="{0396F5CD-4BED-6B4F-8CDD-219340F3FB2A}"/>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5" name="Text Box 12">
              <a:extLst>
                <a:ext uri="{FF2B5EF4-FFF2-40B4-BE49-F238E27FC236}">
                  <a16:creationId xmlns:a16="http://schemas.microsoft.com/office/drawing/2014/main" id="{C7CC67EA-200E-004F-894D-67CFE4318E3E}"/>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66" name="Text Box 13">
              <a:extLst>
                <a:ext uri="{FF2B5EF4-FFF2-40B4-BE49-F238E27FC236}">
                  <a16:creationId xmlns:a16="http://schemas.microsoft.com/office/drawing/2014/main" id="{5A05A8A2-8EEA-E144-BF87-BB3E5DD89065}"/>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7" name="Text Box 14">
              <a:extLst>
                <a:ext uri="{FF2B5EF4-FFF2-40B4-BE49-F238E27FC236}">
                  <a16:creationId xmlns:a16="http://schemas.microsoft.com/office/drawing/2014/main" id="{081BEA11-2719-2E4B-8007-27530A3DADBE}"/>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8" name="Text Box 15">
              <a:extLst>
                <a:ext uri="{FF2B5EF4-FFF2-40B4-BE49-F238E27FC236}">
                  <a16:creationId xmlns:a16="http://schemas.microsoft.com/office/drawing/2014/main" id="{3483F665-E377-F644-B7AD-064EB12DDD50}"/>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Tree>
    <p:extLst>
      <p:ext uri="{BB962C8B-B14F-4D97-AF65-F5344CB8AC3E}">
        <p14:creationId xmlns:p14="http://schemas.microsoft.com/office/powerpoint/2010/main" val="38869936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Mobility and Physics of Scattering Time </a:t>
            </a:r>
          </a:p>
        </p:txBody>
      </p:sp>
      <p:graphicFrame>
        <p:nvGraphicFramePr>
          <p:cNvPr id="6" name="Object 6"/>
          <p:cNvGraphicFramePr>
            <a:graphicFrameLocks noChangeAspect="1"/>
          </p:cNvGraphicFramePr>
          <p:nvPr>
            <p:extLst>
              <p:ext uri="{D42A27DB-BD31-4B8C-83A1-F6EECF244321}">
                <p14:modId xmlns:p14="http://schemas.microsoft.com/office/powerpoint/2010/main" val="196628971"/>
              </p:ext>
            </p:extLst>
          </p:nvPr>
        </p:nvGraphicFramePr>
        <p:xfrm>
          <a:off x="2387600" y="2819400"/>
          <a:ext cx="1473200" cy="1089025"/>
        </p:xfrm>
        <a:graphic>
          <a:graphicData uri="http://schemas.openxmlformats.org/presentationml/2006/ole">
            <mc:AlternateContent xmlns:mc="http://schemas.openxmlformats.org/markup-compatibility/2006">
              <mc:Choice xmlns:v="urn:schemas-microsoft-com:vml" Requires="v">
                <p:oleObj name="Equation" r:id="rId2" imgW="584246" imgH="431570" progId="Equation.DSMT4">
                  <p:embed/>
                </p:oleObj>
              </mc:Choice>
              <mc:Fallback>
                <p:oleObj name="Equation" r:id="rId2" imgW="584246" imgH="431570" progId="Equation.DSMT4">
                  <p:embed/>
                  <p:pic>
                    <p:nvPicPr>
                      <p:cNvPr id="6"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600" y="2819400"/>
                        <a:ext cx="1473200"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7" name="Object 49"/>
          <p:cNvGraphicFramePr>
            <a:graphicFrameLocks noChangeAspect="1"/>
          </p:cNvGraphicFramePr>
          <p:nvPr>
            <p:extLst>
              <p:ext uri="{D42A27DB-BD31-4B8C-83A1-F6EECF244321}">
                <p14:modId xmlns:p14="http://schemas.microsoft.com/office/powerpoint/2010/main" val="2689656018"/>
              </p:ext>
            </p:extLst>
          </p:nvPr>
        </p:nvGraphicFramePr>
        <p:xfrm>
          <a:off x="6208714" y="2854325"/>
          <a:ext cx="511175" cy="574675"/>
        </p:xfrm>
        <a:graphic>
          <a:graphicData uri="http://schemas.openxmlformats.org/presentationml/2006/ole">
            <mc:AlternateContent xmlns:mc="http://schemas.openxmlformats.org/markup-compatibility/2006">
              <mc:Choice xmlns:v="urn:schemas-microsoft-com:vml" Requires="v">
                <p:oleObj name="Equation" r:id="rId4" imgW="203139" imgH="228462" progId="Equation.DSMT4">
                  <p:embed/>
                </p:oleObj>
              </mc:Choice>
              <mc:Fallback>
                <p:oleObj name="Equation" r:id="rId4" imgW="203139" imgH="228462" progId="Equation.DSMT4">
                  <p:embed/>
                  <p:pic>
                    <p:nvPicPr>
                      <p:cNvPr id="7" name="Object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8714" y="2854325"/>
                        <a:ext cx="511175"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8" name="Object 53"/>
          <p:cNvGraphicFramePr>
            <a:graphicFrameLocks noChangeAspect="1"/>
          </p:cNvGraphicFramePr>
          <p:nvPr>
            <p:extLst>
              <p:ext uri="{D42A27DB-BD31-4B8C-83A1-F6EECF244321}">
                <p14:modId xmlns:p14="http://schemas.microsoft.com/office/powerpoint/2010/main" val="665387339"/>
              </p:ext>
            </p:extLst>
          </p:nvPr>
        </p:nvGraphicFramePr>
        <p:xfrm>
          <a:off x="5921376" y="4397375"/>
          <a:ext cx="677863" cy="784225"/>
        </p:xfrm>
        <a:graphic>
          <a:graphicData uri="http://schemas.openxmlformats.org/presentationml/2006/ole">
            <mc:AlternateContent xmlns:mc="http://schemas.openxmlformats.org/markup-compatibility/2006">
              <mc:Choice xmlns:v="urn:schemas-microsoft-com:vml" Requires="v">
                <p:oleObj name="Equation" r:id="rId6" imgW="241269" imgH="279278" progId="Equation.DSMT4">
                  <p:embed/>
                </p:oleObj>
              </mc:Choice>
              <mc:Fallback>
                <p:oleObj name="Equation" r:id="rId6" imgW="241269" imgH="279278" progId="Equation.DSMT4">
                  <p:embed/>
                  <p:pic>
                    <p:nvPicPr>
                      <p:cNvPr id="8" name="Object 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1376" y="4397375"/>
                        <a:ext cx="677863"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17" name="Group 73"/>
          <p:cNvGrpSpPr>
            <a:grpSpLocks/>
          </p:cNvGrpSpPr>
          <p:nvPr/>
        </p:nvGrpSpPr>
        <p:grpSpPr bwMode="auto">
          <a:xfrm>
            <a:off x="5600700" y="3506790"/>
            <a:ext cx="4471988" cy="728663"/>
            <a:chOff x="2568" y="2321"/>
            <a:chExt cx="2817" cy="459"/>
          </a:xfrm>
        </p:grpSpPr>
        <p:sp>
          <p:nvSpPr>
            <p:cNvPr id="18" name="Freeform 27"/>
            <p:cNvSpPr>
              <a:spLocks/>
            </p:cNvSpPr>
            <p:nvPr/>
          </p:nvSpPr>
          <p:spPr bwMode="auto">
            <a:xfrm>
              <a:off x="2568"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9" name="Freeform 30"/>
            <p:cNvSpPr>
              <a:spLocks/>
            </p:cNvSpPr>
            <p:nvPr/>
          </p:nvSpPr>
          <p:spPr bwMode="auto">
            <a:xfrm>
              <a:off x="2919"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0" name="Freeform 31"/>
            <p:cNvSpPr>
              <a:spLocks/>
            </p:cNvSpPr>
            <p:nvPr/>
          </p:nvSpPr>
          <p:spPr bwMode="auto">
            <a:xfrm>
              <a:off x="3271"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1" name="Freeform 32"/>
            <p:cNvSpPr>
              <a:spLocks/>
            </p:cNvSpPr>
            <p:nvPr/>
          </p:nvSpPr>
          <p:spPr bwMode="auto">
            <a:xfrm>
              <a:off x="3622"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2" name="Freeform 33"/>
            <p:cNvSpPr>
              <a:spLocks/>
            </p:cNvSpPr>
            <p:nvPr/>
          </p:nvSpPr>
          <p:spPr bwMode="auto">
            <a:xfrm>
              <a:off x="3973"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3" name="Freeform 34"/>
            <p:cNvSpPr>
              <a:spLocks/>
            </p:cNvSpPr>
            <p:nvPr/>
          </p:nvSpPr>
          <p:spPr bwMode="auto">
            <a:xfrm>
              <a:off x="4328" y="2321"/>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4" name="Freeform 35"/>
            <p:cNvSpPr>
              <a:spLocks/>
            </p:cNvSpPr>
            <p:nvPr/>
          </p:nvSpPr>
          <p:spPr bwMode="auto">
            <a:xfrm>
              <a:off x="4682" y="2321"/>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5" name="Freeform 36"/>
            <p:cNvSpPr>
              <a:spLocks/>
            </p:cNvSpPr>
            <p:nvPr/>
          </p:nvSpPr>
          <p:spPr bwMode="auto">
            <a:xfrm>
              <a:off x="5033" y="2321"/>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grpSp>
      <p:sp>
        <p:nvSpPr>
          <p:cNvPr id="26" name="Line 47"/>
          <p:cNvSpPr>
            <a:spLocks noChangeShapeType="1"/>
          </p:cNvSpPr>
          <p:nvPr/>
        </p:nvSpPr>
        <p:spPr bwMode="auto">
          <a:xfrm flipV="1">
            <a:off x="5653532" y="5118099"/>
            <a:ext cx="4330700" cy="12700"/>
          </a:xfrm>
          <a:prstGeom prst="line">
            <a:avLst/>
          </a:prstGeom>
          <a:noFill/>
          <a:ln w="28575">
            <a:solidFill>
              <a:srgbClr val="0000FF"/>
            </a:solidFill>
            <a:round/>
            <a:headEnd/>
            <a:tailEnd/>
          </a:ln>
          <a:effectLst/>
        </p:spPr>
        <p:txBody>
          <a:bodyPr wrap="none" anchor="ctr"/>
          <a:lstStyle/>
          <a:p>
            <a:endParaRPr lang="en-US">
              <a:latin typeface="+mn-lt"/>
            </a:endParaRPr>
          </a:p>
        </p:txBody>
      </p:sp>
      <p:sp>
        <p:nvSpPr>
          <p:cNvPr id="27" name="Oval 55"/>
          <p:cNvSpPr>
            <a:spLocks noChangeArrowheads="1"/>
          </p:cNvSpPr>
          <p:nvPr/>
        </p:nvSpPr>
        <p:spPr bwMode="auto">
          <a:xfrm>
            <a:off x="6858000" y="3111499"/>
            <a:ext cx="152400" cy="165100"/>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28" name="Line 56"/>
          <p:cNvSpPr>
            <a:spLocks noChangeShapeType="1"/>
          </p:cNvSpPr>
          <p:nvPr/>
        </p:nvSpPr>
        <p:spPr bwMode="auto">
          <a:xfrm>
            <a:off x="7010400" y="3174999"/>
            <a:ext cx="723900" cy="0"/>
          </a:xfrm>
          <a:prstGeom prst="line">
            <a:avLst/>
          </a:prstGeom>
          <a:noFill/>
          <a:ln w="12700">
            <a:solidFill>
              <a:schemeClr val="tx1"/>
            </a:solidFill>
            <a:round/>
            <a:headEnd/>
            <a:tailEnd type="arrow" w="med" len="med"/>
          </a:ln>
          <a:effectLst/>
        </p:spPr>
        <p:txBody>
          <a:bodyPr wrap="none" anchor="ctr"/>
          <a:lstStyle/>
          <a:p>
            <a:endParaRPr lang="en-US">
              <a:latin typeface="+mn-lt"/>
            </a:endParaRPr>
          </a:p>
        </p:txBody>
      </p:sp>
      <p:sp>
        <p:nvSpPr>
          <p:cNvPr id="29" name="Freeform 57"/>
          <p:cNvSpPr>
            <a:spLocks/>
          </p:cNvSpPr>
          <p:nvPr/>
        </p:nvSpPr>
        <p:spPr bwMode="auto">
          <a:xfrm flipV="1">
            <a:off x="7858125" y="4926307"/>
            <a:ext cx="558800" cy="201317"/>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pattFill prst="upDiag"/>
          <a:ln w="28575" cap="flat" cmpd="sng">
            <a:solidFill>
              <a:srgbClr val="FF0000"/>
            </a:solidFill>
            <a:prstDash val="solid"/>
            <a:round/>
            <a:headEnd type="none" w="med" len="med"/>
            <a:tailEnd type="none" w="med" len="med"/>
          </a:ln>
          <a:effectLst/>
        </p:spPr>
        <p:txBody>
          <a:bodyPr wrap="none" anchor="ctr"/>
          <a:lstStyle/>
          <a:p>
            <a:endParaRPr lang="en-US">
              <a:latin typeface="+mn-lt"/>
            </a:endParaRPr>
          </a:p>
        </p:txBody>
      </p:sp>
      <p:sp>
        <p:nvSpPr>
          <p:cNvPr id="30" name="Oval 58"/>
          <p:cNvSpPr>
            <a:spLocks noChangeArrowheads="1"/>
          </p:cNvSpPr>
          <p:nvPr/>
        </p:nvSpPr>
        <p:spPr bwMode="auto">
          <a:xfrm>
            <a:off x="6592888" y="4662487"/>
            <a:ext cx="152400" cy="165100"/>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31" name="Line 59"/>
          <p:cNvSpPr>
            <a:spLocks noChangeShapeType="1"/>
          </p:cNvSpPr>
          <p:nvPr/>
        </p:nvSpPr>
        <p:spPr bwMode="auto">
          <a:xfrm>
            <a:off x="6745288" y="4746651"/>
            <a:ext cx="723900" cy="0"/>
          </a:xfrm>
          <a:prstGeom prst="line">
            <a:avLst/>
          </a:prstGeom>
          <a:noFill/>
          <a:ln w="12700">
            <a:solidFill>
              <a:schemeClr val="tx1"/>
            </a:solidFill>
            <a:round/>
            <a:headEnd/>
            <a:tailEnd type="arrow" w="med" len="med"/>
          </a:ln>
          <a:effectLst/>
        </p:spPr>
        <p:txBody>
          <a:bodyPr wrap="none" anchor="ctr"/>
          <a:lstStyle/>
          <a:p>
            <a:endParaRPr lang="en-US">
              <a:latin typeface="+mn-lt"/>
            </a:endParaRPr>
          </a:p>
        </p:txBody>
      </p:sp>
      <p:sp>
        <p:nvSpPr>
          <p:cNvPr id="32" name="Text Box 70"/>
          <p:cNvSpPr txBox="1">
            <a:spLocks noChangeArrowheads="1"/>
          </p:cNvSpPr>
          <p:nvPr/>
        </p:nvSpPr>
        <p:spPr bwMode="auto">
          <a:xfrm>
            <a:off x="2168970" y="5672138"/>
            <a:ext cx="3260060" cy="461665"/>
          </a:xfrm>
          <a:prstGeom prst="rect">
            <a:avLst/>
          </a:prstGeom>
          <a:noFill/>
          <a:ln w="12700">
            <a:noFill/>
            <a:miter lim="800000"/>
            <a:headEnd/>
            <a:tailEnd/>
          </a:ln>
          <a:effectLst/>
        </p:spPr>
        <p:txBody>
          <a:bodyPr wrap="none">
            <a:spAutoFit/>
          </a:bodyPr>
          <a:lstStyle/>
          <a:p>
            <a:r>
              <a:rPr lang="en-US" dirty="0">
                <a:latin typeface="+mn-lt"/>
              </a:rPr>
              <a:t>Fermi’s Golden rule …</a:t>
            </a:r>
          </a:p>
        </p:txBody>
      </p:sp>
      <mc:AlternateContent xmlns:mc="http://schemas.openxmlformats.org/markup-compatibility/2006" xmlns:a14="http://schemas.microsoft.com/office/drawing/2010/main">
        <mc:Choice Requires="a14">
          <p:sp>
            <p:nvSpPr>
              <p:cNvPr id="33" name="Object 71"/>
              <p:cNvSpPr txBox="1"/>
              <p:nvPr/>
            </p:nvSpPr>
            <p:spPr bwMode="auto">
              <a:xfrm>
                <a:off x="5651500" y="5249863"/>
                <a:ext cx="3933825" cy="1036637"/>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m:sSup>
                        <m:sSupPr>
                          <m:ctrlPr>
                            <a:rPr lang="en-US" i="1">
                              <a:solidFill>
                                <a:srgbClr val="FF0000"/>
                              </a:solidFill>
                              <a:latin typeface="Cambria Math" panose="02040503050406030204" pitchFamily="18" charset="0"/>
                            </a:rPr>
                          </m:ctrlPr>
                        </m:sSup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𝜏</m:t>
                              </m:r>
                            </m:e>
                            <m:sub>
                              <m:r>
                                <a:rPr lang="en-US" i="1">
                                  <a:solidFill>
                                    <a:srgbClr val="FF0000"/>
                                  </a:solidFill>
                                  <a:latin typeface="Cambria Math" panose="02040503050406030204" pitchFamily="18" charset="0"/>
                                </a:rPr>
                                <m:t>𝑛</m:t>
                              </m:r>
                            </m:sub>
                          </m:sSub>
                        </m:e>
                        <m:sup>
                          <m:r>
                            <a:rPr lang="en-US" i="1">
                              <a:solidFill>
                                <a:srgbClr val="000000"/>
                              </a:solidFill>
                              <a:latin typeface="Cambria Math" panose="02040503050406030204" pitchFamily="18" charset="0"/>
                            </a:rPr>
                            <m:t>−1</m:t>
                          </m:r>
                        </m:sup>
                      </m:sSup>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2</m:t>
                                  </m:r>
                                  <m:r>
                                    <a:rPr lang="en-US" i="1">
                                      <a:solidFill>
                                        <a:srgbClr val="000000"/>
                                      </a:solidFill>
                                      <a:latin typeface="Cambria Math" panose="02040503050406030204" pitchFamily="18" charset="0"/>
                                    </a:rPr>
                                    <m:t>𝜋</m:t>
                                  </m:r>
                                </m:num>
                                <m:den>
                                  <m:r>
                                    <m:rPr>
                                      <m:sty m:val="p"/>
                                    </m:rPr>
                                    <a:rPr lang="en-US" i="1">
                                      <a:solidFill>
                                        <a:srgbClr val="000000"/>
                                      </a:solidFill>
                                      <a:latin typeface="Cambria Math" panose="02040503050406030204" pitchFamily="18" charset="0"/>
                                    </a:rPr>
                                    <m:t>ℏ</m:t>
                                  </m:r>
                                </m:den>
                              </m:f>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m:t>
                                  </m:r>
                                </m:sub>
                                <m:sup>
                                  <m:r>
                                    <a:rPr lang="en-US" i="1">
                                      <a:solidFill>
                                        <a:srgbClr val="000000"/>
                                      </a:solidFill>
                                      <a:latin typeface="Cambria Math" panose="02040503050406030204" pitchFamily="18" charset="0"/>
                                    </a:rPr>
                                    <m:t>∞</m:t>
                                  </m:r>
                                </m:sup>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𝜓</m:t>
                                      </m:r>
                                    </m:e>
                                    <m:sup>
                                      <m:r>
                                        <a:rPr lang="en-US" i="1">
                                          <a:solidFill>
                                            <a:srgbClr val="000000"/>
                                          </a:solidFill>
                                          <a:latin typeface="Cambria Math" panose="02040503050406030204" pitchFamily="18" charset="0"/>
                                        </a:rPr>
                                        <m:t>∗</m:t>
                                      </m:r>
                                    </m:sup>
                                  </m:sSup>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𝑈</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𝜓</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𝑑𝑥</m:t>
                                  </m:r>
                                </m:e>
                              </m:nary>
                            </m:e>
                          </m:d>
                        </m:e>
                        <m:sup>
                          <m:r>
                            <a:rPr lang="en-US" i="1">
                              <a:solidFill>
                                <a:srgbClr val="000000"/>
                              </a:solidFill>
                              <a:latin typeface="Cambria Math" panose="02040503050406030204" pitchFamily="18" charset="0"/>
                            </a:rPr>
                            <m:t>2</m:t>
                          </m:r>
                        </m:sup>
                      </m:sSup>
                    </m:oMath>
                  </m:oMathPara>
                </a14:m>
                <a:endParaRPr lang="en-US" dirty="0"/>
              </a:p>
            </p:txBody>
          </p:sp>
        </mc:Choice>
        <mc:Fallback xmlns="">
          <p:sp>
            <p:nvSpPr>
              <p:cNvPr id="33" name="Object 71"/>
              <p:cNvSpPr txBox="1">
                <a:spLocks noRot="1" noChangeAspect="1" noMove="1" noResize="1" noEditPoints="1" noAdjustHandles="1" noChangeArrowheads="1" noChangeShapeType="1" noTextEdit="1"/>
              </p:cNvSpPr>
              <p:nvPr/>
            </p:nvSpPr>
            <p:spPr bwMode="auto">
              <a:xfrm>
                <a:off x="5651500" y="5249863"/>
                <a:ext cx="3933825" cy="1036637"/>
              </a:xfrm>
              <a:prstGeom prst="rect">
                <a:avLst/>
              </a:prstGeom>
              <a:blipFill>
                <a:blip r:embed="rId9"/>
                <a:stretch>
                  <a:fillRect/>
                </a:stretch>
              </a:blipFill>
              <a:ln>
                <a:noFill/>
              </a:ln>
              <a:effectLst/>
            </p:spPr>
            <p:txBody>
              <a:bodyPr/>
              <a:lstStyle/>
              <a:p>
                <a:r>
                  <a:rPr lang="en-US">
                    <a:noFill/>
                  </a:rPr>
                  <a:t> </a:t>
                </a:r>
              </a:p>
            </p:txBody>
          </p:sp>
        </mc:Fallback>
      </mc:AlternateContent>
      <p:sp>
        <p:nvSpPr>
          <p:cNvPr id="34" name="Freeform 37"/>
          <p:cNvSpPr>
            <a:spLocks/>
          </p:cNvSpPr>
          <p:nvPr/>
        </p:nvSpPr>
        <p:spPr bwMode="auto">
          <a:xfrm>
            <a:off x="7826480" y="3518981"/>
            <a:ext cx="558800" cy="5080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28575" cap="flat" cmpd="sng">
            <a:solidFill>
              <a:srgbClr val="FF0000"/>
            </a:solidFill>
            <a:prstDash val="solid"/>
            <a:round/>
            <a:headEnd type="none" w="med" len="med"/>
            <a:tailEnd type="none" w="med" len="med"/>
          </a:ln>
          <a:effectLst/>
        </p:spPr>
        <p:txBody>
          <a:bodyPr wrap="none" anchor="ctr"/>
          <a:lstStyle/>
          <a:p>
            <a:endParaRPr lang="en-US">
              <a:latin typeface="+mn-lt"/>
            </a:endParaRPr>
          </a:p>
        </p:txBody>
      </p:sp>
      <p:sp>
        <p:nvSpPr>
          <p:cNvPr id="35" name="Rectangle 43"/>
          <p:cNvSpPr>
            <a:spLocks noChangeArrowheads="1"/>
          </p:cNvSpPr>
          <p:nvPr/>
        </p:nvSpPr>
        <p:spPr bwMode="auto">
          <a:xfrm>
            <a:off x="5632505" y="990600"/>
            <a:ext cx="4445000" cy="1612900"/>
          </a:xfrm>
          <a:prstGeom prst="rect">
            <a:avLst/>
          </a:prstGeom>
          <a:solidFill>
            <a:schemeClr val="bg2"/>
          </a:solidFill>
          <a:ln w="12700">
            <a:solidFill>
              <a:schemeClr val="tx1"/>
            </a:solidFill>
            <a:miter lim="800000"/>
            <a:headEnd/>
            <a:tailEnd/>
          </a:ln>
          <a:effectLst/>
        </p:spPr>
        <p:txBody>
          <a:bodyPr wrap="none" anchor="ctr"/>
          <a:lstStyle/>
          <a:p>
            <a:endParaRPr lang="en-US"/>
          </a:p>
        </p:txBody>
      </p:sp>
      <p:grpSp>
        <p:nvGrpSpPr>
          <p:cNvPr id="36" name="Group 21"/>
          <p:cNvGrpSpPr>
            <a:grpSpLocks/>
          </p:cNvGrpSpPr>
          <p:nvPr/>
        </p:nvGrpSpPr>
        <p:grpSpPr bwMode="auto">
          <a:xfrm>
            <a:off x="5886506" y="1406527"/>
            <a:ext cx="3857625" cy="801688"/>
            <a:chOff x="3037" y="2227"/>
            <a:chExt cx="2430" cy="505"/>
          </a:xfrm>
        </p:grpSpPr>
        <p:sp>
          <p:nvSpPr>
            <p:cNvPr id="37" name="Freeform 22"/>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p>
          </p:txBody>
        </p:sp>
        <p:sp>
          <p:nvSpPr>
            <p:cNvPr id="38" name="Oval 23"/>
            <p:cNvSpPr>
              <a:spLocks noChangeArrowheads="1"/>
            </p:cNvSpPr>
            <p:nvPr/>
          </p:nvSpPr>
          <p:spPr bwMode="auto">
            <a:xfrm>
              <a:off x="3606" y="2268"/>
              <a:ext cx="78" cy="78"/>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39" name="Freeform 24"/>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p>
          </p:txBody>
        </p:sp>
        <p:sp>
          <p:nvSpPr>
            <p:cNvPr id="40" name="Text Box 25"/>
            <p:cNvSpPr txBox="1">
              <a:spLocks noChangeArrowheads="1"/>
            </p:cNvSpPr>
            <p:nvPr/>
          </p:nvSpPr>
          <p:spPr bwMode="auto">
            <a:xfrm>
              <a:off x="3980" y="2227"/>
              <a:ext cx="212" cy="288"/>
            </a:xfrm>
            <a:prstGeom prst="rect">
              <a:avLst/>
            </a:prstGeom>
            <a:noFill/>
            <a:ln w="12700">
              <a:noFill/>
              <a:miter lim="800000"/>
              <a:headEnd/>
              <a:tailEnd/>
            </a:ln>
            <a:effectLst/>
          </p:spPr>
          <p:txBody>
            <a:bodyPr wrap="none">
              <a:spAutoFit/>
            </a:bodyPr>
            <a:lstStyle/>
            <a:p>
              <a:pPr algn="l"/>
              <a:r>
                <a:rPr lang="en-US" dirty="0"/>
                <a:t>x</a:t>
              </a:r>
            </a:p>
          </p:txBody>
        </p:sp>
        <p:sp>
          <p:nvSpPr>
            <p:cNvPr id="41" name="Text Box 26"/>
            <p:cNvSpPr txBox="1">
              <a:spLocks noChangeArrowheads="1"/>
            </p:cNvSpPr>
            <p:nvPr/>
          </p:nvSpPr>
          <p:spPr bwMode="auto">
            <a:xfrm>
              <a:off x="4299" y="2300"/>
              <a:ext cx="212" cy="288"/>
            </a:xfrm>
            <a:prstGeom prst="rect">
              <a:avLst/>
            </a:prstGeom>
            <a:noFill/>
            <a:ln w="12700">
              <a:noFill/>
              <a:miter lim="800000"/>
              <a:headEnd/>
              <a:tailEnd/>
            </a:ln>
            <a:effectLst/>
          </p:spPr>
          <p:txBody>
            <a:bodyPr wrap="none">
              <a:spAutoFit/>
            </a:bodyPr>
            <a:lstStyle/>
            <a:p>
              <a:pPr algn="l"/>
              <a:r>
                <a:rPr lang="en-US" dirty="0"/>
                <a:t>x</a:t>
              </a:r>
            </a:p>
          </p:txBody>
        </p:sp>
        <p:sp>
          <p:nvSpPr>
            <p:cNvPr id="42" name="Text Box 27"/>
            <p:cNvSpPr txBox="1">
              <a:spLocks noChangeArrowheads="1"/>
            </p:cNvSpPr>
            <p:nvPr/>
          </p:nvSpPr>
          <p:spPr bwMode="auto">
            <a:xfrm>
              <a:off x="4587" y="2366"/>
              <a:ext cx="212" cy="288"/>
            </a:xfrm>
            <a:prstGeom prst="rect">
              <a:avLst/>
            </a:prstGeom>
            <a:noFill/>
            <a:ln w="12700">
              <a:noFill/>
              <a:miter lim="800000"/>
              <a:headEnd/>
              <a:tailEnd/>
            </a:ln>
            <a:effectLst/>
          </p:spPr>
          <p:txBody>
            <a:bodyPr wrap="none">
              <a:spAutoFit/>
            </a:bodyPr>
            <a:lstStyle/>
            <a:p>
              <a:pPr algn="l"/>
              <a:r>
                <a:rPr lang="en-US" dirty="0"/>
                <a:t>x</a:t>
              </a:r>
            </a:p>
          </p:txBody>
        </p:sp>
        <p:sp>
          <p:nvSpPr>
            <p:cNvPr id="43" name="Text Box 28"/>
            <p:cNvSpPr txBox="1">
              <a:spLocks noChangeArrowheads="1"/>
            </p:cNvSpPr>
            <p:nvPr/>
          </p:nvSpPr>
          <p:spPr bwMode="auto">
            <a:xfrm>
              <a:off x="4875" y="2444"/>
              <a:ext cx="212" cy="288"/>
            </a:xfrm>
            <a:prstGeom prst="rect">
              <a:avLst/>
            </a:prstGeom>
            <a:noFill/>
            <a:ln w="12700">
              <a:noFill/>
              <a:miter lim="800000"/>
              <a:headEnd/>
              <a:tailEnd/>
            </a:ln>
            <a:effectLst/>
          </p:spPr>
          <p:txBody>
            <a:bodyPr wrap="none">
              <a:spAutoFit/>
            </a:bodyPr>
            <a:lstStyle/>
            <a:p>
              <a:pPr algn="l"/>
              <a:r>
                <a:rPr lang="en-US" dirty="0"/>
                <a:t>x</a:t>
              </a:r>
            </a:p>
          </p:txBody>
        </p:sp>
      </p:grpSp>
      <mc:AlternateContent xmlns:mc="http://schemas.openxmlformats.org/markup-compatibility/2006" xmlns:p14="http://schemas.microsoft.com/office/powerpoint/2010/main">
        <mc:Choice Requires="p14">
          <p:contentPart p14:bwMode="auto" r:id="rId10">
            <p14:nvContentPartPr>
              <p14:cNvPr id="3" name="Ink 2"/>
              <p14:cNvContentPartPr/>
              <p14:nvPr/>
            </p14:nvContentPartPr>
            <p14:xfrm>
              <a:off x="7557120" y="5523120"/>
              <a:ext cx="569520" cy="518400"/>
            </p14:xfrm>
          </p:contentPart>
        </mc:Choice>
        <mc:Fallback xmlns="">
          <p:pic>
            <p:nvPicPr>
              <p:cNvPr id="3" name="Ink 2"/>
              <p:cNvPicPr/>
              <p:nvPr/>
            </p:nvPicPr>
            <p:blipFill>
              <a:blip r:embed="rId11"/>
              <a:stretch>
                <a:fillRect/>
              </a:stretch>
            </p:blipFill>
            <p:spPr>
              <a:xfrm>
                <a:off x="7552440" y="5511960"/>
                <a:ext cx="585360" cy="536400"/>
              </a:xfrm>
              <a:prstGeom prst="rect">
                <a:avLst/>
              </a:prstGeom>
            </p:spPr>
          </p:pic>
        </mc:Fallback>
      </mc:AlternateContent>
    </p:spTree>
    <p:extLst>
      <p:ext uri="{BB962C8B-B14F-4D97-AF65-F5344CB8AC3E}">
        <p14:creationId xmlns:p14="http://schemas.microsoft.com/office/powerpoint/2010/main" val="25539181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childTnLst>
                                </p:cTn>
                              </p:par>
                            </p:childTnLst>
                          </p:cTn>
                        </p:par>
                        <p:par>
                          <p:cTn id="42" fill="hold">
                            <p:stCondLst>
                              <p:cond delay="1000"/>
                            </p:stCondLst>
                            <p:childTnLst>
                              <p:par>
                                <p:cTn id="43" presetID="9"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dissolve">
                                      <p:cBhvr>
                                        <p:cTn id="45" dur="10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3" grpId="0"/>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Phonon and Ionized Impurity Scattering </a:t>
            </a:r>
          </a:p>
        </p:txBody>
      </p:sp>
      <p:graphicFrame>
        <p:nvGraphicFramePr>
          <p:cNvPr id="5" name="Object 5"/>
          <p:cNvGraphicFramePr>
            <a:graphicFrameLocks noChangeAspect="1"/>
          </p:cNvGraphicFramePr>
          <p:nvPr/>
        </p:nvGraphicFramePr>
        <p:xfrm>
          <a:off x="6246814" y="2143126"/>
          <a:ext cx="511175" cy="574675"/>
        </p:xfrm>
        <a:graphic>
          <a:graphicData uri="http://schemas.openxmlformats.org/presentationml/2006/ole">
            <mc:AlternateContent xmlns:mc="http://schemas.openxmlformats.org/markup-compatibility/2006">
              <mc:Choice xmlns:v="urn:schemas-microsoft-com:vml" Requires="v">
                <p:oleObj name="Equation" r:id="rId2" imgW="203139" imgH="228462" progId="Equation.DSMT4">
                  <p:embed/>
                </p:oleObj>
              </mc:Choice>
              <mc:Fallback>
                <p:oleObj name="Equation" r:id="rId2" imgW="203139" imgH="228462" progId="Equation.DSMT4">
                  <p:embed/>
                  <p:pic>
                    <p:nvPicPr>
                      <p:cNvPr id="5"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6814" y="2143126"/>
                        <a:ext cx="511175"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6" name="Object 25"/>
          <p:cNvGraphicFramePr>
            <a:graphicFrameLocks noChangeAspect="1"/>
          </p:cNvGraphicFramePr>
          <p:nvPr/>
        </p:nvGraphicFramePr>
        <p:xfrm>
          <a:off x="5959476" y="3876676"/>
          <a:ext cx="677863" cy="784225"/>
        </p:xfrm>
        <a:graphic>
          <a:graphicData uri="http://schemas.openxmlformats.org/presentationml/2006/ole">
            <mc:AlternateContent xmlns:mc="http://schemas.openxmlformats.org/markup-compatibility/2006">
              <mc:Choice xmlns:v="urn:schemas-microsoft-com:vml" Requires="v">
                <p:oleObj name="Equation" r:id="rId4" imgW="241269" imgH="279278" progId="Equation.DSMT4">
                  <p:embed/>
                </p:oleObj>
              </mc:Choice>
              <mc:Fallback>
                <p:oleObj name="Equation" r:id="rId4" imgW="241269" imgH="279278" progId="Equation.DSMT4">
                  <p:embed/>
                  <p:pic>
                    <p:nvPicPr>
                      <p:cNvPr id="6" name="Object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9476" y="3876676"/>
                        <a:ext cx="677863"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7" name="Group 15"/>
          <p:cNvGrpSpPr>
            <a:grpSpLocks/>
          </p:cNvGrpSpPr>
          <p:nvPr/>
        </p:nvGrpSpPr>
        <p:grpSpPr bwMode="auto">
          <a:xfrm>
            <a:off x="5638800" y="2800350"/>
            <a:ext cx="4483100" cy="1822450"/>
            <a:chOff x="2568" y="2324"/>
            <a:chExt cx="2824" cy="1148"/>
          </a:xfrm>
        </p:grpSpPr>
        <p:sp>
          <p:nvSpPr>
            <p:cNvPr id="8" name="Freeform 16"/>
            <p:cNvSpPr>
              <a:spLocks/>
            </p:cNvSpPr>
            <p:nvPr/>
          </p:nvSpPr>
          <p:spPr bwMode="auto">
            <a:xfrm>
              <a:off x="2568"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9" name="Freeform 17"/>
            <p:cNvSpPr>
              <a:spLocks/>
            </p:cNvSpPr>
            <p:nvPr/>
          </p:nvSpPr>
          <p:spPr bwMode="auto">
            <a:xfrm>
              <a:off x="2926"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0" name="Freeform 18"/>
            <p:cNvSpPr>
              <a:spLocks/>
            </p:cNvSpPr>
            <p:nvPr/>
          </p:nvSpPr>
          <p:spPr bwMode="auto">
            <a:xfrm>
              <a:off x="3271"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1" name="Freeform 19"/>
            <p:cNvSpPr>
              <a:spLocks/>
            </p:cNvSpPr>
            <p:nvPr/>
          </p:nvSpPr>
          <p:spPr bwMode="auto">
            <a:xfrm>
              <a:off x="3629"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2" name="Freeform 20"/>
            <p:cNvSpPr>
              <a:spLocks/>
            </p:cNvSpPr>
            <p:nvPr/>
          </p:nvSpPr>
          <p:spPr bwMode="auto">
            <a:xfrm>
              <a:off x="3980"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3" name="Freeform 21"/>
            <p:cNvSpPr>
              <a:spLocks/>
            </p:cNvSpPr>
            <p:nvPr/>
          </p:nvSpPr>
          <p:spPr bwMode="auto">
            <a:xfrm>
              <a:off x="4338"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 name="Freeform 22"/>
            <p:cNvSpPr>
              <a:spLocks/>
            </p:cNvSpPr>
            <p:nvPr/>
          </p:nvSpPr>
          <p:spPr bwMode="auto">
            <a:xfrm>
              <a:off x="4682"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5" name="Freeform 23"/>
            <p:cNvSpPr>
              <a:spLocks/>
            </p:cNvSpPr>
            <p:nvPr/>
          </p:nvSpPr>
          <p:spPr bwMode="auto">
            <a:xfrm>
              <a:off x="5040" y="2324"/>
              <a:ext cx="352" cy="456"/>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6" name="Line 24"/>
            <p:cNvSpPr>
              <a:spLocks noChangeShapeType="1"/>
            </p:cNvSpPr>
            <p:nvPr/>
          </p:nvSpPr>
          <p:spPr bwMode="auto">
            <a:xfrm flipV="1">
              <a:off x="2632" y="3464"/>
              <a:ext cx="2728" cy="8"/>
            </a:xfrm>
            <a:prstGeom prst="line">
              <a:avLst/>
            </a:prstGeom>
            <a:noFill/>
            <a:ln w="12700">
              <a:solidFill>
                <a:srgbClr val="0000FF"/>
              </a:solidFill>
              <a:round/>
              <a:headEnd/>
              <a:tailEnd/>
            </a:ln>
            <a:effectLst/>
          </p:spPr>
          <p:txBody>
            <a:bodyPr wrap="none" anchor="ctr"/>
            <a:lstStyle/>
            <a:p>
              <a:endParaRPr lang="en-US">
                <a:latin typeface="+mn-lt"/>
              </a:endParaRPr>
            </a:p>
          </p:txBody>
        </p:sp>
      </p:grpSp>
      <p:sp>
        <p:nvSpPr>
          <p:cNvPr id="17" name="Oval 26"/>
          <p:cNvSpPr>
            <a:spLocks noChangeArrowheads="1"/>
          </p:cNvSpPr>
          <p:nvPr/>
        </p:nvSpPr>
        <p:spPr bwMode="auto">
          <a:xfrm>
            <a:off x="6896100" y="2400300"/>
            <a:ext cx="152400" cy="165100"/>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8" name="Line 27"/>
          <p:cNvSpPr>
            <a:spLocks noChangeShapeType="1"/>
          </p:cNvSpPr>
          <p:nvPr/>
        </p:nvSpPr>
        <p:spPr bwMode="auto">
          <a:xfrm>
            <a:off x="7048500" y="2463800"/>
            <a:ext cx="723900" cy="0"/>
          </a:xfrm>
          <a:prstGeom prst="line">
            <a:avLst/>
          </a:prstGeom>
          <a:noFill/>
          <a:ln w="12700">
            <a:solidFill>
              <a:schemeClr val="tx1"/>
            </a:solidFill>
            <a:round/>
            <a:headEnd/>
            <a:tailEnd type="arrow" w="med" len="med"/>
          </a:ln>
          <a:effectLst/>
        </p:spPr>
        <p:txBody>
          <a:bodyPr wrap="none" anchor="ctr"/>
          <a:lstStyle/>
          <a:p>
            <a:endParaRPr lang="en-US">
              <a:latin typeface="+mn-lt"/>
            </a:endParaRPr>
          </a:p>
        </p:txBody>
      </p:sp>
      <p:sp>
        <p:nvSpPr>
          <p:cNvPr id="19" name="Oval 29"/>
          <p:cNvSpPr>
            <a:spLocks noChangeArrowheads="1"/>
          </p:cNvSpPr>
          <p:nvPr/>
        </p:nvSpPr>
        <p:spPr bwMode="auto">
          <a:xfrm>
            <a:off x="6630988" y="4154488"/>
            <a:ext cx="152400" cy="165100"/>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20" name="Line 30"/>
          <p:cNvSpPr>
            <a:spLocks noChangeShapeType="1"/>
          </p:cNvSpPr>
          <p:nvPr/>
        </p:nvSpPr>
        <p:spPr bwMode="auto">
          <a:xfrm>
            <a:off x="6783388" y="4217988"/>
            <a:ext cx="723900" cy="0"/>
          </a:xfrm>
          <a:prstGeom prst="line">
            <a:avLst/>
          </a:prstGeom>
          <a:noFill/>
          <a:ln w="12700">
            <a:solidFill>
              <a:schemeClr val="tx1"/>
            </a:solidFill>
            <a:round/>
            <a:headEnd/>
            <a:tailEnd type="arrow" w="med" len="med"/>
          </a:ln>
          <a:effectLst/>
        </p:spPr>
        <p:txBody>
          <a:bodyPr wrap="none" anchor="ctr"/>
          <a:lstStyle/>
          <a:p>
            <a:endParaRPr lang="en-US">
              <a:latin typeface="+mn-lt"/>
            </a:endParaRPr>
          </a:p>
        </p:txBody>
      </p:sp>
      <p:sp>
        <p:nvSpPr>
          <p:cNvPr id="21" name="Line 31"/>
          <p:cNvSpPr>
            <a:spLocks noChangeShapeType="1"/>
          </p:cNvSpPr>
          <p:nvPr/>
        </p:nvSpPr>
        <p:spPr bwMode="auto">
          <a:xfrm>
            <a:off x="7442200" y="3289300"/>
            <a:ext cx="203200" cy="0"/>
          </a:xfrm>
          <a:prstGeom prst="line">
            <a:avLst/>
          </a:prstGeom>
          <a:noFill/>
          <a:ln w="12700">
            <a:solidFill>
              <a:schemeClr val="tx1"/>
            </a:solidFill>
            <a:round/>
            <a:headEnd type="arrow" w="med" len="med"/>
            <a:tailEnd type="arrow" w="med" len="med"/>
          </a:ln>
          <a:effectLst/>
        </p:spPr>
        <p:txBody>
          <a:bodyPr wrap="none" anchor="ctr"/>
          <a:lstStyle/>
          <a:p>
            <a:endParaRPr lang="en-US">
              <a:latin typeface="+mn-lt"/>
            </a:endParaRPr>
          </a:p>
        </p:txBody>
      </p:sp>
      <p:sp>
        <p:nvSpPr>
          <p:cNvPr id="22" name="Line 32"/>
          <p:cNvSpPr>
            <a:spLocks noChangeShapeType="1"/>
          </p:cNvSpPr>
          <p:nvPr/>
        </p:nvSpPr>
        <p:spPr bwMode="auto">
          <a:xfrm>
            <a:off x="7050088" y="3290888"/>
            <a:ext cx="203200" cy="0"/>
          </a:xfrm>
          <a:prstGeom prst="line">
            <a:avLst/>
          </a:prstGeom>
          <a:noFill/>
          <a:ln w="12700">
            <a:solidFill>
              <a:schemeClr val="tx1"/>
            </a:solidFill>
            <a:round/>
            <a:headEnd type="arrow" w="med" len="med"/>
            <a:tailEnd type="arrow" w="med" len="med"/>
          </a:ln>
          <a:effectLst/>
        </p:spPr>
        <p:txBody>
          <a:bodyPr wrap="none" anchor="ctr"/>
          <a:lstStyle/>
          <a:p>
            <a:endParaRPr lang="en-US">
              <a:latin typeface="+mn-lt"/>
            </a:endParaRPr>
          </a:p>
        </p:txBody>
      </p:sp>
      <p:sp>
        <p:nvSpPr>
          <p:cNvPr id="23" name="Freeform 34"/>
          <p:cNvSpPr>
            <a:spLocks/>
          </p:cNvSpPr>
          <p:nvPr/>
        </p:nvSpPr>
        <p:spPr bwMode="auto">
          <a:xfrm flipV="1">
            <a:off x="7173913" y="4252913"/>
            <a:ext cx="406400" cy="3683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FF0000"/>
            </a:solidFill>
            <a:prstDash val="solid"/>
            <a:round/>
            <a:headEnd type="none" w="med" len="med"/>
            <a:tailEnd type="none" w="med" len="med"/>
          </a:ln>
          <a:effectLst/>
        </p:spPr>
        <p:txBody>
          <a:bodyPr wrap="none" anchor="ctr"/>
          <a:lstStyle/>
          <a:p>
            <a:endParaRPr lang="en-US">
              <a:latin typeface="+mn-lt"/>
            </a:endParaRPr>
          </a:p>
        </p:txBody>
      </p:sp>
      <p:sp>
        <p:nvSpPr>
          <p:cNvPr id="24" name="Freeform 35"/>
          <p:cNvSpPr>
            <a:spLocks/>
          </p:cNvSpPr>
          <p:nvPr/>
        </p:nvSpPr>
        <p:spPr bwMode="auto">
          <a:xfrm>
            <a:off x="7175500" y="4622800"/>
            <a:ext cx="406400" cy="3683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FF0000"/>
            </a:solidFill>
            <a:prstDash val="dash"/>
            <a:round/>
            <a:headEnd type="none" w="med" len="med"/>
            <a:tailEnd type="none" w="med" len="med"/>
          </a:ln>
          <a:effectLst/>
        </p:spPr>
        <p:txBody>
          <a:bodyPr wrap="none" anchor="ctr"/>
          <a:lstStyle/>
          <a:p>
            <a:endParaRPr lang="en-US">
              <a:latin typeface="+mn-lt"/>
            </a:endParaRPr>
          </a:p>
        </p:txBody>
      </p:sp>
      <p:graphicFrame>
        <p:nvGraphicFramePr>
          <p:cNvPr id="25" name="Object 40"/>
          <p:cNvGraphicFramePr>
            <a:graphicFrameLocks noChangeAspect="1"/>
          </p:cNvGraphicFramePr>
          <p:nvPr/>
        </p:nvGraphicFramePr>
        <p:xfrm>
          <a:off x="2647950" y="4816475"/>
          <a:ext cx="1423988" cy="577850"/>
        </p:xfrm>
        <a:graphic>
          <a:graphicData uri="http://schemas.openxmlformats.org/presentationml/2006/ole">
            <mc:AlternateContent xmlns:mc="http://schemas.openxmlformats.org/markup-compatibility/2006">
              <mc:Choice xmlns:v="urn:schemas-microsoft-com:vml" Requires="v">
                <p:oleObj name="Equation" r:id="rId6" imgW="596563" imgH="241269" progId="Equation.DSMT4">
                  <p:embed/>
                </p:oleObj>
              </mc:Choice>
              <mc:Fallback>
                <p:oleObj name="Equation" r:id="rId6" imgW="596563" imgH="241269" progId="Equation.DSMT4">
                  <p:embed/>
                  <p:pic>
                    <p:nvPicPr>
                      <p:cNvPr id="25" name="Object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7950" y="4816475"/>
                        <a:ext cx="1423988"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26" name="Text Box 43"/>
          <p:cNvSpPr txBox="1">
            <a:spLocks noChangeArrowheads="1"/>
          </p:cNvSpPr>
          <p:nvPr/>
        </p:nvSpPr>
        <p:spPr bwMode="auto">
          <a:xfrm>
            <a:off x="1814514" y="3703639"/>
            <a:ext cx="3421129" cy="830997"/>
          </a:xfrm>
          <a:prstGeom prst="rect">
            <a:avLst/>
          </a:prstGeom>
          <a:noFill/>
          <a:ln w="12700">
            <a:noFill/>
            <a:miter lim="800000"/>
            <a:headEnd/>
            <a:tailEnd/>
          </a:ln>
          <a:effectLst/>
        </p:spPr>
        <p:txBody>
          <a:bodyPr wrap="none">
            <a:spAutoFit/>
          </a:bodyPr>
          <a:lstStyle/>
          <a:p>
            <a:r>
              <a:rPr lang="en-US" dirty="0">
                <a:latin typeface="+mn-lt"/>
              </a:rPr>
              <a:t>Higher temperature, </a:t>
            </a:r>
          </a:p>
          <a:p>
            <a:r>
              <a:rPr lang="en-US" dirty="0">
                <a:latin typeface="+mn-lt"/>
              </a:rPr>
              <a:t>more phonon scattering</a:t>
            </a:r>
          </a:p>
        </p:txBody>
      </p:sp>
      <p:sp>
        <p:nvSpPr>
          <p:cNvPr id="27" name="Text Box 44"/>
          <p:cNvSpPr txBox="1">
            <a:spLocks noChangeArrowheads="1"/>
          </p:cNvSpPr>
          <p:nvPr/>
        </p:nvSpPr>
        <p:spPr bwMode="auto">
          <a:xfrm>
            <a:off x="2254250" y="1481139"/>
            <a:ext cx="2342308" cy="461665"/>
          </a:xfrm>
          <a:prstGeom prst="rect">
            <a:avLst/>
          </a:prstGeom>
          <a:noFill/>
          <a:ln w="12700">
            <a:noFill/>
            <a:miter lim="800000"/>
            <a:headEnd/>
            <a:tailEnd/>
          </a:ln>
          <a:effectLst/>
        </p:spPr>
        <p:txBody>
          <a:bodyPr wrap="none">
            <a:spAutoFit/>
          </a:bodyPr>
          <a:lstStyle/>
          <a:p>
            <a:pPr algn="l"/>
            <a:r>
              <a:rPr lang="en-US">
                <a:latin typeface="+mn-lt"/>
              </a:rPr>
              <a:t>Ionized impurity</a:t>
            </a:r>
          </a:p>
        </p:txBody>
      </p:sp>
      <p:graphicFrame>
        <p:nvGraphicFramePr>
          <p:cNvPr id="28" name="Object 45"/>
          <p:cNvGraphicFramePr>
            <a:graphicFrameLocks noChangeAspect="1"/>
          </p:cNvGraphicFramePr>
          <p:nvPr/>
        </p:nvGraphicFramePr>
        <p:xfrm>
          <a:off x="2598738" y="2235200"/>
          <a:ext cx="1281112" cy="1003300"/>
        </p:xfrm>
        <a:graphic>
          <a:graphicData uri="http://schemas.openxmlformats.org/presentationml/2006/ole">
            <mc:AlternateContent xmlns:mc="http://schemas.openxmlformats.org/markup-compatibility/2006">
              <mc:Choice xmlns:v="urn:schemas-microsoft-com:vml" Requires="v">
                <p:oleObj name="Equation" r:id="rId8" imgW="584246" imgH="456924" progId="Equation.3">
                  <p:embed/>
                </p:oleObj>
              </mc:Choice>
              <mc:Fallback>
                <p:oleObj name="Equation" r:id="rId8" imgW="584246" imgH="456924" progId="Equation.3">
                  <p:embed/>
                  <p:pic>
                    <p:nvPicPr>
                      <p:cNvPr id="28" name="Object 4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98738" y="2235200"/>
                        <a:ext cx="1281112"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29" name="Freeform 46"/>
          <p:cNvSpPr>
            <a:spLocks/>
          </p:cNvSpPr>
          <p:nvPr/>
        </p:nvSpPr>
        <p:spPr bwMode="auto">
          <a:xfrm>
            <a:off x="7881938" y="2801938"/>
            <a:ext cx="558800" cy="5080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FF0000"/>
            </a:solidFill>
            <a:prstDash val="solid"/>
            <a:round/>
            <a:headEnd type="none" w="med" len="med"/>
            <a:tailEnd type="none" w="med" len="med"/>
          </a:ln>
          <a:effectLst/>
        </p:spPr>
        <p:txBody>
          <a:bodyPr wrap="none" anchor="ctr"/>
          <a:lstStyle/>
          <a:p>
            <a:endParaRPr lang="en-US">
              <a:latin typeface="+mn-lt"/>
            </a:endParaRPr>
          </a:p>
        </p:txBody>
      </p:sp>
      <p:sp>
        <p:nvSpPr>
          <p:cNvPr id="30" name="Freeform 47"/>
          <p:cNvSpPr>
            <a:spLocks/>
          </p:cNvSpPr>
          <p:nvPr/>
        </p:nvSpPr>
        <p:spPr bwMode="auto">
          <a:xfrm flipV="1">
            <a:off x="7872413" y="4240213"/>
            <a:ext cx="558800" cy="3683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FF0000"/>
            </a:solidFill>
            <a:prstDash val="solid"/>
            <a:round/>
            <a:headEnd type="none" w="med" len="med"/>
            <a:tailEnd type="none" w="med" len="med"/>
          </a:ln>
          <a:effectLst/>
        </p:spPr>
        <p:txBody>
          <a:bodyPr wrap="none" anchor="ctr"/>
          <a:lstStyle/>
          <a:p>
            <a:endParaRPr lang="en-US">
              <a:latin typeface="+mn-lt"/>
            </a:endParaRPr>
          </a:p>
        </p:txBody>
      </p:sp>
      <mc:AlternateContent xmlns:mc="http://schemas.openxmlformats.org/markup-compatibility/2006" xmlns:p14="http://schemas.microsoft.com/office/powerpoint/2010/main">
        <mc:Choice Requires="p14">
          <p:contentPart p14:bwMode="auto" r:id="rId10">
            <p14:nvContentPartPr>
              <p14:cNvPr id="3" name="Ink 2"/>
              <p14:cNvContentPartPr/>
              <p14:nvPr/>
            </p14:nvContentPartPr>
            <p14:xfrm>
              <a:off x="7026480" y="3123720"/>
              <a:ext cx="2391840" cy="2586960"/>
            </p14:xfrm>
          </p:contentPart>
        </mc:Choice>
        <mc:Fallback xmlns="">
          <p:pic>
            <p:nvPicPr>
              <p:cNvPr id="3" name="Ink 2"/>
              <p:cNvPicPr/>
              <p:nvPr/>
            </p:nvPicPr>
            <p:blipFill>
              <a:blip r:embed="rId12"/>
              <a:stretch>
                <a:fillRect/>
              </a:stretch>
            </p:blipFill>
            <p:spPr>
              <a:xfrm>
                <a:off x="7018200" y="3118320"/>
                <a:ext cx="2412720" cy="2603160"/>
              </a:xfrm>
              <a:prstGeom prst="rect">
                <a:avLst/>
              </a:prstGeom>
            </p:spPr>
          </p:pic>
        </mc:Fallback>
      </mc:AlternateContent>
    </p:spTree>
    <p:extLst>
      <p:ext uri="{BB962C8B-B14F-4D97-AF65-F5344CB8AC3E}">
        <p14:creationId xmlns:p14="http://schemas.microsoft.com/office/powerpoint/2010/main" val="15204688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par>
                                <p:cTn id="15" presetID="22" presetClass="entr" presetSubtype="1"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20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20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par>
                                <p:cTn id="31" presetID="22" presetClass="entr" presetSubtype="8"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20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7" grpId="0"/>
      <p:bldP spid="29"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Scattering Events </a:t>
            </a:r>
          </a:p>
        </p:txBody>
      </p:sp>
      <p:graphicFrame>
        <p:nvGraphicFramePr>
          <p:cNvPr id="17" name="Object 3"/>
          <p:cNvGraphicFramePr>
            <a:graphicFrameLocks noChangeAspect="1"/>
          </p:cNvGraphicFramePr>
          <p:nvPr/>
        </p:nvGraphicFramePr>
        <p:xfrm>
          <a:off x="6197600" y="2889250"/>
          <a:ext cx="3162300" cy="998538"/>
        </p:xfrm>
        <a:graphic>
          <a:graphicData uri="http://schemas.openxmlformats.org/presentationml/2006/ole">
            <mc:AlternateContent xmlns:mc="http://schemas.openxmlformats.org/markup-compatibility/2006">
              <mc:Choice xmlns:v="urn:schemas-microsoft-com:vml" Requires="v">
                <p:oleObj name="Equation" r:id="rId2" imgW="1447387" imgH="456924" progId="Equation.DSMT4">
                  <p:embed/>
                </p:oleObj>
              </mc:Choice>
              <mc:Fallback>
                <p:oleObj name="Equation" r:id="rId2" imgW="1447387" imgH="456924" progId="Equation.DSMT4">
                  <p:embed/>
                  <p:pic>
                    <p:nvPicPr>
                      <p:cNvPr id="17"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600" y="2889250"/>
                        <a:ext cx="3162300" cy="99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8" name="Object 17"/>
          <p:cNvGraphicFramePr>
            <a:graphicFrameLocks noChangeAspect="1"/>
          </p:cNvGraphicFramePr>
          <p:nvPr/>
        </p:nvGraphicFramePr>
        <p:xfrm>
          <a:off x="5870576" y="1603376"/>
          <a:ext cx="677863" cy="784225"/>
        </p:xfrm>
        <a:graphic>
          <a:graphicData uri="http://schemas.openxmlformats.org/presentationml/2006/ole">
            <mc:AlternateContent xmlns:mc="http://schemas.openxmlformats.org/markup-compatibility/2006">
              <mc:Choice xmlns:v="urn:schemas-microsoft-com:vml" Requires="v">
                <p:oleObj name="Equation" r:id="rId4" imgW="241269" imgH="279278" progId="Equation.DSMT4">
                  <p:embed/>
                </p:oleObj>
              </mc:Choice>
              <mc:Fallback>
                <p:oleObj name="Equation" r:id="rId4" imgW="241269" imgH="279278" progId="Equation.DSMT4">
                  <p:embed/>
                  <p:pic>
                    <p:nvPicPr>
                      <p:cNvPr id="18"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0576" y="1603376"/>
                        <a:ext cx="677863"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19" name="Line 16"/>
          <p:cNvSpPr>
            <a:spLocks noChangeShapeType="1"/>
          </p:cNvSpPr>
          <p:nvPr/>
        </p:nvSpPr>
        <p:spPr bwMode="auto">
          <a:xfrm flipV="1">
            <a:off x="5651500" y="2336800"/>
            <a:ext cx="4330700" cy="12700"/>
          </a:xfrm>
          <a:prstGeom prst="line">
            <a:avLst/>
          </a:prstGeom>
          <a:noFill/>
          <a:ln w="28575">
            <a:solidFill>
              <a:schemeClr val="tx1"/>
            </a:solidFill>
            <a:round/>
            <a:headEnd/>
            <a:tailEnd/>
          </a:ln>
          <a:effectLst/>
        </p:spPr>
        <p:txBody>
          <a:bodyPr wrap="none" anchor="ctr"/>
          <a:lstStyle/>
          <a:p>
            <a:endParaRPr lang="en-US">
              <a:latin typeface="+mn-lt"/>
            </a:endParaRPr>
          </a:p>
        </p:txBody>
      </p:sp>
      <p:sp>
        <p:nvSpPr>
          <p:cNvPr id="20" name="Freeform 19"/>
          <p:cNvSpPr>
            <a:spLocks/>
          </p:cNvSpPr>
          <p:nvPr/>
        </p:nvSpPr>
        <p:spPr bwMode="auto">
          <a:xfrm flipV="1">
            <a:off x="7807325" y="1978025"/>
            <a:ext cx="558800" cy="3683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FF0000"/>
            </a:solidFill>
            <a:prstDash val="solid"/>
            <a:round/>
            <a:headEnd type="none" w="med" len="med"/>
            <a:tailEnd type="none" w="med" len="med"/>
          </a:ln>
          <a:effectLst/>
        </p:spPr>
        <p:txBody>
          <a:bodyPr wrap="none" anchor="ctr"/>
          <a:lstStyle/>
          <a:p>
            <a:endParaRPr lang="en-US">
              <a:latin typeface="+mn-lt"/>
            </a:endParaRPr>
          </a:p>
        </p:txBody>
      </p:sp>
      <p:sp>
        <p:nvSpPr>
          <p:cNvPr id="21" name="Oval 20"/>
          <p:cNvSpPr>
            <a:spLocks noChangeArrowheads="1"/>
          </p:cNvSpPr>
          <p:nvPr/>
        </p:nvSpPr>
        <p:spPr bwMode="auto">
          <a:xfrm>
            <a:off x="6542088" y="1881188"/>
            <a:ext cx="152400" cy="165100"/>
          </a:xfrm>
          <a:prstGeom prst="ellipse">
            <a:avLst/>
          </a:prstGeom>
          <a:solidFill>
            <a:schemeClr val="tx1"/>
          </a:solidFill>
          <a:ln w="12700">
            <a:solidFill>
              <a:schemeClr val="tx1"/>
            </a:solidFill>
            <a:round/>
            <a:headEnd/>
            <a:tailEnd/>
          </a:ln>
          <a:effectLst/>
        </p:spPr>
        <p:txBody>
          <a:bodyPr wrap="none" anchor="ctr"/>
          <a:lstStyle/>
          <a:p>
            <a:endParaRPr lang="en-US">
              <a:latin typeface="+mn-lt"/>
            </a:endParaRPr>
          </a:p>
        </p:txBody>
      </p:sp>
      <p:sp>
        <p:nvSpPr>
          <p:cNvPr id="22" name="Line 21"/>
          <p:cNvSpPr>
            <a:spLocks noChangeShapeType="1"/>
          </p:cNvSpPr>
          <p:nvPr/>
        </p:nvSpPr>
        <p:spPr bwMode="auto">
          <a:xfrm>
            <a:off x="6694488" y="1944688"/>
            <a:ext cx="723900" cy="0"/>
          </a:xfrm>
          <a:prstGeom prst="line">
            <a:avLst/>
          </a:prstGeom>
          <a:noFill/>
          <a:ln w="12700">
            <a:solidFill>
              <a:schemeClr val="tx1"/>
            </a:solidFill>
            <a:round/>
            <a:headEnd/>
            <a:tailEnd type="arrow" w="med" len="med"/>
          </a:ln>
          <a:effectLst/>
        </p:spPr>
        <p:txBody>
          <a:bodyPr wrap="none" anchor="ctr"/>
          <a:lstStyle/>
          <a:p>
            <a:endParaRPr lang="en-US">
              <a:latin typeface="+mn-lt"/>
            </a:endParaRPr>
          </a:p>
        </p:txBody>
      </p:sp>
      <p:sp>
        <p:nvSpPr>
          <p:cNvPr id="23" name="Text Box 24"/>
          <p:cNvSpPr txBox="1">
            <a:spLocks noChangeArrowheads="1"/>
          </p:cNvSpPr>
          <p:nvPr/>
        </p:nvSpPr>
        <p:spPr bwMode="auto">
          <a:xfrm>
            <a:off x="2038351" y="1519239"/>
            <a:ext cx="2985113" cy="1200329"/>
          </a:xfrm>
          <a:prstGeom prst="rect">
            <a:avLst/>
          </a:prstGeom>
          <a:noFill/>
          <a:ln w="12700">
            <a:noFill/>
            <a:miter lim="800000"/>
            <a:headEnd/>
            <a:tailEnd/>
          </a:ln>
          <a:effectLst/>
        </p:spPr>
        <p:txBody>
          <a:bodyPr wrap="none">
            <a:spAutoFit/>
          </a:bodyPr>
          <a:lstStyle/>
          <a:p>
            <a:pPr algn="l">
              <a:buClr>
                <a:srgbClr val="0000FF"/>
              </a:buClr>
              <a:buSzPct val="85000"/>
              <a:buFont typeface="Wingdings" pitchFamily="2" charset="2"/>
              <a:buChar char="q"/>
            </a:pPr>
            <a:r>
              <a:rPr lang="en-US">
                <a:latin typeface="+mn-lt"/>
              </a:rPr>
              <a:t> Ionized impurity</a:t>
            </a:r>
          </a:p>
          <a:p>
            <a:pPr algn="l">
              <a:buClr>
                <a:srgbClr val="0000FF"/>
              </a:buClr>
              <a:buSzPct val="85000"/>
              <a:buFont typeface="Wingdings" pitchFamily="2" charset="2"/>
              <a:buChar char="q"/>
            </a:pPr>
            <a:r>
              <a:rPr lang="en-US">
                <a:latin typeface="+mn-lt"/>
              </a:rPr>
              <a:t> Phonon scattering</a:t>
            </a:r>
          </a:p>
          <a:p>
            <a:pPr algn="l">
              <a:buClr>
                <a:srgbClr val="0000FF"/>
              </a:buClr>
              <a:buSzPct val="85000"/>
              <a:buFont typeface="Wingdings" pitchFamily="2" charset="2"/>
              <a:buChar char="q"/>
            </a:pPr>
            <a:r>
              <a:rPr lang="en-US">
                <a:latin typeface="+mn-lt"/>
              </a:rPr>
              <a:t> others ….</a:t>
            </a:r>
          </a:p>
        </p:txBody>
      </p:sp>
      <p:sp>
        <p:nvSpPr>
          <p:cNvPr id="24" name="Freeform 25"/>
          <p:cNvSpPr>
            <a:spLocks/>
          </p:cNvSpPr>
          <p:nvPr/>
        </p:nvSpPr>
        <p:spPr bwMode="auto">
          <a:xfrm flipV="1">
            <a:off x="7085013" y="1979613"/>
            <a:ext cx="406400" cy="3683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25" name="Freeform 26"/>
          <p:cNvSpPr>
            <a:spLocks/>
          </p:cNvSpPr>
          <p:nvPr/>
        </p:nvSpPr>
        <p:spPr bwMode="auto">
          <a:xfrm>
            <a:off x="7086600" y="2349500"/>
            <a:ext cx="406400" cy="3683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0000FF"/>
            </a:solidFill>
            <a:prstDash val="dash"/>
            <a:round/>
            <a:headEnd type="none" w="med" len="med"/>
            <a:tailEnd type="none" w="med" len="med"/>
          </a:ln>
          <a:effectLst/>
        </p:spPr>
        <p:txBody>
          <a:bodyPr wrap="none" anchor="ctr"/>
          <a:lstStyle/>
          <a:p>
            <a:endParaRPr lang="en-US">
              <a:latin typeface="+mn-lt"/>
            </a:endParaRPr>
          </a:p>
        </p:txBody>
      </p:sp>
      <p:graphicFrame>
        <p:nvGraphicFramePr>
          <p:cNvPr id="26" name="Object 27"/>
          <p:cNvGraphicFramePr>
            <a:graphicFrameLocks noChangeAspect="1"/>
          </p:cNvGraphicFramePr>
          <p:nvPr/>
        </p:nvGraphicFramePr>
        <p:xfrm>
          <a:off x="2506460" y="2981528"/>
          <a:ext cx="1570038" cy="1044575"/>
        </p:xfrm>
        <a:graphic>
          <a:graphicData uri="http://schemas.openxmlformats.org/presentationml/2006/ole">
            <mc:AlternateContent xmlns:mc="http://schemas.openxmlformats.org/markup-compatibility/2006">
              <mc:Choice xmlns:v="urn:schemas-microsoft-com:vml" Requires="v">
                <p:oleObj name="Equation" r:id="rId6" imgW="951857" imgH="634572" progId="Equation.DSMT4">
                  <p:embed/>
                </p:oleObj>
              </mc:Choice>
              <mc:Fallback>
                <p:oleObj name="Equation" r:id="rId6" imgW="951857" imgH="634572" progId="Equation.DSMT4">
                  <p:embed/>
                  <p:pic>
                    <p:nvPicPr>
                      <p:cNvPr id="26"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6460" y="2981528"/>
                        <a:ext cx="1570038"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27" name="Object 28"/>
          <p:cNvGraphicFramePr>
            <a:graphicFrameLocks noChangeAspect="1"/>
          </p:cNvGraphicFramePr>
          <p:nvPr/>
        </p:nvGraphicFramePr>
        <p:xfrm>
          <a:off x="7786689" y="4110039"/>
          <a:ext cx="1152525" cy="865187"/>
        </p:xfrm>
        <a:graphic>
          <a:graphicData uri="http://schemas.openxmlformats.org/presentationml/2006/ole">
            <mc:AlternateContent xmlns:mc="http://schemas.openxmlformats.org/markup-compatibility/2006">
              <mc:Choice xmlns:v="urn:schemas-microsoft-com:vml" Requires="v">
                <p:oleObj name="Equation" r:id="rId8" imgW="609600" imgH="456924" progId="Equation.DSMT4">
                  <p:embed/>
                </p:oleObj>
              </mc:Choice>
              <mc:Fallback>
                <p:oleObj name="Equation" r:id="rId8" imgW="609600" imgH="456924" progId="Equation.DSMT4">
                  <p:embed/>
                  <p:pic>
                    <p:nvPicPr>
                      <p:cNvPr id="27"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86689" y="4110039"/>
                        <a:ext cx="115252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28" name="Text Box 31"/>
          <p:cNvSpPr txBox="1">
            <a:spLocks noChangeArrowheads="1"/>
          </p:cNvSpPr>
          <p:nvPr/>
        </p:nvSpPr>
        <p:spPr bwMode="auto">
          <a:xfrm>
            <a:off x="6939379" y="5205416"/>
            <a:ext cx="3042821" cy="461665"/>
          </a:xfrm>
          <a:prstGeom prst="rect">
            <a:avLst/>
          </a:prstGeom>
          <a:noFill/>
          <a:ln w="12700">
            <a:noFill/>
            <a:miter lim="800000"/>
            <a:headEnd/>
            <a:tailEnd/>
          </a:ln>
          <a:effectLst/>
        </p:spPr>
        <p:txBody>
          <a:bodyPr wrap="none">
            <a:spAutoFit/>
          </a:bodyPr>
          <a:lstStyle/>
          <a:p>
            <a:r>
              <a:rPr lang="en-US" dirty="0">
                <a:latin typeface="+mn-lt"/>
              </a:rPr>
              <a:t>Matthiessen Rule ….</a:t>
            </a:r>
          </a:p>
        </p:txBody>
      </p:sp>
      <p:graphicFrame>
        <p:nvGraphicFramePr>
          <p:cNvPr id="29" name="Object 6"/>
          <p:cNvGraphicFramePr>
            <a:graphicFrameLocks noChangeAspect="1"/>
          </p:cNvGraphicFramePr>
          <p:nvPr/>
        </p:nvGraphicFramePr>
        <p:xfrm>
          <a:off x="2375534" y="3714982"/>
          <a:ext cx="1798638" cy="773113"/>
        </p:xfrm>
        <a:graphic>
          <a:graphicData uri="http://schemas.openxmlformats.org/presentationml/2006/ole">
            <mc:AlternateContent xmlns:mc="http://schemas.openxmlformats.org/markup-compatibility/2006">
              <mc:Choice xmlns:v="urn:schemas-microsoft-com:vml" Requires="v">
                <p:oleObj name="Equation" r:id="rId10" imgW="1091878" imgH="469601" progId="Equation.DSMT4">
                  <p:embed/>
                </p:oleObj>
              </mc:Choice>
              <mc:Fallback>
                <p:oleObj name="Equation" r:id="rId10" imgW="1091878" imgH="469601" progId="Equation.DSMT4">
                  <p:embed/>
                  <p:pic>
                    <p:nvPicPr>
                      <p:cNvPr id="29"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75534" y="3714982"/>
                        <a:ext cx="1798638" cy="77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30" name="Object 7"/>
          <p:cNvGraphicFramePr>
            <a:graphicFrameLocks noChangeAspect="1"/>
          </p:cNvGraphicFramePr>
          <p:nvPr/>
        </p:nvGraphicFramePr>
        <p:xfrm>
          <a:off x="2408413" y="4497878"/>
          <a:ext cx="2698750" cy="836613"/>
        </p:xfrm>
        <a:graphic>
          <a:graphicData uri="http://schemas.openxmlformats.org/presentationml/2006/ole">
            <mc:AlternateContent xmlns:mc="http://schemas.openxmlformats.org/markup-compatibility/2006">
              <mc:Choice xmlns:v="urn:schemas-microsoft-com:vml" Requires="v">
                <p:oleObj name="Equation" r:id="rId12" imgW="1638093" imgH="507633" progId="Equation.DSMT4">
                  <p:embed/>
                </p:oleObj>
              </mc:Choice>
              <mc:Fallback>
                <p:oleObj name="Equation" r:id="rId12" imgW="1638093" imgH="507633" progId="Equation.DSMT4">
                  <p:embed/>
                  <p:pic>
                    <p:nvPicPr>
                      <p:cNvPr id="30"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08413" y="4497878"/>
                        <a:ext cx="269875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31" name="Object 8"/>
          <p:cNvGraphicFramePr>
            <a:graphicFrameLocks noChangeAspect="1"/>
          </p:cNvGraphicFramePr>
          <p:nvPr/>
        </p:nvGraphicFramePr>
        <p:xfrm>
          <a:off x="2385697" y="5341767"/>
          <a:ext cx="2509838" cy="877887"/>
        </p:xfrm>
        <a:graphic>
          <a:graphicData uri="http://schemas.openxmlformats.org/presentationml/2006/ole">
            <mc:AlternateContent xmlns:mc="http://schemas.openxmlformats.org/markup-compatibility/2006">
              <mc:Choice xmlns:v="urn:schemas-microsoft-com:vml" Requires="v">
                <p:oleObj name="Equation" r:id="rId14" imgW="1523449" imgH="533538" progId="Equation.3">
                  <p:embed/>
                </p:oleObj>
              </mc:Choice>
              <mc:Fallback>
                <p:oleObj name="Equation" r:id="rId14" imgW="1523449" imgH="533538" progId="Equation.3">
                  <p:embed/>
                  <p:pic>
                    <p:nvPicPr>
                      <p:cNvPr id="31"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85697" y="5341767"/>
                        <a:ext cx="2509838"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6">
            <p14:nvContentPartPr>
              <p14:cNvPr id="3" name="Ink 2"/>
              <p14:cNvContentPartPr/>
              <p14:nvPr/>
            </p14:nvContentPartPr>
            <p14:xfrm>
              <a:off x="1420200" y="2533680"/>
              <a:ext cx="10248120" cy="3793320"/>
            </p14:xfrm>
          </p:contentPart>
        </mc:Choice>
        <mc:Fallback xmlns="">
          <p:pic>
            <p:nvPicPr>
              <p:cNvPr id="3" name="Ink 2"/>
              <p:cNvPicPr/>
              <p:nvPr/>
            </p:nvPicPr>
            <p:blipFill>
              <a:blip r:embed="rId18"/>
              <a:stretch>
                <a:fillRect/>
              </a:stretch>
            </p:blipFill>
            <p:spPr>
              <a:xfrm>
                <a:off x="1410480" y="2523600"/>
                <a:ext cx="10267200" cy="3814200"/>
              </a:xfrm>
              <a:prstGeom prst="rect">
                <a:avLst/>
              </a:prstGeom>
            </p:spPr>
          </p:pic>
        </mc:Fallback>
      </mc:AlternateContent>
    </p:spTree>
    <p:extLst>
      <p:ext uri="{BB962C8B-B14F-4D97-AF65-F5344CB8AC3E}">
        <p14:creationId xmlns:p14="http://schemas.microsoft.com/office/powerpoint/2010/main" val="24730271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wipe(left)">
                                      <p:cBhvr>
                                        <p:cTn id="7" dur="1000"/>
                                        <p:tgtEl>
                                          <p:spTgt spid="23">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3">
                                            <p:txEl>
                                              <p:pRg st="1" end="1"/>
                                            </p:txEl>
                                          </p:spTgt>
                                        </p:tgtEl>
                                        <p:attrNameLst>
                                          <p:attrName>style.visibility</p:attrName>
                                        </p:attrNameLst>
                                      </p:cBhvr>
                                      <p:to>
                                        <p:strVal val="visible"/>
                                      </p:to>
                                    </p:set>
                                    <p:animEffect transition="in" filter="wipe(left)">
                                      <p:cBhvr>
                                        <p:cTn id="11" dur="1000"/>
                                        <p:tgtEl>
                                          <p:spTgt spid="23">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23">
                                            <p:txEl>
                                              <p:pRg st="2" end="2"/>
                                            </p:txEl>
                                          </p:spTgt>
                                        </p:tgtEl>
                                        <p:attrNameLst>
                                          <p:attrName>style.visibility</p:attrName>
                                        </p:attrNameLst>
                                      </p:cBhvr>
                                      <p:to>
                                        <p:strVal val="visible"/>
                                      </p:to>
                                    </p:set>
                                    <p:animEffect transition="in" filter="wipe(left)">
                                      <p:cBhvr>
                                        <p:cTn id="15" dur="1000"/>
                                        <p:tgtEl>
                                          <p:spTgt spid="2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for Ionized impurity Scattering </a:t>
            </a:r>
          </a:p>
        </p:txBody>
      </p:sp>
      <p:graphicFrame>
        <p:nvGraphicFramePr>
          <p:cNvPr id="5" name="Object 6"/>
          <p:cNvGraphicFramePr>
            <a:graphicFrameLocks noChangeAspect="1"/>
          </p:cNvGraphicFramePr>
          <p:nvPr/>
        </p:nvGraphicFramePr>
        <p:xfrm>
          <a:off x="5885816" y="1514476"/>
          <a:ext cx="677863" cy="784225"/>
        </p:xfrm>
        <a:graphic>
          <a:graphicData uri="http://schemas.openxmlformats.org/presentationml/2006/ole">
            <mc:AlternateContent xmlns:mc="http://schemas.openxmlformats.org/markup-compatibility/2006">
              <mc:Choice xmlns:v="urn:schemas-microsoft-com:vml" Requires="v">
                <p:oleObj name="Equation" r:id="rId2" imgW="241269" imgH="279278" progId="Equation.DSMT4">
                  <p:embed/>
                </p:oleObj>
              </mc:Choice>
              <mc:Fallback>
                <p:oleObj name="Equation" r:id="rId2" imgW="241269" imgH="279278" progId="Equation.DSMT4">
                  <p:embed/>
                  <p:pic>
                    <p:nvPicPr>
                      <p:cNvPr id="5"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5816" y="1514476"/>
                        <a:ext cx="677863"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6" name="Line 25"/>
          <p:cNvSpPr>
            <a:spLocks noChangeShapeType="1"/>
          </p:cNvSpPr>
          <p:nvPr/>
        </p:nvSpPr>
        <p:spPr bwMode="auto">
          <a:xfrm flipV="1">
            <a:off x="5666740" y="2247900"/>
            <a:ext cx="4330700" cy="12700"/>
          </a:xfrm>
          <a:prstGeom prst="line">
            <a:avLst/>
          </a:prstGeom>
          <a:noFill/>
          <a:ln w="12700">
            <a:solidFill>
              <a:srgbClr val="0000FF"/>
            </a:solidFill>
            <a:round/>
            <a:headEnd/>
            <a:tailEnd/>
          </a:ln>
          <a:effectLst/>
        </p:spPr>
        <p:txBody>
          <a:bodyPr wrap="none" anchor="ctr"/>
          <a:lstStyle/>
          <a:p>
            <a:endParaRPr lang="en-US"/>
          </a:p>
        </p:txBody>
      </p:sp>
      <p:sp>
        <p:nvSpPr>
          <p:cNvPr id="7" name="Freeform 28"/>
          <p:cNvSpPr>
            <a:spLocks/>
          </p:cNvSpPr>
          <p:nvPr/>
        </p:nvSpPr>
        <p:spPr bwMode="auto">
          <a:xfrm flipV="1">
            <a:off x="7822565" y="1889125"/>
            <a:ext cx="558800" cy="368300"/>
          </a:xfrm>
          <a:custGeom>
            <a:avLst/>
            <a:gdLst/>
            <a:ahLst/>
            <a:cxnLst>
              <a:cxn ang="0">
                <a:pos x="0" y="0"/>
              </a:cxn>
              <a:cxn ang="0">
                <a:pos x="131" y="0"/>
              </a:cxn>
              <a:cxn ang="0">
                <a:pos x="128" y="456"/>
              </a:cxn>
              <a:cxn ang="0">
                <a:pos x="254" y="456"/>
              </a:cxn>
              <a:cxn ang="0">
                <a:pos x="256" y="0"/>
              </a:cxn>
              <a:cxn ang="0">
                <a:pos x="352" y="0"/>
              </a:cxn>
            </a:cxnLst>
            <a:rect l="0" t="0" r="r" b="b"/>
            <a:pathLst>
              <a:path w="352" h="456">
                <a:moveTo>
                  <a:pt x="0" y="0"/>
                </a:moveTo>
                <a:lnTo>
                  <a:pt x="131" y="0"/>
                </a:lnTo>
                <a:lnTo>
                  <a:pt x="128" y="456"/>
                </a:lnTo>
                <a:lnTo>
                  <a:pt x="254" y="456"/>
                </a:lnTo>
                <a:lnTo>
                  <a:pt x="256" y="0"/>
                </a:lnTo>
                <a:lnTo>
                  <a:pt x="352" y="0"/>
                </a:lnTo>
              </a:path>
            </a:pathLst>
          </a:custGeom>
          <a:noFill/>
          <a:ln w="12700" cap="flat" cmpd="sng">
            <a:solidFill>
              <a:srgbClr val="FF0000"/>
            </a:solidFill>
            <a:prstDash val="solid"/>
            <a:round/>
            <a:headEnd type="none" w="med" len="med"/>
            <a:tailEnd type="none" w="med" len="med"/>
          </a:ln>
          <a:effectLst/>
        </p:spPr>
        <p:txBody>
          <a:bodyPr wrap="none" anchor="ctr"/>
          <a:lstStyle/>
          <a:p>
            <a:endParaRPr lang="en-US"/>
          </a:p>
        </p:txBody>
      </p:sp>
      <p:sp>
        <p:nvSpPr>
          <p:cNvPr id="8" name="Oval 29"/>
          <p:cNvSpPr>
            <a:spLocks noChangeArrowheads="1"/>
          </p:cNvSpPr>
          <p:nvPr/>
        </p:nvSpPr>
        <p:spPr bwMode="auto">
          <a:xfrm>
            <a:off x="6557328" y="1792288"/>
            <a:ext cx="152400" cy="165100"/>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9" name="Line 30"/>
          <p:cNvSpPr>
            <a:spLocks noChangeShapeType="1"/>
          </p:cNvSpPr>
          <p:nvPr/>
        </p:nvSpPr>
        <p:spPr bwMode="auto">
          <a:xfrm>
            <a:off x="6709728" y="1855788"/>
            <a:ext cx="723900" cy="0"/>
          </a:xfrm>
          <a:prstGeom prst="line">
            <a:avLst/>
          </a:prstGeom>
          <a:noFill/>
          <a:ln w="12700">
            <a:solidFill>
              <a:schemeClr val="tx1"/>
            </a:solidFill>
            <a:round/>
            <a:headEnd/>
            <a:tailEnd type="arrow" w="med" len="med"/>
          </a:ln>
          <a:effectLst/>
        </p:spPr>
        <p:txBody>
          <a:bodyPr wrap="none" anchor="ctr"/>
          <a:lstStyle/>
          <a:p>
            <a:endParaRPr lang="en-US"/>
          </a:p>
        </p:txBody>
      </p:sp>
      <p:pic>
        <p:nvPicPr>
          <p:cNvPr id="10" name="Picture 38"/>
          <p:cNvPicPr>
            <a:picLocks noChangeAspect="1" noChangeArrowheads="1"/>
          </p:cNvPicPr>
          <p:nvPr/>
        </p:nvPicPr>
        <p:blipFill>
          <a:blip r:embed="rId4" cstate="print"/>
          <a:srcRect/>
          <a:stretch>
            <a:fillRect/>
          </a:stretch>
        </p:blipFill>
        <p:spPr bwMode="auto">
          <a:xfrm>
            <a:off x="2584450" y="2667001"/>
            <a:ext cx="6286500" cy="3636963"/>
          </a:xfrm>
          <a:prstGeom prst="rect">
            <a:avLst/>
          </a:prstGeom>
          <a:noFill/>
          <a:ln w="12700">
            <a:noFill/>
            <a:miter lim="800000"/>
            <a:headEnd/>
            <a:tailEnd/>
          </a:ln>
          <a:effectLst/>
        </p:spPr>
      </p:pic>
      <p:graphicFrame>
        <p:nvGraphicFramePr>
          <p:cNvPr id="11" name="Object 40"/>
          <p:cNvGraphicFramePr>
            <a:graphicFrameLocks noChangeAspect="1"/>
          </p:cNvGraphicFramePr>
          <p:nvPr/>
        </p:nvGraphicFramePr>
        <p:xfrm>
          <a:off x="1878013" y="1387476"/>
          <a:ext cx="3384550" cy="1084263"/>
        </p:xfrm>
        <a:graphic>
          <a:graphicData uri="http://schemas.openxmlformats.org/presentationml/2006/ole">
            <mc:AlternateContent xmlns:mc="http://schemas.openxmlformats.org/markup-compatibility/2006">
              <mc:Choice xmlns:v="urn:schemas-microsoft-com:vml" Requires="v">
                <p:oleObj name="Equation" r:id="rId5" imgW="1904862" imgH="609600" progId="Equation.DSMT4">
                  <p:embed/>
                </p:oleObj>
              </mc:Choice>
              <mc:Fallback>
                <p:oleObj name="Equation" r:id="rId5" imgW="1904862" imgH="609600" progId="Equation.DSMT4">
                  <p:embed/>
                  <p:pic>
                    <p:nvPicPr>
                      <p:cNvPr id="11" name="Object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8013" y="1387476"/>
                        <a:ext cx="3384550" cy="108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2402308" name="Object 4"/>
          <p:cNvGraphicFramePr>
            <a:graphicFrameLocks noChangeAspect="1"/>
          </p:cNvGraphicFramePr>
          <p:nvPr/>
        </p:nvGraphicFramePr>
        <p:xfrm>
          <a:off x="9260611" y="3921761"/>
          <a:ext cx="935543" cy="634665"/>
        </p:xfrm>
        <a:graphic>
          <a:graphicData uri="http://schemas.openxmlformats.org/presentationml/2006/ole">
            <mc:AlternateContent xmlns:mc="http://schemas.openxmlformats.org/markup-compatibility/2006">
              <mc:Choice xmlns:v="urn:schemas-microsoft-com:vml" Requires="v">
                <p:oleObj name="Equation" r:id="rId7" imgW="355294" imgH="241269" progId="Equation.3">
                  <p:embed/>
                </p:oleObj>
              </mc:Choice>
              <mc:Fallback>
                <p:oleObj name="Equation" r:id="rId7" imgW="355294" imgH="241269" progId="Equation.3">
                  <p:embed/>
                  <p:pic>
                    <p:nvPicPr>
                      <p:cNvPr id="240230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60611" y="3921761"/>
                        <a:ext cx="935543" cy="634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cxnSp>
        <p:nvCxnSpPr>
          <p:cNvPr id="15" name="Straight Arrow Connector 14"/>
          <p:cNvCxnSpPr/>
          <p:nvPr/>
        </p:nvCxnSpPr>
        <p:spPr>
          <a:xfrm rot="10800000" flipV="1">
            <a:off x="8778240" y="4470400"/>
            <a:ext cx="406400" cy="22352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
            <p14:nvContentPartPr>
              <p14:cNvPr id="3" name="Ink 2"/>
              <p14:cNvContentPartPr/>
              <p14:nvPr/>
            </p14:nvContentPartPr>
            <p14:xfrm>
              <a:off x="2759760" y="3159360"/>
              <a:ext cx="6125760" cy="3026160"/>
            </p14:xfrm>
          </p:contentPart>
        </mc:Choice>
        <mc:Fallback xmlns="">
          <p:pic>
            <p:nvPicPr>
              <p:cNvPr id="3" name="Ink 2"/>
              <p:cNvPicPr/>
              <p:nvPr/>
            </p:nvPicPr>
            <p:blipFill>
              <a:blip r:embed="rId11"/>
              <a:stretch>
                <a:fillRect/>
              </a:stretch>
            </p:blipFill>
            <p:spPr>
              <a:xfrm>
                <a:off x="2748600" y="3148920"/>
                <a:ext cx="6147360" cy="3040920"/>
              </a:xfrm>
              <a:prstGeom prst="rect">
                <a:avLst/>
              </a:prstGeom>
            </p:spPr>
          </p:pic>
        </mc:Fallback>
      </mc:AlternateContent>
    </p:spTree>
    <p:extLst>
      <p:ext uri="{BB962C8B-B14F-4D97-AF65-F5344CB8AC3E}">
        <p14:creationId xmlns:p14="http://schemas.microsoft.com/office/powerpoint/2010/main" val="2385478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0230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Temperature-dependent Mobility</a:t>
            </a:r>
          </a:p>
        </p:txBody>
      </p:sp>
      <p:pic>
        <p:nvPicPr>
          <p:cNvPr id="7" name="Picture 22"/>
          <p:cNvPicPr>
            <a:picLocks noChangeAspect="1" noChangeArrowheads="1"/>
          </p:cNvPicPr>
          <p:nvPr/>
        </p:nvPicPr>
        <p:blipFill>
          <a:blip r:embed="rId2" cstate="print"/>
          <a:srcRect/>
          <a:stretch>
            <a:fillRect/>
          </a:stretch>
        </p:blipFill>
        <p:spPr bwMode="auto">
          <a:xfrm>
            <a:off x="5334000" y="1219200"/>
            <a:ext cx="3929063" cy="4913312"/>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8" name="Object 27"/>
              <p:cNvSpPr txBox="1"/>
              <p:nvPr/>
            </p:nvSpPr>
            <p:spPr bwMode="auto">
              <a:xfrm>
                <a:off x="2325688" y="3079750"/>
                <a:ext cx="3236912" cy="1111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𝜇</m:t>
                          </m:r>
                        </m:e>
                        <m:sub>
                          <m:r>
                            <a:rPr lang="en-US" sz="2800" i="1">
                              <a:solidFill>
                                <a:srgbClr val="000000"/>
                              </a:solidFill>
                              <a:latin typeface="Cambria Math" panose="02040503050406030204" pitchFamily="18" charset="0"/>
                            </a:rPr>
                            <m:t>𝑛</m:t>
                          </m:r>
                        </m:sub>
                      </m:sSub>
                      <m:r>
                        <a:rPr lang="en-US" sz="2800" i="1">
                          <a:solidFill>
                            <a:srgbClr val="000000"/>
                          </a:solidFill>
                          <a:latin typeface="Cambria Math" panose="02040503050406030204" pitchFamily="18" charset="0"/>
                        </a:rPr>
                        <m:t>∼</m:t>
                      </m:r>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𝜏</m:t>
                          </m:r>
                        </m:e>
                        <m:sub>
                          <m:r>
                            <a:rPr lang="en-US" sz="2800" i="1">
                              <a:solidFill>
                                <a:srgbClr val="000000"/>
                              </a:solidFill>
                              <a:latin typeface="Cambria Math" panose="02040503050406030204" pitchFamily="18" charset="0"/>
                            </a:rPr>
                            <m:t>𝑛</m:t>
                          </m:r>
                        </m:sub>
                      </m:sSub>
                      <m:r>
                        <a:rPr lang="en-US" sz="2800" i="1">
                          <a:solidFill>
                            <a:srgbClr val="000000"/>
                          </a:solidFill>
                          <a:latin typeface="Cambria Math" panose="02040503050406030204" pitchFamily="18" charset="0"/>
                        </a:rPr>
                        <m:t>~</m:t>
                      </m:r>
                      <m:sSup>
                        <m:sSupPr>
                          <m:ctrlPr>
                            <a:rPr lang="en-US" sz="2800" i="1">
                              <a:solidFill>
                                <a:srgbClr val="000000"/>
                              </a:solidFill>
                              <a:latin typeface="Cambria Math" panose="02040503050406030204" pitchFamily="18" charset="0"/>
                            </a:rPr>
                          </m:ctrlPr>
                        </m:sSupPr>
                        <m:e>
                          <m:r>
                            <a:rPr lang="en-US" sz="2800" i="1">
                              <a:solidFill>
                                <a:srgbClr val="000000"/>
                              </a:solidFill>
                              <a:latin typeface="Cambria Math" panose="02040503050406030204" pitchFamily="18" charset="0"/>
                            </a:rPr>
                            <m:t>𝑇</m:t>
                          </m:r>
                        </m:e>
                        <m:sup>
                          <m:f>
                            <m:fPr>
                              <m:ctrlPr>
                                <a:rPr lang="en-US" sz="2800" i="1">
                                  <a:solidFill>
                                    <a:srgbClr val="000000"/>
                                  </a:solidFill>
                                  <a:latin typeface="Cambria Math" panose="02040503050406030204" pitchFamily="18" charset="0"/>
                                </a:rPr>
                              </m:ctrlPr>
                            </m:fPr>
                            <m:num>
                              <m:r>
                                <a:rPr lang="en-US" sz="2800" i="1">
                                  <a:solidFill>
                                    <a:srgbClr val="000000"/>
                                  </a:solidFill>
                                  <a:latin typeface="Cambria Math" panose="02040503050406030204" pitchFamily="18" charset="0"/>
                                </a:rPr>
                                <m:t>−3</m:t>
                              </m:r>
                            </m:num>
                            <m:den>
                              <m:r>
                                <a:rPr lang="en-US" sz="2800" i="1">
                                  <a:solidFill>
                                    <a:srgbClr val="000000"/>
                                  </a:solidFill>
                                  <a:latin typeface="Cambria Math" panose="02040503050406030204" pitchFamily="18" charset="0"/>
                                </a:rPr>
                                <m:t>2</m:t>
                              </m:r>
                            </m:den>
                          </m:f>
                        </m:sup>
                      </m:sSup>
                    </m:oMath>
                  </m:oMathPara>
                </a14:m>
                <a:endParaRPr lang="en-US" sz="2800" dirty="0"/>
              </a:p>
            </p:txBody>
          </p:sp>
        </mc:Choice>
        <mc:Fallback xmlns="">
          <p:sp>
            <p:nvSpPr>
              <p:cNvPr id="8" name="Object 27"/>
              <p:cNvSpPr txBox="1">
                <a:spLocks noRot="1" noChangeAspect="1" noMove="1" noResize="1" noEditPoints="1" noAdjustHandles="1" noChangeArrowheads="1" noChangeShapeType="1" noTextEdit="1"/>
              </p:cNvSpPr>
              <p:nvPr/>
            </p:nvSpPr>
            <p:spPr bwMode="auto">
              <a:xfrm>
                <a:off x="2325688" y="3079750"/>
                <a:ext cx="3236912" cy="1111250"/>
              </a:xfrm>
              <a:prstGeom prst="rect">
                <a:avLst/>
              </a:prstGeom>
              <a:blipFill>
                <a:blip r:embed="rId3"/>
                <a:stretch>
                  <a:fillRect/>
                </a:stretch>
              </a:blipFill>
              <a:ln>
                <a:noFill/>
              </a:ln>
              <a:effectLst/>
            </p:spPr>
            <p:txBody>
              <a:bodyPr/>
              <a:lstStyle/>
              <a:p>
                <a:r>
                  <a:rPr lang="en-US">
                    <a:noFill/>
                  </a:rPr>
                  <a:t> </a:t>
                </a:r>
              </a:p>
            </p:txBody>
          </p:sp>
        </mc:Fallback>
      </mc:AlternateContent>
      <p:pic>
        <p:nvPicPr>
          <p:cNvPr id="9" name="Picture 38">
            <a:extLst>
              <a:ext uri="{FF2B5EF4-FFF2-40B4-BE49-F238E27FC236}">
                <a16:creationId xmlns:a16="http://schemas.microsoft.com/office/drawing/2014/main" id="{EA6D6987-3DCE-45E9-AD70-297C22F048AE}"/>
              </a:ext>
            </a:extLst>
          </p:cNvPr>
          <p:cNvPicPr>
            <a:picLocks noChangeAspect="1" noChangeArrowheads="1"/>
          </p:cNvPicPr>
          <p:nvPr/>
        </p:nvPicPr>
        <p:blipFill>
          <a:blip r:embed="rId4" cstate="print"/>
          <a:srcRect/>
          <a:stretch>
            <a:fillRect/>
          </a:stretch>
        </p:blipFill>
        <p:spPr bwMode="auto">
          <a:xfrm>
            <a:off x="9448800" y="833121"/>
            <a:ext cx="2053776" cy="1188182"/>
          </a:xfrm>
          <a:prstGeom prst="rect">
            <a:avLst/>
          </a:prstGeom>
          <a:noFill/>
          <a:ln w="12700">
            <a:noFill/>
            <a:miter lim="800000"/>
            <a:headEnd/>
            <a:tailEnd/>
          </a:ln>
          <a:effectLst/>
        </p:spPr>
      </p:pic>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265840" y="1518840"/>
              <a:ext cx="6640920" cy="4738320"/>
            </p14:xfrm>
          </p:contentPart>
        </mc:Choice>
        <mc:Fallback xmlns="">
          <p:pic>
            <p:nvPicPr>
              <p:cNvPr id="3" name="Ink 2"/>
              <p:cNvPicPr/>
              <p:nvPr/>
            </p:nvPicPr>
            <p:blipFill>
              <a:blip r:embed="rId6"/>
              <a:stretch>
                <a:fillRect/>
              </a:stretch>
            </p:blipFill>
            <p:spPr>
              <a:xfrm>
                <a:off x="2256480" y="1511280"/>
                <a:ext cx="6659640" cy="4756680"/>
              </a:xfrm>
              <a:prstGeom prst="rect">
                <a:avLst/>
              </a:prstGeom>
            </p:spPr>
          </p:pic>
        </mc:Fallback>
      </mc:AlternateContent>
    </p:spTree>
    <p:extLst>
      <p:ext uri="{BB962C8B-B14F-4D97-AF65-F5344CB8AC3E}">
        <p14:creationId xmlns:p14="http://schemas.microsoft.com/office/powerpoint/2010/main" val="23904409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Intermediate Summary</a:t>
            </a:r>
          </a:p>
        </p:txBody>
      </p:sp>
      <p:sp>
        <p:nvSpPr>
          <p:cNvPr id="5" name="Text Box 3"/>
          <p:cNvSpPr txBox="1">
            <a:spLocks noChangeArrowheads="1"/>
          </p:cNvSpPr>
          <p:nvPr/>
        </p:nvSpPr>
        <p:spPr bwMode="auto">
          <a:xfrm>
            <a:off x="689424" y="1066800"/>
            <a:ext cx="10210799" cy="4832092"/>
          </a:xfrm>
          <a:prstGeom prst="rect">
            <a:avLst/>
          </a:prstGeom>
          <a:noFill/>
          <a:ln w="12700">
            <a:noFill/>
            <a:miter lim="800000"/>
            <a:headEnd/>
            <a:tailEnd/>
          </a:ln>
          <a:effectLst/>
        </p:spPr>
        <p:txBody>
          <a:bodyPr wrap="square">
            <a:spAutoFit/>
          </a:bodyPr>
          <a:lstStyle/>
          <a:p>
            <a:pPr marL="514350" indent="-514350" algn="l">
              <a:buFont typeface="Arial" panose="020B0604020202020204" pitchFamily="34" charset="0"/>
              <a:buChar char="•"/>
            </a:pPr>
            <a:r>
              <a:rPr lang="en-US" sz="2800" dirty="0">
                <a:latin typeface="+mn-lt"/>
              </a:rPr>
              <a:t>Poisson and drift-diffusion equations </a:t>
            </a:r>
          </a:p>
          <a:p>
            <a:pPr marL="971550" lvl="1" indent="-514350">
              <a:buFont typeface="Arial" panose="020B0604020202020204" pitchFamily="34" charset="0"/>
              <a:buChar char="•"/>
            </a:pPr>
            <a:r>
              <a:rPr lang="en-US" sz="2800" dirty="0">
                <a:latin typeface="+mn-lt"/>
              </a:rPr>
              <a:t>form a complete semi-classical transport model </a:t>
            </a:r>
          </a:p>
          <a:p>
            <a:pPr marL="971550" lvl="1" indent="-514350">
              <a:buFont typeface="Arial" panose="020B0604020202020204" pitchFamily="34" charset="0"/>
              <a:buChar char="•"/>
            </a:pPr>
            <a:r>
              <a:rPr lang="en-US" sz="2800" dirty="0">
                <a:latin typeface="+mn-lt"/>
              </a:rPr>
              <a:t>explain wide variety of device phenomena. </a:t>
            </a:r>
          </a:p>
          <a:p>
            <a:pPr marL="514350" indent="-514350" algn="l">
              <a:buFont typeface="Arial" panose="020B0604020202020204" pitchFamily="34" charset="0"/>
              <a:buChar char="•"/>
            </a:pPr>
            <a:endParaRPr lang="en-US" sz="2800" dirty="0">
              <a:latin typeface="+mn-lt"/>
            </a:endParaRPr>
          </a:p>
          <a:p>
            <a:pPr marL="514350" indent="-514350" algn="l">
              <a:buFont typeface="Arial" panose="020B0604020202020204" pitchFamily="34" charset="0"/>
              <a:buChar char="•"/>
            </a:pPr>
            <a:r>
              <a:rPr lang="en-US" sz="2800" dirty="0">
                <a:latin typeface="+mn-lt"/>
              </a:rPr>
              <a:t>Drift current results from response of electrons/holes to electric field. </a:t>
            </a:r>
          </a:p>
          <a:p>
            <a:pPr marL="514350" indent="-514350" algn="l">
              <a:buFont typeface="Arial" panose="020B0604020202020204" pitchFamily="34" charset="0"/>
              <a:buChar char="•"/>
            </a:pPr>
            <a:endParaRPr lang="en-US" sz="2800" dirty="0">
              <a:latin typeface="+mn-lt"/>
            </a:endParaRPr>
          </a:p>
          <a:p>
            <a:pPr marL="514350" indent="-514350" algn="l">
              <a:buFont typeface="Arial" panose="020B0604020202020204" pitchFamily="34" charset="0"/>
              <a:buChar char="•"/>
            </a:pPr>
            <a:r>
              <a:rPr lang="en-US" sz="2800" dirty="0">
                <a:latin typeface="+mn-lt"/>
              </a:rPr>
              <a:t>The physics of mobility is complex and material dependent. </a:t>
            </a:r>
            <a:endParaRPr lang="en-US" sz="2800" b="1" dirty="0">
              <a:latin typeface="+mn-lt"/>
            </a:endParaRPr>
          </a:p>
          <a:p>
            <a:pPr marL="514350" indent="-514350" algn="l">
              <a:buFont typeface="Arial" panose="020B0604020202020204" pitchFamily="34" charset="0"/>
              <a:buChar char="•"/>
            </a:pPr>
            <a:endParaRPr lang="en-US" sz="2800" b="1" dirty="0">
              <a:latin typeface="+mn-lt"/>
            </a:endParaRPr>
          </a:p>
          <a:p>
            <a:pPr marL="514350" indent="-514350" algn="l">
              <a:buFont typeface="Arial" panose="020B0604020202020204" pitchFamily="34" charset="0"/>
              <a:buChar char="•"/>
            </a:pPr>
            <a:r>
              <a:rPr lang="en-US" sz="2800" dirty="0">
                <a:latin typeface="+mn-lt"/>
              </a:rPr>
              <a:t>Constancy of low-field mobility can be checked by experiments. </a:t>
            </a:r>
            <a:endParaRPr lang="en-US" dirty="0">
              <a:latin typeface="+mn-lt"/>
            </a:endParaRPr>
          </a:p>
        </p:txBody>
      </p:sp>
      <p:pic>
        <p:nvPicPr>
          <p:cNvPr id="4" name="Picture 22">
            <a:extLst>
              <a:ext uri="{FF2B5EF4-FFF2-40B4-BE49-F238E27FC236}">
                <a16:creationId xmlns:a16="http://schemas.microsoft.com/office/drawing/2014/main" id="{D00DD417-1338-479B-9E17-E1720F539F18}"/>
              </a:ext>
            </a:extLst>
          </p:cNvPr>
          <p:cNvPicPr>
            <a:picLocks noChangeAspect="1" noChangeArrowheads="1"/>
          </p:cNvPicPr>
          <p:nvPr/>
        </p:nvPicPr>
        <p:blipFill>
          <a:blip r:embed="rId2" cstate="print"/>
          <a:srcRect/>
          <a:stretch>
            <a:fillRect/>
          </a:stretch>
        </p:blipFill>
        <p:spPr bwMode="auto">
          <a:xfrm>
            <a:off x="10700353" y="2209800"/>
            <a:ext cx="1491647" cy="1865312"/>
          </a:xfrm>
          <a:prstGeom prst="rect">
            <a:avLst/>
          </a:prstGeom>
          <a:noFill/>
          <a:ln w="12700">
            <a:noFill/>
            <a:miter lim="800000"/>
            <a:headEnd/>
            <a:tailEnd/>
          </a:ln>
          <a:effectLst/>
        </p:spPr>
      </p:pic>
      <p:pic>
        <p:nvPicPr>
          <p:cNvPr id="6" name="Picture 38">
            <a:extLst>
              <a:ext uri="{FF2B5EF4-FFF2-40B4-BE49-F238E27FC236}">
                <a16:creationId xmlns:a16="http://schemas.microsoft.com/office/drawing/2014/main" id="{94D7871D-D7F8-413B-BA7C-F5B4E3DC7750}"/>
              </a:ext>
            </a:extLst>
          </p:cNvPr>
          <p:cNvPicPr>
            <a:picLocks noChangeAspect="1" noChangeArrowheads="1"/>
          </p:cNvPicPr>
          <p:nvPr/>
        </p:nvPicPr>
        <p:blipFill>
          <a:blip r:embed="rId3" cstate="print"/>
          <a:srcRect/>
          <a:stretch>
            <a:fillRect/>
          </a:stretch>
        </p:blipFill>
        <p:spPr bwMode="auto">
          <a:xfrm>
            <a:off x="9448800" y="833121"/>
            <a:ext cx="2053776" cy="1188182"/>
          </a:xfrm>
          <a:prstGeom prst="rect">
            <a:avLst/>
          </a:prstGeom>
          <a:noFill/>
          <a:ln w="12700">
            <a:noFill/>
            <a:miter lim="800000"/>
            <a:headEnd/>
            <a:tailEnd/>
          </a:ln>
          <a:effectLst/>
        </p:spPr>
      </p:pic>
    </p:spTree>
    <p:extLst>
      <p:ext uri="{BB962C8B-B14F-4D97-AF65-F5344CB8AC3E}">
        <p14:creationId xmlns:p14="http://schemas.microsoft.com/office/powerpoint/2010/main" val="41606570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solidFill>
                  <a:schemeClr val="bg1"/>
                </a:solidFill>
              </a:rPr>
              <a:t>High Field Effects </a:t>
            </a:r>
          </a:p>
          <a:p>
            <a:pPr lvl="1"/>
            <a:r>
              <a:rPr lang="en-US" dirty="0">
                <a:solidFill>
                  <a:schemeClr val="bg1"/>
                </a:solidFill>
              </a:rPr>
              <a:t>Mobility Measurement</a:t>
            </a:r>
          </a:p>
          <a:p>
            <a:r>
              <a:rPr lang="en-US" sz="2400" dirty="0"/>
              <a:t>17.3 </a:t>
            </a:r>
            <a:r>
              <a:rPr lang="en-US" sz="2400" dirty="0">
                <a:solidFill>
                  <a:schemeClr val="bg1"/>
                </a:solidFill>
              </a:rPr>
              <a:t>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1" y="926856"/>
            <a:ext cx="2563466" cy="1063481"/>
          </a:xfrm>
          <a:prstGeom prst="rect">
            <a:avLst/>
          </a:prstGeom>
        </p:spPr>
      </p:pic>
      <p:sp>
        <p:nvSpPr>
          <p:cNvPr id="44" name="Oval 39">
            <a:extLst>
              <a:ext uri="{FF2B5EF4-FFF2-40B4-BE49-F238E27FC236}">
                <a16:creationId xmlns:a16="http://schemas.microsoft.com/office/drawing/2014/main" id="{94265C43-82AE-3344-8248-A61DBEDFDC6F}"/>
              </a:ext>
            </a:extLst>
          </p:cNvPr>
          <p:cNvSpPr>
            <a:spLocks noChangeArrowheads="1"/>
          </p:cNvSpPr>
          <p:nvPr/>
        </p:nvSpPr>
        <p:spPr bwMode="auto">
          <a:xfrm>
            <a:off x="1847967" y="113923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46" name="Line 40">
            <a:extLst>
              <a:ext uri="{FF2B5EF4-FFF2-40B4-BE49-F238E27FC236}">
                <a16:creationId xmlns:a16="http://schemas.microsoft.com/office/drawing/2014/main" id="{3CD7E3F4-123E-F945-9F27-F99C58CFACEF}"/>
              </a:ext>
            </a:extLst>
          </p:cNvPr>
          <p:cNvSpPr>
            <a:spLocks noChangeShapeType="1"/>
          </p:cNvSpPr>
          <p:nvPr/>
        </p:nvSpPr>
        <p:spPr bwMode="auto">
          <a:xfrm flipH="1">
            <a:off x="1530467" y="119003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7" name="Line 10">
            <a:extLst>
              <a:ext uri="{FF2B5EF4-FFF2-40B4-BE49-F238E27FC236}">
                <a16:creationId xmlns:a16="http://schemas.microsoft.com/office/drawing/2014/main" id="{3F5CF020-9CEA-CB4B-8B81-CF4D66E6CEC0}"/>
              </a:ext>
            </a:extLst>
          </p:cNvPr>
          <p:cNvSpPr>
            <a:spLocks noChangeShapeType="1"/>
          </p:cNvSpPr>
          <p:nvPr/>
        </p:nvSpPr>
        <p:spPr bwMode="auto">
          <a:xfrm>
            <a:off x="1682867" y="935306"/>
            <a:ext cx="315785" cy="0"/>
          </a:xfrm>
          <a:prstGeom prst="line">
            <a:avLst/>
          </a:prstGeom>
          <a:noFill/>
          <a:ln w="12700">
            <a:solidFill>
              <a:schemeClr val="tx1"/>
            </a:solidFill>
            <a:round/>
            <a:headEnd type="arrow" w="med" len="med"/>
            <a:tailEnd/>
          </a:ln>
          <a:effectLst/>
        </p:spPr>
        <p:txBody>
          <a:bodyPr/>
          <a:lstStyle/>
          <a:p>
            <a:endParaRPr lang="en-US"/>
          </a:p>
        </p:txBody>
      </p:sp>
      <p:sp>
        <p:nvSpPr>
          <p:cNvPr id="70" name="Text Box 11">
            <a:extLst>
              <a:ext uri="{FF2B5EF4-FFF2-40B4-BE49-F238E27FC236}">
                <a16:creationId xmlns:a16="http://schemas.microsoft.com/office/drawing/2014/main" id="{57EF1114-1B6B-4449-A2FA-6212B6A786F0}"/>
              </a:ext>
            </a:extLst>
          </p:cNvPr>
          <p:cNvSpPr txBox="1">
            <a:spLocks noChangeArrowheads="1"/>
          </p:cNvSpPr>
          <p:nvPr/>
        </p:nvSpPr>
        <p:spPr bwMode="auto">
          <a:xfrm>
            <a:off x="2040251" y="685800"/>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1" name="Oval 26">
            <a:extLst>
              <a:ext uri="{FF2B5EF4-FFF2-40B4-BE49-F238E27FC236}">
                <a16:creationId xmlns:a16="http://schemas.microsoft.com/office/drawing/2014/main" id="{0EDCEE1E-81A8-4543-AED1-27912086B60D}"/>
              </a:ext>
            </a:extLst>
          </p:cNvPr>
          <p:cNvSpPr>
            <a:spLocks noChangeArrowheads="1"/>
          </p:cNvSpPr>
          <p:nvPr/>
        </p:nvSpPr>
        <p:spPr bwMode="auto">
          <a:xfrm>
            <a:off x="2181225" y="113923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2" name="Line 27">
            <a:extLst>
              <a:ext uri="{FF2B5EF4-FFF2-40B4-BE49-F238E27FC236}">
                <a16:creationId xmlns:a16="http://schemas.microsoft.com/office/drawing/2014/main" id="{7936AA1C-0E15-4D46-AFC1-C64EF8EAE0C6}"/>
              </a:ext>
            </a:extLst>
          </p:cNvPr>
          <p:cNvSpPr>
            <a:spLocks noChangeShapeType="1"/>
          </p:cNvSpPr>
          <p:nvPr/>
        </p:nvSpPr>
        <p:spPr bwMode="auto">
          <a:xfrm>
            <a:off x="2286000" y="1177330"/>
            <a:ext cx="228600" cy="0"/>
          </a:xfrm>
          <a:prstGeom prst="line">
            <a:avLst/>
          </a:prstGeom>
          <a:noFill/>
          <a:ln w="12700">
            <a:solidFill>
              <a:schemeClr val="tx1"/>
            </a:solidFill>
            <a:round/>
            <a:headEnd/>
            <a:tailEnd type="arrow" w="med" len="med"/>
          </a:ln>
          <a:effectLst/>
        </p:spPr>
        <p:txBody>
          <a:bodyPr/>
          <a:lstStyle/>
          <a:p>
            <a:endParaRPr lang="en-US"/>
          </a:p>
        </p:txBody>
      </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solidFill>
                <a:schemeClr val="bg1"/>
              </a:solidFill>
            </a:endParaRPr>
          </a:p>
        </p:txBody>
      </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3" imgW="761724" imgH="228738" progId="Equation.DSMT4">
                  <p:embed/>
                </p:oleObj>
              </mc:Choice>
              <mc:Fallback>
                <p:oleObj name="Equation" r:id="rId3"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42" name="AutoShape 5">
            <a:extLst>
              <a:ext uri="{FF2B5EF4-FFF2-40B4-BE49-F238E27FC236}">
                <a16:creationId xmlns:a16="http://schemas.microsoft.com/office/drawing/2014/main" id="{7E20C9A1-128A-CD45-9343-E638BE31C324}"/>
              </a:ext>
            </a:extLst>
          </p:cNvPr>
          <p:cNvSpPr>
            <a:spLocks noChangeArrowheads="1"/>
          </p:cNvSpPr>
          <p:nvPr/>
        </p:nvSpPr>
        <p:spPr bwMode="auto">
          <a:xfrm>
            <a:off x="3715083" y="2942192"/>
            <a:ext cx="1924495" cy="479417"/>
          </a:xfrm>
          <a:prstGeom prst="leftArrow">
            <a:avLst>
              <a:gd name="adj1" fmla="val 50000"/>
              <a:gd name="adj2" fmla="val 82915"/>
            </a:avLst>
          </a:prstGeom>
          <a:blipFill dpi="0" rotWithShape="1">
            <a:blip r:embed="rId5">
              <a:extLst>
                <a:ext uri="{28A0092B-C50C-407E-A947-70E740481C1C}">
                  <a14:useLocalDpi xmlns:a14="http://schemas.microsoft.com/office/drawing/2010/main" val="0"/>
                </a:ext>
              </a:extLst>
            </a:blip>
            <a:srcRect/>
            <a:stretch>
              <a:fillRect/>
            </a:stretch>
          </a:blip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dirty="0">
                <a:solidFill>
                  <a:srgbClr val="FFFFFF"/>
                </a:solidFill>
              </a:rPr>
              <a:t>                 status</a:t>
            </a:r>
          </a:p>
        </p:txBody>
      </p:sp>
      <p:sp>
        <p:nvSpPr>
          <p:cNvPr id="43" name="Rectangle 2">
            <a:extLst>
              <a:ext uri="{FF2B5EF4-FFF2-40B4-BE49-F238E27FC236}">
                <a16:creationId xmlns:a16="http://schemas.microsoft.com/office/drawing/2014/main" id="{3CD4B90D-2636-314F-AC62-3B102207C8C8}"/>
              </a:ext>
            </a:extLst>
          </p:cNvPr>
          <p:cNvSpPr>
            <a:spLocks noChangeArrowheads="1"/>
          </p:cNvSpPr>
          <p:nvPr/>
        </p:nvSpPr>
        <p:spPr bwMode="auto">
          <a:xfrm>
            <a:off x="8096022" y="2186318"/>
            <a:ext cx="4018506" cy="1171107"/>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45" name="Group 44">
            <a:extLst>
              <a:ext uri="{FF2B5EF4-FFF2-40B4-BE49-F238E27FC236}">
                <a16:creationId xmlns:a16="http://schemas.microsoft.com/office/drawing/2014/main" id="{4C530E48-2B9F-BC48-82D8-18BD9FAA013D}"/>
              </a:ext>
            </a:extLst>
          </p:cNvPr>
          <p:cNvGrpSpPr>
            <a:grpSpLocks/>
          </p:cNvGrpSpPr>
          <p:nvPr/>
        </p:nvGrpSpPr>
        <p:grpSpPr bwMode="auto">
          <a:xfrm>
            <a:off x="8274452" y="2335753"/>
            <a:ext cx="3487490" cy="723331"/>
            <a:chOff x="3037" y="2227"/>
            <a:chExt cx="2430" cy="504"/>
          </a:xfrm>
        </p:grpSpPr>
        <p:sp>
          <p:nvSpPr>
            <p:cNvPr id="61" name="Freeform 60">
              <a:extLst>
                <a:ext uri="{FF2B5EF4-FFF2-40B4-BE49-F238E27FC236}">
                  <a16:creationId xmlns:a16="http://schemas.microsoft.com/office/drawing/2014/main" id="{DB35934C-B38F-1B4D-812B-EFFE91E2BA81}"/>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62" name="Oval 61">
              <a:extLst>
                <a:ext uri="{FF2B5EF4-FFF2-40B4-BE49-F238E27FC236}">
                  <a16:creationId xmlns:a16="http://schemas.microsoft.com/office/drawing/2014/main" id="{8009A274-8858-3843-9B7B-3E348907716B}"/>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64" name="Freeform 63">
              <a:extLst>
                <a:ext uri="{FF2B5EF4-FFF2-40B4-BE49-F238E27FC236}">
                  <a16:creationId xmlns:a16="http://schemas.microsoft.com/office/drawing/2014/main" id="{0396F5CD-4BED-6B4F-8CDD-219340F3FB2A}"/>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5" name="Text Box 12">
              <a:extLst>
                <a:ext uri="{FF2B5EF4-FFF2-40B4-BE49-F238E27FC236}">
                  <a16:creationId xmlns:a16="http://schemas.microsoft.com/office/drawing/2014/main" id="{C7CC67EA-200E-004F-894D-67CFE4318E3E}"/>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66" name="Text Box 13">
              <a:extLst>
                <a:ext uri="{FF2B5EF4-FFF2-40B4-BE49-F238E27FC236}">
                  <a16:creationId xmlns:a16="http://schemas.microsoft.com/office/drawing/2014/main" id="{5A05A8A2-8EEA-E144-BF87-BB3E5DD89065}"/>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7" name="Text Box 14">
              <a:extLst>
                <a:ext uri="{FF2B5EF4-FFF2-40B4-BE49-F238E27FC236}">
                  <a16:creationId xmlns:a16="http://schemas.microsoft.com/office/drawing/2014/main" id="{081BEA11-2719-2E4B-8007-27530A3DADBE}"/>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8" name="Text Box 15">
              <a:extLst>
                <a:ext uri="{FF2B5EF4-FFF2-40B4-BE49-F238E27FC236}">
                  <a16:creationId xmlns:a16="http://schemas.microsoft.com/office/drawing/2014/main" id="{3483F665-E377-F644-B7AD-064EB12DDD50}"/>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graphicFrame>
        <p:nvGraphicFramePr>
          <p:cNvPr id="69" name="Object 27">
            <a:extLst>
              <a:ext uri="{FF2B5EF4-FFF2-40B4-BE49-F238E27FC236}">
                <a16:creationId xmlns:a16="http://schemas.microsoft.com/office/drawing/2014/main" id="{02D853C5-DC8B-5D47-8700-3426B9D35037}"/>
              </a:ext>
            </a:extLst>
          </p:cNvPr>
          <p:cNvGraphicFramePr>
            <a:graphicFrameLocks noChangeAspect="1"/>
          </p:cNvGraphicFramePr>
          <p:nvPr>
            <p:extLst>
              <p:ext uri="{D42A27DB-BD31-4B8C-83A1-F6EECF244321}">
                <p14:modId xmlns:p14="http://schemas.microsoft.com/office/powerpoint/2010/main" val="1298384725"/>
              </p:ext>
            </p:extLst>
          </p:nvPr>
        </p:nvGraphicFramePr>
        <p:xfrm>
          <a:off x="5817157" y="3208530"/>
          <a:ext cx="2101286" cy="1398023"/>
        </p:xfrm>
        <a:graphic>
          <a:graphicData uri="http://schemas.openxmlformats.org/presentationml/2006/ole">
            <mc:AlternateContent xmlns:mc="http://schemas.openxmlformats.org/markup-compatibility/2006">
              <mc:Choice xmlns:v="urn:schemas-microsoft-com:vml" Requires="v">
                <p:oleObj name="Equation" r:id="rId6" imgW="951857" imgH="634572" progId="Equation.DSMT4">
                  <p:embed/>
                </p:oleObj>
              </mc:Choice>
              <mc:Fallback>
                <p:oleObj name="Equation" r:id="rId6"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7157" y="3208530"/>
                        <a:ext cx="2101286" cy="1398023"/>
                      </a:xfrm>
                      <a:prstGeom prst="rect">
                        <a:avLst/>
                      </a:prstGeom>
                      <a:noFill/>
                      <a:ln>
                        <a:noFill/>
                      </a:ln>
                      <a:effectLst/>
                    </p:spPr>
                  </p:pic>
                </p:oleObj>
              </mc:Fallback>
            </mc:AlternateContent>
          </a:graphicData>
        </a:graphic>
      </p:graphicFrame>
      <p:pic>
        <p:nvPicPr>
          <p:cNvPr id="41" name="Picture 22">
            <a:extLst>
              <a:ext uri="{FF2B5EF4-FFF2-40B4-BE49-F238E27FC236}">
                <a16:creationId xmlns:a16="http://schemas.microsoft.com/office/drawing/2014/main" id="{FC81D3D2-9042-4E7B-9802-6AB0F13DC9E8}"/>
              </a:ext>
            </a:extLst>
          </p:cNvPr>
          <p:cNvPicPr>
            <a:picLocks noChangeAspect="1" noChangeArrowheads="1"/>
          </p:cNvPicPr>
          <p:nvPr/>
        </p:nvPicPr>
        <p:blipFill>
          <a:blip r:embed="rId8" cstate="print"/>
          <a:srcRect/>
          <a:stretch>
            <a:fillRect/>
          </a:stretch>
        </p:blipFill>
        <p:spPr bwMode="auto">
          <a:xfrm>
            <a:off x="10722234" y="4400956"/>
            <a:ext cx="1491647" cy="1865312"/>
          </a:xfrm>
          <a:prstGeom prst="rect">
            <a:avLst/>
          </a:prstGeom>
          <a:noFill/>
          <a:ln w="12700">
            <a:noFill/>
            <a:miter lim="800000"/>
            <a:headEnd/>
            <a:tailEnd/>
          </a:ln>
          <a:effectLst/>
        </p:spPr>
      </p:pic>
      <p:pic>
        <p:nvPicPr>
          <p:cNvPr id="59" name="Picture 38">
            <a:extLst>
              <a:ext uri="{FF2B5EF4-FFF2-40B4-BE49-F238E27FC236}">
                <a16:creationId xmlns:a16="http://schemas.microsoft.com/office/drawing/2014/main" id="{FC9470EC-A179-4DFF-9D90-8F1AEFB9645D}"/>
              </a:ext>
            </a:extLst>
          </p:cNvPr>
          <p:cNvPicPr>
            <a:picLocks noChangeAspect="1" noChangeArrowheads="1"/>
          </p:cNvPicPr>
          <p:nvPr/>
        </p:nvPicPr>
        <p:blipFill>
          <a:blip r:embed="rId9" cstate="print"/>
          <a:srcRect/>
          <a:stretch>
            <a:fillRect/>
          </a:stretch>
        </p:blipFill>
        <p:spPr bwMode="auto">
          <a:xfrm>
            <a:off x="8311192" y="4738186"/>
            <a:ext cx="2053776" cy="1188182"/>
          </a:xfrm>
          <a:prstGeom prst="rect">
            <a:avLst/>
          </a:prstGeom>
          <a:noFill/>
          <a:ln w="12700">
            <a:noFill/>
            <a:miter lim="800000"/>
            <a:headEnd/>
            <a:tailEnd/>
          </a:ln>
          <a:effectLst/>
        </p:spPr>
      </p:pic>
    </p:spTree>
    <p:extLst>
      <p:ext uri="{BB962C8B-B14F-4D97-AF65-F5344CB8AC3E}">
        <p14:creationId xmlns:p14="http://schemas.microsoft.com/office/powerpoint/2010/main" val="25995224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solidFill>
                  <a:schemeClr val="bg1"/>
                </a:solidFill>
              </a:rPr>
              <a:t>Mobility Measurement</a:t>
            </a:r>
          </a:p>
          <a:p>
            <a:r>
              <a:rPr lang="en-US" sz="2400" dirty="0"/>
              <a:t>17.3 </a:t>
            </a:r>
            <a:r>
              <a:rPr lang="en-US" sz="2400" dirty="0">
                <a:solidFill>
                  <a:schemeClr val="bg1"/>
                </a:solidFill>
              </a:rPr>
              <a:t>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1" y="926856"/>
            <a:ext cx="2563466" cy="1063481"/>
          </a:xfrm>
          <a:prstGeom prst="rect">
            <a:avLst/>
          </a:prstGeom>
        </p:spPr>
      </p:pic>
      <p:sp>
        <p:nvSpPr>
          <p:cNvPr id="44" name="Oval 39">
            <a:extLst>
              <a:ext uri="{FF2B5EF4-FFF2-40B4-BE49-F238E27FC236}">
                <a16:creationId xmlns:a16="http://schemas.microsoft.com/office/drawing/2014/main" id="{94265C43-82AE-3344-8248-A61DBEDFDC6F}"/>
              </a:ext>
            </a:extLst>
          </p:cNvPr>
          <p:cNvSpPr>
            <a:spLocks noChangeArrowheads="1"/>
          </p:cNvSpPr>
          <p:nvPr/>
        </p:nvSpPr>
        <p:spPr bwMode="auto">
          <a:xfrm>
            <a:off x="1847967" y="113923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46" name="Line 40">
            <a:extLst>
              <a:ext uri="{FF2B5EF4-FFF2-40B4-BE49-F238E27FC236}">
                <a16:creationId xmlns:a16="http://schemas.microsoft.com/office/drawing/2014/main" id="{3CD7E3F4-123E-F945-9F27-F99C58CFACEF}"/>
              </a:ext>
            </a:extLst>
          </p:cNvPr>
          <p:cNvSpPr>
            <a:spLocks noChangeShapeType="1"/>
          </p:cNvSpPr>
          <p:nvPr/>
        </p:nvSpPr>
        <p:spPr bwMode="auto">
          <a:xfrm flipH="1">
            <a:off x="1530467" y="119003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7" name="Line 10">
            <a:extLst>
              <a:ext uri="{FF2B5EF4-FFF2-40B4-BE49-F238E27FC236}">
                <a16:creationId xmlns:a16="http://schemas.microsoft.com/office/drawing/2014/main" id="{3F5CF020-9CEA-CB4B-8B81-CF4D66E6CEC0}"/>
              </a:ext>
            </a:extLst>
          </p:cNvPr>
          <p:cNvSpPr>
            <a:spLocks noChangeShapeType="1"/>
          </p:cNvSpPr>
          <p:nvPr/>
        </p:nvSpPr>
        <p:spPr bwMode="auto">
          <a:xfrm>
            <a:off x="1682867" y="935306"/>
            <a:ext cx="315785" cy="0"/>
          </a:xfrm>
          <a:prstGeom prst="line">
            <a:avLst/>
          </a:prstGeom>
          <a:noFill/>
          <a:ln w="12700">
            <a:solidFill>
              <a:schemeClr val="tx1"/>
            </a:solidFill>
            <a:round/>
            <a:headEnd type="arrow" w="med" len="med"/>
            <a:tailEnd/>
          </a:ln>
          <a:effectLst/>
        </p:spPr>
        <p:txBody>
          <a:bodyPr/>
          <a:lstStyle/>
          <a:p>
            <a:endParaRPr lang="en-US"/>
          </a:p>
        </p:txBody>
      </p:sp>
      <p:sp>
        <p:nvSpPr>
          <p:cNvPr id="70" name="Text Box 11">
            <a:extLst>
              <a:ext uri="{FF2B5EF4-FFF2-40B4-BE49-F238E27FC236}">
                <a16:creationId xmlns:a16="http://schemas.microsoft.com/office/drawing/2014/main" id="{57EF1114-1B6B-4449-A2FA-6212B6A786F0}"/>
              </a:ext>
            </a:extLst>
          </p:cNvPr>
          <p:cNvSpPr txBox="1">
            <a:spLocks noChangeArrowheads="1"/>
          </p:cNvSpPr>
          <p:nvPr/>
        </p:nvSpPr>
        <p:spPr bwMode="auto">
          <a:xfrm>
            <a:off x="2040251" y="685800"/>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1" name="Oval 26">
            <a:extLst>
              <a:ext uri="{FF2B5EF4-FFF2-40B4-BE49-F238E27FC236}">
                <a16:creationId xmlns:a16="http://schemas.microsoft.com/office/drawing/2014/main" id="{0EDCEE1E-81A8-4543-AED1-27912086B60D}"/>
              </a:ext>
            </a:extLst>
          </p:cNvPr>
          <p:cNvSpPr>
            <a:spLocks noChangeArrowheads="1"/>
          </p:cNvSpPr>
          <p:nvPr/>
        </p:nvSpPr>
        <p:spPr bwMode="auto">
          <a:xfrm>
            <a:off x="2181225" y="113923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2" name="Line 27">
            <a:extLst>
              <a:ext uri="{FF2B5EF4-FFF2-40B4-BE49-F238E27FC236}">
                <a16:creationId xmlns:a16="http://schemas.microsoft.com/office/drawing/2014/main" id="{7936AA1C-0E15-4D46-AFC1-C64EF8EAE0C6}"/>
              </a:ext>
            </a:extLst>
          </p:cNvPr>
          <p:cNvSpPr>
            <a:spLocks noChangeShapeType="1"/>
          </p:cNvSpPr>
          <p:nvPr/>
        </p:nvSpPr>
        <p:spPr bwMode="auto">
          <a:xfrm>
            <a:off x="2286000" y="1177330"/>
            <a:ext cx="228600" cy="0"/>
          </a:xfrm>
          <a:prstGeom prst="line">
            <a:avLst/>
          </a:prstGeom>
          <a:noFill/>
          <a:ln w="12700">
            <a:solidFill>
              <a:schemeClr val="tx1"/>
            </a:solidFill>
            <a:round/>
            <a:headEnd/>
            <a:tailEnd type="arrow" w="med" len="med"/>
          </a:ln>
          <a:effectLst/>
        </p:spPr>
        <p:txBody>
          <a:bodyPr/>
          <a:lstStyle/>
          <a:p>
            <a:endParaRPr lang="en-US"/>
          </a:p>
        </p:txBody>
      </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solidFill>
                <a:schemeClr val="bg1"/>
              </a:solidFill>
            </a:endParaRPr>
          </a:p>
        </p:txBody>
      </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3" imgW="761724" imgH="228738" progId="Equation.DSMT4">
                  <p:embed/>
                </p:oleObj>
              </mc:Choice>
              <mc:Fallback>
                <p:oleObj name="Equation" r:id="rId3"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42" name="AutoShape 5">
            <a:extLst>
              <a:ext uri="{FF2B5EF4-FFF2-40B4-BE49-F238E27FC236}">
                <a16:creationId xmlns:a16="http://schemas.microsoft.com/office/drawing/2014/main" id="{7E20C9A1-128A-CD45-9343-E638BE31C324}"/>
              </a:ext>
            </a:extLst>
          </p:cNvPr>
          <p:cNvSpPr>
            <a:spLocks noChangeArrowheads="1"/>
          </p:cNvSpPr>
          <p:nvPr/>
        </p:nvSpPr>
        <p:spPr bwMode="auto">
          <a:xfrm>
            <a:off x="3746792" y="3377513"/>
            <a:ext cx="1924495" cy="479417"/>
          </a:xfrm>
          <a:prstGeom prst="leftArrow">
            <a:avLst>
              <a:gd name="adj1" fmla="val 50000"/>
              <a:gd name="adj2" fmla="val 82915"/>
            </a:avLst>
          </a:prstGeom>
          <a:blipFill dpi="0" rotWithShape="1">
            <a:blip r:embed="rId5">
              <a:extLst>
                <a:ext uri="{28A0092B-C50C-407E-A947-70E740481C1C}">
                  <a14:useLocalDpi xmlns:a14="http://schemas.microsoft.com/office/drawing/2010/main" val="0"/>
                </a:ext>
              </a:extLst>
            </a:blip>
            <a:srcRect/>
            <a:stretch>
              <a:fillRect/>
            </a:stretch>
          </a:blip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dirty="0">
                <a:solidFill>
                  <a:srgbClr val="FFFFFF"/>
                </a:solidFill>
              </a:rPr>
              <a:t>                 status</a:t>
            </a:r>
          </a:p>
        </p:txBody>
      </p:sp>
      <p:sp>
        <p:nvSpPr>
          <p:cNvPr id="41" name="Rectangle 2">
            <a:extLst>
              <a:ext uri="{FF2B5EF4-FFF2-40B4-BE49-F238E27FC236}">
                <a16:creationId xmlns:a16="http://schemas.microsoft.com/office/drawing/2014/main" id="{0CD88CC6-783A-4045-8BA1-266650FAC63C}"/>
              </a:ext>
            </a:extLst>
          </p:cNvPr>
          <p:cNvSpPr>
            <a:spLocks noChangeArrowheads="1"/>
          </p:cNvSpPr>
          <p:nvPr/>
        </p:nvSpPr>
        <p:spPr bwMode="auto">
          <a:xfrm>
            <a:off x="8096022" y="2186318"/>
            <a:ext cx="4018506" cy="1171107"/>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43" name="Group 42">
            <a:extLst>
              <a:ext uri="{FF2B5EF4-FFF2-40B4-BE49-F238E27FC236}">
                <a16:creationId xmlns:a16="http://schemas.microsoft.com/office/drawing/2014/main" id="{523EFF3F-293F-2E48-A7DC-13260C4BAA72}"/>
              </a:ext>
            </a:extLst>
          </p:cNvPr>
          <p:cNvGrpSpPr>
            <a:grpSpLocks/>
          </p:cNvGrpSpPr>
          <p:nvPr/>
        </p:nvGrpSpPr>
        <p:grpSpPr bwMode="auto">
          <a:xfrm>
            <a:off x="8274452" y="2335753"/>
            <a:ext cx="3487490" cy="723331"/>
            <a:chOff x="3037" y="2227"/>
            <a:chExt cx="2430" cy="504"/>
          </a:xfrm>
        </p:grpSpPr>
        <p:sp>
          <p:nvSpPr>
            <p:cNvPr id="45" name="Freeform 44">
              <a:extLst>
                <a:ext uri="{FF2B5EF4-FFF2-40B4-BE49-F238E27FC236}">
                  <a16:creationId xmlns:a16="http://schemas.microsoft.com/office/drawing/2014/main" id="{CD642B20-6CA1-A64B-8FE9-7322399F9F7E}"/>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59" name="Oval 58">
              <a:extLst>
                <a:ext uri="{FF2B5EF4-FFF2-40B4-BE49-F238E27FC236}">
                  <a16:creationId xmlns:a16="http://schemas.microsoft.com/office/drawing/2014/main" id="{A22156AB-93F7-6F44-9226-0B782DD58A8B}"/>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60" name="Freeform 59">
              <a:extLst>
                <a:ext uri="{FF2B5EF4-FFF2-40B4-BE49-F238E27FC236}">
                  <a16:creationId xmlns:a16="http://schemas.microsoft.com/office/drawing/2014/main" id="{8A414AA2-CB02-9E47-AA53-50932D4AFFAA}"/>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1" name="Text Box 12">
              <a:extLst>
                <a:ext uri="{FF2B5EF4-FFF2-40B4-BE49-F238E27FC236}">
                  <a16:creationId xmlns:a16="http://schemas.microsoft.com/office/drawing/2014/main" id="{569754AA-CE72-C54B-9597-20AFF716F8C2}"/>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62" name="Text Box 13">
              <a:extLst>
                <a:ext uri="{FF2B5EF4-FFF2-40B4-BE49-F238E27FC236}">
                  <a16:creationId xmlns:a16="http://schemas.microsoft.com/office/drawing/2014/main" id="{3D1D3612-6DF7-D049-BA89-B1B0EB6DBF3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4" name="Text Box 14">
              <a:extLst>
                <a:ext uri="{FF2B5EF4-FFF2-40B4-BE49-F238E27FC236}">
                  <a16:creationId xmlns:a16="http://schemas.microsoft.com/office/drawing/2014/main" id="{92D95679-C686-2349-891F-16282C998301}"/>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65" name="Text Box 15">
              <a:extLst>
                <a:ext uri="{FF2B5EF4-FFF2-40B4-BE49-F238E27FC236}">
                  <a16:creationId xmlns:a16="http://schemas.microsoft.com/office/drawing/2014/main" id="{252FADC9-8916-4443-B59D-7E347BC86F3E}"/>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graphicFrame>
        <p:nvGraphicFramePr>
          <p:cNvPr id="66" name="Object 27">
            <a:extLst>
              <a:ext uri="{FF2B5EF4-FFF2-40B4-BE49-F238E27FC236}">
                <a16:creationId xmlns:a16="http://schemas.microsoft.com/office/drawing/2014/main" id="{78AC4B9D-AD61-744B-98FD-5508C482EDA3}"/>
              </a:ext>
            </a:extLst>
          </p:cNvPr>
          <p:cNvGraphicFramePr>
            <a:graphicFrameLocks noChangeAspect="1"/>
          </p:cNvGraphicFramePr>
          <p:nvPr>
            <p:extLst>
              <p:ext uri="{D42A27DB-BD31-4B8C-83A1-F6EECF244321}">
                <p14:modId xmlns:p14="http://schemas.microsoft.com/office/powerpoint/2010/main" val="932385815"/>
              </p:ext>
            </p:extLst>
          </p:nvPr>
        </p:nvGraphicFramePr>
        <p:xfrm>
          <a:off x="5817157" y="3208530"/>
          <a:ext cx="2101286" cy="1398023"/>
        </p:xfrm>
        <a:graphic>
          <a:graphicData uri="http://schemas.openxmlformats.org/presentationml/2006/ole">
            <mc:AlternateContent xmlns:mc="http://schemas.openxmlformats.org/markup-compatibility/2006">
              <mc:Choice xmlns:v="urn:schemas-microsoft-com:vml" Requires="v">
                <p:oleObj name="Equation" r:id="rId6" imgW="951857" imgH="634572" progId="Equation.DSMT4">
                  <p:embed/>
                </p:oleObj>
              </mc:Choice>
              <mc:Fallback>
                <p:oleObj name="Equation" r:id="rId6" imgW="951857" imgH="634572" progId="Equation.DSMT4">
                  <p:embed/>
                  <p:pic>
                    <p:nvPicPr>
                      <p:cNvPr id="69" name="Object 27">
                        <a:extLst>
                          <a:ext uri="{FF2B5EF4-FFF2-40B4-BE49-F238E27FC236}">
                            <a16:creationId xmlns:a16="http://schemas.microsoft.com/office/drawing/2014/main" id="{02D853C5-DC8B-5D47-8700-3426B9D3503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7157" y="3208530"/>
                        <a:ext cx="2101286" cy="1398023"/>
                      </a:xfrm>
                      <a:prstGeom prst="rect">
                        <a:avLst/>
                      </a:prstGeom>
                      <a:noFill/>
                      <a:ln>
                        <a:noFill/>
                      </a:ln>
                      <a:effectLst/>
                    </p:spPr>
                  </p:pic>
                </p:oleObj>
              </mc:Fallback>
            </mc:AlternateContent>
          </a:graphicData>
        </a:graphic>
      </p:graphicFrame>
      <p:pic>
        <p:nvPicPr>
          <p:cNvPr id="67" name="Picture 22">
            <a:extLst>
              <a:ext uri="{FF2B5EF4-FFF2-40B4-BE49-F238E27FC236}">
                <a16:creationId xmlns:a16="http://schemas.microsoft.com/office/drawing/2014/main" id="{AAB19419-3352-4A6F-98F6-D9A491A93898}"/>
              </a:ext>
            </a:extLst>
          </p:cNvPr>
          <p:cNvPicPr>
            <a:picLocks noChangeAspect="1" noChangeArrowheads="1"/>
          </p:cNvPicPr>
          <p:nvPr/>
        </p:nvPicPr>
        <p:blipFill>
          <a:blip r:embed="rId8" cstate="print"/>
          <a:srcRect/>
          <a:stretch>
            <a:fillRect/>
          </a:stretch>
        </p:blipFill>
        <p:spPr bwMode="auto">
          <a:xfrm>
            <a:off x="10722234" y="4400956"/>
            <a:ext cx="1491647" cy="1865312"/>
          </a:xfrm>
          <a:prstGeom prst="rect">
            <a:avLst/>
          </a:prstGeom>
          <a:noFill/>
          <a:ln w="12700">
            <a:noFill/>
            <a:miter lim="800000"/>
            <a:headEnd/>
            <a:tailEnd/>
          </a:ln>
          <a:effectLst/>
        </p:spPr>
      </p:pic>
      <p:pic>
        <p:nvPicPr>
          <p:cNvPr id="68" name="Picture 38">
            <a:extLst>
              <a:ext uri="{FF2B5EF4-FFF2-40B4-BE49-F238E27FC236}">
                <a16:creationId xmlns:a16="http://schemas.microsoft.com/office/drawing/2014/main" id="{494FD8F1-4E5C-48D0-8AE7-A446DDEC3016}"/>
              </a:ext>
            </a:extLst>
          </p:cNvPr>
          <p:cNvPicPr>
            <a:picLocks noChangeAspect="1" noChangeArrowheads="1"/>
          </p:cNvPicPr>
          <p:nvPr/>
        </p:nvPicPr>
        <p:blipFill>
          <a:blip r:embed="rId9" cstate="print"/>
          <a:srcRect/>
          <a:stretch>
            <a:fillRect/>
          </a:stretch>
        </p:blipFill>
        <p:spPr bwMode="auto">
          <a:xfrm>
            <a:off x="8311192" y="4738186"/>
            <a:ext cx="2053776" cy="1188182"/>
          </a:xfrm>
          <a:prstGeom prst="rect">
            <a:avLst/>
          </a:prstGeom>
          <a:noFill/>
          <a:ln w="12700">
            <a:noFill/>
            <a:miter lim="800000"/>
            <a:headEnd/>
            <a:tailEnd/>
          </a:ln>
          <a:effectLst/>
        </p:spPr>
      </p:pic>
    </p:spTree>
    <p:extLst>
      <p:ext uri="{BB962C8B-B14F-4D97-AF65-F5344CB8AC3E}">
        <p14:creationId xmlns:p14="http://schemas.microsoft.com/office/powerpoint/2010/main" val="1642124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Mobility at High Fields? </a:t>
            </a:r>
          </a:p>
        </p:txBody>
      </p:sp>
      <p:graphicFrame>
        <p:nvGraphicFramePr>
          <p:cNvPr id="5" name="Object 3"/>
          <p:cNvGraphicFramePr>
            <a:graphicFrameLocks noChangeAspect="1"/>
          </p:cNvGraphicFramePr>
          <p:nvPr/>
        </p:nvGraphicFramePr>
        <p:xfrm>
          <a:off x="6173789" y="1524000"/>
          <a:ext cx="3971925" cy="1524000"/>
        </p:xfrm>
        <a:graphic>
          <a:graphicData uri="http://schemas.openxmlformats.org/presentationml/2006/ole">
            <mc:AlternateContent xmlns:mc="http://schemas.openxmlformats.org/markup-compatibility/2006">
              <mc:Choice xmlns:v="urn:schemas-microsoft-com:vml" Requires="v">
                <p:oleObj name="Equation" r:id="rId2" imgW="2183757" imgH="837787" progId="Equation.DSMT4">
                  <p:embed/>
                </p:oleObj>
              </mc:Choice>
              <mc:Fallback>
                <p:oleObj name="Equation" r:id="rId2" imgW="2183757" imgH="837787" progId="Equation.DSMT4">
                  <p:embed/>
                  <p:pic>
                    <p:nvPicPr>
                      <p:cNvPr id="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3789" y="1524000"/>
                        <a:ext cx="397192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6" name="Object 9"/>
          <p:cNvGraphicFramePr>
            <a:graphicFrameLocks noChangeAspect="1"/>
          </p:cNvGraphicFramePr>
          <p:nvPr/>
        </p:nvGraphicFramePr>
        <p:xfrm>
          <a:off x="4852989" y="5657850"/>
          <a:ext cx="331787" cy="465138"/>
        </p:xfrm>
        <a:graphic>
          <a:graphicData uri="http://schemas.openxmlformats.org/presentationml/2006/ole">
            <mc:AlternateContent xmlns:mc="http://schemas.openxmlformats.org/markup-compatibility/2006">
              <mc:Choice xmlns:v="urn:schemas-microsoft-com:vml" Requires="v">
                <p:oleObj name="Equation" r:id="rId4" imgW="126542" imgH="177708" progId="Equation.DSMT4">
                  <p:embed/>
                </p:oleObj>
              </mc:Choice>
              <mc:Fallback>
                <p:oleObj name="Equation" r:id="rId4" imgW="126542" imgH="177708" progId="Equation.DSMT4">
                  <p:embed/>
                  <p:pic>
                    <p:nvPicPr>
                      <p:cNvPr id="6"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2989" y="5657850"/>
                        <a:ext cx="331787" cy="465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Freeform 5"/>
          <p:cNvSpPr>
            <a:spLocks/>
          </p:cNvSpPr>
          <p:nvPr/>
        </p:nvSpPr>
        <p:spPr bwMode="auto">
          <a:xfrm>
            <a:off x="2489201" y="3324225"/>
            <a:ext cx="2962275" cy="2324100"/>
          </a:xfrm>
          <a:custGeom>
            <a:avLst/>
            <a:gdLst/>
            <a:ahLst/>
            <a:cxnLst>
              <a:cxn ang="0">
                <a:pos x="0" y="0"/>
              </a:cxn>
              <a:cxn ang="0">
                <a:pos x="0" y="1464"/>
              </a:cxn>
              <a:cxn ang="0">
                <a:pos x="2556" y="1464"/>
              </a:cxn>
            </a:cxnLst>
            <a:rect l="0" t="0" r="r" b="b"/>
            <a:pathLst>
              <a:path w="2556" h="1464">
                <a:moveTo>
                  <a:pt x="0" y="0"/>
                </a:moveTo>
                <a:lnTo>
                  <a:pt x="0" y="1464"/>
                </a:lnTo>
                <a:lnTo>
                  <a:pt x="2556" y="1464"/>
                </a:lnTo>
              </a:path>
            </a:pathLst>
          </a:custGeom>
          <a:noFill/>
          <a:ln w="28575" cap="flat" cmpd="sng">
            <a:solidFill>
              <a:schemeClr val="tx1"/>
            </a:solidFill>
            <a:prstDash val="solid"/>
            <a:round/>
            <a:headEnd type="arrow" w="med" len="med"/>
            <a:tailEnd type="arrow" w="med" len="med"/>
          </a:ln>
          <a:effectLst/>
        </p:spPr>
        <p:txBody>
          <a:bodyPr wrap="none" anchor="ctr"/>
          <a:lstStyle/>
          <a:p>
            <a:endParaRPr lang="en-US">
              <a:latin typeface="+mn-lt"/>
            </a:endParaRPr>
          </a:p>
        </p:txBody>
      </p:sp>
      <p:sp>
        <p:nvSpPr>
          <p:cNvPr id="8" name="Freeform 6"/>
          <p:cNvSpPr>
            <a:spLocks/>
          </p:cNvSpPr>
          <p:nvPr/>
        </p:nvSpPr>
        <p:spPr bwMode="auto">
          <a:xfrm>
            <a:off x="2489200" y="3962400"/>
            <a:ext cx="2724150" cy="1695450"/>
          </a:xfrm>
          <a:custGeom>
            <a:avLst/>
            <a:gdLst/>
            <a:ahLst/>
            <a:cxnLst>
              <a:cxn ang="0">
                <a:pos x="0" y="1068"/>
              </a:cxn>
              <a:cxn ang="0">
                <a:pos x="559" y="240"/>
              </a:cxn>
              <a:cxn ang="0">
                <a:pos x="640" y="128"/>
              </a:cxn>
              <a:cxn ang="0">
                <a:pos x="742" y="60"/>
              </a:cxn>
              <a:cxn ang="0">
                <a:pos x="864" y="8"/>
              </a:cxn>
              <a:cxn ang="0">
                <a:pos x="992" y="0"/>
              </a:cxn>
              <a:cxn ang="0">
                <a:pos x="1716" y="0"/>
              </a:cxn>
            </a:cxnLst>
            <a:rect l="0" t="0" r="r" b="b"/>
            <a:pathLst>
              <a:path w="1716" h="1068">
                <a:moveTo>
                  <a:pt x="0" y="1068"/>
                </a:moveTo>
                <a:lnTo>
                  <a:pt x="559" y="240"/>
                </a:lnTo>
                <a:lnTo>
                  <a:pt x="640" y="128"/>
                </a:lnTo>
                <a:lnTo>
                  <a:pt x="742" y="60"/>
                </a:lnTo>
                <a:lnTo>
                  <a:pt x="864" y="8"/>
                </a:lnTo>
                <a:lnTo>
                  <a:pt x="992" y="0"/>
                </a:lnTo>
                <a:lnTo>
                  <a:pt x="1716" y="0"/>
                </a:lnTo>
              </a:path>
            </a:pathLst>
          </a:custGeom>
          <a:noFill/>
          <a:ln w="28575"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9" name="Text Box 7"/>
          <p:cNvSpPr txBox="1">
            <a:spLocks noChangeArrowheads="1"/>
          </p:cNvSpPr>
          <p:nvPr/>
        </p:nvSpPr>
        <p:spPr bwMode="auto">
          <a:xfrm>
            <a:off x="5558330" y="4135438"/>
            <a:ext cx="5354351" cy="1938992"/>
          </a:xfrm>
          <a:prstGeom prst="rect">
            <a:avLst/>
          </a:prstGeom>
          <a:noFill/>
          <a:ln w="12700">
            <a:noFill/>
            <a:miter lim="800000"/>
            <a:headEnd/>
            <a:tailEnd/>
          </a:ln>
          <a:effectLst/>
        </p:spPr>
        <p:txBody>
          <a:bodyPr wrap="none">
            <a:spAutoFit/>
          </a:bodyPr>
          <a:lstStyle/>
          <a:p>
            <a:pPr algn="l"/>
            <a:r>
              <a:rPr lang="en-US" dirty="0">
                <a:latin typeface="+mn-lt"/>
              </a:rPr>
              <a:t>What causes velocity </a:t>
            </a:r>
          </a:p>
          <a:p>
            <a:pPr algn="l"/>
            <a:r>
              <a:rPr lang="en-US" dirty="0">
                <a:latin typeface="+mn-lt"/>
              </a:rPr>
              <a:t>saturation at high fields?</a:t>
            </a:r>
          </a:p>
          <a:p>
            <a:pPr algn="l"/>
            <a:endParaRPr lang="en-US" dirty="0">
              <a:latin typeface="+mn-lt"/>
            </a:endParaRPr>
          </a:p>
          <a:p>
            <a:pPr algn="l"/>
            <a:r>
              <a:rPr lang="en-US" dirty="0">
                <a:latin typeface="+mn-lt"/>
              </a:rPr>
              <a:t>Where do the various mobility formula</a:t>
            </a:r>
          </a:p>
          <a:p>
            <a:pPr algn="l"/>
            <a:r>
              <a:rPr lang="en-US" dirty="0">
                <a:latin typeface="+mn-lt"/>
              </a:rPr>
              <a:t> in device simulator come from?</a:t>
            </a:r>
          </a:p>
        </p:txBody>
      </p:sp>
      <p:sp>
        <p:nvSpPr>
          <p:cNvPr id="10" name="Text Box 8"/>
          <p:cNvSpPr txBox="1">
            <a:spLocks noChangeArrowheads="1"/>
          </p:cNvSpPr>
          <p:nvPr/>
        </p:nvSpPr>
        <p:spPr bwMode="auto">
          <a:xfrm>
            <a:off x="1949450" y="3906838"/>
            <a:ext cx="184150" cy="457200"/>
          </a:xfrm>
          <a:prstGeom prst="rect">
            <a:avLst/>
          </a:prstGeom>
          <a:noFill/>
          <a:ln w="12700">
            <a:noFill/>
            <a:miter lim="800000"/>
            <a:headEnd/>
            <a:tailEnd/>
          </a:ln>
          <a:effectLst/>
        </p:spPr>
        <p:txBody>
          <a:bodyPr wrap="none">
            <a:spAutoFit/>
          </a:bodyPr>
          <a:lstStyle/>
          <a:p>
            <a:pPr algn="l"/>
            <a:endParaRPr lang="en-US">
              <a:latin typeface="+mn-lt"/>
            </a:endParaRPr>
          </a:p>
        </p:txBody>
      </p:sp>
      <p:sp>
        <p:nvSpPr>
          <p:cNvPr id="11" name="Rectangle 10"/>
          <p:cNvSpPr>
            <a:spLocks noChangeArrowheads="1"/>
          </p:cNvSpPr>
          <p:nvPr/>
        </p:nvSpPr>
        <p:spPr bwMode="auto">
          <a:xfrm>
            <a:off x="7345680" y="908685"/>
            <a:ext cx="2901950" cy="2159000"/>
          </a:xfrm>
          <a:prstGeom prst="rect">
            <a:avLst/>
          </a:prstGeom>
          <a:solidFill>
            <a:schemeClr val="bg1"/>
          </a:solidFill>
          <a:ln w="12700">
            <a:noFill/>
            <a:miter lim="800000"/>
            <a:headEnd/>
            <a:tailEnd/>
          </a:ln>
          <a:effectLst/>
        </p:spPr>
        <p:txBody>
          <a:bodyPr wrap="none" anchor="ctr"/>
          <a:lstStyle/>
          <a:p>
            <a:endParaRPr lang="en-US">
              <a:latin typeface="+mn-lt"/>
            </a:endParaRPr>
          </a:p>
        </p:txBody>
      </p:sp>
      <p:sp>
        <p:nvSpPr>
          <p:cNvPr id="12" name="Line 11"/>
          <p:cNvSpPr>
            <a:spLocks noChangeShapeType="1"/>
          </p:cNvSpPr>
          <p:nvPr/>
        </p:nvSpPr>
        <p:spPr bwMode="auto">
          <a:xfrm>
            <a:off x="2479675" y="3933825"/>
            <a:ext cx="2724150" cy="0"/>
          </a:xfrm>
          <a:prstGeom prst="line">
            <a:avLst/>
          </a:prstGeom>
          <a:noFill/>
          <a:ln w="12700">
            <a:solidFill>
              <a:schemeClr val="tx1"/>
            </a:solidFill>
            <a:prstDash val="dash"/>
            <a:round/>
            <a:headEnd/>
            <a:tailEnd/>
          </a:ln>
          <a:effectLst/>
        </p:spPr>
        <p:txBody>
          <a:bodyPr wrap="none" anchor="ctr"/>
          <a:lstStyle/>
          <a:p>
            <a:endParaRPr lang="en-US">
              <a:latin typeface="+mn-lt"/>
            </a:endParaRPr>
          </a:p>
        </p:txBody>
      </p:sp>
      <p:sp>
        <p:nvSpPr>
          <p:cNvPr id="13" name="Line 12"/>
          <p:cNvSpPr>
            <a:spLocks noChangeShapeType="1"/>
          </p:cNvSpPr>
          <p:nvPr/>
        </p:nvSpPr>
        <p:spPr bwMode="auto">
          <a:xfrm flipV="1">
            <a:off x="2489201" y="3286125"/>
            <a:ext cx="1552575" cy="2343150"/>
          </a:xfrm>
          <a:prstGeom prst="line">
            <a:avLst/>
          </a:prstGeom>
          <a:noFill/>
          <a:ln w="28575">
            <a:solidFill>
              <a:srgbClr val="FF3300"/>
            </a:solidFill>
            <a:prstDash val="dash"/>
            <a:round/>
            <a:headEnd/>
            <a:tailEnd/>
          </a:ln>
          <a:effectLst/>
        </p:spPr>
        <p:txBody>
          <a:bodyPr wrap="none" anchor="ctr"/>
          <a:lstStyle/>
          <a:p>
            <a:endParaRPr lang="en-US">
              <a:latin typeface="+mn-lt"/>
            </a:endParaRPr>
          </a:p>
        </p:txBody>
      </p:sp>
      <p:sp>
        <p:nvSpPr>
          <p:cNvPr id="14" name="Rectangle 13"/>
          <p:cNvSpPr>
            <a:spLocks noChangeArrowheads="1"/>
          </p:cNvSpPr>
          <p:nvPr/>
        </p:nvSpPr>
        <p:spPr bwMode="auto">
          <a:xfrm>
            <a:off x="2008188" y="1589088"/>
            <a:ext cx="3492500" cy="1295400"/>
          </a:xfrm>
          <a:prstGeom prst="rect">
            <a:avLst/>
          </a:prstGeom>
          <a:solidFill>
            <a:schemeClr val="bg2"/>
          </a:solidFill>
          <a:ln w="12700">
            <a:solidFill>
              <a:schemeClr val="tx1"/>
            </a:solidFill>
            <a:miter lim="800000"/>
            <a:headEnd/>
            <a:tailEnd/>
          </a:ln>
          <a:effectLst/>
        </p:spPr>
        <p:txBody>
          <a:bodyPr wrap="none" anchor="ctr"/>
          <a:lstStyle/>
          <a:p>
            <a:endParaRPr lang="en-US">
              <a:latin typeface="+mn-lt"/>
            </a:endParaRPr>
          </a:p>
        </p:txBody>
      </p:sp>
      <p:grpSp>
        <p:nvGrpSpPr>
          <p:cNvPr id="3" name="Group 14"/>
          <p:cNvGrpSpPr>
            <a:grpSpLocks/>
          </p:cNvGrpSpPr>
          <p:nvPr/>
        </p:nvGrpSpPr>
        <p:grpSpPr bwMode="auto">
          <a:xfrm>
            <a:off x="2020889" y="1801823"/>
            <a:ext cx="3476625" cy="801690"/>
            <a:chOff x="3037" y="2227"/>
            <a:chExt cx="2430" cy="505"/>
          </a:xfrm>
        </p:grpSpPr>
        <p:sp>
          <p:nvSpPr>
            <p:cNvPr id="16" name="Freeform 15"/>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7" name="Oval 16"/>
            <p:cNvSpPr>
              <a:spLocks noChangeArrowheads="1"/>
            </p:cNvSpPr>
            <p:nvPr/>
          </p:nvSpPr>
          <p:spPr bwMode="auto">
            <a:xfrm>
              <a:off x="3606" y="2268"/>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8" name="Freeform 17"/>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9" name="Text Box 18"/>
            <p:cNvSpPr txBox="1">
              <a:spLocks noChangeArrowheads="1"/>
            </p:cNvSpPr>
            <p:nvPr/>
          </p:nvSpPr>
          <p:spPr bwMode="auto">
            <a:xfrm>
              <a:off x="3980" y="2227"/>
              <a:ext cx="237"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20" name="Text Box 19"/>
            <p:cNvSpPr txBox="1">
              <a:spLocks noChangeArrowheads="1"/>
            </p:cNvSpPr>
            <p:nvPr/>
          </p:nvSpPr>
          <p:spPr bwMode="auto">
            <a:xfrm>
              <a:off x="4299" y="2300"/>
              <a:ext cx="237"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21" name="Text Box 20"/>
            <p:cNvSpPr txBox="1">
              <a:spLocks noChangeArrowheads="1"/>
            </p:cNvSpPr>
            <p:nvPr/>
          </p:nvSpPr>
          <p:spPr bwMode="auto">
            <a:xfrm>
              <a:off x="4587" y="2372"/>
              <a:ext cx="237"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22" name="Text Box 21"/>
            <p:cNvSpPr txBox="1">
              <a:spLocks noChangeArrowheads="1"/>
            </p:cNvSpPr>
            <p:nvPr/>
          </p:nvSpPr>
          <p:spPr bwMode="auto">
            <a:xfrm>
              <a:off x="4874" y="2441"/>
              <a:ext cx="237"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graphicFrame>
        <p:nvGraphicFramePr>
          <p:cNvPr id="23" name="Object 25"/>
          <p:cNvGraphicFramePr>
            <a:graphicFrameLocks noChangeAspect="1"/>
          </p:cNvGraphicFramePr>
          <p:nvPr/>
        </p:nvGraphicFramePr>
        <p:xfrm>
          <a:off x="1706880" y="3198496"/>
          <a:ext cx="873760" cy="559753"/>
        </p:xfrm>
        <a:graphic>
          <a:graphicData uri="http://schemas.openxmlformats.org/presentationml/2006/ole">
            <mc:AlternateContent xmlns:mc="http://schemas.openxmlformats.org/markup-compatibility/2006">
              <mc:Choice xmlns:v="urn:schemas-microsoft-com:vml" Requires="v">
                <p:oleObj name="Equation" r:id="rId6" imgW="317095" imgH="203139" progId="Equation.DSMT4">
                  <p:embed/>
                </p:oleObj>
              </mc:Choice>
              <mc:Fallback>
                <p:oleObj name="Equation" r:id="rId6" imgW="317095" imgH="203139" progId="Equation.DSMT4">
                  <p:embed/>
                  <p:pic>
                    <p:nvPicPr>
                      <p:cNvPr id="23"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6880" y="3198496"/>
                        <a:ext cx="873760" cy="5597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04357" name="Object 5"/>
          <p:cNvGraphicFramePr>
            <a:graphicFrameLocks noChangeAspect="1"/>
          </p:cNvGraphicFramePr>
          <p:nvPr/>
        </p:nvGraphicFramePr>
        <p:xfrm>
          <a:off x="3470276" y="5645150"/>
          <a:ext cx="398463" cy="596900"/>
        </p:xfrm>
        <a:graphic>
          <a:graphicData uri="http://schemas.openxmlformats.org/presentationml/2006/ole">
            <mc:AlternateContent xmlns:mc="http://schemas.openxmlformats.org/markup-compatibility/2006">
              <mc:Choice xmlns:v="urn:schemas-microsoft-com:vml" Requires="v">
                <p:oleObj name="Equation" r:id="rId8" imgW="152124" imgH="228738" progId="Equation.3">
                  <p:embed/>
                </p:oleObj>
              </mc:Choice>
              <mc:Fallback>
                <p:oleObj name="Equation" r:id="rId8" imgW="152124" imgH="228738" progId="Equation.3">
                  <p:embed/>
                  <p:pic>
                    <p:nvPicPr>
                      <p:cNvPr id="240435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70276" y="5645150"/>
                        <a:ext cx="398463" cy="59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0">
            <p14:nvContentPartPr>
              <p14:cNvPr id="4" name="Ink 3"/>
              <p14:cNvContentPartPr/>
              <p14:nvPr/>
            </p14:nvContentPartPr>
            <p14:xfrm>
              <a:off x="3513240" y="1544760"/>
              <a:ext cx="5901480" cy="4150080"/>
            </p14:xfrm>
          </p:contentPart>
        </mc:Choice>
        <mc:Fallback xmlns="">
          <p:pic>
            <p:nvPicPr>
              <p:cNvPr id="4" name="Ink 3"/>
              <p:cNvPicPr/>
              <p:nvPr/>
            </p:nvPicPr>
            <p:blipFill>
              <a:blip r:embed="rId12"/>
              <a:stretch>
                <a:fillRect/>
              </a:stretch>
            </p:blipFill>
            <p:spPr>
              <a:xfrm>
                <a:off x="3504600" y="1533600"/>
                <a:ext cx="5919840" cy="4169880"/>
              </a:xfrm>
              <a:prstGeom prst="rect">
                <a:avLst/>
              </a:prstGeom>
            </p:spPr>
          </p:pic>
        </mc:Fallback>
      </mc:AlternateContent>
    </p:spTree>
    <p:extLst>
      <p:ext uri="{BB962C8B-B14F-4D97-AF65-F5344CB8AC3E}">
        <p14:creationId xmlns:p14="http://schemas.microsoft.com/office/powerpoint/2010/main" val="38849206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043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Velocity Saturation in Si/</a:t>
            </a:r>
            <a:r>
              <a:rPr lang="en-US" dirty="0" err="1"/>
              <a:t>Ge</a:t>
            </a:r>
            <a:r>
              <a:rPr lang="en-US" dirty="0"/>
              <a:t> </a:t>
            </a:r>
          </a:p>
        </p:txBody>
      </p:sp>
      <p:pic>
        <p:nvPicPr>
          <p:cNvPr id="5" name="Picture 7"/>
          <p:cNvPicPr>
            <a:picLocks noChangeAspect="1" noChangeArrowheads="1"/>
          </p:cNvPicPr>
          <p:nvPr/>
        </p:nvPicPr>
        <p:blipFill>
          <a:blip r:embed="rId2" cstate="print"/>
          <a:srcRect/>
          <a:stretch>
            <a:fillRect/>
          </a:stretch>
        </p:blipFill>
        <p:spPr bwMode="auto">
          <a:xfrm>
            <a:off x="1727200" y="1973264"/>
            <a:ext cx="4598988" cy="3432175"/>
          </a:xfrm>
          <a:prstGeom prst="rect">
            <a:avLst/>
          </a:prstGeom>
          <a:noFill/>
          <a:ln w="12700">
            <a:noFill/>
            <a:miter lim="800000"/>
            <a:headEnd/>
            <a:tailEnd/>
          </a:ln>
          <a:effectLst/>
        </p:spPr>
      </p:pic>
      <p:grpSp>
        <p:nvGrpSpPr>
          <p:cNvPr id="3" name="Group 123"/>
          <p:cNvGrpSpPr>
            <a:grpSpLocks/>
          </p:cNvGrpSpPr>
          <p:nvPr/>
        </p:nvGrpSpPr>
        <p:grpSpPr bwMode="auto">
          <a:xfrm>
            <a:off x="6934201" y="1143000"/>
            <a:ext cx="3148013" cy="977900"/>
            <a:chOff x="3408" y="892"/>
            <a:chExt cx="1983" cy="616"/>
          </a:xfrm>
        </p:grpSpPr>
        <p:grpSp>
          <p:nvGrpSpPr>
            <p:cNvPr id="6" name="Group 50"/>
            <p:cNvGrpSpPr>
              <a:grpSpLocks/>
            </p:cNvGrpSpPr>
            <p:nvPr/>
          </p:nvGrpSpPr>
          <p:grpSpPr bwMode="auto">
            <a:xfrm>
              <a:off x="3408" y="892"/>
              <a:ext cx="478" cy="596"/>
              <a:chOff x="1104" y="1040"/>
              <a:chExt cx="976" cy="1128"/>
            </a:xfrm>
          </p:grpSpPr>
          <p:sp>
            <p:nvSpPr>
              <p:cNvPr id="20" name="Arc 51"/>
              <p:cNvSpPr>
                <a:spLocks/>
              </p:cNvSpPr>
              <p:nvPr/>
            </p:nvSpPr>
            <p:spPr bwMode="auto">
              <a:xfrm flipV="1">
                <a:off x="1600"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sp>
            <p:nvSpPr>
              <p:cNvPr id="21" name="Arc 52"/>
              <p:cNvSpPr>
                <a:spLocks/>
              </p:cNvSpPr>
              <p:nvPr/>
            </p:nvSpPr>
            <p:spPr bwMode="auto">
              <a:xfrm flipH="1" flipV="1">
                <a:off x="1104"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grpSp>
        <p:sp>
          <p:nvSpPr>
            <p:cNvPr id="8" name="Oval 54"/>
            <p:cNvSpPr>
              <a:spLocks noChangeArrowheads="1"/>
            </p:cNvSpPr>
            <p:nvPr/>
          </p:nvSpPr>
          <p:spPr bwMode="auto">
            <a:xfrm>
              <a:off x="3737" y="1385"/>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9" name="Oval 55"/>
            <p:cNvSpPr>
              <a:spLocks noChangeArrowheads="1"/>
            </p:cNvSpPr>
            <p:nvPr/>
          </p:nvSpPr>
          <p:spPr bwMode="auto">
            <a:xfrm>
              <a:off x="3778" y="1322"/>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10" name="Oval 56"/>
            <p:cNvSpPr>
              <a:spLocks noChangeArrowheads="1"/>
            </p:cNvSpPr>
            <p:nvPr/>
          </p:nvSpPr>
          <p:spPr bwMode="auto">
            <a:xfrm>
              <a:off x="3811" y="1243"/>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11" name="Oval 57"/>
            <p:cNvSpPr>
              <a:spLocks noChangeArrowheads="1"/>
            </p:cNvSpPr>
            <p:nvPr/>
          </p:nvSpPr>
          <p:spPr bwMode="auto">
            <a:xfrm>
              <a:off x="3827" y="1171"/>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12" name="Oval 58"/>
            <p:cNvSpPr>
              <a:spLocks noChangeArrowheads="1"/>
            </p:cNvSpPr>
            <p:nvPr/>
          </p:nvSpPr>
          <p:spPr bwMode="auto">
            <a:xfrm>
              <a:off x="3619" y="1451"/>
              <a:ext cx="56" cy="56"/>
            </a:xfrm>
            <a:prstGeom prst="ellipse">
              <a:avLst/>
            </a:prstGeom>
            <a:noFill/>
            <a:ln w="12700">
              <a:solidFill>
                <a:schemeClr val="tx1"/>
              </a:solidFill>
              <a:round/>
              <a:headEnd/>
              <a:tailEnd/>
            </a:ln>
            <a:effectLst/>
          </p:spPr>
          <p:txBody>
            <a:bodyPr wrap="none" anchor="ctr"/>
            <a:lstStyle/>
            <a:p>
              <a:endParaRPr lang="en-US"/>
            </a:p>
          </p:txBody>
        </p:sp>
        <p:grpSp>
          <p:nvGrpSpPr>
            <p:cNvPr id="7" name="Group 59"/>
            <p:cNvGrpSpPr>
              <a:grpSpLocks/>
            </p:cNvGrpSpPr>
            <p:nvPr/>
          </p:nvGrpSpPr>
          <p:grpSpPr bwMode="auto">
            <a:xfrm flipH="1">
              <a:off x="3420" y="1172"/>
              <a:ext cx="264" cy="336"/>
              <a:chOff x="3323" y="2315"/>
              <a:chExt cx="264" cy="336"/>
            </a:xfrm>
          </p:grpSpPr>
          <p:sp>
            <p:nvSpPr>
              <p:cNvPr id="15" name="Oval 60"/>
              <p:cNvSpPr>
                <a:spLocks noChangeArrowheads="1"/>
              </p:cNvSpPr>
              <p:nvPr/>
            </p:nvSpPr>
            <p:spPr bwMode="auto">
              <a:xfrm flipH="1">
                <a:off x="3441" y="2529"/>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16" name="Oval 61"/>
              <p:cNvSpPr>
                <a:spLocks noChangeArrowheads="1"/>
              </p:cNvSpPr>
              <p:nvPr/>
            </p:nvSpPr>
            <p:spPr bwMode="auto">
              <a:xfrm flipH="1">
                <a:off x="3482" y="2466"/>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17" name="Oval 62"/>
              <p:cNvSpPr>
                <a:spLocks noChangeArrowheads="1"/>
              </p:cNvSpPr>
              <p:nvPr/>
            </p:nvSpPr>
            <p:spPr bwMode="auto">
              <a:xfrm flipH="1">
                <a:off x="3515" y="2387"/>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18" name="Oval 63"/>
              <p:cNvSpPr>
                <a:spLocks noChangeArrowheads="1"/>
              </p:cNvSpPr>
              <p:nvPr/>
            </p:nvSpPr>
            <p:spPr bwMode="auto">
              <a:xfrm flipH="1">
                <a:off x="3531" y="2315"/>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19" name="Oval 64"/>
              <p:cNvSpPr>
                <a:spLocks noChangeArrowheads="1"/>
              </p:cNvSpPr>
              <p:nvPr/>
            </p:nvSpPr>
            <p:spPr bwMode="auto">
              <a:xfrm flipH="1">
                <a:off x="3323" y="2595"/>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grpSp>
        <p:graphicFrame>
          <p:nvGraphicFramePr>
            <p:cNvPr id="14" name="Object 109"/>
            <p:cNvGraphicFramePr>
              <a:graphicFrameLocks noChangeAspect="1"/>
            </p:cNvGraphicFramePr>
            <p:nvPr/>
          </p:nvGraphicFramePr>
          <p:xfrm>
            <a:off x="4005" y="1047"/>
            <a:ext cx="1386" cy="225"/>
          </p:xfrm>
          <a:graphic>
            <a:graphicData uri="http://schemas.openxmlformats.org/presentationml/2006/ole">
              <mc:AlternateContent xmlns:mc="http://schemas.openxmlformats.org/markup-compatibility/2006">
                <mc:Choice xmlns:v="urn:schemas-microsoft-com:vml" Requires="v">
                  <p:oleObj name="Equation" r:id="rId3" imgW="1485418" imgH="241415" progId="Equation.DSMT4">
                    <p:embed/>
                  </p:oleObj>
                </mc:Choice>
                <mc:Fallback>
                  <p:oleObj name="Equation" r:id="rId3" imgW="1485418" imgH="241415" progId="Equation.DSMT4">
                    <p:embed/>
                    <p:pic>
                      <p:nvPicPr>
                        <p:cNvPr id="14" name="Object 1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5" y="1047"/>
                          <a:ext cx="1386" cy="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grpSp>
        <p:nvGrpSpPr>
          <p:cNvPr id="13" name="Group 124"/>
          <p:cNvGrpSpPr>
            <a:grpSpLocks/>
          </p:cNvGrpSpPr>
          <p:nvPr/>
        </p:nvGrpSpPr>
        <p:grpSpPr bwMode="auto">
          <a:xfrm>
            <a:off x="6934202" y="2551113"/>
            <a:ext cx="3459163" cy="977900"/>
            <a:chOff x="3431" y="1779"/>
            <a:chExt cx="2179" cy="616"/>
          </a:xfrm>
        </p:grpSpPr>
        <p:grpSp>
          <p:nvGrpSpPr>
            <p:cNvPr id="22" name="Group 11"/>
            <p:cNvGrpSpPr>
              <a:grpSpLocks/>
            </p:cNvGrpSpPr>
            <p:nvPr/>
          </p:nvGrpSpPr>
          <p:grpSpPr bwMode="auto">
            <a:xfrm>
              <a:off x="3431" y="1779"/>
              <a:ext cx="478" cy="596"/>
              <a:chOff x="1104" y="1040"/>
              <a:chExt cx="976" cy="1128"/>
            </a:xfrm>
          </p:grpSpPr>
          <p:sp>
            <p:nvSpPr>
              <p:cNvPr id="35" name="Arc 12"/>
              <p:cNvSpPr>
                <a:spLocks/>
              </p:cNvSpPr>
              <p:nvPr/>
            </p:nvSpPr>
            <p:spPr bwMode="auto">
              <a:xfrm flipV="1">
                <a:off x="1600"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sp>
            <p:nvSpPr>
              <p:cNvPr id="36" name="Arc 13"/>
              <p:cNvSpPr>
                <a:spLocks/>
              </p:cNvSpPr>
              <p:nvPr/>
            </p:nvSpPr>
            <p:spPr bwMode="auto">
              <a:xfrm flipH="1" flipV="1">
                <a:off x="1104"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grpSp>
        <p:sp>
          <p:nvSpPr>
            <p:cNvPr id="24" name="Oval 26"/>
            <p:cNvSpPr>
              <a:spLocks noChangeArrowheads="1"/>
            </p:cNvSpPr>
            <p:nvPr/>
          </p:nvSpPr>
          <p:spPr bwMode="auto">
            <a:xfrm>
              <a:off x="3760" y="2272"/>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25" name="Oval 27"/>
            <p:cNvSpPr>
              <a:spLocks noChangeArrowheads="1"/>
            </p:cNvSpPr>
            <p:nvPr/>
          </p:nvSpPr>
          <p:spPr bwMode="auto">
            <a:xfrm>
              <a:off x="3801" y="2209"/>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26" name="Oval 28"/>
            <p:cNvSpPr>
              <a:spLocks noChangeArrowheads="1"/>
            </p:cNvSpPr>
            <p:nvPr/>
          </p:nvSpPr>
          <p:spPr bwMode="auto">
            <a:xfrm>
              <a:off x="3834" y="2130"/>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27" name="Oval 29"/>
            <p:cNvSpPr>
              <a:spLocks noChangeArrowheads="1"/>
            </p:cNvSpPr>
            <p:nvPr/>
          </p:nvSpPr>
          <p:spPr bwMode="auto">
            <a:xfrm>
              <a:off x="3850" y="2058"/>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28" name="Oval 30"/>
            <p:cNvSpPr>
              <a:spLocks noChangeArrowheads="1"/>
            </p:cNvSpPr>
            <p:nvPr/>
          </p:nvSpPr>
          <p:spPr bwMode="auto">
            <a:xfrm>
              <a:off x="3642" y="2338"/>
              <a:ext cx="56" cy="56"/>
            </a:xfrm>
            <a:prstGeom prst="ellipse">
              <a:avLst/>
            </a:prstGeom>
            <a:noFill/>
            <a:ln w="12700">
              <a:solidFill>
                <a:schemeClr val="tx1"/>
              </a:solidFill>
              <a:round/>
              <a:headEnd/>
              <a:tailEnd/>
            </a:ln>
            <a:effectLst/>
          </p:spPr>
          <p:txBody>
            <a:bodyPr wrap="none" anchor="ctr"/>
            <a:lstStyle/>
            <a:p>
              <a:endParaRPr lang="en-US"/>
            </a:p>
          </p:txBody>
        </p:sp>
        <p:sp>
          <p:nvSpPr>
            <p:cNvPr id="29" name="Oval 31"/>
            <p:cNvSpPr>
              <a:spLocks noChangeArrowheads="1"/>
            </p:cNvSpPr>
            <p:nvPr/>
          </p:nvSpPr>
          <p:spPr bwMode="auto">
            <a:xfrm>
              <a:off x="3533" y="2273"/>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30" name="Oval 32"/>
            <p:cNvSpPr>
              <a:spLocks noChangeArrowheads="1"/>
            </p:cNvSpPr>
            <p:nvPr/>
          </p:nvSpPr>
          <p:spPr bwMode="auto">
            <a:xfrm>
              <a:off x="3492" y="2210"/>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31" name="Oval 33"/>
            <p:cNvSpPr>
              <a:spLocks noChangeArrowheads="1"/>
            </p:cNvSpPr>
            <p:nvPr/>
          </p:nvSpPr>
          <p:spPr bwMode="auto">
            <a:xfrm>
              <a:off x="3459" y="2131"/>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32" name="Oval 34"/>
            <p:cNvSpPr>
              <a:spLocks noChangeArrowheads="1"/>
            </p:cNvSpPr>
            <p:nvPr/>
          </p:nvSpPr>
          <p:spPr bwMode="auto">
            <a:xfrm>
              <a:off x="3867" y="1963"/>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33" name="Oval 35"/>
            <p:cNvSpPr>
              <a:spLocks noChangeArrowheads="1"/>
            </p:cNvSpPr>
            <p:nvPr/>
          </p:nvSpPr>
          <p:spPr bwMode="auto">
            <a:xfrm>
              <a:off x="3651" y="2339"/>
              <a:ext cx="56" cy="56"/>
            </a:xfrm>
            <a:prstGeom prst="ellipse">
              <a:avLst/>
            </a:prstGeom>
            <a:noFill/>
            <a:ln w="12700">
              <a:solidFill>
                <a:schemeClr val="tx1"/>
              </a:solidFill>
              <a:round/>
              <a:headEnd/>
              <a:tailEnd/>
            </a:ln>
            <a:effectLst/>
          </p:spPr>
          <p:txBody>
            <a:bodyPr wrap="none" anchor="ctr"/>
            <a:lstStyle/>
            <a:p>
              <a:endParaRPr lang="en-US"/>
            </a:p>
          </p:txBody>
        </p:sp>
        <mc:AlternateContent xmlns:mc="http://schemas.openxmlformats.org/markup-compatibility/2006" xmlns:a14="http://schemas.microsoft.com/office/drawing/2010/main">
          <mc:Choice Requires="a14">
            <p:sp>
              <p:nvSpPr>
                <p:cNvPr id="34" name="Object 114"/>
                <p:cNvSpPr txBox="1"/>
                <p:nvPr/>
              </p:nvSpPr>
              <p:spPr bwMode="auto">
                <a:xfrm>
                  <a:off x="3994" y="1994"/>
                  <a:ext cx="1616" cy="238"/>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m:r>
                          <m:rPr>
                            <m:sty m:val="p"/>
                          </m:rPr>
                          <a:rPr lang="en-US" i="1">
                            <a:solidFill>
                              <a:srgbClr val="000000"/>
                            </a:solidFill>
                            <a:latin typeface="Cambria Math" panose="02040503050406030204" pitchFamily="18" charset="0"/>
                          </a:rPr>
                          <m:t>E</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m:rPr>
                                <m:sty m:val="p"/>
                              </m:rPr>
                              <a:rPr lang="en-US" i="1">
                                <a:solidFill>
                                  <a:srgbClr val="000000"/>
                                </a:solidFill>
                                <a:latin typeface="Cambria Math" panose="02040503050406030204" pitchFamily="18" charset="0"/>
                              </a:rPr>
                              <m:t>E</m:t>
                            </m:r>
                          </m:e>
                          <m:sub>
                            <m:r>
                              <a:rPr lang="en-US" i="1">
                                <a:solidFill>
                                  <a:srgbClr val="000000"/>
                                </a:solidFill>
                                <a:latin typeface="Cambria Math" panose="02040503050406030204" pitchFamily="18" charset="0"/>
                              </a:rPr>
                              <m:t>𝑐</m:t>
                            </m:r>
                          </m:sub>
                        </m:sSub>
                        <m:r>
                          <a:rPr lang="en-US" i="1">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𝐽</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𝐽</m:t>
                            </m:r>
                          </m:e>
                          <m:sup>
                            <m:r>
                              <a:rPr lang="en-US" i="1">
                                <a:solidFill>
                                  <a:srgbClr val="FF0000"/>
                                </a:solidFill>
                                <a:latin typeface="Cambria Math" panose="02040503050406030204" pitchFamily="18" charset="0"/>
                              </a:rPr>
                              <m:t>+</m:t>
                            </m:r>
                          </m:sup>
                        </m:sSup>
                        <m:r>
                          <a:rPr lang="en-US" i="1">
                            <a:solidFill>
                              <a:srgbClr val="000000"/>
                            </a:solidFill>
                            <a:latin typeface="Cambria Math" panose="02040503050406030204" pitchFamily="18" charset="0"/>
                          </a:rPr>
                          <m:t>−</m:t>
                        </m:r>
                        <m:sSup>
                          <m:sSupPr>
                            <m:ctrlPr>
                              <a:rPr lang="en-US" i="1">
                                <a:solidFill>
                                  <a:srgbClr val="0000FF"/>
                                </a:solidFill>
                                <a:latin typeface="Cambria Math" panose="02040503050406030204" pitchFamily="18" charset="0"/>
                              </a:rPr>
                            </m:ctrlPr>
                          </m:sSupPr>
                          <m:e>
                            <m:r>
                              <a:rPr lang="en-US" i="1">
                                <a:solidFill>
                                  <a:srgbClr val="0000FF"/>
                                </a:solidFill>
                                <a:latin typeface="Cambria Math" panose="02040503050406030204" pitchFamily="18" charset="0"/>
                              </a:rPr>
                              <m:t>𝐽</m:t>
                            </m:r>
                          </m:e>
                          <m:sup>
                            <m:r>
                              <a:rPr lang="en-US" i="1">
                                <a:solidFill>
                                  <a:srgbClr val="0000FF"/>
                                </a:solidFill>
                                <a:latin typeface="Cambria Math" panose="02040503050406030204" pitchFamily="18" charset="0"/>
                              </a:rPr>
                              <m:t>−</m:t>
                            </m:r>
                          </m:sup>
                        </m:sSup>
                        <m:r>
                          <a:rPr lang="en-US" i="1">
                            <a:solidFill>
                              <a:srgbClr val="000000"/>
                            </a:solidFill>
                            <a:latin typeface="Cambria Math" panose="02040503050406030204" pitchFamily="18" charset="0"/>
                          </a:rPr>
                          <m:t>&gt;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𝐽</m:t>
                            </m:r>
                          </m:e>
                          <m:sub>
                            <m:r>
                              <a:rPr lang="en-US" i="1">
                                <a:solidFill>
                                  <a:srgbClr val="000000"/>
                                </a:solidFill>
                                <a:latin typeface="Cambria Math" panose="02040503050406030204" pitchFamily="18" charset="0"/>
                              </a:rPr>
                              <m:t>1</m:t>
                            </m:r>
                          </m:sub>
                        </m:sSub>
                      </m:oMath>
                    </m:oMathPara>
                  </a14:m>
                  <a:endParaRPr lang="en-US"/>
                </a:p>
              </p:txBody>
            </p:sp>
          </mc:Choice>
          <mc:Fallback xmlns="">
            <p:sp>
              <p:nvSpPr>
                <p:cNvPr id="34" name="Object 114"/>
                <p:cNvSpPr txBox="1">
                  <a:spLocks noRot="1" noChangeAspect="1" noMove="1" noResize="1" noEditPoints="1" noAdjustHandles="1" noChangeArrowheads="1" noChangeShapeType="1" noTextEdit="1"/>
                </p:cNvSpPr>
                <p:nvPr/>
              </p:nvSpPr>
              <p:spPr bwMode="auto">
                <a:xfrm>
                  <a:off x="3994" y="1994"/>
                  <a:ext cx="1616" cy="238"/>
                </a:xfrm>
                <a:prstGeom prst="rect">
                  <a:avLst/>
                </a:prstGeom>
                <a:blipFill>
                  <a:blip r:embed="rId6"/>
                  <a:stretch>
                    <a:fillRect b="-11290"/>
                  </a:stretch>
                </a:blipFill>
                <a:ln>
                  <a:noFill/>
                </a:ln>
                <a:effectLst/>
              </p:spPr>
              <p:txBody>
                <a:bodyPr/>
                <a:lstStyle/>
                <a:p>
                  <a:r>
                    <a:rPr lang="en-US">
                      <a:noFill/>
                    </a:rPr>
                    <a:t> </a:t>
                  </a:r>
                </a:p>
              </p:txBody>
            </p:sp>
          </mc:Fallback>
        </mc:AlternateContent>
      </p:grpSp>
      <p:grpSp>
        <p:nvGrpSpPr>
          <p:cNvPr id="23" name="Group 125"/>
          <p:cNvGrpSpPr>
            <a:grpSpLocks/>
          </p:cNvGrpSpPr>
          <p:nvPr/>
        </p:nvGrpSpPr>
        <p:grpSpPr bwMode="auto">
          <a:xfrm>
            <a:off x="6934200" y="3860800"/>
            <a:ext cx="3422650" cy="977900"/>
            <a:chOff x="3472" y="2604"/>
            <a:chExt cx="2156" cy="616"/>
          </a:xfrm>
        </p:grpSpPr>
        <p:grpSp>
          <p:nvGrpSpPr>
            <p:cNvPr id="37" name="Group 65"/>
            <p:cNvGrpSpPr>
              <a:grpSpLocks/>
            </p:cNvGrpSpPr>
            <p:nvPr/>
          </p:nvGrpSpPr>
          <p:grpSpPr bwMode="auto">
            <a:xfrm>
              <a:off x="3472" y="2604"/>
              <a:ext cx="478" cy="596"/>
              <a:chOff x="1104" y="1040"/>
              <a:chExt cx="976" cy="1128"/>
            </a:xfrm>
          </p:grpSpPr>
          <p:sp>
            <p:nvSpPr>
              <p:cNvPr id="50" name="Arc 66"/>
              <p:cNvSpPr>
                <a:spLocks/>
              </p:cNvSpPr>
              <p:nvPr/>
            </p:nvSpPr>
            <p:spPr bwMode="auto">
              <a:xfrm flipV="1">
                <a:off x="1600"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sp>
            <p:nvSpPr>
              <p:cNvPr id="51" name="Arc 67"/>
              <p:cNvSpPr>
                <a:spLocks/>
              </p:cNvSpPr>
              <p:nvPr/>
            </p:nvSpPr>
            <p:spPr bwMode="auto">
              <a:xfrm flipH="1" flipV="1">
                <a:off x="1104"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grpSp>
        <p:sp>
          <p:nvSpPr>
            <p:cNvPr id="39" name="Oval 69"/>
            <p:cNvSpPr>
              <a:spLocks noChangeArrowheads="1"/>
            </p:cNvSpPr>
            <p:nvPr/>
          </p:nvSpPr>
          <p:spPr bwMode="auto">
            <a:xfrm>
              <a:off x="3801" y="3097"/>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40" name="Oval 70"/>
            <p:cNvSpPr>
              <a:spLocks noChangeArrowheads="1"/>
            </p:cNvSpPr>
            <p:nvPr/>
          </p:nvSpPr>
          <p:spPr bwMode="auto">
            <a:xfrm>
              <a:off x="3842" y="3034"/>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41" name="Oval 71"/>
            <p:cNvSpPr>
              <a:spLocks noChangeArrowheads="1"/>
            </p:cNvSpPr>
            <p:nvPr/>
          </p:nvSpPr>
          <p:spPr bwMode="auto">
            <a:xfrm>
              <a:off x="3875" y="2955"/>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42" name="Oval 72"/>
            <p:cNvSpPr>
              <a:spLocks noChangeArrowheads="1"/>
            </p:cNvSpPr>
            <p:nvPr/>
          </p:nvSpPr>
          <p:spPr bwMode="auto">
            <a:xfrm>
              <a:off x="3891" y="2883"/>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43" name="Oval 73"/>
            <p:cNvSpPr>
              <a:spLocks noChangeArrowheads="1"/>
            </p:cNvSpPr>
            <p:nvPr/>
          </p:nvSpPr>
          <p:spPr bwMode="auto">
            <a:xfrm>
              <a:off x="3683" y="3163"/>
              <a:ext cx="56" cy="56"/>
            </a:xfrm>
            <a:prstGeom prst="ellipse">
              <a:avLst/>
            </a:prstGeom>
            <a:noFill/>
            <a:ln w="12700">
              <a:solidFill>
                <a:schemeClr val="tx1"/>
              </a:solidFill>
              <a:round/>
              <a:headEnd/>
              <a:tailEnd/>
            </a:ln>
            <a:effectLst/>
          </p:spPr>
          <p:txBody>
            <a:bodyPr wrap="none" anchor="ctr"/>
            <a:lstStyle/>
            <a:p>
              <a:endParaRPr lang="en-US"/>
            </a:p>
          </p:txBody>
        </p:sp>
        <p:sp>
          <p:nvSpPr>
            <p:cNvPr id="44" name="Oval 75"/>
            <p:cNvSpPr>
              <a:spLocks noChangeArrowheads="1"/>
            </p:cNvSpPr>
            <p:nvPr/>
          </p:nvSpPr>
          <p:spPr bwMode="auto">
            <a:xfrm>
              <a:off x="3574" y="3098"/>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45" name="Oval 76"/>
            <p:cNvSpPr>
              <a:spLocks noChangeArrowheads="1"/>
            </p:cNvSpPr>
            <p:nvPr/>
          </p:nvSpPr>
          <p:spPr bwMode="auto">
            <a:xfrm>
              <a:off x="3533" y="3035"/>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46" name="Oval 77"/>
            <p:cNvSpPr>
              <a:spLocks noChangeArrowheads="1"/>
            </p:cNvSpPr>
            <p:nvPr/>
          </p:nvSpPr>
          <p:spPr bwMode="auto">
            <a:xfrm>
              <a:off x="3924" y="2708"/>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47" name="Oval 78"/>
            <p:cNvSpPr>
              <a:spLocks noChangeArrowheads="1"/>
            </p:cNvSpPr>
            <p:nvPr/>
          </p:nvSpPr>
          <p:spPr bwMode="auto">
            <a:xfrm>
              <a:off x="3916" y="2804"/>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48" name="Oval 79"/>
            <p:cNvSpPr>
              <a:spLocks noChangeArrowheads="1"/>
            </p:cNvSpPr>
            <p:nvPr/>
          </p:nvSpPr>
          <p:spPr bwMode="auto">
            <a:xfrm>
              <a:off x="3692" y="3164"/>
              <a:ext cx="56" cy="56"/>
            </a:xfrm>
            <a:prstGeom prst="ellipse">
              <a:avLst/>
            </a:prstGeom>
            <a:noFill/>
            <a:ln w="12700">
              <a:solidFill>
                <a:schemeClr val="tx1"/>
              </a:solidFill>
              <a:round/>
              <a:headEnd/>
              <a:tailEnd/>
            </a:ln>
            <a:effectLst/>
          </p:spPr>
          <p:txBody>
            <a:bodyPr wrap="none" anchor="ctr"/>
            <a:lstStyle/>
            <a:p>
              <a:endParaRPr lang="en-US"/>
            </a:p>
          </p:txBody>
        </p:sp>
        <p:graphicFrame>
          <p:nvGraphicFramePr>
            <p:cNvPr id="49" name="Object 116"/>
            <p:cNvGraphicFramePr>
              <a:graphicFrameLocks noChangeAspect="1"/>
            </p:cNvGraphicFramePr>
            <p:nvPr/>
          </p:nvGraphicFramePr>
          <p:xfrm>
            <a:off x="4037" y="2762"/>
            <a:ext cx="1591" cy="237"/>
          </p:xfrm>
          <a:graphic>
            <a:graphicData uri="http://schemas.openxmlformats.org/presentationml/2006/ole">
              <mc:AlternateContent xmlns:mc="http://schemas.openxmlformats.org/markup-compatibility/2006">
                <mc:Choice xmlns:v="urn:schemas-microsoft-com:vml" Requires="v">
                  <p:oleObj name="Equation" r:id="rId7" imgW="1612739" imgH="241415" progId="Equation.DSMT4">
                    <p:embed/>
                  </p:oleObj>
                </mc:Choice>
                <mc:Fallback>
                  <p:oleObj name="Equation" r:id="rId7" imgW="1612739" imgH="241415" progId="Equation.DSMT4">
                    <p:embed/>
                    <p:pic>
                      <p:nvPicPr>
                        <p:cNvPr id="49" name="Object 1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7" y="2762"/>
                          <a:ext cx="1591" cy="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grpSp>
        <p:nvGrpSpPr>
          <p:cNvPr id="38" name="Group 126"/>
          <p:cNvGrpSpPr>
            <a:grpSpLocks/>
          </p:cNvGrpSpPr>
          <p:nvPr/>
        </p:nvGrpSpPr>
        <p:grpSpPr bwMode="auto">
          <a:xfrm>
            <a:off x="6934203" y="5132388"/>
            <a:ext cx="3497264" cy="977900"/>
            <a:chOff x="3488" y="3405"/>
            <a:chExt cx="2203" cy="616"/>
          </a:xfrm>
        </p:grpSpPr>
        <p:grpSp>
          <p:nvGrpSpPr>
            <p:cNvPr id="52" name="Group 95"/>
            <p:cNvGrpSpPr>
              <a:grpSpLocks/>
            </p:cNvGrpSpPr>
            <p:nvPr/>
          </p:nvGrpSpPr>
          <p:grpSpPr bwMode="auto">
            <a:xfrm>
              <a:off x="3489" y="3405"/>
              <a:ext cx="478" cy="596"/>
              <a:chOff x="1104" y="1040"/>
              <a:chExt cx="976" cy="1128"/>
            </a:xfrm>
          </p:grpSpPr>
          <p:sp>
            <p:nvSpPr>
              <p:cNvPr id="66" name="Arc 96"/>
              <p:cNvSpPr>
                <a:spLocks/>
              </p:cNvSpPr>
              <p:nvPr/>
            </p:nvSpPr>
            <p:spPr bwMode="auto">
              <a:xfrm flipV="1">
                <a:off x="1600"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sp>
            <p:nvSpPr>
              <p:cNvPr id="67" name="Arc 97"/>
              <p:cNvSpPr>
                <a:spLocks/>
              </p:cNvSpPr>
              <p:nvPr/>
            </p:nvSpPr>
            <p:spPr bwMode="auto">
              <a:xfrm flipH="1" flipV="1">
                <a:off x="1104" y="1040"/>
                <a:ext cx="480" cy="11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chemeClr val="tx1"/>
                </a:solidFill>
                <a:round/>
                <a:headEnd/>
                <a:tailEnd/>
              </a:ln>
              <a:effectLst/>
            </p:spPr>
            <p:txBody>
              <a:bodyPr wrap="none" anchor="ctr"/>
              <a:lstStyle/>
              <a:p>
                <a:endParaRPr lang="en-US"/>
              </a:p>
            </p:txBody>
          </p:sp>
        </p:grpSp>
        <p:sp>
          <p:nvSpPr>
            <p:cNvPr id="54" name="Oval 98"/>
            <p:cNvSpPr>
              <a:spLocks noChangeArrowheads="1"/>
            </p:cNvSpPr>
            <p:nvPr/>
          </p:nvSpPr>
          <p:spPr bwMode="auto">
            <a:xfrm>
              <a:off x="3818" y="3898"/>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55" name="Oval 99"/>
            <p:cNvSpPr>
              <a:spLocks noChangeArrowheads="1"/>
            </p:cNvSpPr>
            <p:nvPr/>
          </p:nvSpPr>
          <p:spPr bwMode="auto">
            <a:xfrm>
              <a:off x="3859" y="3835"/>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56" name="Oval 100"/>
            <p:cNvSpPr>
              <a:spLocks noChangeArrowheads="1"/>
            </p:cNvSpPr>
            <p:nvPr/>
          </p:nvSpPr>
          <p:spPr bwMode="auto">
            <a:xfrm>
              <a:off x="3892" y="3756"/>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57" name="Oval 101"/>
            <p:cNvSpPr>
              <a:spLocks noChangeArrowheads="1"/>
            </p:cNvSpPr>
            <p:nvPr/>
          </p:nvSpPr>
          <p:spPr bwMode="auto">
            <a:xfrm>
              <a:off x="3908" y="3684"/>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58" name="Oval 102"/>
            <p:cNvSpPr>
              <a:spLocks noChangeArrowheads="1"/>
            </p:cNvSpPr>
            <p:nvPr/>
          </p:nvSpPr>
          <p:spPr bwMode="auto">
            <a:xfrm>
              <a:off x="3700" y="3964"/>
              <a:ext cx="56" cy="56"/>
            </a:xfrm>
            <a:prstGeom prst="ellipse">
              <a:avLst/>
            </a:prstGeom>
            <a:noFill/>
            <a:ln w="12700">
              <a:solidFill>
                <a:schemeClr val="tx1"/>
              </a:solidFill>
              <a:round/>
              <a:headEnd/>
              <a:tailEnd/>
            </a:ln>
            <a:effectLst/>
          </p:spPr>
          <p:txBody>
            <a:bodyPr wrap="none" anchor="ctr"/>
            <a:lstStyle/>
            <a:p>
              <a:endParaRPr lang="en-US"/>
            </a:p>
          </p:txBody>
        </p:sp>
        <p:sp>
          <p:nvSpPr>
            <p:cNvPr id="59" name="Oval 103"/>
            <p:cNvSpPr>
              <a:spLocks noChangeArrowheads="1"/>
            </p:cNvSpPr>
            <p:nvPr/>
          </p:nvSpPr>
          <p:spPr bwMode="auto">
            <a:xfrm>
              <a:off x="3591" y="3899"/>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60" name="Oval 104"/>
            <p:cNvSpPr>
              <a:spLocks noChangeArrowheads="1"/>
            </p:cNvSpPr>
            <p:nvPr/>
          </p:nvSpPr>
          <p:spPr bwMode="auto">
            <a:xfrm>
              <a:off x="3550" y="3836"/>
              <a:ext cx="56" cy="56"/>
            </a:xfrm>
            <a:prstGeom prst="ellipse">
              <a:avLst/>
            </a:prstGeom>
            <a:solidFill>
              <a:srgbClr val="0000FF"/>
            </a:solidFill>
            <a:ln w="12700">
              <a:solidFill>
                <a:schemeClr val="tx1"/>
              </a:solidFill>
              <a:round/>
              <a:headEnd/>
              <a:tailEnd/>
            </a:ln>
            <a:effectLst/>
          </p:spPr>
          <p:txBody>
            <a:bodyPr wrap="none" anchor="ctr"/>
            <a:lstStyle/>
            <a:p>
              <a:endParaRPr lang="en-US"/>
            </a:p>
          </p:txBody>
        </p:sp>
        <p:sp>
          <p:nvSpPr>
            <p:cNvPr id="61" name="Oval 105"/>
            <p:cNvSpPr>
              <a:spLocks noChangeArrowheads="1"/>
            </p:cNvSpPr>
            <p:nvPr/>
          </p:nvSpPr>
          <p:spPr bwMode="auto">
            <a:xfrm>
              <a:off x="3941" y="3509"/>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62" name="Oval 106"/>
            <p:cNvSpPr>
              <a:spLocks noChangeArrowheads="1"/>
            </p:cNvSpPr>
            <p:nvPr/>
          </p:nvSpPr>
          <p:spPr bwMode="auto">
            <a:xfrm>
              <a:off x="3933" y="3605"/>
              <a:ext cx="56" cy="56"/>
            </a:xfrm>
            <a:prstGeom prst="ellipse">
              <a:avLst/>
            </a:prstGeom>
            <a:solidFill>
              <a:srgbClr val="FF0000"/>
            </a:solidFill>
            <a:ln w="12700">
              <a:solidFill>
                <a:schemeClr val="tx1"/>
              </a:solidFill>
              <a:round/>
              <a:headEnd/>
              <a:tailEnd/>
            </a:ln>
            <a:effectLst/>
          </p:spPr>
          <p:txBody>
            <a:bodyPr wrap="none" anchor="ctr"/>
            <a:lstStyle/>
            <a:p>
              <a:endParaRPr lang="en-US"/>
            </a:p>
          </p:txBody>
        </p:sp>
        <p:sp>
          <p:nvSpPr>
            <p:cNvPr id="63" name="Oval 107"/>
            <p:cNvSpPr>
              <a:spLocks noChangeArrowheads="1"/>
            </p:cNvSpPr>
            <p:nvPr/>
          </p:nvSpPr>
          <p:spPr bwMode="auto">
            <a:xfrm>
              <a:off x="3709" y="3965"/>
              <a:ext cx="56" cy="56"/>
            </a:xfrm>
            <a:prstGeom prst="ellipse">
              <a:avLst/>
            </a:prstGeom>
            <a:noFill/>
            <a:ln w="12700">
              <a:solidFill>
                <a:schemeClr val="tx1"/>
              </a:solidFill>
              <a:round/>
              <a:headEnd/>
              <a:tailEnd/>
            </a:ln>
            <a:effectLst/>
          </p:spPr>
          <p:txBody>
            <a:bodyPr wrap="none" anchor="ctr"/>
            <a:lstStyle/>
            <a:p>
              <a:endParaRPr lang="en-US"/>
            </a:p>
          </p:txBody>
        </p:sp>
        <p:sp>
          <p:nvSpPr>
            <p:cNvPr id="64" name="Line 108"/>
            <p:cNvSpPr>
              <a:spLocks noChangeShapeType="1"/>
            </p:cNvSpPr>
            <p:nvPr/>
          </p:nvSpPr>
          <p:spPr bwMode="auto">
            <a:xfrm flipH="1">
              <a:off x="3488" y="3536"/>
              <a:ext cx="424" cy="0"/>
            </a:xfrm>
            <a:prstGeom prst="line">
              <a:avLst/>
            </a:prstGeom>
            <a:noFill/>
            <a:ln w="76200">
              <a:solidFill>
                <a:srgbClr val="FF0000"/>
              </a:solidFill>
              <a:round/>
              <a:headEnd/>
              <a:tailEnd type="triangle" w="med" len="med"/>
            </a:ln>
            <a:effectLst/>
          </p:spPr>
          <p:txBody>
            <a:bodyPr wrap="none" anchor="ctr"/>
            <a:lstStyle/>
            <a:p>
              <a:endParaRPr lang="en-US"/>
            </a:p>
          </p:txBody>
        </p:sp>
        <mc:AlternateContent xmlns:mc="http://schemas.openxmlformats.org/markup-compatibility/2006" xmlns:a14="http://schemas.microsoft.com/office/drawing/2010/main">
          <mc:Choice Requires="a14">
            <p:sp>
              <p:nvSpPr>
                <p:cNvPr id="65" name="Object 120"/>
                <p:cNvSpPr txBox="1"/>
                <p:nvPr/>
              </p:nvSpPr>
              <p:spPr bwMode="auto">
                <a:xfrm>
                  <a:off x="4063" y="3587"/>
                  <a:ext cx="1628" cy="237"/>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m:r>
                          <m:rPr>
                            <m:sty m:val="p"/>
                          </m:rPr>
                          <a:rPr lang="en-US" i="1">
                            <a:solidFill>
                              <a:srgbClr val="000000"/>
                            </a:solidFill>
                            <a:latin typeface="Cambria Math" panose="02040503050406030204" pitchFamily="18" charset="0"/>
                          </a:rPr>
                          <m:t>E</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m:rPr>
                                <m:sty m:val="p"/>
                              </m:rPr>
                              <a:rPr lang="en-US" i="1">
                                <a:solidFill>
                                  <a:srgbClr val="000000"/>
                                </a:solidFill>
                                <a:latin typeface="Cambria Math" panose="02040503050406030204" pitchFamily="18" charset="0"/>
                              </a:rPr>
                              <m:t>E</m:t>
                            </m:r>
                          </m:e>
                          <m:sub>
                            <m:r>
                              <a:rPr lang="en-US" i="1">
                                <a:solidFill>
                                  <a:srgbClr val="000000"/>
                                </a:solidFill>
                                <a:latin typeface="Cambria Math" panose="02040503050406030204" pitchFamily="18" charset="0"/>
                              </a:rPr>
                              <m:t>𝑐</m:t>
                            </m:r>
                          </m:sub>
                        </m:sSub>
                        <m:r>
                          <a:rPr lang="en-US" i="1">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𝐽</m:t>
                            </m:r>
                          </m:e>
                          <m:sub>
                            <m:r>
                              <a:rPr lang="en-US" i="1">
                                <a:solidFill>
                                  <a:srgbClr val="000000"/>
                                </a:solidFill>
                                <a:latin typeface="Cambria Math" panose="02040503050406030204" pitchFamily="18" charset="0"/>
                              </a:rPr>
                              <m:t>4</m:t>
                            </m:r>
                          </m:sub>
                        </m:sSub>
                        <m:r>
                          <a:rPr lang="en-US" i="1">
                            <a:solidFill>
                              <a:srgbClr val="000000"/>
                            </a:solidFill>
                            <a:latin typeface="Cambria Math" panose="02040503050406030204" pitchFamily="18" charset="0"/>
                          </a:rPr>
                          <m:t>=</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𝐽</m:t>
                            </m:r>
                          </m:e>
                          <m:sup>
                            <m:r>
                              <a:rPr lang="en-US" i="1">
                                <a:solidFill>
                                  <a:srgbClr val="FF0000"/>
                                </a:solidFill>
                                <a:latin typeface="Cambria Math" panose="02040503050406030204" pitchFamily="18" charset="0"/>
                              </a:rPr>
                              <m:t>+</m:t>
                            </m:r>
                          </m:sup>
                        </m:sSup>
                        <m:r>
                          <a:rPr lang="en-US" i="1">
                            <a:solidFill>
                              <a:srgbClr val="000000"/>
                            </a:solidFill>
                            <a:latin typeface="Cambria Math" panose="02040503050406030204" pitchFamily="18" charset="0"/>
                          </a:rPr>
                          <m:t>−</m:t>
                        </m:r>
                        <m:sSup>
                          <m:sSupPr>
                            <m:ctrlPr>
                              <a:rPr lang="en-US" i="1">
                                <a:solidFill>
                                  <a:srgbClr val="0000FF"/>
                                </a:solidFill>
                                <a:latin typeface="Cambria Math" panose="02040503050406030204" pitchFamily="18" charset="0"/>
                              </a:rPr>
                            </m:ctrlPr>
                          </m:sSupPr>
                          <m:e>
                            <m:r>
                              <a:rPr lang="en-US" i="1">
                                <a:solidFill>
                                  <a:srgbClr val="0000FF"/>
                                </a:solidFill>
                                <a:latin typeface="Cambria Math" panose="02040503050406030204" pitchFamily="18" charset="0"/>
                              </a:rPr>
                              <m:t>𝐽</m:t>
                            </m:r>
                          </m:e>
                          <m:sup>
                            <m:r>
                              <a:rPr lang="en-US" i="1">
                                <a:solidFill>
                                  <a:srgbClr val="0000FF"/>
                                </a:solidFill>
                                <a:latin typeface="Cambria Math" panose="02040503050406030204" pitchFamily="18" charset="0"/>
                              </a:rPr>
                              <m:t>−</m:t>
                            </m:r>
                          </m:sup>
                        </m:sSup>
                        <m:r>
                          <a:rPr lang="en-US" i="1">
                            <a:solidFill>
                              <a:srgbClr val="0000FF"/>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𝐽</m:t>
                            </m:r>
                          </m:e>
                          <m:sub>
                            <m:r>
                              <a:rPr lang="en-US" i="1">
                                <a:solidFill>
                                  <a:srgbClr val="000000"/>
                                </a:solidFill>
                                <a:latin typeface="Cambria Math" panose="02040503050406030204" pitchFamily="18" charset="0"/>
                              </a:rPr>
                              <m:t>3</m:t>
                            </m:r>
                          </m:sub>
                        </m:sSub>
                      </m:oMath>
                    </m:oMathPara>
                  </a14:m>
                  <a:endParaRPr lang="en-US"/>
                </a:p>
              </p:txBody>
            </p:sp>
          </mc:Choice>
          <mc:Fallback xmlns="">
            <p:sp>
              <p:nvSpPr>
                <p:cNvPr id="65" name="Object 120"/>
                <p:cNvSpPr txBox="1">
                  <a:spLocks noRot="1" noChangeAspect="1" noMove="1" noResize="1" noEditPoints="1" noAdjustHandles="1" noChangeArrowheads="1" noChangeShapeType="1" noTextEdit="1"/>
                </p:cNvSpPr>
                <p:nvPr/>
              </p:nvSpPr>
              <p:spPr bwMode="auto">
                <a:xfrm>
                  <a:off x="4063" y="3587"/>
                  <a:ext cx="1628" cy="237"/>
                </a:xfrm>
                <a:prstGeom prst="rect">
                  <a:avLst/>
                </a:prstGeom>
                <a:blipFill>
                  <a:blip r:embed="rId9"/>
                  <a:stretch>
                    <a:fillRect b="-11290"/>
                  </a:stretch>
                </a:blipFill>
                <a:ln>
                  <a:noFill/>
                </a:ln>
                <a:effectLst/>
              </p:spPr>
              <p:txBody>
                <a:bodyPr/>
                <a:lstStyle/>
                <a:p>
                  <a:r>
                    <a:rPr lang="en-US">
                      <a:noFill/>
                    </a:rPr>
                    <a:t> </a:t>
                  </a:r>
                </a:p>
              </p:txBody>
            </p:sp>
          </mc:Fallback>
        </mc:AlternateContent>
      </p:grpSp>
      <p:sp>
        <p:nvSpPr>
          <p:cNvPr id="68" name="Line 122"/>
          <p:cNvSpPr>
            <a:spLocks noChangeShapeType="1"/>
          </p:cNvSpPr>
          <p:nvPr/>
        </p:nvSpPr>
        <p:spPr bwMode="auto">
          <a:xfrm flipV="1">
            <a:off x="1790700" y="5308600"/>
            <a:ext cx="0" cy="330200"/>
          </a:xfrm>
          <a:prstGeom prst="line">
            <a:avLst/>
          </a:prstGeom>
          <a:noFill/>
          <a:ln w="57150">
            <a:solidFill>
              <a:srgbClr val="FF3300"/>
            </a:solidFill>
            <a:round/>
            <a:headEnd/>
            <a:tailEnd type="triangle" w="med" len="med"/>
          </a:ln>
          <a:effectLst/>
        </p:spPr>
        <p:txBody>
          <a:bodyPr wrap="none" anchor="ctr"/>
          <a:lstStyle/>
          <a:p>
            <a:endParaRPr lang="en-US"/>
          </a:p>
        </p:txBody>
      </p:sp>
      <p:sp>
        <p:nvSpPr>
          <p:cNvPr id="69" name="Line 127"/>
          <p:cNvSpPr>
            <a:spLocks noChangeShapeType="1"/>
          </p:cNvSpPr>
          <p:nvPr/>
        </p:nvSpPr>
        <p:spPr bwMode="auto">
          <a:xfrm flipV="1">
            <a:off x="3430588" y="3748088"/>
            <a:ext cx="0" cy="330200"/>
          </a:xfrm>
          <a:prstGeom prst="line">
            <a:avLst/>
          </a:prstGeom>
          <a:noFill/>
          <a:ln w="57150">
            <a:solidFill>
              <a:srgbClr val="FF3300"/>
            </a:solidFill>
            <a:round/>
            <a:headEnd/>
            <a:tailEnd type="triangle" w="med" len="med"/>
          </a:ln>
          <a:effectLst/>
        </p:spPr>
        <p:txBody>
          <a:bodyPr wrap="none" anchor="ctr"/>
          <a:lstStyle/>
          <a:p>
            <a:endParaRPr lang="en-US"/>
          </a:p>
        </p:txBody>
      </p:sp>
      <p:sp>
        <p:nvSpPr>
          <p:cNvPr id="70" name="Line 128"/>
          <p:cNvSpPr>
            <a:spLocks noChangeShapeType="1"/>
          </p:cNvSpPr>
          <p:nvPr/>
        </p:nvSpPr>
        <p:spPr bwMode="auto">
          <a:xfrm flipV="1">
            <a:off x="4486275" y="3114675"/>
            <a:ext cx="0" cy="330200"/>
          </a:xfrm>
          <a:prstGeom prst="line">
            <a:avLst/>
          </a:prstGeom>
          <a:noFill/>
          <a:ln w="57150">
            <a:solidFill>
              <a:srgbClr val="FF3300"/>
            </a:solidFill>
            <a:round/>
            <a:headEnd/>
            <a:tailEnd type="triangle" w="med" len="med"/>
          </a:ln>
          <a:effectLst/>
        </p:spPr>
        <p:txBody>
          <a:bodyPr wrap="none" anchor="ctr"/>
          <a:lstStyle/>
          <a:p>
            <a:endParaRPr lang="en-US"/>
          </a:p>
        </p:txBody>
      </p:sp>
      <p:sp>
        <p:nvSpPr>
          <p:cNvPr id="71" name="Line 129"/>
          <p:cNvSpPr>
            <a:spLocks noChangeShapeType="1"/>
          </p:cNvSpPr>
          <p:nvPr/>
        </p:nvSpPr>
        <p:spPr bwMode="auto">
          <a:xfrm flipV="1">
            <a:off x="5743575" y="3063875"/>
            <a:ext cx="0" cy="330200"/>
          </a:xfrm>
          <a:prstGeom prst="line">
            <a:avLst/>
          </a:prstGeom>
          <a:noFill/>
          <a:ln w="57150">
            <a:solidFill>
              <a:srgbClr val="FF3300"/>
            </a:solidFill>
            <a:round/>
            <a:headEnd/>
            <a:tailEnd type="triangle" w="med" len="med"/>
          </a:ln>
          <a:effectLst/>
        </p:spPr>
        <p:txBody>
          <a:bodyPr wrap="none" anchor="ctr"/>
          <a:lstStyle/>
          <a:p>
            <a:endParaRPr lang="en-US"/>
          </a:p>
        </p:txBody>
      </p:sp>
      <mc:AlternateContent xmlns:mc="http://schemas.openxmlformats.org/markup-compatibility/2006" xmlns:p14="http://schemas.microsoft.com/office/powerpoint/2010/main">
        <mc:Choice Requires="p14">
          <p:contentPart p14:bwMode="auto" r:id="rId10">
            <p14:nvContentPartPr>
              <p14:cNvPr id="4" name="Ink 3"/>
              <p14:cNvContentPartPr/>
              <p14:nvPr/>
            </p14:nvContentPartPr>
            <p14:xfrm>
              <a:off x="468000" y="1953360"/>
              <a:ext cx="8080200" cy="4277880"/>
            </p14:xfrm>
          </p:contentPart>
        </mc:Choice>
        <mc:Fallback xmlns="">
          <p:pic>
            <p:nvPicPr>
              <p:cNvPr id="4" name="Ink 3"/>
              <p:cNvPicPr/>
              <p:nvPr/>
            </p:nvPicPr>
            <p:blipFill>
              <a:blip r:embed="rId11"/>
              <a:stretch>
                <a:fillRect/>
              </a:stretch>
            </p:blipFill>
            <p:spPr>
              <a:xfrm>
                <a:off x="459360" y="1948680"/>
                <a:ext cx="8093520" cy="4293360"/>
              </a:xfrm>
              <a:prstGeom prst="rect">
                <a:avLst/>
              </a:prstGeom>
            </p:spPr>
          </p:pic>
        </mc:Fallback>
      </mc:AlternateContent>
    </p:spTree>
    <p:extLst>
      <p:ext uri="{BB962C8B-B14F-4D97-AF65-F5344CB8AC3E}">
        <p14:creationId xmlns:p14="http://schemas.microsoft.com/office/powerpoint/2010/main" val="36978281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1000"/>
                                        <p:tgtEl>
                                          <p:spTgt spid="13"/>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1000"/>
                                        <p:tgtEl>
                                          <p:spTgt spid="23"/>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7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1000"/>
                                        <p:tgtEl>
                                          <p:spTgt spid="38"/>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Velocity Overshoot &amp; Inter-valley Transfer</a:t>
            </a:r>
          </a:p>
        </p:txBody>
      </p:sp>
      <p:pic>
        <p:nvPicPr>
          <p:cNvPr id="5" name="Picture 3"/>
          <p:cNvPicPr>
            <a:picLocks noChangeAspect="1" noChangeArrowheads="1"/>
          </p:cNvPicPr>
          <p:nvPr/>
        </p:nvPicPr>
        <p:blipFill rotWithShape="1">
          <a:blip r:embed="rId2" cstate="print"/>
          <a:srcRect l="68945" t="23121" b="30128"/>
          <a:stretch/>
        </p:blipFill>
        <p:spPr bwMode="auto">
          <a:xfrm>
            <a:off x="5465946" y="1405616"/>
            <a:ext cx="3904883" cy="4155183"/>
          </a:xfrm>
          <a:prstGeom prst="rect">
            <a:avLst/>
          </a:prstGeom>
          <a:noFill/>
          <a:ln w="9525">
            <a:noFill/>
            <a:miter lim="800000"/>
            <a:headEnd/>
            <a:tailEnd/>
          </a:ln>
          <a:effectLst/>
        </p:spPr>
      </p:pic>
      <p:sp>
        <p:nvSpPr>
          <p:cNvPr id="6" name="Text Box 4"/>
          <p:cNvSpPr txBox="1">
            <a:spLocks noChangeArrowheads="1"/>
          </p:cNvSpPr>
          <p:nvPr/>
        </p:nvSpPr>
        <p:spPr bwMode="auto">
          <a:xfrm>
            <a:off x="1944688" y="5846764"/>
            <a:ext cx="8895384" cy="461665"/>
          </a:xfrm>
          <a:prstGeom prst="rect">
            <a:avLst/>
          </a:prstGeom>
          <a:noFill/>
          <a:ln w="12700">
            <a:noFill/>
            <a:miter lim="800000"/>
            <a:headEnd/>
            <a:tailEnd/>
          </a:ln>
          <a:effectLst/>
        </p:spPr>
        <p:txBody>
          <a:bodyPr wrap="none">
            <a:spAutoFit/>
          </a:bodyPr>
          <a:lstStyle/>
          <a:p>
            <a:r>
              <a:rPr lang="en-US">
                <a:latin typeface="+mn-lt"/>
              </a:rPr>
              <a:t>What type of scattering would you need for inter-valley transfer?</a:t>
            </a:r>
          </a:p>
        </p:txBody>
      </p:sp>
      <p:sp>
        <p:nvSpPr>
          <p:cNvPr id="7" name="Line 6"/>
          <p:cNvSpPr>
            <a:spLocks noChangeShapeType="1"/>
          </p:cNvSpPr>
          <p:nvPr/>
        </p:nvSpPr>
        <p:spPr bwMode="auto">
          <a:xfrm>
            <a:off x="7315200" y="2590800"/>
            <a:ext cx="1219200" cy="0"/>
          </a:xfrm>
          <a:prstGeom prst="line">
            <a:avLst/>
          </a:prstGeom>
          <a:noFill/>
          <a:ln w="57150">
            <a:solidFill>
              <a:srgbClr val="FF0000"/>
            </a:solidFill>
            <a:round/>
            <a:headEnd/>
            <a:tailEnd type="arrow" w="med" len="med"/>
          </a:ln>
          <a:effectLst/>
        </p:spPr>
        <p:txBody>
          <a:bodyPr wrap="none" anchor="ctr"/>
          <a:lstStyle/>
          <a:p>
            <a:endParaRPr lang="en-US">
              <a:latin typeface="+mn-lt"/>
            </a:endParaRPr>
          </a:p>
        </p:txBody>
      </p:sp>
      <p:pic>
        <p:nvPicPr>
          <p:cNvPr id="9" name="Picture 5"/>
          <p:cNvPicPr>
            <a:picLocks noChangeAspect="1" noChangeArrowheads="1"/>
          </p:cNvPicPr>
          <p:nvPr/>
        </p:nvPicPr>
        <p:blipFill>
          <a:blip r:embed="rId3" cstate="print"/>
          <a:srcRect/>
          <a:stretch>
            <a:fillRect/>
          </a:stretch>
        </p:blipFill>
        <p:spPr bwMode="auto">
          <a:xfrm>
            <a:off x="767923" y="1842659"/>
            <a:ext cx="4598988" cy="3432175"/>
          </a:xfrm>
          <a:prstGeom prst="rect">
            <a:avLst/>
          </a:prstGeom>
          <a:noFill/>
          <a:ln w="12700">
            <a:noFill/>
            <a:miter lim="800000"/>
            <a:headEnd/>
            <a:tailEnd/>
          </a:ln>
          <a:effectLst/>
        </p:spPr>
      </p:pic>
      <p:sp>
        <p:nvSpPr>
          <p:cNvPr id="10" name="Line 8"/>
          <p:cNvSpPr>
            <a:spLocks noChangeShapeType="1"/>
          </p:cNvSpPr>
          <p:nvPr/>
        </p:nvSpPr>
        <p:spPr bwMode="auto">
          <a:xfrm>
            <a:off x="2819400" y="1676400"/>
            <a:ext cx="0" cy="977042"/>
          </a:xfrm>
          <a:prstGeom prst="line">
            <a:avLst/>
          </a:prstGeom>
          <a:noFill/>
          <a:ln w="76200">
            <a:solidFill>
              <a:srgbClr val="FF3300"/>
            </a:solidFill>
            <a:round/>
            <a:headEnd/>
            <a:tailEnd type="triangle" w="med" len="med"/>
          </a:ln>
          <a:effectLst/>
        </p:spPr>
        <p:txBody>
          <a:bodyPr wrap="none" anchor="ctr"/>
          <a:lstStyle/>
          <a:p>
            <a:endParaRPr lang="en-US">
              <a:latin typeface="+mn-lt"/>
            </a:endParaRPr>
          </a:p>
        </p:txBody>
      </p:sp>
      <p:sp>
        <p:nvSpPr>
          <p:cNvPr id="11" name="Line Callout 2 (Border and Accent Bar) 10"/>
          <p:cNvSpPr/>
          <p:nvPr/>
        </p:nvSpPr>
        <p:spPr>
          <a:xfrm>
            <a:off x="9716530" y="3558747"/>
            <a:ext cx="1408670" cy="605481"/>
          </a:xfrm>
          <a:prstGeom prst="accentBorderCallout2">
            <a:avLst>
              <a:gd name="adj1" fmla="val 69771"/>
              <a:gd name="adj2" fmla="val -8333"/>
              <a:gd name="adj3" fmla="val 61607"/>
              <a:gd name="adj4" fmla="val -8802"/>
              <a:gd name="adj5" fmla="val -74030"/>
              <a:gd name="adj6" fmla="val -185786"/>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C00000"/>
                </a:solidFill>
              </a:rPr>
              <a:t>Smaller m* </a:t>
            </a:r>
          </a:p>
        </p:txBody>
      </p:sp>
      <p:sp>
        <p:nvSpPr>
          <p:cNvPr id="12" name="Line Callout 2 (Border and Accent Bar) 11"/>
          <p:cNvSpPr/>
          <p:nvPr/>
        </p:nvSpPr>
        <p:spPr>
          <a:xfrm>
            <a:off x="9745363" y="2166552"/>
            <a:ext cx="1256270" cy="605481"/>
          </a:xfrm>
          <a:prstGeom prst="accentBorderCallout2">
            <a:avLst>
              <a:gd name="adj1" fmla="val 69771"/>
              <a:gd name="adj2" fmla="val -8333"/>
              <a:gd name="adj3" fmla="val 61607"/>
              <a:gd name="adj4" fmla="val -8802"/>
              <a:gd name="adj5" fmla="val 92635"/>
              <a:gd name="adj6" fmla="val -84999"/>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C00000"/>
                </a:solidFill>
              </a:rPr>
              <a:t>Larger m* </a:t>
            </a:r>
          </a:p>
        </p:txBody>
      </p:sp>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1038600" y="753120"/>
              <a:ext cx="10241640" cy="4645800"/>
            </p14:xfrm>
          </p:contentPart>
        </mc:Choice>
        <mc:Fallback xmlns="">
          <p:pic>
            <p:nvPicPr>
              <p:cNvPr id="3" name="Ink 2"/>
              <p:cNvPicPr/>
              <p:nvPr/>
            </p:nvPicPr>
            <p:blipFill>
              <a:blip r:embed="rId5"/>
              <a:stretch>
                <a:fillRect/>
              </a:stretch>
            </p:blipFill>
            <p:spPr>
              <a:xfrm>
                <a:off x="1029600" y="749880"/>
                <a:ext cx="10261440" cy="4655880"/>
              </a:xfrm>
              <a:prstGeom prst="rect">
                <a:avLst/>
              </a:prstGeom>
            </p:spPr>
          </p:pic>
        </mc:Fallback>
      </mc:AlternateContent>
    </p:spTree>
    <p:extLst>
      <p:ext uri="{BB962C8B-B14F-4D97-AF65-F5344CB8AC3E}">
        <p14:creationId xmlns:p14="http://schemas.microsoft.com/office/powerpoint/2010/main" val="5544775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solidFill>
                  <a:schemeClr val="bg1"/>
                </a:solidFill>
              </a:rPr>
              <a:t>Mobility Measurement</a:t>
            </a:r>
          </a:p>
          <a:p>
            <a:r>
              <a:rPr lang="en-US" sz="2400" dirty="0"/>
              <a:t>17.3 </a:t>
            </a:r>
            <a:r>
              <a:rPr lang="en-US" sz="2400" dirty="0">
                <a:solidFill>
                  <a:schemeClr val="bg1"/>
                </a:solidFill>
              </a:rPr>
              <a:t>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1" y="926856"/>
            <a:ext cx="2563466" cy="1063481"/>
          </a:xfrm>
          <a:prstGeom prst="rect">
            <a:avLst/>
          </a:prstGeom>
        </p:spPr>
      </p:pic>
      <p:sp>
        <p:nvSpPr>
          <p:cNvPr id="44" name="Oval 39">
            <a:extLst>
              <a:ext uri="{FF2B5EF4-FFF2-40B4-BE49-F238E27FC236}">
                <a16:creationId xmlns:a16="http://schemas.microsoft.com/office/drawing/2014/main" id="{94265C43-82AE-3344-8248-A61DBEDFDC6F}"/>
              </a:ext>
            </a:extLst>
          </p:cNvPr>
          <p:cNvSpPr>
            <a:spLocks noChangeArrowheads="1"/>
          </p:cNvSpPr>
          <p:nvPr/>
        </p:nvSpPr>
        <p:spPr bwMode="auto">
          <a:xfrm>
            <a:off x="1847967" y="113923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46" name="Line 40">
            <a:extLst>
              <a:ext uri="{FF2B5EF4-FFF2-40B4-BE49-F238E27FC236}">
                <a16:creationId xmlns:a16="http://schemas.microsoft.com/office/drawing/2014/main" id="{3CD7E3F4-123E-F945-9F27-F99C58CFACEF}"/>
              </a:ext>
            </a:extLst>
          </p:cNvPr>
          <p:cNvSpPr>
            <a:spLocks noChangeShapeType="1"/>
          </p:cNvSpPr>
          <p:nvPr/>
        </p:nvSpPr>
        <p:spPr bwMode="auto">
          <a:xfrm flipH="1">
            <a:off x="1530467" y="119003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7" name="Line 10">
            <a:extLst>
              <a:ext uri="{FF2B5EF4-FFF2-40B4-BE49-F238E27FC236}">
                <a16:creationId xmlns:a16="http://schemas.microsoft.com/office/drawing/2014/main" id="{3F5CF020-9CEA-CB4B-8B81-CF4D66E6CEC0}"/>
              </a:ext>
            </a:extLst>
          </p:cNvPr>
          <p:cNvSpPr>
            <a:spLocks noChangeShapeType="1"/>
          </p:cNvSpPr>
          <p:nvPr/>
        </p:nvSpPr>
        <p:spPr bwMode="auto">
          <a:xfrm>
            <a:off x="1682867" y="935306"/>
            <a:ext cx="315785" cy="0"/>
          </a:xfrm>
          <a:prstGeom prst="line">
            <a:avLst/>
          </a:prstGeom>
          <a:noFill/>
          <a:ln w="12700">
            <a:solidFill>
              <a:schemeClr val="tx1"/>
            </a:solidFill>
            <a:round/>
            <a:headEnd type="arrow" w="med" len="med"/>
            <a:tailEnd/>
          </a:ln>
          <a:effectLst/>
        </p:spPr>
        <p:txBody>
          <a:bodyPr/>
          <a:lstStyle/>
          <a:p>
            <a:endParaRPr lang="en-US"/>
          </a:p>
        </p:txBody>
      </p:sp>
      <p:sp>
        <p:nvSpPr>
          <p:cNvPr id="70" name="Text Box 11">
            <a:extLst>
              <a:ext uri="{FF2B5EF4-FFF2-40B4-BE49-F238E27FC236}">
                <a16:creationId xmlns:a16="http://schemas.microsoft.com/office/drawing/2014/main" id="{57EF1114-1B6B-4449-A2FA-6212B6A786F0}"/>
              </a:ext>
            </a:extLst>
          </p:cNvPr>
          <p:cNvSpPr txBox="1">
            <a:spLocks noChangeArrowheads="1"/>
          </p:cNvSpPr>
          <p:nvPr/>
        </p:nvSpPr>
        <p:spPr bwMode="auto">
          <a:xfrm>
            <a:off x="2040251" y="685800"/>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1" name="Oval 26">
            <a:extLst>
              <a:ext uri="{FF2B5EF4-FFF2-40B4-BE49-F238E27FC236}">
                <a16:creationId xmlns:a16="http://schemas.microsoft.com/office/drawing/2014/main" id="{0EDCEE1E-81A8-4543-AED1-27912086B60D}"/>
              </a:ext>
            </a:extLst>
          </p:cNvPr>
          <p:cNvSpPr>
            <a:spLocks noChangeArrowheads="1"/>
          </p:cNvSpPr>
          <p:nvPr/>
        </p:nvSpPr>
        <p:spPr bwMode="auto">
          <a:xfrm>
            <a:off x="2181225" y="113923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2" name="Line 27">
            <a:extLst>
              <a:ext uri="{FF2B5EF4-FFF2-40B4-BE49-F238E27FC236}">
                <a16:creationId xmlns:a16="http://schemas.microsoft.com/office/drawing/2014/main" id="{7936AA1C-0E15-4D46-AFC1-C64EF8EAE0C6}"/>
              </a:ext>
            </a:extLst>
          </p:cNvPr>
          <p:cNvSpPr>
            <a:spLocks noChangeShapeType="1"/>
          </p:cNvSpPr>
          <p:nvPr/>
        </p:nvSpPr>
        <p:spPr bwMode="auto">
          <a:xfrm>
            <a:off x="2286000" y="1177330"/>
            <a:ext cx="228600" cy="0"/>
          </a:xfrm>
          <a:prstGeom prst="line">
            <a:avLst/>
          </a:prstGeom>
          <a:noFill/>
          <a:ln w="12700">
            <a:solidFill>
              <a:schemeClr val="tx1"/>
            </a:solidFill>
            <a:round/>
            <a:headEnd/>
            <a:tailEnd type="arrow" w="med" len="med"/>
          </a:ln>
          <a:effectLst/>
        </p:spPr>
        <p:txBody>
          <a:bodyPr/>
          <a:lstStyle/>
          <a:p>
            <a:endParaRPr lang="en-US"/>
          </a:p>
        </p:txBody>
      </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solidFill>
                <a:schemeClr val="bg1"/>
              </a:solidFill>
            </a:endParaRPr>
          </a:p>
        </p:txBody>
      </p:sp>
      <p:sp>
        <p:nvSpPr>
          <p:cNvPr id="145" name="Rectangle 2">
            <a:extLst>
              <a:ext uri="{FF2B5EF4-FFF2-40B4-BE49-F238E27FC236}">
                <a16:creationId xmlns:a16="http://schemas.microsoft.com/office/drawing/2014/main" id="{D621814A-B537-9F4A-A886-1D536819B8CD}"/>
              </a:ext>
            </a:extLst>
          </p:cNvPr>
          <p:cNvSpPr>
            <a:spLocks noChangeArrowheads="1"/>
          </p:cNvSpPr>
          <p:nvPr/>
        </p:nvSpPr>
        <p:spPr bwMode="auto">
          <a:xfrm>
            <a:off x="5518051" y="2514818"/>
            <a:ext cx="3122495" cy="909984"/>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146" name="Group 145">
            <a:extLst>
              <a:ext uri="{FF2B5EF4-FFF2-40B4-BE49-F238E27FC236}">
                <a16:creationId xmlns:a16="http://schemas.microsoft.com/office/drawing/2014/main" id="{82EFDF94-AE20-7249-BA6B-2709DADB74B0}"/>
              </a:ext>
            </a:extLst>
          </p:cNvPr>
          <p:cNvGrpSpPr>
            <a:grpSpLocks/>
          </p:cNvGrpSpPr>
          <p:nvPr/>
        </p:nvGrpSpPr>
        <p:grpSpPr bwMode="auto">
          <a:xfrm>
            <a:off x="5696481" y="2664252"/>
            <a:ext cx="2709880" cy="562049"/>
            <a:chOff x="3037" y="2227"/>
            <a:chExt cx="2430" cy="504"/>
          </a:xfrm>
        </p:grpSpPr>
        <p:sp>
          <p:nvSpPr>
            <p:cNvPr id="147" name="Freeform 146">
              <a:extLst>
                <a:ext uri="{FF2B5EF4-FFF2-40B4-BE49-F238E27FC236}">
                  <a16:creationId xmlns:a16="http://schemas.microsoft.com/office/drawing/2014/main" id="{4E2790C3-C99B-774B-960A-4E7AC4C038C3}"/>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8" name="Oval 147">
              <a:extLst>
                <a:ext uri="{FF2B5EF4-FFF2-40B4-BE49-F238E27FC236}">
                  <a16:creationId xmlns:a16="http://schemas.microsoft.com/office/drawing/2014/main" id="{432045BF-CE31-BD46-A484-5A57D631E584}"/>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49" name="Freeform 148">
              <a:extLst>
                <a:ext uri="{FF2B5EF4-FFF2-40B4-BE49-F238E27FC236}">
                  <a16:creationId xmlns:a16="http://schemas.microsoft.com/office/drawing/2014/main" id="{CA7E759F-B043-8645-A11B-933D1B93CD6C}"/>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50" name="Text Box 12">
              <a:extLst>
                <a:ext uri="{FF2B5EF4-FFF2-40B4-BE49-F238E27FC236}">
                  <a16:creationId xmlns:a16="http://schemas.microsoft.com/office/drawing/2014/main" id="{F7D9893E-8963-C948-90DE-E358D1D12E78}"/>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151" name="Text Box 13">
              <a:extLst>
                <a:ext uri="{FF2B5EF4-FFF2-40B4-BE49-F238E27FC236}">
                  <a16:creationId xmlns:a16="http://schemas.microsoft.com/office/drawing/2014/main" id="{0698AACB-613C-8E4F-96E5-7650FD61A68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2" name="Text Box 14">
              <a:extLst>
                <a:ext uri="{FF2B5EF4-FFF2-40B4-BE49-F238E27FC236}">
                  <a16:creationId xmlns:a16="http://schemas.microsoft.com/office/drawing/2014/main" id="{3A3D13A8-7DB6-E843-81CA-1D39CE50351B}"/>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3" name="Text Box 15">
              <a:extLst>
                <a:ext uri="{FF2B5EF4-FFF2-40B4-BE49-F238E27FC236}">
                  <a16:creationId xmlns:a16="http://schemas.microsoft.com/office/drawing/2014/main" id="{08B5ABB0-2B65-784A-9E5D-8CD3F78E768B}"/>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3" imgW="951857" imgH="634572" progId="Equation.DSMT4">
                  <p:embed/>
                </p:oleObj>
              </mc:Choice>
              <mc:Fallback>
                <p:oleObj name="Equation" r:id="rId3"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5" imgW="761724" imgH="228738" progId="Equation.DSMT4">
                  <p:embed/>
                </p:oleObj>
              </mc:Choice>
              <mc:Fallback>
                <p:oleObj name="Equation" r:id="rId5"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pic>
        <p:nvPicPr>
          <p:cNvPr id="59" name="Picture 3">
            <a:extLst>
              <a:ext uri="{FF2B5EF4-FFF2-40B4-BE49-F238E27FC236}">
                <a16:creationId xmlns:a16="http://schemas.microsoft.com/office/drawing/2014/main" id="{889C28DD-FFE1-DB4F-85BF-EB1EE8B90E22}"/>
              </a:ext>
            </a:extLst>
          </p:cNvPr>
          <p:cNvPicPr>
            <a:picLocks noChangeAspect="1" noChangeArrowheads="1"/>
          </p:cNvPicPr>
          <p:nvPr/>
        </p:nvPicPr>
        <p:blipFill rotWithShape="1">
          <a:blip r:embed="rId7" cstate="print"/>
          <a:srcRect l="68945" t="23121" b="30128"/>
          <a:stretch/>
        </p:blipFill>
        <p:spPr bwMode="auto">
          <a:xfrm>
            <a:off x="8887707" y="2057400"/>
            <a:ext cx="2382654" cy="2535380"/>
          </a:xfrm>
          <a:prstGeom prst="rect">
            <a:avLst/>
          </a:prstGeom>
          <a:noFill/>
          <a:ln w="9525">
            <a:noFill/>
            <a:miter lim="800000"/>
            <a:headEnd/>
            <a:tailEnd/>
          </a:ln>
          <a:effectLst/>
        </p:spPr>
      </p:pic>
      <p:sp>
        <p:nvSpPr>
          <p:cNvPr id="60" name="Line 6">
            <a:extLst>
              <a:ext uri="{FF2B5EF4-FFF2-40B4-BE49-F238E27FC236}">
                <a16:creationId xmlns:a16="http://schemas.microsoft.com/office/drawing/2014/main" id="{B83BE547-1901-0F47-9ECE-6AFA8480125C}"/>
              </a:ext>
            </a:extLst>
          </p:cNvPr>
          <p:cNvSpPr>
            <a:spLocks noChangeShapeType="1"/>
          </p:cNvSpPr>
          <p:nvPr/>
        </p:nvSpPr>
        <p:spPr bwMode="auto">
          <a:xfrm>
            <a:off x="10016072" y="2780567"/>
            <a:ext cx="743923" cy="0"/>
          </a:xfrm>
          <a:prstGeom prst="line">
            <a:avLst/>
          </a:prstGeom>
          <a:noFill/>
          <a:ln w="57150">
            <a:solidFill>
              <a:srgbClr val="FF0000"/>
            </a:solidFill>
            <a:round/>
            <a:headEnd/>
            <a:tailEnd type="arrow" w="med" len="med"/>
          </a:ln>
          <a:effectLst/>
        </p:spPr>
        <p:txBody>
          <a:bodyPr wrap="none" anchor="ctr"/>
          <a:lstStyle/>
          <a:p>
            <a:endParaRPr lang="en-US">
              <a:latin typeface="+mn-lt"/>
            </a:endParaRPr>
          </a:p>
        </p:txBody>
      </p:sp>
      <p:sp>
        <p:nvSpPr>
          <p:cNvPr id="61" name="AutoShape 5">
            <a:extLst>
              <a:ext uri="{FF2B5EF4-FFF2-40B4-BE49-F238E27FC236}">
                <a16:creationId xmlns:a16="http://schemas.microsoft.com/office/drawing/2014/main" id="{83B252E5-7E9B-6042-A7B5-EB88B962FC91}"/>
              </a:ext>
            </a:extLst>
          </p:cNvPr>
          <p:cNvSpPr>
            <a:spLocks noChangeArrowheads="1"/>
          </p:cNvSpPr>
          <p:nvPr/>
        </p:nvSpPr>
        <p:spPr bwMode="auto">
          <a:xfrm rot="989817">
            <a:off x="3814381" y="3694826"/>
            <a:ext cx="1924495" cy="479417"/>
          </a:xfrm>
          <a:prstGeom prst="leftArrow">
            <a:avLst>
              <a:gd name="adj1" fmla="val 50000"/>
              <a:gd name="adj2" fmla="val 82915"/>
            </a:avLst>
          </a:prstGeom>
          <a:blipFill dpi="0" rotWithShape="1">
            <a:blip r:embed="rId8">
              <a:extLst>
                <a:ext uri="{28A0092B-C50C-407E-A947-70E740481C1C}">
                  <a14:useLocalDpi xmlns:a14="http://schemas.microsoft.com/office/drawing/2010/main" val="0"/>
                </a:ext>
              </a:extLst>
            </a:blip>
            <a:srcRect/>
            <a:stretch>
              <a:fillRect/>
            </a:stretch>
          </a:blip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dirty="0">
                <a:solidFill>
                  <a:srgbClr val="FFFFFF"/>
                </a:solidFill>
              </a:rPr>
              <a:t>                 status</a:t>
            </a:r>
          </a:p>
        </p:txBody>
      </p:sp>
      <p:pic>
        <p:nvPicPr>
          <p:cNvPr id="43" name="Picture 22">
            <a:extLst>
              <a:ext uri="{FF2B5EF4-FFF2-40B4-BE49-F238E27FC236}">
                <a16:creationId xmlns:a16="http://schemas.microsoft.com/office/drawing/2014/main" id="{56FB7AF3-BC71-4B4A-B0AF-44FC0F67B3A7}"/>
              </a:ext>
            </a:extLst>
          </p:cNvPr>
          <p:cNvPicPr>
            <a:picLocks noChangeAspect="1" noChangeArrowheads="1"/>
          </p:cNvPicPr>
          <p:nvPr/>
        </p:nvPicPr>
        <p:blipFill>
          <a:blip r:embed="rId9" cstate="print"/>
          <a:srcRect/>
          <a:stretch>
            <a:fillRect/>
          </a:stretch>
        </p:blipFill>
        <p:spPr bwMode="auto">
          <a:xfrm>
            <a:off x="10722234" y="4400956"/>
            <a:ext cx="1491647" cy="1865312"/>
          </a:xfrm>
          <a:prstGeom prst="rect">
            <a:avLst/>
          </a:prstGeom>
          <a:noFill/>
          <a:ln w="12700">
            <a:noFill/>
            <a:miter lim="800000"/>
            <a:headEnd/>
            <a:tailEnd/>
          </a:ln>
          <a:effectLst/>
        </p:spPr>
      </p:pic>
      <p:pic>
        <p:nvPicPr>
          <p:cNvPr id="45" name="Picture 38">
            <a:extLst>
              <a:ext uri="{FF2B5EF4-FFF2-40B4-BE49-F238E27FC236}">
                <a16:creationId xmlns:a16="http://schemas.microsoft.com/office/drawing/2014/main" id="{C86D8320-82E8-47AC-B3E7-B7C948BE7D18}"/>
              </a:ext>
            </a:extLst>
          </p:cNvPr>
          <p:cNvPicPr>
            <a:picLocks noChangeAspect="1" noChangeArrowheads="1"/>
          </p:cNvPicPr>
          <p:nvPr/>
        </p:nvPicPr>
        <p:blipFill>
          <a:blip r:embed="rId10" cstate="print"/>
          <a:srcRect/>
          <a:stretch>
            <a:fillRect/>
          </a:stretch>
        </p:blipFill>
        <p:spPr bwMode="auto">
          <a:xfrm>
            <a:off x="8311192" y="4738186"/>
            <a:ext cx="2053776" cy="1188182"/>
          </a:xfrm>
          <a:prstGeom prst="rect">
            <a:avLst/>
          </a:prstGeom>
          <a:noFill/>
          <a:ln w="12700">
            <a:noFill/>
            <a:miter lim="800000"/>
            <a:headEnd/>
            <a:tailEnd/>
          </a:ln>
          <a:effectLst/>
        </p:spPr>
      </p:pic>
    </p:spTree>
    <p:extLst>
      <p:ext uri="{BB962C8B-B14F-4D97-AF65-F5344CB8AC3E}">
        <p14:creationId xmlns:p14="http://schemas.microsoft.com/office/powerpoint/2010/main" val="22761639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a:t>
            </a:r>
            <a:r>
              <a:rPr lang="en-US" sz="2400" dirty="0">
                <a:solidFill>
                  <a:schemeClr val="bg1"/>
                </a:solidFill>
              </a:rPr>
              <a:t>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1" y="926856"/>
            <a:ext cx="2563466" cy="1063481"/>
          </a:xfrm>
          <a:prstGeom prst="rect">
            <a:avLst/>
          </a:prstGeom>
        </p:spPr>
      </p:pic>
      <p:sp>
        <p:nvSpPr>
          <p:cNvPr id="44" name="Oval 39">
            <a:extLst>
              <a:ext uri="{FF2B5EF4-FFF2-40B4-BE49-F238E27FC236}">
                <a16:creationId xmlns:a16="http://schemas.microsoft.com/office/drawing/2014/main" id="{94265C43-82AE-3344-8248-A61DBEDFDC6F}"/>
              </a:ext>
            </a:extLst>
          </p:cNvPr>
          <p:cNvSpPr>
            <a:spLocks noChangeArrowheads="1"/>
          </p:cNvSpPr>
          <p:nvPr/>
        </p:nvSpPr>
        <p:spPr bwMode="auto">
          <a:xfrm>
            <a:off x="1847967" y="113923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46" name="Line 40">
            <a:extLst>
              <a:ext uri="{FF2B5EF4-FFF2-40B4-BE49-F238E27FC236}">
                <a16:creationId xmlns:a16="http://schemas.microsoft.com/office/drawing/2014/main" id="{3CD7E3F4-123E-F945-9F27-F99C58CFACEF}"/>
              </a:ext>
            </a:extLst>
          </p:cNvPr>
          <p:cNvSpPr>
            <a:spLocks noChangeShapeType="1"/>
          </p:cNvSpPr>
          <p:nvPr/>
        </p:nvSpPr>
        <p:spPr bwMode="auto">
          <a:xfrm flipH="1">
            <a:off x="1530467" y="119003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7" name="Line 10">
            <a:extLst>
              <a:ext uri="{FF2B5EF4-FFF2-40B4-BE49-F238E27FC236}">
                <a16:creationId xmlns:a16="http://schemas.microsoft.com/office/drawing/2014/main" id="{3F5CF020-9CEA-CB4B-8B81-CF4D66E6CEC0}"/>
              </a:ext>
            </a:extLst>
          </p:cNvPr>
          <p:cNvSpPr>
            <a:spLocks noChangeShapeType="1"/>
          </p:cNvSpPr>
          <p:nvPr/>
        </p:nvSpPr>
        <p:spPr bwMode="auto">
          <a:xfrm>
            <a:off x="1682867" y="935306"/>
            <a:ext cx="315785" cy="0"/>
          </a:xfrm>
          <a:prstGeom prst="line">
            <a:avLst/>
          </a:prstGeom>
          <a:noFill/>
          <a:ln w="12700">
            <a:solidFill>
              <a:schemeClr val="tx1"/>
            </a:solidFill>
            <a:round/>
            <a:headEnd type="arrow" w="med" len="med"/>
            <a:tailEnd/>
          </a:ln>
          <a:effectLst/>
        </p:spPr>
        <p:txBody>
          <a:bodyPr/>
          <a:lstStyle/>
          <a:p>
            <a:endParaRPr lang="en-US"/>
          </a:p>
        </p:txBody>
      </p:sp>
      <p:sp>
        <p:nvSpPr>
          <p:cNvPr id="70" name="Text Box 11">
            <a:extLst>
              <a:ext uri="{FF2B5EF4-FFF2-40B4-BE49-F238E27FC236}">
                <a16:creationId xmlns:a16="http://schemas.microsoft.com/office/drawing/2014/main" id="{57EF1114-1B6B-4449-A2FA-6212B6A786F0}"/>
              </a:ext>
            </a:extLst>
          </p:cNvPr>
          <p:cNvSpPr txBox="1">
            <a:spLocks noChangeArrowheads="1"/>
          </p:cNvSpPr>
          <p:nvPr/>
        </p:nvSpPr>
        <p:spPr bwMode="auto">
          <a:xfrm>
            <a:off x="2040251" y="685800"/>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1" name="Oval 26">
            <a:extLst>
              <a:ext uri="{FF2B5EF4-FFF2-40B4-BE49-F238E27FC236}">
                <a16:creationId xmlns:a16="http://schemas.microsoft.com/office/drawing/2014/main" id="{0EDCEE1E-81A8-4543-AED1-27912086B60D}"/>
              </a:ext>
            </a:extLst>
          </p:cNvPr>
          <p:cNvSpPr>
            <a:spLocks noChangeArrowheads="1"/>
          </p:cNvSpPr>
          <p:nvPr/>
        </p:nvSpPr>
        <p:spPr bwMode="auto">
          <a:xfrm>
            <a:off x="2181225" y="113923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2" name="Line 27">
            <a:extLst>
              <a:ext uri="{FF2B5EF4-FFF2-40B4-BE49-F238E27FC236}">
                <a16:creationId xmlns:a16="http://schemas.microsoft.com/office/drawing/2014/main" id="{7936AA1C-0E15-4D46-AFC1-C64EF8EAE0C6}"/>
              </a:ext>
            </a:extLst>
          </p:cNvPr>
          <p:cNvSpPr>
            <a:spLocks noChangeShapeType="1"/>
          </p:cNvSpPr>
          <p:nvPr/>
        </p:nvSpPr>
        <p:spPr bwMode="auto">
          <a:xfrm>
            <a:off x="2286000" y="1177330"/>
            <a:ext cx="228600" cy="0"/>
          </a:xfrm>
          <a:prstGeom prst="line">
            <a:avLst/>
          </a:prstGeom>
          <a:noFill/>
          <a:ln w="12700">
            <a:solidFill>
              <a:schemeClr val="tx1"/>
            </a:solidFill>
            <a:round/>
            <a:headEnd/>
            <a:tailEnd type="arrow" w="med" len="med"/>
          </a:ln>
          <a:effectLst/>
        </p:spPr>
        <p:txBody>
          <a:bodyPr/>
          <a:lstStyle/>
          <a:p>
            <a:endParaRPr lang="en-US"/>
          </a:p>
        </p:txBody>
      </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solidFill>
                <a:schemeClr val="bg1"/>
              </a:solidFill>
            </a:endParaRPr>
          </a:p>
        </p:txBody>
      </p:sp>
      <p:sp>
        <p:nvSpPr>
          <p:cNvPr id="145" name="Rectangle 2">
            <a:extLst>
              <a:ext uri="{FF2B5EF4-FFF2-40B4-BE49-F238E27FC236}">
                <a16:creationId xmlns:a16="http://schemas.microsoft.com/office/drawing/2014/main" id="{D621814A-B537-9F4A-A886-1D536819B8CD}"/>
              </a:ext>
            </a:extLst>
          </p:cNvPr>
          <p:cNvSpPr>
            <a:spLocks noChangeArrowheads="1"/>
          </p:cNvSpPr>
          <p:nvPr/>
        </p:nvSpPr>
        <p:spPr bwMode="auto">
          <a:xfrm>
            <a:off x="5518051" y="2514818"/>
            <a:ext cx="3122495" cy="909984"/>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146" name="Group 145">
            <a:extLst>
              <a:ext uri="{FF2B5EF4-FFF2-40B4-BE49-F238E27FC236}">
                <a16:creationId xmlns:a16="http://schemas.microsoft.com/office/drawing/2014/main" id="{82EFDF94-AE20-7249-BA6B-2709DADB74B0}"/>
              </a:ext>
            </a:extLst>
          </p:cNvPr>
          <p:cNvGrpSpPr>
            <a:grpSpLocks/>
          </p:cNvGrpSpPr>
          <p:nvPr/>
        </p:nvGrpSpPr>
        <p:grpSpPr bwMode="auto">
          <a:xfrm>
            <a:off x="5696481" y="2664252"/>
            <a:ext cx="2709880" cy="562049"/>
            <a:chOff x="3037" y="2227"/>
            <a:chExt cx="2430" cy="504"/>
          </a:xfrm>
        </p:grpSpPr>
        <p:sp>
          <p:nvSpPr>
            <p:cNvPr id="147" name="Freeform 146">
              <a:extLst>
                <a:ext uri="{FF2B5EF4-FFF2-40B4-BE49-F238E27FC236}">
                  <a16:creationId xmlns:a16="http://schemas.microsoft.com/office/drawing/2014/main" id="{4E2790C3-C99B-774B-960A-4E7AC4C038C3}"/>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8" name="Oval 147">
              <a:extLst>
                <a:ext uri="{FF2B5EF4-FFF2-40B4-BE49-F238E27FC236}">
                  <a16:creationId xmlns:a16="http://schemas.microsoft.com/office/drawing/2014/main" id="{432045BF-CE31-BD46-A484-5A57D631E584}"/>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49" name="Freeform 148">
              <a:extLst>
                <a:ext uri="{FF2B5EF4-FFF2-40B4-BE49-F238E27FC236}">
                  <a16:creationId xmlns:a16="http://schemas.microsoft.com/office/drawing/2014/main" id="{CA7E759F-B043-8645-A11B-933D1B93CD6C}"/>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50" name="Text Box 12">
              <a:extLst>
                <a:ext uri="{FF2B5EF4-FFF2-40B4-BE49-F238E27FC236}">
                  <a16:creationId xmlns:a16="http://schemas.microsoft.com/office/drawing/2014/main" id="{F7D9893E-8963-C948-90DE-E358D1D12E78}"/>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151" name="Text Box 13">
              <a:extLst>
                <a:ext uri="{FF2B5EF4-FFF2-40B4-BE49-F238E27FC236}">
                  <a16:creationId xmlns:a16="http://schemas.microsoft.com/office/drawing/2014/main" id="{0698AACB-613C-8E4F-96E5-7650FD61A68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2" name="Text Box 14">
              <a:extLst>
                <a:ext uri="{FF2B5EF4-FFF2-40B4-BE49-F238E27FC236}">
                  <a16:creationId xmlns:a16="http://schemas.microsoft.com/office/drawing/2014/main" id="{3A3D13A8-7DB6-E843-81CA-1D39CE50351B}"/>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3" name="Text Box 15">
              <a:extLst>
                <a:ext uri="{FF2B5EF4-FFF2-40B4-BE49-F238E27FC236}">
                  <a16:creationId xmlns:a16="http://schemas.microsoft.com/office/drawing/2014/main" id="{08B5ABB0-2B65-784A-9E5D-8CD3F78E768B}"/>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3" imgW="951857" imgH="634572" progId="Equation.DSMT4">
                  <p:embed/>
                </p:oleObj>
              </mc:Choice>
              <mc:Fallback>
                <p:oleObj name="Equation" r:id="rId3"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5" imgW="761724" imgH="228738" progId="Equation.DSMT4">
                  <p:embed/>
                </p:oleObj>
              </mc:Choice>
              <mc:Fallback>
                <p:oleObj name="Equation" r:id="rId5"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pic>
        <p:nvPicPr>
          <p:cNvPr id="59" name="Picture 3">
            <a:extLst>
              <a:ext uri="{FF2B5EF4-FFF2-40B4-BE49-F238E27FC236}">
                <a16:creationId xmlns:a16="http://schemas.microsoft.com/office/drawing/2014/main" id="{889C28DD-FFE1-DB4F-85BF-EB1EE8B90E22}"/>
              </a:ext>
            </a:extLst>
          </p:cNvPr>
          <p:cNvPicPr>
            <a:picLocks noChangeAspect="1" noChangeArrowheads="1"/>
          </p:cNvPicPr>
          <p:nvPr/>
        </p:nvPicPr>
        <p:blipFill rotWithShape="1">
          <a:blip r:embed="rId7" cstate="print"/>
          <a:srcRect l="68945" t="23121" b="30128"/>
          <a:stretch/>
        </p:blipFill>
        <p:spPr bwMode="auto">
          <a:xfrm>
            <a:off x="8887707" y="2057400"/>
            <a:ext cx="2382654" cy="2535380"/>
          </a:xfrm>
          <a:prstGeom prst="rect">
            <a:avLst/>
          </a:prstGeom>
          <a:noFill/>
          <a:ln w="9525">
            <a:noFill/>
            <a:miter lim="800000"/>
            <a:headEnd/>
            <a:tailEnd/>
          </a:ln>
          <a:effectLst/>
        </p:spPr>
      </p:pic>
      <p:sp>
        <p:nvSpPr>
          <p:cNvPr id="60" name="Line 6">
            <a:extLst>
              <a:ext uri="{FF2B5EF4-FFF2-40B4-BE49-F238E27FC236}">
                <a16:creationId xmlns:a16="http://schemas.microsoft.com/office/drawing/2014/main" id="{B83BE547-1901-0F47-9ECE-6AFA8480125C}"/>
              </a:ext>
            </a:extLst>
          </p:cNvPr>
          <p:cNvSpPr>
            <a:spLocks noChangeShapeType="1"/>
          </p:cNvSpPr>
          <p:nvPr/>
        </p:nvSpPr>
        <p:spPr bwMode="auto">
          <a:xfrm>
            <a:off x="10016072" y="2780567"/>
            <a:ext cx="743923" cy="0"/>
          </a:xfrm>
          <a:prstGeom prst="line">
            <a:avLst/>
          </a:prstGeom>
          <a:noFill/>
          <a:ln w="57150">
            <a:solidFill>
              <a:srgbClr val="FF0000"/>
            </a:solidFill>
            <a:round/>
            <a:headEnd/>
            <a:tailEnd type="arrow" w="med" len="med"/>
          </a:ln>
          <a:effectLst/>
        </p:spPr>
        <p:txBody>
          <a:bodyPr wrap="none" anchor="ctr"/>
          <a:lstStyle/>
          <a:p>
            <a:endParaRPr lang="en-US">
              <a:latin typeface="+mn-lt"/>
            </a:endParaRPr>
          </a:p>
        </p:txBody>
      </p:sp>
      <p:sp>
        <p:nvSpPr>
          <p:cNvPr id="61" name="AutoShape 5">
            <a:extLst>
              <a:ext uri="{FF2B5EF4-FFF2-40B4-BE49-F238E27FC236}">
                <a16:creationId xmlns:a16="http://schemas.microsoft.com/office/drawing/2014/main" id="{83B252E5-7E9B-6042-A7B5-EB88B962FC91}"/>
              </a:ext>
            </a:extLst>
          </p:cNvPr>
          <p:cNvSpPr>
            <a:spLocks noChangeArrowheads="1"/>
          </p:cNvSpPr>
          <p:nvPr/>
        </p:nvSpPr>
        <p:spPr bwMode="auto">
          <a:xfrm>
            <a:off x="4132025" y="3803246"/>
            <a:ext cx="1924495" cy="479417"/>
          </a:xfrm>
          <a:prstGeom prst="leftArrow">
            <a:avLst>
              <a:gd name="adj1" fmla="val 50000"/>
              <a:gd name="adj2" fmla="val 82915"/>
            </a:avLst>
          </a:prstGeom>
          <a:blipFill dpi="0" rotWithShape="1">
            <a:blip r:embed="rId8">
              <a:extLst>
                <a:ext uri="{28A0092B-C50C-407E-A947-70E740481C1C}">
                  <a14:useLocalDpi xmlns:a14="http://schemas.microsoft.com/office/drawing/2010/main" val="0"/>
                </a:ext>
              </a:extLst>
            </a:blip>
            <a:srcRect/>
            <a:stretch>
              <a:fillRect/>
            </a:stretch>
          </a:blip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1600" dirty="0">
                <a:solidFill>
                  <a:srgbClr val="FFFFFF"/>
                </a:solidFill>
              </a:rPr>
              <a:t>                 status</a:t>
            </a:r>
          </a:p>
        </p:txBody>
      </p:sp>
      <p:sp>
        <p:nvSpPr>
          <p:cNvPr id="43" name="Rounded Rectangle 19">
            <a:extLst>
              <a:ext uri="{FF2B5EF4-FFF2-40B4-BE49-F238E27FC236}">
                <a16:creationId xmlns:a16="http://schemas.microsoft.com/office/drawing/2014/main" id="{D464CEB8-9E30-452C-A5C1-2B308CCBF503}"/>
              </a:ext>
            </a:extLst>
          </p:cNvPr>
          <p:cNvSpPr/>
          <p:nvPr/>
        </p:nvSpPr>
        <p:spPr>
          <a:xfrm>
            <a:off x="2690534" y="45927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5A2D04A1-AA7E-4CED-BC26-6AA90F77DB54}"/>
              </a:ext>
            </a:extLst>
          </p:cNvPr>
          <p:cNvSpPr/>
          <p:nvPr/>
        </p:nvSpPr>
        <p:spPr>
          <a:xfrm>
            <a:off x="2731174" y="50601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3DC27721-A1CA-4BA0-8C60-4020E6C6F936}"/>
              </a:ext>
            </a:extLst>
          </p:cNvPr>
          <p:cNvSpPr/>
          <p:nvPr/>
        </p:nvSpPr>
        <p:spPr>
          <a:xfrm>
            <a:off x="4692054" y="50296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Straight Arrow Connector 63">
            <a:extLst>
              <a:ext uri="{FF2B5EF4-FFF2-40B4-BE49-F238E27FC236}">
                <a16:creationId xmlns:a16="http://schemas.microsoft.com/office/drawing/2014/main" id="{59ECB0B9-4292-451B-A6F8-8E927F13AE30}"/>
              </a:ext>
            </a:extLst>
          </p:cNvPr>
          <p:cNvCxnSpPr/>
          <p:nvPr/>
        </p:nvCxnSpPr>
        <p:spPr>
          <a:xfrm rot="16200000" flipH="1">
            <a:off x="2314614" y="46232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D3B09866-3388-4C2B-AF68-5175C27B9244}"/>
              </a:ext>
            </a:extLst>
          </p:cNvPr>
          <p:cNvCxnSpPr/>
          <p:nvPr/>
        </p:nvCxnSpPr>
        <p:spPr>
          <a:xfrm rot="5400000" flipH="1" flipV="1">
            <a:off x="4863286" y="45191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4AD4AA5B-EE62-4B84-8B10-EA7C51EB9D60}"/>
              </a:ext>
            </a:extLst>
          </p:cNvPr>
          <p:cNvSpPr txBox="1"/>
          <p:nvPr/>
        </p:nvSpPr>
        <p:spPr>
          <a:xfrm>
            <a:off x="5474374" y="42270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pic>
        <p:nvPicPr>
          <p:cNvPr id="67" name="Picture 22">
            <a:extLst>
              <a:ext uri="{FF2B5EF4-FFF2-40B4-BE49-F238E27FC236}">
                <a16:creationId xmlns:a16="http://schemas.microsoft.com/office/drawing/2014/main" id="{36F6D8C8-4538-40FD-B26E-89B03A3C7181}"/>
              </a:ext>
            </a:extLst>
          </p:cNvPr>
          <p:cNvPicPr>
            <a:picLocks noChangeAspect="1" noChangeArrowheads="1"/>
          </p:cNvPicPr>
          <p:nvPr/>
        </p:nvPicPr>
        <p:blipFill>
          <a:blip r:embed="rId9" cstate="print"/>
          <a:srcRect/>
          <a:stretch>
            <a:fillRect/>
          </a:stretch>
        </p:blipFill>
        <p:spPr bwMode="auto">
          <a:xfrm>
            <a:off x="10722234" y="4400956"/>
            <a:ext cx="1491647" cy="1865312"/>
          </a:xfrm>
          <a:prstGeom prst="rect">
            <a:avLst/>
          </a:prstGeom>
          <a:noFill/>
          <a:ln w="12700">
            <a:noFill/>
            <a:miter lim="800000"/>
            <a:headEnd/>
            <a:tailEnd/>
          </a:ln>
          <a:effectLst/>
        </p:spPr>
      </p:pic>
      <p:pic>
        <p:nvPicPr>
          <p:cNvPr id="68" name="Picture 38">
            <a:extLst>
              <a:ext uri="{FF2B5EF4-FFF2-40B4-BE49-F238E27FC236}">
                <a16:creationId xmlns:a16="http://schemas.microsoft.com/office/drawing/2014/main" id="{DF64C990-CD78-4CFD-8CB4-2BDFFFF2F7C1}"/>
              </a:ext>
            </a:extLst>
          </p:cNvPr>
          <p:cNvPicPr>
            <a:picLocks noChangeAspect="1" noChangeArrowheads="1"/>
          </p:cNvPicPr>
          <p:nvPr/>
        </p:nvPicPr>
        <p:blipFill>
          <a:blip r:embed="rId10" cstate="print"/>
          <a:srcRect/>
          <a:stretch>
            <a:fillRect/>
          </a:stretch>
        </p:blipFill>
        <p:spPr bwMode="auto">
          <a:xfrm>
            <a:off x="8311192" y="4738186"/>
            <a:ext cx="2053776" cy="1188182"/>
          </a:xfrm>
          <a:prstGeom prst="rect">
            <a:avLst/>
          </a:prstGeom>
          <a:noFill/>
          <a:ln w="12700">
            <a:noFill/>
            <a:miter lim="800000"/>
            <a:headEnd/>
            <a:tailEnd/>
          </a:ln>
          <a:effectLst/>
        </p:spPr>
      </p:pic>
    </p:spTree>
    <p:extLst>
      <p:ext uri="{BB962C8B-B14F-4D97-AF65-F5344CB8AC3E}">
        <p14:creationId xmlns:p14="http://schemas.microsoft.com/office/powerpoint/2010/main" val="11362757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Problem of mobility measurement – unknown doping concentration</a:t>
            </a:r>
          </a:p>
        </p:txBody>
      </p:sp>
      <p:sp>
        <p:nvSpPr>
          <p:cNvPr id="21" name="Oval 20"/>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5" name="TextBox 4"/>
          <p:cNvSpPr txBox="1"/>
          <p:nvPr/>
        </p:nvSpPr>
        <p:spPr>
          <a:xfrm>
            <a:off x="6629400" y="6041529"/>
            <a:ext cx="3944208" cy="276999"/>
          </a:xfrm>
          <a:prstGeom prst="rect">
            <a:avLst/>
          </a:prstGeom>
          <a:noFill/>
        </p:spPr>
        <p:txBody>
          <a:bodyPr wrap="square" rtlCol="0">
            <a:spAutoFit/>
          </a:bodyPr>
          <a:lstStyle/>
          <a:p>
            <a:r>
              <a:rPr lang="en-US" sz="1200" dirty="0"/>
              <a:t>1 -</a:t>
            </a:r>
            <a:r>
              <a:rPr lang="pl-PL" sz="1200" dirty="0"/>
              <a:t>http://</a:t>
            </a:r>
            <a:r>
              <a:rPr lang="pl-PL" sz="1200" dirty="0" err="1"/>
              <a:t>en.wikipedia.org</a:t>
            </a:r>
            <a:r>
              <a:rPr lang="pl-PL" sz="1200" dirty="0"/>
              <a:t>/</a:t>
            </a:r>
            <a:r>
              <a:rPr lang="pl-PL" sz="1200" dirty="0" err="1"/>
              <a:t>wiki</a:t>
            </a:r>
            <a:r>
              <a:rPr lang="pl-PL" sz="1200" dirty="0"/>
              <a:t>/</a:t>
            </a:r>
            <a:r>
              <a:rPr lang="pl-PL" sz="1200" dirty="0" err="1"/>
              <a:t>Four-terminal_sensing</a:t>
            </a:r>
            <a:r>
              <a:rPr lang="en-US" sz="1200" dirty="0"/>
              <a:t> </a:t>
            </a:r>
          </a:p>
        </p:txBody>
      </p:sp>
      <p:sp>
        <p:nvSpPr>
          <p:cNvPr id="8" name="TextBox 7"/>
          <p:cNvSpPr txBox="1"/>
          <p:nvPr/>
        </p:nvSpPr>
        <p:spPr>
          <a:xfrm>
            <a:off x="3256866" y="4094482"/>
            <a:ext cx="5973690" cy="1569660"/>
          </a:xfrm>
          <a:prstGeom prst="rect">
            <a:avLst/>
          </a:prstGeom>
          <a:solidFill>
            <a:schemeClr val="accent1">
              <a:alpha val="76000"/>
            </a:schemeClr>
          </a:solidFill>
        </p:spPr>
        <p:txBody>
          <a:bodyPr wrap="square" rtlCol="0">
            <a:spAutoFit/>
          </a:bodyPr>
          <a:lstStyle/>
          <a:p>
            <a:pPr lvl="0" algn="ctr"/>
            <a:r>
              <a:rPr lang="en-US" dirty="0">
                <a:solidFill>
                  <a:srgbClr val="000000"/>
                </a:solidFill>
                <a:latin typeface="Arial"/>
              </a:rPr>
              <a:t>Can we find out the doping concentration and type by an </a:t>
            </a:r>
            <a:r>
              <a:rPr lang="en-US" i="1" dirty="0">
                <a:solidFill>
                  <a:srgbClr val="000000"/>
                </a:solidFill>
                <a:latin typeface="Arial"/>
              </a:rPr>
              <a:t>electrical measurement </a:t>
            </a:r>
            <a:r>
              <a:rPr lang="en-US" dirty="0">
                <a:solidFill>
                  <a:srgbClr val="000000"/>
                </a:solidFill>
                <a:latin typeface="Arial"/>
              </a:rPr>
              <a:t>without any knowledge of how the sample was prepared?</a:t>
            </a:r>
          </a:p>
        </p:txBody>
      </p:sp>
      <p:pic>
        <p:nvPicPr>
          <p:cNvPr id="25" name="Picture 38">
            <a:extLst>
              <a:ext uri="{FF2B5EF4-FFF2-40B4-BE49-F238E27FC236}">
                <a16:creationId xmlns:a16="http://schemas.microsoft.com/office/drawing/2014/main" id="{27923106-7DCC-469C-BADB-08328B65689C}"/>
              </a:ext>
            </a:extLst>
          </p:cNvPr>
          <p:cNvPicPr>
            <a:picLocks noChangeAspect="1" noChangeArrowheads="1"/>
          </p:cNvPicPr>
          <p:nvPr/>
        </p:nvPicPr>
        <p:blipFill>
          <a:blip r:embed="rId3" cstate="print"/>
          <a:srcRect/>
          <a:stretch>
            <a:fillRect/>
          </a:stretch>
        </p:blipFill>
        <p:spPr bwMode="auto">
          <a:xfrm>
            <a:off x="6357031" y="833121"/>
            <a:ext cx="5145545" cy="2976880"/>
          </a:xfrm>
          <a:prstGeom prst="rect">
            <a:avLst/>
          </a:prstGeom>
          <a:noFill/>
          <a:ln w="12700">
            <a:noFill/>
            <a:miter lim="800000"/>
            <a:headEnd/>
            <a:tailEnd/>
          </a:ln>
          <a:effectLst/>
        </p:spPr>
      </p:pic>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1824840" y="756360"/>
              <a:ext cx="2186640" cy="1681200"/>
            </p14:xfrm>
          </p:contentPart>
        </mc:Choice>
        <mc:Fallback xmlns="">
          <p:pic>
            <p:nvPicPr>
              <p:cNvPr id="3" name="Ink 2"/>
              <p:cNvPicPr/>
              <p:nvPr/>
            </p:nvPicPr>
            <p:blipFill>
              <a:blip r:embed="rId5"/>
              <a:stretch>
                <a:fillRect/>
              </a:stretch>
            </p:blipFill>
            <p:spPr>
              <a:xfrm>
                <a:off x="1816560" y="748800"/>
                <a:ext cx="2206440" cy="1698120"/>
              </a:xfrm>
              <a:prstGeom prst="rect">
                <a:avLst/>
              </a:prstGeom>
            </p:spPr>
          </p:pic>
        </mc:Fallback>
      </mc:AlternateContent>
    </p:spTree>
    <p:extLst>
      <p:ext uri="{BB962C8B-B14F-4D97-AF65-F5344CB8AC3E}">
        <p14:creationId xmlns:p14="http://schemas.microsoft.com/office/powerpoint/2010/main" val="11902566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a:t>Problem of mobility measurement – unknown doping concentration</a:t>
            </a:r>
          </a:p>
        </p:txBody>
      </p:sp>
      <p:sp>
        <p:nvSpPr>
          <p:cNvPr id="21" name="Oval 20"/>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33" name="Isosceles Triangle 32"/>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3" name="TextBox 2"/>
          <p:cNvSpPr txBox="1"/>
          <p:nvPr/>
        </p:nvSpPr>
        <p:spPr>
          <a:xfrm>
            <a:off x="5677685" y="991902"/>
            <a:ext cx="4426670" cy="923330"/>
          </a:xfrm>
          <a:prstGeom prst="rect">
            <a:avLst/>
          </a:prstGeom>
          <a:noFill/>
        </p:spPr>
        <p:txBody>
          <a:bodyPr wrap="square" rtlCol="0">
            <a:spAutoFit/>
          </a:bodyPr>
          <a:lstStyle/>
          <a:p>
            <a:pPr algn="ctr"/>
            <a:r>
              <a:rPr lang="en-US" sz="1800" dirty="0"/>
              <a:t>Four-Probe Measurement</a:t>
            </a:r>
            <a:r>
              <a:rPr lang="en-US" sz="1800" baseline="30000" dirty="0"/>
              <a:t>1 </a:t>
            </a:r>
            <a:r>
              <a:rPr lang="en-US" sz="1800" dirty="0"/>
              <a:t>measures voltage of device without measuring drop in current carrying wires</a:t>
            </a:r>
            <a:endParaRPr lang="en-US" sz="1800" baseline="30000" dirty="0"/>
          </a:p>
        </p:txBody>
      </p:sp>
      <p:sp>
        <p:nvSpPr>
          <p:cNvPr id="5" name="TextBox 4"/>
          <p:cNvSpPr txBox="1"/>
          <p:nvPr/>
        </p:nvSpPr>
        <p:spPr>
          <a:xfrm>
            <a:off x="6629400" y="6041529"/>
            <a:ext cx="3944208" cy="276999"/>
          </a:xfrm>
          <a:prstGeom prst="rect">
            <a:avLst/>
          </a:prstGeom>
          <a:noFill/>
        </p:spPr>
        <p:txBody>
          <a:bodyPr wrap="square" rtlCol="0">
            <a:spAutoFit/>
          </a:bodyPr>
          <a:lstStyle/>
          <a:p>
            <a:r>
              <a:rPr lang="en-US" sz="1200" dirty="0"/>
              <a:t>1 -</a:t>
            </a:r>
            <a:r>
              <a:rPr lang="pl-PL" sz="1200" dirty="0"/>
              <a:t>http://</a:t>
            </a:r>
            <a:r>
              <a:rPr lang="pl-PL" sz="1200" dirty="0" err="1"/>
              <a:t>en.wikipedia.org</a:t>
            </a:r>
            <a:r>
              <a:rPr lang="pl-PL" sz="1200" dirty="0"/>
              <a:t>/</a:t>
            </a:r>
            <a:r>
              <a:rPr lang="pl-PL" sz="1200" dirty="0" err="1"/>
              <a:t>wiki</a:t>
            </a:r>
            <a:r>
              <a:rPr lang="pl-PL" sz="1200" dirty="0"/>
              <a:t>/</a:t>
            </a:r>
            <a:r>
              <a:rPr lang="pl-PL" sz="1200" dirty="0" err="1"/>
              <a:t>Four-terminal_sensing</a:t>
            </a:r>
            <a:r>
              <a:rPr lang="en-US" sz="1200" dirty="0"/>
              <a:t> </a:t>
            </a:r>
          </a:p>
        </p:txBody>
      </p:sp>
      <p:sp>
        <p:nvSpPr>
          <p:cNvPr id="8" name="TextBox 7"/>
          <p:cNvSpPr txBox="1"/>
          <p:nvPr/>
        </p:nvSpPr>
        <p:spPr>
          <a:xfrm>
            <a:off x="3271520" y="3329872"/>
            <a:ext cx="5973690" cy="1569660"/>
          </a:xfrm>
          <a:prstGeom prst="rect">
            <a:avLst/>
          </a:prstGeom>
          <a:solidFill>
            <a:schemeClr val="accent1">
              <a:alpha val="76000"/>
            </a:schemeClr>
          </a:solidFill>
        </p:spPr>
        <p:txBody>
          <a:bodyPr wrap="square" rtlCol="0">
            <a:spAutoFit/>
          </a:bodyPr>
          <a:lstStyle/>
          <a:p>
            <a:pPr lvl="0" algn="ctr"/>
            <a:r>
              <a:rPr lang="en-US" dirty="0">
                <a:solidFill>
                  <a:srgbClr val="000000"/>
                </a:solidFill>
                <a:latin typeface="Arial"/>
              </a:rPr>
              <a:t>Can we find out the doping concentration and type by an </a:t>
            </a:r>
            <a:r>
              <a:rPr lang="en-US" i="1" dirty="0">
                <a:solidFill>
                  <a:srgbClr val="000000"/>
                </a:solidFill>
                <a:latin typeface="Arial"/>
              </a:rPr>
              <a:t>electrical measurement </a:t>
            </a:r>
            <a:r>
              <a:rPr lang="en-US" dirty="0">
                <a:solidFill>
                  <a:srgbClr val="000000"/>
                </a:solidFill>
                <a:latin typeface="Arial"/>
              </a:rPr>
              <a:t>without any knowledge of how the sample was prepared?</a:t>
            </a:r>
          </a:p>
        </p:txBody>
      </p:sp>
      <p:pic>
        <p:nvPicPr>
          <p:cNvPr id="16" name="Picture 38">
            <a:extLst>
              <a:ext uri="{FF2B5EF4-FFF2-40B4-BE49-F238E27FC236}">
                <a16:creationId xmlns:a16="http://schemas.microsoft.com/office/drawing/2014/main" id="{CFC0E2C4-C215-4A18-BF12-BE4CB0F49F9B}"/>
              </a:ext>
            </a:extLst>
          </p:cNvPr>
          <p:cNvPicPr>
            <a:picLocks noChangeAspect="1" noChangeArrowheads="1"/>
          </p:cNvPicPr>
          <p:nvPr/>
        </p:nvPicPr>
        <p:blipFill>
          <a:blip r:embed="rId3" cstate="print"/>
          <a:srcRect/>
          <a:stretch>
            <a:fillRect/>
          </a:stretch>
        </p:blipFill>
        <p:spPr bwMode="auto">
          <a:xfrm>
            <a:off x="9266702" y="1738923"/>
            <a:ext cx="2643017" cy="1529079"/>
          </a:xfrm>
          <a:prstGeom prst="rect">
            <a:avLst/>
          </a:prstGeom>
          <a:noFill/>
          <a:ln w="12700">
            <a:noFill/>
            <a:miter lim="800000"/>
            <a:headEnd/>
            <a:tailEnd/>
          </a:ln>
          <a:effectLst/>
        </p:spPr>
      </p:pic>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2834640" y="974520"/>
              <a:ext cx="1212840" cy="960840"/>
            </p14:xfrm>
          </p:contentPart>
        </mc:Choice>
        <mc:Fallback xmlns="">
          <p:pic>
            <p:nvPicPr>
              <p:cNvPr id="4" name="Ink 3"/>
              <p:cNvPicPr/>
              <p:nvPr/>
            </p:nvPicPr>
            <p:blipFill>
              <a:blip r:embed="rId5"/>
              <a:stretch>
                <a:fillRect/>
              </a:stretch>
            </p:blipFill>
            <p:spPr>
              <a:xfrm>
                <a:off x="2828160" y="964080"/>
                <a:ext cx="1227960" cy="981360"/>
              </a:xfrm>
              <a:prstGeom prst="rect">
                <a:avLst/>
              </a:prstGeom>
            </p:spPr>
          </p:pic>
        </mc:Fallback>
      </mc:AlternateContent>
    </p:spTree>
    <p:extLst>
      <p:ext uri="{BB962C8B-B14F-4D97-AF65-F5344CB8AC3E}">
        <p14:creationId xmlns:p14="http://schemas.microsoft.com/office/powerpoint/2010/main" val="17976182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3" grpId="0" animBg="1"/>
      <p:bldP spid="34" grpId="0" animBg="1"/>
      <p:bldP spid="35" grpId="0" animBg="1"/>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a:t>Problem of mobility measurement – unknown doping concentration</a:t>
            </a:r>
          </a:p>
        </p:txBody>
      </p:sp>
      <p:pic>
        <p:nvPicPr>
          <p:cNvPr id="9" name="Picture 8"/>
          <p:cNvPicPr>
            <a:picLocks noChangeAspect="1" noChangeArrowheads="1"/>
          </p:cNvPicPr>
          <p:nvPr/>
        </p:nvPicPr>
        <p:blipFill>
          <a:blip r:embed="rId3" cstate="print"/>
          <a:srcRect/>
          <a:stretch>
            <a:fillRect/>
          </a:stretch>
        </p:blipFill>
        <p:spPr bwMode="auto">
          <a:xfrm>
            <a:off x="1788939" y="2791263"/>
            <a:ext cx="3818602" cy="3772200"/>
          </a:xfrm>
          <a:prstGeom prst="rect">
            <a:avLst/>
          </a:prstGeom>
          <a:noFill/>
          <a:ln w="12700">
            <a:noFill/>
            <a:miter lim="800000"/>
            <a:headEnd/>
            <a:tailEnd/>
          </a:ln>
          <a:effectLst/>
        </p:spPr>
      </p:pic>
      <p:sp>
        <p:nvSpPr>
          <p:cNvPr id="10" name="Freeform 9"/>
          <p:cNvSpPr>
            <a:spLocks/>
          </p:cNvSpPr>
          <p:nvPr/>
        </p:nvSpPr>
        <p:spPr bwMode="auto">
          <a:xfrm>
            <a:off x="2473960" y="3491634"/>
            <a:ext cx="533400" cy="533400"/>
          </a:xfrm>
          <a:custGeom>
            <a:avLst/>
            <a:gdLst/>
            <a:ahLst/>
            <a:cxnLst>
              <a:cxn ang="0">
                <a:pos x="0" y="0"/>
              </a:cxn>
              <a:cxn ang="0">
                <a:pos x="0" y="328"/>
              </a:cxn>
              <a:cxn ang="0">
                <a:pos x="336" y="336"/>
              </a:cxn>
            </a:cxnLst>
            <a:rect l="0" t="0" r="r" b="b"/>
            <a:pathLst>
              <a:path w="336" h="336">
                <a:moveTo>
                  <a:pt x="0" y="0"/>
                </a:moveTo>
                <a:lnTo>
                  <a:pt x="0" y="328"/>
                </a:lnTo>
                <a:lnTo>
                  <a:pt x="336" y="336"/>
                </a:lnTo>
              </a:path>
            </a:pathLst>
          </a:custGeom>
          <a:noFill/>
          <a:ln w="57150" cap="flat" cmpd="sng">
            <a:solidFill>
              <a:srgbClr val="0000FF"/>
            </a:solidFill>
            <a:prstDash val="solid"/>
            <a:round/>
            <a:headEnd type="none" w="med" len="med"/>
            <a:tailEnd type="none" w="med" len="med"/>
          </a:ln>
          <a:effectLst/>
        </p:spPr>
        <p:txBody>
          <a:bodyPr wrap="none" anchor="ctr"/>
          <a:lstStyle/>
          <a:p>
            <a:endParaRPr lang="en-US"/>
          </a:p>
        </p:txBody>
      </p:sp>
      <p:graphicFrame>
        <p:nvGraphicFramePr>
          <p:cNvPr id="12" name="Object 11"/>
          <p:cNvGraphicFramePr>
            <a:graphicFrameLocks noChangeAspect="1"/>
          </p:cNvGraphicFramePr>
          <p:nvPr/>
        </p:nvGraphicFramePr>
        <p:xfrm>
          <a:off x="7465267" y="2641600"/>
          <a:ext cx="871537" cy="368300"/>
        </p:xfrm>
        <a:graphic>
          <a:graphicData uri="http://schemas.openxmlformats.org/presentationml/2006/ole">
            <mc:AlternateContent xmlns:mc="http://schemas.openxmlformats.org/markup-compatibility/2006">
              <mc:Choice xmlns:v="urn:schemas-microsoft-com:vml" Requires="v">
                <p:oleObj name="Equation" r:id="rId4" imgW="481988" imgH="203261" progId="Equation.DSMT4">
                  <p:embed/>
                </p:oleObj>
              </mc:Choice>
              <mc:Fallback>
                <p:oleObj name="Equation" r:id="rId4" imgW="481988" imgH="203261" progId="Equation.DSMT4">
                  <p:embed/>
                  <p:pic>
                    <p:nvPicPr>
                      <p:cNvPr id="12"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5267" y="2641600"/>
                        <a:ext cx="871537" cy="368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3"/>
          <p:cNvGraphicFramePr>
            <a:graphicFrameLocks noChangeAspect="1"/>
          </p:cNvGraphicFramePr>
          <p:nvPr/>
        </p:nvGraphicFramePr>
        <p:xfrm>
          <a:off x="7465267" y="3217046"/>
          <a:ext cx="2157413" cy="436562"/>
        </p:xfrm>
        <a:graphic>
          <a:graphicData uri="http://schemas.openxmlformats.org/presentationml/2006/ole">
            <mc:AlternateContent xmlns:mc="http://schemas.openxmlformats.org/markup-compatibility/2006">
              <mc:Choice xmlns:v="urn:schemas-microsoft-com:vml" Requires="v">
                <p:oleObj name="Equation" r:id="rId6" imgW="1193295" imgH="241415" progId="Equation.DSMT4">
                  <p:embed/>
                </p:oleObj>
              </mc:Choice>
              <mc:Fallback>
                <p:oleObj name="Equation" r:id="rId6" imgW="1193295" imgH="241415" progId="Equation.DSMT4">
                  <p:embed/>
                  <p:pic>
                    <p:nvPicPr>
                      <p:cNvPr id="1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5267" y="3217046"/>
                        <a:ext cx="2157413" cy="43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4" name="Object 4"/>
              <p:cNvSpPr txBox="1"/>
              <p:nvPr/>
            </p:nvSpPr>
            <p:spPr bwMode="auto">
              <a:xfrm>
                <a:off x="7440612" y="3757613"/>
                <a:ext cx="2465387" cy="984250"/>
              </a:xfrm>
              <a:prstGeom prst="rect">
                <a:avLst/>
              </a:prstGeom>
              <a:noFill/>
              <a:ln>
                <a:noFill/>
              </a:ln>
              <a:effectLst/>
            </p:spPr>
            <p:txBody>
              <a:bodyPr>
                <a:normAutofit fontScale="92500"/>
              </a:bodyPr>
              <a:lstStyle/>
              <a:p>
                <a:pPr/>
                <a14:m>
                  <m:oMathPara xmlns:m="http://schemas.openxmlformats.org/officeDocument/2006/math">
                    <m:oMathParaPr>
                      <m:jc m:val="left"/>
                    </m:oMathParaPr>
                    <m:oMath>
                      <m:r>
                        <a:rPr lang="en-US" i="1">
                          <a:solidFill>
                            <a:srgbClr val="000000"/>
                          </a:solidFill>
                          <a:latin typeface="Cambria Math" panose="02040503050406030204" pitchFamily="18" charset="0"/>
                        </a:rPr>
                        <m:t>𝜌</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r>
                            <a:rPr lang="en-US" i="1">
                              <a:solidFill>
                                <a:srgbClr val="000000"/>
                              </a:solidFill>
                              <a:latin typeface="Cambria Math" panose="02040503050406030204" pitchFamily="18" charset="0"/>
                            </a:rPr>
                            <m:t>𝑛</m:t>
                          </m:r>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𝑝</m:t>
                              </m:r>
                            </m:sub>
                          </m:sSub>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den>
                      </m:f>
                    </m:oMath>
                  </m:oMathPara>
                </a14:m>
                <a:endParaRPr lang="en-US" dirty="0"/>
              </a:p>
            </p:txBody>
          </p:sp>
        </mc:Choice>
        <mc:Fallback xmlns="">
          <p:sp>
            <p:nvSpPr>
              <p:cNvPr id="14" name="Object 4"/>
              <p:cNvSpPr txBox="1">
                <a:spLocks noRot="1" noChangeAspect="1" noMove="1" noResize="1" noEditPoints="1" noAdjustHandles="1" noChangeArrowheads="1" noChangeShapeType="1" noTextEdit="1"/>
              </p:cNvSpPr>
              <p:nvPr/>
            </p:nvSpPr>
            <p:spPr bwMode="auto">
              <a:xfrm>
                <a:off x="7440612" y="3757613"/>
                <a:ext cx="2465387" cy="984250"/>
              </a:xfrm>
              <a:prstGeom prst="rect">
                <a:avLst/>
              </a:prstGeom>
              <a:blipFill>
                <a:blip r:embed="rId9"/>
                <a:stretch>
                  <a:fillRect/>
                </a:stretch>
              </a:blipFill>
              <a:ln>
                <a:noFill/>
              </a:ln>
              <a:effectLst/>
            </p:spPr>
            <p:txBody>
              <a:bodyPr/>
              <a:lstStyle/>
              <a:p>
                <a:r>
                  <a:rPr lang="en-US">
                    <a:noFill/>
                  </a:rPr>
                  <a:t> </a:t>
                </a:r>
              </a:p>
            </p:txBody>
          </p:sp>
        </mc:Fallback>
      </mc:AlternateContent>
      <p:sp>
        <p:nvSpPr>
          <p:cNvPr id="21" name="Oval 20"/>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33" name="Isosceles Triangle 32"/>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3" name="TextBox 2"/>
          <p:cNvSpPr txBox="1"/>
          <p:nvPr/>
        </p:nvSpPr>
        <p:spPr>
          <a:xfrm>
            <a:off x="5677685" y="991902"/>
            <a:ext cx="4426670" cy="923330"/>
          </a:xfrm>
          <a:prstGeom prst="rect">
            <a:avLst/>
          </a:prstGeom>
          <a:noFill/>
        </p:spPr>
        <p:txBody>
          <a:bodyPr wrap="square" rtlCol="0">
            <a:spAutoFit/>
          </a:bodyPr>
          <a:lstStyle/>
          <a:p>
            <a:pPr algn="ctr"/>
            <a:r>
              <a:rPr lang="en-US" sz="1800" dirty="0"/>
              <a:t>Four-Probe Measurement</a:t>
            </a:r>
            <a:r>
              <a:rPr lang="en-US" sz="1800" baseline="30000" dirty="0"/>
              <a:t>1 </a:t>
            </a:r>
            <a:r>
              <a:rPr lang="en-US" sz="1800" dirty="0"/>
              <a:t>measures voltage of device without measuring drop in current carrying wires</a:t>
            </a:r>
            <a:endParaRPr lang="en-US" sz="1800" baseline="30000" dirty="0"/>
          </a:p>
        </p:txBody>
      </p:sp>
      <p:sp>
        <p:nvSpPr>
          <p:cNvPr id="5" name="TextBox 4"/>
          <p:cNvSpPr txBox="1"/>
          <p:nvPr/>
        </p:nvSpPr>
        <p:spPr>
          <a:xfrm>
            <a:off x="6458680" y="6581002"/>
            <a:ext cx="3944208" cy="276999"/>
          </a:xfrm>
          <a:prstGeom prst="rect">
            <a:avLst/>
          </a:prstGeom>
          <a:noFill/>
        </p:spPr>
        <p:txBody>
          <a:bodyPr wrap="square" rtlCol="0">
            <a:spAutoFit/>
          </a:bodyPr>
          <a:lstStyle/>
          <a:p>
            <a:r>
              <a:rPr lang="en-US" sz="1200" dirty="0"/>
              <a:t>1 -</a:t>
            </a:r>
            <a:r>
              <a:rPr lang="pl-PL" sz="1200" dirty="0"/>
              <a:t>http://</a:t>
            </a:r>
            <a:r>
              <a:rPr lang="pl-PL" sz="1200" dirty="0" err="1"/>
              <a:t>en.wikipedia.org</a:t>
            </a:r>
            <a:r>
              <a:rPr lang="pl-PL" sz="1200" dirty="0"/>
              <a:t>/</a:t>
            </a:r>
            <a:r>
              <a:rPr lang="pl-PL" sz="1200" dirty="0" err="1"/>
              <a:t>wiki</a:t>
            </a:r>
            <a:r>
              <a:rPr lang="pl-PL" sz="1200" dirty="0"/>
              <a:t>/</a:t>
            </a:r>
            <a:r>
              <a:rPr lang="pl-PL" sz="1200" dirty="0" err="1"/>
              <a:t>Four-terminal_sensing</a:t>
            </a:r>
            <a:r>
              <a:rPr lang="en-US" sz="1200" dirty="0"/>
              <a:t> </a:t>
            </a:r>
          </a:p>
        </p:txBody>
      </p:sp>
      <p:sp>
        <p:nvSpPr>
          <p:cNvPr id="6" name="TextBox 5"/>
          <p:cNvSpPr txBox="1"/>
          <p:nvPr/>
        </p:nvSpPr>
        <p:spPr>
          <a:xfrm>
            <a:off x="8570913" y="2498875"/>
            <a:ext cx="3066884" cy="584775"/>
          </a:xfrm>
          <a:prstGeom prst="rect">
            <a:avLst/>
          </a:prstGeom>
          <a:noFill/>
        </p:spPr>
        <p:txBody>
          <a:bodyPr wrap="square" rtlCol="0">
            <a:spAutoFit/>
          </a:bodyPr>
          <a:lstStyle/>
          <a:p>
            <a:pPr algn="ctr"/>
            <a:r>
              <a:rPr lang="en-US" sz="1600" dirty="0"/>
              <a:t>(in the low voltage limit where field-voltage curve is linear)</a:t>
            </a:r>
          </a:p>
        </p:txBody>
      </p:sp>
      <mc:AlternateContent xmlns:mc="http://schemas.openxmlformats.org/markup-compatibility/2006" xmlns:a14="http://schemas.microsoft.com/office/drawing/2010/main">
        <mc:Choice Requires="a14">
          <p:sp>
            <p:nvSpPr>
              <p:cNvPr id="25" name="Object 4">
                <a:extLst>
                  <a:ext uri="{FF2B5EF4-FFF2-40B4-BE49-F238E27FC236}">
                    <a16:creationId xmlns:a16="http://schemas.microsoft.com/office/drawing/2014/main" id="{9019F1E9-E59F-4F08-B7A2-0D0E9A666A70}"/>
                  </a:ext>
                </a:extLst>
              </p:cNvPr>
              <p:cNvSpPr txBox="1"/>
              <p:nvPr/>
            </p:nvSpPr>
            <p:spPr bwMode="auto">
              <a:xfrm>
                <a:off x="6705600" y="4674237"/>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25" name="Object 4">
                <a:extLst>
                  <a:ext uri="{FF2B5EF4-FFF2-40B4-BE49-F238E27FC236}">
                    <a16:creationId xmlns:a16="http://schemas.microsoft.com/office/drawing/2014/main" id="{9019F1E9-E59F-4F08-B7A2-0D0E9A666A70}"/>
                  </a:ext>
                </a:extLst>
              </p:cNvPr>
              <p:cNvSpPr txBox="1">
                <a:spLocks noRot="1" noChangeAspect="1" noMove="1" noResize="1" noEditPoints="1" noAdjustHandles="1" noChangeArrowheads="1" noChangeShapeType="1" noTextEdit="1"/>
              </p:cNvSpPr>
              <p:nvPr/>
            </p:nvSpPr>
            <p:spPr bwMode="auto">
              <a:xfrm>
                <a:off x="6705600" y="4674237"/>
                <a:ext cx="2465387" cy="984250"/>
              </a:xfrm>
              <a:prstGeom prst="rect">
                <a:avLst/>
              </a:prstGeom>
              <a:blipFill>
                <a:blip r:embed="rId10"/>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Object 4">
                <a:extLst>
                  <a:ext uri="{FF2B5EF4-FFF2-40B4-BE49-F238E27FC236}">
                    <a16:creationId xmlns:a16="http://schemas.microsoft.com/office/drawing/2014/main" id="{A03EBD55-7CF1-47C5-B631-70EC9FAA79B3}"/>
                  </a:ext>
                </a:extLst>
              </p:cNvPr>
              <p:cNvSpPr txBox="1"/>
              <p:nvPr/>
            </p:nvSpPr>
            <p:spPr bwMode="auto">
              <a:xfrm>
                <a:off x="9622680" y="4869405"/>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𝐷</m:t>
                          </m:r>
                        </m:sub>
                      </m:sSub>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𝑛</m:t>
                      </m:r>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𝑝</m:t>
                      </m:r>
                    </m:oMath>
                  </m:oMathPara>
                </a14:m>
                <a:endParaRPr lang="en-US" dirty="0"/>
              </a:p>
            </p:txBody>
          </p:sp>
        </mc:Choice>
        <mc:Fallback xmlns="">
          <p:sp>
            <p:nvSpPr>
              <p:cNvPr id="26" name="Object 4">
                <a:extLst>
                  <a:ext uri="{FF2B5EF4-FFF2-40B4-BE49-F238E27FC236}">
                    <a16:creationId xmlns:a16="http://schemas.microsoft.com/office/drawing/2014/main" id="{A03EBD55-7CF1-47C5-B631-70EC9FAA79B3}"/>
                  </a:ext>
                </a:extLst>
              </p:cNvPr>
              <p:cNvSpPr txBox="1">
                <a:spLocks noRot="1" noChangeAspect="1" noMove="1" noResize="1" noEditPoints="1" noAdjustHandles="1" noChangeArrowheads="1" noChangeShapeType="1" noTextEdit="1"/>
              </p:cNvSpPr>
              <p:nvPr/>
            </p:nvSpPr>
            <p:spPr bwMode="auto">
              <a:xfrm>
                <a:off x="9622680" y="4869405"/>
                <a:ext cx="2465387" cy="984250"/>
              </a:xfrm>
              <a:prstGeom prst="rect">
                <a:avLst/>
              </a:prstGeom>
              <a:blipFill>
                <a:blip r:embed="rId11"/>
                <a:stretch>
                  <a:fillRect l="-743"/>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Object 4">
                <a:extLst>
                  <a:ext uri="{FF2B5EF4-FFF2-40B4-BE49-F238E27FC236}">
                    <a16:creationId xmlns:a16="http://schemas.microsoft.com/office/drawing/2014/main" id="{6FB05C1C-F974-44A7-AD26-2200F2C37DD3}"/>
                  </a:ext>
                </a:extLst>
              </p:cNvPr>
              <p:cNvSpPr txBox="1"/>
              <p:nvPr/>
            </p:nvSpPr>
            <p:spPr bwMode="auto">
              <a:xfrm>
                <a:off x="6772898" y="5440904"/>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𝑝</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b="0" i="1" smtClean="0">
                                  <a:solidFill>
                                    <a:srgbClr val="000000"/>
                                  </a:solidFill>
                                  <a:latin typeface="Cambria Math" panose="02040503050406030204" pitchFamily="18" charset="0"/>
                                </a:rPr>
                                <m:t>𝑝</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𝐴</m:t>
                              </m:r>
                            </m:sub>
                          </m:sSub>
                        </m:den>
                      </m:f>
                    </m:oMath>
                  </m:oMathPara>
                </a14:m>
                <a:endParaRPr lang="en-US" dirty="0"/>
              </a:p>
            </p:txBody>
          </p:sp>
        </mc:Choice>
        <mc:Fallback xmlns="">
          <p:sp>
            <p:nvSpPr>
              <p:cNvPr id="27" name="Object 4">
                <a:extLst>
                  <a:ext uri="{FF2B5EF4-FFF2-40B4-BE49-F238E27FC236}">
                    <a16:creationId xmlns:a16="http://schemas.microsoft.com/office/drawing/2014/main" id="{6FB05C1C-F974-44A7-AD26-2200F2C37DD3}"/>
                  </a:ext>
                </a:extLst>
              </p:cNvPr>
              <p:cNvSpPr txBox="1">
                <a:spLocks noRot="1" noChangeAspect="1" noMove="1" noResize="1" noEditPoints="1" noAdjustHandles="1" noChangeArrowheads="1" noChangeShapeType="1" noTextEdit="1"/>
              </p:cNvSpPr>
              <p:nvPr/>
            </p:nvSpPr>
            <p:spPr bwMode="auto">
              <a:xfrm>
                <a:off x="6772898" y="5440904"/>
                <a:ext cx="2465387" cy="984250"/>
              </a:xfrm>
              <a:prstGeom prst="rect">
                <a:avLst/>
              </a:prstGeom>
              <a:blipFill>
                <a:blip r:embed="rId1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Object 4">
                <a:extLst>
                  <a:ext uri="{FF2B5EF4-FFF2-40B4-BE49-F238E27FC236}">
                    <a16:creationId xmlns:a16="http://schemas.microsoft.com/office/drawing/2014/main" id="{AA5F482F-110C-4B91-89C9-71039701402A}"/>
                  </a:ext>
                </a:extLst>
              </p:cNvPr>
              <p:cNvSpPr txBox="1"/>
              <p:nvPr/>
            </p:nvSpPr>
            <p:spPr bwMode="auto">
              <a:xfrm>
                <a:off x="9689978" y="5636072"/>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𝐴</m:t>
                          </m:r>
                        </m:sub>
                      </m:sSub>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𝑝</m:t>
                      </m:r>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28" name="Object 4">
                <a:extLst>
                  <a:ext uri="{FF2B5EF4-FFF2-40B4-BE49-F238E27FC236}">
                    <a16:creationId xmlns:a16="http://schemas.microsoft.com/office/drawing/2014/main" id="{AA5F482F-110C-4B91-89C9-71039701402A}"/>
                  </a:ext>
                </a:extLst>
              </p:cNvPr>
              <p:cNvSpPr txBox="1">
                <a:spLocks noRot="1" noChangeAspect="1" noMove="1" noResize="1" noEditPoints="1" noAdjustHandles="1" noChangeArrowheads="1" noChangeShapeType="1" noTextEdit="1"/>
              </p:cNvSpPr>
              <p:nvPr/>
            </p:nvSpPr>
            <p:spPr bwMode="auto">
              <a:xfrm>
                <a:off x="9689978" y="5636072"/>
                <a:ext cx="2465387" cy="984250"/>
              </a:xfrm>
              <a:prstGeom prst="rect">
                <a:avLst/>
              </a:prstGeom>
              <a:blipFill>
                <a:blip r:embed="rId13"/>
                <a:stretch>
                  <a:fillRect l="-743"/>
                </a:stretch>
              </a:blipFill>
              <a:ln>
                <a:noFill/>
              </a:ln>
              <a:effectLst/>
            </p:spPr>
            <p:txBody>
              <a:bodyPr/>
              <a:lstStyle/>
              <a:p>
                <a:r>
                  <a:rPr lang="en-US">
                    <a:noFill/>
                  </a:rPr>
                  <a:t> </a:t>
                </a:r>
              </a:p>
            </p:txBody>
          </p:sp>
        </mc:Fallback>
      </mc:AlternateContent>
      <p:pic>
        <p:nvPicPr>
          <p:cNvPr id="30" name="Picture 38">
            <a:extLst>
              <a:ext uri="{FF2B5EF4-FFF2-40B4-BE49-F238E27FC236}">
                <a16:creationId xmlns:a16="http://schemas.microsoft.com/office/drawing/2014/main" id="{DC8BD84A-75F8-4862-B527-14C0ED43CF20}"/>
              </a:ext>
            </a:extLst>
          </p:cNvPr>
          <p:cNvPicPr>
            <a:picLocks noChangeAspect="1" noChangeArrowheads="1"/>
          </p:cNvPicPr>
          <p:nvPr/>
        </p:nvPicPr>
        <p:blipFill>
          <a:blip r:embed="rId14" cstate="print"/>
          <a:srcRect/>
          <a:stretch>
            <a:fillRect/>
          </a:stretch>
        </p:blipFill>
        <p:spPr bwMode="auto">
          <a:xfrm>
            <a:off x="10311805" y="966399"/>
            <a:ext cx="1715189" cy="992298"/>
          </a:xfrm>
          <a:prstGeom prst="rect">
            <a:avLst/>
          </a:prstGeom>
          <a:noFill/>
          <a:ln w="12700">
            <a:noFill/>
            <a:miter lim="800000"/>
            <a:headEnd/>
            <a:tailEnd/>
          </a:ln>
          <a:effectLst/>
        </p:spPr>
      </p:pic>
      <mc:AlternateContent xmlns:mc="http://schemas.openxmlformats.org/markup-compatibility/2006" xmlns:p14="http://schemas.microsoft.com/office/powerpoint/2010/main">
        <mc:Choice Requires="p14">
          <p:contentPart p14:bwMode="auto" r:id="rId15">
            <p14:nvContentPartPr>
              <p14:cNvPr id="4" name="Ink 3"/>
              <p14:cNvContentPartPr/>
              <p14:nvPr/>
            </p14:nvContentPartPr>
            <p14:xfrm>
              <a:off x="1587960" y="2560680"/>
              <a:ext cx="9156600" cy="4215600"/>
            </p14:xfrm>
          </p:contentPart>
        </mc:Choice>
        <mc:Fallback xmlns="">
          <p:pic>
            <p:nvPicPr>
              <p:cNvPr id="4" name="Ink 3"/>
              <p:cNvPicPr/>
              <p:nvPr/>
            </p:nvPicPr>
            <p:blipFill>
              <a:blip r:embed="rId16"/>
              <a:stretch>
                <a:fillRect/>
              </a:stretch>
            </p:blipFill>
            <p:spPr>
              <a:xfrm>
                <a:off x="1579320" y="2552040"/>
                <a:ext cx="9176400" cy="4234680"/>
              </a:xfrm>
              <a:prstGeom prst="rect">
                <a:avLst/>
              </a:prstGeom>
            </p:spPr>
          </p:pic>
        </mc:Fallback>
      </mc:AlternateContent>
    </p:spTree>
    <p:extLst>
      <p:ext uri="{BB962C8B-B14F-4D97-AF65-F5344CB8AC3E}">
        <p14:creationId xmlns:p14="http://schemas.microsoft.com/office/powerpoint/2010/main" val="206604259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childTnLst>
                                </p:cTn>
                              </p:par>
                              <p:par>
                                <p:cTn id="41" presetID="1"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P spid="6" grpId="0"/>
      <p:bldP spid="25" grpId="0"/>
      <p:bldP spid="26" grpId="0"/>
      <p:bldP spid="27"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a:t>Problem of mobility measurement – unknown doping concentration</a:t>
            </a:r>
          </a:p>
        </p:txBody>
      </p:sp>
      <p:pic>
        <p:nvPicPr>
          <p:cNvPr id="9" name="Picture 8"/>
          <p:cNvPicPr>
            <a:picLocks noChangeAspect="1" noChangeArrowheads="1"/>
          </p:cNvPicPr>
          <p:nvPr/>
        </p:nvPicPr>
        <p:blipFill>
          <a:blip r:embed="rId3" cstate="print"/>
          <a:srcRect/>
          <a:stretch>
            <a:fillRect/>
          </a:stretch>
        </p:blipFill>
        <p:spPr bwMode="auto">
          <a:xfrm>
            <a:off x="6477000" y="2654056"/>
            <a:ext cx="4240823" cy="4189290"/>
          </a:xfrm>
          <a:prstGeom prst="rect">
            <a:avLst/>
          </a:prstGeom>
          <a:noFill/>
          <a:ln w="12700">
            <a:noFill/>
            <a:miter lim="800000"/>
            <a:headEnd/>
            <a:tailEnd/>
          </a:ln>
          <a:effectLst/>
        </p:spPr>
      </p:pic>
      <p:sp>
        <p:nvSpPr>
          <p:cNvPr id="21" name="Oval 20"/>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33" name="Isosceles Triangle 32"/>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pic>
        <p:nvPicPr>
          <p:cNvPr id="30" name="Picture 38">
            <a:extLst>
              <a:ext uri="{FF2B5EF4-FFF2-40B4-BE49-F238E27FC236}">
                <a16:creationId xmlns:a16="http://schemas.microsoft.com/office/drawing/2014/main" id="{DC8BD84A-75F8-4862-B527-14C0ED43CF20}"/>
              </a:ext>
            </a:extLst>
          </p:cNvPr>
          <p:cNvPicPr>
            <a:picLocks noChangeAspect="1" noChangeArrowheads="1"/>
          </p:cNvPicPr>
          <p:nvPr/>
        </p:nvPicPr>
        <p:blipFill>
          <a:blip r:embed="rId4" cstate="print"/>
          <a:srcRect/>
          <a:stretch>
            <a:fillRect/>
          </a:stretch>
        </p:blipFill>
        <p:spPr bwMode="auto">
          <a:xfrm>
            <a:off x="6198577" y="14654"/>
            <a:ext cx="4683235" cy="2709418"/>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37" name="Object 4">
                <a:extLst>
                  <a:ext uri="{FF2B5EF4-FFF2-40B4-BE49-F238E27FC236}">
                    <a16:creationId xmlns:a16="http://schemas.microsoft.com/office/drawing/2014/main" id="{28FD85F6-6F16-4487-AB3F-1BFB11C514F0}"/>
                  </a:ext>
                </a:extLst>
              </p:cNvPr>
              <p:cNvSpPr txBox="1"/>
              <p:nvPr/>
            </p:nvSpPr>
            <p:spPr bwMode="auto">
              <a:xfrm>
                <a:off x="3718536" y="4680392"/>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37" name="Object 4">
                <a:extLst>
                  <a:ext uri="{FF2B5EF4-FFF2-40B4-BE49-F238E27FC236}">
                    <a16:creationId xmlns:a16="http://schemas.microsoft.com/office/drawing/2014/main" id="{28FD85F6-6F16-4487-AB3F-1BFB11C514F0}"/>
                  </a:ext>
                </a:extLst>
              </p:cNvPr>
              <p:cNvSpPr txBox="1">
                <a:spLocks noRot="1" noChangeAspect="1" noMove="1" noResize="1" noEditPoints="1" noAdjustHandles="1" noChangeArrowheads="1" noChangeShapeType="1" noTextEdit="1"/>
              </p:cNvSpPr>
              <p:nvPr/>
            </p:nvSpPr>
            <p:spPr bwMode="auto">
              <a:xfrm>
                <a:off x="3718536" y="4680392"/>
                <a:ext cx="2465387" cy="984250"/>
              </a:xfrm>
              <a:prstGeom prst="rect">
                <a:avLst/>
              </a:prstGeom>
              <a:blipFill>
                <a:blip r:embed="rId5"/>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9881355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a:t>
            </a:r>
            <a:r>
              <a:rPr lang="en-US" sz="2400" dirty="0">
                <a:solidFill>
                  <a:schemeClr val="bg1"/>
                </a:solidFill>
              </a:rPr>
              <a:t>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p>
        </p:txBody>
      </p:sp>
      <p:sp>
        <p:nvSpPr>
          <p:cNvPr id="145" name="Rectangle 2">
            <a:extLst>
              <a:ext uri="{FF2B5EF4-FFF2-40B4-BE49-F238E27FC236}">
                <a16:creationId xmlns:a16="http://schemas.microsoft.com/office/drawing/2014/main" id="{D621814A-B537-9F4A-A886-1D536819B8CD}"/>
              </a:ext>
            </a:extLst>
          </p:cNvPr>
          <p:cNvSpPr>
            <a:spLocks noChangeArrowheads="1"/>
          </p:cNvSpPr>
          <p:nvPr/>
        </p:nvSpPr>
        <p:spPr bwMode="auto">
          <a:xfrm>
            <a:off x="5518051" y="2514818"/>
            <a:ext cx="3122495" cy="909984"/>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146" name="Group 145">
            <a:extLst>
              <a:ext uri="{FF2B5EF4-FFF2-40B4-BE49-F238E27FC236}">
                <a16:creationId xmlns:a16="http://schemas.microsoft.com/office/drawing/2014/main" id="{82EFDF94-AE20-7249-BA6B-2709DADB74B0}"/>
              </a:ext>
            </a:extLst>
          </p:cNvPr>
          <p:cNvGrpSpPr>
            <a:grpSpLocks/>
          </p:cNvGrpSpPr>
          <p:nvPr/>
        </p:nvGrpSpPr>
        <p:grpSpPr bwMode="auto">
          <a:xfrm>
            <a:off x="5696481" y="2664252"/>
            <a:ext cx="2709880" cy="562049"/>
            <a:chOff x="3037" y="2227"/>
            <a:chExt cx="2430" cy="504"/>
          </a:xfrm>
        </p:grpSpPr>
        <p:sp>
          <p:nvSpPr>
            <p:cNvPr id="147" name="Freeform 146">
              <a:extLst>
                <a:ext uri="{FF2B5EF4-FFF2-40B4-BE49-F238E27FC236}">
                  <a16:creationId xmlns:a16="http://schemas.microsoft.com/office/drawing/2014/main" id="{4E2790C3-C99B-774B-960A-4E7AC4C038C3}"/>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8" name="Oval 147">
              <a:extLst>
                <a:ext uri="{FF2B5EF4-FFF2-40B4-BE49-F238E27FC236}">
                  <a16:creationId xmlns:a16="http://schemas.microsoft.com/office/drawing/2014/main" id="{432045BF-CE31-BD46-A484-5A57D631E584}"/>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49" name="Freeform 148">
              <a:extLst>
                <a:ext uri="{FF2B5EF4-FFF2-40B4-BE49-F238E27FC236}">
                  <a16:creationId xmlns:a16="http://schemas.microsoft.com/office/drawing/2014/main" id="{CA7E759F-B043-8645-A11B-933D1B93CD6C}"/>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50" name="Text Box 12">
              <a:extLst>
                <a:ext uri="{FF2B5EF4-FFF2-40B4-BE49-F238E27FC236}">
                  <a16:creationId xmlns:a16="http://schemas.microsoft.com/office/drawing/2014/main" id="{F7D9893E-8963-C948-90DE-E358D1D12E78}"/>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151" name="Text Box 13">
              <a:extLst>
                <a:ext uri="{FF2B5EF4-FFF2-40B4-BE49-F238E27FC236}">
                  <a16:creationId xmlns:a16="http://schemas.microsoft.com/office/drawing/2014/main" id="{0698AACB-613C-8E4F-96E5-7650FD61A68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2" name="Text Box 14">
              <a:extLst>
                <a:ext uri="{FF2B5EF4-FFF2-40B4-BE49-F238E27FC236}">
                  <a16:creationId xmlns:a16="http://schemas.microsoft.com/office/drawing/2014/main" id="{3A3D13A8-7DB6-E843-81CA-1D39CE50351B}"/>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3" name="Text Box 15">
              <a:extLst>
                <a:ext uri="{FF2B5EF4-FFF2-40B4-BE49-F238E27FC236}">
                  <a16:creationId xmlns:a16="http://schemas.microsoft.com/office/drawing/2014/main" id="{08B5ABB0-2B65-784A-9E5D-8CD3F78E768B}"/>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2" imgW="951857" imgH="634572" progId="Equation.DSMT4">
                  <p:embed/>
                </p:oleObj>
              </mc:Choice>
              <mc:Fallback>
                <p:oleObj name="Equation" r:id="rId2"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4" imgW="761724" imgH="228738" progId="Equation.DSMT4">
                  <p:embed/>
                </p:oleObj>
              </mc:Choice>
              <mc:Fallback>
                <p:oleObj name="Equation" r:id="rId4"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5" name="Group 4">
            <a:extLst>
              <a:ext uri="{FF2B5EF4-FFF2-40B4-BE49-F238E27FC236}">
                <a16:creationId xmlns:a16="http://schemas.microsoft.com/office/drawing/2014/main" id="{A449A9FB-325C-F84C-9EDA-AC1AE21F9B7C}"/>
              </a:ext>
            </a:extLst>
          </p:cNvPr>
          <p:cNvGrpSpPr/>
          <p:nvPr/>
        </p:nvGrpSpPr>
        <p:grpSpPr>
          <a:xfrm>
            <a:off x="6166774" y="3394238"/>
            <a:ext cx="2169306" cy="1236551"/>
            <a:chOff x="1849120" y="833120"/>
            <a:chExt cx="3493482" cy="1991360"/>
          </a:xfrm>
        </p:grpSpPr>
        <p:sp>
          <p:nvSpPr>
            <p:cNvPr id="179" name="Rounded Rectangle 178">
              <a:extLst>
                <a:ext uri="{FF2B5EF4-FFF2-40B4-BE49-F238E27FC236}">
                  <a16:creationId xmlns:a16="http://schemas.microsoft.com/office/drawing/2014/main" id="{3BE37A10-6F67-B741-8F74-5984B32B917D}"/>
                </a:ext>
              </a:extLst>
            </p:cNvPr>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179">
              <a:extLst>
                <a:ext uri="{FF2B5EF4-FFF2-40B4-BE49-F238E27FC236}">
                  <a16:creationId xmlns:a16="http://schemas.microsoft.com/office/drawing/2014/main" id="{33B5233C-D9E8-7C4F-9900-59821199A868}"/>
                </a:ext>
              </a:extLst>
            </p:cNvPr>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Oval 180">
              <a:extLst>
                <a:ext uri="{FF2B5EF4-FFF2-40B4-BE49-F238E27FC236}">
                  <a16:creationId xmlns:a16="http://schemas.microsoft.com/office/drawing/2014/main" id="{291BCB94-C4DB-374A-B12A-922AF227D290}"/>
                </a:ext>
              </a:extLst>
            </p:cNvPr>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09E19103-C50D-944F-811F-EC747FB796DD}"/>
                </a:ext>
              </a:extLst>
            </p:cNvPr>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3" name="Straight Arrow Connector 182">
              <a:extLst>
                <a:ext uri="{FF2B5EF4-FFF2-40B4-BE49-F238E27FC236}">
                  <a16:creationId xmlns:a16="http://schemas.microsoft.com/office/drawing/2014/main" id="{BE9F5499-C086-1A4D-9A95-E4FC88323AA8}"/>
                </a:ext>
              </a:extLst>
            </p:cNvPr>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068CFBF1-A33C-474B-A9DD-F0E48F8BB11A}"/>
                </a:ext>
              </a:extLst>
            </p:cNvPr>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DF28FD76-57DA-9E41-847A-63ECCE5D4C92}"/>
                </a:ext>
              </a:extLst>
            </p:cNvPr>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186" name="Isosceles Triangle 32">
              <a:extLst>
                <a:ext uri="{FF2B5EF4-FFF2-40B4-BE49-F238E27FC236}">
                  <a16:creationId xmlns:a16="http://schemas.microsoft.com/office/drawing/2014/main" id="{136232C3-A06C-D84D-AF5F-DC5FD5F0E9BD}"/>
                </a:ext>
              </a:extLst>
            </p:cNvPr>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Isosceles Triangle 33">
              <a:extLst>
                <a:ext uri="{FF2B5EF4-FFF2-40B4-BE49-F238E27FC236}">
                  <a16:creationId xmlns:a16="http://schemas.microsoft.com/office/drawing/2014/main" id="{557376AA-A0AF-7840-884A-A8F4267AC97E}"/>
                </a:ext>
              </a:extLst>
            </p:cNvPr>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20F66E24-2B7E-6149-99FE-9219A5D17149}"/>
                </a:ext>
              </a:extLst>
            </p:cNvPr>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grpSp>
        <p:nvGrpSpPr>
          <p:cNvPr id="77" name="Group 76">
            <a:extLst>
              <a:ext uri="{FF2B5EF4-FFF2-40B4-BE49-F238E27FC236}">
                <a16:creationId xmlns:a16="http://schemas.microsoft.com/office/drawing/2014/main" id="{5AB2A4CA-BA3A-6740-87AF-A7FD5313DEC8}"/>
              </a:ext>
            </a:extLst>
          </p:cNvPr>
          <p:cNvGrpSpPr/>
          <p:nvPr/>
        </p:nvGrpSpPr>
        <p:grpSpPr>
          <a:xfrm>
            <a:off x="9124642" y="2063573"/>
            <a:ext cx="2331779" cy="2481244"/>
            <a:chOff x="5465946" y="1405616"/>
            <a:chExt cx="3904883" cy="4155183"/>
          </a:xfrm>
        </p:grpSpPr>
        <p:pic>
          <p:nvPicPr>
            <p:cNvPr id="78" name="Picture 3">
              <a:extLst>
                <a:ext uri="{FF2B5EF4-FFF2-40B4-BE49-F238E27FC236}">
                  <a16:creationId xmlns:a16="http://schemas.microsoft.com/office/drawing/2014/main" id="{F0D574EB-BC86-6647-BCD7-0E09C5982F9D}"/>
                </a:ext>
              </a:extLst>
            </p:cNvPr>
            <p:cNvPicPr>
              <a:picLocks noChangeAspect="1" noChangeArrowheads="1"/>
            </p:cNvPicPr>
            <p:nvPr/>
          </p:nvPicPr>
          <p:blipFill rotWithShape="1">
            <a:blip r:embed="rId6" cstate="print"/>
            <a:srcRect l="68945" t="23121" b="30128"/>
            <a:stretch/>
          </p:blipFill>
          <p:spPr bwMode="auto">
            <a:xfrm>
              <a:off x="5465946" y="1405616"/>
              <a:ext cx="3904883" cy="4155183"/>
            </a:xfrm>
            <a:prstGeom prst="rect">
              <a:avLst/>
            </a:prstGeom>
            <a:noFill/>
            <a:ln w="9525">
              <a:noFill/>
              <a:miter lim="800000"/>
              <a:headEnd/>
              <a:tailEnd/>
            </a:ln>
            <a:effectLst/>
          </p:spPr>
        </p:pic>
        <p:sp>
          <p:nvSpPr>
            <p:cNvPr id="79" name="Line 6">
              <a:extLst>
                <a:ext uri="{FF2B5EF4-FFF2-40B4-BE49-F238E27FC236}">
                  <a16:creationId xmlns:a16="http://schemas.microsoft.com/office/drawing/2014/main" id="{3C5B5033-9C64-494D-9045-0FEC312E5323}"/>
                </a:ext>
              </a:extLst>
            </p:cNvPr>
            <p:cNvSpPr>
              <a:spLocks noChangeShapeType="1"/>
            </p:cNvSpPr>
            <p:nvPr/>
          </p:nvSpPr>
          <p:spPr bwMode="auto">
            <a:xfrm>
              <a:off x="7315200" y="2590800"/>
              <a:ext cx="1219200" cy="0"/>
            </a:xfrm>
            <a:prstGeom prst="line">
              <a:avLst/>
            </a:prstGeom>
            <a:noFill/>
            <a:ln w="57150">
              <a:solidFill>
                <a:srgbClr val="FF0000"/>
              </a:solidFill>
              <a:round/>
              <a:headEnd/>
              <a:tailEnd type="arrow" w="med" len="med"/>
            </a:ln>
            <a:effectLst/>
          </p:spPr>
          <p:txBody>
            <a:bodyPr wrap="none" anchor="ctr"/>
            <a:lstStyle/>
            <a:p>
              <a:endParaRPr lang="en-US">
                <a:latin typeface="+mn-lt"/>
              </a:endParaRPr>
            </a:p>
          </p:txBody>
        </p:sp>
      </p:grpSp>
      <p:pic>
        <p:nvPicPr>
          <p:cNvPr id="3" name="Picture 2">
            <a:extLst>
              <a:ext uri="{FF2B5EF4-FFF2-40B4-BE49-F238E27FC236}">
                <a16:creationId xmlns:a16="http://schemas.microsoft.com/office/drawing/2014/main" id="{5AD59D52-DDD2-418F-A1AB-495AA0F4EBA9}"/>
              </a:ext>
            </a:extLst>
          </p:cNvPr>
          <p:cNvPicPr>
            <a:picLocks noChangeAspect="1"/>
          </p:cNvPicPr>
          <p:nvPr/>
        </p:nvPicPr>
        <p:blipFill>
          <a:blip r:embed="rId7"/>
          <a:stretch>
            <a:fillRect/>
          </a:stretch>
        </p:blipFill>
        <p:spPr>
          <a:xfrm>
            <a:off x="713497" y="669981"/>
            <a:ext cx="2560542" cy="1347333"/>
          </a:xfrm>
          <a:prstGeom prst="rect">
            <a:avLst/>
          </a:prstGeom>
        </p:spPr>
      </p:pic>
      <p:pic>
        <p:nvPicPr>
          <p:cNvPr id="59" name="Picture 22">
            <a:extLst>
              <a:ext uri="{FF2B5EF4-FFF2-40B4-BE49-F238E27FC236}">
                <a16:creationId xmlns:a16="http://schemas.microsoft.com/office/drawing/2014/main" id="{D042EE6A-FD01-492B-B900-E0824F7F983A}"/>
              </a:ext>
            </a:extLst>
          </p:cNvPr>
          <p:cNvPicPr>
            <a:picLocks noChangeAspect="1" noChangeArrowheads="1"/>
          </p:cNvPicPr>
          <p:nvPr/>
        </p:nvPicPr>
        <p:blipFill>
          <a:blip r:embed="rId8" cstate="print"/>
          <a:srcRect/>
          <a:stretch>
            <a:fillRect/>
          </a:stretch>
        </p:blipFill>
        <p:spPr bwMode="auto">
          <a:xfrm>
            <a:off x="10722234" y="4400956"/>
            <a:ext cx="1491647" cy="1865312"/>
          </a:xfrm>
          <a:prstGeom prst="rect">
            <a:avLst/>
          </a:prstGeom>
          <a:noFill/>
          <a:ln w="12700">
            <a:noFill/>
            <a:miter lim="800000"/>
            <a:headEnd/>
            <a:tailEnd/>
          </a:ln>
          <a:effectLst/>
        </p:spPr>
      </p:pic>
      <p:pic>
        <p:nvPicPr>
          <p:cNvPr id="60" name="Picture 38">
            <a:extLst>
              <a:ext uri="{FF2B5EF4-FFF2-40B4-BE49-F238E27FC236}">
                <a16:creationId xmlns:a16="http://schemas.microsoft.com/office/drawing/2014/main" id="{2ABF04A2-CA33-4563-9A0D-8CE9446530FA}"/>
              </a:ext>
            </a:extLst>
          </p:cNvPr>
          <p:cNvPicPr>
            <a:picLocks noChangeAspect="1" noChangeArrowheads="1"/>
          </p:cNvPicPr>
          <p:nvPr/>
        </p:nvPicPr>
        <p:blipFill>
          <a:blip r:embed="rId9" cstate="print"/>
          <a:srcRect/>
          <a:stretch>
            <a:fillRect/>
          </a:stretch>
        </p:blipFill>
        <p:spPr bwMode="auto">
          <a:xfrm>
            <a:off x="8311192" y="4738186"/>
            <a:ext cx="2053776" cy="1188182"/>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61" name="Object 4">
                <a:extLst>
                  <a:ext uri="{FF2B5EF4-FFF2-40B4-BE49-F238E27FC236}">
                    <a16:creationId xmlns:a16="http://schemas.microsoft.com/office/drawing/2014/main" id="{84D4824E-B21E-4F29-B4DC-F1102AF08A5E}"/>
                  </a:ext>
                </a:extLst>
              </p:cNvPr>
              <p:cNvSpPr txBox="1"/>
              <p:nvPr/>
            </p:nvSpPr>
            <p:spPr bwMode="auto">
              <a:xfrm>
                <a:off x="5417140" y="4895460"/>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61" name="Object 4">
                <a:extLst>
                  <a:ext uri="{FF2B5EF4-FFF2-40B4-BE49-F238E27FC236}">
                    <a16:creationId xmlns:a16="http://schemas.microsoft.com/office/drawing/2014/main" id="{84D4824E-B21E-4F29-B4DC-F1102AF08A5E}"/>
                  </a:ext>
                </a:extLst>
              </p:cNvPr>
              <p:cNvSpPr txBox="1">
                <a:spLocks noRot="1" noChangeAspect="1" noMove="1" noResize="1" noEditPoints="1" noAdjustHandles="1" noChangeArrowheads="1" noChangeShapeType="1" noTextEdit="1"/>
              </p:cNvSpPr>
              <p:nvPr/>
            </p:nvSpPr>
            <p:spPr bwMode="auto">
              <a:xfrm>
                <a:off x="5417140" y="4895460"/>
                <a:ext cx="2465387" cy="984250"/>
              </a:xfrm>
              <a:prstGeom prst="rect">
                <a:avLst/>
              </a:prstGeom>
              <a:blipFill>
                <a:blip r:embed="rId11"/>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32974105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solidFill>
                <a:schemeClr val="bg1"/>
              </a:solidFill>
            </a:endParaRPr>
          </a:p>
        </p:txBody>
      </p:sp>
      <p:sp>
        <p:nvSpPr>
          <p:cNvPr id="145" name="Rectangle 2">
            <a:extLst>
              <a:ext uri="{FF2B5EF4-FFF2-40B4-BE49-F238E27FC236}">
                <a16:creationId xmlns:a16="http://schemas.microsoft.com/office/drawing/2014/main" id="{D621814A-B537-9F4A-A886-1D536819B8CD}"/>
              </a:ext>
            </a:extLst>
          </p:cNvPr>
          <p:cNvSpPr>
            <a:spLocks noChangeArrowheads="1"/>
          </p:cNvSpPr>
          <p:nvPr/>
        </p:nvSpPr>
        <p:spPr bwMode="auto">
          <a:xfrm>
            <a:off x="5518051" y="2514818"/>
            <a:ext cx="3122495" cy="909984"/>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146" name="Group 145">
            <a:extLst>
              <a:ext uri="{FF2B5EF4-FFF2-40B4-BE49-F238E27FC236}">
                <a16:creationId xmlns:a16="http://schemas.microsoft.com/office/drawing/2014/main" id="{82EFDF94-AE20-7249-BA6B-2709DADB74B0}"/>
              </a:ext>
            </a:extLst>
          </p:cNvPr>
          <p:cNvGrpSpPr>
            <a:grpSpLocks/>
          </p:cNvGrpSpPr>
          <p:nvPr/>
        </p:nvGrpSpPr>
        <p:grpSpPr bwMode="auto">
          <a:xfrm>
            <a:off x="5696481" y="2664252"/>
            <a:ext cx="2709880" cy="562049"/>
            <a:chOff x="3037" y="2227"/>
            <a:chExt cx="2430" cy="504"/>
          </a:xfrm>
        </p:grpSpPr>
        <p:sp>
          <p:nvSpPr>
            <p:cNvPr id="147" name="Freeform 146">
              <a:extLst>
                <a:ext uri="{FF2B5EF4-FFF2-40B4-BE49-F238E27FC236}">
                  <a16:creationId xmlns:a16="http://schemas.microsoft.com/office/drawing/2014/main" id="{4E2790C3-C99B-774B-960A-4E7AC4C038C3}"/>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8" name="Oval 147">
              <a:extLst>
                <a:ext uri="{FF2B5EF4-FFF2-40B4-BE49-F238E27FC236}">
                  <a16:creationId xmlns:a16="http://schemas.microsoft.com/office/drawing/2014/main" id="{432045BF-CE31-BD46-A484-5A57D631E584}"/>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49" name="Freeform 148">
              <a:extLst>
                <a:ext uri="{FF2B5EF4-FFF2-40B4-BE49-F238E27FC236}">
                  <a16:creationId xmlns:a16="http://schemas.microsoft.com/office/drawing/2014/main" id="{CA7E759F-B043-8645-A11B-933D1B93CD6C}"/>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50" name="Text Box 12">
              <a:extLst>
                <a:ext uri="{FF2B5EF4-FFF2-40B4-BE49-F238E27FC236}">
                  <a16:creationId xmlns:a16="http://schemas.microsoft.com/office/drawing/2014/main" id="{F7D9893E-8963-C948-90DE-E358D1D12E78}"/>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151" name="Text Box 13">
              <a:extLst>
                <a:ext uri="{FF2B5EF4-FFF2-40B4-BE49-F238E27FC236}">
                  <a16:creationId xmlns:a16="http://schemas.microsoft.com/office/drawing/2014/main" id="{0698AACB-613C-8E4F-96E5-7650FD61A68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2" name="Text Box 14">
              <a:extLst>
                <a:ext uri="{FF2B5EF4-FFF2-40B4-BE49-F238E27FC236}">
                  <a16:creationId xmlns:a16="http://schemas.microsoft.com/office/drawing/2014/main" id="{3A3D13A8-7DB6-E843-81CA-1D39CE50351B}"/>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3" name="Text Box 15">
              <a:extLst>
                <a:ext uri="{FF2B5EF4-FFF2-40B4-BE49-F238E27FC236}">
                  <a16:creationId xmlns:a16="http://schemas.microsoft.com/office/drawing/2014/main" id="{08B5ABB0-2B65-784A-9E5D-8CD3F78E768B}"/>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3" imgW="951857" imgH="634572" progId="Equation.DSMT4">
                  <p:embed/>
                </p:oleObj>
              </mc:Choice>
              <mc:Fallback>
                <p:oleObj name="Equation" r:id="rId3"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5" imgW="761724" imgH="228738" progId="Equation.DSMT4">
                  <p:embed/>
                </p:oleObj>
              </mc:Choice>
              <mc:Fallback>
                <p:oleObj name="Equation" r:id="rId5"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5" name="Group 4">
            <a:extLst>
              <a:ext uri="{FF2B5EF4-FFF2-40B4-BE49-F238E27FC236}">
                <a16:creationId xmlns:a16="http://schemas.microsoft.com/office/drawing/2014/main" id="{A449A9FB-325C-F84C-9EDA-AC1AE21F9B7C}"/>
              </a:ext>
            </a:extLst>
          </p:cNvPr>
          <p:cNvGrpSpPr/>
          <p:nvPr/>
        </p:nvGrpSpPr>
        <p:grpSpPr>
          <a:xfrm>
            <a:off x="6166774" y="3394238"/>
            <a:ext cx="2169306" cy="1236551"/>
            <a:chOff x="1849120" y="833120"/>
            <a:chExt cx="3493482" cy="1991360"/>
          </a:xfrm>
        </p:grpSpPr>
        <p:sp>
          <p:nvSpPr>
            <p:cNvPr id="179" name="Rounded Rectangle 178">
              <a:extLst>
                <a:ext uri="{FF2B5EF4-FFF2-40B4-BE49-F238E27FC236}">
                  <a16:creationId xmlns:a16="http://schemas.microsoft.com/office/drawing/2014/main" id="{3BE37A10-6F67-B741-8F74-5984B32B917D}"/>
                </a:ext>
              </a:extLst>
            </p:cNvPr>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179">
              <a:extLst>
                <a:ext uri="{FF2B5EF4-FFF2-40B4-BE49-F238E27FC236}">
                  <a16:creationId xmlns:a16="http://schemas.microsoft.com/office/drawing/2014/main" id="{33B5233C-D9E8-7C4F-9900-59821199A868}"/>
                </a:ext>
              </a:extLst>
            </p:cNvPr>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Oval 180">
              <a:extLst>
                <a:ext uri="{FF2B5EF4-FFF2-40B4-BE49-F238E27FC236}">
                  <a16:creationId xmlns:a16="http://schemas.microsoft.com/office/drawing/2014/main" id="{291BCB94-C4DB-374A-B12A-922AF227D290}"/>
                </a:ext>
              </a:extLst>
            </p:cNvPr>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09E19103-C50D-944F-811F-EC747FB796DD}"/>
                </a:ext>
              </a:extLst>
            </p:cNvPr>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3" name="Straight Arrow Connector 182">
              <a:extLst>
                <a:ext uri="{FF2B5EF4-FFF2-40B4-BE49-F238E27FC236}">
                  <a16:creationId xmlns:a16="http://schemas.microsoft.com/office/drawing/2014/main" id="{BE9F5499-C086-1A4D-9A95-E4FC88323AA8}"/>
                </a:ext>
              </a:extLst>
            </p:cNvPr>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068CFBF1-A33C-474B-A9DD-F0E48F8BB11A}"/>
                </a:ext>
              </a:extLst>
            </p:cNvPr>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DF28FD76-57DA-9E41-847A-63ECCE5D4C92}"/>
                </a:ext>
              </a:extLst>
            </p:cNvPr>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186" name="Isosceles Triangle 32">
              <a:extLst>
                <a:ext uri="{FF2B5EF4-FFF2-40B4-BE49-F238E27FC236}">
                  <a16:creationId xmlns:a16="http://schemas.microsoft.com/office/drawing/2014/main" id="{136232C3-A06C-D84D-AF5F-DC5FD5F0E9BD}"/>
                </a:ext>
              </a:extLst>
            </p:cNvPr>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Isosceles Triangle 33">
              <a:extLst>
                <a:ext uri="{FF2B5EF4-FFF2-40B4-BE49-F238E27FC236}">
                  <a16:creationId xmlns:a16="http://schemas.microsoft.com/office/drawing/2014/main" id="{557376AA-A0AF-7840-884A-A8F4267AC97E}"/>
                </a:ext>
              </a:extLst>
            </p:cNvPr>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20F66E24-2B7E-6149-99FE-9219A5D17149}"/>
                </a:ext>
              </a:extLst>
            </p:cNvPr>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pic>
        <p:nvPicPr>
          <p:cNvPr id="59" name="Picture 58">
            <a:extLst>
              <a:ext uri="{FF2B5EF4-FFF2-40B4-BE49-F238E27FC236}">
                <a16:creationId xmlns:a16="http://schemas.microsoft.com/office/drawing/2014/main" id="{E226A6F6-913D-4105-8DD1-FB7DC6233ED1}"/>
              </a:ext>
            </a:extLst>
          </p:cNvPr>
          <p:cNvPicPr>
            <a:picLocks noChangeAspect="1"/>
          </p:cNvPicPr>
          <p:nvPr/>
        </p:nvPicPr>
        <p:blipFill>
          <a:blip r:embed="rId7"/>
          <a:stretch>
            <a:fillRect/>
          </a:stretch>
        </p:blipFill>
        <p:spPr>
          <a:xfrm>
            <a:off x="713497" y="669981"/>
            <a:ext cx="2560542" cy="1347333"/>
          </a:xfrm>
          <a:prstGeom prst="rect">
            <a:avLst/>
          </a:prstGeom>
        </p:spPr>
      </p:pic>
      <p:grpSp>
        <p:nvGrpSpPr>
          <p:cNvPr id="60" name="Group 59">
            <a:extLst>
              <a:ext uri="{FF2B5EF4-FFF2-40B4-BE49-F238E27FC236}">
                <a16:creationId xmlns:a16="http://schemas.microsoft.com/office/drawing/2014/main" id="{30D3D3E0-D46B-4B9D-9EB4-B62A46D7B350}"/>
              </a:ext>
            </a:extLst>
          </p:cNvPr>
          <p:cNvGrpSpPr/>
          <p:nvPr/>
        </p:nvGrpSpPr>
        <p:grpSpPr>
          <a:xfrm>
            <a:off x="9124642" y="2063573"/>
            <a:ext cx="2331779" cy="2481244"/>
            <a:chOff x="5465946" y="1405616"/>
            <a:chExt cx="3904883" cy="4155183"/>
          </a:xfrm>
        </p:grpSpPr>
        <p:pic>
          <p:nvPicPr>
            <p:cNvPr id="61" name="Picture 3">
              <a:extLst>
                <a:ext uri="{FF2B5EF4-FFF2-40B4-BE49-F238E27FC236}">
                  <a16:creationId xmlns:a16="http://schemas.microsoft.com/office/drawing/2014/main" id="{B80CAECF-4A21-446D-9D09-5D89EFE95E0A}"/>
                </a:ext>
              </a:extLst>
            </p:cNvPr>
            <p:cNvPicPr>
              <a:picLocks noChangeAspect="1" noChangeArrowheads="1"/>
            </p:cNvPicPr>
            <p:nvPr/>
          </p:nvPicPr>
          <p:blipFill rotWithShape="1">
            <a:blip r:embed="rId8" cstate="print"/>
            <a:srcRect l="68945" t="23121" b="30128"/>
            <a:stretch/>
          </p:blipFill>
          <p:spPr bwMode="auto">
            <a:xfrm>
              <a:off x="5465946" y="1405616"/>
              <a:ext cx="3904883" cy="4155183"/>
            </a:xfrm>
            <a:prstGeom prst="rect">
              <a:avLst/>
            </a:prstGeom>
            <a:noFill/>
            <a:ln w="9525">
              <a:noFill/>
              <a:miter lim="800000"/>
              <a:headEnd/>
              <a:tailEnd/>
            </a:ln>
            <a:effectLst/>
          </p:spPr>
        </p:pic>
        <p:sp>
          <p:nvSpPr>
            <p:cNvPr id="62" name="Line 6">
              <a:extLst>
                <a:ext uri="{FF2B5EF4-FFF2-40B4-BE49-F238E27FC236}">
                  <a16:creationId xmlns:a16="http://schemas.microsoft.com/office/drawing/2014/main" id="{4EF2BACB-81AD-46C3-849A-D24E1DD4B66A}"/>
                </a:ext>
              </a:extLst>
            </p:cNvPr>
            <p:cNvSpPr>
              <a:spLocks noChangeShapeType="1"/>
            </p:cNvSpPr>
            <p:nvPr/>
          </p:nvSpPr>
          <p:spPr bwMode="auto">
            <a:xfrm>
              <a:off x="7315200" y="2590800"/>
              <a:ext cx="1219200" cy="0"/>
            </a:xfrm>
            <a:prstGeom prst="line">
              <a:avLst/>
            </a:prstGeom>
            <a:noFill/>
            <a:ln w="57150">
              <a:solidFill>
                <a:srgbClr val="FF0000"/>
              </a:solidFill>
              <a:round/>
              <a:headEnd/>
              <a:tailEnd type="arrow" w="med" len="med"/>
            </a:ln>
            <a:effectLst/>
          </p:spPr>
          <p:txBody>
            <a:bodyPr wrap="none" anchor="ctr"/>
            <a:lstStyle/>
            <a:p>
              <a:endParaRPr lang="en-US">
                <a:latin typeface="+mn-lt"/>
              </a:endParaRPr>
            </a:p>
          </p:txBody>
        </p:sp>
      </p:grpSp>
      <p:pic>
        <p:nvPicPr>
          <p:cNvPr id="64" name="Picture 22">
            <a:extLst>
              <a:ext uri="{FF2B5EF4-FFF2-40B4-BE49-F238E27FC236}">
                <a16:creationId xmlns:a16="http://schemas.microsoft.com/office/drawing/2014/main" id="{38274F63-E2B1-4FBC-997D-0F04E79836BF}"/>
              </a:ext>
            </a:extLst>
          </p:cNvPr>
          <p:cNvPicPr>
            <a:picLocks noChangeAspect="1" noChangeArrowheads="1"/>
          </p:cNvPicPr>
          <p:nvPr/>
        </p:nvPicPr>
        <p:blipFill>
          <a:blip r:embed="rId9" cstate="print"/>
          <a:srcRect/>
          <a:stretch>
            <a:fillRect/>
          </a:stretch>
        </p:blipFill>
        <p:spPr bwMode="auto">
          <a:xfrm>
            <a:off x="10722234" y="4400956"/>
            <a:ext cx="1491647" cy="1865312"/>
          </a:xfrm>
          <a:prstGeom prst="rect">
            <a:avLst/>
          </a:prstGeom>
          <a:noFill/>
          <a:ln w="12700">
            <a:noFill/>
            <a:miter lim="800000"/>
            <a:headEnd/>
            <a:tailEnd/>
          </a:ln>
          <a:effectLst/>
        </p:spPr>
      </p:pic>
      <p:pic>
        <p:nvPicPr>
          <p:cNvPr id="65" name="Picture 38">
            <a:extLst>
              <a:ext uri="{FF2B5EF4-FFF2-40B4-BE49-F238E27FC236}">
                <a16:creationId xmlns:a16="http://schemas.microsoft.com/office/drawing/2014/main" id="{92CE578F-478B-4926-A2A7-ACCA2BDA57C6}"/>
              </a:ext>
            </a:extLst>
          </p:cNvPr>
          <p:cNvPicPr>
            <a:picLocks noChangeAspect="1" noChangeArrowheads="1"/>
          </p:cNvPicPr>
          <p:nvPr/>
        </p:nvPicPr>
        <p:blipFill>
          <a:blip r:embed="rId10" cstate="print"/>
          <a:srcRect/>
          <a:stretch>
            <a:fillRect/>
          </a:stretch>
        </p:blipFill>
        <p:spPr bwMode="auto">
          <a:xfrm>
            <a:off x="8311192" y="4738186"/>
            <a:ext cx="2053776" cy="1188182"/>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66" name="Object 4">
                <a:extLst>
                  <a:ext uri="{FF2B5EF4-FFF2-40B4-BE49-F238E27FC236}">
                    <a16:creationId xmlns:a16="http://schemas.microsoft.com/office/drawing/2014/main" id="{A6A38A3F-6A9D-40DB-949E-3A19642CE591}"/>
                  </a:ext>
                </a:extLst>
              </p:cNvPr>
              <p:cNvSpPr txBox="1"/>
              <p:nvPr/>
            </p:nvSpPr>
            <p:spPr bwMode="auto">
              <a:xfrm>
                <a:off x="5417140" y="4895460"/>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66" name="Object 4">
                <a:extLst>
                  <a:ext uri="{FF2B5EF4-FFF2-40B4-BE49-F238E27FC236}">
                    <a16:creationId xmlns:a16="http://schemas.microsoft.com/office/drawing/2014/main" id="{A6A38A3F-6A9D-40DB-949E-3A19642CE591}"/>
                  </a:ext>
                </a:extLst>
              </p:cNvPr>
              <p:cNvSpPr txBox="1">
                <a:spLocks noRot="1" noChangeAspect="1" noMove="1" noResize="1" noEditPoints="1" noAdjustHandles="1" noChangeArrowheads="1" noChangeShapeType="1" noTextEdit="1"/>
              </p:cNvSpPr>
              <p:nvPr/>
            </p:nvSpPr>
            <p:spPr bwMode="auto">
              <a:xfrm>
                <a:off x="5417140" y="4895460"/>
                <a:ext cx="2465387" cy="984250"/>
              </a:xfrm>
              <a:prstGeom prst="rect">
                <a:avLst/>
              </a:prstGeom>
              <a:blipFill>
                <a:blip r:embed="rId1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D65A14A4-B8F8-4F2C-AF13-9A0C1DC155AB}"/>
                  </a:ext>
                </a:extLst>
              </p:cNvPr>
              <p:cNvSpPr/>
              <p:nvPr/>
            </p:nvSpPr>
            <p:spPr>
              <a:xfrm>
                <a:off x="1371045" y="5240408"/>
                <a:ext cx="3711272" cy="1200329"/>
              </a:xfrm>
              <a:prstGeom prst="rect">
                <a:avLst/>
              </a:prstGeom>
            </p:spPr>
            <p:txBody>
              <a:bodyPr wrap="none">
                <a:spAutoFit/>
              </a:bodyPr>
              <a:lstStyle/>
              <a:p>
                <a:pPr algn="ct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𝑎𝑛𝑑</m:t>
                    </m:r>
                    <m:r>
                      <a:rPr lang="en-US" b="0" i="1" smtClean="0">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𝐷</m:t>
                        </m:r>
                      </m:sub>
                    </m:sSub>
                    <m:r>
                      <a:rPr lang="en-US" i="1">
                        <a:solidFill>
                          <a:srgbClr val="000000"/>
                        </a:solidFill>
                        <a:latin typeface="Cambria Math" panose="02040503050406030204" pitchFamily="18" charset="0"/>
                      </a:rPr>
                      <m:t> </m:t>
                    </m:r>
                  </m:oMath>
                </a14:m>
                <a:r>
                  <a:rPr lang="en-US" dirty="0"/>
                  <a:t>are coupled </a:t>
                </a:r>
                <a:br>
                  <a:rPr lang="en-US" dirty="0"/>
                </a:br>
                <a:r>
                  <a:rPr lang="en-US" dirty="0"/>
                  <a:t>need the electron density </a:t>
                </a:r>
                <a:br>
                  <a:rPr lang="en-US" dirty="0"/>
                </a:br>
                <a:r>
                  <a:rPr lang="en-US" dirty="0"/>
                  <a:t>=&gt; get the doping</a:t>
                </a:r>
              </a:p>
            </p:txBody>
          </p:sp>
        </mc:Choice>
        <mc:Fallback xmlns="">
          <p:sp>
            <p:nvSpPr>
              <p:cNvPr id="3" name="Rectangle 2">
                <a:extLst>
                  <a:ext uri="{FF2B5EF4-FFF2-40B4-BE49-F238E27FC236}">
                    <a16:creationId xmlns:a16="http://schemas.microsoft.com/office/drawing/2014/main" id="{D65A14A4-B8F8-4F2C-AF13-9A0C1DC155AB}"/>
                  </a:ext>
                </a:extLst>
              </p:cNvPr>
              <p:cNvSpPr>
                <a:spLocks noRot="1" noChangeAspect="1" noMove="1" noResize="1" noEditPoints="1" noAdjustHandles="1" noChangeArrowheads="1" noChangeShapeType="1" noTextEdit="1"/>
              </p:cNvSpPr>
              <p:nvPr/>
            </p:nvSpPr>
            <p:spPr>
              <a:xfrm>
                <a:off x="1371045" y="5240408"/>
                <a:ext cx="3711272" cy="1200329"/>
              </a:xfrm>
              <a:prstGeom prst="rect">
                <a:avLst/>
              </a:prstGeom>
              <a:blipFill>
                <a:blip r:embed="rId13"/>
                <a:stretch>
                  <a:fillRect l="-2135" t="-3553" r="-1970" b="-11168"/>
                </a:stretch>
              </a:blipFill>
            </p:spPr>
            <p:txBody>
              <a:bodyPr/>
              <a:lstStyle/>
              <a:p>
                <a:r>
                  <a:rPr lang="en-US">
                    <a:noFill/>
                  </a:rPr>
                  <a:t> </a:t>
                </a:r>
              </a:p>
            </p:txBody>
          </p:sp>
        </mc:Fallback>
      </mc:AlternateContent>
    </p:spTree>
    <p:extLst>
      <p:ext uri="{BB962C8B-B14F-4D97-AF65-F5344CB8AC3E}">
        <p14:creationId xmlns:p14="http://schemas.microsoft.com/office/powerpoint/2010/main" val="27482770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2CCCFE-9018-A747-A316-0EE93A1BE881}"/>
              </a:ext>
            </a:extLst>
          </p:cNvPr>
          <p:cNvSpPr>
            <a:spLocks noGrp="1"/>
          </p:cNvSpPr>
          <p:nvPr>
            <p:ph type="ctrTitle"/>
          </p:nvPr>
        </p:nvSpPr>
        <p:spPr>
          <a:xfrm>
            <a:off x="533400" y="1169815"/>
            <a:ext cx="11125200" cy="1420985"/>
          </a:xfrm>
        </p:spPr>
        <p:txBody>
          <a:bodyPr/>
          <a:lstStyle/>
          <a:p>
            <a:r>
              <a:rPr lang="en-US" altLang="en-US" dirty="0">
                <a:solidFill>
                  <a:srgbClr val="00B050"/>
                </a:solidFill>
                <a:ea typeface="ＭＳ Ｐゴシック" panose="020B0600070205080204" pitchFamily="34" charset="-128"/>
              </a:rPr>
              <a:t>Section 17</a:t>
            </a:r>
            <a:br>
              <a:rPr lang="en-US" altLang="en-US" dirty="0">
                <a:solidFill>
                  <a:srgbClr val="00B050"/>
                </a:solidFill>
                <a:ea typeface="ＭＳ Ｐゴシック" panose="020B0600070205080204" pitchFamily="34" charset="-128"/>
              </a:rPr>
            </a:br>
            <a:r>
              <a:rPr lang="en-US" altLang="en-US" dirty="0">
                <a:solidFill>
                  <a:srgbClr val="00B050"/>
                </a:solidFill>
                <a:ea typeface="ＭＳ Ｐゴシック" panose="020B0600070205080204" pitchFamily="34" charset="-128"/>
              </a:rPr>
              <a:t>Intro to Transport – Drift, Mobility, Diffusion, Einstein Relationship</a:t>
            </a:r>
            <a:endParaRPr lang="en-US" sz="3200" dirty="0">
              <a:solidFill>
                <a:srgbClr val="00B050"/>
              </a:solidFill>
            </a:endParaRPr>
          </a:p>
        </p:txBody>
      </p:sp>
      <p:sp>
        <p:nvSpPr>
          <p:cNvPr id="6" name="Title 9">
            <a:extLst>
              <a:ext uri="{FF2B5EF4-FFF2-40B4-BE49-F238E27FC236}">
                <a16:creationId xmlns:a16="http://schemas.microsoft.com/office/drawing/2014/main" id="{DF76DFC7-2969-F549-9507-8689FC0076B7}"/>
              </a:ext>
            </a:extLst>
          </p:cNvPr>
          <p:cNvSpPr txBox="1">
            <a:spLocks/>
          </p:cNvSpPr>
          <p:nvPr/>
        </p:nvSpPr>
        <p:spPr bwMode="auto">
          <a:xfrm>
            <a:off x="2059426" y="-65855"/>
            <a:ext cx="8026645" cy="80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a:solidFill>
                  <a:srgbClr val="DCDCDC"/>
                </a:solidFill>
                <a:latin typeface="+mj-lt"/>
                <a:ea typeface="ＭＳ Ｐゴシック" charset="-128"/>
                <a:cs typeface="ＭＳ Ｐゴシック" charset="-128"/>
              </a:defRPr>
            </a:lvl1pPr>
            <a:lvl2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2pPr>
            <a:lvl3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3pPr>
            <a:lvl4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4pPr>
            <a:lvl5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5pPr>
            <a:lvl6pPr marL="457200" algn="r" rtl="0" eaLnBrk="1" fontAlgn="base" hangingPunct="1">
              <a:spcBef>
                <a:spcPct val="0"/>
              </a:spcBef>
              <a:spcAft>
                <a:spcPct val="0"/>
              </a:spcAft>
              <a:defRPr sz="2400" b="1">
                <a:solidFill>
                  <a:srgbClr val="DCDCDC"/>
                </a:solidFill>
                <a:latin typeface="Trebuchet MS" charset="0"/>
              </a:defRPr>
            </a:lvl6pPr>
            <a:lvl7pPr marL="914400" algn="r" rtl="0" eaLnBrk="1" fontAlgn="base" hangingPunct="1">
              <a:spcBef>
                <a:spcPct val="0"/>
              </a:spcBef>
              <a:spcAft>
                <a:spcPct val="0"/>
              </a:spcAft>
              <a:defRPr sz="2400" b="1">
                <a:solidFill>
                  <a:srgbClr val="DCDCDC"/>
                </a:solidFill>
                <a:latin typeface="Trebuchet MS" charset="0"/>
              </a:defRPr>
            </a:lvl7pPr>
            <a:lvl8pPr marL="1371600" algn="r" rtl="0" eaLnBrk="1" fontAlgn="base" hangingPunct="1">
              <a:spcBef>
                <a:spcPct val="0"/>
              </a:spcBef>
              <a:spcAft>
                <a:spcPct val="0"/>
              </a:spcAft>
              <a:defRPr sz="2400" b="1">
                <a:solidFill>
                  <a:srgbClr val="DCDCDC"/>
                </a:solidFill>
                <a:latin typeface="Trebuchet MS" charset="0"/>
              </a:defRPr>
            </a:lvl8pPr>
            <a:lvl9pPr marL="1828800" algn="r" rtl="0" eaLnBrk="1" fontAlgn="base" hangingPunct="1">
              <a:spcBef>
                <a:spcPct val="0"/>
              </a:spcBef>
              <a:spcAft>
                <a:spcPct val="0"/>
              </a:spcAft>
              <a:defRPr sz="2400" b="1">
                <a:solidFill>
                  <a:srgbClr val="DCDCDC"/>
                </a:solidFill>
                <a:latin typeface="Trebuchet MS" charset="0"/>
              </a:defRPr>
            </a:lvl9pPr>
          </a:lstStyle>
          <a:p>
            <a:r>
              <a:rPr lang="en-US" altLang="en-US" sz="3600" kern="0" dirty="0">
                <a:solidFill>
                  <a:srgbClr val="0070C0"/>
                </a:solidFill>
                <a:ea typeface="ＭＳ Ｐゴシック" panose="020B0600070205080204" pitchFamily="34" charset="-128"/>
              </a:rPr>
              <a:t>Solid State Devices</a:t>
            </a:r>
            <a:endParaRPr lang="en-US" altLang="en-US" sz="3600" kern="0" dirty="0">
              <a:solidFill>
                <a:srgbClr val="00B050"/>
              </a:solidFill>
              <a:ea typeface="ＭＳ Ｐゴシック" panose="020B0600070205080204" pitchFamily="34" charset="-128"/>
            </a:endParaRPr>
          </a:p>
        </p:txBody>
      </p:sp>
      <p:sp>
        <p:nvSpPr>
          <p:cNvPr id="2" name="Rectangle 1">
            <a:extLst>
              <a:ext uri="{FF2B5EF4-FFF2-40B4-BE49-F238E27FC236}">
                <a16:creationId xmlns:a16="http://schemas.microsoft.com/office/drawing/2014/main" id="{138D5976-93A7-C14A-8B26-BA3161720DC2}"/>
              </a:ext>
            </a:extLst>
          </p:cNvPr>
          <p:cNvSpPr/>
          <p:nvPr/>
        </p:nvSpPr>
        <p:spPr>
          <a:xfrm>
            <a:off x="2426896" y="2753380"/>
            <a:ext cx="7186583" cy="523220"/>
          </a:xfrm>
          <a:prstGeom prst="rect">
            <a:avLst/>
          </a:prstGeom>
        </p:spPr>
        <p:txBody>
          <a:bodyPr wrap="none">
            <a:spAutoFit/>
          </a:bodyPr>
          <a:lstStyle/>
          <a:p>
            <a:pPr algn="ctr"/>
            <a:r>
              <a:rPr lang="en-US" altLang="en-US" sz="2800" dirty="0">
                <a:solidFill>
                  <a:srgbClr val="00B050"/>
                </a:solidFill>
                <a:latin typeface="Trebuchet MS" panose="020B0703020202090204" pitchFamily="34" charset="0"/>
                <a:ea typeface="ＭＳ Ｐゴシック" panose="020B0600070205080204" pitchFamily="34" charset="-128"/>
              </a:rPr>
              <a:t>17.3 Carrier Concentration from Hall Effect</a:t>
            </a:r>
            <a:endParaRPr lang="en-US" sz="2800" dirty="0">
              <a:latin typeface="Trebuchet MS" panose="020B0703020202090204" pitchFamily="34" charset="0"/>
            </a:endParaRPr>
          </a:p>
        </p:txBody>
      </p:sp>
    </p:spTree>
    <p:extLst>
      <p:ext uri="{BB962C8B-B14F-4D97-AF65-F5344CB8AC3E}">
        <p14:creationId xmlns:p14="http://schemas.microsoft.com/office/powerpoint/2010/main" val="11759418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solidFill>
                <a:schemeClr val="bg1"/>
              </a:solidFill>
            </a:endParaRPr>
          </a:p>
        </p:txBody>
      </p:sp>
      <p:sp>
        <p:nvSpPr>
          <p:cNvPr id="145" name="Rectangle 2">
            <a:extLst>
              <a:ext uri="{FF2B5EF4-FFF2-40B4-BE49-F238E27FC236}">
                <a16:creationId xmlns:a16="http://schemas.microsoft.com/office/drawing/2014/main" id="{D621814A-B537-9F4A-A886-1D536819B8CD}"/>
              </a:ext>
            </a:extLst>
          </p:cNvPr>
          <p:cNvSpPr>
            <a:spLocks noChangeArrowheads="1"/>
          </p:cNvSpPr>
          <p:nvPr/>
        </p:nvSpPr>
        <p:spPr bwMode="auto">
          <a:xfrm>
            <a:off x="5518051" y="2514818"/>
            <a:ext cx="3122495" cy="909984"/>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146" name="Group 145">
            <a:extLst>
              <a:ext uri="{FF2B5EF4-FFF2-40B4-BE49-F238E27FC236}">
                <a16:creationId xmlns:a16="http://schemas.microsoft.com/office/drawing/2014/main" id="{82EFDF94-AE20-7249-BA6B-2709DADB74B0}"/>
              </a:ext>
            </a:extLst>
          </p:cNvPr>
          <p:cNvGrpSpPr>
            <a:grpSpLocks/>
          </p:cNvGrpSpPr>
          <p:nvPr/>
        </p:nvGrpSpPr>
        <p:grpSpPr bwMode="auto">
          <a:xfrm>
            <a:off x="5696481" y="2664252"/>
            <a:ext cx="2709880" cy="562049"/>
            <a:chOff x="3037" y="2227"/>
            <a:chExt cx="2430" cy="504"/>
          </a:xfrm>
        </p:grpSpPr>
        <p:sp>
          <p:nvSpPr>
            <p:cNvPr id="147" name="Freeform 146">
              <a:extLst>
                <a:ext uri="{FF2B5EF4-FFF2-40B4-BE49-F238E27FC236}">
                  <a16:creationId xmlns:a16="http://schemas.microsoft.com/office/drawing/2014/main" id="{4E2790C3-C99B-774B-960A-4E7AC4C038C3}"/>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8" name="Oval 147">
              <a:extLst>
                <a:ext uri="{FF2B5EF4-FFF2-40B4-BE49-F238E27FC236}">
                  <a16:creationId xmlns:a16="http://schemas.microsoft.com/office/drawing/2014/main" id="{432045BF-CE31-BD46-A484-5A57D631E584}"/>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49" name="Freeform 148">
              <a:extLst>
                <a:ext uri="{FF2B5EF4-FFF2-40B4-BE49-F238E27FC236}">
                  <a16:creationId xmlns:a16="http://schemas.microsoft.com/office/drawing/2014/main" id="{CA7E759F-B043-8645-A11B-933D1B93CD6C}"/>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50" name="Text Box 12">
              <a:extLst>
                <a:ext uri="{FF2B5EF4-FFF2-40B4-BE49-F238E27FC236}">
                  <a16:creationId xmlns:a16="http://schemas.microsoft.com/office/drawing/2014/main" id="{F7D9893E-8963-C948-90DE-E358D1D12E78}"/>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151" name="Text Box 13">
              <a:extLst>
                <a:ext uri="{FF2B5EF4-FFF2-40B4-BE49-F238E27FC236}">
                  <a16:creationId xmlns:a16="http://schemas.microsoft.com/office/drawing/2014/main" id="{0698AACB-613C-8E4F-96E5-7650FD61A68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2" name="Text Box 14">
              <a:extLst>
                <a:ext uri="{FF2B5EF4-FFF2-40B4-BE49-F238E27FC236}">
                  <a16:creationId xmlns:a16="http://schemas.microsoft.com/office/drawing/2014/main" id="{3A3D13A8-7DB6-E843-81CA-1D39CE50351B}"/>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3" name="Text Box 15">
              <a:extLst>
                <a:ext uri="{FF2B5EF4-FFF2-40B4-BE49-F238E27FC236}">
                  <a16:creationId xmlns:a16="http://schemas.microsoft.com/office/drawing/2014/main" id="{08B5ABB0-2B65-784A-9E5D-8CD3F78E768B}"/>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2" imgW="951857" imgH="634572" progId="Equation.DSMT4">
                  <p:embed/>
                </p:oleObj>
              </mc:Choice>
              <mc:Fallback>
                <p:oleObj name="Equation" r:id="rId2"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4" imgW="761724" imgH="228738" progId="Equation.DSMT4">
                  <p:embed/>
                </p:oleObj>
              </mc:Choice>
              <mc:Fallback>
                <p:oleObj name="Equation" r:id="rId4"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5" name="Group 4">
            <a:extLst>
              <a:ext uri="{FF2B5EF4-FFF2-40B4-BE49-F238E27FC236}">
                <a16:creationId xmlns:a16="http://schemas.microsoft.com/office/drawing/2014/main" id="{A449A9FB-325C-F84C-9EDA-AC1AE21F9B7C}"/>
              </a:ext>
            </a:extLst>
          </p:cNvPr>
          <p:cNvGrpSpPr/>
          <p:nvPr/>
        </p:nvGrpSpPr>
        <p:grpSpPr>
          <a:xfrm>
            <a:off x="6166774" y="3394238"/>
            <a:ext cx="2169306" cy="1236551"/>
            <a:chOff x="1849120" y="833120"/>
            <a:chExt cx="3493482" cy="1991360"/>
          </a:xfrm>
        </p:grpSpPr>
        <p:sp>
          <p:nvSpPr>
            <p:cNvPr id="179" name="Rounded Rectangle 178">
              <a:extLst>
                <a:ext uri="{FF2B5EF4-FFF2-40B4-BE49-F238E27FC236}">
                  <a16:creationId xmlns:a16="http://schemas.microsoft.com/office/drawing/2014/main" id="{3BE37A10-6F67-B741-8F74-5984B32B917D}"/>
                </a:ext>
              </a:extLst>
            </p:cNvPr>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179">
              <a:extLst>
                <a:ext uri="{FF2B5EF4-FFF2-40B4-BE49-F238E27FC236}">
                  <a16:creationId xmlns:a16="http://schemas.microsoft.com/office/drawing/2014/main" id="{33B5233C-D9E8-7C4F-9900-59821199A868}"/>
                </a:ext>
              </a:extLst>
            </p:cNvPr>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Oval 180">
              <a:extLst>
                <a:ext uri="{FF2B5EF4-FFF2-40B4-BE49-F238E27FC236}">
                  <a16:creationId xmlns:a16="http://schemas.microsoft.com/office/drawing/2014/main" id="{291BCB94-C4DB-374A-B12A-922AF227D290}"/>
                </a:ext>
              </a:extLst>
            </p:cNvPr>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09E19103-C50D-944F-811F-EC747FB796DD}"/>
                </a:ext>
              </a:extLst>
            </p:cNvPr>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3" name="Straight Arrow Connector 182">
              <a:extLst>
                <a:ext uri="{FF2B5EF4-FFF2-40B4-BE49-F238E27FC236}">
                  <a16:creationId xmlns:a16="http://schemas.microsoft.com/office/drawing/2014/main" id="{BE9F5499-C086-1A4D-9A95-E4FC88323AA8}"/>
                </a:ext>
              </a:extLst>
            </p:cNvPr>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068CFBF1-A33C-474B-A9DD-F0E48F8BB11A}"/>
                </a:ext>
              </a:extLst>
            </p:cNvPr>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DF28FD76-57DA-9E41-847A-63ECCE5D4C92}"/>
                </a:ext>
              </a:extLst>
            </p:cNvPr>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186" name="Isosceles Triangle 32">
              <a:extLst>
                <a:ext uri="{FF2B5EF4-FFF2-40B4-BE49-F238E27FC236}">
                  <a16:creationId xmlns:a16="http://schemas.microsoft.com/office/drawing/2014/main" id="{136232C3-A06C-D84D-AF5F-DC5FD5F0E9BD}"/>
                </a:ext>
              </a:extLst>
            </p:cNvPr>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Isosceles Triangle 33">
              <a:extLst>
                <a:ext uri="{FF2B5EF4-FFF2-40B4-BE49-F238E27FC236}">
                  <a16:creationId xmlns:a16="http://schemas.microsoft.com/office/drawing/2014/main" id="{557376AA-A0AF-7840-884A-A8F4267AC97E}"/>
                </a:ext>
              </a:extLst>
            </p:cNvPr>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20F66E24-2B7E-6149-99FE-9219A5D17149}"/>
                </a:ext>
              </a:extLst>
            </p:cNvPr>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pic>
        <p:nvPicPr>
          <p:cNvPr id="59" name="Picture 58">
            <a:extLst>
              <a:ext uri="{FF2B5EF4-FFF2-40B4-BE49-F238E27FC236}">
                <a16:creationId xmlns:a16="http://schemas.microsoft.com/office/drawing/2014/main" id="{E4F44E36-9729-46E7-923D-8292B3AC098F}"/>
              </a:ext>
            </a:extLst>
          </p:cNvPr>
          <p:cNvPicPr>
            <a:picLocks noChangeAspect="1"/>
          </p:cNvPicPr>
          <p:nvPr/>
        </p:nvPicPr>
        <p:blipFill>
          <a:blip r:embed="rId6"/>
          <a:stretch>
            <a:fillRect/>
          </a:stretch>
        </p:blipFill>
        <p:spPr>
          <a:xfrm>
            <a:off x="713497" y="669981"/>
            <a:ext cx="2560542" cy="1347333"/>
          </a:xfrm>
          <a:prstGeom prst="rect">
            <a:avLst/>
          </a:prstGeom>
        </p:spPr>
      </p:pic>
      <p:grpSp>
        <p:nvGrpSpPr>
          <p:cNvPr id="60" name="Group 59">
            <a:extLst>
              <a:ext uri="{FF2B5EF4-FFF2-40B4-BE49-F238E27FC236}">
                <a16:creationId xmlns:a16="http://schemas.microsoft.com/office/drawing/2014/main" id="{EB522F04-599B-4D18-8A01-D5D91C696713}"/>
              </a:ext>
            </a:extLst>
          </p:cNvPr>
          <p:cNvGrpSpPr/>
          <p:nvPr/>
        </p:nvGrpSpPr>
        <p:grpSpPr>
          <a:xfrm>
            <a:off x="9124642" y="2063573"/>
            <a:ext cx="2331779" cy="2481244"/>
            <a:chOff x="5465946" y="1405616"/>
            <a:chExt cx="3904883" cy="4155183"/>
          </a:xfrm>
        </p:grpSpPr>
        <p:pic>
          <p:nvPicPr>
            <p:cNvPr id="61" name="Picture 3">
              <a:extLst>
                <a:ext uri="{FF2B5EF4-FFF2-40B4-BE49-F238E27FC236}">
                  <a16:creationId xmlns:a16="http://schemas.microsoft.com/office/drawing/2014/main" id="{364785F5-23AF-40E6-A982-E2953A844680}"/>
                </a:ext>
              </a:extLst>
            </p:cNvPr>
            <p:cNvPicPr>
              <a:picLocks noChangeAspect="1" noChangeArrowheads="1"/>
            </p:cNvPicPr>
            <p:nvPr/>
          </p:nvPicPr>
          <p:blipFill rotWithShape="1">
            <a:blip r:embed="rId7" cstate="print"/>
            <a:srcRect l="68945" t="23121" b="30128"/>
            <a:stretch/>
          </p:blipFill>
          <p:spPr bwMode="auto">
            <a:xfrm>
              <a:off x="5465946" y="1405616"/>
              <a:ext cx="3904883" cy="4155183"/>
            </a:xfrm>
            <a:prstGeom prst="rect">
              <a:avLst/>
            </a:prstGeom>
            <a:noFill/>
            <a:ln w="9525">
              <a:noFill/>
              <a:miter lim="800000"/>
              <a:headEnd/>
              <a:tailEnd/>
            </a:ln>
            <a:effectLst/>
          </p:spPr>
        </p:pic>
        <p:sp>
          <p:nvSpPr>
            <p:cNvPr id="62" name="Line 6">
              <a:extLst>
                <a:ext uri="{FF2B5EF4-FFF2-40B4-BE49-F238E27FC236}">
                  <a16:creationId xmlns:a16="http://schemas.microsoft.com/office/drawing/2014/main" id="{C24C63BD-B46C-41A2-B382-26B8BC4A4E2A}"/>
                </a:ext>
              </a:extLst>
            </p:cNvPr>
            <p:cNvSpPr>
              <a:spLocks noChangeShapeType="1"/>
            </p:cNvSpPr>
            <p:nvPr/>
          </p:nvSpPr>
          <p:spPr bwMode="auto">
            <a:xfrm>
              <a:off x="7315200" y="2590800"/>
              <a:ext cx="1219200" cy="0"/>
            </a:xfrm>
            <a:prstGeom prst="line">
              <a:avLst/>
            </a:prstGeom>
            <a:noFill/>
            <a:ln w="57150">
              <a:solidFill>
                <a:srgbClr val="FF0000"/>
              </a:solidFill>
              <a:round/>
              <a:headEnd/>
              <a:tailEnd type="arrow" w="med" len="med"/>
            </a:ln>
            <a:effectLst/>
          </p:spPr>
          <p:txBody>
            <a:bodyPr wrap="none" anchor="ctr"/>
            <a:lstStyle/>
            <a:p>
              <a:endParaRPr lang="en-US">
                <a:latin typeface="+mn-lt"/>
              </a:endParaRPr>
            </a:p>
          </p:txBody>
        </p:sp>
      </p:grpSp>
      <p:pic>
        <p:nvPicPr>
          <p:cNvPr id="64" name="Picture 22">
            <a:extLst>
              <a:ext uri="{FF2B5EF4-FFF2-40B4-BE49-F238E27FC236}">
                <a16:creationId xmlns:a16="http://schemas.microsoft.com/office/drawing/2014/main" id="{227A7311-8B5E-4409-986C-1A32EBFE030D}"/>
              </a:ext>
            </a:extLst>
          </p:cNvPr>
          <p:cNvPicPr>
            <a:picLocks noChangeAspect="1" noChangeArrowheads="1"/>
          </p:cNvPicPr>
          <p:nvPr/>
        </p:nvPicPr>
        <p:blipFill>
          <a:blip r:embed="rId8" cstate="print"/>
          <a:srcRect/>
          <a:stretch>
            <a:fillRect/>
          </a:stretch>
        </p:blipFill>
        <p:spPr bwMode="auto">
          <a:xfrm>
            <a:off x="10722234" y="4400956"/>
            <a:ext cx="1491647" cy="1865312"/>
          </a:xfrm>
          <a:prstGeom prst="rect">
            <a:avLst/>
          </a:prstGeom>
          <a:noFill/>
          <a:ln w="12700">
            <a:noFill/>
            <a:miter lim="800000"/>
            <a:headEnd/>
            <a:tailEnd/>
          </a:ln>
          <a:effectLst/>
        </p:spPr>
      </p:pic>
      <p:pic>
        <p:nvPicPr>
          <p:cNvPr id="65" name="Picture 38">
            <a:extLst>
              <a:ext uri="{FF2B5EF4-FFF2-40B4-BE49-F238E27FC236}">
                <a16:creationId xmlns:a16="http://schemas.microsoft.com/office/drawing/2014/main" id="{19504000-62DF-419B-B21B-346527E9A5B2}"/>
              </a:ext>
            </a:extLst>
          </p:cNvPr>
          <p:cNvPicPr>
            <a:picLocks noChangeAspect="1" noChangeArrowheads="1"/>
          </p:cNvPicPr>
          <p:nvPr/>
        </p:nvPicPr>
        <p:blipFill>
          <a:blip r:embed="rId9" cstate="print"/>
          <a:srcRect/>
          <a:stretch>
            <a:fillRect/>
          </a:stretch>
        </p:blipFill>
        <p:spPr bwMode="auto">
          <a:xfrm>
            <a:off x="8311192" y="4738186"/>
            <a:ext cx="2053776" cy="1188182"/>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66" name="Object 4">
                <a:extLst>
                  <a:ext uri="{FF2B5EF4-FFF2-40B4-BE49-F238E27FC236}">
                    <a16:creationId xmlns:a16="http://schemas.microsoft.com/office/drawing/2014/main" id="{BAA6F3CA-B221-4FBA-92E7-25548DC03B46}"/>
                  </a:ext>
                </a:extLst>
              </p:cNvPr>
              <p:cNvSpPr txBox="1"/>
              <p:nvPr/>
            </p:nvSpPr>
            <p:spPr bwMode="auto">
              <a:xfrm>
                <a:off x="5417140" y="4895460"/>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66" name="Object 4">
                <a:extLst>
                  <a:ext uri="{FF2B5EF4-FFF2-40B4-BE49-F238E27FC236}">
                    <a16:creationId xmlns:a16="http://schemas.microsoft.com/office/drawing/2014/main" id="{BAA6F3CA-B221-4FBA-92E7-25548DC03B46}"/>
                  </a:ext>
                </a:extLst>
              </p:cNvPr>
              <p:cNvSpPr txBox="1">
                <a:spLocks noRot="1" noChangeAspect="1" noMove="1" noResize="1" noEditPoints="1" noAdjustHandles="1" noChangeArrowheads="1" noChangeShapeType="1" noTextEdit="1"/>
              </p:cNvSpPr>
              <p:nvPr/>
            </p:nvSpPr>
            <p:spPr bwMode="auto">
              <a:xfrm>
                <a:off x="5417140" y="4895460"/>
                <a:ext cx="2465387" cy="984250"/>
              </a:xfrm>
              <a:prstGeom prst="rect">
                <a:avLst/>
              </a:prstGeom>
              <a:blipFill>
                <a:blip r:embed="rId11"/>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8DC074E2-91FB-4AAB-8AD3-08AB22088E6C}"/>
                  </a:ext>
                </a:extLst>
              </p:cNvPr>
              <p:cNvSpPr/>
              <p:nvPr/>
            </p:nvSpPr>
            <p:spPr>
              <a:xfrm>
                <a:off x="1371045" y="5240408"/>
                <a:ext cx="3711272" cy="1200329"/>
              </a:xfrm>
              <a:prstGeom prst="rect">
                <a:avLst/>
              </a:prstGeom>
            </p:spPr>
            <p:txBody>
              <a:bodyPr wrap="none">
                <a:spAutoFit/>
              </a:bodyPr>
              <a:lstStyle/>
              <a:p>
                <a:pPr algn="ct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𝑎𝑛𝑑</m:t>
                    </m:r>
                    <m:r>
                      <a:rPr lang="en-US" b="0" i="1" smtClean="0">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𝐷</m:t>
                        </m:r>
                      </m:sub>
                    </m:sSub>
                    <m:r>
                      <a:rPr lang="en-US" i="1">
                        <a:solidFill>
                          <a:srgbClr val="000000"/>
                        </a:solidFill>
                        <a:latin typeface="Cambria Math" panose="02040503050406030204" pitchFamily="18" charset="0"/>
                      </a:rPr>
                      <m:t> </m:t>
                    </m:r>
                  </m:oMath>
                </a14:m>
                <a:r>
                  <a:rPr lang="en-US" dirty="0"/>
                  <a:t>are coupled </a:t>
                </a:r>
                <a:br>
                  <a:rPr lang="en-US" dirty="0"/>
                </a:br>
                <a:r>
                  <a:rPr lang="en-US" dirty="0"/>
                  <a:t>need the electron density </a:t>
                </a:r>
                <a:br>
                  <a:rPr lang="en-US" dirty="0"/>
                </a:br>
                <a:r>
                  <a:rPr lang="en-US" dirty="0"/>
                  <a:t>=&gt; get the doping</a:t>
                </a:r>
              </a:p>
            </p:txBody>
          </p:sp>
        </mc:Choice>
        <mc:Fallback xmlns="">
          <p:sp>
            <p:nvSpPr>
              <p:cNvPr id="67" name="Rectangle 66">
                <a:extLst>
                  <a:ext uri="{FF2B5EF4-FFF2-40B4-BE49-F238E27FC236}">
                    <a16:creationId xmlns:a16="http://schemas.microsoft.com/office/drawing/2014/main" id="{8DC074E2-91FB-4AAB-8AD3-08AB22088E6C}"/>
                  </a:ext>
                </a:extLst>
              </p:cNvPr>
              <p:cNvSpPr>
                <a:spLocks noRot="1" noChangeAspect="1" noMove="1" noResize="1" noEditPoints="1" noAdjustHandles="1" noChangeArrowheads="1" noChangeShapeType="1" noTextEdit="1"/>
              </p:cNvSpPr>
              <p:nvPr/>
            </p:nvSpPr>
            <p:spPr>
              <a:xfrm>
                <a:off x="1371045" y="5240408"/>
                <a:ext cx="3711272" cy="1200329"/>
              </a:xfrm>
              <a:prstGeom prst="rect">
                <a:avLst/>
              </a:prstGeom>
              <a:blipFill>
                <a:blip r:embed="rId12"/>
                <a:stretch>
                  <a:fillRect l="-2135" t="-3553" r="-1970" b="-11168"/>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3">
            <p14:nvContentPartPr>
              <p14:cNvPr id="3" name="Ink 2"/>
              <p14:cNvContentPartPr/>
              <p14:nvPr/>
            </p14:nvContentPartPr>
            <p14:xfrm>
              <a:off x="5621400" y="5979960"/>
              <a:ext cx="1794960" cy="662040"/>
            </p14:xfrm>
          </p:contentPart>
        </mc:Choice>
        <mc:Fallback xmlns="">
          <p:pic>
            <p:nvPicPr>
              <p:cNvPr id="3" name="Ink 2"/>
              <p:cNvPicPr/>
              <p:nvPr/>
            </p:nvPicPr>
            <p:blipFill>
              <a:blip r:embed="rId14"/>
              <a:stretch>
                <a:fillRect/>
              </a:stretch>
            </p:blipFill>
            <p:spPr>
              <a:xfrm>
                <a:off x="5611320" y="5974560"/>
                <a:ext cx="1815840" cy="678240"/>
              </a:xfrm>
              <a:prstGeom prst="rect">
                <a:avLst/>
              </a:prstGeom>
            </p:spPr>
          </p:pic>
        </mc:Fallback>
      </mc:AlternateContent>
    </p:spTree>
    <p:extLst>
      <p:ext uri="{BB962C8B-B14F-4D97-AF65-F5344CB8AC3E}">
        <p14:creationId xmlns:p14="http://schemas.microsoft.com/office/powerpoint/2010/main" val="14247411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Electron Density</a:t>
            </a:r>
            <a:br>
              <a:rPr lang="en-US" dirty="0"/>
            </a:br>
            <a:r>
              <a:rPr lang="en-US" dirty="0"/>
              <a:t>Hall Effect Trivia - FYI</a:t>
            </a:r>
          </a:p>
        </p:txBody>
      </p:sp>
      <p:sp>
        <p:nvSpPr>
          <p:cNvPr id="3" name="Slide Number Placeholder 2"/>
          <p:cNvSpPr>
            <a:spLocks noGrp="1"/>
          </p:cNvSpPr>
          <p:nvPr>
            <p:ph type="sldNum" sz="quarter" idx="4294967295"/>
          </p:nvPr>
        </p:nvSpPr>
        <p:spPr>
          <a:xfrm>
            <a:off x="0" y="0"/>
            <a:ext cx="0" cy="0"/>
          </a:xfrm>
        </p:spPr>
        <p:txBody>
          <a:bodyPr/>
          <a:lstStyle/>
          <a:p>
            <a:fld id="{04A7DC59-08D5-4D15-ABD0-9F1E9CFD7976}" type="slidenum">
              <a:rPr lang="en-US" smtClean="0"/>
              <a:pPr/>
              <a:t>33</a:t>
            </a:fld>
            <a:endParaRPr lang="en-US" dirty="0"/>
          </a:p>
        </p:txBody>
      </p:sp>
      <p:sp>
        <p:nvSpPr>
          <p:cNvPr id="5" name="TextBox 4"/>
          <p:cNvSpPr txBox="1"/>
          <p:nvPr/>
        </p:nvSpPr>
        <p:spPr>
          <a:xfrm>
            <a:off x="1371600" y="1201510"/>
            <a:ext cx="6705600" cy="3785652"/>
          </a:xfrm>
          <a:prstGeom prst="rect">
            <a:avLst/>
          </a:prstGeom>
          <a:noFill/>
        </p:spPr>
        <p:txBody>
          <a:bodyPr wrap="square" rtlCol="0">
            <a:spAutoFit/>
          </a:bodyPr>
          <a:lstStyle/>
          <a:p>
            <a:pPr marL="342900" indent="-342900">
              <a:buFont typeface="Arial"/>
              <a:buChar char="•"/>
            </a:pPr>
            <a:r>
              <a:rPr lang="en-US" sz="2000" dirty="0"/>
              <a:t>Discovered in 1879 by Edwin Herbert Hall while he was working on his doctoral degree at Johns Hopkins University in Baltimore, Maryland.</a:t>
            </a:r>
          </a:p>
          <a:p>
            <a:pPr marL="342900" indent="-342900">
              <a:buFont typeface="Arial"/>
              <a:buChar char="•"/>
            </a:pPr>
            <a:endParaRPr lang="en-US" sz="2000" dirty="0"/>
          </a:p>
          <a:p>
            <a:pPr marL="342900" indent="-342900">
              <a:buFont typeface="Arial"/>
              <a:buChar char="•"/>
            </a:pPr>
            <a:r>
              <a:rPr lang="en-US" sz="2000" dirty="0"/>
              <a:t>Done 18 years before the electron was discovered.</a:t>
            </a:r>
          </a:p>
          <a:p>
            <a:pPr marL="342900" indent="-342900">
              <a:buFont typeface="Arial"/>
              <a:buChar char="•"/>
            </a:pPr>
            <a:endParaRPr lang="en-US" sz="2000" dirty="0"/>
          </a:p>
          <a:p>
            <a:pPr marL="342900" indent="-342900">
              <a:buFont typeface="Arial"/>
              <a:buChar char="•"/>
            </a:pPr>
            <a:r>
              <a:rPr lang="en-US" sz="2000" dirty="0"/>
              <a:t>4 Nobel Prizes associated directly with it.</a:t>
            </a:r>
          </a:p>
          <a:p>
            <a:pPr marL="342900" indent="-342900">
              <a:buFont typeface="Arial"/>
              <a:buChar char="•"/>
            </a:pPr>
            <a:endParaRPr lang="en-US" sz="2000" dirty="0"/>
          </a:p>
          <a:p>
            <a:pPr marL="342900" indent="-342900">
              <a:buFont typeface="Arial"/>
              <a:buChar char="•"/>
            </a:pPr>
            <a:r>
              <a:rPr lang="en-US" sz="2000" dirty="0"/>
              <a:t>Read the original article:</a:t>
            </a:r>
            <a:br>
              <a:rPr lang="en-US" sz="2000" dirty="0"/>
            </a:br>
            <a:r>
              <a:rPr lang="en-US" sz="2000" dirty="0"/>
              <a:t>“</a:t>
            </a:r>
            <a:r>
              <a:rPr lang="en-US" sz="2000" i="1" dirty="0"/>
              <a:t>On a New Action of the Magnet on Electric Currents</a:t>
            </a:r>
            <a:r>
              <a:rPr lang="en-US" sz="2000" dirty="0"/>
              <a:t>” at </a:t>
            </a:r>
            <a:r>
              <a:rPr lang="is-IS" sz="2000" dirty="0">
                <a:hlinkClick r:id="rId2"/>
              </a:rPr>
              <a:t>http://www.stenomuseet.dk/skoletj/elmag/kilde9.html</a:t>
            </a:r>
            <a:r>
              <a:rPr lang="is-IS" sz="2000" dirty="0"/>
              <a:t> for a fascinating account of the discovery of the effect.</a:t>
            </a:r>
            <a:endParaRPr lang="en-US" sz="2000" dirty="0"/>
          </a:p>
        </p:txBody>
      </p:sp>
      <p:sp>
        <p:nvSpPr>
          <p:cNvPr id="6" name="TextBox 5"/>
          <p:cNvSpPr txBox="1"/>
          <p:nvPr/>
        </p:nvSpPr>
        <p:spPr>
          <a:xfrm>
            <a:off x="2447525" y="5693125"/>
            <a:ext cx="7373760" cy="707886"/>
          </a:xfrm>
          <a:prstGeom prst="rect">
            <a:avLst/>
          </a:prstGeom>
          <a:noFill/>
        </p:spPr>
        <p:txBody>
          <a:bodyPr wrap="square" rtlCol="0">
            <a:spAutoFit/>
          </a:bodyPr>
          <a:lstStyle/>
          <a:p>
            <a:pPr algn="ctr"/>
            <a:r>
              <a:rPr lang="nl-NL" sz="2000" i="1" dirty="0">
                <a:hlinkClick r:id="rId3"/>
              </a:rPr>
              <a:t>http://en.wikipedia.org/wiki/Hall_effect</a:t>
            </a:r>
            <a:r>
              <a:rPr lang="nl-NL" sz="2000" i="1" dirty="0"/>
              <a:t> </a:t>
            </a:r>
            <a:r>
              <a:rPr lang="nl-NL" sz="2000" i="1" dirty="0" err="1"/>
              <a:t>and</a:t>
            </a:r>
            <a:r>
              <a:rPr lang="nl-NL" sz="2000" i="1" dirty="0"/>
              <a:t> </a:t>
            </a:r>
            <a:r>
              <a:rPr lang="pl-PL" sz="2000" i="1" dirty="0"/>
              <a:t>http://</a:t>
            </a:r>
            <a:r>
              <a:rPr lang="pl-PL" sz="2000" i="1" dirty="0" err="1"/>
              <a:t>en.wikipedia.org</a:t>
            </a:r>
            <a:r>
              <a:rPr lang="pl-PL" sz="2000" i="1" dirty="0"/>
              <a:t>/</a:t>
            </a:r>
            <a:r>
              <a:rPr lang="pl-PL" sz="2000" i="1" dirty="0" err="1"/>
              <a:t>wiki</a:t>
            </a:r>
            <a:r>
              <a:rPr lang="pl-PL" sz="2000" i="1" dirty="0"/>
              <a:t>/</a:t>
            </a:r>
            <a:r>
              <a:rPr lang="pl-PL" sz="2000" i="1" dirty="0" err="1"/>
              <a:t>Edwin_Hall</a:t>
            </a:r>
            <a:endParaRPr lang="en-US" sz="2000" i="1" dirty="0"/>
          </a:p>
        </p:txBody>
      </p:sp>
      <p:pic>
        <p:nvPicPr>
          <p:cNvPr id="7" name="Picture 6"/>
          <p:cNvPicPr>
            <a:picLocks noChangeAspect="1"/>
          </p:cNvPicPr>
          <p:nvPr/>
        </p:nvPicPr>
        <p:blipFill>
          <a:blip r:embed="rId4" cstate="print"/>
          <a:stretch>
            <a:fillRect/>
          </a:stretch>
        </p:blipFill>
        <p:spPr>
          <a:xfrm>
            <a:off x="8142041" y="1201510"/>
            <a:ext cx="2032000" cy="3048000"/>
          </a:xfrm>
          <a:prstGeom prst="rect">
            <a:avLst/>
          </a:prstGeom>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BCCD665C-441D-4227-A057-B6005DEF9968}"/>
                  </a:ext>
                </a:extLst>
              </p:cNvPr>
              <p:cNvSpPr/>
              <p:nvPr/>
            </p:nvSpPr>
            <p:spPr>
              <a:xfrm>
                <a:off x="9159382" y="5335465"/>
                <a:ext cx="2826415" cy="923330"/>
              </a:xfrm>
              <a:prstGeom prst="rect">
                <a:avLst/>
              </a:prstGeom>
            </p:spPr>
            <p:txBody>
              <a:bodyPr wrap="none">
                <a:spAutoFit/>
              </a:bodyPr>
              <a:lstStyle/>
              <a:p>
                <a:pPr algn="ctr"/>
                <a14:m>
                  <m:oMath xmlns:m="http://schemas.openxmlformats.org/officeDocument/2006/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r>
                      <a:rPr lang="en-US" sz="1800" b="0" i="1" smtClean="0">
                        <a:solidFill>
                          <a:srgbClr val="000000"/>
                        </a:solidFill>
                        <a:latin typeface="Cambria Math" panose="02040503050406030204" pitchFamily="18" charset="0"/>
                      </a:rPr>
                      <m:t> </m:t>
                    </m:r>
                    <m:r>
                      <a:rPr lang="en-US" sz="1800" b="0" i="1" smtClean="0">
                        <a:solidFill>
                          <a:srgbClr val="000000"/>
                        </a:solidFill>
                        <a:latin typeface="Cambria Math" panose="02040503050406030204" pitchFamily="18" charset="0"/>
                      </a:rPr>
                      <m:t>𝑎𝑛𝑑</m:t>
                    </m:r>
                    <m:r>
                      <a:rPr lang="en-US" sz="1800" b="0" i="1" smtClean="0">
                        <a:solidFill>
                          <a:srgbClr val="000000"/>
                        </a:solidFill>
                        <a:latin typeface="Cambria Math" panose="02040503050406030204" pitchFamily="18" charset="0"/>
                      </a:rPr>
                      <m:t> </m:t>
                    </m:r>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𝑁</m:t>
                        </m:r>
                      </m:e>
                      <m:sub>
                        <m:r>
                          <a:rPr lang="en-US" sz="1800" i="1">
                            <a:solidFill>
                              <a:srgbClr val="000000"/>
                            </a:solidFill>
                            <a:latin typeface="Cambria Math" panose="02040503050406030204" pitchFamily="18" charset="0"/>
                          </a:rPr>
                          <m:t>𝐷</m:t>
                        </m:r>
                      </m:sub>
                    </m:sSub>
                    <m:r>
                      <a:rPr lang="en-US" sz="1800" i="1">
                        <a:solidFill>
                          <a:srgbClr val="000000"/>
                        </a:solidFill>
                        <a:latin typeface="Cambria Math" panose="02040503050406030204" pitchFamily="18" charset="0"/>
                      </a:rPr>
                      <m:t> </m:t>
                    </m:r>
                  </m:oMath>
                </a14:m>
                <a:r>
                  <a:rPr lang="en-US" sz="1800" dirty="0"/>
                  <a:t>are coupled </a:t>
                </a:r>
                <a:br>
                  <a:rPr lang="en-US" sz="1800" dirty="0"/>
                </a:br>
                <a:r>
                  <a:rPr lang="en-US" sz="1800" dirty="0"/>
                  <a:t>need the electron density </a:t>
                </a:r>
                <a:br>
                  <a:rPr lang="en-US" sz="1800" dirty="0"/>
                </a:br>
                <a:r>
                  <a:rPr lang="en-US" sz="1800" dirty="0"/>
                  <a:t>=&gt; get the doping</a:t>
                </a:r>
              </a:p>
            </p:txBody>
          </p:sp>
        </mc:Choice>
        <mc:Fallback xmlns="">
          <p:sp>
            <p:nvSpPr>
              <p:cNvPr id="8" name="Rectangle 7">
                <a:extLst>
                  <a:ext uri="{FF2B5EF4-FFF2-40B4-BE49-F238E27FC236}">
                    <a16:creationId xmlns:a16="http://schemas.microsoft.com/office/drawing/2014/main" id="{BCCD665C-441D-4227-A057-B6005DEF9968}"/>
                  </a:ext>
                </a:extLst>
              </p:cNvPr>
              <p:cNvSpPr>
                <a:spLocks noRot="1" noChangeAspect="1" noMove="1" noResize="1" noEditPoints="1" noAdjustHandles="1" noChangeArrowheads="1" noChangeShapeType="1" noTextEdit="1"/>
              </p:cNvSpPr>
              <p:nvPr/>
            </p:nvSpPr>
            <p:spPr>
              <a:xfrm>
                <a:off x="9159382" y="5335465"/>
                <a:ext cx="2826415" cy="923330"/>
              </a:xfrm>
              <a:prstGeom prst="rect">
                <a:avLst/>
              </a:prstGeom>
              <a:blipFill>
                <a:blip r:embed="rId5"/>
                <a:stretch>
                  <a:fillRect l="-1512" t="-3289" r="-1296" b="-9211"/>
                </a:stretch>
              </a:blipFill>
            </p:spPr>
            <p:txBody>
              <a:bodyPr/>
              <a:lstStyle/>
              <a:p>
                <a:r>
                  <a:rPr lang="en-US">
                    <a:noFill/>
                  </a:rPr>
                  <a:t> </a:t>
                </a:r>
              </a:p>
            </p:txBody>
          </p:sp>
        </mc:Fallback>
      </mc:AlternateContent>
    </p:spTree>
    <p:extLst>
      <p:ext uri="{BB962C8B-B14F-4D97-AF65-F5344CB8AC3E}">
        <p14:creationId xmlns:p14="http://schemas.microsoft.com/office/powerpoint/2010/main" val="8531333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up for Hall Measurement</a:t>
            </a:r>
          </a:p>
        </p:txBody>
      </p:sp>
      <p:pic>
        <p:nvPicPr>
          <p:cNvPr id="5" name="Picture 8" descr="hallmagnet"/>
          <p:cNvPicPr>
            <a:picLocks noChangeAspect="1" noChangeArrowheads="1"/>
          </p:cNvPicPr>
          <p:nvPr/>
        </p:nvPicPr>
        <p:blipFill>
          <a:blip r:embed="rId2" cstate="print"/>
          <a:srcRect/>
          <a:stretch>
            <a:fillRect/>
          </a:stretch>
        </p:blipFill>
        <p:spPr bwMode="auto">
          <a:xfrm>
            <a:off x="1929390" y="2575204"/>
            <a:ext cx="3746500" cy="2459037"/>
          </a:xfrm>
          <a:prstGeom prst="rect">
            <a:avLst/>
          </a:prstGeom>
          <a:noFill/>
        </p:spPr>
      </p:pic>
      <p:sp>
        <p:nvSpPr>
          <p:cNvPr id="6" name="Text Box 9"/>
          <p:cNvSpPr txBox="1">
            <a:spLocks noChangeArrowheads="1"/>
          </p:cNvSpPr>
          <p:nvPr/>
        </p:nvSpPr>
        <p:spPr bwMode="auto">
          <a:xfrm>
            <a:off x="1776189" y="5060107"/>
            <a:ext cx="4077591" cy="461665"/>
          </a:xfrm>
          <a:prstGeom prst="rect">
            <a:avLst/>
          </a:prstGeom>
          <a:noFill/>
          <a:ln w="12700">
            <a:noFill/>
            <a:miter lim="800000"/>
            <a:headEnd/>
            <a:tailEnd/>
          </a:ln>
          <a:effectLst/>
        </p:spPr>
        <p:txBody>
          <a:bodyPr wrap="none">
            <a:spAutoFit/>
          </a:bodyPr>
          <a:lstStyle/>
          <a:p>
            <a:r>
              <a:rPr lang="en-US" dirty="0">
                <a:latin typeface="+mn-lt"/>
              </a:rPr>
              <a:t>UIC system: 4-300K, 0-1.5 T</a:t>
            </a:r>
          </a:p>
        </p:txBody>
      </p:sp>
      <p:sp>
        <p:nvSpPr>
          <p:cNvPr id="28" name="Freeform 27"/>
          <p:cNvSpPr>
            <a:spLocks/>
          </p:cNvSpPr>
          <p:nvPr/>
        </p:nvSpPr>
        <p:spPr bwMode="auto">
          <a:xfrm>
            <a:off x="9383191" y="1960781"/>
            <a:ext cx="1410081" cy="96308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29" name="Freeform 28"/>
          <p:cNvSpPr>
            <a:spLocks/>
          </p:cNvSpPr>
          <p:nvPr/>
        </p:nvSpPr>
        <p:spPr bwMode="auto">
          <a:xfrm>
            <a:off x="9389838" y="2629897"/>
            <a:ext cx="791041" cy="799863"/>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0" name="Freeform 29"/>
          <p:cNvSpPr>
            <a:spLocks/>
          </p:cNvSpPr>
          <p:nvPr/>
        </p:nvSpPr>
        <p:spPr bwMode="auto">
          <a:xfrm>
            <a:off x="9396486" y="1973599"/>
            <a:ext cx="2200291" cy="1114339"/>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1" name="Freeform 30"/>
          <p:cNvSpPr>
            <a:spLocks/>
          </p:cNvSpPr>
          <p:nvPr/>
        </p:nvSpPr>
        <p:spPr bwMode="auto">
          <a:xfrm>
            <a:off x="10180878" y="2335930"/>
            <a:ext cx="1415898" cy="108699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2" name="Freeform 31"/>
          <p:cNvSpPr>
            <a:spLocks/>
          </p:cNvSpPr>
          <p:nvPr/>
        </p:nvSpPr>
        <p:spPr bwMode="auto">
          <a:xfrm>
            <a:off x="10792440" y="1966762"/>
            <a:ext cx="804336" cy="635788"/>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2" name="Text Box 21"/>
          <p:cNvSpPr txBox="1">
            <a:spLocks noChangeArrowheads="1"/>
          </p:cNvSpPr>
          <p:nvPr/>
        </p:nvSpPr>
        <p:spPr bwMode="auto">
          <a:xfrm>
            <a:off x="8932377" y="1286795"/>
            <a:ext cx="338554" cy="461665"/>
          </a:xfrm>
          <a:prstGeom prst="rect">
            <a:avLst/>
          </a:prstGeom>
          <a:noFill/>
          <a:ln w="12700">
            <a:noFill/>
            <a:miter lim="800000"/>
            <a:headEnd/>
            <a:tailEnd/>
          </a:ln>
          <a:effectLst/>
        </p:spPr>
        <p:txBody>
          <a:bodyPr wrap="none">
            <a:spAutoFit/>
          </a:bodyPr>
          <a:lstStyle/>
          <a:p>
            <a:r>
              <a:rPr lang="en-US" dirty="0">
                <a:latin typeface="+mn-lt"/>
                <a:sym typeface="Symbol" pitchFamily="18" charset="2"/>
              </a:rPr>
              <a:t>x</a:t>
            </a:r>
          </a:p>
        </p:txBody>
      </p:sp>
      <p:grpSp>
        <p:nvGrpSpPr>
          <p:cNvPr id="56" name="Group 55"/>
          <p:cNvGrpSpPr/>
          <p:nvPr/>
        </p:nvGrpSpPr>
        <p:grpSpPr>
          <a:xfrm>
            <a:off x="10197416" y="1717635"/>
            <a:ext cx="1897040" cy="1883391"/>
            <a:chOff x="1760560" y="2797791"/>
            <a:chExt cx="1897040" cy="1883391"/>
          </a:xfrm>
        </p:grpSpPr>
        <p:cxnSp>
          <p:nvCxnSpPr>
            <p:cNvPr id="44" name="Straight Arrow Connector 43"/>
            <p:cNvCxnSpPr/>
            <p:nvPr/>
          </p:nvCxnSpPr>
          <p:spPr>
            <a:xfrm flipV="1">
              <a:off x="1760560" y="3862317"/>
              <a:ext cx="1419368" cy="818865"/>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565779" y="4203510"/>
              <a:ext cx="218364" cy="461665"/>
            </a:xfrm>
            <a:prstGeom prst="rect">
              <a:avLst/>
            </a:prstGeom>
            <a:noFill/>
          </p:spPr>
          <p:txBody>
            <a:bodyPr wrap="square" rtlCol="0">
              <a:spAutoFit/>
            </a:bodyPr>
            <a:lstStyle/>
            <a:p>
              <a:r>
                <a:rPr lang="en-US" dirty="0">
                  <a:latin typeface="+mn-lt"/>
                </a:rPr>
                <a:t>L</a:t>
              </a:r>
            </a:p>
          </p:txBody>
        </p:sp>
        <p:cxnSp>
          <p:nvCxnSpPr>
            <p:cNvPr id="47" name="Straight Arrow Connector 46"/>
            <p:cNvCxnSpPr/>
            <p:nvPr/>
          </p:nvCxnSpPr>
          <p:spPr>
            <a:xfrm rot="5400000">
              <a:off x="3111690" y="3548418"/>
              <a:ext cx="30025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343701" y="3370997"/>
              <a:ext cx="313899" cy="461665"/>
            </a:xfrm>
            <a:prstGeom prst="rect">
              <a:avLst/>
            </a:prstGeom>
            <a:noFill/>
          </p:spPr>
          <p:txBody>
            <a:bodyPr wrap="square" rtlCol="0">
              <a:spAutoFit/>
            </a:bodyPr>
            <a:lstStyle/>
            <a:p>
              <a:r>
                <a:rPr lang="en-US" dirty="0">
                  <a:latin typeface="+mn-lt"/>
                </a:rPr>
                <a:t>w</a:t>
              </a:r>
            </a:p>
          </p:txBody>
        </p:sp>
        <p:cxnSp>
          <p:nvCxnSpPr>
            <p:cNvPr id="50" name="Straight Arrow Connector 49"/>
            <p:cNvCxnSpPr/>
            <p:nvPr/>
          </p:nvCxnSpPr>
          <p:spPr>
            <a:xfrm>
              <a:off x="2374710" y="2906973"/>
              <a:ext cx="791571" cy="382137"/>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2825087" y="2797791"/>
              <a:ext cx="327546" cy="461665"/>
            </a:xfrm>
            <a:prstGeom prst="rect">
              <a:avLst/>
            </a:prstGeom>
            <a:noFill/>
          </p:spPr>
          <p:txBody>
            <a:bodyPr wrap="square" rtlCol="0">
              <a:spAutoFit/>
            </a:bodyPr>
            <a:lstStyle/>
            <a:p>
              <a:r>
                <a:rPr lang="en-US" dirty="0">
                  <a:latin typeface="+mn-lt"/>
                </a:rPr>
                <a:t>d</a:t>
              </a:r>
            </a:p>
          </p:txBody>
        </p:sp>
      </p:grpSp>
      <p:grpSp>
        <p:nvGrpSpPr>
          <p:cNvPr id="46" name="Group 45"/>
          <p:cNvGrpSpPr/>
          <p:nvPr/>
        </p:nvGrpSpPr>
        <p:grpSpPr>
          <a:xfrm>
            <a:off x="9264367" y="1471974"/>
            <a:ext cx="1502314" cy="1789438"/>
            <a:chOff x="827511" y="2552131"/>
            <a:chExt cx="1502314" cy="1789438"/>
          </a:xfrm>
        </p:grpSpPr>
        <p:sp>
          <p:nvSpPr>
            <p:cNvPr id="37" name="Freeform 36"/>
            <p:cNvSpPr>
              <a:spLocks/>
            </p:cNvSpPr>
            <p:nvPr/>
          </p:nvSpPr>
          <p:spPr bwMode="auto">
            <a:xfrm>
              <a:off x="827511" y="2970863"/>
              <a:ext cx="484430" cy="684498"/>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9" name="Freeform 38"/>
            <p:cNvSpPr>
              <a:spLocks/>
            </p:cNvSpPr>
            <p:nvPr/>
          </p:nvSpPr>
          <p:spPr bwMode="auto">
            <a:xfrm>
              <a:off x="1551248" y="3190484"/>
              <a:ext cx="778577" cy="115108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0" name="Oval 39"/>
            <p:cNvSpPr>
              <a:spLocks noChangeArrowheads="1"/>
            </p:cNvSpPr>
            <p:nvPr/>
          </p:nvSpPr>
          <p:spPr bwMode="auto">
            <a:xfrm>
              <a:off x="1225525" y="2964881"/>
              <a:ext cx="339018" cy="341822"/>
            </a:xfrm>
            <a:prstGeom prst="ellipse">
              <a:avLst/>
            </a:prstGeom>
            <a:solidFill>
              <a:schemeClr val="bg1"/>
            </a:solidFill>
            <a:ln w="12700">
              <a:solidFill>
                <a:schemeClr val="tx1"/>
              </a:solidFill>
              <a:round/>
              <a:headEnd/>
              <a:tailEnd/>
            </a:ln>
            <a:effectLst/>
          </p:spPr>
          <p:txBody>
            <a:bodyPr wrap="none" anchor="ctr"/>
            <a:lstStyle/>
            <a:p>
              <a:endParaRPr lang="en-US">
                <a:latin typeface="+mn-lt"/>
              </a:endParaRPr>
            </a:p>
          </p:txBody>
        </p:sp>
        <p:sp>
          <p:nvSpPr>
            <p:cNvPr id="52" name="TextBox 51"/>
            <p:cNvSpPr txBox="1"/>
            <p:nvPr/>
          </p:nvSpPr>
          <p:spPr>
            <a:xfrm>
              <a:off x="1105469" y="2715905"/>
              <a:ext cx="191068" cy="461665"/>
            </a:xfrm>
            <a:prstGeom prst="rect">
              <a:avLst/>
            </a:prstGeom>
            <a:noFill/>
          </p:spPr>
          <p:txBody>
            <a:bodyPr wrap="square" rtlCol="0">
              <a:spAutoFit/>
            </a:bodyPr>
            <a:lstStyle/>
            <a:p>
              <a:r>
                <a:rPr lang="en-US" dirty="0"/>
                <a:t>-</a:t>
              </a:r>
            </a:p>
          </p:txBody>
        </p:sp>
        <p:sp>
          <p:nvSpPr>
            <p:cNvPr id="53" name="TextBox 52"/>
            <p:cNvSpPr txBox="1"/>
            <p:nvPr/>
          </p:nvSpPr>
          <p:spPr>
            <a:xfrm>
              <a:off x="1583140" y="2893325"/>
              <a:ext cx="191069" cy="461665"/>
            </a:xfrm>
            <a:prstGeom prst="rect">
              <a:avLst/>
            </a:prstGeom>
            <a:noFill/>
          </p:spPr>
          <p:txBody>
            <a:bodyPr wrap="square" rtlCol="0">
              <a:spAutoFit/>
            </a:bodyPr>
            <a:lstStyle/>
            <a:p>
              <a:r>
                <a:rPr lang="en-US" dirty="0"/>
                <a:t>+</a:t>
              </a:r>
            </a:p>
          </p:txBody>
        </p:sp>
        <p:sp>
          <p:nvSpPr>
            <p:cNvPr id="54" name="TextBox 53"/>
            <p:cNvSpPr txBox="1"/>
            <p:nvPr/>
          </p:nvSpPr>
          <p:spPr>
            <a:xfrm>
              <a:off x="1160060" y="2552131"/>
              <a:ext cx="559558" cy="461665"/>
            </a:xfrm>
            <a:prstGeom prst="rect">
              <a:avLst/>
            </a:prstGeom>
            <a:noFill/>
          </p:spPr>
          <p:txBody>
            <a:bodyPr wrap="square" rtlCol="0">
              <a:spAutoFit/>
            </a:bodyPr>
            <a:lstStyle/>
            <a:p>
              <a:r>
                <a:rPr lang="en-US" dirty="0">
                  <a:latin typeface="+mn-lt"/>
                </a:rPr>
                <a:t>V</a:t>
              </a:r>
              <a:r>
                <a:rPr lang="en-US" sz="1200" dirty="0">
                  <a:latin typeface="+mn-lt"/>
                </a:rPr>
                <a:t>H</a:t>
              </a:r>
              <a:endParaRPr lang="en-US" dirty="0">
                <a:latin typeface="+mn-lt"/>
              </a:endParaRPr>
            </a:p>
          </p:txBody>
        </p:sp>
      </p:grpSp>
      <p:grpSp>
        <p:nvGrpSpPr>
          <p:cNvPr id="57" name="Group 56"/>
          <p:cNvGrpSpPr/>
          <p:nvPr/>
        </p:nvGrpSpPr>
        <p:grpSpPr>
          <a:xfrm>
            <a:off x="9010936" y="2904990"/>
            <a:ext cx="791041" cy="579461"/>
            <a:chOff x="574079" y="3985146"/>
            <a:chExt cx="791041" cy="579461"/>
          </a:xfrm>
        </p:grpSpPr>
        <p:sp>
          <p:nvSpPr>
            <p:cNvPr id="33" name="Line 12"/>
            <p:cNvSpPr>
              <a:spLocks noChangeShapeType="1"/>
            </p:cNvSpPr>
            <p:nvPr/>
          </p:nvSpPr>
          <p:spPr bwMode="auto">
            <a:xfrm flipH="1">
              <a:off x="574079" y="4099729"/>
              <a:ext cx="791041" cy="464878"/>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55" name="TextBox 54"/>
            <p:cNvSpPr txBox="1"/>
            <p:nvPr/>
          </p:nvSpPr>
          <p:spPr>
            <a:xfrm>
              <a:off x="709684" y="3985146"/>
              <a:ext cx="218364" cy="477672"/>
            </a:xfrm>
            <a:prstGeom prst="rect">
              <a:avLst/>
            </a:prstGeom>
            <a:noFill/>
          </p:spPr>
          <p:txBody>
            <a:bodyPr wrap="square" rtlCol="0">
              <a:spAutoFit/>
            </a:bodyPr>
            <a:lstStyle/>
            <a:p>
              <a:r>
                <a:rPr lang="en-US" dirty="0">
                  <a:latin typeface="+mn-lt"/>
                </a:rPr>
                <a:t>I</a:t>
              </a:r>
            </a:p>
          </p:txBody>
        </p:sp>
      </p:grpSp>
      <p:grpSp>
        <p:nvGrpSpPr>
          <p:cNvPr id="62" name="Group 61"/>
          <p:cNvGrpSpPr>
            <a:grpSpLocks/>
          </p:cNvGrpSpPr>
          <p:nvPr/>
        </p:nvGrpSpPr>
        <p:grpSpPr bwMode="auto">
          <a:xfrm>
            <a:off x="7543800" y="685800"/>
            <a:ext cx="1489075" cy="1357312"/>
            <a:chOff x="126" y="1025"/>
            <a:chExt cx="938" cy="855"/>
          </a:xfrm>
        </p:grpSpPr>
        <p:sp>
          <p:nvSpPr>
            <p:cNvPr id="63" name="Line 23"/>
            <p:cNvSpPr>
              <a:spLocks noChangeShapeType="1"/>
            </p:cNvSpPr>
            <p:nvPr/>
          </p:nvSpPr>
          <p:spPr bwMode="auto">
            <a:xfrm flipV="1">
              <a:off x="648" y="1640"/>
              <a:ext cx="416" cy="240"/>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64" name="Line 24"/>
            <p:cNvSpPr>
              <a:spLocks noChangeShapeType="1"/>
            </p:cNvSpPr>
            <p:nvPr/>
          </p:nvSpPr>
          <p:spPr bwMode="auto">
            <a:xfrm flipV="1">
              <a:off x="648" y="1288"/>
              <a:ext cx="0" cy="584"/>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65" name="Line 25"/>
            <p:cNvSpPr>
              <a:spLocks noChangeShapeType="1"/>
            </p:cNvSpPr>
            <p:nvPr/>
          </p:nvSpPr>
          <p:spPr bwMode="auto">
            <a:xfrm flipH="1" flipV="1">
              <a:off x="320" y="1624"/>
              <a:ext cx="328" cy="248"/>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66" name="Text Box 26"/>
            <p:cNvSpPr txBox="1">
              <a:spLocks noChangeArrowheads="1"/>
            </p:cNvSpPr>
            <p:nvPr/>
          </p:nvSpPr>
          <p:spPr bwMode="auto">
            <a:xfrm>
              <a:off x="502" y="1025"/>
              <a:ext cx="213" cy="291"/>
            </a:xfrm>
            <a:prstGeom prst="rect">
              <a:avLst/>
            </a:prstGeom>
            <a:noFill/>
            <a:ln w="12700">
              <a:noFill/>
              <a:miter lim="800000"/>
              <a:headEnd/>
              <a:tailEnd/>
            </a:ln>
            <a:effectLst/>
          </p:spPr>
          <p:txBody>
            <a:bodyPr wrap="none">
              <a:spAutoFit/>
            </a:bodyPr>
            <a:lstStyle/>
            <a:p>
              <a:r>
                <a:rPr lang="en-US">
                  <a:latin typeface="+mn-lt"/>
                  <a:sym typeface="Symbol" pitchFamily="18" charset="2"/>
                </a:rPr>
                <a:t>z</a:t>
              </a:r>
            </a:p>
          </p:txBody>
        </p:sp>
        <p:sp>
          <p:nvSpPr>
            <p:cNvPr id="67" name="Text Box 27"/>
            <p:cNvSpPr txBox="1">
              <a:spLocks noChangeArrowheads="1"/>
            </p:cNvSpPr>
            <p:nvPr/>
          </p:nvSpPr>
          <p:spPr bwMode="auto">
            <a:xfrm>
              <a:off x="126" y="1345"/>
              <a:ext cx="213" cy="291"/>
            </a:xfrm>
            <a:prstGeom prst="rect">
              <a:avLst/>
            </a:prstGeom>
            <a:noFill/>
            <a:ln w="12700">
              <a:noFill/>
              <a:miter lim="800000"/>
              <a:headEnd/>
              <a:tailEnd/>
            </a:ln>
            <a:effectLst/>
          </p:spPr>
          <p:txBody>
            <a:bodyPr wrap="none">
              <a:spAutoFit/>
            </a:bodyPr>
            <a:lstStyle/>
            <a:p>
              <a:r>
                <a:rPr lang="en-US">
                  <a:latin typeface="+mn-lt"/>
                  <a:sym typeface="Symbol" pitchFamily="18" charset="2"/>
                </a:rPr>
                <a:t>y</a:t>
              </a:r>
            </a:p>
          </p:txBody>
        </p:sp>
      </p:grpSp>
      <p:cxnSp>
        <p:nvCxnSpPr>
          <p:cNvPr id="69" name="Straight Connector 68"/>
          <p:cNvCxnSpPr/>
          <p:nvPr/>
        </p:nvCxnSpPr>
        <p:spPr>
          <a:xfrm flipV="1">
            <a:off x="11166408" y="1826816"/>
            <a:ext cx="805218" cy="464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11862512" y="1935998"/>
            <a:ext cx="218364"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1834458" y="2046786"/>
            <a:ext cx="27295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1872646" y="2074976"/>
            <a:ext cx="19465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1908861" y="2102136"/>
            <a:ext cx="117695"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1936021" y="2133823"/>
            <a:ext cx="54321"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8066691" y="3212392"/>
            <a:ext cx="1135117"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8413531" y="2648460"/>
            <a:ext cx="315311" cy="461665"/>
          </a:xfrm>
          <a:prstGeom prst="rect">
            <a:avLst/>
          </a:prstGeom>
          <a:noFill/>
        </p:spPr>
        <p:txBody>
          <a:bodyPr wrap="square" rtlCol="0">
            <a:spAutoFit/>
          </a:bodyPr>
          <a:lstStyle/>
          <a:p>
            <a:r>
              <a:rPr lang="en-US" dirty="0">
                <a:latin typeface="+mn-lt"/>
              </a:rPr>
              <a:t>z</a:t>
            </a:r>
          </a:p>
        </p:txBody>
      </p:sp>
      <p:grpSp>
        <p:nvGrpSpPr>
          <p:cNvPr id="49" name="Group 48"/>
          <p:cNvGrpSpPr/>
          <p:nvPr/>
        </p:nvGrpSpPr>
        <p:grpSpPr>
          <a:xfrm>
            <a:off x="10533671" y="1221610"/>
            <a:ext cx="299545" cy="1175847"/>
            <a:chOff x="2096814" y="2301766"/>
            <a:chExt cx="299545" cy="1175847"/>
          </a:xfrm>
        </p:grpSpPr>
        <p:sp>
          <p:nvSpPr>
            <p:cNvPr id="34" name="Line 13"/>
            <p:cNvSpPr>
              <a:spLocks noChangeShapeType="1"/>
            </p:cNvSpPr>
            <p:nvPr/>
          </p:nvSpPr>
          <p:spPr bwMode="auto">
            <a:xfrm flipV="1">
              <a:off x="2235931" y="2787134"/>
              <a:ext cx="0" cy="676807"/>
            </a:xfrm>
            <a:prstGeom prst="line">
              <a:avLst/>
            </a:prstGeom>
            <a:noFill/>
            <a:ln w="28575">
              <a:solidFill>
                <a:schemeClr val="tx1"/>
              </a:solidFill>
              <a:round/>
              <a:headEnd/>
              <a:tailEnd type="arrow" w="med" len="med"/>
            </a:ln>
            <a:effectLst/>
          </p:spPr>
          <p:txBody>
            <a:bodyPr wrap="none" anchor="ctr"/>
            <a:lstStyle/>
            <a:p>
              <a:endParaRPr lang="en-US">
                <a:latin typeface="+mn-lt"/>
              </a:endParaRPr>
            </a:p>
          </p:txBody>
        </p:sp>
        <p:sp>
          <p:nvSpPr>
            <p:cNvPr id="38" name="Oval 37"/>
            <p:cNvSpPr>
              <a:spLocks noChangeArrowheads="1"/>
            </p:cNvSpPr>
            <p:nvPr/>
          </p:nvSpPr>
          <p:spPr bwMode="auto">
            <a:xfrm>
              <a:off x="2182751" y="3422922"/>
              <a:ext cx="119653" cy="54691"/>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103" name="TextBox 102"/>
            <p:cNvSpPr txBox="1"/>
            <p:nvPr/>
          </p:nvSpPr>
          <p:spPr>
            <a:xfrm>
              <a:off x="2096814" y="2301766"/>
              <a:ext cx="299545" cy="461665"/>
            </a:xfrm>
            <a:prstGeom prst="rect">
              <a:avLst/>
            </a:prstGeom>
            <a:noFill/>
          </p:spPr>
          <p:txBody>
            <a:bodyPr wrap="square" rtlCol="0">
              <a:spAutoFit/>
            </a:bodyPr>
            <a:lstStyle/>
            <a:p>
              <a:r>
                <a:rPr lang="en-US" b="1" dirty="0">
                  <a:solidFill>
                    <a:srgbClr val="C00000"/>
                  </a:solidFill>
                  <a:latin typeface="+mn-lt"/>
                </a:rPr>
                <a:t>B</a:t>
              </a:r>
            </a:p>
          </p:txBody>
        </p:sp>
      </p:grpSp>
      <p:sp>
        <p:nvSpPr>
          <p:cNvPr id="8" name="TextBox 7"/>
          <p:cNvSpPr txBox="1"/>
          <p:nvPr/>
        </p:nvSpPr>
        <p:spPr>
          <a:xfrm>
            <a:off x="613557" y="854895"/>
            <a:ext cx="7351534" cy="461665"/>
          </a:xfrm>
          <a:prstGeom prst="rect">
            <a:avLst/>
          </a:prstGeom>
          <a:noFill/>
        </p:spPr>
        <p:txBody>
          <a:bodyPr wrap="square" rtlCol="0">
            <a:spAutoFit/>
          </a:bodyPr>
          <a:lstStyle/>
          <a:p>
            <a:r>
              <a:rPr lang="en-US" dirty="0"/>
              <a:t>Force acting on a charged particle in a magnetic field</a:t>
            </a:r>
          </a:p>
        </p:txBody>
      </p:sp>
      <p:sp>
        <p:nvSpPr>
          <p:cNvPr id="9" name="TextBox 8"/>
          <p:cNvSpPr txBox="1"/>
          <p:nvPr/>
        </p:nvSpPr>
        <p:spPr>
          <a:xfrm>
            <a:off x="6125537" y="3857907"/>
            <a:ext cx="4382415" cy="2031325"/>
          </a:xfrm>
          <a:prstGeom prst="rect">
            <a:avLst/>
          </a:prstGeom>
          <a:noFill/>
        </p:spPr>
        <p:txBody>
          <a:bodyPr wrap="square" rtlCol="0">
            <a:spAutoFit/>
          </a:bodyPr>
          <a:lstStyle/>
          <a:p>
            <a:pPr marL="342900" indent="-342900">
              <a:buFont typeface="Arial"/>
              <a:buChar char="•"/>
            </a:pPr>
            <a:r>
              <a:rPr lang="en-US" sz="1800" dirty="0"/>
              <a:t>Applying a magnetic field one ‘pushes’ carriers towards one face</a:t>
            </a:r>
          </a:p>
          <a:p>
            <a:pPr marL="342900" indent="-342900">
              <a:buFont typeface="Arial"/>
              <a:buChar char="•"/>
            </a:pPr>
            <a:r>
              <a:rPr lang="en-US" sz="1800" dirty="0"/>
              <a:t>This induces a voltage across the two faces perpendicular to current flow.</a:t>
            </a:r>
          </a:p>
          <a:p>
            <a:pPr marL="342900" indent="-342900">
              <a:buFont typeface="Arial"/>
              <a:buChar char="•"/>
            </a:pPr>
            <a:r>
              <a:rPr lang="en-US" sz="1800" dirty="0"/>
              <a:t>We will relate this voltage to the current and magnetic field and deduce the density of carriers.</a:t>
            </a:r>
          </a:p>
        </p:txBody>
      </p:sp>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FC6D6B37-9E50-47CD-954E-907E38D51116}"/>
                  </a:ext>
                </a:extLst>
              </p:cNvPr>
              <p:cNvSpPr/>
              <p:nvPr/>
            </p:nvSpPr>
            <p:spPr>
              <a:xfrm>
                <a:off x="9489654" y="5883873"/>
                <a:ext cx="2534668" cy="830997"/>
              </a:xfrm>
              <a:prstGeom prst="rect">
                <a:avLst/>
              </a:prstGeom>
            </p:spPr>
            <p:txBody>
              <a:bodyPr wrap="none">
                <a:spAutoFit/>
              </a:bodyPr>
              <a:lstStyle/>
              <a:p>
                <a:pPr algn="ctr"/>
                <a14:m>
                  <m:oMath xmlns:m="http://schemas.openxmlformats.org/officeDocument/2006/math">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𝜇</m:t>
                        </m:r>
                      </m:e>
                      <m:sub>
                        <m:r>
                          <a:rPr lang="en-US" sz="1600" i="1">
                            <a:solidFill>
                              <a:srgbClr val="000000"/>
                            </a:solidFill>
                            <a:latin typeface="Cambria Math" panose="02040503050406030204" pitchFamily="18" charset="0"/>
                          </a:rPr>
                          <m:t>𝑛</m:t>
                        </m:r>
                      </m:sub>
                    </m:sSub>
                    <m:r>
                      <a:rPr lang="en-US" sz="1600" b="0" i="1" smtClean="0">
                        <a:solidFill>
                          <a:srgbClr val="000000"/>
                        </a:solidFill>
                        <a:latin typeface="Cambria Math" panose="02040503050406030204" pitchFamily="18" charset="0"/>
                      </a:rPr>
                      <m:t> </m:t>
                    </m:r>
                    <m:r>
                      <a:rPr lang="en-US" sz="1600" b="0" i="1" smtClean="0">
                        <a:solidFill>
                          <a:srgbClr val="000000"/>
                        </a:solidFill>
                        <a:latin typeface="Cambria Math" panose="02040503050406030204" pitchFamily="18" charset="0"/>
                      </a:rPr>
                      <m:t>𝑎𝑛𝑑</m:t>
                    </m:r>
                    <m:r>
                      <a:rPr lang="en-US" sz="1600" b="0" i="1" smtClean="0">
                        <a:solidFill>
                          <a:srgbClr val="000000"/>
                        </a:solidFill>
                        <a:latin typeface="Cambria Math" panose="02040503050406030204" pitchFamily="18" charset="0"/>
                      </a:rPr>
                      <m:t> </m:t>
                    </m:r>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𝑁</m:t>
                        </m:r>
                      </m:e>
                      <m:sub>
                        <m:r>
                          <a:rPr lang="en-US" sz="1600" i="1">
                            <a:solidFill>
                              <a:srgbClr val="000000"/>
                            </a:solidFill>
                            <a:latin typeface="Cambria Math" panose="02040503050406030204" pitchFamily="18" charset="0"/>
                          </a:rPr>
                          <m:t>𝐷</m:t>
                        </m:r>
                      </m:sub>
                    </m:sSub>
                    <m:r>
                      <a:rPr lang="en-US" sz="1600" i="1">
                        <a:solidFill>
                          <a:srgbClr val="000000"/>
                        </a:solidFill>
                        <a:latin typeface="Cambria Math" panose="02040503050406030204" pitchFamily="18" charset="0"/>
                      </a:rPr>
                      <m:t> </m:t>
                    </m:r>
                  </m:oMath>
                </a14:m>
                <a:r>
                  <a:rPr lang="en-US" sz="1600" dirty="0"/>
                  <a:t>are coupled </a:t>
                </a:r>
                <a:br>
                  <a:rPr lang="en-US" sz="1600" dirty="0"/>
                </a:br>
                <a:r>
                  <a:rPr lang="en-US" sz="1600" dirty="0"/>
                  <a:t>need the electron density </a:t>
                </a:r>
                <a:br>
                  <a:rPr lang="en-US" sz="1600" dirty="0"/>
                </a:br>
                <a:r>
                  <a:rPr lang="en-US" sz="1600" dirty="0"/>
                  <a:t>=&gt; get the doping</a:t>
                </a:r>
              </a:p>
            </p:txBody>
          </p:sp>
        </mc:Choice>
        <mc:Fallback xmlns="">
          <p:sp>
            <p:nvSpPr>
              <p:cNvPr id="58" name="Rectangle 57">
                <a:extLst>
                  <a:ext uri="{FF2B5EF4-FFF2-40B4-BE49-F238E27FC236}">
                    <a16:creationId xmlns:a16="http://schemas.microsoft.com/office/drawing/2014/main" id="{FC6D6B37-9E50-47CD-954E-907E38D51116}"/>
                  </a:ext>
                </a:extLst>
              </p:cNvPr>
              <p:cNvSpPr>
                <a:spLocks noRot="1" noChangeAspect="1" noMove="1" noResize="1" noEditPoints="1" noAdjustHandles="1" noChangeArrowheads="1" noChangeShapeType="1" noTextEdit="1"/>
              </p:cNvSpPr>
              <p:nvPr/>
            </p:nvSpPr>
            <p:spPr>
              <a:xfrm>
                <a:off x="9489654" y="5883873"/>
                <a:ext cx="2534668" cy="830997"/>
              </a:xfrm>
              <a:prstGeom prst="rect">
                <a:avLst/>
              </a:prstGeom>
              <a:blipFill>
                <a:blip r:embed="rId3"/>
                <a:stretch>
                  <a:fillRect l="-964" t="-2190" r="-964" b="-80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Object 59">
                <a:extLst>
                  <a:ext uri="{FF2B5EF4-FFF2-40B4-BE49-F238E27FC236}">
                    <a16:creationId xmlns:a16="http://schemas.microsoft.com/office/drawing/2014/main" id="{FCB6EEF2-2F81-480A-9AFF-C5DD4B1026DD}"/>
                  </a:ext>
                </a:extLst>
              </p:cNvPr>
              <p:cNvSpPr txBox="1"/>
              <p:nvPr/>
            </p:nvSpPr>
            <p:spPr bwMode="auto">
              <a:xfrm>
                <a:off x="1838834" y="1524870"/>
                <a:ext cx="4998416" cy="1170914"/>
              </a:xfrm>
              <a:prstGeom prst="rect">
                <a:avLst/>
              </a:prstGeom>
              <a:noFill/>
              <a:ln>
                <a:noFill/>
              </a:ln>
              <a:effectLst/>
            </p:spPr>
            <p:txBody>
              <a:bodyPr>
                <a:normAutofit/>
              </a:bodyPr>
              <a:lstStyle/>
              <a:p>
                <a14:m>
                  <m:oMath xmlns:m="http://schemas.openxmlformats.org/officeDocument/2006/math">
                    <m:acc>
                      <m:accPr>
                        <m:chr m:val="⃗"/>
                        <m:ctrlPr>
                          <a:rPr lang="en-US" sz="2600" b="0" i="1" smtClean="0">
                            <a:solidFill>
                              <a:schemeClr val="tx1"/>
                            </a:solidFill>
                            <a:latin typeface="Cambria Math" panose="02040503050406030204" pitchFamily="18" charset="0"/>
                          </a:rPr>
                        </m:ctrlPr>
                      </m:accPr>
                      <m:e>
                        <m:r>
                          <a:rPr lang="en-US" sz="2600" b="0" i="1" smtClean="0">
                            <a:solidFill>
                              <a:schemeClr val="tx1"/>
                            </a:solidFill>
                            <a:latin typeface="Cambria Math" panose="02040503050406030204" pitchFamily="18" charset="0"/>
                          </a:rPr>
                          <m:t>𝐹</m:t>
                        </m:r>
                      </m:e>
                    </m:acc>
                    <m:r>
                      <a:rPr lang="en-US" sz="2600" b="0" i="1" smtClean="0">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𝑞</m:t>
                    </m:r>
                    <m:acc>
                      <m:accPr>
                        <m:chr m:val="⃗"/>
                        <m:ctrlPr>
                          <a:rPr lang="en-US" sz="2600" b="1" i="1">
                            <a:solidFill>
                              <a:schemeClr val="tx1"/>
                            </a:solidFill>
                            <a:latin typeface="Cambria Math" panose="02040503050406030204" pitchFamily="18" charset="0"/>
                            <a:ea typeface="Cambria Math" panose="02040503050406030204" pitchFamily="18" charset="0"/>
                          </a:rPr>
                        </m:ctrlPr>
                      </m:accPr>
                      <m:e>
                        <m:r>
                          <m:rPr>
                            <m:sty m:val="p"/>
                          </m:rPr>
                          <a:rPr lang="en-US" sz="2600" b="1" i="1">
                            <a:solidFill>
                              <a:schemeClr val="tx1"/>
                            </a:solidFill>
                            <a:latin typeface="Cambria Math" panose="02040503050406030204" pitchFamily="18" charset="0"/>
                            <a:ea typeface="Cambria Math" panose="02040503050406030204" pitchFamily="18" charset="0"/>
                          </a:rPr>
                          <m:t>ℇ</m:t>
                        </m:r>
                      </m:e>
                    </m:acc>
                    <m:r>
                      <a:rPr lang="en-US" sz="2600" b="0" i="1" smtClean="0">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𝑞</m:t>
                    </m:r>
                    <m:acc>
                      <m:accPr>
                        <m:chr m:val="⃗"/>
                        <m:ctrlPr>
                          <a:rPr lang="en-US" sz="2600" b="1" i="1" smtClean="0">
                            <a:solidFill>
                              <a:schemeClr val="tx1"/>
                            </a:solidFill>
                            <a:latin typeface="Cambria Math" panose="02040503050406030204" pitchFamily="18" charset="0"/>
                            <a:ea typeface="Cambria Math" panose="02040503050406030204" pitchFamily="18" charset="0"/>
                          </a:rPr>
                        </m:ctrlPr>
                      </m:accPr>
                      <m:e>
                        <m:r>
                          <a:rPr lang="en-US" sz="2600" b="1" i="1" smtClean="0">
                            <a:solidFill>
                              <a:schemeClr val="tx1"/>
                            </a:solidFill>
                            <a:latin typeface="Cambria Math" panose="02040503050406030204" pitchFamily="18" charset="0"/>
                            <a:ea typeface="Cambria Math" panose="02040503050406030204" pitchFamily="18" charset="0"/>
                          </a:rPr>
                          <m:t>𝒗</m:t>
                        </m:r>
                      </m:e>
                    </m:acc>
                    <m:r>
                      <a:rPr lang="en-US" sz="2600" i="1">
                        <a:solidFill>
                          <a:schemeClr val="tx1"/>
                        </a:solidFill>
                        <a:latin typeface="Cambria Math" panose="02040503050406030204" pitchFamily="18" charset="0"/>
                      </a:rPr>
                      <m:t>×</m:t>
                    </m:r>
                    <m:acc>
                      <m:accPr>
                        <m:chr m:val="⃗"/>
                        <m:ctrlPr>
                          <a:rPr lang="en-US" sz="2600" b="1" i="1" smtClean="0">
                            <a:solidFill>
                              <a:schemeClr val="tx1"/>
                            </a:solidFill>
                            <a:latin typeface="Cambria Math" panose="02040503050406030204" pitchFamily="18" charset="0"/>
                            <a:ea typeface="Cambria Math" panose="02040503050406030204" pitchFamily="18" charset="0"/>
                          </a:rPr>
                        </m:ctrlPr>
                      </m:accPr>
                      <m:e>
                        <m:r>
                          <a:rPr lang="en-US" sz="2600" b="1" i="1" smtClean="0">
                            <a:solidFill>
                              <a:schemeClr val="tx1"/>
                            </a:solidFill>
                            <a:latin typeface="Cambria Math" panose="02040503050406030204" pitchFamily="18" charset="0"/>
                            <a:ea typeface="Cambria Math" panose="02040503050406030204" pitchFamily="18" charset="0"/>
                          </a:rPr>
                          <m:t>𝑩</m:t>
                        </m:r>
                      </m:e>
                    </m:acc>
                    <m:r>
                      <a:rPr lang="en-US" sz="2600" b="0" i="1" smtClean="0">
                        <a:solidFill>
                          <a:schemeClr val="tx1"/>
                        </a:solidFill>
                        <a:latin typeface="Cambria Math" panose="02040503050406030204" pitchFamily="18" charset="0"/>
                        <a:ea typeface="Cambria Math" panose="02040503050406030204" pitchFamily="18" charset="0"/>
                      </a:rPr>
                      <m:t>+</m:t>
                    </m:r>
                    <m:f>
                      <m:fPr>
                        <m:ctrlPr>
                          <a:rPr lang="en-US" sz="2600" i="1">
                            <a:solidFill>
                              <a:schemeClr val="tx1"/>
                            </a:solidFill>
                            <a:latin typeface="Cambria Math" panose="02040503050406030204" pitchFamily="18" charset="0"/>
                          </a:rPr>
                        </m:ctrlPr>
                      </m:fPr>
                      <m:num>
                        <m:sSup>
                          <m:sSupPr>
                            <m:ctrlPr>
                              <a:rPr lang="en-US" sz="2600" i="1">
                                <a:solidFill>
                                  <a:schemeClr val="tx1"/>
                                </a:solidFill>
                                <a:latin typeface="Cambria Math" panose="02040503050406030204" pitchFamily="18" charset="0"/>
                              </a:rPr>
                            </m:ctrlPr>
                          </m:sSupPr>
                          <m:e>
                            <m:r>
                              <a:rPr lang="en-US" sz="2600" i="1">
                                <a:solidFill>
                                  <a:schemeClr val="tx1"/>
                                </a:solidFill>
                                <a:latin typeface="Cambria Math" panose="02040503050406030204" pitchFamily="18" charset="0"/>
                              </a:rPr>
                              <m:t>𝑚</m:t>
                            </m:r>
                          </m:e>
                          <m:sup>
                            <m:r>
                              <a:rPr lang="en-US" sz="2600" i="1">
                                <a:solidFill>
                                  <a:schemeClr val="tx1"/>
                                </a:solidFill>
                                <a:latin typeface="Cambria Math" panose="02040503050406030204" pitchFamily="18" charset="0"/>
                              </a:rPr>
                              <m:t>∗</m:t>
                            </m:r>
                          </m:sup>
                        </m:sSup>
                        <m:acc>
                          <m:accPr>
                            <m:chr m:val="⃗"/>
                            <m:ctrlPr>
                              <a:rPr lang="en-US" sz="2600" b="1" i="1">
                                <a:solidFill>
                                  <a:schemeClr val="tx1"/>
                                </a:solidFill>
                                <a:latin typeface="Cambria Math" panose="02040503050406030204" pitchFamily="18" charset="0"/>
                                <a:ea typeface="Cambria Math" panose="02040503050406030204" pitchFamily="18" charset="0"/>
                              </a:rPr>
                            </m:ctrlPr>
                          </m:accPr>
                          <m:e>
                            <m:r>
                              <a:rPr lang="en-US" sz="2600" b="1" i="1">
                                <a:solidFill>
                                  <a:schemeClr val="tx1"/>
                                </a:solidFill>
                                <a:latin typeface="Cambria Math" panose="02040503050406030204" pitchFamily="18" charset="0"/>
                                <a:ea typeface="Cambria Math" panose="02040503050406030204" pitchFamily="18" charset="0"/>
                              </a:rPr>
                              <m:t>𝒗</m:t>
                            </m:r>
                          </m:e>
                        </m:acc>
                      </m:num>
                      <m:den>
                        <m:r>
                          <a:rPr lang="en-US" sz="2600" i="1">
                            <a:solidFill>
                              <a:schemeClr val="tx1"/>
                            </a:solidFill>
                            <a:latin typeface="Cambria Math" panose="02040503050406030204" pitchFamily="18" charset="0"/>
                          </a:rPr>
                          <m:t>𝜏</m:t>
                        </m:r>
                      </m:den>
                    </m:f>
                    <m:r>
                      <a:rPr lang="en-US" sz="2600" i="1">
                        <a:solidFill>
                          <a:schemeClr val="tx1"/>
                        </a:solidFill>
                        <a:latin typeface="Cambria Math" panose="02040503050406030204" pitchFamily="18" charset="0"/>
                      </a:rPr>
                      <m:t> </m:t>
                    </m:r>
                  </m:oMath>
                </a14:m>
                <a:r>
                  <a:rPr lang="en-US" dirty="0">
                    <a:solidFill>
                      <a:schemeClr val="bg1"/>
                    </a:solidFill>
                  </a:rPr>
                  <a:t>=0</a:t>
                </a:r>
              </a:p>
            </p:txBody>
          </p:sp>
        </mc:Choice>
        <mc:Fallback xmlns="">
          <p:sp>
            <p:nvSpPr>
              <p:cNvPr id="60" name="Object 59">
                <a:extLst>
                  <a:ext uri="{FF2B5EF4-FFF2-40B4-BE49-F238E27FC236}">
                    <a16:creationId xmlns:a16="http://schemas.microsoft.com/office/drawing/2014/main" id="{FCB6EEF2-2F81-480A-9AFF-C5DD4B1026DD}"/>
                  </a:ext>
                </a:extLst>
              </p:cNvPr>
              <p:cNvSpPr txBox="1">
                <a:spLocks noRot="1" noChangeAspect="1" noMove="1" noResize="1" noEditPoints="1" noAdjustHandles="1" noChangeArrowheads="1" noChangeShapeType="1" noTextEdit="1"/>
              </p:cNvSpPr>
              <p:nvPr/>
            </p:nvSpPr>
            <p:spPr bwMode="auto">
              <a:xfrm>
                <a:off x="1838834" y="1524870"/>
                <a:ext cx="4998416" cy="1170914"/>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459880" y="1517760"/>
              <a:ext cx="9089640" cy="4239000"/>
            </p14:xfrm>
          </p:contentPart>
        </mc:Choice>
        <mc:Fallback xmlns="">
          <p:pic>
            <p:nvPicPr>
              <p:cNvPr id="3" name="Ink 2"/>
              <p:cNvPicPr/>
              <p:nvPr/>
            </p:nvPicPr>
            <p:blipFill>
              <a:blip r:embed="rId6"/>
              <a:stretch>
                <a:fillRect/>
              </a:stretch>
            </p:blipFill>
            <p:spPr>
              <a:xfrm>
                <a:off x="2451240" y="1505880"/>
                <a:ext cx="9109800" cy="4258440"/>
              </a:xfrm>
              <a:prstGeom prst="rect">
                <a:avLst/>
              </a:prstGeom>
            </p:spPr>
          </p:pic>
        </mc:Fallback>
      </mc:AlternateContent>
    </p:spTree>
    <p:extLst>
      <p:ext uri="{BB962C8B-B14F-4D97-AF65-F5344CB8AC3E}">
        <p14:creationId xmlns:p14="http://schemas.microsoft.com/office/powerpoint/2010/main" val="19862078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ppt_x"/>
                                          </p:val>
                                        </p:tav>
                                        <p:tav tm="100000">
                                          <p:val>
                                            <p:strVal val="#ppt_x"/>
                                          </p:val>
                                        </p:tav>
                                      </p:tavLst>
                                    </p:anim>
                                    <p:anim calcmode="lin" valueType="num">
                                      <p:cBhvr additive="base">
                                        <p:cTn id="8" dur="500" fill="hold"/>
                                        <p:tgtEl>
                                          <p:spTgt spid="6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500"/>
                                        <p:tgtEl>
                                          <p:spTgt spid="4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1" presetClass="entr" presetSubtype="0" fill="hold" nodeType="withEffect">
                                  <p:stCondLst>
                                    <p:cond delay="0"/>
                                  </p:stCondLst>
                                  <p:childTnLst>
                                    <p:set>
                                      <p:cBhvr>
                                        <p:cTn id="35" dur="1" fill="hold">
                                          <p:stCondLst>
                                            <p:cond delay="0"/>
                                          </p:stCondLst>
                                        </p:cTn>
                                        <p:tgtEl>
                                          <p:spTgt spid="10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childTnLst>
                                </p:cTn>
                              </p:par>
                              <p:par>
                                <p:cTn id="42" presetID="10"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2" grpId="0"/>
      <p:bldP spid="102" grpId="0"/>
      <p:bldP spid="9" grpId="0"/>
      <p:bldP spid="6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Drude</a:t>
            </a:r>
            <a:r>
              <a:rPr lang="en-US" dirty="0"/>
              <a:t> Model for electrons *</a:t>
            </a:r>
          </a:p>
        </p:txBody>
      </p:sp>
      <p:graphicFrame>
        <p:nvGraphicFramePr>
          <p:cNvPr id="21" name="Object 3"/>
          <p:cNvGraphicFramePr>
            <a:graphicFrameLocks noChangeAspect="1"/>
          </p:cNvGraphicFramePr>
          <p:nvPr>
            <p:extLst>
              <p:ext uri="{D42A27DB-BD31-4B8C-83A1-F6EECF244321}">
                <p14:modId xmlns:p14="http://schemas.microsoft.com/office/powerpoint/2010/main" val="2382503758"/>
              </p:ext>
            </p:extLst>
          </p:nvPr>
        </p:nvGraphicFramePr>
        <p:xfrm>
          <a:off x="6019800" y="3050649"/>
          <a:ext cx="1790700" cy="766763"/>
        </p:xfrm>
        <a:graphic>
          <a:graphicData uri="http://schemas.openxmlformats.org/presentationml/2006/ole">
            <mc:AlternateContent xmlns:mc="http://schemas.openxmlformats.org/markup-compatibility/2006">
              <mc:Choice xmlns:v="urn:schemas-microsoft-com:vml" Requires="v">
                <p:oleObj name="Equation" r:id="rId3" imgW="977785" imgH="418893" progId="Equation.DSMT4">
                  <p:embed/>
                </p:oleObj>
              </mc:Choice>
              <mc:Fallback>
                <p:oleObj name="Equation" r:id="rId3" imgW="977785" imgH="418893" progId="Equation.DSMT4">
                  <p:embed/>
                  <p:pic>
                    <p:nvPicPr>
                      <p:cNvPr id="2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050649"/>
                        <a:ext cx="1790700" cy="76676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22" name="Object 5"/>
          <p:cNvGraphicFramePr>
            <a:graphicFrameLocks noChangeAspect="1"/>
          </p:cNvGraphicFramePr>
          <p:nvPr>
            <p:extLst>
              <p:ext uri="{D42A27DB-BD31-4B8C-83A1-F6EECF244321}">
                <p14:modId xmlns:p14="http://schemas.microsoft.com/office/powerpoint/2010/main" val="1291921514"/>
              </p:ext>
            </p:extLst>
          </p:nvPr>
        </p:nvGraphicFramePr>
        <p:xfrm>
          <a:off x="5272916" y="5061003"/>
          <a:ext cx="3113088" cy="915987"/>
        </p:xfrm>
        <a:graphic>
          <a:graphicData uri="http://schemas.openxmlformats.org/presentationml/2006/ole">
            <mc:AlternateContent xmlns:mc="http://schemas.openxmlformats.org/markup-compatibility/2006">
              <mc:Choice xmlns:v="urn:schemas-microsoft-com:vml" Requires="v">
                <p:oleObj name="Equation" r:id="rId5" imgW="1510772" imgH="444247" progId="Equation.DSMT4">
                  <p:embed/>
                </p:oleObj>
              </mc:Choice>
              <mc:Fallback>
                <p:oleObj name="Equation" r:id="rId5" imgW="1510772" imgH="444247" progId="Equation.DSMT4">
                  <p:embed/>
                  <p:pic>
                    <p:nvPicPr>
                      <p:cNvPr id="22"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72916" y="5061003"/>
                        <a:ext cx="3113088" cy="91598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23" name="Text Box 6"/>
          <p:cNvSpPr txBox="1">
            <a:spLocks noChangeArrowheads="1"/>
          </p:cNvSpPr>
          <p:nvPr/>
        </p:nvSpPr>
        <p:spPr bwMode="auto">
          <a:xfrm>
            <a:off x="5075053" y="4664044"/>
            <a:ext cx="3840347" cy="461665"/>
          </a:xfrm>
          <a:prstGeom prst="rect">
            <a:avLst/>
          </a:prstGeom>
          <a:noFill/>
          <a:ln w="12700">
            <a:noFill/>
            <a:miter lim="800000"/>
            <a:headEnd/>
            <a:tailEnd/>
          </a:ln>
          <a:effectLst/>
        </p:spPr>
        <p:txBody>
          <a:bodyPr wrap="none">
            <a:spAutoFit/>
          </a:bodyPr>
          <a:lstStyle/>
          <a:p>
            <a:r>
              <a:rPr lang="en-US" dirty="0">
                <a:latin typeface="+mn-lt"/>
                <a:sym typeface="Symbol" pitchFamily="18" charset="2"/>
              </a:rPr>
              <a:t>Approximation works </a:t>
            </a:r>
            <a:r>
              <a:rPr lang="en-US" dirty="0" err="1">
                <a:latin typeface="+mn-lt"/>
                <a:sym typeface="Symbol" pitchFamily="18" charset="2"/>
              </a:rPr>
              <a:t>iff</a:t>
            </a:r>
            <a:r>
              <a:rPr lang="en-US" dirty="0">
                <a:latin typeface="+mn-lt"/>
                <a:sym typeface="Symbol" pitchFamily="18" charset="2"/>
              </a:rPr>
              <a:t> ….</a:t>
            </a:r>
          </a:p>
        </p:txBody>
      </p:sp>
      <p:sp>
        <p:nvSpPr>
          <p:cNvPr id="24" name="Rectangle 7"/>
          <p:cNvSpPr>
            <a:spLocks noChangeArrowheads="1"/>
          </p:cNvSpPr>
          <p:nvPr/>
        </p:nvSpPr>
        <p:spPr bwMode="auto">
          <a:xfrm>
            <a:off x="5682663" y="1012484"/>
            <a:ext cx="2628900" cy="1168400"/>
          </a:xfrm>
          <a:prstGeom prst="rect">
            <a:avLst/>
          </a:prstGeom>
          <a:solidFill>
            <a:srgbClr val="CCECFF">
              <a:alpha val="59000"/>
            </a:srgbClr>
          </a:solidFill>
          <a:ln w="12700">
            <a:solidFill>
              <a:schemeClr val="tx1"/>
            </a:solidFill>
            <a:miter lim="800000"/>
            <a:headEnd/>
            <a:tailEnd/>
          </a:ln>
          <a:effectLst/>
        </p:spPr>
        <p:txBody>
          <a:bodyPr wrap="none" anchor="ctr"/>
          <a:lstStyle/>
          <a:p>
            <a:endParaRPr lang="en-US">
              <a:latin typeface="+mn-lt"/>
            </a:endParaRPr>
          </a:p>
        </p:txBody>
      </p:sp>
      <p:sp>
        <p:nvSpPr>
          <p:cNvPr id="25" name="Oval 8"/>
          <p:cNvSpPr>
            <a:spLocks noChangeArrowheads="1"/>
          </p:cNvSpPr>
          <p:nvPr/>
        </p:nvSpPr>
        <p:spPr bwMode="auto">
          <a:xfrm>
            <a:off x="6473129" y="1349688"/>
            <a:ext cx="203200" cy="20320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26" name="Oval 9"/>
          <p:cNvSpPr>
            <a:spLocks noChangeArrowheads="1"/>
          </p:cNvSpPr>
          <p:nvPr/>
        </p:nvSpPr>
        <p:spPr bwMode="auto">
          <a:xfrm>
            <a:off x="6512817" y="1389376"/>
            <a:ext cx="127000" cy="127000"/>
          </a:xfrm>
          <a:prstGeom prst="ellipse">
            <a:avLst/>
          </a:prstGeom>
          <a:solidFill>
            <a:schemeClr val="tx1"/>
          </a:solidFill>
          <a:ln w="12700">
            <a:solidFill>
              <a:schemeClr val="tx1"/>
            </a:solidFill>
            <a:round/>
            <a:headEnd/>
            <a:tailEnd/>
          </a:ln>
          <a:effectLst/>
        </p:spPr>
        <p:txBody>
          <a:bodyPr wrap="none" anchor="ctr"/>
          <a:lstStyle/>
          <a:p>
            <a:endParaRPr lang="en-US">
              <a:latin typeface="+mn-lt"/>
            </a:endParaRPr>
          </a:p>
        </p:txBody>
      </p:sp>
      <p:sp>
        <p:nvSpPr>
          <p:cNvPr id="27" name="Oval 10"/>
          <p:cNvSpPr>
            <a:spLocks noChangeArrowheads="1"/>
          </p:cNvSpPr>
          <p:nvPr/>
        </p:nvSpPr>
        <p:spPr bwMode="auto">
          <a:xfrm>
            <a:off x="5406329" y="1629088"/>
            <a:ext cx="114300" cy="114300"/>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28" name="Line 11"/>
          <p:cNvSpPr>
            <a:spLocks noChangeShapeType="1"/>
          </p:cNvSpPr>
          <p:nvPr/>
        </p:nvSpPr>
        <p:spPr bwMode="auto">
          <a:xfrm>
            <a:off x="5507929" y="1692588"/>
            <a:ext cx="1206500" cy="0"/>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29" name="Line 12"/>
          <p:cNvSpPr>
            <a:spLocks noChangeShapeType="1"/>
          </p:cNvSpPr>
          <p:nvPr/>
        </p:nvSpPr>
        <p:spPr bwMode="auto">
          <a:xfrm flipV="1">
            <a:off x="6689029" y="1578288"/>
            <a:ext cx="596900" cy="114300"/>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30" name="Oval 13"/>
          <p:cNvSpPr>
            <a:spLocks noChangeArrowheads="1"/>
          </p:cNvSpPr>
          <p:nvPr/>
        </p:nvSpPr>
        <p:spPr bwMode="auto">
          <a:xfrm>
            <a:off x="7109717" y="1275076"/>
            <a:ext cx="203200" cy="20320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31" name="Oval 14"/>
          <p:cNvSpPr>
            <a:spLocks noChangeArrowheads="1"/>
          </p:cNvSpPr>
          <p:nvPr/>
        </p:nvSpPr>
        <p:spPr bwMode="auto">
          <a:xfrm>
            <a:off x="7149404" y="1314763"/>
            <a:ext cx="127000" cy="127000"/>
          </a:xfrm>
          <a:prstGeom prst="ellipse">
            <a:avLst/>
          </a:prstGeom>
          <a:solidFill>
            <a:schemeClr val="tx1"/>
          </a:solidFill>
          <a:ln w="12700">
            <a:solidFill>
              <a:schemeClr val="tx1"/>
            </a:solidFill>
            <a:round/>
            <a:headEnd/>
            <a:tailEnd/>
          </a:ln>
          <a:effectLst/>
        </p:spPr>
        <p:txBody>
          <a:bodyPr wrap="none" anchor="ctr"/>
          <a:lstStyle/>
          <a:p>
            <a:endParaRPr lang="en-US">
              <a:latin typeface="+mn-lt"/>
            </a:endParaRPr>
          </a:p>
        </p:txBody>
      </p:sp>
      <p:sp>
        <p:nvSpPr>
          <p:cNvPr id="32" name="Line 15"/>
          <p:cNvSpPr>
            <a:spLocks noChangeShapeType="1"/>
          </p:cNvSpPr>
          <p:nvPr/>
        </p:nvSpPr>
        <p:spPr bwMode="auto">
          <a:xfrm flipV="1">
            <a:off x="7287517" y="1287776"/>
            <a:ext cx="431800" cy="279400"/>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graphicFrame>
        <p:nvGraphicFramePr>
          <p:cNvPr id="33" name="Object 32"/>
          <p:cNvGraphicFramePr>
            <a:graphicFrameLocks noChangeAspect="1"/>
          </p:cNvGraphicFramePr>
          <p:nvPr>
            <p:extLst>
              <p:ext uri="{D42A27DB-BD31-4B8C-83A1-F6EECF244321}">
                <p14:modId xmlns:p14="http://schemas.microsoft.com/office/powerpoint/2010/main" val="2821333403"/>
              </p:ext>
            </p:extLst>
          </p:nvPr>
        </p:nvGraphicFramePr>
        <p:xfrm>
          <a:off x="1625600" y="3915324"/>
          <a:ext cx="2889250" cy="811213"/>
        </p:xfrm>
        <a:graphic>
          <a:graphicData uri="http://schemas.openxmlformats.org/presentationml/2006/ole">
            <mc:AlternateContent xmlns:mc="http://schemas.openxmlformats.org/markup-compatibility/2006">
              <mc:Choice xmlns:v="urn:schemas-microsoft-com:vml" Requires="v">
                <p:oleObj name="Equation" r:id="rId7" imgW="1536126" imgH="431570" progId="Equation.DSMT4">
                  <p:embed/>
                </p:oleObj>
              </mc:Choice>
              <mc:Fallback>
                <p:oleObj name="Equation" r:id="rId7" imgW="1536126" imgH="431570" progId="Equation.DSMT4">
                  <p:embed/>
                  <p:pic>
                    <p:nvPicPr>
                      <p:cNvPr id="33" name="Object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5600" y="3915324"/>
                        <a:ext cx="288925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4171913259"/>
              </p:ext>
            </p:extLst>
          </p:nvPr>
        </p:nvGraphicFramePr>
        <p:xfrm>
          <a:off x="1362075" y="5751514"/>
          <a:ext cx="2516188" cy="739775"/>
        </p:xfrm>
        <a:graphic>
          <a:graphicData uri="http://schemas.openxmlformats.org/presentationml/2006/ole">
            <mc:AlternateContent xmlns:mc="http://schemas.openxmlformats.org/markup-compatibility/2006">
              <mc:Choice xmlns:v="urn:schemas-microsoft-com:vml" Requires="v">
                <p:oleObj name="Equation" r:id="rId9" imgW="1422033" imgH="418893" progId="Equation.DSMT4">
                  <p:embed/>
                </p:oleObj>
              </mc:Choice>
              <mc:Fallback>
                <p:oleObj name="Equation" r:id="rId9" imgW="1422033" imgH="418893" progId="Equation.DSMT4">
                  <p:embed/>
                  <p:pic>
                    <p:nvPicPr>
                      <p:cNvPr id="34" name="Object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62075" y="5751514"/>
                        <a:ext cx="2516188"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36" name="Object 8"/>
          <p:cNvGraphicFramePr>
            <a:graphicFrameLocks noChangeAspect="1"/>
          </p:cNvGraphicFramePr>
          <p:nvPr>
            <p:extLst>
              <p:ext uri="{D42A27DB-BD31-4B8C-83A1-F6EECF244321}">
                <p14:modId xmlns:p14="http://schemas.microsoft.com/office/powerpoint/2010/main" val="3233908670"/>
              </p:ext>
            </p:extLst>
          </p:nvPr>
        </p:nvGraphicFramePr>
        <p:xfrm>
          <a:off x="6127751" y="3793140"/>
          <a:ext cx="1227137" cy="711200"/>
        </p:xfrm>
        <a:graphic>
          <a:graphicData uri="http://schemas.openxmlformats.org/presentationml/2006/ole">
            <mc:AlternateContent xmlns:mc="http://schemas.openxmlformats.org/markup-compatibility/2006">
              <mc:Choice xmlns:v="urn:schemas-microsoft-com:vml" Requires="v">
                <p:oleObj name="Equation" r:id="rId11" imgW="672985" imgH="393539" progId="Equation.DSMT4">
                  <p:embed/>
                </p:oleObj>
              </mc:Choice>
              <mc:Fallback>
                <p:oleObj name="Equation" r:id="rId11" imgW="672985" imgH="393539" progId="Equation.DSMT4">
                  <p:embed/>
                  <p:pic>
                    <p:nvPicPr>
                      <p:cNvPr id="36"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27751" y="3793140"/>
                        <a:ext cx="1227137" cy="7112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37" name="Object 9"/>
          <p:cNvGraphicFramePr>
            <a:graphicFrameLocks noChangeAspect="1"/>
          </p:cNvGraphicFramePr>
          <p:nvPr>
            <p:extLst>
              <p:ext uri="{D42A27DB-BD31-4B8C-83A1-F6EECF244321}">
                <p14:modId xmlns:p14="http://schemas.microsoft.com/office/powerpoint/2010/main" val="4273049819"/>
              </p:ext>
            </p:extLst>
          </p:nvPr>
        </p:nvGraphicFramePr>
        <p:xfrm>
          <a:off x="1628775" y="4745039"/>
          <a:ext cx="2363788" cy="788987"/>
        </p:xfrm>
        <a:graphic>
          <a:graphicData uri="http://schemas.openxmlformats.org/presentationml/2006/ole">
            <mc:AlternateContent xmlns:mc="http://schemas.openxmlformats.org/markup-compatibility/2006">
              <mc:Choice xmlns:v="urn:schemas-microsoft-com:vml" Requires="v">
                <p:oleObj name="Equation" r:id="rId13" imgW="1257231" imgH="418893" progId="Equation.DSMT4">
                  <p:embed/>
                </p:oleObj>
              </mc:Choice>
              <mc:Fallback>
                <p:oleObj name="Equation" r:id="rId13" imgW="1257231" imgH="418893" progId="Equation.DSMT4">
                  <p:embed/>
                  <p:pic>
                    <p:nvPicPr>
                      <p:cNvPr id="37"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28775" y="4745039"/>
                        <a:ext cx="2363788"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38" name="TextBox 37"/>
          <p:cNvSpPr txBox="1"/>
          <p:nvPr/>
        </p:nvSpPr>
        <p:spPr>
          <a:xfrm>
            <a:off x="5539473" y="2313689"/>
            <a:ext cx="2683748" cy="830997"/>
          </a:xfrm>
          <a:prstGeom prst="rect">
            <a:avLst/>
          </a:prstGeom>
          <a:noFill/>
        </p:spPr>
        <p:txBody>
          <a:bodyPr wrap="none" rtlCol="0">
            <a:spAutoFit/>
          </a:bodyPr>
          <a:lstStyle/>
          <a:p>
            <a:r>
              <a:rPr lang="en-US" dirty="0"/>
              <a:t>Approximation for </a:t>
            </a:r>
            <a:br>
              <a:rPr lang="en-US" dirty="0"/>
            </a:br>
            <a:r>
              <a:rPr lang="en-US" dirty="0"/>
              <a:t>Weak </a:t>
            </a:r>
            <a:r>
              <a:rPr lang="en-US" b="1" dirty="0">
                <a:solidFill>
                  <a:srgbClr val="0058DE"/>
                </a:solidFill>
              </a:rPr>
              <a:t>B=0</a:t>
            </a:r>
            <a:r>
              <a:rPr lang="en-US" dirty="0"/>
              <a:t> field …</a:t>
            </a:r>
          </a:p>
        </p:txBody>
      </p:sp>
      <p:graphicFrame>
        <p:nvGraphicFramePr>
          <p:cNvPr id="2525199" name="Object 15"/>
          <p:cNvGraphicFramePr>
            <a:graphicFrameLocks noChangeAspect="1"/>
          </p:cNvGraphicFramePr>
          <p:nvPr>
            <p:extLst>
              <p:ext uri="{D42A27DB-BD31-4B8C-83A1-F6EECF244321}">
                <p14:modId xmlns:p14="http://schemas.microsoft.com/office/powerpoint/2010/main" val="4277247186"/>
              </p:ext>
            </p:extLst>
          </p:nvPr>
        </p:nvGraphicFramePr>
        <p:xfrm>
          <a:off x="1295401" y="3325207"/>
          <a:ext cx="2663825" cy="442913"/>
        </p:xfrm>
        <a:graphic>
          <a:graphicData uri="http://schemas.openxmlformats.org/presentationml/2006/ole">
            <mc:AlternateContent xmlns:mc="http://schemas.openxmlformats.org/markup-compatibility/2006">
              <mc:Choice xmlns:v="urn:schemas-microsoft-com:vml" Requires="v">
                <p:oleObj name="Equation" r:id="rId15" imgW="1371324" imgH="228738" progId="Equation.3">
                  <p:embed/>
                </p:oleObj>
              </mc:Choice>
              <mc:Fallback>
                <p:oleObj name="Equation" r:id="rId15" imgW="1371324" imgH="228738" progId="Equation.3">
                  <p:embed/>
                  <p:pic>
                    <p:nvPicPr>
                      <p:cNvPr id="2525199"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95401" y="3325207"/>
                        <a:ext cx="2663825"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3" name="TextBox 2"/>
          <p:cNvSpPr txBox="1"/>
          <p:nvPr/>
        </p:nvSpPr>
        <p:spPr>
          <a:xfrm>
            <a:off x="7503417" y="711331"/>
            <a:ext cx="4248375" cy="276999"/>
          </a:xfrm>
          <a:prstGeom prst="rect">
            <a:avLst/>
          </a:prstGeom>
          <a:noFill/>
        </p:spPr>
        <p:txBody>
          <a:bodyPr wrap="square" rtlCol="0">
            <a:spAutoFit/>
          </a:bodyPr>
          <a:lstStyle/>
          <a:p>
            <a:r>
              <a:rPr lang="en-US" sz="1200" dirty="0"/>
              <a:t>* Same model works for holes, but with +q instead of -q</a:t>
            </a:r>
          </a:p>
        </p:txBody>
      </p:sp>
      <p:sp>
        <p:nvSpPr>
          <p:cNvPr id="35" name="TextBox 34"/>
          <p:cNvSpPr txBox="1"/>
          <p:nvPr/>
        </p:nvSpPr>
        <p:spPr>
          <a:xfrm>
            <a:off x="838200" y="844258"/>
            <a:ext cx="4402138" cy="1569660"/>
          </a:xfrm>
          <a:prstGeom prst="rect">
            <a:avLst/>
          </a:prstGeom>
          <a:solidFill>
            <a:schemeClr val="accent1">
              <a:alpha val="76000"/>
            </a:schemeClr>
          </a:solidFill>
        </p:spPr>
        <p:txBody>
          <a:bodyPr wrap="square" rtlCol="0">
            <a:spAutoFit/>
          </a:bodyPr>
          <a:lstStyle/>
          <a:p>
            <a:pPr lvl="0" algn="ctr"/>
            <a:r>
              <a:rPr lang="en-US" dirty="0">
                <a:solidFill>
                  <a:srgbClr val="000000"/>
                </a:solidFill>
                <a:latin typeface="Arial"/>
              </a:rPr>
              <a:t>Simple classical Newton’s law expression</a:t>
            </a:r>
          </a:p>
          <a:p>
            <a:pPr lvl="0" algn="ctr"/>
            <a:r>
              <a:rPr lang="en-US" dirty="0">
                <a:solidFill>
                  <a:srgbClr val="000000"/>
                </a:solidFill>
                <a:latin typeface="Arial"/>
              </a:rPr>
              <a:t>m – effective mass</a:t>
            </a:r>
          </a:p>
          <a:p>
            <a:pPr lvl="0" algn="ctr"/>
            <a:r>
              <a:rPr lang="en-US" dirty="0">
                <a:solidFill>
                  <a:srgbClr val="000000"/>
                </a:solidFill>
                <a:latin typeface="Arial"/>
              </a:rPr>
              <a:t>v – drift velocity w/ scattering</a:t>
            </a:r>
          </a:p>
        </p:txBody>
      </p:sp>
      <p:sp>
        <p:nvSpPr>
          <p:cNvPr id="39" name="Line 5">
            <a:extLst>
              <a:ext uri="{FF2B5EF4-FFF2-40B4-BE49-F238E27FC236}">
                <a16:creationId xmlns:a16="http://schemas.microsoft.com/office/drawing/2014/main" id="{7D57D2CB-D33C-E141-B2A4-6F6B4958DFBD}"/>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40" name="Freeform 6">
            <a:extLst>
              <a:ext uri="{FF2B5EF4-FFF2-40B4-BE49-F238E27FC236}">
                <a16:creationId xmlns:a16="http://schemas.microsoft.com/office/drawing/2014/main" id="{5A7455AF-7D55-064D-9152-460D12EC133D}"/>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1" name="Freeform 7">
            <a:extLst>
              <a:ext uri="{FF2B5EF4-FFF2-40B4-BE49-F238E27FC236}">
                <a16:creationId xmlns:a16="http://schemas.microsoft.com/office/drawing/2014/main" id="{40571146-6429-FC4A-86DD-65417B683C1A}"/>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2" name="Freeform 8">
            <a:extLst>
              <a:ext uri="{FF2B5EF4-FFF2-40B4-BE49-F238E27FC236}">
                <a16:creationId xmlns:a16="http://schemas.microsoft.com/office/drawing/2014/main" id="{188670EB-7C59-8E4F-B5EA-415D92030D8B}"/>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3" name="Freeform 9">
            <a:extLst>
              <a:ext uri="{FF2B5EF4-FFF2-40B4-BE49-F238E27FC236}">
                <a16:creationId xmlns:a16="http://schemas.microsoft.com/office/drawing/2014/main" id="{0DC0EAB9-E666-F447-9952-28B25CA32D72}"/>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4" name="Freeform 10">
            <a:extLst>
              <a:ext uri="{FF2B5EF4-FFF2-40B4-BE49-F238E27FC236}">
                <a16:creationId xmlns:a16="http://schemas.microsoft.com/office/drawing/2014/main" id="{3D740CB6-E63F-224F-ABF9-D6B6C5C3F545}"/>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5" name="Line 11">
            <a:extLst>
              <a:ext uri="{FF2B5EF4-FFF2-40B4-BE49-F238E27FC236}">
                <a16:creationId xmlns:a16="http://schemas.microsoft.com/office/drawing/2014/main" id="{DF664686-D39B-6F41-A786-BE569843183C}"/>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46" name="Line 12">
            <a:extLst>
              <a:ext uri="{FF2B5EF4-FFF2-40B4-BE49-F238E27FC236}">
                <a16:creationId xmlns:a16="http://schemas.microsoft.com/office/drawing/2014/main" id="{CB87981E-D79E-B54D-B441-B3FE1A9B1D7F}"/>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a:latin typeface="+mn-lt"/>
            </a:endParaRPr>
          </a:p>
        </p:txBody>
      </p:sp>
      <p:sp>
        <p:nvSpPr>
          <p:cNvPr id="47" name="Text Box 13">
            <a:extLst>
              <a:ext uri="{FF2B5EF4-FFF2-40B4-BE49-F238E27FC236}">
                <a16:creationId xmlns:a16="http://schemas.microsoft.com/office/drawing/2014/main" id="{B9311A71-5B7C-FA42-BCD3-7714961B307C}"/>
              </a:ext>
            </a:extLst>
          </p:cNvPr>
          <p:cNvSpPr txBox="1">
            <a:spLocks noChangeArrowheads="1"/>
          </p:cNvSpPr>
          <p:nvPr/>
        </p:nvSpPr>
        <p:spPr bwMode="auto">
          <a:xfrm>
            <a:off x="10598537" y="1445573"/>
            <a:ext cx="1143262" cy="461665"/>
          </a:xfrm>
          <a:prstGeom prst="rect">
            <a:avLst/>
          </a:prstGeom>
          <a:noFill/>
          <a:ln w="12700">
            <a:noFill/>
            <a:miter lim="800000"/>
            <a:headEnd/>
            <a:tailEnd/>
          </a:ln>
          <a:effectLst/>
        </p:spPr>
        <p:txBody>
          <a:bodyPr wrap="none">
            <a:spAutoFit/>
          </a:bodyPr>
          <a:lstStyle/>
          <a:p>
            <a:r>
              <a:rPr lang="en-US">
                <a:latin typeface="+mn-lt"/>
                <a:sym typeface="Symbol" pitchFamily="18" charset="2"/>
              </a:rPr>
              <a:t>B Field</a:t>
            </a:r>
          </a:p>
        </p:txBody>
      </p:sp>
      <p:sp>
        <p:nvSpPr>
          <p:cNvPr id="48" name="Text Box 14">
            <a:extLst>
              <a:ext uri="{FF2B5EF4-FFF2-40B4-BE49-F238E27FC236}">
                <a16:creationId xmlns:a16="http://schemas.microsoft.com/office/drawing/2014/main" id="{E6D3B736-0D45-D443-8DDE-9539102ED330}"/>
              </a:ext>
            </a:extLst>
          </p:cNvPr>
          <p:cNvSpPr txBox="1">
            <a:spLocks noChangeArrowheads="1"/>
          </p:cNvSpPr>
          <p:nvPr/>
        </p:nvSpPr>
        <p:spPr bwMode="auto">
          <a:xfrm>
            <a:off x="11674862" y="2004373"/>
            <a:ext cx="298480" cy="584775"/>
          </a:xfrm>
          <a:prstGeom prst="rect">
            <a:avLst/>
          </a:prstGeom>
          <a:noFill/>
          <a:ln w="12700">
            <a:noFill/>
            <a:miter lim="800000"/>
            <a:headEnd/>
            <a:tailEnd/>
          </a:ln>
          <a:effectLst/>
        </p:spPr>
        <p:txBody>
          <a:bodyPr wrap="none">
            <a:spAutoFit/>
          </a:bodyPr>
          <a:lstStyle/>
          <a:p>
            <a:r>
              <a:rPr lang="en-US" sz="3200" b="1" i="1">
                <a:latin typeface="+mn-lt"/>
                <a:sym typeface="Symbol" pitchFamily="18" charset="2"/>
              </a:rPr>
              <a:t>I</a:t>
            </a:r>
          </a:p>
        </p:txBody>
      </p:sp>
      <p:sp>
        <p:nvSpPr>
          <p:cNvPr id="49" name="Freeform 15">
            <a:extLst>
              <a:ext uri="{FF2B5EF4-FFF2-40B4-BE49-F238E27FC236}">
                <a16:creationId xmlns:a16="http://schemas.microsoft.com/office/drawing/2014/main" id="{7437B4D5-B150-4645-8758-A52C64F43D06}"/>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0" name="Oval 16">
            <a:extLst>
              <a:ext uri="{FF2B5EF4-FFF2-40B4-BE49-F238E27FC236}">
                <a16:creationId xmlns:a16="http://schemas.microsoft.com/office/drawing/2014/main" id="{A0064239-3767-8042-ACDC-5B11788442E1}"/>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51" name="Freeform 17">
            <a:extLst>
              <a:ext uri="{FF2B5EF4-FFF2-40B4-BE49-F238E27FC236}">
                <a16:creationId xmlns:a16="http://schemas.microsoft.com/office/drawing/2014/main" id="{386FDA49-CF8E-0A40-8C3A-0DA3A7C4C2F7}"/>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2" name="Oval 18">
            <a:extLst>
              <a:ext uri="{FF2B5EF4-FFF2-40B4-BE49-F238E27FC236}">
                <a16:creationId xmlns:a16="http://schemas.microsoft.com/office/drawing/2014/main" id="{96455558-39F3-5A44-99C9-E15F4BA0596E}"/>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a:latin typeface="+mn-lt"/>
            </a:endParaRPr>
          </a:p>
        </p:txBody>
      </p:sp>
      <p:sp>
        <p:nvSpPr>
          <p:cNvPr id="53" name="Text Box 19">
            <a:extLst>
              <a:ext uri="{FF2B5EF4-FFF2-40B4-BE49-F238E27FC236}">
                <a16:creationId xmlns:a16="http://schemas.microsoft.com/office/drawing/2014/main" id="{D6F9827C-A1D7-9646-A9FB-DF10420B8033}"/>
              </a:ext>
            </a:extLst>
          </p:cNvPr>
          <p:cNvSpPr txBox="1">
            <a:spLocks noChangeArrowheads="1"/>
          </p:cNvSpPr>
          <p:nvPr/>
        </p:nvSpPr>
        <p:spPr bwMode="auto">
          <a:xfrm>
            <a:off x="9136451" y="2190110"/>
            <a:ext cx="537327" cy="461665"/>
          </a:xfrm>
          <a:prstGeom prst="rect">
            <a:avLst/>
          </a:prstGeom>
          <a:noFill/>
          <a:ln w="12700">
            <a:noFill/>
            <a:miter lim="800000"/>
            <a:headEnd/>
            <a:tailEnd/>
          </a:ln>
          <a:effectLst/>
        </p:spPr>
        <p:txBody>
          <a:bodyPr wrap="none">
            <a:spAutoFit/>
          </a:bodyPr>
          <a:lstStyle/>
          <a:p>
            <a:r>
              <a:rPr lang="en-US">
                <a:latin typeface="+mn-lt"/>
                <a:sym typeface="Symbol" pitchFamily="18" charset="2"/>
              </a:rPr>
              <a:t>V</a:t>
            </a:r>
            <a:r>
              <a:rPr lang="en-US" baseline="-25000">
                <a:latin typeface="+mn-lt"/>
                <a:sym typeface="Symbol" pitchFamily="18" charset="2"/>
              </a:rPr>
              <a:t>H</a:t>
            </a:r>
          </a:p>
        </p:txBody>
      </p:sp>
      <p:sp>
        <p:nvSpPr>
          <p:cNvPr id="54" name="Line 20">
            <a:extLst>
              <a:ext uri="{FF2B5EF4-FFF2-40B4-BE49-F238E27FC236}">
                <a16:creationId xmlns:a16="http://schemas.microsoft.com/office/drawing/2014/main" id="{FD33E60A-8E61-1E49-A45F-7F015C36FC52}"/>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5" name="Line 21">
            <a:extLst>
              <a:ext uri="{FF2B5EF4-FFF2-40B4-BE49-F238E27FC236}">
                <a16:creationId xmlns:a16="http://schemas.microsoft.com/office/drawing/2014/main" id="{F2F6E973-7841-114B-A1A5-FD7B0E815F00}"/>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6" name="Line 22">
            <a:extLst>
              <a:ext uri="{FF2B5EF4-FFF2-40B4-BE49-F238E27FC236}">
                <a16:creationId xmlns:a16="http://schemas.microsoft.com/office/drawing/2014/main" id="{531ECD05-3B64-BC47-A0AF-10E2D8D9E883}"/>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7" name="Text Box 23">
            <a:extLst>
              <a:ext uri="{FF2B5EF4-FFF2-40B4-BE49-F238E27FC236}">
                <a16:creationId xmlns:a16="http://schemas.microsoft.com/office/drawing/2014/main" id="{3F414DD9-827C-9C42-9B81-202C4973056E}"/>
              </a:ext>
            </a:extLst>
          </p:cNvPr>
          <p:cNvSpPr txBox="1">
            <a:spLocks noChangeArrowheads="1"/>
          </p:cNvSpPr>
          <p:nvPr/>
        </p:nvSpPr>
        <p:spPr bwMode="auto">
          <a:xfrm>
            <a:off x="9766687" y="1324923"/>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z</a:t>
            </a:r>
          </a:p>
        </p:txBody>
      </p:sp>
      <p:sp>
        <p:nvSpPr>
          <p:cNvPr id="58" name="Text Box 24">
            <a:extLst>
              <a:ext uri="{FF2B5EF4-FFF2-40B4-BE49-F238E27FC236}">
                <a16:creationId xmlns:a16="http://schemas.microsoft.com/office/drawing/2014/main" id="{2123FF0D-7007-254F-86B2-C970C1E91E69}"/>
              </a:ext>
            </a:extLst>
          </p:cNvPr>
          <p:cNvSpPr txBox="1">
            <a:spLocks noChangeArrowheads="1"/>
          </p:cNvSpPr>
          <p:nvPr/>
        </p:nvSpPr>
        <p:spPr bwMode="auto">
          <a:xfrm>
            <a:off x="9315837" y="1734498"/>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y</a:t>
            </a:r>
          </a:p>
        </p:txBody>
      </p:sp>
      <p:sp>
        <p:nvSpPr>
          <p:cNvPr id="4" name="Rectangle 3">
            <a:extLst>
              <a:ext uri="{FF2B5EF4-FFF2-40B4-BE49-F238E27FC236}">
                <a16:creationId xmlns:a16="http://schemas.microsoft.com/office/drawing/2014/main" id="{F4C632F2-BDA0-48FD-B9DB-546BD032B394}"/>
              </a:ext>
            </a:extLst>
          </p:cNvPr>
          <p:cNvSpPr/>
          <p:nvPr/>
        </p:nvSpPr>
        <p:spPr>
          <a:xfrm>
            <a:off x="5406329" y="2254913"/>
            <a:ext cx="2963359" cy="2294565"/>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9" name="Straight Connector 58">
            <a:extLst>
              <a:ext uri="{FF2B5EF4-FFF2-40B4-BE49-F238E27FC236}">
                <a16:creationId xmlns:a16="http://schemas.microsoft.com/office/drawing/2014/main" id="{339E1077-A599-41FA-817C-2BE4ACF8C309}"/>
              </a:ext>
            </a:extLst>
          </p:cNvPr>
          <p:cNvCxnSpPr>
            <a:cxnSpLocks/>
          </p:cNvCxnSpPr>
          <p:nvPr/>
        </p:nvCxnSpPr>
        <p:spPr>
          <a:xfrm flipV="1">
            <a:off x="4267200" y="3144686"/>
            <a:ext cx="1676400" cy="370987"/>
          </a:xfrm>
          <a:prstGeom prst="line">
            <a:avLst/>
          </a:prstGeom>
          <a:ln w="57150">
            <a:solidFill>
              <a:srgbClr val="00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60" name="Rectangle 59">
            <a:extLst>
              <a:ext uri="{FF2B5EF4-FFF2-40B4-BE49-F238E27FC236}">
                <a16:creationId xmlns:a16="http://schemas.microsoft.com/office/drawing/2014/main" id="{FC81EEDE-A6F2-4A6A-9609-FAA0F0BBA4A4}"/>
              </a:ext>
            </a:extLst>
          </p:cNvPr>
          <p:cNvSpPr/>
          <p:nvPr/>
        </p:nvSpPr>
        <p:spPr>
          <a:xfrm>
            <a:off x="4960753" y="4648200"/>
            <a:ext cx="6316847" cy="2014068"/>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61" name="Rectangle 60">
            <a:extLst>
              <a:ext uri="{FF2B5EF4-FFF2-40B4-BE49-F238E27FC236}">
                <a16:creationId xmlns:a16="http://schemas.microsoft.com/office/drawing/2014/main" id="{26E1DCC6-8BE8-4565-B7C1-5D68714A4E7F}"/>
              </a:ext>
            </a:extLst>
          </p:cNvPr>
          <p:cNvSpPr/>
          <p:nvPr/>
        </p:nvSpPr>
        <p:spPr>
          <a:xfrm>
            <a:off x="2674095" y="5738703"/>
            <a:ext cx="1974105" cy="1078858"/>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62" name="TextBox 61">
            <a:extLst>
              <a:ext uri="{FF2B5EF4-FFF2-40B4-BE49-F238E27FC236}">
                <a16:creationId xmlns:a16="http://schemas.microsoft.com/office/drawing/2014/main" id="{9A0A67A9-4723-49AE-B342-62A903C0C05D}"/>
              </a:ext>
            </a:extLst>
          </p:cNvPr>
          <p:cNvSpPr txBox="1"/>
          <p:nvPr/>
        </p:nvSpPr>
        <p:spPr>
          <a:xfrm>
            <a:off x="2971800" y="6488949"/>
            <a:ext cx="1485742" cy="276999"/>
          </a:xfrm>
          <a:prstGeom prst="rect">
            <a:avLst/>
          </a:prstGeom>
          <a:noFill/>
        </p:spPr>
        <p:txBody>
          <a:bodyPr wrap="square" rtlCol="0">
            <a:spAutoFit/>
          </a:bodyPr>
          <a:lstStyle/>
          <a:p>
            <a:r>
              <a:rPr lang="en-US" sz="1200" dirty="0"/>
              <a:t>Must be “small”</a:t>
            </a:r>
          </a:p>
        </p:txBody>
      </p:sp>
      <mc:AlternateContent xmlns:mc="http://schemas.openxmlformats.org/markup-compatibility/2006" xmlns:a14="http://schemas.microsoft.com/office/drawing/2010/main">
        <mc:Choice Requires="a14">
          <p:sp>
            <p:nvSpPr>
              <p:cNvPr id="63" name="Object 5">
                <a:extLst>
                  <a:ext uri="{FF2B5EF4-FFF2-40B4-BE49-F238E27FC236}">
                    <a16:creationId xmlns:a16="http://schemas.microsoft.com/office/drawing/2014/main" id="{7FEBCE44-3ECA-4A64-825A-6A3AA3879794}"/>
                  </a:ext>
                </a:extLst>
              </p:cNvPr>
              <p:cNvSpPr txBox="1"/>
              <p:nvPr/>
            </p:nvSpPr>
            <p:spPr bwMode="auto">
              <a:xfrm>
                <a:off x="4971276" y="6043749"/>
                <a:ext cx="6122354" cy="660400"/>
              </a:xfrm>
              <a:prstGeom prst="rect">
                <a:avLst/>
              </a:prstGeom>
              <a:noFill/>
              <a:ln>
                <a:noFill/>
              </a:ln>
              <a:effectLst/>
            </p:spPr>
            <p:txBody>
              <a:bodyPr>
                <a:normAutofit fontScale="85000" lnSpcReduction="10000"/>
              </a:bodyPr>
              <a:lstStyle/>
              <a:p>
                <a:r>
                  <a:rPr lang="en-US" dirty="0">
                    <a:solidFill>
                      <a:srgbClr val="000000"/>
                    </a:solidFill>
                  </a:rPr>
                  <a:t>Time for one magnetic orbit   </a:t>
                </a:r>
                <a14:m>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𝜔</m:t>
                            </m:r>
                          </m:e>
                          <m:sub>
                            <m:r>
                              <a:rPr lang="en-US" i="1">
                                <a:solidFill>
                                  <a:srgbClr val="000000"/>
                                </a:solidFill>
                                <a:latin typeface="Cambria Math" panose="02040503050406030204" pitchFamily="18" charset="0"/>
                              </a:rPr>
                              <m:t>𝑐</m:t>
                            </m:r>
                          </m:sub>
                        </m:sSub>
                      </m:den>
                    </m:f>
                    <m:r>
                      <a:rPr lang="en-US" i="1">
                        <a:solidFill>
                          <a:srgbClr val="000000"/>
                        </a:solidFill>
                        <a:latin typeface="Cambria Math" panose="02040503050406030204" pitchFamily="18" charset="0"/>
                        <a:ea typeface="Cambria Math" panose="02040503050406030204" pitchFamily="18" charset="0"/>
                      </a:rPr>
                      <m:t>≫</m:t>
                    </m:r>
                    <m:r>
                      <a:rPr lang="en-US" i="1">
                        <a:solidFill>
                          <a:srgbClr val="000000"/>
                        </a:solidFill>
                        <a:latin typeface="Cambria Math" panose="02040503050406030204" pitchFamily="18" charset="0"/>
                      </a:rPr>
                      <m:t>𝜏</m:t>
                    </m:r>
                  </m:oMath>
                </a14:m>
                <a:r>
                  <a:rPr lang="en-US" dirty="0"/>
                  <a:t>  Relaxation time</a:t>
                </a:r>
              </a:p>
            </p:txBody>
          </p:sp>
        </mc:Choice>
        <mc:Fallback xmlns="">
          <p:sp>
            <p:nvSpPr>
              <p:cNvPr id="63" name="Object 5">
                <a:extLst>
                  <a:ext uri="{FF2B5EF4-FFF2-40B4-BE49-F238E27FC236}">
                    <a16:creationId xmlns:a16="http://schemas.microsoft.com/office/drawing/2014/main" id="{7FEBCE44-3ECA-4A64-825A-6A3AA3879794}"/>
                  </a:ext>
                </a:extLst>
              </p:cNvPr>
              <p:cNvSpPr txBox="1">
                <a:spLocks noRot="1" noChangeAspect="1" noMove="1" noResize="1" noEditPoints="1" noAdjustHandles="1" noChangeArrowheads="1" noChangeShapeType="1" noTextEdit="1"/>
              </p:cNvSpPr>
              <p:nvPr/>
            </p:nvSpPr>
            <p:spPr bwMode="auto">
              <a:xfrm>
                <a:off x="4971276" y="6043749"/>
                <a:ext cx="6122354" cy="660400"/>
              </a:xfrm>
              <a:prstGeom prst="rect">
                <a:avLst/>
              </a:prstGeom>
              <a:blipFill>
                <a:blip r:embed="rId18"/>
                <a:stretch>
                  <a:fillRect l="-995" t="-917" r="-796"/>
                </a:stretch>
              </a:blipFill>
              <a:ln>
                <a:noFill/>
              </a:ln>
              <a:effectLst/>
            </p:spPr>
            <p:txBody>
              <a:bodyPr/>
              <a:lstStyle/>
              <a:p>
                <a:r>
                  <a:rPr lang="en-US">
                    <a:noFill/>
                  </a:rPr>
                  <a:t> </a:t>
                </a:r>
              </a:p>
            </p:txBody>
          </p:sp>
        </mc:Fallback>
      </mc:AlternateContent>
      <p:sp>
        <p:nvSpPr>
          <p:cNvPr id="64" name="Text Box 6">
            <a:extLst>
              <a:ext uri="{FF2B5EF4-FFF2-40B4-BE49-F238E27FC236}">
                <a16:creationId xmlns:a16="http://schemas.microsoft.com/office/drawing/2014/main" id="{C50D8489-436E-4E8B-BBED-402C99D2891B}"/>
              </a:ext>
            </a:extLst>
          </p:cNvPr>
          <p:cNvSpPr txBox="1">
            <a:spLocks noChangeArrowheads="1"/>
          </p:cNvSpPr>
          <p:nvPr/>
        </p:nvSpPr>
        <p:spPr bwMode="auto">
          <a:xfrm>
            <a:off x="9145975" y="4996928"/>
            <a:ext cx="2202847" cy="830997"/>
          </a:xfrm>
          <a:prstGeom prst="rect">
            <a:avLst/>
          </a:prstGeom>
          <a:noFill/>
          <a:ln w="12700">
            <a:noFill/>
            <a:miter lim="800000"/>
            <a:headEnd/>
            <a:tailEnd/>
          </a:ln>
          <a:effectLst/>
        </p:spPr>
        <p:txBody>
          <a:bodyPr wrap="none">
            <a:spAutoFit/>
          </a:bodyPr>
          <a:lstStyle/>
          <a:p>
            <a:pPr algn="ctr"/>
            <a:r>
              <a:rPr lang="en-US" dirty="0">
                <a:latin typeface="+mn-lt"/>
                <a:sym typeface="Symbol" pitchFamily="18" charset="2"/>
              </a:rPr>
              <a:t>Limit of strong </a:t>
            </a:r>
            <a:br>
              <a:rPr lang="en-US" dirty="0">
                <a:latin typeface="+mn-lt"/>
                <a:sym typeface="Symbol" pitchFamily="18" charset="2"/>
              </a:rPr>
            </a:br>
            <a:r>
              <a:rPr lang="en-US" dirty="0">
                <a:latin typeface="+mn-lt"/>
                <a:sym typeface="Symbol" pitchFamily="18" charset="2"/>
              </a:rPr>
              <a:t>scattering</a:t>
            </a:r>
          </a:p>
        </p:txBody>
      </p:sp>
      <mc:AlternateContent xmlns:mc="http://schemas.openxmlformats.org/markup-compatibility/2006" xmlns:a14="http://schemas.microsoft.com/office/drawing/2010/main">
        <mc:Choice Requires="a14">
          <p:sp>
            <p:nvSpPr>
              <p:cNvPr id="65" name="Object 59">
                <a:extLst>
                  <a:ext uri="{FF2B5EF4-FFF2-40B4-BE49-F238E27FC236}">
                    <a16:creationId xmlns:a16="http://schemas.microsoft.com/office/drawing/2014/main" id="{6D2DDDC0-2C52-4F5F-BFD4-0EDEEA4F9F5B}"/>
                  </a:ext>
                </a:extLst>
              </p:cNvPr>
              <p:cNvSpPr txBox="1"/>
              <p:nvPr/>
            </p:nvSpPr>
            <p:spPr bwMode="auto">
              <a:xfrm>
                <a:off x="968203" y="2465526"/>
                <a:ext cx="4998416" cy="1170914"/>
              </a:xfrm>
              <a:prstGeom prst="rect">
                <a:avLst/>
              </a:prstGeom>
              <a:noFill/>
              <a:ln>
                <a:noFill/>
              </a:ln>
              <a:effectLst/>
            </p:spPr>
            <p:txBody>
              <a:bodyPr>
                <a:normAutofit/>
              </a:bodyPr>
              <a:lstStyle/>
              <a:p>
                <a14:m>
                  <m:oMath xmlns:m="http://schemas.openxmlformats.org/officeDocument/2006/math">
                    <m:acc>
                      <m:accPr>
                        <m:chr m:val="⃗"/>
                        <m:ctrlPr>
                          <a:rPr lang="en-US" sz="2600" b="0" i="1" smtClean="0">
                            <a:solidFill>
                              <a:schemeClr val="tx1"/>
                            </a:solidFill>
                            <a:latin typeface="Cambria Math" panose="02040503050406030204" pitchFamily="18" charset="0"/>
                          </a:rPr>
                        </m:ctrlPr>
                      </m:accPr>
                      <m:e>
                        <m:r>
                          <a:rPr lang="en-US" sz="2600" b="0" i="1" smtClean="0">
                            <a:solidFill>
                              <a:schemeClr val="tx1"/>
                            </a:solidFill>
                            <a:latin typeface="Cambria Math" panose="02040503050406030204" pitchFamily="18" charset="0"/>
                          </a:rPr>
                          <m:t>𝐹</m:t>
                        </m:r>
                      </m:e>
                    </m:acc>
                    <m:r>
                      <a:rPr lang="en-US" sz="2600" b="0" i="1" smtClean="0">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𝑞</m:t>
                    </m:r>
                    <m:acc>
                      <m:accPr>
                        <m:chr m:val="⃗"/>
                        <m:ctrlPr>
                          <a:rPr lang="en-US" sz="2600" b="1" i="1">
                            <a:solidFill>
                              <a:schemeClr val="tx1"/>
                            </a:solidFill>
                            <a:latin typeface="Cambria Math" panose="02040503050406030204" pitchFamily="18" charset="0"/>
                            <a:ea typeface="Cambria Math" panose="02040503050406030204" pitchFamily="18" charset="0"/>
                          </a:rPr>
                        </m:ctrlPr>
                      </m:accPr>
                      <m:e>
                        <m:r>
                          <m:rPr>
                            <m:sty m:val="p"/>
                          </m:rPr>
                          <a:rPr lang="en-US" sz="2600" b="1" i="1">
                            <a:solidFill>
                              <a:schemeClr val="tx1"/>
                            </a:solidFill>
                            <a:latin typeface="Cambria Math" panose="02040503050406030204" pitchFamily="18" charset="0"/>
                            <a:ea typeface="Cambria Math" panose="02040503050406030204" pitchFamily="18" charset="0"/>
                          </a:rPr>
                          <m:t>ℇ</m:t>
                        </m:r>
                      </m:e>
                    </m:acc>
                    <m:r>
                      <a:rPr lang="en-US" sz="2600" b="0" i="1" smtClean="0">
                        <a:solidFill>
                          <a:schemeClr val="tx1"/>
                        </a:solidFill>
                        <a:latin typeface="Cambria Math" panose="02040503050406030204" pitchFamily="18" charset="0"/>
                      </a:rPr>
                      <m:t>+</m:t>
                    </m:r>
                    <m:r>
                      <a:rPr lang="en-US" sz="2600" i="1">
                        <a:solidFill>
                          <a:schemeClr val="tx1"/>
                        </a:solidFill>
                        <a:latin typeface="Cambria Math" panose="02040503050406030204" pitchFamily="18" charset="0"/>
                      </a:rPr>
                      <m:t>𝑞</m:t>
                    </m:r>
                    <m:acc>
                      <m:accPr>
                        <m:chr m:val="⃗"/>
                        <m:ctrlPr>
                          <a:rPr lang="en-US" sz="2600" b="1" i="1" smtClean="0">
                            <a:solidFill>
                              <a:schemeClr val="tx1"/>
                            </a:solidFill>
                            <a:latin typeface="Cambria Math" panose="02040503050406030204" pitchFamily="18" charset="0"/>
                            <a:ea typeface="Cambria Math" panose="02040503050406030204" pitchFamily="18" charset="0"/>
                          </a:rPr>
                        </m:ctrlPr>
                      </m:accPr>
                      <m:e>
                        <m:r>
                          <a:rPr lang="en-US" sz="2600" b="1" i="1" smtClean="0">
                            <a:solidFill>
                              <a:schemeClr val="tx1"/>
                            </a:solidFill>
                            <a:latin typeface="Cambria Math" panose="02040503050406030204" pitchFamily="18" charset="0"/>
                            <a:ea typeface="Cambria Math" panose="02040503050406030204" pitchFamily="18" charset="0"/>
                          </a:rPr>
                          <m:t>𝒗</m:t>
                        </m:r>
                      </m:e>
                    </m:acc>
                    <m:r>
                      <a:rPr lang="en-US" sz="2600" i="1">
                        <a:solidFill>
                          <a:schemeClr val="tx1"/>
                        </a:solidFill>
                        <a:latin typeface="Cambria Math" panose="02040503050406030204" pitchFamily="18" charset="0"/>
                      </a:rPr>
                      <m:t>×</m:t>
                    </m:r>
                    <m:acc>
                      <m:accPr>
                        <m:chr m:val="⃗"/>
                        <m:ctrlPr>
                          <a:rPr lang="en-US" sz="2600" b="1" i="1" smtClean="0">
                            <a:solidFill>
                              <a:schemeClr val="tx1"/>
                            </a:solidFill>
                            <a:latin typeface="Cambria Math" panose="02040503050406030204" pitchFamily="18" charset="0"/>
                            <a:ea typeface="Cambria Math" panose="02040503050406030204" pitchFamily="18" charset="0"/>
                          </a:rPr>
                        </m:ctrlPr>
                      </m:accPr>
                      <m:e>
                        <m:r>
                          <a:rPr lang="en-US" sz="2600" b="1" i="1" smtClean="0">
                            <a:solidFill>
                              <a:schemeClr val="tx1"/>
                            </a:solidFill>
                            <a:latin typeface="Cambria Math" panose="02040503050406030204" pitchFamily="18" charset="0"/>
                            <a:ea typeface="Cambria Math" panose="02040503050406030204" pitchFamily="18" charset="0"/>
                          </a:rPr>
                          <m:t>𝑩</m:t>
                        </m:r>
                      </m:e>
                    </m:acc>
                    <m:r>
                      <a:rPr lang="en-US" sz="2600" b="0" i="1" smtClean="0">
                        <a:solidFill>
                          <a:schemeClr val="tx1"/>
                        </a:solidFill>
                        <a:latin typeface="Cambria Math" panose="02040503050406030204" pitchFamily="18" charset="0"/>
                        <a:ea typeface="Cambria Math" panose="02040503050406030204" pitchFamily="18" charset="0"/>
                      </a:rPr>
                      <m:t>+</m:t>
                    </m:r>
                    <m:f>
                      <m:fPr>
                        <m:ctrlPr>
                          <a:rPr lang="en-US" sz="2600" i="1">
                            <a:solidFill>
                              <a:schemeClr val="tx1"/>
                            </a:solidFill>
                            <a:latin typeface="Cambria Math" panose="02040503050406030204" pitchFamily="18" charset="0"/>
                          </a:rPr>
                        </m:ctrlPr>
                      </m:fPr>
                      <m:num>
                        <m:sSup>
                          <m:sSupPr>
                            <m:ctrlPr>
                              <a:rPr lang="en-US" sz="2600" i="1">
                                <a:solidFill>
                                  <a:schemeClr val="tx1"/>
                                </a:solidFill>
                                <a:latin typeface="Cambria Math" panose="02040503050406030204" pitchFamily="18" charset="0"/>
                              </a:rPr>
                            </m:ctrlPr>
                          </m:sSupPr>
                          <m:e>
                            <m:r>
                              <a:rPr lang="en-US" sz="2600" i="1">
                                <a:solidFill>
                                  <a:schemeClr val="tx1"/>
                                </a:solidFill>
                                <a:latin typeface="Cambria Math" panose="02040503050406030204" pitchFamily="18" charset="0"/>
                              </a:rPr>
                              <m:t>𝑚</m:t>
                            </m:r>
                          </m:e>
                          <m:sup>
                            <m:r>
                              <a:rPr lang="en-US" sz="2600" i="1">
                                <a:solidFill>
                                  <a:schemeClr val="tx1"/>
                                </a:solidFill>
                                <a:latin typeface="Cambria Math" panose="02040503050406030204" pitchFamily="18" charset="0"/>
                              </a:rPr>
                              <m:t>∗</m:t>
                            </m:r>
                          </m:sup>
                        </m:sSup>
                        <m:acc>
                          <m:accPr>
                            <m:chr m:val="⃗"/>
                            <m:ctrlPr>
                              <a:rPr lang="en-US" sz="2600" b="1" i="1">
                                <a:solidFill>
                                  <a:schemeClr val="tx1"/>
                                </a:solidFill>
                                <a:latin typeface="Cambria Math" panose="02040503050406030204" pitchFamily="18" charset="0"/>
                                <a:ea typeface="Cambria Math" panose="02040503050406030204" pitchFamily="18" charset="0"/>
                              </a:rPr>
                            </m:ctrlPr>
                          </m:accPr>
                          <m:e>
                            <m:r>
                              <a:rPr lang="en-US" sz="2600" b="1" i="1">
                                <a:solidFill>
                                  <a:schemeClr val="tx1"/>
                                </a:solidFill>
                                <a:latin typeface="Cambria Math" panose="02040503050406030204" pitchFamily="18" charset="0"/>
                                <a:ea typeface="Cambria Math" panose="02040503050406030204" pitchFamily="18" charset="0"/>
                              </a:rPr>
                              <m:t>𝒗</m:t>
                            </m:r>
                          </m:e>
                        </m:acc>
                      </m:num>
                      <m:den>
                        <m:r>
                          <a:rPr lang="en-US" sz="2600" i="1">
                            <a:solidFill>
                              <a:schemeClr val="tx1"/>
                            </a:solidFill>
                            <a:latin typeface="Cambria Math" panose="02040503050406030204" pitchFamily="18" charset="0"/>
                          </a:rPr>
                          <m:t>𝜏</m:t>
                        </m:r>
                      </m:den>
                    </m:f>
                    <m:r>
                      <a:rPr lang="en-US" sz="2600" i="1" smtClean="0">
                        <a:solidFill>
                          <a:schemeClr val="tx1"/>
                        </a:solidFill>
                        <a:latin typeface="Cambria Math" panose="02040503050406030204" pitchFamily="18" charset="0"/>
                      </a:rPr>
                      <m:t> </m:t>
                    </m:r>
                  </m:oMath>
                </a14:m>
                <a:r>
                  <a:rPr lang="en-US" dirty="0">
                    <a:solidFill>
                      <a:schemeClr val="tx1"/>
                    </a:solidFill>
                  </a:rPr>
                  <a:t>=0</a:t>
                </a:r>
                <a:endParaRPr lang="en-US" dirty="0">
                  <a:solidFill>
                    <a:schemeClr val="bg1"/>
                  </a:solidFill>
                </a:endParaRPr>
              </a:p>
            </p:txBody>
          </p:sp>
        </mc:Choice>
        <mc:Fallback xmlns="">
          <p:sp>
            <p:nvSpPr>
              <p:cNvPr id="65" name="Object 59">
                <a:extLst>
                  <a:ext uri="{FF2B5EF4-FFF2-40B4-BE49-F238E27FC236}">
                    <a16:creationId xmlns:a16="http://schemas.microsoft.com/office/drawing/2014/main" id="{6D2DDDC0-2C52-4F5F-BFD4-0EDEEA4F9F5B}"/>
                  </a:ext>
                </a:extLst>
              </p:cNvPr>
              <p:cNvSpPr txBox="1">
                <a:spLocks noRot="1" noChangeAspect="1" noMove="1" noResize="1" noEditPoints="1" noAdjustHandles="1" noChangeArrowheads="1" noChangeShapeType="1" noTextEdit="1"/>
              </p:cNvSpPr>
              <p:nvPr/>
            </p:nvSpPr>
            <p:spPr bwMode="auto">
              <a:xfrm>
                <a:off x="968203" y="2465526"/>
                <a:ext cx="4998416" cy="1170914"/>
              </a:xfrm>
              <a:prstGeom prst="rect">
                <a:avLst/>
              </a:prstGeom>
              <a:blipFill>
                <a:blip r:embed="rId19"/>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20">
            <p14:nvContentPartPr>
              <p14:cNvPr id="5" name="Ink 4"/>
              <p14:cNvContentPartPr/>
              <p14:nvPr/>
            </p14:nvContentPartPr>
            <p14:xfrm>
              <a:off x="1234080" y="2224080"/>
              <a:ext cx="10714320" cy="4379760"/>
            </p14:xfrm>
          </p:contentPart>
        </mc:Choice>
        <mc:Fallback xmlns="">
          <p:pic>
            <p:nvPicPr>
              <p:cNvPr id="5" name="Ink 4"/>
              <p:cNvPicPr/>
              <p:nvPr/>
            </p:nvPicPr>
            <p:blipFill>
              <a:blip r:embed="rId21"/>
              <a:stretch>
                <a:fillRect/>
              </a:stretch>
            </p:blipFill>
            <p:spPr>
              <a:xfrm>
                <a:off x="1227960" y="2211480"/>
                <a:ext cx="10729800" cy="4402080"/>
              </a:xfrm>
              <a:prstGeom prst="rect">
                <a:avLst/>
              </a:prstGeom>
            </p:spPr>
          </p:pic>
        </mc:Fallback>
      </mc:AlternateContent>
    </p:spTree>
    <p:extLst>
      <p:ext uri="{BB962C8B-B14F-4D97-AF65-F5344CB8AC3E}">
        <p14:creationId xmlns:p14="http://schemas.microsoft.com/office/powerpoint/2010/main" val="9116351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51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10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10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1000"/>
                                        <p:tgtEl>
                                          <p:spTgt spid="3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10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10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1000"/>
                                        <p:tgtEl>
                                          <p:spTgt spid="23"/>
                                        </p:tgtEl>
                                      </p:cBhvr>
                                    </p:animEffect>
                                  </p:childTnLst>
                                </p:cTn>
                              </p:par>
                            </p:childTnLst>
                          </p:cTn>
                        </p:par>
                        <p:par>
                          <p:cTn id="54" fill="hold">
                            <p:stCondLst>
                              <p:cond delay="10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10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500"/>
                                        <p:tgtEl>
                                          <p:spTgt spid="6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64"/>
                                        </p:tgtEl>
                                        <p:attrNameLst>
                                          <p:attrName>style.visibility</p:attrName>
                                        </p:attrNameLst>
                                      </p:cBhvr>
                                      <p:to>
                                        <p:strVal val="visible"/>
                                      </p:to>
                                    </p:set>
                                    <p:animEffect transition="in" filter="wipe(left)">
                                      <p:cBhvr>
                                        <p:cTn id="70"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8" grpId="0"/>
      <p:bldP spid="4" grpId="0" animBg="1"/>
      <p:bldP spid="60" grpId="0" animBg="1"/>
      <p:bldP spid="61" grpId="0" animBg="1"/>
      <p:bldP spid="62" grpId="0"/>
      <p:bldP spid="63" grpId="0"/>
      <p:bldP spid="6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Drude</a:t>
            </a:r>
            <a:r>
              <a:rPr lang="en-US" dirty="0"/>
              <a:t> Model &amp; Hall Effect …</a:t>
            </a:r>
          </a:p>
        </p:txBody>
      </p:sp>
      <p:graphicFrame>
        <p:nvGraphicFramePr>
          <p:cNvPr id="28" name="Object 3"/>
          <p:cNvGraphicFramePr>
            <a:graphicFrameLocks noChangeAspect="1"/>
          </p:cNvGraphicFramePr>
          <p:nvPr>
            <p:extLst>
              <p:ext uri="{D42A27DB-BD31-4B8C-83A1-F6EECF244321}">
                <p14:modId xmlns:p14="http://schemas.microsoft.com/office/powerpoint/2010/main" val="1689578511"/>
              </p:ext>
            </p:extLst>
          </p:nvPr>
        </p:nvGraphicFramePr>
        <p:xfrm>
          <a:off x="1121457" y="1761178"/>
          <a:ext cx="1660525" cy="554038"/>
        </p:xfrm>
        <a:graphic>
          <a:graphicData uri="http://schemas.openxmlformats.org/presentationml/2006/ole">
            <mc:AlternateContent xmlns:mc="http://schemas.openxmlformats.org/markup-compatibility/2006">
              <mc:Choice xmlns:v="urn:schemas-microsoft-com:vml" Requires="v">
                <p:oleObj name="Equation" r:id="rId3" imgW="685662" imgH="228738" progId="Equation.DSMT4">
                  <p:embed/>
                </p:oleObj>
              </mc:Choice>
              <mc:Fallback>
                <p:oleObj name="Equation" r:id="rId3" imgW="685662" imgH="228738" progId="Equation.DSMT4">
                  <p:embed/>
                  <p:pic>
                    <p:nvPicPr>
                      <p:cNvPr id="28"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457" y="1761178"/>
                        <a:ext cx="1660525" cy="55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51" name="Object 5"/>
          <p:cNvGraphicFramePr>
            <a:graphicFrameLocks noChangeAspect="1"/>
          </p:cNvGraphicFramePr>
          <p:nvPr>
            <p:extLst>
              <p:ext uri="{D42A27DB-BD31-4B8C-83A1-F6EECF244321}">
                <p14:modId xmlns:p14="http://schemas.microsoft.com/office/powerpoint/2010/main" val="3736290485"/>
              </p:ext>
            </p:extLst>
          </p:nvPr>
        </p:nvGraphicFramePr>
        <p:xfrm>
          <a:off x="1600200" y="2401848"/>
          <a:ext cx="3810000" cy="1014412"/>
        </p:xfrm>
        <a:graphic>
          <a:graphicData uri="http://schemas.openxmlformats.org/presentationml/2006/ole">
            <mc:AlternateContent xmlns:mc="http://schemas.openxmlformats.org/markup-compatibility/2006">
              <mc:Choice xmlns:v="urn:schemas-microsoft-com:vml" Requires="v">
                <p:oleObj name="Equation" r:id="rId5" imgW="1574708" imgH="418893" progId="Equation.3">
                  <p:embed/>
                </p:oleObj>
              </mc:Choice>
              <mc:Fallback>
                <p:oleObj name="Equation" r:id="rId5" imgW="1574708" imgH="418893" progId="Equation.3">
                  <p:embed/>
                  <p:pic>
                    <p:nvPicPr>
                      <p:cNvPr id="5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2401848"/>
                        <a:ext cx="3810000" cy="101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52" name="Line 5">
            <a:extLst>
              <a:ext uri="{FF2B5EF4-FFF2-40B4-BE49-F238E27FC236}">
                <a16:creationId xmlns:a16="http://schemas.microsoft.com/office/drawing/2014/main" id="{24039F19-CF39-964A-9E2E-690AAAFD2059}"/>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53" name="Freeform 6">
            <a:extLst>
              <a:ext uri="{FF2B5EF4-FFF2-40B4-BE49-F238E27FC236}">
                <a16:creationId xmlns:a16="http://schemas.microsoft.com/office/drawing/2014/main" id="{B29CC87E-9EC5-D346-B83F-92B273C8A9E2}"/>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4" name="Freeform 7">
            <a:extLst>
              <a:ext uri="{FF2B5EF4-FFF2-40B4-BE49-F238E27FC236}">
                <a16:creationId xmlns:a16="http://schemas.microsoft.com/office/drawing/2014/main" id="{29D4F5B9-D582-CD4D-AA95-1E9268BFCE79}"/>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5" name="Freeform 8">
            <a:extLst>
              <a:ext uri="{FF2B5EF4-FFF2-40B4-BE49-F238E27FC236}">
                <a16:creationId xmlns:a16="http://schemas.microsoft.com/office/drawing/2014/main" id="{2A9FC710-BD2B-694E-838B-A64DF81BE503}"/>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6" name="Freeform 9">
            <a:extLst>
              <a:ext uri="{FF2B5EF4-FFF2-40B4-BE49-F238E27FC236}">
                <a16:creationId xmlns:a16="http://schemas.microsoft.com/office/drawing/2014/main" id="{ADB34CD6-F484-404C-BF2C-63DE85EB5B5A}"/>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7" name="Freeform 10">
            <a:extLst>
              <a:ext uri="{FF2B5EF4-FFF2-40B4-BE49-F238E27FC236}">
                <a16:creationId xmlns:a16="http://schemas.microsoft.com/office/drawing/2014/main" id="{51049203-0136-4541-A66E-E84F0D9B19C6}"/>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8" name="Line 11">
            <a:extLst>
              <a:ext uri="{FF2B5EF4-FFF2-40B4-BE49-F238E27FC236}">
                <a16:creationId xmlns:a16="http://schemas.microsoft.com/office/drawing/2014/main" id="{8FA90920-29EA-804B-A321-2EB043BDA6A8}"/>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59" name="Line 12">
            <a:extLst>
              <a:ext uri="{FF2B5EF4-FFF2-40B4-BE49-F238E27FC236}">
                <a16:creationId xmlns:a16="http://schemas.microsoft.com/office/drawing/2014/main" id="{350CAAB4-7F33-0E4B-ACB0-C6ABEE2D65BD}"/>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a:latin typeface="+mn-lt"/>
            </a:endParaRPr>
          </a:p>
        </p:txBody>
      </p:sp>
      <p:sp>
        <p:nvSpPr>
          <p:cNvPr id="60" name="Text Box 13">
            <a:extLst>
              <a:ext uri="{FF2B5EF4-FFF2-40B4-BE49-F238E27FC236}">
                <a16:creationId xmlns:a16="http://schemas.microsoft.com/office/drawing/2014/main" id="{61148A34-A0F5-B24F-AD0D-43D3324879C2}"/>
              </a:ext>
            </a:extLst>
          </p:cNvPr>
          <p:cNvSpPr txBox="1">
            <a:spLocks noChangeArrowheads="1"/>
          </p:cNvSpPr>
          <p:nvPr/>
        </p:nvSpPr>
        <p:spPr bwMode="auto">
          <a:xfrm>
            <a:off x="10598537" y="1445573"/>
            <a:ext cx="1143262" cy="461665"/>
          </a:xfrm>
          <a:prstGeom prst="rect">
            <a:avLst/>
          </a:prstGeom>
          <a:noFill/>
          <a:ln w="12700">
            <a:noFill/>
            <a:miter lim="800000"/>
            <a:headEnd/>
            <a:tailEnd/>
          </a:ln>
          <a:effectLst/>
        </p:spPr>
        <p:txBody>
          <a:bodyPr wrap="none">
            <a:spAutoFit/>
          </a:bodyPr>
          <a:lstStyle/>
          <a:p>
            <a:r>
              <a:rPr lang="en-US">
                <a:latin typeface="+mn-lt"/>
                <a:sym typeface="Symbol" pitchFamily="18" charset="2"/>
              </a:rPr>
              <a:t>B Field</a:t>
            </a:r>
          </a:p>
        </p:txBody>
      </p:sp>
      <p:sp>
        <p:nvSpPr>
          <p:cNvPr id="61" name="Text Box 14">
            <a:extLst>
              <a:ext uri="{FF2B5EF4-FFF2-40B4-BE49-F238E27FC236}">
                <a16:creationId xmlns:a16="http://schemas.microsoft.com/office/drawing/2014/main" id="{D07463FB-5E30-7642-86FB-5A9ADD469B7A}"/>
              </a:ext>
            </a:extLst>
          </p:cNvPr>
          <p:cNvSpPr txBox="1">
            <a:spLocks noChangeArrowheads="1"/>
          </p:cNvSpPr>
          <p:nvPr/>
        </p:nvSpPr>
        <p:spPr bwMode="auto">
          <a:xfrm>
            <a:off x="11674862" y="2004373"/>
            <a:ext cx="298480" cy="584775"/>
          </a:xfrm>
          <a:prstGeom prst="rect">
            <a:avLst/>
          </a:prstGeom>
          <a:noFill/>
          <a:ln w="12700">
            <a:noFill/>
            <a:miter lim="800000"/>
            <a:headEnd/>
            <a:tailEnd/>
          </a:ln>
          <a:effectLst/>
        </p:spPr>
        <p:txBody>
          <a:bodyPr wrap="none">
            <a:spAutoFit/>
          </a:bodyPr>
          <a:lstStyle/>
          <a:p>
            <a:r>
              <a:rPr lang="en-US" sz="3200" b="1" i="1">
                <a:latin typeface="+mn-lt"/>
                <a:sym typeface="Symbol" pitchFamily="18" charset="2"/>
              </a:rPr>
              <a:t>I</a:t>
            </a:r>
          </a:p>
        </p:txBody>
      </p:sp>
      <p:sp>
        <p:nvSpPr>
          <p:cNvPr id="62" name="Freeform 15">
            <a:extLst>
              <a:ext uri="{FF2B5EF4-FFF2-40B4-BE49-F238E27FC236}">
                <a16:creationId xmlns:a16="http://schemas.microsoft.com/office/drawing/2014/main" id="{85090DE7-B4A3-684B-AE12-948EFFA7FA58}"/>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3" name="Oval 16">
            <a:extLst>
              <a:ext uri="{FF2B5EF4-FFF2-40B4-BE49-F238E27FC236}">
                <a16:creationId xmlns:a16="http://schemas.microsoft.com/office/drawing/2014/main" id="{7E516F0A-25CB-B646-AE9D-5BFB83F6644A}"/>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64" name="Freeform 17">
            <a:extLst>
              <a:ext uri="{FF2B5EF4-FFF2-40B4-BE49-F238E27FC236}">
                <a16:creationId xmlns:a16="http://schemas.microsoft.com/office/drawing/2014/main" id="{F6B1E7D0-F749-814F-A37F-FBC2EBD88D52}"/>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5" name="Oval 18">
            <a:extLst>
              <a:ext uri="{FF2B5EF4-FFF2-40B4-BE49-F238E27FC236}">
                <a16:creationId xmlns:a16="http://schemas.microsoft.com/office/drawing/2014/main" id="{539AB41B-8CDB-C84B-97A9-DF4871A57036}"/>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a:latin typeface="+mn-lt"/>
            </a:endParaRPr>
          </a:p>
        </p:txBody>
      </p:sp>
      <p:sp>
        <p:nvSpPr>
          <p:cNvPr id="66" name="Text Box 19">
            <a:extLst>
              <a:ext uri="{FF2B5EF4-FFF2-40B4-BE49-F238E27FC236}">
                <a16:creationId xmlns:a16="http://schemas.microsoft.com/office/drawing/2014/main" id="{C2C67100-2079-5F49-8029-93C16A16C8DC}"/>
              </a:ext>
            </a:extLst>
          </p:cNvPr>
          <p:cNvSpPr txBox="1">
            <a:spLocks noChangeArrowheads="1"/>
          </p:cNvSpPr>
          <p:nvPr/>
        </p:nvSpPr>
        <p:spPr bwMode="auto">
          <a:xfrm>
            <a:off x="9136451" y="2190110"/>
            <a:ext cx="537327" cy="461665"/>
          </a:xfrm>
          <a:prstGeom prst="rect">
            <a:avLst/>
          </a:prstGeom>
          <a:noFill/>
          <a:ln w="12700">
            <a:noFill/>
            <a:miter lim="800000"/>
            <a:headEnd/>
            <a:tailEnd/>
          </a:ln>
          <a:effectLst/>
        </p:spPr>
        <p:txBody>
          <a:bodyPr wrap="none">
            <a:spAutoFit/>
          </a:bodyPr>
          <a:lstStyle/>
          <a:p>
            <a:r>
              <a:rPr lang="en-US">
                <a:latin typeface="+mn-lt"/>
                <a:sym typeface="Symbol" pitchFamily="18" charset="2"/>
              </a:rPr>
              <a:t>V</a:t>
            </a:r>
            <a:r>
              <a:rPr lang="en-US" baseline="-25000">
                <a:latin typeface="+mn-lt"/>
                <a:sym typeface="Symbol" pitchFamily="18" charset="2"/>
              </a:rPr>
              <a:t>H</a:t>
            </a:r>
          </a:p>
        </p:txBody>
      </p:sp>
      <p:sp>
        <p:nvSpPr>
          <p:cNvPr id="67" name="Line 20">
            <a:extLst>
              <a:ext uri="{FF2B5EF4-FFF2-40B4-BE49-F238E27FC236}">
                <a16:creationId xmlns:a16="http://schemas.microsoft.com/office/drawing/2014/main" id="{A95F760A-3C85-3F4C-BF1A-526931AEF256}"/>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68" name="Line 21">
            <a:extLst>
              <a:ext uri="{FF2B5EF4-FFF2-40B4-BE49-F238E27FC236}">
                <a16:creationId xmlns:a16="http://schemas.microsoft.com/office/drawing/2014/main" id="{1A4D5EB1-EC90-CC47-89F3-5618D6C01E5B}"/>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69" name="Line 22">
            <a:extLst>
              <a:ext uri="{FF2B5EF4-FFF2-40B4-BE49-F238E27FC236}">
                <a16:creationId xmlns:a16="http://schemas.microsoft.com/office/drawing/2014/main" id="{A16EEDCF-5CC0-7144-AABF-DE9FCE78500F}"/>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70" name="Text Box 23">
            <a:extLst>
              <a:ext uri="{FF2B5EF4-FFF2-40B4-BE49-F238E27FC236}">
                <a16:creationId xmlns:a16="http://schemas.microsoft.com/office/drawing/2014/main" id="{565CE968-DFC7-4142-A252-02CBC29E8F96}"/>
              </a:ext>
            </a:extLst>
          </p:cNvPr>
          <p:cNvSpPr txBox="1">
            <a:spLocks noChangeArrowheads="1"/>
          </p:cNvSpPr>
          <p:nvPr/>
        </p:nvSpPr>
        <p:spPr bwMode="auto">
          <a:xfrm>
            <a:off x="9766687" y="1324923"/>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z</a:t>
            </a:r>
          </a:p>
        </p:txBody>
      </p:sp>
      <p:sp>
        <p:nvSpPr>
          <p:cNvPr id="71" name="Text Box 24">
            <a:extLst>
              <a:ext uri="{FF2B5EF4-FFF2-40B4-BE49-F238E27FC236}">
                <a16:creationId xmlns:a16="http://schemas.microsoft.com/office/drawing/2014/main" id="{842CE32B-506B-6946-A0D8-DAFDCF18A74D}"/>
              </a:ext>
            </a:extLst>
          </p:cNvPr>
          <p:cNvSpPr txBox="1">
            <a:spLocks noChangeArrowheads="1"/>
          </p:cNvSpPr>
          <p:nvPr/>
        </p:nvSpPr>
        <p:spPr bwMode="auto">
          <a:xfrm>
            <a:off x="9315837" y="1734498"/>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y</a:t>
            </a:r>
          </a:p>
        </p:txBody>
      </p:sp>
      <p:graphicFrame>
        <p:nvGraphicFramePr>
          <p:cNvPr id="30" name="Object 29">
            <a:extLst>
              <a:ext uri="{FF2B5EF4-FFF2-40B4-BE49-F238E27FC236}">
                <a16:creationId xmlns:a16="http://schemas.microsoft.com/office/drawing/2014/main" id="{2BA67018-D742-447B-89E7-3D95932FCDB5}"/>
              </a:ext>
            </a:extLst>
          </p:cNvPr>
          <p:cNvGraphicFramePr>
            <a:graphicFrameLocks noChangeAspect="1"/>
          </p:cNvGraphicFramePr>
          <p:nvPr>
            <p:extLst>
              <p:ext uri="{D42A27DB-BD31-4B8C-83A1-F6EECF244321}">
                <p14:modId xmlns:p14="http://schemas.microsoft.com/office/powerpoint/2010/main" val="3592888899"/>
              </p:ext>
            </p:extLst>
          </p:nvPr>
        </p:nvGraphicFramePr>
        <p:xfrm>
          <a:off x="1142999" y="750845"/>
          <a:ext cx="3141773" cy="923701"/>
        </p:xfrm>
        <a:graphic>
          <a:graphicData uri="http://schemas.openxmlformats.org/presentationml/2006/ole">
            <mc:AlternateContent xmlns:mc="http://schemas.openxmlformats.org/markup-compatibility/2006">
              <mc:Choice xmlns:v="urn:schemas-microsoft-com:vml" Requires="v">
                <p:oleObj name="Equation" r:id="rId7" imgW="1422033" imgH="418893" progId="Equation.DSMT4">
                  <p:embed/>
                </p:oleObj>
              </mc:Choice>
              <mc:Fallback>
                <p:oleObj name="Equation" r:id="rId7" imgW="1422033" imgH="418893" progId="Equation.DSMT4">
                  <p:embed/>
                  <p:pic>
                    <p:nvPicPr>
                      <p:cNvPr id="34" name="Object 3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2999" y="750845"/>
                        <a:ext cx="3141773" cy="923701"/>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31" name="Object 4">
                <a:extLst>
                  <a:ext uri="{FF2B5EF4-FFF2-40B4-BE49-F238E27FC236}">
                    <a16:creationId xmlns:a16="http://schemas.microsoft.com/office/drawing/2014/main" id="{CE8AB19C-ED2D-4425-AF27-E51637E4B9E4}"/>
                  </a:ext>
                </a:extLst>
              </p:cNvPr>
              <p:cNvSpPr txBox="1"/>
              <p:nvPr/>
            </p:nvSpPr>
            <p:spPr bwMode="auto">
              <a:xfrm>
                <a:off x="5821373" y="3331186"/>
                <a:ext cx="2465387" cy="984250"/>
              </a:xfrm>
              <a:prstGeom prst="rect">
                <a:avLst/>
              </a:prstGeom>
              <a:noFill/>
              <a:ln>
                <a:solidFill>
                  <a:srgbClr val="FF0000"/>
                </a:solid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31" name="Object 4">
                <a:extLst>
                  <a:ext uri="{FF2B5EF4-FFF2-40B4-BE49-F238E27FC236}">
                    <a16:creationId xmlns:a16="http://schemas.microsoft.com/office/drawing/2014/main" id="{CE8AB19C-ED2D-4425-AF27-E51637E4B9E4}"/>
                  </a:ext>
                </a:extLst>
              </p:cNvPr>
              <p:cNvSpPr txBox="1">
                <a:spLocks noRot="1" noChangeAspect="1" noMove="1" noResize="1" noEditPoints="1" noAdjustHandles="1" noChangeArrowheads="1" noChangeShapeType="1" noTextEdit="1"/>
              </p:cNvSpPr>
              <p:nvPr/>
            </p:nvSpPr>
            <p:spPr bwMode="auto">
              <a:xfrm>
                <a:off x="5821373" y="3331186"/>
                <a:ext cx="2465387" cy="984250"/>
              </a:xfrm>
              <a:prstGeom prst="rect">
                <a:avLst/>
              </a:prstGeom>
              <a:blipFill>
                <a:blip r:embed="rId10"/>
                <a:stretch>
                  <a:fillRect/>
                </a:stretch>
              </a:blipFill>
              <a:ln>
                <a:solidFill>
                  <a:srgbClr val="FF0000"/>
                </a:solid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bject 6">
                <a:extLst>
                  <a:ext uri="{FF2B5EF4-FFF2-40B4-BE49-F238E27FC236}">
                    <a16:creationId xmlns:a16="http://schemas.microsoft.com/office/drawing/2014/main" id="{B49E0721-507F-4FF6-96B4-0063890EB406}"/>
                  </a:ext>
                </a:extLst>
              </p:cNvPr>
              <p:cNvSpPr txBox="1"/>
              <p:nvPr/>
            </p:nvSpPr>
            <p:spPr bwMode="auto">
              <a:xfrm>
                <a:off x="9018588" y="4323710"/>
                <a:ext cx="1497005" cy="857890"/>
              </a:xfrm>
              <a:prstGeom prst="rect">
                <a:avLst/>
              </a:prstGeom>
              <a:noFill/>
              <a:ln>
                <a:solidFill>
                  <a:srgbClr val="FF0000"/>
                </a:solid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r>
                        <a:rPr lang="en-US" i="1">
                          <a:solidFill>
                            <a:srgbClr val="000000"/>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𝑞</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𝜏</m:t>
                              </m:r>
                            </m:e>
                            <m:sub>
                              <m:r>
                                <a:rPr lang="en-US" i="1">
                                  <a:solidFill>
                                    <a:schemeClr val="tx1"/>
                                  </a:solidFill>
                                  <a:latin typeface="Cambria Math" panose="02040503050406030204" pitchFamily="18" charset="0"/>
                                </a:rPr>
                                <m:t>𝑛</m:t>
                              </m:r>
                            </m:sub>
                          </m:sSub>
                        </m:num>
                        <m:den>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𝑛</m:t>
                              </m:r>
                            </m:sub>
                            <m:sup>
                              <m:r>
                                <a:rPr lang="en-US" i="1">
                                  <a:solidFill>
                                    <a:schemeClr val="tx1"/>
                                  </a:solidFill>
                                  <a:latin typeface="Cambria Math" panose="02040503050406030204" pitchFamily="18" charset="0"/>
                                </a:rPr>
                                <m:t>∗</m:t>
                              </m:r>
                            </m:sup>
                          </m:sSubSup>
                        </m:den>
                      </m:f>
                    </m:oMath>
                  </m:oMathPara>
                </a14:m>
                <a:endParaRPr lang="en-US" dirty="0"/>
              </a:p>
            </p:txBody>
          </p:sp>
        </mc:Choice>
        <mc:Fallback xmlns="">
          <p:sp>
            <p:nvSpPr>
              <p:cNvPr id="32" name="Object 6">
                <a:extLst>
                  <a:ext uri="{FF2B5EF4-FFF2-40B4-BE49-F238E27FC236}">
                    <a16:creationId xmlns:a16="http://schemas.microsoft.com/office/drawing/2014/main" id="{B49E0721-507F-4FF6-96B4-0063890EB406}"/>
                  </a:ext>
                </a:extLst>
              </p:cNvPr>
              <p:cNvSpPr txBox="1">
                <a:spLocks noRot="1" noChangeAspect="1" noMove="1" noResize="1" noEditPoints="1" noAdjustHandles="1" noChangeArrowheads="1" noChangeShapeType="1" noTextEdit="1"/>
              </p:cNvSpPr>
              <p:nvPr/>
            </p:nvSpPr>
            <p:spPr bwMode="auto">
              <a:xfrm>
                <a:off x="9018588" y="4323710"/>
                <a:ext cx="1497005" cy="857890"/>
              </a:xfrm>
              <a:prstGeom prst="rect">
                <a:avLst/>
              </a:prstGeom>
              <a:blipFill>
                <a:blip r:embed="rId11"/>
                <a:stretch>
                  <a:fillRect/>
                </a:stretch>
              </a:blipFill>
              <a:ln>
                <a:solidFill>
                  <a:srgbClr val="FF0000"/>
                </a:solid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Object 4">
                <a:extLst>
                  <a:ext uri="{FF2B5EF4-FFF2-40B4-BE49-F238E27FC236}">
                    <a16:creationId xmlns:a16="http://schemas.microsoft.com/office/drawing/2014/main" id="{CFAF575A-DFD0-437F-93F9-372AB331BDE3}"/>
                  </a:ext>
                </a:extLst>
              </p:cNvPr>
              <p:cNvSpPr txBox="1"/>
              <p:nvPr/>
            </p:nvSpPr>
            <p:spPr bwMode="auto">
              <a:xfrm>
                <a:off x="5821373" y="4495800"/>
                <a:ext cx="2715012" cy="68580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𝜎</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𝐷</m:t>
                          </m:r>
                        </m:sub>
                      </m:sSub>
                    </m:oMath>
                  </m:oMathPara>
                </a14:m>
                <a:endParaRPr lang="en-US" dirty="0"/>
              </a:p>
            </p:txBody>
          </p:sp>
        </mc:Choice>
        <mc:Fallback xmlns="">
          <p:sp>
            <p:nvSpPr>
              <p:cNvPr id="33" name="Object 4">
                <a:extLst>
                  <a:ext uri="{FF2B5EF4-FFF2-40B4-BE49-F238E27FC236}">
                    <a16:creationId xmlns:a16="http://schemas.microsoft.com/office/drawing/2014/main" id="{CFAF575A-DFD0-437F-93F9-372AB331BDE3}"/>
                  </a:ext>
                </a:extLst>
              </p:cNvPr>
              <p:cNvSpPr txBox="1">
                <a:spLocks noRot="1" noChangeAspect="1" noMove="1" noResize="1" noEditPoints="1" noAdjustHandles="1" noChangeArrowheads="1" noChangeShapeType="1" noTextEdit="1"/>
              </p:cNvSpPr>
              <p:nvPr/>
            </p:nvSpPr>
            <p:spPr bwMode="auto">
              <a:xfrm>
                <a:off x="5821373" y="4495800"/>
                <a:ext cx="2715012" cy="685800"/>
              </a:xfrm>
              <a:prstGeom prst="rect">
                <a:avLst/>
              </a:prstGeom>
              <a:blipFill>
                <a:blip r:embed="rId1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Object 6">
                <a:extLst>
                  <a:ext uri="{FF2B5EF4-FFF2-40B4-BE49-F238E27FC236}">
                    <a16:creationId xmlns:a16="http://schemas.microsoft.com/office/drawing/2014/main" id="{98D7F2B6-276F-45AC-9649-3E11B3AE4333}"/>
                  </a:ext>
                </a:extLst>
              </p:cNvPr>
              <p:cNvSpPr txBox="1"/>
              <p:nvPr/>
            </p:nvSpPr>
            <p:spPr bwMode="auto">
              <a:xfrm>
                <a:off x="9183193" y="5343526"/>
                <a:ext cx="1221670" cy="565823"/>
              </a:xfrm>
              <a:prstGeom prst="rect">
                <a:avLst/>
              </a:prstGeom>
              <a:noFill/>
              <a:ln>
                <a:solidFill>
                  <a:srgbClr val="FF0000"/>
                </a:solidFill>
              </a:ln>
              <a:effectLst/>
            </p:spPr>
            <p:txBody>
              <a:bodyPr>
                <a:normAutofit/>
              </a:bodyPr>
              <a:lstStyle/>
              <a:p>
                <a:pPr/>
                <a14:m>
                  <m:oMathPara xmlns:m="http://schemas.openxmlformats.org/officeDocument/2006/math">
                    <m:oMathParaPr>
                      <m:jc m:val="left"/>
                    </m:oMathParaPr>
                    <m:o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rPr>
                        <m:t>𝑛</m:t>
                      </m:r>
                    </m:oMath>
                  </m:oMathPara>
                </a14:m>
                <a:endParaRPr lang="en-US" dirty="0"/>
              </a:p>
            </p:txBody>
          </p:sp>
        </mc:Choice>
        <mc:Fallback xmlns="">
          <p:sp>
            <p:nvSpPr>
              <p:cNvPr id="34" name="Object 6">
                <a:extLst>
                  <a:ext uri="{FF2B5EF4-FFF2-40B4-BE49-F238E27FC236}">
                    <a16:creationId xmlns:a16="http://schemas.microsoft.com/office/drawing/2014/main" id="{98D7F2B6-276F-45AC-9649-3E11B3AE4333}"/>
                  </a:ext>
                </a:extLst>
              </p:cNvPr>
              <p:cNvSpPr txBox="1">
                <a:spLocks noRot="1" noChangeAspect="1" noMove="1" noResize="1" noEditPoints="1" noAdjustHandles="1" noChangeArrowheads="1" noChangeShapeType="1" noTextEdit="1"/>
              </p:cNvSpPr>
              <p:nvPr/>
            </p:nvSpPr>
            <p:spPr bwMode="auto">
              <a:xfrm>
                <a:off x="9183193" y="5343526"/>
                <a:ext cx="1221670" cy="565823"/>
              </a:xfrm>
              <a:prstGeom prst="rect">
                <a:avLst/>
              </a:prstGeom>
              <a:blipFill>
                <a:blip r:embed="rId13"/>
                <a:stretch>
                  <a:fillRect l="-493"/>
                </a:stretch>
              </a:blipFill>
              <a:ln>
                <a:solidFill>
                  <a:srgbClr val="FF0000"/>
                </a:solid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Object 4">
                <a:extLst>
                  <a:ext uri="{FF2B5EF4-FFF2-40B4-BE49-F238E27FC236}">
                    <a16:creationId xmlns:a16="http://schemas.microsoft.com/office/drawing/2014/main" id="{D171BEF3-1A75-4790-8E41-648EFE17F085}"/>
                  </a:ext>
                </a:extLst>
              </p:cNvPr>
              <p:cNvSpPr txBox="1"/>
              <p:nvPr/>
            </p:nvSpPr>
            <p:spPr bwMode="auto">
              <a:xfrm>
                <a:off x="5867400" y="5257800"/>
                <a:ext cx="2590800" cy="762000"/>
              </a:xfrm>
              <a:prstGeom prst="rect">
                <a:avLst/>
              </a:prstGeom>
              <a:noFill/>
              <a:ln>
                <a:noFill/>
              </a:ln>
              <a:effectLst/>
            </p:spPr>
            <p:txBody>
              <a:bodyPr>
                <a:normAutofit fontScale="92500"/>
              </a:bodyPr>
              <a:lstStyle/>
              <a:p>
                <a:pPr/>
                <a14:m>
                  <m:oMathPara xmlns:m="http://schemas.openxmlformats.org/officeDocument/2006/math">
                    <m:oMathParaPr>
                      <m:jc m:val="left"/>
                    </m:oMathParaPr>
                    <m:oMath>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𝜎</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𝑞</m:t>
                      </m:r>
                      <m:f>
                        <m:fPr>
                          <m:ctrlPr>
                            <a:rPr lang="en-US" i="1">
                              <a:latin typeface="Cambria Math" panose="02040503050406030204" pitchFamily="18" charset="0"/>
                            </a:rPr>
                          </m:ctrlPr>
                        </m:fPr>
                        <m:num>
                          <m:r>
                            <a:rPr lang="en-US" i="1">
                              <a:latin typeface="Cambria Math" panose="02040503050406030204" pitchFamily="18" charset="0"/>
                            </a:rPr>
                            <m:t>𝑞</m:t>
                          </m:r>
                          <m:sSub>
                            <m:sSubPr>
                              <m:ctrlPr>
                                <a:rPr lang="en-US" i="1">
                                  <a:latin typeface="Cambria Math" panose="02040503050406030204" pitchFamily="18" charset="0"/>
                                </a:rPr>
                              </m:ctrlPr>
                            </m:sSubPr>
                            <m:e>
                              <m:r>
                                <a:rPr lang="en-US" i="1">
                                  <a:latin typeface="Cambria Math" panose="02040503050406030204" pitchFamily="18" charset="0"/>
                                </a:rPr>
                                <m:t>𝜏</m:t>
                              </m:r>
                            </m:e>
                            <m:sub>
                              <m:r>
                                <a:rPr lang="en-US" i="1">
                                  <a:latin typeface="Cambria Math" panose="02040503050406030204" pitchFamily="18" charset="0"/>
                                </a:rPr>
                                <m:t>𝑛</m:t>
                              </m:r>
                            </m:sub>
                          </m:sSub>
                        </m:num>
                        <m:den>
                          <m:sSubSup>
                            <m:sSubSupPr>
                              <m:ctrlPr>
                                <a:rPr lang="en-US" i="1">
                                  <a:latin typeface="Cambria Math" panose="02040503050406030204" pitchFamily="18" charset="0"/>
                                </a:rPr>
                              </m:ctrlPr>
                            </m:sSubSupPr>
                            <m:e>
                              <m:r>
                                <a:rPr lang="en-US" i="1">
                                  <a:latin typeface="Cambria Math" panose="02040503050406030204" pitchFamily="18" charset="0"/>
                                </a:rPr>
                                <m:t>𝑚</m:t>
                              </m:r>
                            </m:e>
                            <m:sub>
                              <m:r>
                                <a:rPr lang="en-US" i="1">
                                  <a:latin typeface="Cambria Math" panose="02040503050406030204" pitchFamily="18" charset="0"/>
                                </a:rPr>
                                <m:t>𝑛</m:t>
                              </m:r>
                            </m:sub>
                            <m:sup>
                              <m:r>
                                <a:rPr lang="en-US" i="1">
                                  <a:latin typeface="Cambria Math" panose="02040503050406030204" pitchFamily="18" charset="0"/>
                                </a:rPr>
                                <m:t>∗</m:t>
                              </m:r>
                            </m:sup>
                          </m:sSubSup>
                        </m:den>
                      </m:f>
                      <m:r>
                        <a:rPr lang="en-US" b="0" i="1" smtClean="0">
                          <a:solidFill>
                            <a:srgbClr val="000000"/>
                          </a:solidFill>
                          <a:latin typeface="Cambria Math" panose="02040503050406030204" pitchFamily="18" charset="0"/>
                        </a:rPr>
                        <m:t>𝑛</m:t>
                      </m:r>
                    </m:oMath>
                  </m:oMathPara>
                </a14:m>
                <a:endParaRPr lang="en-US" dirty="0"/>
              </a:p>
            </p:txBody>
          </p:sp>
        </mc:Choice>
        <mc:Fallback xmlns="">
          <p:sp>
            <p:nvSpPr>
              <p:cNvPr id="36" name="Object 4">
                <a:extLst>
                  <a:ext uri="{FF2B5EF4-FFF2-40B4-BE49-F238E27FC236}">
                    <a16:creationId xmlns:a16="http://schemas.microsoft.com/office/drawing/2014/main" id="{D171BEF3-1A75-4790-8E41-648EFE17F085}"/>
                  </a:ext>
                </a:extLst>
              </p:cNvPr>
              <p:cNvSpPr txBox="1">
                <a:spLocks noRot="1" noChangeAspect="1" noMove="1" noResize="1" noEditPoints="1" noAdjustHandles="1" noChangeArrowheads="1" noChangeShapeType="1" noTextEdit="1"/>
              </p:cNvSpPr>
              <p:nvPr/>
            </p:nvSpPr>
            <p:spPr bwMode="auto">
              <a:xfrm>
                <a:off x="5867400" y="5257800"/>
                <a:ext cx="2590800" cy="762000"/>
              </a:xfrm>
              <a:prstGeom prst="rect">
                <a:avLst/>
              </a:prstGeom>
              <a:blipFill>
                <a:blip r:embed="rId1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Object 4">
                <a:extLst>
                  <a:ext uri="{FF2B5EF4-FFF2-40B4-BE49-F238E27FC236}">
                    <a16:creationId xmlns:a16="http://schemas.microsoft.com/office/drawing/2014/main" id="{7D06CA93-1C8D-4130-99D5-213F152CE94A}"/>
                  </a:ext>
                </a:extLst>
              </p:cNvPr>
              <p:cNvSpPr txBox="1"/>
              <p:nvPr/>
            </p:nvSpPr>
            <p:spPr bwMode="auto">
              <a:xfrm>
                <a:off x="2172290" y="5181600"/>
                <a:ext cx="2590800" cy="7620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𝜎</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a:solidFill>
                            <a:srgbClr val="000000"/>
                          </a:solidFill>
                          <a:latin typeface="Cambria Math" panose="02040503050406030204" pitchFamily="18" charset="0"/>
                        </a:rPr>
                        <m:t>=</m:t>
                      </m:r>
                      <m:f>
                        <m:fPr>
                          <m:ctrlPr>
                            <a:rPr lang="en-US"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𝑞</m:t>
                              </m:r>
                            </m:e>
                            <m:sup>
                              <m:r>
                                <a:rPr lang="en-US" b="0" i="1" smtClean="0">
                                  <a:latin typeface="Cambria Math" panose="02040503050406030204" pitchFamily="18" charset="0"/>
                                </a:rPr>
                                <m:t>2</m:t>
                              </m:r>
                            </m:sup>
                          </m:sSup>
                          <m:r>
                            <a:rPr lang="en-US" b="0" i="1" smtClean="0">
                              <a:latin typeface="Cambria Math" panose="02040503050406030204" pitchFamily="18" charset="0"/>
                            </a:rPr>
                            <m:t>𝑛</m:t>
                          </m:r>
                          <m:r>
                            <a:rPr lang="en-US" i="1">
                              <a:latin typeface="Cambria Math" panose="02040503050406030204" pitchFamily="18" charset="0"/>
                            </a:rPr>
                            <m:t>𝜏</m:t>
                          </m:r>
                        </m:num>
                        <m:den>
                          <m:sSubSup>
                            <m:sSubSupPr>
                              <m:ctrlPr>
                                <a:rPr lang="en-US" i="1">
                                  <a:latin typeface="Cambria Math" panose="02040503050406030204" pitchFamily="18" charset="0"/>
                                </a:rPr>
                              </m:ctrlPr>
                            </m:sSubSupPr>
                            <m:e>
                              <m:r>
                                <a:rPr lang="en-US" i="1">
                                  <a:latin typeface="Cambria Math" panose="02040503050406030204" pitchFamily="18" charset="0"/>
                                </a:rPr>
                                <m:t>𝑚</m:t>
                              </m:r>
                            </m:e>
                            <m:sub>
                              <m:r>
                                <a:rPr lang="en-US" i="1">
                                  <a:latin typeface="Cambria Math" panose="02040503050406030204" pitchFamily="18" charset="0"/>
                                </a:rPr>
                                <m:t>𝑛</m:t>
                              </m:r>
                            </m:sub>
                            <m:sup>
                              <m:r>
                                <a:rPr lang="en-US" i="1">
                                  <a:latin typeface="Cambria Math" panose="02040503050406030204" pitchFamily="18" charset="0"/>
                                </a:rPr>
                                <m:t>∗</m:t>
                              </m:r>
                            </m:sup>
                          </m:sSubSup>
                        </m:den>
                      </m:f>
                    </m:oMath>
                  </m:oMathPara>
                </a14:m>
                <a:endParaRPr lang="en-US" dirty="0"/>
              </a:p>
            </p:txBody>
          </p:sp>
        </mc:Choice>
        <mc:Fallback xmlns="">
          <p:sp>
            <p:nvSpPr>
              <p:cNvPr id="39" name="Object 4">
                <a:extLst>
                  <a:ext uri="{FF2B5EF4-FFF2-40B4-BE49-F238E27FC236}">
                    <a16:creationId xmlns:a16="http://schemas.microsoft.com/office/drawing/2014/main" id="{7D06CA93-1C8D-4130-99D5-213F152CE94A}"/>
                  </a:ext>
                </a:extLst>
              </p:cNvPr>
              <p:cNvSpPr txBox="1">
                <a:spLocks noRot="1" noChangeAspect="1" noMove="1" noResize="1" noEditPoints="1" noAdjustHandles="1" noChangeArrowheads="1" noChangeShapeType="1" noTextEdit="1"/>
              </p:cNvSpPr>
              <p:nvPr/>
            </p:nvSpPr>
            <p:spPr bwMode="auto">
              <a:xfrm>
                <a:off x="2172290" y="5181600"/>
                <a:ext cx="2590800" cy="762000"/>
              </a:xfrm>
              <a:prstGeom prst="rect">
                <a:avLst/>
              </a:prstGeom>
              <a:blipFill>
                <a:blip r:embed="rId15"/>
                <a:stretch>
                  <a:fillRect/>
                </a:stretch>
              </a:blipFill>
              <a:ln>
                <a:noFill/>
              </a:ln>
              <a:effectLst/>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CF625254-8BAD-49C2-8013-A487933F0D79}"/>
              </a:ext>
            </a:extLst>
          </p:cNvPr>
          <p:cNvCxnSpPr>
            <a:cxnSpLocks/>
          </p:cNvCxnSpPr>
          <p:nvPr/>
        </p:nvCxnSpPr>
        <p:spPr>
          <a:xfrm>
            <a:off x="7054066" y="4072228"/>
            <a:ext cx="0" cy="486416"/>
          </a:xfrm>
          <a:prstGeom prst="line">
            <a:avLst/>
          </a:prstGeom>
          <a:ln w="57150">
            <a:solidFill>
              <a:srgbClr val="00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EBEFB234-BEF5-45A9-B965-BEFE6C908116}"/>
              </a:ext>
            </a:extLst>
          </p:cNvPr>
          <p:cNvCxnSpPr>
            <a:cxnSpLocks/>
          </p:cNvCxnSpPr>
          <p:nvPr/>
        </p:nvCxnSpPr>
        <p:spPr>
          <a:xfrm flipH="1" flipV="1">
            <a:off x="8297925" y="4825358"/>
            <a:ext cx="763976" cy="80933"/>
          </a:xfrm>
          <a:prstGeom prst="line">
            <a:avLst/>
          </a:prstGeom>
          <a:ln w="57150">
            <a:solidFill>
              <a:srgbClr val="00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61154DB8-87B7-4956-8225-04FFF5A97179}"/>
              </a:ext>
            </a:extLst>
          </p:cNvPr>
          <p:cNvCxnSpPr>
            <a:cxnSpLocks/>
          </p:cNvCxnSpPr>
          <p:nvPr/>
        </p:nvCxnSpPr>
        <p:spPr>
          <a:xfrm flipH="1" flipV="1">
            <a:off x="8297925" y="5029200"/>
            <a:ext cx="763976" cy="565822"/>
          </a:xfrm>
          <a:prstGeom prst="line">
            <a:avLst/>
          </a:prstGeom>
          <a:ln w="57150">
            <a:solidFill>
              <a:srgbClr val="00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F66EB0BC-00AA-457E-BD4E-3F65FA551FB9}"/>
              </a:ext>
            </a:extLst>
          </p:cNvPr>
          <p:cNvCxnSpPr>
            <a:cxnSpLocks/>
          </p:cNvCxnSpPr>
          <p:nvPr/>
        </p:nvCxnSpPr>
        <p:spPr>
          <a:xfrm flipH="1">
            <a:off x="4059760" y="5595022"/>
            <a:ext cx="1579040" cy="0"/>
          </a:xfrm>
          <a:prstGeom prst="line">
            <a:avLst/>
          </a:prstGeom>
          <a:ln w="57150">
            <a:solidFill>
              <a:srgbClr val="00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graphicFrame>
        <p:nvGraphicFramePr>
          <p:cNvPr id="72" name="Object 25">
            <a:extLst>
              <a:ext uri="{FF2B5EF4-FFF2-40B4-BE49-F238E27FC236}">
                <a16:creationId xmlns:a16="http://schemas.microsoft.com/office/drawing/2014/main" id="{69C57375-763B-480A-9569-BE1D0A13796E}"/>
              </a:ext>
            </a:extLst>
          </p:cNvPr>
          <p:cNvGraphicFramePr>
            <a:graphicFrameLocks noChangeAspect="1"/>
          </p:cNvGraphicFramePr>
          <p:nvPr/>
        </p:nvGraphicFramePr>
        <p:xfrm>
          <a:off x="1617663" y="3673436"/>
          <a:ext cx="2813050" cy="574675"/>
        </p:xfrm>
        <a:graphic>
          <a:graphicData uri="http://schemas.openxmlformats.org/presentationml/2006/ole">
            <mc:AlternateContent xmlns:mc="http://schemas.openxmlformats.org/markup-compatibility/2006">
              <mc:Choice xmlns:v="urn:schemas-microsoft-com:vml" Requires="v">
                <p:oleObj name="Equation" r:id="rId16" imgW="1117233" imgH="228738" progId="Equation.DSMT4">
                  <p:embed/>
                </p:oleObj>
              </mc:Choice>
              <mc:Fallback>
                <p:oleObj name="Equation" r:id="rId16" imgW="1117233" imgH="228738" progId="Equation.DSMT4">
                  <p:embed/>
                  <p:pic>
                    <p:nvPicPr>
                      <p:cNvPr id="50" name="Object 2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17663" y="3673436"/>
                        <a:ext cx="281305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cxnSp>
        <p:nvCxnSpPr>
          <p:cNvPr id="73" name="Straight Connector 72">
            <a:extLst>
              <a:ext uri="{FF2B5EF4-FFF2-40B4-BE49-F238E27FC236}">
                <a16:creationId xmlns:a16="http://schemas.microsoft.com/office/drawing/2014/main" id="{087415EB-0616-4E43-AFBF-377CE1C869A1}"/>
              </a:ext>
            </a:extLst>
          </p:cNvPr>
          <p:cNvCxnSpPr>
            <a:cxnSpLocks/>
          </p:cNvCxnSpPr>
          <p:nvPr/>
        </p:nvCxnSpPr>
        <p:spPr>
          <a:xfrm flipH="1" flipV="1">
            <a:off x="2209800" y="4323710"/>
            <a:ext cx="914400" cy="1086490"/>
          </a:xfrm>
          <a:prstGeom prst="line">
            <a:avLst/>
          </a:prstGeom>
          <a:ln w="57150">
            <a:solidFill>
              <a:srgbClr val="00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F59C38AB-6DC7-4169-A368-BB6390EF7255}"/>
              </a:ext>
            </a:extLst>
          </p:cNvPr>
          <p:cNvCxnSpPr>
            <a:cxnSpLocks/>
          </p:cNvCxnSpPr>
          <p:nvPr/>
        </p:nvCxnSpPr>
        <p:spPr>
          <a:xfrm flipV="1">
            <a:off x="3161710" y="4198999"/>
            <a:ext cx="43925" cy="1211201"/>
          </a:xfrm>
          <a:prstGeom prst="line">
            <a:avLst/>
          </a:prstGeom>
          <a:ln w="57150">
            <a:solidFill>
              <a:srgbClr val="00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8">
            <p14:nvContentPartPr>
              <p14:cNvPr id="3" name="Ink 2"/>
              <p14:cNvContentPartPr/>
              <p14:nvPr/>
            </p14:nvContentPartPr>
            <p14:xfrm>
              <a:off x="2160360" y="1681560"/>
              <a:ext cx="8497440" cy="3603960"/>
            </p14:xfrm>
          </p:contentPart>
        </mc:Choice>
        <mc:Fallback xmlns="">
          <p:pic>
            <p:nvPicPr>
              <p:cNvPr id="3" name="Ink 2"/>
              <p:cNvPicPr/>
              <p:nvPr/>
            </p:nvPicPr>
            <p:blipFill>
              <a:blip r:embed="rId19"/>
              <a:stretch>
                <a:fillRect/>
              </a:stretch>
            </p:blipFill>
            <p:spPr>
              <a:xfrm>
                <a:off x="2152800" y="1674000"/>
                <a:ext cx="8516520" cy="3623040"/>
              </a:xfrm>
              <a:prstGeom prst="rect">
                <a:avLst/>
              </a:prstGeom>
            </p:spPr>
          </p:pic>
        </mc:Fallback>
      </mc:AlternateContent>
    </p:spTree>
    <p:extLst>
      <p:ext uri="{BB962C8B-B14F-4D97-AF65-F5344CB8AC3E}">
        <p14:creationId xmlns:p14="http://schemas.microsoft.com/office/powerpoint/2010/main" val="33420665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left)">
                                      <p:cBhvr>
                                        <p:cTn id="12" dur="10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72"/>
                                        </p:tgtEl>
                                        <p:attrNameLst>
                                          <p:attrName>style.visibility</p:attrName>
                                        </p:attrNameLst>
                                      </p:cBhvr>
                                      <p:to>
                                        <p:strVal val="visible"/>
                                      </p:to>
                                    </p:set>
                                    <p:animEffect transition="in" filter="wipe(left)">
                                      <p:cBhvr>
                                        <p:cTn id="57" dur="1000"/>
                                        <p:tgtEl>
                                          <p:spTgt spid="72"/>
                                        </p:tgtEl>
                                      </p:cBhvr>
                                    </p:animEffect>
                                  </p:childTnLst>
                                </p:cTn>
                              </p:par>
                              <p:par>
                                <p:cTn id="58" presetID="10" presetClass="entr" presetSubtype="0" fill="hold" nodeType="with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fade">
                                      <p:cBhvr>
                                        <p:cTn id="60" dur="500"/>
                                        <p:tgtEl>
                                          <p:spTgt spid="73"/>
                                        </p:tgtEl>
                                      </p:cBhvr>
                                    </p:animEffect>
                                  </p:childTnLst>
                                </p:cTn>
                              </p:par>
                              <p:par>
                                <p:cTn id="61" presetID="10" presetClass="entr" presetSubtype="0"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Effect transition="in" filter="fade">
                                      <p:cBhvr>
                                        <p:cTn id="6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p:bldP spid="34" grpId="0" animBg="1"/>
      <p:bldP spid="36" grpId="0"/>
      <p:bldP spid="3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Drude</a:t>
            </a:r>
            <a:r>
              <a:rPr lang="en-US" dirty="0"/>
              <a:t> Model &amp; Hall Effect …</a:t>
            </a:r>
          </a:p>
        </p:txBody>
      </p:sp>
      <p:graphicFrame>
        <p:nvGraphicFramePr>
          <p:cNvPr id="28" name="Object 3"/>
          <p:cNvGraphicFramePr>
            <a:graphicFrameLocks noChangeAspect="1"/>
          </p:cNvGraphicFramePr>
          <p:nvPr/>
        </p:nvGraphicFramePr>
        <p:xfrm>
          <a:off x="1121457" y="1761178"/>
          <a:ext cx="1660525" cy="554038"/>
        </p:xfrm>
        <a:graphic>
          <a:graphicData uri="http://schemas.openxmlformats.org/presentationml/2006/ole">
            <mc:AlternateContent xmlns:mc="http://schemas.openxmlformats.org/markup-compatibility/2006">
              <mc:Choice xmlns:v="urn:schemas-microsoft-com:vml" Requires="v">
                <p:oleObj name="Equation" r:id="rId3" imgW="685662" imgH="228738" progId="Equation.DSMT4">
                  <p:embed/>
                </p:oleObj>
              </mc:Choice>
              <mc:Fallback>
                <p:oleObj name="Equation" r:id="rId3" imgW="685662" imgH="228738" progId="Equation.DSMT4">
                  <p:embed/>
                  <p:pic>
                    <p:nvPicPr>
                      <p:cNvPr id="28"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457" y="1761178"/>
                        <a:ext cx="1660525" cy="55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29" name="Object 4"/>
          <p:cNvGraphicFramePr>
            <a:graphicFrameLocks noChangeAspect="1"/>
          </p:cNvGraphicFramePr>
          <p:nvPr/>
        </p:nvGraphicFramePr>
        <p:xfrm>
          <a:off x="977901" y="4951412"/>
          <a:ext cx="4386263" cy="1068388"/>
        </p:xfrm>
        <a:graphic>
          <a:graphicData uri="http://schemas.openxmlformats.org/presentationml/2006/ole">
            <mc:AlternateContent xmlns:mc="http://schemas.openxmlformats.org/markup-compatibility/2006">
              <mc:Choice xmlns:v="urn:schemas-microsoft-com:vml" Requires="v">
                <p:oleObj name="Equation" r:id="rId5" imgW="1980924" imgH="482278" progId="Equation.DSMT4">
                  <p:embed/>
                </p:oleObj>
              </mc:Choice>
              <mc:Fallback>
                <p:oleObj name="Equation" r:id="rId5" imgW="1980924" imgH="482278" progId="Equation.DSMT4">
                  <p:embed/>
                  <p:pic>
                    <p:nvPicPr>
                      <p:cNvPr id="29"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7901" y="4951412"/>
                        <a:ext cx="4386263"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50" name="Object 25"/>
          <p:cNvGraphicFramePr>
            <a:graphicFrameLocks noChangeAspect="1"/>
          </p:cNvGraphicFramePr>
          <p:nvPr/>
        </p:nvGraphicFramePr>
        <p:xfrm>
          <a:off x="1617663" y="3673436"/>
          <a:ext cx="2813050" cy="574675"/>
        </p:xfrm>
        <a:graphic>
          <a:graphicData uri="http://schemas.openxmlformats.org/presentationml/2006/ole">
            <mc:AlternateContent xmlns:mc="http://schemas.openxmlformats.org/markup-compatibility/2006">
              <mc:Choice xmlns:v="urn:schemas-microsoft-com:vml" Requires="v">
                <p:oleObj name="Equation" r:id="rId7" imgW="1117233" imgH="228738" progId="Equation.DSMT4">
                  <p:embed/>
                </p:oleObj>
              </mc:Choice>
              <mc:Fallback>
                <p:oleObj name="Equation" r:id="rId7" imgW="1117233" imgH="228738" progId="Equation.DSMT4">
                  <p:embed/>
                  <p:pic>
                    <p:nvPicPr>
                      <p:cNvPr id="5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7663" y="3673436"/>
                        <a:ext cx="281305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51" name="Object 5"/>
          <p:cNvGraphicFramePr>
            <a:graphicFrameLocks noChangeAspect="1"/>
          </p:cNvGraphicFramePr>
          <p:nvPr/>
        </p:nvGraphicFramePr>
        <p:xfrm>
          <a:off x="1600200" y="2401848"/>
          <a:ext cx="3810000" cy="1014412"/>
        </p:xfrm>
        <a:graphic>
          <a:graphicData uri="http://schemas.openxmlformats.org/presentationml/2006/ole">
            <mc:AlternateContent xmlns:mc="http://schemas.openxmlformats.org/markup-compatibility/2006">
              <mc:Choice xmlns:v="urn:schemas-microsoft-com:vml" Requires="v">
                <p:oleObj name="Equation" r:id="rId9" imgW="1574708" imgH="418893" progId="Equation.3">
                  <p:embed/>
                </p:oleObj>
              </mc:Choice>
              <mc:Fallback>
                <p:oleObj name="Equation" r:id="rId9" imgW="1574708" imgH="418893" progId="Equation.3">
                  <p:embed/>
                  <p:pic>
                    <p:nvPicPr>
                      <p:cNvPr id="5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0200" y="2401848"/>
                        <a:ext cx="3810000" cy="101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cxnSp>
        <p:nvCxnSpPr>
          <p:cNvPr id="5" name="Curved Connector 4"/>
          <p:cNvCxnSpPr>
            <a:cxnSpLocks/>
          </p:cNvCxnSpPr>
          <p:nvPr/>
        </p:nvCxnSpPr>
        <p:spPr>
          <a:xfrm>
            <a:off x="4456945" y="3828619"/>
            <a:ext cx="1766055" cy="438581"/>
          </a:xfrm>
          <a:prstGeom prst="curvedConnector3">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8" name="Object 7"/>
          <p:cNvGraphicFramePr>
            <a:graphicFrameLocks noChangeAspect="1"/>
          </p:cNvGraphicFramePr>
          <p:nvPr/>
        </p:nvGraphicFramePr>
        <p:xfrm>
          <a:off x="6223001" y="2708083"/>
          <a:ext cx="2242093" cy="1886639"/>
        </p:xfrm>
        <a:graphic>
          <a:graphicData uri="http://schemas.openxmlformats.org/presentationml/2006/ole">
            <mc:AlternateContent xmlns:mc="http://schemas.openxmlformats.org/markup-compatibility/2006">
              <mc:Choice xmlns:v="urn:schemas-microsoft-com:vml" Requires="v">
                <p:oleObj name="Equation" r:id="rId11" imgW="1032840" imgH="868320" progId="Equation.3">
                  <p:embed/>
                </p:oleObj>
              </mc:Choice>
              <mc:Fallback>
                <p:oleObj name="Equation" r:id="rId11" imgW="1032840" imgH="868320" progId="Equation.3">
                  <p:embed/>
                  <p:pic>
                    <p:nvPicPr>
                      <p:cNvPr id="8"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23001" y="2708083"/>
                        <a:ext cx="2242093" cy="18866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 name="Line 5">
            <a:extLst>
              <a:ext uri="{FF2B5EF4-FFF2-40B4-BE49-F238E27FC236}">
                <a16:creationId xmlns:a16="http://schemas.microsoft.com/office/drawing/2014/main" id="{24039F19-CF39-964A-9E2E-690AAAFD2059}"/>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53" name="Freeform 6">
            <a:extLst>
              <a:ext uri="{FF2B5EF4-FFF2-40B4-BE49-F238E27FC236}">
                <a16:creationId xmlns:a16="http://schemas.microsoft.com/office/drawing/2014/main" id="{B29CC87E-9EC5-D346-B83F-92B273C8A9E2}"/>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4" name="Freeform 7">
            <a:extLst>
              <a:ext uri="{FF2B5EF4-FFF2-40B4-BE49-F238E27FC236}">
                <a16:creationId xmlns:a16="http://schemas.microsoft.com/office/drawing/2014/main" id="{29D4F5B9-D582-CD4D-AA95-1E9268BFCE79}"/>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5" name="Freeform 8">
            <a:extLst>
              <a:ext uri="{FF2B5EF4-FFF2-40B4-BE49-F238E27FC236}">
                <a16:creationId xmlns:a16="http://schemas.microsoft.com/office/drawing/2014/main" id="{2A9FC710-BD2B-694E-838B-A64DF81BE503}"/>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6" name="Freeform 9">
            <a:extLst>
              <a:ext uri="{FF2B5EF4-FFF2-40B4-BE49-F238E27FC236}">
                <a16:creationId xmlns:a16="http://schemas.microsoft.com/office/drawing/2014/main" id="{ADB34CD6-F484-404C-BF2C-63DE85EB5B5A}"/>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7" name="Freeform 10">
            <a:extLst>
              <a:ext uri="{FF2B5EF4-FFF2-40B4-BE49-F238E27FC236}">
                <a16:creationId xmlns:a16="http://schemas.microsoft.com/office/drawing/2014/main" id="{51049203-0136-4541-A66E-E84F0D9B19C6}"/>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58" name="Line 11">
            <a:extLst>
              <a:ext uri="{FF2B5EF4-FFF2-40B4-BE49-F238E27FC236}">
                <a16:creationId xmlns:a16="http://schemas.microsoft.com/office/drawing/2014/main" id="{8FA90920-29EA-804B-A321-2EB043BDA6A8}"/>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59" name="Line 12">
            <a:extLst>
              <a:ext uri="{FF2B5EF4-FFF2-40B4-BE49-F238E27FC236}">
                <a16:creationId xmlns:a16="http://schemas.microsoft.com/office/drawing/2014/main" id="{350CAAB4-7F33-0E4B-ACB0-C6ABEE2D65BD}"/>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a:latin typeface="+mn-lt"/>
            </a:endParaRPr>
          </a:p>
        </p:txBody>
      </p:sp>
      <p:sp>
        <p:nvSpPr>
          <p:cNvPr id="60" name="Text Box 13">
            <a:extLst>
              <a:ext uri="{FF2B5EF4-FFF2-40B4-BE49-F238E27FC236}">
                <a16:creationId xmlns:a16="http://schemas.microsoft.com/office/drawing/2014/main" id="{61148A34-A0F5-B24F-AD0D-43D3324879C2}"/>
              </a:ext>
            </a:extLst>
          </p:cNvPr>
          <p:cNvSpPr txBox="1">
            <a:spLocks noChangeArrowheads="1"/>
          </p:cNvSpPr>
          <p:nvPr/>
        </p:nvSpPr>
        <p:spPr bwMode="auto">
          <a:xfrm>
            <a:off x="10598537" y="1445573"/>
            <a:ext cx="1143262" cy="461665"/>
          </a:xfrm>
          <a:prstGeom prst="rect">
            <a:avLst/>
          </a:prstGeom>
          <a:noFill/>
          <a:ln w="12700">
            <a:noFill/>
            <a:miter lim="800000"/>
            <a:headEnd/>
            <a:tailEnd/>
          </a:ln>
          <a:effectLst/>
        </p:spPr>
        <p:txBody>
          <a:bodyPr wrap="none">
            <a:spAutoFit/>
          </a:bodyPr>
          <a:lstStyle/>
          <a:p>
            <a:r>
              <a:rPr lang="en-US">
                <a:latin typeface="+mn-lt"/>
                <a:sym typeface="Symbol" pitchFamily="18" charset="2"/>
              </a:rPr>
              <a:t>B Field</a:t>
            </a:r>
          </a:p>
        </p:txBody>
      </p:sp>
      <p:sp>
        <p:nvSpPr>
          <p:cNvPr id="61" name="Text Box 14">
            <a:extLst>
              <a:ext uri="{FF2B5EF4-FFF2-40B4-BE49-F238E27FC236}">
                <a16:creationId xmlns:a16="http://schemas.microsoft.com/office/drawing/2014/main" id="{D07463FB-5E30-7642-86FB-5A9ADD469B7A}"/>
              </a:ext>
            </a:extLst>
          </p:cNvPr>
          <p:cNvSpPr txBox="1">
            <a:spLocks noChangeArrowheads="1"/>
          </p:cNvSpPr>
          <p:nvPr/>
        </p:nvSpPr>
        <p:spPr bwMode="auto">
          <a:xfrm>
            <a:off x="11674862" y="2004373"/>
            <a:ext cx="298480" cy="584775"/>
          </a:xfrm>
          <a:prstGeom prst="rect">
            <a:avLst/>
          </a:prstGeom>
          <a:noFill/>
          <a:ln w="12700">
            <a:noFill/>
            <a:miter lim="800000"/>
            <a:headEnd/>
            <a:tailEnd/>
          </a:ln>
          <a:effectLst/>
        </p:spPr>
        <p:txBody>
          <a:bodyPr wrap="none">
            <a:spAutoFit/>
          </a:bodyPr>
          <a:lstStyle/>
          <a:p>
            <a:r>
              <a:rPr lang="en-US" sz="3200" b="1" i="1">
                <a:latin typeface="+mn-lt"/>
                <a:sym typeface="Symbol" pitchFamily="18" charset="2"/>
              </a:rPr>
              <a:t>I</a:t>
            </a:r>
          </a:p>
        </p:txBody>
      </p:sp>
      <p:sp>
        <p:nvSpPr>
          <p:cNvPr id="62" name="Freeform 15">
            <a:extLst>
              <a:ext uri="{FF2B5EF4-FFF2-40B4-BE49-F238E27FC236}">
                <a16:creationId xmlns:a16="http://schemas.microsoft.com/office/drawing/2014/main" id="{85090DE7-B4A3-684B-AE12-948EFFA7FA58}"/>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3" name="Oval 16">
            <a:extLst>
              <a:ext uri="{FF2B5EF4-FFF2-40B4-BE49-F238E27FC236}">
                <a16:creationId xmlns:a16="http://schemas.microsoft.com/office/drawing/2014/main" id="{7E516F0A-25CB-B646-AE9D-5BFB83F6644A}"/>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64" name="Freeform 17">
            <a:extLst>
              <a:ext uri="{FF2B5EF4-FFF2-40B4-BE49-F238E27FC236}">
                <a16:creationId xmlns:a16="http://schemas.microsoft.com/office/drawing/2014/main" id="{F6B1E7D0-F749-814F-A37F-FBC2EBD88D52}"/>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65" name="Oval 18">
            <a:extLst>
              <a:ext uri="{FF2B5EF4-FFF2-40B4-BE49-F238E27FC236}">
                <a16:creationId xmlns:a16="http://schemas.microsoft.com/office/drawing/2014/main" id="{539AB41B-8CDB-C84B-97A9-DF4871A57036}"/>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a:latin typeface="+mn-lt"/>
            </a:endParaRPr>
          </a:p>
        </p:txBody>
      </p:sp>
      <p:sp>
        <p:nvSpPr>
          <p:cNvPr id="66" name="Text Box 19">
            <a:extLst>
              <a:ext uri="{FF2B5EF4-FFF2-40B4-BE49-F238E27FC236}">
                <a16:creationId xmlns:a16="http://schemas.microsoft.com/office/drawing/2014/main" id="{C2C67100-2079-5F49-8029-93C16A16C8DC}"/>
              </a:ext>
            </a:extLst>
          </p:cNvPr>
          <p:cNvSpPr txBox="1">
            <a:spLocks noChangeArrowheads="1"/>
          </p:cNvSpPr>
          <p:nvPr/>
        </p:nvSpPr>
        <p:spPr bwMode="auto">
          <a:xfrm>
            <a:off x="9136451" y="2190110"/>
            <a:ext cx="537327" cy="461665"/>
          </a:xfrm>
          <a:prstGeom prst="rect">
            <a:avLst/>
          </a:prstGeom>
          <a:noFill/>
          <a:ln w="12700">
            <a:noFill/>
            <a:miter lim="800000"/>
            <a:headEnd/>
            <a:tailEnd/>
          </a:ln>
          <a:effectLst/>
        </p:spPr>
        <p:txBody>
          <a:bodyPr wrap="none">
            <a:spAutoFit/>
          </a:bodyPr>
          <a:lstStyle/>
          <a:p>
            <a:r>
              <a:rPr lang="en-US">
                <a:latin typeface="+mn-lt"/>
                <a:sym typeface="Symbol" pitchFamily="18" charset="2"/>
              </a:rPr>
              <a:t>V</a:t>
            </a:r>
            <a:r>
              <a:rPr lang="en-US" baseline="-25000">
                <a:latin typeface="+mn-lt"/>
                <a:sym typeface="Symbol" pitchFamily="18" charset="2"/>
              </a:rPr>
              <a:t>H</a:t>
            </a:r>
          </a:p>
        </p:txBody>
      </p:sp>
      <p:sp>
        <p:nvSpPr>
          <p:cNvPr id="67" name="Line 20">
            <a:extLst>
              <a:ext uri="{FF2B5EF4-FFF2-40B4-BE49-F238E27FC236}">
                <a16:creationId xmlns:a16="http://schemas.microsoft.com/office/drawing/2014/main" id="{A95F760A-3C85-3F4C-BF1A-526931AEF256}"/>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68" name="Line 21">
            <a:extLst>
              <a:ext uri="{FF2B5EF4-FFF2-40B4-BE49-F238E27FC236}">
                <a16:creationId xmlns:a16="http://schemas.microsoft.com/office/drawing/2014/main" id="{1A4D5EB1-EC90-CC47-89F3-5618D6C01E5B}"/>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69" name="Line 22">
            <a:extLst>
              <a:ext uri="{FF2B5EF4-FFF2-40B4-BE49-F238E27FC236}">
                <a16:creationId xmlns:a16="http://schemas.microsoft.com/office/drawing/2014/main" id="{A16EEDCF-5CC0-7144-AABF-DE9FCE78500F}"/>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70" name="Text Box 23">
            <a:extLst>
              <a:ext uri="{FF2B5EF4-FFF2-40B4-BE49-F238E27FC236}">
                <a16:creationId xmlns:a16="http://schemas.microsoft.com/office/drawing/2014/main" id="{565CE968-DFC7-4142-A252-02CBC29E8F96}"/>
              </a:ext>
            </a:extLst>
          </p:cNvPr>
          <p:cNvSpPr txBox="1">
            <a:spLocks noChangeArrowheads="1"/>
          </p:cNvSpPr>
          <p:nvPr/>
        </p:nvSpPr>
        <p:spPr bwMode="auto">
          <a:xfrm>
            <a:off x="9766687" y="1324923"/>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z</a:t>
            </a:r>
          </a:p>
        </p:txBody>
      </p:sp>
      <p:sp>
        <p:nvSpPr>
          <p:cNvPr id="71" name="Text Box 24">
            <a:extLst>
              <a:ext uri="{FF2B5EF4-FFF2-40B4-BE49-F238E27FC236}">
                <a16:creationId xmlns:a16="http://schemas.microsoft.com/office/drawing/2014/main" id="{842CE32B-506B-6946-A0D8-DAFDCF18A74D}"/>
              </a:ext>
            </a:extLst>
          </p:cNvPr>
          <p:cNvSpPr txBox="1">
            <a:spLocks noChangeArrowheads="1"/>
          </p:cNvSpPr>
          <p:nvPr/>
        </p:nvSpPr>
        <p:spPr bwMode="auto">
          <a:xfrm>
            <a:off x="9315837" y="1734498"/>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y</a:t>
            </a:r>
          </a:p>
        </p:txBody>
      </p:sp>
      <p:graphicFrame>
        <p:nvGraphicFramePr>
          <p:cNvPr id="30" name="Object 29">
            <a:extLst>
              <a:ext uri="{FF2B5EF4-FFF2-40B4-BE49-F238E27FC236}">
                <a16:creationId xmlns:a16="http://schemas.microsoft.com/office/drawing/2014/main" id="{2BA67018-D742-447B-89E7-3D95932FCDB5}"/>
              </a:ext>
            </a:extLst>
          </p:cNvPr>
          <p:cNvGraphicFramePr>
            <a:graphicFrameLocks noChangeAspect="1"/>
          </p:cNvGraphicFramePr>
          <p:nvPr/>
        </p:nvGraphicFramePr>
        <p:xfrm>
          <a:off x="1142999" y="750845"/>
          <a:ext cx="3141773" cy="923701"/>
        </p:xfrm>
        <a:graphic>
          <a:graphicData uri="http://schemas.openxmlformats.org/presentationml/2006/ole">
            <mc:AlternateContent xmlns:mc="http://schemas.openxmlformats.org/markup-compatibility/2006">
              <mc:Choice xmlns:v="urn:schemas-microsoft-com:vml" Requires="v">
                <p:oleObj name="Equation" r:id="rId13" imgW="1422033" imgH="418893" progId="Equation.DSMT4">
                  <p:embed/>
                </p:oleObj>
              </mc:Choice>
              <mc:Fallback>
                <p:oleObj name="Equation" r:id="rId13" imgW="1422033" imgH="418893" progId="Equation.DSMT4">
                  <p:embed/>
                  <p:pic>
                    <p:nvPicPr>
                      <p:cNvPr id="30" name="Object 29">
                        <a:extLst>
                          <a:ext uri="{FF2B5EF4-FFF2-40B4-BE49-F238E27FC236}">
                            <a16:creationId xmlns:a16="http://schemas.microsoft.com/office/drawing/2014/main" id="{2BA67018-D742-447B-89E7-3D95932FCDB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42999" y="750845"/>
                        <a:ext cx="3141773" cy="923701"/>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33" name="Object 4">
                <a:extLst>
                  <a:ext uri="{FF2B5EF4-FFF2-40B4-BE49-F238E27FC236}">
                    <a16:creationId xmlns:a16="http://schemas.microsoft.com/office/drawing/2014/main" id="{EFE1E59A-3555-4019-81AE-536F9C3B1696}"/>
                  </a:ext>
                </a:extLst>
              </p:cNvPr>
              <p:cNvSpPr txBox="1"/>
              <p:nvPr/>
            </p:nvSpPr>
            <p:spPr bwMode="auto">
              <a:xfrm>
                <a:off x="9673778" y="6145098"/>
                <a:ext cx="2068125" cy="85789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𝜌</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smtClean="0">
                          <a:solidFill>
                            <a:srgbClr val="000000"/>
                          </a:solidFill>
                          <a:latin typeface="Cambria Math" panose="02040503050406030204" pitchFamily="18" charset="0"/>
                        </a:rPr>
                        <m:t>=</m:t>
                      </m:r>
                      <m:f>
                        <m:fPr>
                          <m:ctrlPr>
                            <a:rPr lang="en-US" sz="1800" i="1">
                              <a:solidFill>
                                <a:srgbClr val="000000"/>
                              </a:solidFill>
                              <a:latin typeface="Cambria Math" panose="02040503050406030204" pitchFamily="18" charset="0"/>
                            </a:rPr>
                          </m:ctrlPr>
                        </m:fPr>
                        <m:num>
                          <m:r>
                            <a:rPr lang="en-US" sz="1800" i="1">
                              <a:solidFill>
                                <a:srgbClr val="000000"/>
                              </a:solidFill>
                              <a:latin typeface="Cambria Math" panose="02040503050406030204" pitchFamily="18" charset="0"/>
                            </a:rPr>
                            <m:t>1</m:t>
                          </m:r>
                        </m:num>
                        <m:den>
                          <m:r>
                            <a:rPr lang="en-US" sz="1800" i="1">
                              <a:solidFill>
                                <a:srgbClr val="000000"/>
                              </a:solidFill>
                              <a:latin typeface="Cambria Math" panose="02040503050406030204" pitchFamily="18" charset="0"/>
                            </a:rPr>
                            <m:t>𝑞</m:t>
                          </m:r>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sSub>
                            <m:sSubPr>
                              <m:ctrlPr>
                                <a:rPr lang="en-US" sz="1800" b="0" i="1" smtClean="0">
                                  <a:solidFill>
                                    <a:srgbClr val="000000"/>
                                  </a:solidFill>
                                  <a:latin typeface="Cambria Math" panose="02040503050406030204" pitchFamily="18" charset="0"/>
                                </a:rPr>
                              </m:ctrlPr>
                            </m:sSubPr>
                            <m:e>
                              <m:r>
                                <a:rPr lang="en-US" sz="1800" b="0" i="1" smtClean="0">
                                  <a:solidFill>
                                    <a:srgbClr val="000000"/>
                                  </a:solidFill>
                                  <a:latin typeface="Cambria Math" panose="02040503050406030204" pitchFamily="18" charset="0"/>
                                </a:rPr>
                                <m:t>𝑁</m:t>
                              </m:r>
                            </m:e>
                            <m:sub>
                              <m:r>
                                <a:rPr lang="en-US" sz="1800" b="0" i="1" smtClean="0">
                                  <a:solidFill>
                                    <a:srgbClr val="000000"/>
                                  </a:solidFill>
                                  <a:latin typeface="Cambria Math" panose="02040503050406030204" pitchFamily="18" charset="0"/>
                                </a:rPr>
                                <m:t>𝐷</m:t>
                              </m:r>
                            </m:sub>
                          </m:sSub>
                        </m:den>
                      </m:f>
                    </m:oMath>
                  </m:oMathPara>
                </a14:m>
                <a:endParaRPr lang="en-US" sz="1800" dirty="0"/>
              </a:p>
            </p:txBody>
          </p:sp>
        </mc:Choice>
        <mc:Fallback xmlns="">
          <p:sp>
            <p:nvSpPr>
              <p:cNvPr id="33" name="Object 4">
                <a:extLst>
                  <a:ext uri="{FF2B5EF4-FFF2-40B4-BE49-F238E27FC236}">
                    <a16:creationId xmlns:a16="http://schemas.microsoft.com/office/drawing/2014/main" id="{EFE1E59A-3555-4019-81AE-536F9C3B1696}"/>
                  </a:ext>
                </a:extLst>
              </p:cNvPr>
              <p:cNvSpPr txBox="1">
                <a:spLocks noRot="1" noChangeAspect="1" noMove="1" noResize="1" noEditPoints="1" noAdjustHandles="1" noChangeArrowheads="1" noChangeShapeType="1" noTextEdit="1"/>
              </p:cNvSpPr>
              <p:nvPr/>
            </p:nvSpPr>
            <p:spPr bwMode="auto">
              <a:xfrm>
                <a:off x="9673778" y="6145098"/>
                <a:ext cx="2068125" cy="857890"/>
              </a:xfrm>
              <a:prstGeom prst="rect">
                <a:avLst/>
              </a:prstGeom>
              <a:blipFill>
                <a:blip r:embed="rId1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Object 6">
                <a:extLst>
                  <a:ext uri="{FF2B5EF4-FFF2-40B4-BE49-F238E27FC236}">
                    <a16:creationId xmlns:a16="http://schemas.microsoft.com/office/drawing/2014/main" id="{F8CBE4B5-70B4-441A-8D1A-F842289DD03D}"/>
                  </a:ext>
                </a:extLst>
              </p:cNvPr>
              <p:cNvSpPr txBox="1"/>
              <p:nvPr/>
            </p:nvSpPr>
            <p:spPr bwMode="auto">
              <a:xfrm>
                <a:off x="10533935" y="5037670"/>
                <a:ext cx="1221670"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r>
                        <a:rPr lang="en-US" sz="1800" i="1">
                          <a:solidFill>
                            <a:srgbClr val="000000"/>
                          </a:solidFill>
                          <a:latin typeface="Cambria Math" panose="02040503050406030204" pitchFamily="18" charset="0"/>
                        </a:rPr>
                        <m:t>=</m:t>
                      </m:r>
                      <m:f>
                        <m:fPr>
                          <m:ctrlPr>
                            <a:rPr lang="en-US" sz="1800" i="1">
                              <a:solidFill>
                                <a:schemeClr val="tx1"/>
                              </a:solidFill>
                              <a:latin typeface="Cambria Math" panose="02040503050406030204" pitchFamily="18" charset="0"/>
                            </a:rPr>
                          </m:ctrlPr>
                        </m:fPr>
                        <m:num>
                          <m:r>
                            <a:rPr lang="en-US" sz="1800" i="1">
                              <a:solidFill>
                                <a:schemeClr val="tx1"/>
                              </a:solidFill>
                              <a:latin typeface="Cambria Math" panose="02040503050406030204" pitchFamily="18" charset="0"/>
                            </a:rPr>
                            <m:t>𝑞</m:t>
                          </m:r>
                          <m:sSub>
                            <m:sSubPr>
                              <m:ctrlPr>
                                <a:rPr lang="en-US" sz="1800" i="1">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𝜏</m:t>
                              </m:r>
                            </m:e>
                            <m:sub>
                              <m:r>
                                <a:rPr lang="en-US" sz="1800" i="1">
                                  <a:solidFill>
                                    <a:schemeClr val="tx1"/>
                                  </a:solidFill>
                                  <a:latin typeface="Cambria Math" panose="02040503050406030204" pitchFamily="18" charset="0"/>
                                </a:rPr>
                                <m:t>𝑛</m:t>
                              </m:r>
                            </m:sub>
                          </m:sSub>
                        </m:num>
                        <m:den>
                          <m:sSubSup>
                            <m:sSubSupPr>
                              <m:ctrlPr>
                                <a:rPr lang="en-US" sz="1800" i="1">
                                  <a:solidFill>
                                    <a:schemeClr val="tx1"/>
                                  </a:solidFill>
                                  <a:latin typeface="Cambria Math" panose="02040503050406030204" pitchFamily="18" charset="0"/>
                                </a:rPr>
                              </m:ctrlPr>
                            </m:sSubSupPr>
                            <m:e>
                              <m:r>
                                <a:rPr lang="en-US" sz="1800" i="1">
                                  <a:solidFill>
                                    <a:schemeClr val="tx1"/>
                                  </a:solidFill>
                                  <a:latin typeface="Cambria Math" panose="02040503050406030204" pitchFamily="18" charset="0"/>
                                </a:rPr>
                                <m:t>𝑚</m:t>
                              </m:r>
                            </m:e>
                            <m:sub>
                              <m:r>
                                <a:rPr lang="en-US" sz="1800" i="1">
                                  <a:solidFill>
                                    <a:schemeClr val="tx1"/>
                                  </a:solidFill>
                                  <a:latin typeface="Cambria Math" panose="02040503050406030204" pitchFamily="18" charset="0"/>
                                </a:rPr>
                                <m:t>𝑛</m:t>
                              </m:r>
                            </m:sub>
                            <m:sup>
                              <m:r>
                                <a:rPr lang="en-US" sz="1800" i="1">
                                  <a:solidFill>
                                    <a:schemeClr val="tx1"/>
                                  </a:solidFill>
                                  <a:latin typeface="Cambria Math" panose="02040503050406030204" pitchFamily="18" charset="0"/>
                                </a:rPr>
                                <m:t>∗</m:t>
                              </m:r>
                            </m:sup>
                          </m:sSubSup>
                        </m:den>
                      </m:f>
                    </m:oMath>
                  </m:oMathPara>
                </a14:m>
                <a:endParaRPr lang="en-US" sz="1800" dirty="0"/>
              </a:p>
            </p:txBody>
          </p:sp>
        </mc:Choice>
        <mc:Fallback xmlns="">
          <p:sp>
            <p:nvSpPr>
              <p:cNvPr id="34" name="Object 6">
                <a:extLst>
                  <a:ext uri="{FF2B5EF4-FFF2-40B4-BE49-F238E27FC236}">
                    <a16:creationId xmlns:a16="http://schemas.microsoft.com/office/drawing/2014/main" id="{F8CBE4B5-70B4-441A-8D1A-F842289DD03D}"/>
                  </a:ext>
                </a:extLst>
              </p:cNvPr>
              <p:cNvSpPr txBox="1">
                <a:spLocks noRot="1" noChangeAspect="1" noMove="1" noResize="1" noEditPoints="1" noAdjustHandles="1" noChangeArrowheads="1" noChangeShapeType="1" noTextEdit="1"/>
              </p:cNvSpPr>
              <p:nvPr/>
            </p:nvSpPr>
            <p:spPr bwMode="auto">
              <a:xfrm>
                <a:off x="10533935" y="5037670"/>
                <a:ext cx="1221670" cy="749513"/>
              </a:xfrm>
              <a:prstGeom prst="rect">
                <a:avLst/>
              </a:prstGeom>
              <a:blipFill>
                <a:blip r:embed="rId1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Object 6">
                <a:extLst>
                  <a:ext uri="{FF2B5EF4-FFF2-40B4-BE49-F238E27FC236}">
                    <a16:creationId xmlns:a16="http://schemas.microsoft.com/office/drawing/2014/main" id="{B5055FB7-786F-4E9B-A79D-E655930DC2DC}"/>
                  </a:ext>
                </a:extLst>
              </p:cNvPr>
              <p:cNvSpPr txBox="1"/>
              <p:nvPr/>
            </p:nvSpPr>
            <p:spPr bwMode="auto">
              <a:xfrm>
                <a:off x="10665917" y="4501659"/>
                <a:ext cx="1221670" cy="56582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b="0" i="1" smtClean="0">
                              <a:solidFill>
                                <a:srgbClr val="000000"/>
                              </a:solidFill>
                              <a:latin typeface="Cambria Math" panose="02040503050406030204" pitchFamily="18" charset="0"/>
                            </a:rPr>
                          </m:ctrlPr>
                        </m:sSubPr>
                        <m:e>
                          <m:r>
                            <a:rPr lang="en-US" sz="1800" b="0" i="1" smtClean="0">
                              <a:solidFill>
                                <a:srgbClr val="000000"/>
                              </a:solidFill>
                              <a:latin typeface="Cambria Math" panose="02040503050406030204" pitchFamily="18" charset="0"/>
                            </a:rPr>
                            <m:t>𝑁</m:t>
                          </m:r>
                        </m:e>
                        <m:sub>
                          <m:r>
                            <a:rPr lang="en-US" sz="1800" b="0" i="1" smtClean="0">
                              <a:solidFill>
                                <a:srgbClr val="000000"/>
                              </a:solidFill>
                              <a:latin typeface="Cambria Math" panose="02040503050406030204" pitchFamily="18" charset="0"/>
                            </a:rPr>
                            <m:t>𝐷</m:t>
                          </m:r>
                        </m:sub>
                      </m:sSub>
                      <m:r>
                        <a:rPr lang="en-US" sz="1800" i="1" smtClean="0">
                          <a:solidFill>
                            <a:srgbClr val="000000"/>
                          </a:solidFill>
                          <a:latin typeface="Cambria Math" panose="02040503050406030204" pitchFamily="18" charset="0"/>
                          <a:ea typeface="Cambria Math" panose="02040503050406030204" pitchFamily="18" charset="0"/>
                        </a:rPr>
                        <m:t>≈</m:t>
                      </m:r>
                      <m:r>
                        <a:rPr lang="en-US" sz="1800" b="0" i="1" smtClean="0">
                          <a:solidFill>
                            <a:srgbClr val="000000"/>
                          </a:solidFill>
                          <a:latin typeface="Cambria Math" panose="02040503050406030204" pitchFamily="18" charset="0"/>
                        </a:rPr>
                        <m:t>𝑛</m:t>
                      </m:r>
                    </m:oMath>
                  </m:oMathPara>
                </a14:m>
                <a:endParaRPr lang="en-US" sz="1800" dirty="0"/>
              </a:p>
            </p:txBody>
          </p:sp>
        </mc:Choice>
        <mc:Fallback xmlns="">
          <p:sp>
            <p:nvSpPr>
              <p:cNvPr id="35" name="Object 6">
                <a:extLst>
                  <a:ext uri="{FF2B5EF4-FFF2-40B4-BE49-F238E27FC236}">
                    <a16:creationId xmlns:a16="http://schemas.microsoft.com/office/drawing/2014/main" id="{B5055FB7-786F-4E9B-A79D-E655930DC2DC}"/>
                  </a:ext>
                </a:extLst>
              </p:cNvPr>
              <p:cNvSpPr txBox="1">
                <a:spLocks noRot="1" noChangeAspect="1" noMove="1" noResize="1" noEditPoints="1" noAdjustHandles="1" noChangeArrowheads="1" noChangeShapeType="1" noTextEdit="1"/>
              </p:cNvSpPr>
              <p:nvPr/>
            </p:nvSpPr>
            <p:spPr bwMode="auto">
              <a:xfrm>
                <a:off x="10665917" y="4501659"/>
                <a:ext cx="1221670" cy="565823"/>
              </a:xfrm>
              <a:prstGeom prst="rect">
                <a:avLst/>
              </a:prstGeom>
              <a:blipFill>
                <a:blip r:embed="rId18"/>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Object 4">
                <a:extLst>
                  <a:ext uri="{FF2B5EF4-FFF2-40B4-BE49-F238E27FC236}">
                    <a16:creationId xmlns:a16="http://schemas.microsoft.com/office/drawing/2014/main" id="{D3EBF22B-7DF4-409D-BDB8-8653685E3BF1}"/>
                  </a:ext>
                </a:extLst>
              </p:cNvPr>
              <p:cNvSpPr txBox="1"/>
              <p:nvPr/>
            </p:nvSpPr>
            <p:spPr bwMode="auto">
              <a:xfrm>
                <a:off x="9998463" y="5596757"/>
                <a:ext cx="1889125"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smtClean="0">
                              <a:solidFill>
                                <a:srgbClr val="000000"/>
                              </a:solidFill>
                              <a:latin typeface="Cambria Math" panose="02040503050406030204" pitchFamily="18" charset="0"/>
                              <a:ea typeface="Cambria Math" panose="02040503050406030204" pitchFamily="18" charset="0"/>
                            </a:rPr>
                          </m:ctrlPr>
                        </m:sSubPr>
                        <m:e>
                          <m:r>
                            <a:rPr lang="en-US" sz="1800" i="1" smtClean="0">
                              <a:solidFill>
                                <a:srgbClr val="000000"/>
                              </a:solidFill>
                              <a:latin typeface="Cambria Math" panose="02040503050406030204" pitchFamily="18" charset="0"/>
                              <a:ea typeface="Cambria Math" panose="02040503050406030204" pitchFamily="18" charset="0"/>
                            </a:rPr>
                            <m:t>𝜎</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a:solidFill>
                            <a:srgbClr val="000000"/>
                          </a:solidFill>
                          <a:latin typeface="Cambria Math" panose="02040503050406030204" pitchFamily="18" charset="0"/>
                        </a:rPr>
                        <m:t>=</m:t>
                      </m:r>
                      <m:f>
                        <m:fPr>
                          <m:ctrlPr>
                            <a:rPr lang="en-US" sz="1800" i="1" smtClean="0">
                              <a:latin typeface="Cambria Math" panose="02040503050406030204" pitchFamily="18" charset="0"/>
                            </a:rPr>
                          </m:ctrlPr>
                        </m:fPr>
                        <m:num>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𝑞</m:t>
                              </m:r>
                            </m:e>
                            <m:sup>
                              <m:r>
                                <a:rPr lang="en-US" sz="1800" b="0" i="1" smtClean="0">
                                  <a:latin typeface="Cambria Math" panose="02040503050406030204" pitchFamily="18" charset="0"/>
                                </a:rPr>
                                <m:t>2</m:t>
                              </m:r>
                            </m:sup>
                          </m:sSup>
                          <m:r>
                            <a:rPr lang="en-US" sz="1800" b="0" i="1" smtClean="0">
                              <a:latin typeface="Cambria Math" panose="02040503050406030204" pitchFamily="18" charset="0"/>
                            </a:rPr>
                            <m:t>𝑛</m:t>
                          </m:r>
                          <m:r>
                            <a:rPr lang="en-US" sz="1800" i="1">
                              <a:latin typeface="Cambria Math" panose="02040503050406030204" pitchFamily="18" charset="0"/>
                            </a:rPr>
                            <m:t>𝜏</m:t>
                          </m:r>
                        </m:num>
                        <m:den>
                          <m:sSubSup>
                            <m:sSubSupPr>
                              <m:ctrlPr>
                                <a:rPr lang="en-US" sz="1800" i="1">
                                  <a:latin typeface="Cambria Math" panose="02040503050406030204" pitchFamily="18" charset="0"/>
                                </a:rPr>
                              </m:ctrlPr>
                            </m:sSubSupPr>
                            <m:e>
                              <m:r>
                                <a:rPr lang="en-US" sz="1800" i="1">
                                  <a:latin typeface="Cambria Math" panose="02040503050406030204" pitchFamily="18" charset="0"/>
                                </a:rPr>
                                <m:t>𝑚</m:t>
                              </m:r>
                            </m:e>
                            <m:sub>
                              <m:r>
                                <a:rPr lang="en-US" sz="1800" i="1">
                                  <a:latin typeface="Cambria Math" panose="02040503050406030204" pitchFamily="18" charset="0"/>
                                </a:rPr>
                                <m:t>𝑛</m:t>
                              </m:r>
                            </m:sub>
                            <m:sup>
                              <m:r>
                                <a:rPr lang="en-US" sz="1800" i="1">
                                  <a:latin typeface="Cambria Math" panose="02040503050406030204" pitchFamily="18" charset="0"/>
                                </a:rPr>
                                <m:t>∗</m:t>
                              </m:r>
                            </m:sup>
                          </m:sSubSup>
                        </m:den>
                      </m:f>
                    </m:oMath>
                  </m:oMathPara>
                </a14:m>
                <a:endParaRPr lang="en-US" sz="1800" dirty="0"/>
              </a:p>
            </p:txBody>
          </p:sp>
        </mc:Choice>
        <mc:Fallback xmlns="">
          <p:sp>
            <p:nvSpPr>
              <p:cNvPr id="36" name="Object 4">
                <a:extLst>
                  <a:ext uri="{FF2B5EF4-FFF2-40B4-BE49-F238E27FC236}">
                    <a16:creationId xmlns:a16="http://schemas.microsoft.com/office/drawing/2014/main" id="{D3EBF22B-7DF4-409D-BDB8-8653685E3BF1}"/>
                  </a:ext>
                </a:extLst>
              </p:cNvPr>
              <p:cNvSpPr txBox="1">
                <a:spLocks noRot="1" noChangeAspect="1" noMove="1" noResize="1" noEditPoints="1" noAdjustHandles="1" noChangeArrowheads="1" noChangeShapeType="1" noTextEdit="1"/>
              </p:cNvSpPr>
              <p:nvPr/>
            </p:nvSpPr>
            <p:spPr bwMode="auto">
              <a:xfrm>
                <a:off x="9998463" y="5596757"/>
                <a:ext cx="1889125" cy="749513"/>
              </a:xfrm>
              <a:prstGeom prst="rect">
                <a:avLst/>
              </a:prstGeom>
              <a:blipFill>
                <a:blip r:embed="rId19"/>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20">
            <p14:nvContentPartPr>
              <p14:cNvPr id="3" name="Ink 2"/>
              <p14:cNvContentPartPr/>
              <p14:nvPr/>
            </p14:nvContentPartPr>
            <p14:xfrm>
              <a:off x="749160" y="3236040"/>
              <a:ext cx="7323120" cy="1125360"/>
            </p14:xfrm>
          </p:contentPart>
        </mc:Choice>
        <mc:Fallback xmlns="">
          <p:pic>
            <p:nvPicPr>
              <p:cNvPr id="3" name="Ink 2"/>
              <p:cNvPicPr/>
              <p:nvPr/>
            </p:nvPicPr>
            <p:blipFill>
              <a:blip r:embed="rId21"/>
              <a:stretch>
                <a:fillRect/>
              </a:stretch>
            </p:blipFill>
            <p:spPr>
              <a:xfrm>
                <a:off x="735840" y="3228120"/>
                <a:ext cx="7345800" cy="1136520"/>
              </a:xfrm>
              <a:prstGeom prst="rect">
                <a:avLst/>
              </a:prstGeom>
            </p:spPr>
          </p:pic>
        </mc:Fallback>
      </mc:AlternateContent>
    </p:spTree>
    <p:extLst>
      <p:ext uri="{BB962C8B-B14F-4D97-AF65-F5344CB8AC3E}">
        <p14:creationId xmlns:p14="http://schemas.microsoft.com/office/powerpoint/2010/main" val="66736890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Hall Resistance</a:t>
            </a:r>
          </a:p>
        </p:txBody>
      </p:sp>
      <p:graphicFrame>
        <p:nvGraphicFramePr>
          <p:cNvPr id="6" name="Object 4"/>
          <p:cNvGraphicFramePr>
            <a:graphicFrameLocks noChangeAspect="1"/>
          </p:cNvGraphicFramePr>
          <p:nvPr/>
        </p:nvGraphicFramePr>
        <p:xfrm>
          <a:off x="2517775" y="5549901"/>
          <a:ext cx="2571750" cy="955675"/>
        </p:xfrm>
        <a:graphic>
          <a:graphicData uri="http://schemas.openxmlformats.org/presentationml/2006/ole">
            <mc:AlternateContent xmlns:mc="http://schemas.openxmlformats.org/markup-compatibility/2006">
              <mc:Choice xmlns:v="urn:schemas-microsoft-com:vml" Requires="v">
                <p:oleObj name="Equation" r:id="rId3" imgW="1231877" imgH="456924" progId="Equation.DSMT4">
                  <p:embed/>
                </p:oleObj>
              </mc:Choice>
              <mc:Fallback>
                <p:oleObj name="Equation" r:id="rId3" imgW="1231877" imgH="456924" progId="Equation.DSMT4">
                  <p:embed/>
                  <p:pic>
                    <p:nvPicPr>
                      <p:cNvPr id="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775" y="5549901"/>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7" name="Object 5"/>
          <p:cNvGraphicFramePr>
            <a:graphicFrameLocks noChangeAspect="1"/>
          </p:cNvGraphicFramePr>
          <p:nvPr/>
        </p:nvGraphicFramePr>
        <p:xfrm>
          <a:off x="2135189" y="4164014"/>
          <a:ext cx="3743325" cy="1101725"/>
        </p:xfrm>
        <a:graphic>
          <a:graphicData uri="http://schemas.openxmlformats.org/presentationml/2006/ole">
            <mc:AlternateContent xmlns:mc="http://schemas.openxmlformats.org/markup-compatibility/2006">
              <mc:Choice xmlns:v="urn:schemas-microsoft-com:vml" Requires="v">
                <p:oleObj name="Equation" r:id="rId5" imgW="1638093" imgH="482278" progId="Equation.DSMT4">
                  <p:embed/>
                </p:oleObj>
              </mc:Choice>
              <mc:Fallback>
                <p:oleObj name="Equation" r:id="rId5" imgW="1638093" imgH="482278" progId="Equation.DSMT4">
                  <p:embed/>
                  <p:pic>
                    <p:nvPicPr>
                      <p:cNvPr id="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5189" y="4164014"/>
                        <a:ext cx="3743325" cy="11017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30" name="Object 28"/>
          <p:cNvGraphicFramePr>
            <a:graphicFrameLocks noChangeAspect="1"/>
          </p:cNvGraphicFramePr>
          <p:nvPr/>
        </p:nvGraphicFramePr>
        <p:xfrm>
          <a:off x="2136775" y="2844800"/>
          <a:ext cx="3663950" cy="1079500"/>
        </p:xfrm>
        <a:graphic>
          <a:graphicData uri="http://schemas.openxmlformats.org/presentationml/2006/ole">
            <mc:AlternateContent xmlns:mc="http://schemas.openxmlformats.org/markup-compatibility/2006">
              <mc:Choice xmlns:v="urn:schemas-microsoft-com:vml" Requires="v">
                <p:oleObj name="Equation" r:id="rId7" imgW="1638093" imgH="482278" progId="Equation.3">
                  <p:embed/>
                </p:oleObj>
              </mc:Choice>
              <mc:Fallback>
                <p:oleObj name="Equation" r:id="rId7" imgW="1638093" imgH="482278" progId="Equation.3">
                  <p:embed/>
                  <p:pic>
                    <p:nvPicPr>
                      <p:cNvPr id="30"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6775" y="2844800"/>
                        <a:ext cx="3663950" cy="10795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31" name="Oval 29"/>
          <p:cNvSpPr>
            <a:spLocks noChangeArrowheads="1"/>
          </p:cNvSpPr>
          <p:nvPr/>
        </p:nvSpPr>
        <p:spPr bwMode="auto">
          <a:xfrm>
            <a:off x="4521200" y="2794000"/>
            <a:ext cx="520700" cy="571500"/>
          </a:xfrm>
          <a:prstGeom prst="ellipse">
            <a:avLst/>
          </a:prstGeom>
          <a:noFill/>
          <a:ln w="12700">
            <a:solidFill>
              <a:srgbClr val="FF0000"/>
            </a:solidFill>
            <a:round/>
            <a:headEnd/>
            <a:tailEnd/>
          </a:ln>
          <a:effectLst/>
        </p:spPr>
        <p:txBody>
          <a:bodyPr wrap="none" anchor="ctr"/>
          <a:lstStyle/>
          <a:p>
            <a:endParaRPr lang="en-US">
              <a:latin typeface="+mn-lt"/>
            </a:endParaRPr>
          </a:p>
        </p:txBody>
      </p:sp>
      <p:cxnSp>
        <p:nvCxnSpPr>
          <p:cNvPr id="32" name="Curved Connector 31"/>
          <p:cNvCxnSpPr/>
          <p:nvPr/>
        </p:nvCxnSpPr>
        <p:spPr>
          <a:xfrm flipV="1">
            <a:off x="4862514" y="1002126"/>
            <a:ext cx="2306637" cy="1858159"/>
          </a:xfrm>
          <a:prstGeom prst="curvedConnector3">
            <a:avLst/>
          </a:prstGeom>
          <a:ln>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7169150" y="817460"/>
            <a:ext cx="3233738" cy="369332"/>
          </a:xfrm>
          <a:prstGeom prst="rect">
            <a:avLst/>
          </a:prstGeom>
          <a:noFill/>
        </p:spPr>
        <p:txBody>
          <a:bodyPr wrap="square" rtlCol="0">
            <a:spAutoFit/>
          </a:bodyPr>
          <a:lstStyle/>
          <a:p>
            <a:pPr algn="ctr"/>
            <a:r>
              <a:rPr lang="en-US" sz="1800" dirty="0"/>
              <a:t>In the limit of  small B</a:t>
            </a:r>
          </a:p>
        </p:txBody>
      </p:sp>
      <p:sp>
        <p:nvSpPr>
          <p:cNvPr id="33" name="TextBox 32"/>
          <p:cNvSpPr txBox="1"/>
          <p:nvPr/>
        </p:nvSpPr>
        <p:spPr>
          <a:xfrm>
            <a:off x="6594477" y="4178300"/>
            <a:ext cx="2306638" cy="1569660"/>
          </a:xfrm>
          <a:prstGeom prst="rect">
            <a:avLst/>
          </a:prstGeom>
          <a:noFill/>
        </p:spPr>
        <p:txBody>
          <a:bodyPr wrap="square" rtlCol="0">
            <a:spAutoFit/>
          </a:bodyPr>
          <a:lstStyle/>
          <a:p>
            <a:r>
              <a:rPr lang="en-US" i="1" dirty="0" err="1"/>
              <a:t>B</a:t>
            </a:r>
            <a:r>
              <a:rPr lang="en-US" i="1" baseline="-25000" dirty="0" err="1"/>
              <a:t>z</a:t>
            </a:r>
            <a:r>
              <a:rPr lang="en-US" dirty="0"/>
              <a:t> is known, </a:t>
            </a:r>
            <a:br>
              <a:rPr lang="en-US" dirty="0"/>
            </a:br>
            <a:r>
              <a:rPr lang="en-US" i="1" dirty="0" err="1"/>
              <a:t>J</a:t>
            </a:r>
            <a:r>
              <a:rPr lang="en-US" i="1" baseline="-25000" dirty="0" err="1"/>
              <a:t>x</a:t>
            </a:r>
            <a:r>
              <a:rPr lang="en-US" dirty="0"/>
              <a:t> is measured, </a:t>
            </a:r>
          </a:p>
          <a:p>
            <a:r>
              <a:rPr lang="en-US" i="1" dirty="0" err="1"/>
              <a:t>V</a:t>
            </a:r>
            <a:r>
              <a:rPr lang="en-US" i="1" baseline="-25000" dirty="0" err="1"/>
              <a:t>h</a:t>
            </a:r>
            <a:r>
              <a:rPr lang="en-US" dirty="0"/>
              <a:t> is measured =&gt; </a:t>
            </a:r>
            <a:r>
              <a:rPr lang="en-US" i="1" dirty="0" err="1"/>
              <a:t>E</a:t>
            </a:r>
            <a:r>
              <a:rPr lang="en-US" i="1" baseline="-25000" dirty="0" err="1"/>
              <a:t>y</a:t>
            </a:r>
            <a:r>
              <a:rPr lang="en-US" dirty="0"/>
              <a:t> is known</a:t>
            </a:r>
          </a:p>
        </p:txBody>
      </p:sp>
      <p:cxnSp>
        <p:nvCxnSpPr>
          <p:cNvPr id="34" name="Curved Connector 33"/>
          <p:cNvCxnSpPr/>
          <p:nvPr/>
        </p:nvCxnSpPr>
        <p:spPr>
          <a:xfrm rot="5400000" flipH="1" flipV="1">
            <a:off x="1770338" y="2395750"/>
            <a:ext cx="3235214" cy="1806040"/>
          </a:xfrm>
          <a:prstGeom prst="curvedConnector3">
            <a:avLst/>
          </a:prstGeom>
          <a:ln>
            <a:tailEnd type="arrow"/>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200245" y="757833"/>
            <a:ext cx="4216718" cy="923330"/>
          </a:xfrm>
          <a:prstGeom prst="rect">
            <a:avLst/>
          </a:prstGeom>
          <a:noFill/>
        </p:spPr>
        <p:txBody>
          <a:bodyPr wrap="square" rtlCol="0">
            <a:spAutoFit/>
          </a:bodyPr>
          <a:lstStyle/>
          <a:p>
            <a:pPr algn="ctr"/>
            <a:r>
              <a:rPr lang="en-US" sz="1800" dirty="0"/>
              <a:t>~0, since voltmeters have a very large internal resistance so very little current flows through</a:t>
            </a:r>
          </a:p>
        </p:txBody>
      </p:sp>
      <p:sp>
        <p:nvSpPr>
          <p:cNvPr id="36" name="Line 5">
            <a:extLst>
              <a:ext uri="{FF2B5EF4-FFF2-40B4-BE49-F238E27FC236}">
                <a16:creationId xmlns:a16="http://schemas.microsoft.com/office/drawing/2014/main" id="{7E20725D-74F4-C542-AA9B-5185862DD5CA}"/>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37" name="Freeform 6">
            <a:extLst>
              <a:ext uri="{FF2B5EF4-FFF2-40B4-BE49-F238E27FC236}">
                <a16:creationId xmlns:a16="http://schemas.microsoft.com/office/drawing/2014/main" id="{41B0F4B2-AEF6-ED43-82CA-B4E72952EAF7}"/>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8" name="Freeform 7">
            <a:extLst>
              <a:ext uri="{FF2B5EF4-FFF2-40B4-BE49-F238E27FC236}">
                <a16:creationId xmlns:a16="http://schemas.microsoft.com/office/drawing/2014/main" id="{E9902D8E-897A-474C-8F1D-76FE1F248417}"/>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9" name="Freeform 8">
            <a:extLst>
              <a:ext uri="{FF2B5EF4-FFF2-40B4-BE49-F238E27FC236}">
                <a16:creationId xmlns:a16="http://schemas.microsoft.com/office/drawing/2014/main" id="{762195E5-044D-CC44-96CC-ACBD66DB382A}"/>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0" name="Freeform 9">
            <a:extLst>
              <a:ext uri="{FF2B5EF4-FFF2-40B4-BE49-F238E27FC236}">
                <a16:creationId xmlns:a16="http://schemas.microsoft.com/office/drawing/2014/main" id="{DF3E5F47-EE7D-E14A-B676-5302DEA82A31}"/>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1" name="Freeform 10">
            <a:extLst>
              <a:ext uri="{FF2B5EF4-FFF2-40B4-BE49-F238E27FC236}">
                <a16:creationId xmlns:a16="http://schemas.microsoft.com/office/drawing/2014/main" id="{DA95F167-E023-6D47-BA0A-899427D54E86}"/>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2" name="Line 11">
            <a:extLst>
              <a:ext uri="{FF2B5EF4-FFF2-40B4-BE49-F238E27FC236}">
                <a16:creationId xmlns:a16="http://schemas.microsoft.com/office/drawing/2014/main" id="{2DB75969-24C4-BE46-8EC5-E09A0DB8CC4E}"/>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43" name="Line 12">
            <a:extLst>
              <a:ext uri="{FF2B5EF4-FFF2-40B4-BE49-F238E27FC236}">
                <a16:creationId xmlns:a16="http://schemas.microsoft.com/office/drawing/2014/main" id="{E0B2341B-76C2-4B4E-BCE6-324391DBC72E}"/>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a:latin typeface="+mn-lt"/>
            </a:endParaRPr>
          </a:p>
        </p:txBody>
      </p:sp>
      <p:sp>
        <p:nvSpPr>
          <p:cNvPr id="44" name="Text Box 13">
            <a:extLst>
              <a:ext uri="{FF2B5EF4-FFF2-40B4-BE49-F238E27FC236}">
                <a16:creationId xmlns:a16="http://schemas.microsoft.com/office/drawing/2014/main" id="{E11821B8-E6F8-0142-8A9F-D8ED5ACDDA30}"/>
              </a:ext>
            </a:extLst>
          </p:cNvPr>
          <p:cNvSpPr txBox="1">
            <a:spLocks noChangeArrowheads="1"/>
          </p:cNvSpPr>
          <p:nvPr/>
        </p:nvSpPr>
        <p:spPr bwMode="auto">
          <a:xfrm>
            <a:off x="10598537" y="1445573"/>
            <a:ext cx="1143262" cy="461665"/>
          </a:xfrm>
          <a:prstGeom prst="rect">
            <a:avLst/>
          </a:prstGeom>
          <a:noFill/>
          <a:ln w="12700">
            <a:noFill/>
            <a:miter lim="800000"/>
            <a:headEnd/>
            <a:tailEnd/>
          </a:ln>
          <a:effectLst/>
        </p:spPr>
        <p:txBody>
          <a:bodyPr wrap="none">
            <a:spAutoFit/>
          </a:bodyPr>
          <a:lstStyle/>
          <a:p>
            <a:r>
              <a:rPr lang="en-US">
                <a:latin typeface="+mn-lt"/>
                <a:sym typeface="Symbol" pitchFamily="18" charset="2"/>
              </a:rPr>
              <a:t>B Field</a:t>
            </a:r>
          </a:p>
        </p:txBody>
      </p:sp>
      <p:sp>
        <p:nvSpPr>
          <p:cNvPr id="45" name="Text Box 14">
            <a:extLst>
              <a:ext uri="{FF2B5EF4-FFF2-40B4-BE49-F238E27FC236}">
                <a16:creationId xmlns:a16="http://schemas.microsoft.com/office/drawing/2014/main" id="{4B3C4ED8-0CCF-B14C-A94C-4817EED6EFCD}"/>
              </a:ext>
            </a:extLst>
          </p:cNvPr>
          <p:cNvSpPr txBox="1">
            <a:spLocks noChangeArrowheads="1"/>
          </p:cNvSpPr>
          <p:nvPr/>
        </p:nvSpPr>
        <p:spPr bwMode="auto">
          <a:xfrm>
            <a:off x="11674862" y="2004373"/>
            <a:ext cx="298480" cy="584775"/>
          </a:xfrm>
          <a:prstGeom prst="rect">
            <a:avLst/>
          </a:prstGeom>
          <a:noFill/>
          <a:ln w="12700">
            <a:noFill/>
            <a:miter lim="800000"/>
            <a:headEnd/>
            <a:tailEnd/>
          </a:ln>
          <a:effectLst/>
        </p:spPr>
        <p:txBody>
          <a:bodyPr wrap="none">
            <a:spAutoFit/>
          </a:bodyPr>
          <a:lstStyle/>
          <a:p>
            <a:r>
              <a:rPr lang="en-US" sz="3200" b="1" i="1">
                <a:latin typeface="+mn-lt"/>
                <a:sym typeface="Symbol" pitchFamily="18" charset="2"/>
              </a:rPr>
              <a:t>I</a:t>
            </a:r>
          </a:p>
        </p:txBody>
      </p:sp>
      <p:sp>
        <p:nvSpPr>
          <p:cNvPr id="46" name="Freeform 15">
            <a:extLst>
              <a:ext uri="{FF2B5EF4-FFF2-40B4-BE49-F238E27FC236}">
                <a16:creationId xmlns:a16="http://schemas.microsoft.com/office/drawing/2014/main" id="{FEF74B6F-439B-3948-A23D-10FF80D82E51}"/>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7" name="Oval 16">
            <a:extLst>
              <a:ext uri="{FF2B5EF4-FFF2-40B4-BE49-F238E27FC236}">
                <a16:creationId xmlns:a16="http://schemas.microsoft.com/office/drawing/2014/main" id="{035F11D6-5D84-074D-B187-E2AEB5B0ED1A}"/>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48" name="Freeform 17">
            <a:extLst>
              <a:ext uri="{FF2B5EF4-FFF2-40B4-BE49-F238E27FC236}">
                <a16:creationId xmlns:a16="http://schemas.microsoft.com/office/drawing/2014/main" id="{214703B5-B723-AC40-815C-CB0D1A23CE22}"/>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9" name="Oval 18">
            <a:extLst>
              <a:ext uri="{FF2B5EF4-FFF2-40B4-BE49-F238E27FC236}">
                <a16:creationId xmlns:a16="http://schemas.microsoft.com/office/drawing/2014/main" id="{DBBA7C74-319A-A545-86B5-9092621FFE29}"/>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a:latin typeface="+mn-lt"/>
            </a:endParaRPr>
          </a:p>
        </p:txBody>
      </p:sp>
      <p:sp>
        <p:nvSpPr>
          <p:cNvPr id="50" name="Text Box 19">
            <a:extLst>
              <a:ext uri="{FF2B5EF4-FFF2-40B4-BE49-F238E27FC236}">
                <a16:creationId xmlns:a16="http://schemas.microsoft.com/office/drawing/2014/main" id="{CB1F2D70-54E1-274C-9FF1-ADEBD60AD16E}"/>
              </a:ext>
            </a:extLst>
          </p:cNvPr>
          <p:cNvSpPr txBox="1">
            <a:spLocks noChangeArrowheads="1"/>
          </p:cNvSpPr>
          <p:nvPr/>
        </p:nvSpPr>
        <p:spPr bwMode="auto">
          <a:xfrm>
            <a:off x="9136451" y="2190110"/>
            <a:ext cx="537327" cy="461665"/>
          </a:xfrm>
          <a:prstGeom prst="rect">
            <a:avLst/>
          </a:prstGeom>
          <a:noFill/>
          <a:ln w="12700">
            <a:noFill/>
            <a:miter lim="800000"/>
            <a:headEnd/>
            <a:tailEnd/>
          </a:ln>
          <a:effectLst/>
        </p:spPr>
        <p:txBody>
          <a:bodyPr wrap="none">
            <a:spAutoFit/>
          </a:bodyPr>
          <a:lstStyle/>
          <a:p>
            <a:r>
              <a:rPr lang="en-US">
                <a:latin typeface="+mn-lt"/>
                <a:sym typeface="Symbol" pitchFamily="18" charset="2"/>
              </a:rPr>
              <a:t>V</a:t>
            </a:r>
            <a:r>
              <a:rPr lang="en-US" baseline="-25000">
                <a:latin typeface="+mn-lt"/>
                <a:sym typeface="Symbol" pitchFamily="18" charset="2"/>
              </a:rPr>
              <a:t>H</a:t>
            </a:r>
          </a:p>
        </p:txBody>
      </p:sp>
      <p:sp>
        <p:nvSpPr>
          <p:cNvPr id="51" name="Line 20">
            <a:extLst>
              <a:ext uri="{FF2B5EF4-FFF2-40B4-BE49-F238E27FC236}">
                <a16:creationId xmlns:a16="http://schemas.microsoft.com/office/drawing/2014/main" id="{A4018D3E-9A08-C945-8A82-F74421CE9823}"/>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2" name="Line 21">
            <a:extLst>
              <a:ext uri="{FF2B5EF4-FFF2-40B4-BE49-F238E27FC236}">
                <a16:creationId xmlns:a16="http://schemas.microsoft.com/office/drawing/2014/main" id="{6D76A16D-7DD8-0840-A9A5-0A0F492D18B4}"/>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3" name="Line 22">
            <a:extLst>
              <a:ext uri="{FF2B5EF4-FFF2-40B4-BE49-F238E27FC236}">
                <a16:creationId xmlns:a16="http://schemas.microsoft.com/office/drawing/2014/main" id="{27CEEDD0-68D1-C04C-B59D-2C9B24A8F1D7}"/>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4" name="Text Box 23">
            <a:extLst>
              <a:ext uri="{FF2B5EF4-FFF2-40B4-BE49-F238E27FC236}">
                <a16:creationId xmlns:a16="http://schemas.microsoft.com/office/drawing/2014/main" id="{E4E89453-0F7B-004C-BAF1-B048B8558550}"/>
              </a:ext>
            </a:extLst>
          </p:cNvPr>
          <p:cNvSpPr txBox="1">
            <a:spLocks noChangeArrowheads="1"/>
          </p:cNvSpPr>
          <p:nvPr/>
        </p:nvSpPr>
        <p:spPr bwMode="auto">
          <a:xfrm>
            <a:off x="9766687" y="1324923"/>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z</a:t>
            </a:r>
          </a:p>
        </p:txBody>
      </p:sp>
      <p:sp>
        <p:nvSpPr>
          <p:cNvPr id="55" name="Text Box 24">
            <a:extLst>
              <a:ext uri="{FF2B5EF4-FFF2-40B4-BE49-F238E27FC236}">
                <a16:creationId xmlns:a16="http://schemas.microsoft.com/office/drawing/2014/main" id="{738385C9-1009-2D4D-B5AF-EC72903701EC}"/>
              </a:ext>
            </a:extLst>
          </p:cNvPr>
          <p:cNvSpPr txBox="1">
            <a:spLocks noChangeArrowheads="1"/>
          </p:cNvSpPr>
          <p:nvPr/>
        </p:nvSpPr>
        <p:spPr bwMode="auto">
          <a:xfrm>
            <a:off x="9315837" y="1734498"/>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y</a:t>
            </a:r>
          </a:p>
        </p:txBody>
      </p:sp>
      <mc:AlternateContent xmlns:mc="http://schemas.openxmlformats.org/markup-compatibility/2006" xmlns:a14="http://schemas.microsoft.com/office/drawing/2010/main">
        <mc:Choice Requires="a14">
          <p:sp>
            <p:nvSpPr>
              <p:cNvPr id="59" name="Object 4">
                <a:extLst>
                  <a:ext uri="{FF2B5EF4-FFF2-40B4-BE49-F238E27FC236}">
                    <a16:creationId xmlns:a16="http://schemas.microsoft.com/office/drawing/2014/main" id="{926942DD-406A-4FCC-BC76-864926617C27}"/>
                  </a:ext>
                </a:extLst>
              </p:cNvPr>
              <p:cNvSpPr txBox="1"/>
              <p:nvPr/>
            </p:nvSpPr>
            <p:spPr bwMode="auto">
              <a:xfrm>
                <a:off x="9673778" y="6145098"/>
                <a:ext cx="2068125" cy="85789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𝜌</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smtClean="0">
                          <a:solidFill>
                            <a:srgbClr val="000000"/>
                          </a:solidFill>
                          <a:latin typeface="Cambria Math" panose="02040503050406030204" pitchFamily="18" charset="0"/>
                        </a:rPr>
                        <m:t>=</m:t>
                      </m:r>
                      <m:f>
                        <m:fPr>
                          <m:ctrlPr>
                            <a:rPr lang="en-US" sz="1800" i="1">
                              <a:solidFill>
                                <a:srgbClr val="000000"/>
                              </a:solidFill>
                              <a:latin typeface="Cambria Math" panose="02040503050406030204" pitchFamily="18" charset="0"/>
                            </a:rPr>
                          </m:ctrlPr>
                        </m:fPr>
                        <m:num>
                          <m:r>
                            <a:rPr lang="en-US" sz="1800" i="1">
                              <a:solidFill>
                                <a:srgbClr val="000000"/>
                              </a:solidFill>
                              <a:latin typeface="Cambria Math" panose="02040503050406030204" pitchFamily="18" charset="0"/>
                            </a:rPr>
                            <m:t>1</m:t>
                          </m:r>
                        </m:num>
                        <m:den>
                          <m:r>
                            <a:rPr lang="en-US" sz="1800" i="1">
                              <a:solidFill>
                                <a:srgbClr val="000000"/>
                              </a:solidFill>
                              <a:latin typeface="Cambria Math" panose="02040503050406030204" pitchFamily="18" charset="0"/>
                            </a:rPr>
                            <m:t>𝑞</m:t>
                          </m:r>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sSub>
                            <m:sSubPr>
                              <m:ctrlPr>
                                <a:rPr lang="en-US" sz="1800" b="0" i="1" smtClean="0">
                                  <a:solidFill>
                                    <a:srgbClr val="000000"/>
                                  </a:solidFill>
                                  <a:latin typeface="Cambria Math" panose="02040503050406030204" pitchFamily="18" charset="0"/>
                                </a:rPr>
                              </m:ctrlPr>
                            </m:sSubPr>
                            <m:e>
                              <m:r>
                                <a:rPr lang="en-US" sz="1800" b="0" i="1" smtClean="0">
                                  <a:solidFill>
                                    <a:srgbClr val="000000"/>
                                  </a:solidFill>
                                  <a:latin typeface="Cambria Math" panose="02040503050406030204" pitchFamily="18" charset="0"/>
                                </a:rPr>
                                <m:t>𝑁</m:t>
                              </m:r>
                            </m:e>
                            <m:sub>
                              <m:r>
                                <a:rPr lang="en-US" sz="1800" b="0" i="1" smtClean="0">
                                  <a:solidFill>
                                    <a:srgbClr val="000000"/>
                                  </a:solidFill>
                                  <a:latin typeface="Cambria Math" panose="02040503050406030204" pitchFamily="18" charset="0"/>
                                </a:rPr>
                                <m:t>𝐷</m:t>
                              </m:r>
                            </m:sub>
                          </m:sSub>
                        </m:den>
                      </m:f>
                    </m:oMath>
                  </m:oMathPara>
                </a14:m>
                <a:endParaRPr lang="en-US" sz="1800" dirty="0"/>
              </a:p>
            </p:txBody>
          </p:sp>
        </mc:Choice>
        <mc:Fallback xmlns="">
          <p:sp>
            <p:nvSpPr>
              <p:cNvPr id="59" name="Object 4">
                <a:extLst>
                  <a:ext uri="{FF2B5EF4-FFF2-40B4-BE49-F238E27FC236}">
                    <a16:creationId xmlns:a16="http://schemas.microsoft.com/office/drawing/2014/main" id="{926942DD-406A-4FCC-BC76-864926617C27}"/>
                  </a:ext>
                </a:extLst>
              </p:cNvPr>
              <p:cNvSpPr txBox="1">
                <a:spLocks noRot="1" noChangeAspect="1" noMove="1" noResize="1" noEditPoints="1" noAdjustHandles="1" noChangeArrowheads="1" noChangeShapeType="1" noTextEdit="1"/>
              </p:cNvSpPr>
              <p:nvPr/>
            </p:nvSpPr>
            <p:spPr bwMode="auto">
              <a:xfrm>
                <a:off x="9673778" y="6145098"/>
                <a:ext cx="2068125" cy="857890"/>
              </a:xfrm>
              <a:prstGeom prst="rect">
                <a:avLst/>
              </a:prstGeom>
              <a:blipFill>
                <a:blip r:embed="rId10"/>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Object 6">
                <a:extLst>
                  <a:ext uri="{FF2B5EF4-FFF2-40B4-BE49-F238E27FC236}">
                    <a16:creationId xmlns:a16="http://schemas.microsoft.com/office/drawing/2014/main" id="{17CF2515-0704-4A5D-9365-792B20A7DCB0}"/>
                  </a:ext>
                </a:extLst>
              </p:cNvPr>
              <p:cNvSpPr txBox="1"/>
              <p:nvPr/>
            </p:nvSpPr>
            <p:spPr bwMode="auto">
              <a:xfrm>
                <a:off x="10533935" y="5037670"/>
                <a:ext cx="1221670"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r>
                        <a:rPr lang="en-US" sz="1800" i="1">
                          <a:solidFill>
                            <a:srgbClr val="000000"/>
                          </a:solidFill>
                          <a:latin typeface="Cambria Math" panose="02040503050406030204" pitchFamily="18" charset="0"/>
                        </a:rPr>
                        <m:t>=</m:t>
                      </m:r>
                      <m:f>
                        <m:fPr>
                          <m:ctrlPr>
                            <a:rPr lang="en-US" sz="1800" i="1">
                              <a:solidFill>
                                <a:schemeClr val="tx1"/>
                              </a:solidFill>
                              <a:latin typeface="Cambria Math" panose="02040503050406030204" pitchFamily="18" charset="0"/>
                            </a:rPr>
                          </m:ctrlPr>
                        </m:fPr>
                        <m:num>
                          <m:r>
                            <a:rPr lang="en-US" sz="1800" i="1">
                              <a:solidFill>
                                <a:schemeClr val="tx1"/>
                              </a:solidFill>
                              <a:latin typeface="Cambria Math" panose="02040503050406030204" pitchFamily="18" charset="0"/>
                            </a:rPr>
                            <m:t>𝑞</m:t>
                          </m:r>
                          <m:sSub>
                            <m:sSubPr>
                              <m:ctrlPr>
                                <a:rPr lang="en-US" sz="1800" i="1">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𝜏</m:t>
                              </m:r>
                            </m:e>
                            <m:sub>
                              <m:r>
                                <a:rPr lang="en-US" sz="1800" i="1">
                                  <a:solidFill>
                                    <a:schemeClr val="tx1"/>
                                  </a:solidFill>
                                  <a:latin typeface="Cambria Math" panose="02040503050406030204" pitchFamily="18" charset="0"/>
                                </a:rPr>
                                <m:t>𝑛</m:t>
                              </m:r>
                            </m:sub>
                          </m:sSub>
                        </m:num>
                        <m:den>
                          <m:sSubSup>
                            <m:sSubSupPr>
                              <m:ctrlPr>
                                <a:rPr lang="en-US" sz="1800" i="1">
                                  <a:solidFill>
                                    <a:schemeClr val="tx1"/>
                                  </a:solidFill>
                                  <a:latin typeface="Cambria Math" panose="02040503050406030204" pitchFamily="18" charset="0"/>
                                </a:rPr>
                              </m:ctrlPr>
                            </m:sSubSupPr>
                            <m:e>
                              <m:r>
                                <a:rPr lang="en-US" sz="1800" i="1">
                                  <a:solidFill>
                                    <a:schemeClr val="tx1"/>
                                  </a:solidFill>
                                  <a:latin typeface="Cambria Math" panose="02040503050406030204" pitchFamily="18" charset="0"/>
                                </a:rPr>
                                <m:t>𝑚</m:t>
                              </m:r>
                            </m:e>
                            <m:sub>
                              <m:r>
                                <a:rPr lang="en-US" sz="1800" i="1">
                                  <a:solidFill>
                                    <a:schemeClr val="tx1"/>
                                  </a:solidFill>
                                  <a:latin typeface="Cambria Math" panose="02040503050406030204" pitchFamily="18" charset="0"/>
                                </a:rPr>
                                <m:t>𝑛</m:t>
                              </m:r>
                            </m:sub>
                            <m:sup>
                              <m:r>
                                <a:rPr lang="en-US" sz="1800" i="1">
                                  <a:solidFill>
                                    <a:schemeClr val="tx1"/>
                                  </a:solidFill>
                                  <a:latin typeface="Cambria Math" panose="02040503050406030204" pitchFamily="18" charset="0"/>
                                </a:rPr>
                                <m:t>∗</m:t>
                              </m:r>
                            </m:sup>
                          </m:sSubSup>
                        </m:den>
                      </m:f>
                    </m:oMath>
                  </m:oMathPara>
                </a14:m>
                <a:endParaRPr lang="en-US" sz="1800" dirty="0"/>
              </a:p>
            </p:txBody>
          </p:sp>
        </mc:Choice>
        <mc:Fallback xmlns="">
          <p:sp>
            <p:nvSpPr>
              <p:cNvPr id="60" name="Object 6">
                <a:extLst>
                  <a:ext uri="{FF2B5EF4-FFF2-40B4-BE49-F238E27FC236}">
                    <a16:creationId xmlns:a16="http://schemas.microsoft.com/office/drawing/2014/main" id="{17CF2515-0704-4A5D-9365-792B20A7DCB0}"/>
                  </a:ext>
                </a:extLst>
              </p:cNvPr>
              <p:cNvSpPr txBox="1">
                <a:spLocks noRot="1" noChangeAspect="1" noMove="1" noResize="1" noEditPoints="1" noAdjustHandles="1" noChangeArrowheads="1" noChangeShapeType="1" noTextEdit="1"/>
              </p:cNvSpPr>
              <p:nvPr/>
            </p:nvSpPr>
            <p:spPr bwMode="auto">
              <a:xfrm>
                <a:off x="10533935" y="5037670"/>
                <a:ext cx="1221670" cy="749513"/>
              </a:xfrm>
              <a:prstGeom prst="rect">
                <a:avLst/>
              </a:prstGeom>
              <a:blipFill>
                <a:blip r:embed="rId11"/>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Object 6">
                <a:extLst>
                  <a:ext uri="{FF2B5EF4-FFF2-40B4-BE49-F238E27FC236}">
                    <a16:creationId xmlns:a16="http://schemas.microsoft.com/office/drawing/2014/main" id="{341B9184-40D9-4DDB-9C2F-F0491CCEE920}"/>
                  </a:ext>
                </a:extLst>
              </p:cNvPr>
              <p:cNvSpPr txBox="1"/>
              <p:nvPr/>
            </p:nvSpPr>
            <p:spPr bwMode="auto">
              <a:xfrm>
                <a:off x="10665917" y="4501659"/>
                <a:ext cx="1221670" cy="56582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b="0" i="1" smtClean="0">
                              <a:solidFill>
                                <a:srgbClr val="000000"/>
                              </a:solidFill>
                              <a:latin typeface="Cambria Math" panose="02040503050406030204" pitchFamily="18" charset="0"/>
                            </a:rPr>
                          </m:ctrlPr>
                        </m:sSubPr>
                        <m:e>
                          <m:r>
                            <a:rPr lang="en-US" sz="1800" b="0" i="1" smtClean="0">
                              <a:solidFill>
                                <a:srgbClr val="000000"/>
                              </a:solidFill>
                              <a:latin typeface="Cambria Math" panose="02040503050406030204" pitchFamily="18" charset="0"/>
                            </a:rPr>
                            <m:t>𝑁</m:t>
                          </m:r>
                        </m:e>
                        <m:sub>
                          <m:r>
                            <a:rPr lang="en-US" sz="1800" b="0" i="1" smtClean="0">
                              <a:solidFill>
                                <a:srgbClr val="000000"/>
                              </a:solidFill>
                              <a:latin typeface="Cambria Math" panose="02040503050406030204" pitchFamily="18" charset="0"/>
                            </a:rPr>
                            <m:t>𝐷</m:t>
                          </m:r>
                        </m:sub>
                      </m:sSub>
                      <m:r>
                        <a:rPr lang="en-US" sz="1800" i="1" smtClean="0">
                          <a:solidFill>
                            <a:srgbClr val="000000"/>
                          </a:solidFill>
                          <a:latin typeface="Cambria Math" panose="02040503050406030204" pitchFamily="18" charset="0"/>
                          <a:ea typeface="Cambria Math" panose="02040503050406030204" pitchFamily="18" charset="0"/>
                        </a:rPr>
                        <m:t>≈</m:t>
                      </m:r>
                      <m:r>
                        <a:rPr lang="en-US" sz="1800" b="0" i="1" smtClean="0">
                          <a:solidFill>
                            <a:srgbClr val="000000"/>
                          </a:solidFill>
                          <a:latin typeface="Cambria Math" panose="02040503050406030204" pitchFamily="18" charset="0"/>
                        </a:rPr>
                        <m:t>𝑛</m:t>
                      </m:r>
                    </m:oMath>
                  </m:oMathPara>
                </a14:m>
                <a:endParaRPr lang="en-US" sz="1800" dirty="0"/>
              </a:p>
            </p:txBody>
          </p:sp>
        </mc:Choice>
        <mc:Fallback xmlns="">
          <p:sp>
            <p:nvSpPr>
              <p:cNvPr id="61" name="Object 6">
                <a:extLst>
                  <a:ext uri="{FF2B5EF4-FFF2-40B4-BE49-F238E27FC236}">
                    <a16:creationId xmlns:a16="http://schemas.microsoft.com/office/drawing/2014/main" id="{341B9184-40D9-4DDB-9C2F-F0491CCEE920}"/>
                  </a:ext>
                </a:extLst>
              </p:cNvPr>
              <p:cNvSpPr txBox="1">
                <a:spLocks noRot="1" noChangeAspect="1" noMove="1" noResize="1" noEditPoints="1" noAdjustHandles="1" noChangeArrowheads="1" noChangeShapeType="1" noTextEdit="1"/>
              </p:cNvSpPr>
              <p:nvPr/>
            </p:nvSpPr>
            <p:spPr bwMode="auto">
              <a:xfrm>
                <a:off x="10665917" y="4501659"/>
                <a:ext cx="1221670" cy="565823"/>
              </a:xfrm>
              <a:prstGeom prst="rect">
                <a:avLst/>
              </a:prstGeom>
              <a:blipFill>
                <a:blip r:embed="rId1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Object 4">
                <a:extLst>
                  <a:ext uri="{FF2B5EF4-FFF2-40B4-BE49-F238E27FC236}">
                    <a16:creationId xmlns:a16="http://schemas.microsoft.com/office/drawing/2014/main" id="{6906F6F9-769C-4592-A60E-CB800550A102}"/>
                  </a:ext>
                </a:extLst>
              </p:cNvPr>
              <p:cNvSpPr txBox="1"/>
              <p:nvPr/>
            </p:nvSpPr>
            <p:spPr bwMode="auto">
              <a:xfrm>
                <a:off x="9998463" y="5596757"/>
                <a:ext cx="1889125"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smtClean="0">
                              <a:solidFill>
                                <a:srgbClr val="000000"/>
                              </a:solidFill>
                              <a:latin typeface="Cambria Math" panose="02040503050406030204" pitchFamily="18" charset="0"/>
                              <a:ea typeface="Cambria Math" panose="02040503050406030204" pitchFamily="18" charset="0"/>
                            </a:rPr>
                          </m:ctrlPr>
                        </m:sSubPr>
                        <m:e>
                          <m:r>
                            <a:rPr lang="en-US" sz="1800" i="1" smtClean="0">
                              <a:solidFill>
                                <a:srgbClr val="000000"/>
                              </a:solidFill>
                              <a:latin typeface="Cambria Math" panose="02040503050406030204" pitchFamily="18" charset="0"/>
                              <a:ea typeface="Cambria Math" panose="02040503050406030204" pitchFamily="18" charset="0"/>
                            </a:rPr>
                            <m:t>𝜎</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a:solidFill>
                            <a:srgbClr val="000000"/>
                          </a:solidFill>
                          <a:latin typeface="Cambria Math" panose="02040503050406030204" pitchFamily="18" charset="0"/>
                        </a:rPr>
                        <m:t>=</m:t>
                      </m:r>
                      <m:f>
                        <m:fPr>
                          <m:ctrlPr>
                            <a:rPr lang="en-US" sz="1800" i="1" smtClean="0">
                              <a:latin typeface="Cambria Math" panose="02040503050406030204" pitchFamily="18" charset="0"/>
                            </a:rPr>
                          </m:ctrlPr>
                        </m:fPr>
                        <m:num>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𝑞</m:t>
                              </m:r>
                            </m:e>
                            <m:sup>
                              <m:r>
                                <a:rPr lang="en-US" sz="1800" b="0" i="1" smtClean="0">
                                  <a:latin typeface="Cambria Math" panose="02040503050406030204" pitchFamily="18" charset="0"/>
                                </a:rPr>
                                <m:t>2</m:t>
                              </m:r>
                            </m:sup>
                          </m:sSup>
                          <m:r>
                            <a:rPr lang="en-US" sz="1800" b="0" i="1" smtClean="0">
                              <a:latin typeface="Cambria Math" panose="02040503050406030204" pitchFamily="18" charset="0"/>
                            </a:rPr>
                            <m:t>𝑛</m:t>
                          </m:r>
                          <m:r>
                            <a:rPr lang="en-US" sz="1800" i="1">
                              <a:latin typeface="Cambria Math" panose="02040503050406030204" pitchFamily="18" charset="0"/>
                            </a:rPr>
                            <m:t>𝜏</m:t>
                          </m:r>
                        </m:num>
                        <m:den>
                          <m:sSubSup>
                            <m:sSubSupPr>
                              <m:ctrlPr>
                                <a:rPr lang="en-US" sz="1800" i="1">
                                  <a:latin typeface="Cambria Math" panose="02040503050406030204" pitchFamily="18" charset="0"/>
                                </a:rPr>
                              </m:ctrlPr>
                            </m:sSubSupPr>
                            <m:e>
                              <m:r>
                                <a:rPr lang="en-US" sz="1800" i="1">
                                  <a:latin typeface="Cambria Math" panose="02040503050406030204" pitchFamily="18" charset="0"/>
                                </a:rPr>
                                <m:t>𝑚</m:t>
                              </m:r>
                            </m:e>
                            <m:sub>
                              <m:r>
                                <a:rPr lang="en-US" sz="1800" i="1">
                                  <a:latin typeface="Cambria Math" panose="02040503050406030204" pitchFamily="18" charset="0"/>
                                </a:rPr>
                                <m:t>𝑛</m:t>
                              </m:r>
                            </m:sub>
                            <m:sup>
                              <m:r>
                                <a:rPr lang="en-US" sz="1800" i="1">
                                  <a:latin typeface="Cambria Math" panose="02040503050406030204" pitchFamily="18" charset="0"/>
                                </a:rPr>
                                <m:t>∗</m:t>
                              </m:r>
                            </m:sup>
                          </m:sSubSup>
                        </m:den>
                      </m:f>
                    </m:oMath>
                  </m:oMathPara>
                </a14:m>
                <a:endParaRPr lang="en-US" sz="1800" dirty="0"/>
              </a:p>
            </p:txBody>
          </p:sp>
        </mc:Choice>
        <mc:Fallback xmlns="">
          <p:sp>
            <p:nvSpPr>
              <p:cNvPr id="62" name="Object 4">
                <a:extLst>
                  <a:ext uri="{FF2B5EF4-FFF2-40B4-BE49-F238E27FC236}">
                    <a16:creationId xmlns:a16="http://schemas.microsoft.com/office/drawing/2014/main" id="{6906F6F9-769C-4592-A60E-CB800550A102}"/>
                  </a:ext>
                </a:extLst>
              </p:cNvPr>
              <p:cNvSpPr txBox="1">
                <a:spLocks noRot="1" noChangeAspect="1" noMove="1" noResize="1" noEditPoints="1" noAdjustHandles="1" noChangeArrowheads="1" noChangeShapeType="1" noTextEdit="1"/>
              </p:cNvSpPr>
              <p:nvPr/>
            </p:nvSpPr>
            <p:spPr bwMode="auto">
              <a:xfrm>
                <a:off x="9998463" y="5596757"/>
                <a:ext cx="1889125" cy="749513"/>
              </a:xfrm>
              <a:prstGeom prst="rect">
                <a:avLst/>
              </a:prstGeom>
              <a:blipFill>
                <a:blip r:embed="rId13"/>
                <a:stretch>
                  <a:fillRect/>
                </a:stretch>
              </a:blipFill>
              <a:ln>
                <a:noFill/>
              </a:ln>
              <a:effectLst/>
            </p:spPr>
            <p:txBody>
              <a:bodyPr/>
              <a:lstStyle/>
              <a:p>
                <a:r>
                  <a:rPr lang="en-US">
                    <a:noFill/>
                  </a:rPr>
                  <a:t> </a:t>
                </a:r>
              </a:p>
            </p:txBody>
          </p:sp>
        </mc:Fallback>
      </mc:AlternateContent>
      <p:graphicFrame>
        <p:nvGraphicFramePr>
          <p:cNvPr id="63" name="Object 4">
            <a:extLst>
              <a:ext uri="{FF2B5EF4-FFF2-40B4-BE49-F238E27FC236}">
                <a16:creationId xmlns:a16="http://schemas.microsoft.com/office/drawing/2014/main" id="{D56CB7BB-8E78-4426-87D8-53B3BDAD4DF2}"/>
              </a:ext>
            </a:extLst>
          </p:cNvPr>
          <p:cNvGraphicFramePr>
            <a:graphicFrameLocks noChangeAspect="1"/>
          </p:cNvGraphicFramePr>
          <p:nvPr>
            <p:extLst>
              <p:ext uri="{D42A27DB-BD31-4B8C-83A1-F6EECF244321}">
                <p14:modId xmlns:p14="http://schemas.microsoft.com/office/powerpoint/2010/main" val="405791752"/>
              </p:ext>
            </p:extLst>
          </p:nvPr>
        </p:nvGraphicFramePr>
        <p:xfrm>
          <a:off x="2102481" y="1629721"/>
          <a:ext cx="4386263" cy="1068388"/>
        </p:xfrm>
        <a:graphic>
          <a:graphicData uri="http://schemas.openxmlformats.org/presentationml/2006/ole">
            <mc:AlternateContent xmlns:mc="http://schemas.openxmlformats.org/markup-compatibility/2006">
              <mc:Choice xmlns:v="urn:schemas-microsoft-com:vml" Requires="v">
                <p:oleObj name="Equation" r:id="rId14" imgW="1980924" imgH="482278" progId="Equation.DSMT4">
                  <p:embed/>
                </p:oleObj>
              </mc:Choice>
              <mc:Fallback>
                <p:oleObj name="Equation" r:id="rId14" imgW="1980924" imgH="482278" progId="Equation.DSMT4">
                  <p:embed/>
                  <p:pic>
                    <p:nvPicPr>
                      <p:cNvPr id="29" name="Object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02481" y="1629721"/>
                        <a:ext cx="4386263"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6">
            <p14:nvContentPartPr>
              <p14:cNvPr id="4" name="Ink 3"/>
              <p14:cNvContentPartPr/>
              <p14:nvPr/>
            </p14:nvContentPartPr>
            <p14:xfrm>
              <a:off x="2355480" y="1658160"/>
              <a:ext cx="9600840" cy="4963680"/>
            </p14:xfrm>
          </p:contentPart>
        </mc:Choice>
        <mc:Fallback xmlns="">
          <p:pic>
            <p:nvPicPr>
              <p:cNvPr id="4" name="Ink 3"/>
              <p:cNvPicPr/>
              <p:nvPr/>
            </p:nvPicPr>
            <p:blipFill>
              <a:blip r:embed="rId17"/>
              <a:stretch>
                <a:fillRect/>
              </a:stretch>
            </p:blipFill>
            <p:spPr>
              <a:xfrm>
                <a:off x="2351520" y="1647360"/>
                <a:ext cx="9616320" cy="4986000"/>
              </a:xfrm>
              <a:prstGeom prst="rect">
                <a:avLst/>
              </a:prstGeom>
            </p:spPr>
          </p:pic>
        </mc:Fallback>
      </mc:AlternateContent>
    </p:spTree>
    <p:extLst>
      <p:ext uri="{BB962C8B-B14F-4D97-AF65-F5344CB8AC3E}">
        <p14:creationId xmlns:p14="http://schemas.microsoft.com/office/powerpoint/2010/main" val="1676469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subTnLst>
                                    <p:set>
                                      <p:cBhvr override="childStyle">
                                        <p:cTn dur="1" fill="hold" display="0" masterRel="nextClick" afterEffect="1"/>
                                        <p:tgtEl>
                                          <p:spTgt spid="32"/>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4"/>
                                        </p:tgtEl>
                                        <p:attrNameLst>
                                          <p:attrName>style.visibility</p:attrName>
                                        </p:attrNameLst>
                                      </p:cBhvr>
                                      <p:to>
                                        <p:strVal val="visible"/>
                                      </p:to>
                                    </p:set>
                                  </p:childTnLst>
                                  <p:subTnLst>
                                    <p:set>
                                      <p:cBhvr override="childStyle">
                                        <p:cTn dur="1" fill="hold" display="0" masterRel="nextClick" afterEffect="1"/>
                                        <p:tgtEl>
                                          <p:spTgt spid="34"/>
                                        </p:tgtEl>
                                        <p:attrNameLst>
                                          <p:attrName>style.visibility</p:attrName>
                                        </p:attrNameLst>
                                      </p:cBhvr>
                                      <p:to>
                                        <p:strVal val="hidden"/>
                                      </p:to>
                                    </p:set>
                                  </p:subTnLst>
                                </p:cTn>
                              </p:par>
                              <p:par>
                                <p:cTn id="26" presetID="1"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1000"/>
                                        <p:tgtEl>
                                          <p:spTgt spid="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 grpId="0"/>
      <p:bldP spid="33" grpId="0"/>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Hall Resistance</a:t>
            </a:r>
          </a:p>
        </p:txBody>
      </p:sp>
      <p:graphicFrame>
        <p:nvGraphicFramePr>
          <p:cNvPr id="6" name="Object 4"/>
          <p:cNvGraphicFramePr>
            <a:graphicFrameLocks noChangeAspect="1"/>
          </p:cNvGraphicFramePr>
          <p:nvPr/>
        </p:nvGraphicFramePr>
        <p:xfrm>
          <a:off x="2517775" y="5549901"/>
          <a:ext cx="2571750" cy="955675"/>
        </p:xfrm>
        <a:graphic>
          <a:graphicData uri="http://schemas.openxmlformats.org/presentationml/2006/ole">
            <mc:AlternateContent xmlns:mc="http://schemas.openxmlformats.org/markup-compatibility/2006">
              <mc:Choice xmlns:v="urn:schemas-microsoft-com:vml" Requires="v">
                <p:oleObj name="Equation" r:id="rId3" imgW="1231877" imgH="456924" progId="Equation.DSMT4">
                  <p:embed/>
                </p:oleObj>
              </mc:Choice>
              <mc:Fallback>
                <p:oleObj name="Equation" r:id="rId3" imgW="1231877" imgH="456924" progId="Equation.DSMT4">
                  <p:embed/>
                  <p:pic>
                    <p:nvPicPr>
                      <p:cNvPr id="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775" y="5549901"/>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30" name="Object 28"/>
          <p:cNvGraphicFramePr>
            <a:graphicFrameLocks noChangeAspect="1"/>
          </p:cNvGraphicFramePr>
          <p:nvPr>
            <p:extLst>
              <p:ext uri="{D42A27DB-BD31-4B8C-83A1-F6EECF244321}">
                <p14:modId xmlns:p14="http://schemas.microsoft.com/office/powerpoint/2010/main" val="2440529297"/>
              </p:ext>
            </p:extLst>
          </p:nvPr>
        </p:nvGraphicFramePr>
        <p:xfrm>
          <a:off x="2148527" y="2825750"/>
          <a:ext cx="3663950" cy="1079500"/>
        </p:xfrm>
        <a:graphic>
          <a:graphicData uri="http://schemas.openxmlformats.org/presentationml/2006/ole">
            <mc:AlternateContent xmlns:mc="http://schemas.openxmlformats.org/markup-compatibility/2006">
              <mc:Choice xmlns:v="urn:schemas-microsoft-com:vml" Requires="v">
                <p:oleObj name="Equation" r:id="rId5" imgW="1638093" imgH="482278" progId="Equation.3">
                  <p:embed/>
                </p:oleObj>
              </mc:Choice>
              <mc:Fallback>
                <p:oleObj name="Equation" r:id="rId5" imgW="1638093" imgH="482278" progId="Equation.3">
                  <p:embed/>
                  <p:pic>
                    <p:nvPicPr>
                      <p:cNvPr id="30" name="Object 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8527" y="2825750"/>
                        <a:ext cx="3663950" cy="10795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31" name="Oval 29"/>
          <p:cNvSpPr>
            <a:spLocks noChangeArrowheads="1"/>
          </p:cNvSpPr>
          <p:nvPr/>
        </p:nvSpPr>
        <p:spPr bwMode="auto">
          <a:xfrm>
            <a:off x="4521200" y="2794000"/>
            <a:ext cx="520700" cy="571500"/>
          </a:xfrm>
          <a:prstGeom prst="ellipse">
            <a:avLst/>
          </a:prstGeom>
          <a:noFill/>
          <a:ln w="12700">
            <a:solidFill>
              <a:srgbClr val="0000FF"/>
            </a:solidFill>
            <a:round/>
            <a:headEnd/>
            <a:tailEnd/>
          </a:ln>
          <a:effectLst/>
        </p:spPr>
        <p:txBody>
          <a:bodyPr wrap="none" anchor="ctr"/>
          <a:lstStyle/>
          <a:p>
            <a:endParaRPr lang="en-US">
              <a:latin typeface="+mn-lt"/>
            </a:endParaRPr>
          </a:p>
        </p:txBody>
      </p:sp>
      <p:sp>
        <p:nvSpPr>
          <p:cNvPr id="3" name="TextBox 2"/>
          <p:cNvSpPr txBox="1"/>
          <p:nvPr/>
        </p:nvSpPr>
        <p:spPr>
          <a:xfrm>
            <a:off x="9076919" y="774143"/>
            <a:ext cx="3233738" cy="369332"/>
          </a:xfrm>
          <a:prstGeom prst="rect">
            <a:avLst/>
          </a:prstGeom>
          <a:noFill/>
        </p:spPr>
        <p:txBody>
          <a:bodyPr wrap="square" rtlCol="0">
            <a:spAutoFit/>
          </a:bodyPr>
          <a:lstStyle/>
          <a:p>
            <a:pPr algn="ctr"/>
            <a:r>
              <a:rPr lang="en-US" sz="1800" dirty="0">
                <a:solidFill>
                  <a:srgbClr val="0000FF"/>
                </a:solidFill>
              </a:rPr>
              <a:t>In the limit of  small B</a:t>
            </a:r>
          </a:p>
        </p:txBody>
      </p:sp>
      <p:sp>
        <p:nvSpPr>
          <p:cNvPr id="36" name="Line 5">
            <a:extLst>
              <a:ext uri="{FF2B5EF4-FFF2-40B4-BE49-F238E27FC236}">
                <a16:creationId xmlns:a16="http://schemas.microsoft.com/office/drawing/2014/main" id="{7E20725D-74F4-C542-AA9B-5185862DD5CA}"/>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37" name="Freeform 6">
            <a:extLst>
              <a:ext uri="{FF2B5EF4-FFF2-40B4-BE49-F238E27FC236}">
                <a16:creationId xmlns:a16="http://schemas.microsoft.com/office/drawing/2014/main" id="{41B0F4B2-AEF6-ED43-82CA-B4E72952EAF7}"/>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8" name="Freeform 7">
            <a:extLst>
              <a:ext uri="{FF2B5EF4-FFF2-40B4-BE49-F238E27FC236}">
                <a16:creationId xmlns:a16="http://schemas.microsoft.com/office/drawing/2014/main" id="{E9902D8E-897A-474C-8F1D-76FE1F248417}"/>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9" name="Freeform 8">
            <a:extLst>
              <a:ext uri="{FF2B5EF4-FFF2-40B4-BE49-F238E27FC236}">
                <a16:creationId xmlns:a16="http://schemas.microsoft.com/office/drawing/2014/main" id="{762195E5-044D-CC44-96CC-ACBD66DB382A}"/>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0" name="Freeform 9">
            <a:extLst>
              <a:ext uri="{FF2B5EF4-FFF2-40B4-BE49-F238E27FC236}">
                <a16:creationId xmlns:a16="http://schemas.microsoft.com/office/drawing/2014/main" id="{DF3E5F47-EE7D-E14A-B676-5302DEA82A31}"/>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1" name="Freeform 10">
            <a:extLst>
              <a:ext uri="{FF2B5EF4-FFF2-40B4-BE49-F238E27FC236}">
                <a16:creationId xmlns:a16="http://schemas.microsoft.com/office/drawing/2014/main" id="{DA95F167-E023-6D47-BA0A-899427D54E86}"/>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2" name="Line 11">
            <a:extLst>
              <a:ext uri="{FF2B5EF4-FFF2-40B4-BE49-F238E27FC236}">
                <a16:creationId xmlns:a16="http://schemas.microsoft.com/office/drawing/2014/main" id="{2DB75969-24C4-BE46-8EC5-E09A0DB8CC4E}"/>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43" name="Line 12">
            <a:extLst>
              <a:ext uri="{FF2B5EF4-FFF2-40B4-BE49-F238E27FC236}">
                <a16:creationId xmlns:a16="http://schemas.microsoft.com/office/drawing/2014/main" id="{E0B2341B-76C2-4B4E-BCE6-324391DBC72E}"/>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a:latin typeface="+mn-lt"/>
            </a:endParaRPr>
          </a:p>
        </p:txBody>
      </p:sp>
      <p:sp>
        <p:nvSpPr>
          <p:cNvPr id="44" name="Text Box 13">
            <a:extLst>
              <a:ext uri="{FF2B5EF4-FFF2-40B4-BE49-F238E27FC236}">
                <a16:creationId xmlns:a16="http://schemas.microsoft.com/office/drawing/2014/main" id="{E11821B8-E6F8-0142-8A9F-D8ED5ACDDA30}"/>
              </a:ext>
            </a:extLst>
          </p:cNvPr>
          <p:cNvSpPr txBox="1">
            <a:spLocks noChangeArrowheads="1"/>
          </p:cNvSpPr>
          <p:nvPr/>
        </p:nvSpPr>
        <p:spPr bwMode="auto">
          <a:xfrm>
            <a:off x="10598537" y="1445573"/>
            <a:ext cx="1143262" cy="461665"/>
          </a:xfrm>
          <a:prstGeom prst="rect">
            <a:avLst/>
          </a:prstGeom>
          <a:noFill/>
          <a:ln w="12700">
            <a:noFill/>
            <a:miter lim="800000"/>
            <a:headEnd/>
            <a:tailEnd/>
          </a:ln>
          <a:effectLst/>
        </p:spPr>
        <p:txBody>
          <a:bodyPr wrap="none">
            <a:spAutoFit/>
          </a:bodyPr>
          <a:lstStyle/>
          <a:p>
            <a:r>
              <a:rPr lang="en-US">
                <a:latin typeface="+mn-lt"/>
                <a:sym typeface="Symbol" pitchFamily="18" charset="2"/>
              </a:rPr>
              <a:t>B Field</a:t>
            </a:r>
          </a:p>
        </p:txBody>
      </p:sp>
      <p:sp>
        <p:nvSpPr>
          <p:cNvPr id="45" name="Text Box 14">
            <a:extLst>
              <a:ext uri="{FF2B5EF4-FFF2-40B4-BE49-F238E27FC236}">
                <a16:creationId xmlns:a16="http://schemas.microsoft.com/office/drawing/2014/main" id="{4B3C4ED8-0CCF-B14C-A94C-4817EED6EFCD}"/>
              </a:ext>
            </a:extLst>
          </p:cNvPr>
          <p:cNvSpPr txBox="1">
            <a:spLocks noChangeArrowheads="1"/>
          </p:cNvSpPr>
          <p:nvPr/>
        </p:nvSpPr>
        <p:spPr bwMode="auto">
          <a:xfrm>
            <a:off x="11674862" y="2004373"/>
            <a:ext cx="298480" cy="584775"/>
          </a:xfrm>
          <a:prstGeom prst="rect">
            <a:avLst/>
          </a:prstGeom>
          <a:noFill/>
          <a:ln w="12700">
            <a:noFill/>
            <a:miter lim="800000"/>
            <a:headEnd/>
            <a:tailEnd/>
          </a:ln>
          <a:effectLst/>
        </p:spPr>
        <p:txBody>
          <a:bodyPr wrap="none">
            <a:spAutoFit/>
          </a:bodyPr>
          <a:lstStyle/>
          <a:p>
            <a:r>
              <a:rPr lang="en-US" sz="3200" b="1" i="1">
                <a:latin typeface="+mn-lt"/>
                <a:sym typeface="Symbol" pitchFamily="18" charset="2"/>
              </a:rPr>
              <a:t>I</a:t>
            </a:r>
          </a:p>
        </p:txBody>
      </p:sp>
      <p:sp>
        <p:nvSpPr>
          <p:cNvPr id="46" name="Freeform 15">
            <a:extLst>
              <a:ext uri="{FF2B5EF4-FFF2-40B4-BE49-F238E27FC236}">
                <a16:creationId xmlns:a16="http://schemas.microsoft.com/office/drawing/2014/main" id="{FEF74B6F-439B-3948-A23D-10FF80D82E51}"/>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7" name="Oval 16">
            <a:extLst>
              <a:ext uri="{FF2B5EF4-FFF2-40B4-BE49-F238E27FC236}">
                <a16:creationId xmlns:a16="http://schemas.microsoft.com/office/drawing/2014/main" id="{035F11D6-5D84-074D-B187-E2AEB5B0ED1A}"/>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48" name="Freeform 17">
            <a:extLst>
              <a:ext uri="{FF2B5EF4-FFF2-40B4-BE49-F238E27FC236}">
                <a16:creationId xmlns:a16="http://schemas.microsoft.com/office/drawing/2014/main" id="{214703B5-B723-AC40-815C-CB0D1A23CE22}"/>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9" name="Oval 18">
            <a:extLst>
              <a:ext uri="{FF2B5EF4-FFF2-40B4-BE49-F238E27FC236}">
                <a16:creationId xmlns:a16="http://schemas.microsoft.com/office/drawing/2014/main" id="{DBBA7C74-319A-A545-86B5-9092621FFE29}"/>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a:latin typeface="+mn-lt"/>
            </a:endParaRPr>
          </a:p>
        </p:txBody>
      </p:sp>
      <p:sp>
        <p:nvSpPr>
          <p:cNvPr id="50" name="Text Box 19">
            <a:extLst>
              <a:ext uri="{FF2B5EF4-FFF2-40B4-BE49-F238E27FC236}">
                <a16:creationId xmlns:a16="http://schemas.microsoft.com/office/drawing/2014/main" id="{CB1F2D70-54E1-274C-9FF1-ADEBD60AD16E}"/>
              </a:ext>
            </a:extLst>
          </p:cNvPr>
          <p:cNvSpPr txBox="1">
            <a:spLocks noChangeArrowheads="1"/>
          </p:cNvSpPr>
          <p:nvPr/>
        </p:nvSpPr>
        <p:spPr bwMode="auto">
          <a:xfrm>
            <a:off x="9136451" y="2190110"/>
            <a:ext cx="537327" cy="461665"/>
          </a:xfrm>
          <a:prstGeom prst="rect">
            <a:avLst/>
          </a:prstGeom>
          <a:noFill/>
          <a:ln w="12700">
            <a:noFill/>
            <a:miter lim="800000"/>
            <a:headEnd/>
            <a:tailEnd/>
          </a:ln>
          <a:effectLst/>
        </p:spPr>
        <p:txBody>
          <a:bodyPr wrap="none">
            <a:spAutoFit/>
          </a:bodyPr>
          <a:lstStyle/>
          <a:p>
            <a:r>
              <a:rPr lang="en-US">
                <a:latin typeface="+mn-lt"/>
                <a:sym typeface="Symbol" pitchFamily="18" charset="2"/>
              </a:rPr>
              <a:t>V</a:t>
            </a:r>
            <a:r>
              <a:rPr lang="en-US" baseline="-25000">
                <a:latin typeface="+mn-lt"/>
                <a:sym typeface="Symbol" pitchFamily="18" charset="2"/>
              </a:rPr>
              <a:t>H</a:t>
            </a:r>
          </a:p>
        </p:txBody>
      </p:sp>
      <p:sp>
        <p:nvSpPr>
          <p:cNvPr id="51" name="Line 20">
            <a:extLst>
              <a:ext uri="{FF2B5EF4-FFF2-40B4-BE49-F238E27FC236}">
                <a16:creationId xmlns:a16="http://schemas.microsoft.com/office/drawing/2014/main" id="{A4018D3E-9A08-C945-8A82-F74421CE9823}"/>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2" name="Line 21">
            <a:extLst>
              <a:ext uri="{FF2B5EF4-FFF2-40B4-BE49-F238E27FC236}">
                <a16:creationId xmlns:a16="http://schemas.microsoft.com/office/drawing/2014/main" id="{6D76A16D-7DD8-0840-A9A5-0A0F492D18B4}"/>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3" name="Line 22">
            <a:extLst>
              <a:ext uri="{FF2B5EF4-FFF2-40B4-BE49-F238E27FC236}">
                <a16:creationId xmlns:a16="http://schemas.microsoft.com/office/drawing/2014/main" id="{27CEEDD0-68D1-C04C-B59D-2C9B24A8F1D7}"/>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4" name="Text Box 23">
            <a:extLst>
              <a:ext uri="{FF2B5EF4-FFF2-40B4-BE49-F238E27FC236}">
                <a16:creationId xmlns:a16="http://schemas.microsoft.com/office/drawing/2014/main" id="{E4E89453-0F7B-004C-BAF1-B048B8558550}"/>
              </a:ext>
            </a:extLst>
          </p:cNvPr>
          <p:cNvSpPr txBox="1">
            <a:spLocks noChangeArrowheads="1"/>
          </p:cNvSpPr>
          <p:nvPr/>
        </p:nvSpPr>
        <p:spPr bwMode="auto">
          <a:xfrm>
            <a:off x="9766687" y="1324923"/>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z</a:t>
            </a:r>
          </a:p>
        </p:txBody>
      </p:sp>
      <p:sp>
        <p:nvSpPr>
          <p:cNvPr id="55" name="Text Box 24">
            <a:extLst>
              <a:ext uri="{FF2B5EF4-FFF2-40B4-BE49-F238E27FC236}">
                <a16:creationId xmlns:a16="http://schemas.microsoft.com/office/drawing/2014/main" id="{738385C9-1009-2D4D-B5AF-EC72903701EC}"/>
              </a:ext>
            </a:extLst>
          </p:cNvPr>
          <p:cNvSpPr txBox="1">
            <a:spLocks noChangeArrowheads="1"/>
          </p:cNvSpPr>
          <p:nvPr/>
        </p:nvSpPr>
        <p:spPr bwMode="auto">
          <a:xfrm>
            <a:off x="9315837" y="1734498"/>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y</a:t>
            </a:r>
          </a:p>
        </p:txBody>
      </p:sp>
      <mc:AlternateContent xmlns:mc="http://schemas.openxmlformats.org/markup-compatibility/2006" xmlns:a14="http://schemas.microsoft.com/office/drawing/2010/main">
        <mc:Choice Requires="a14">
          <p:sp>
            <p:nvSpPr>
              <p:cNvPr id="59" name="Object 4">
                <a:extLst>
                  <a:ext uri="{FF2B5EF4-FFF2-40B4-BE49-F238E27FC236}">
                    <a16:creationId xmlns:a16="http://schemas.microsoft.com/office/drawing/2014/main" id="{926942DD-406A-4FCC-BC76-864926617C27}"/>
                  </a:ext>
                </a:extLst>
              </p:cNvPr>
              <p:cNvSpPr txBox="1"/>
              <p:nvPr/>
            </p:nvSpPr>
            <p:spPr bwMode="auto">
              <a:xfrm>
                <a:off x="9673778" y="6145098"/>
                <a:ext cx="2068125" cy="85789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𝜌</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smtClean="0">
                          <a:solidFill>
                            <a:srgbClr val="000000"/>
                          </a:solidFill>
                          <a:latin typeface="Cambria Math" panose="02040503050406030204" pitchFamily="18" charset="0"/>
                        </a:rPr>
                        <m:t>=</m:t>
                      </m:r>
                      <m:f>
                        <m:fPr>
                          <m:ctrlPr>
                            <a:rPr lang="en-US" sz="1800" i="1">
                              <a:solidFill>
                                <a:srgbClr val="000000"/>
                              </a:solidFill>
                              <a:latin typeface="Cambria Math" panose="02040503050406030204" pitchFamily="18" charset="0"/>
                            </a:rPr>
                          </m:ctrlPr>
                        </m:fPr>
                        <m:num>
                          <m:r>
                            <a:rPr lang="en-US" sz="1800" i="1">
                              <a:solidFill>
                                <a:srgbClr val="000000"/>
                              </a:solidFill>
                              <a:latin typeface="Cambria Math" panose="02040503050406030204" pitchFamily="18" charset="0"/>
                            </a:rPr>
                            <m:t>1</m:t>
                          </m:r>
                        </m:num>
                        <m:den>
                          <m:r>
                            <a:rPr lang="en-US" sz="1800" i="1">
                              <a:solidFill>
                                <a:srgbClr val="000000"/>
                              </a:solidFill>
                              <a:latin typeface="Cambria Math" panose="02040503050406030204" pitchFamily="18" charset="0"/>
                            </a:rPr>
                            <m:t>𝑞</m:t>
                          </m:r>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sSub>
                            <m:sSubPr>
                              <m:ctrlPr>
                                <a:rPr lang="en-US" sz="1800" b="0" i="1" smtClean="0">
                                  <a:solidFill>
                                    <a:srgbClr val="000000"/>
                                  </a:solidFill>
                                  <a:latin typeface="Cambria Math" panose="02040503050406030204" pitchFamily="18" charset="0"/>
                                </a:rPr>
                              </m:ctrlPr>
                            </m:sSubPr>
                            <m:e>
                              <m:r>
                                <a:rPr lang="en-US" sz="1800" b="0" i="1" smtClean="0">
                                  <a:solidFill>
                                    <a:srgbClr val="000000"/>
                                  </a:solidFill>
                                  <a:latin typeface="Cambria Math" panose="02040503050406030204" pitchFamily="18" charset="0"/>
                                </a:rPr>
                                <m:t>𝑁</m:t>
                              </m:r>
                            </m:e>
                            <m:sub>
                              <m:r>
                                <a:rPr lang="en-US" sz="1800" b="0" i="1" smtClean="0">
                                  <a:solidFill>
                                    <a:srgbClr val="000000"/>
                                  </a:solidFill>
                                  <a:latin typeface="Cambria Math" panose="02040503050406030204" pitchFamily="18" charset="0"/>
                                </a:rPr>
                                <m:t>𝐷</m:t>
                              </m:r>
                            </m:sub>
                          </m:sSub>
                        </m:den>
                      </m:f>
                    </m:oMath>
                  </m:oMathPara>
                </a14:m>
                <a:endParaRPr lang="en-US" sz="1800" dirty="0"/>
              </a:p>
            </p:txBody>
          </p:sp>
        </mc:Choice>
        <mc:Fallback xmlns="">
          <p:sp>
            <p:nvSpPr>
              <p:cNvPr id="59" name="Object 4">
                <a:extLst>
                  <a:ext uri="{FF2B5EF4-FFF2-40B4-BE49-F238E27FC236}">
                    <a16:creationId xmlns:a16="http://schemas.microsoft.com/office/drawing/2014/main" id="{926942DD-406A-4FCC-BC76-864926617C27}"/>
                  </a:ext>
                </a:extLst>
              </p:cNvPr>
              <p:cNvSpPr txBox="1">
                <a:spLocks noRot="1" noChangeAspect="1" noMove="1" noResize="1" noEditPoints="1" noAdjustHandles="1" noChangeArrowheads="1" noChangeShapeType="1" noTextEdit="1"/>
              </p:cNvSpPr>
              <p:nvPr/>
            </p:nvSpPr>
            <p:spPr bwMode="auto">
              <a:xfrm>
                <a:off x="9673778" y="6145098"/>
                <a:ext cx="2068125" cy="857890"/>
              </a:xfrm>
              <a:prstGeom prst="rect">
                <a:avLst/>
              </a:prstGeom>
              <a:blipFill>
                <a:blip r:embed="rId8"/>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Object 6">
                <a:extLst>
                  <a:ext uri="{FF2B5EF4-FFF2-40B4-BE49-F238E27FC236}">
                    <a16:creationId xmlns:a16="http://schemas.microsoft.com/office/drawing/2014/main" id="{17CF2515-0704-4A5D-9365-792B20A7DCB0}"/>
                  </a:ext>
                </a:extLst>
              </p:cNvPr>
              <p:cNvSpPr txBox="1"/>
              <p:nvPr/>
            </p:nvSpPr>
            <p:spPr bwMode="auto">
              <a:xfrm>
                <a:off x="10533935" y="5037670"/>
                <a:ext cx="1221670"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r>
                        <a:rPr lang="en-US" sz="1800" i="1">
                          <a:solidFill>
                            <a:srgbClr val="000000"/>
                          </a:solidFill>
                          <a:latin typeface="Cambria Math" panose="02040503050406030204" pitchFamily="18" charset="0"/>
                        </a:rPr>
                        <m:t>=</m:t>
                      </m:r>
                      <m:f>
                        <m:fPr>
                          <m:ctrlPr>
                            <a:rPr lang="en-US" sz="1800" i="1">
                              <a:solidFill>
                                <a:schemeClr val="tx1"/>
                              </a:solidFill>
                              <a:latin typeface="Cambria Math" panose="02040503050406030204" pitchFamily="18" charset="0"/>
                            </a:rPr>
                          </m:ctrlPr>
                        </m:fPr>
                        <m:num>
                          <m:r>
                            <a:rPr lang="en-US" sz="1800" i="1">
                              <a:solidFill>
                                <a:schemeClr val="tx1"/>
                              </a:solidFill>
                              <a:latin typeface="Cambria Math" panose="02040503050406030204" pitchFamily="18" charset="0"/>
                            </a:rPr>
                            <m:t>𝑞</m:t>
                          </m:r>
                          <m:sSub>
                            <m:sSubPr>
                              <m:ctrlPr>
                                <a:rPr lang="en-US" sz="1800" i="1">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𝜏</m:t>
                              </m:r>
                            </m:e>
                            <m:sub>
                              <m:r>
                                <a:rPr lang="en-US" sz="1800" i="1">
                                  <a:solidFill>
                                    <a:schemeClr val="tx1"/>
                                  </a:solidFill>
                                  <a:latin typeface="Cambria Math" panose="02040503050406030204" pitchFamily="18" charset="0"/>
                                </a:rPr>
                                <m:t>𝑛</m:t>
                              </m:r>
                            </m:sub>
                          </m:sSub>
                        </m:num>
                        <m:den>
                          <m:sSubSup>
                            <m:sSubSupPr>
                              <m:ctrlPr>
                                <a:rPr lang="en-US" sz="1800" i="1">
                                  <a:solidFill>
                                    <a:schemeClr val="tx1"/>
                                  </a:solidFill>
                                  <a:latin typeface="Cambria Math" panose="02040503050406030204" pitchFamily="18" charset="0"/>
                                </a:rPr>
                              </m:ctrlPr>
                            </m:sSubSupPr>
                            <m:e>
                              <m:r>
                                <a:rPr lang="en-US" sz="1800" i="1">
                                  <a:solidFill>
                                    <a:schemeClr val="tx1"/>
                                  </a:solidFill>
                                  <a:latin typeface="Cambria Math" panose="02040503050406030204" pitchFamily="18" charset="0"/>
                                </a:rPr>
                                <m:t>𝑚</m:t>
                              </m:r>
                            </m:e>
                            <m:sub>
                              <m:r>
                                <a:rPr lang="en-US" sz="1800" i="1">
                                  <a:solidFill>
                                    <a:schemeClr val="tx1"/>
                                  </a:solidFill>
                                  <a:latin typeface="Cambria Math" panose="02040503050406030204" pitchFamily="18" charset="0"/>
                                </a:rPr>
                                <m:t>𝑛</m:t>
                              </m:r>
                            </m:sub>
                            <m:sup>
                              <m:r>
                                <a:rPr lang="en-US" sz="1800" i="1">
                                  <a:solidFill>
                                    <a:schemeClr val="tx1"/>
                                  </a:solidFill>
                                  <a:latin typeface="Cambria Math" panose="02040503050406030204" pitchFamily="18" charset="0"/>
                                </a:rPr>
                                <m:t>∗</m:t>
                              </m:r>
                            </m:sup>
                          </m:sSubSup>
                        </m:den>
                      </m:f>
                    </m:oMath>
                  </m:oMathPara>
                </a14:m>
                <a:endParaRPr lang="en-US" sz="1800" dirty="0"/>
              </a:p>
            </p:txBody>
          </p:sp>
        </mc:Choice>
        <mc:Fallback xmlns="">
          <p:sp>
            <p:nvSpPr>
              <p:cNvPr id="60" name="Object 6">
                <a:extLst>
                  <a:ext uri="{FF2B5EF4-FFF2-40B4-BE49-F238E27FC236}">
                    <a16:creationId xmlns:a16="http://schemas.microsoft.com/office/drawing/2014/main" id="{17CF2515-0704-4A5D-9365-792B20A7DCB0}"/>
                  </a:ext>
                </a:extLst>
              </p:cNvPr>
              <p:cNvSpPr txBox="1">
                <a:spLocks noRot="1" noChangeAspect="1" noMove="1" noResize="1" noEditPoints="1" noAdjustHandles="1" noChangeArrowheads="1" noChangeShapeType="1" noTextEdit="1"/>
              </p:cNvSpPr>
              <p:nvPr/>
            </p:nvSpPr>
            <p:spPr bwMode="auto">
              <a:xfrm>
                <a:off x="10533935" y="5037670"/>
                <a:ext cx="1221670" cy="749513"/>
              </a:xfrm>
              <a:prstGeom prst="rect">
                <a:avLst/>
              </a:prstGeom>
              <a:blipFill>
                <a:blip r:embed="rId9"/>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Object 6">
                <a:extLst>
                  <a:ext uri="{FF2B5EF4-FFF2-40B4-BE49-F238E27FC236}">
                    <a16:creationId xmlns:a16="http://schemas.microsoft.com/office/drawing/2014/main" id="{341B9184-40D9-4DDB-9C2F-F0491CCEE920}"/>
                  </a:ext>
                </a:extLst>
              </p:cNvPr>
              <p:cNvSpPr txBox="1"/>
              <p:nvPr/>
            </p:nvSpPr>
            <p:spPr bwMode="auto">
              <a:xfrm>
                <a:off x="10665917" y="4501659"/>
                <a:ext cx="1221670" cy="56582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b="0" i="1" smtClean="0">
                              <a:solidFill>
                                <a:srgbClr val="000000"/>
                              </a:solidFill>
                              <a:latin typeface="Cambria Math" panose="02040503050406030204" pitchFamily="18" charset="0"/>
                            </a:rPr>
                          </m:ctrlPr>
                        </m:sSubPr>
                        <m:e>
                          <m:r>
                            <a:rPr lang="en-US" sz="1800" b="0" i="1" smtClean="0">
                              <a:solidFill>
                                <a:srgbClr val="000000"/>
                              </a:solidFill>
                              <a:latin typeface="Cambria Math" panose="02040503050406030204" pitchFamily="18" charset="0"/>
                            </a:rPr>
                            <m:t>𝑁</m:t>
                          </m:r>
                        </m:e>
                        <m:sub>
                          <m:r>
                            <a:rPr lang="en-US" sz="1800" b="0" i="1" smtClean="0">
                              <a:solidFill>
                                <a:srgbClr val="000000"/>
                              </a:solidFill>
                              <a:latin typeface="Cambria Math" panose="02040503050406030204" pitchFamily="18" charset="0"/>
                            </a:rPr>
                            <m:t>𝐷</m:t>
                          </m:r>
                        </m:sub>
                      </m:sSub>
                      <m:r>
                        <a:rPr lang="en-US" sz="1800" i="1" smtClean="0">
                          <a:solidFill>
                            <a:srgbClr val="000000"/>
                          </a:solidFill>
                          <a:latin typeface="Cambria Math" panose="02040503050406030204" pitchFamily="18" charset="0"/>
                          <a:ea typeface="Cambria Math" panose="02040503050406030204" pitchFamily="18" charset="0"/>
                        </a:rPr>
                        <m:t>≈</m:t>
                      </m:r>
                      <m:r>
                        <a:rPr lang="en-US" sz="1800" b="0" i="1" smtClean="0">
                          <a:solidFill>
                            <a:srgbClr val="000000"/>
                          </a:solidFill>
                          <a:latin typeface="Cambria Math" panose="02040503050406030204" pitchFamily="18" charset="0"/>
                        </a:rPr>
                        <m:t>𝑛</m:t>
                      </m:r>
                    </m:oMath>
                  </m:oMathPara>
                </a14:m>
                <a:endParaRPr lang="en-US" sz="1800" dirty="0"/>
              </a:p>
            </p:txBody>
          </p:sp>
        </mc:Choice>
        <mc:Fallback xmlns="">
          <p:sp>
            <p:nvSpPr>
              <p:cNvPr id="61" name="Object 6">
                <a:extLst>
                  <a:ext uri="{FF2B5EF4-FFF2-40B4-BE49-F238E27FC236}">
                    <a16:creationId xmlns:a16="http://schemas.microsoft.com/office/drawing/2014/main" id="{341B9184-40D9-4DDB-9C2F-F0491CCEE920}"/>
                  </a:ext>
                </a:extLst>
              </p:cNvPr>
              <p:cNvSpPr txBox="1">
                <a:spLocks noRot="1" noChangeAspect="1" noMove="1" noResize="1" noEditPoints="1" noAdjustHandles="1" noChangeArrowheads="1" noChangeShapeType="1" noTextEdit="1"/>
              </p:cNvSpPr>
              <p:nvPr/>
            </p:nvSpPr>
            <p:spPr bwMode="auto">
              <a:xfrm>
                <a:off x="10665917" y="4501659"/>
                <a:ext cx="1221670" cy="565823"/>
              </a:xfrm>
              <a:prstGeom prst="rect">
                <a:avLst/>
              </a:prstGeom>
              <a:blipFill>
                <a:blip r:embed="rId10"/>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Object 4">
                <a:extLst>
                  <a:ext uri="{FF2B5EF4-FFF2-40B4-BE49-F238E27FC236}">
                    <a16:creationId xmlns:a16="http://schemas.microsoft.com/office/drawing/2014/main" id="{6906F6F9-769C-4592-A60E-CB800550A102}"/>
                  </a:ext>
                </a:extLst>
              </p:cNvPr>
              <p:cNvSpPr txBox="1"/>
              <p:nvPr/>
            </p:nvSpPr>
            <p:spPr bwMode="auto">
              <a:xfrm>
                <a:off x="9998463" y="5596757"/>
                <a:ext cx="1889125"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smtClean="0">
                              <a:solidFill>
                                <a:srgbClr val="000000"/>
                              </a:solidFill>
                              <a:latin typeface="Cambria Math" panose="02040503050406030204" pitchFamily="18" charset="0"/>
                              <a:ea typeface="Cambria Math" panose="02040503050406030204" pitchFamily="18" charset="0"/>
                            </a:rPr>
                          </m:ctrlPr>
                        </m:sSubPr>
                        <m:e>
                          <m:r>
                            <a:rPr lang="en-US" sz="1800" i="1" smtClean="0">
                              <a:solidFill>
                                <a:srgbClr val="000000"/>
                              </a:solidFill>
                              <a:latin typeface="Cambria Math" panose="02040503050406030204" pitchFamily="18" charset="0"/>
                              <a:ea typeface="Cambria Math" panose="02040503050406030204" pitchFamily="18" charset="0"/>
                            </a:rPr>
                            <m:t>𝜎</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a:solidFill>
                            <a:srgbClr val="000000"/>
                          </a:solidFill>
                          <a:latin typeface="Cambria Math" panose="02040503050406030204" pitchFamily="18" charset="0"/>
                        </a:rPr>
                        <m:t>=</m:t>
                      </m:r>
                      <m:f>
                        <m:fPr>
                          <m:ctrlPr>
                            <a:rPr lang="en-US" sz="1800" i="1" smtClean="0">
                              <a:latin typeface="Cambria Math" panose="02040503050406030204" pitchFamily="18" charset="0"/>
                            </a:rPr>
                          </m:ctrlPr>
                        </m:fPr>
                        <m:num>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𝑞</m:t>
                              </m:r>
                            </m:e>
                            <m:sup>
                              <m:r>
                                <a:rPr lang="en-US" sz="1800" b="0" i="1" smtClean="0">
                                  <a:latin typeface="Cambria Math" panose="02040503050406030204" pitchFamily="18" charset="0"/>
                                </a:rPr>
                                <m:t>2</m:t>
                              </m:r>
                            </m:sup>
                          </m:sSup>
                          <m:r>
                            <a:rPr lang="en-US" sz="1800" b="0" i="1" smtClean="0">
                              <a:latin typeface="Cambria Math" panose="02040503050406030204" pitchFamily="18" charset="0"/>
                            </a:rPr>
                            <m:t>𝑛</m:t>
                          </m:r>
                          <m:r>
                            <a:rPr lang="en-US" sz="1800" i="1">
                              <a:latin typeface="Cambria Math" panose="02040503050406030204" pitchFamily="18" charset="0"/>
                            </a:rPr>
                            <m:t>𝜏</m:t>
                          </m:r>
                        </m:num>
                        <m:den>
                          <m:sSubSup>
                            <m:sSubSupPr>
                              <m:ctrlPr>
                                <a:rPr lang="en-US" sz="1800" i="1">
                                  <a:latin typeface="Cambria Math" panose="02040503050406030204" pitchFamily="18" charset="0"/>
                                </a:rPr>
                              </m:ctrlPr>
                            </m:sSubSupPr>
                            <m:e>
                              <m:r>
                                <a:rPr lang="en-US" sz="1800" i="1">
                                  <a:latin typeface="Cambria Math" panose="02040503050406030204" pitchFamily="18" charset="0"/>
                                </a:rPr>
                                <m:t>𝑚</m:t>
                              </m:r>
                            </m:e>
                            <m:sub>
                              <m:r>
                                <a:rPr lang="en-US" sz="1800" i="1">
                                  <a:latin typeface="Cambria Math" panose="02040503050406030204" pitchFamily="18" charset="0"/>
                                </a:rPr>
                                <m:t>𝑛</m:t>
                              </m:r>
                            </m:sub>
                            <m:sup>
                              <m:r>
                                <a:rPr lang="en-US" sz="1800" i="1">
                                  <a:latin typeface="Cambria Math" panose="02040503050406030204" pitchFamily="18" charset="0"/>
                                </a:rPr>
                                <m:t>∗</m:t>
                              </m:r>
                            </m:sup>
                          </m:sSubSup>
                        </m:den>
                      </m:f>
                    </m:oMath>
                  </m:oMathPara>
                </a14:m>
                <a:endParaRPr lang="en-US" sz="1800" dirty="0"/>
              </a:p>
            </p:txBody>
          </p:sp>
        </mc:Choice>
        <mc:Fallback xmlns="">
          <p:sp>
            <p:nvSpPr>
              <p:cNvPr id="62" name="Object 4">
                <a:extLst>
                  <a:ext uri="{FF2B5EF4-FFF2-40B4-BE49-F238E27FC236}">
                    <a16:creationId xmlns:a16="http://schemas.microsoft.com/office/drawing/2014/main" id="{6906F6F9-769C-4592-A60E-CB800550A102}"/>
                  </a:ext>
                </a:extLst>
              </p:cNvPr>
              <p:cNvSpPr txBox="1">
                <a:spLocks noRot="1" noChangeAspect="1" noMove="1" noResize="1" noEditPoints="1" noAdjustHandles="1" noChangeArrowheads="1" noChangeShapeType="1" noTextEdit="1"/>
              </p:cNvSpPr>
              <p:nvPr/>
            </p:nvSpPr>
            <p:spPr bwMode="auto">
              <a:xfrm>
                <a:off x="9998463" y="5596757"/>
                <a:ext cx="1889125" cy="749513"/>
              </a:xfrm>
              <a:prstGeom prst="rect">
                <a:avLst/>
              </a:prstGeom>
              <a:blipFill>
                <a:blip r:embed="rId11"/>
                <a:stretch>
                  <a:fillRect/>
                </a:stretch>
              </a:blipFill>
              <a:ln>
                <a:noFill/>
              </a:ln>
              <a:effectLst/>
            </p:spPr>
            <p:txBody>
              <a:bodyPr/>
              <a:lstStyle/>
              <a:p>
                <a:r>
                  <a:rPr lang="en-US">
                    <a:noFill/>
                  </a:rPr>
                  <a:t> </a:t>
                </a:r>
              </a:p>
            </p:txBody>
          </p:sp>
        </mc:Fallback>
      </mc:AlternateContent>
      <p:sp>
        <p:nvSpPr>
          <p:cNvPr id="58" name="TextBox 57">
            <a:extLst>
              <a:ext uri="{FF2B5EF4-FFF2-40B4-BE49-F238E27FC236}">
                <a16:creationId xmlns:a16="http://schemas.microsoft.com/office/drawing/2014/main" id="{F90817A5-E0D8-43B5-B84C-2F178C6F3AF9}"/>
              </a:ext>
            </a:extLst>
          </p:cNvPr>
          <p:cNvSpPr txBox="1"/>
          <p:nvPr/>
        </p:nvSpPr>
        <p:spPr>
          <a:xfrm>
            <a:off x="567302" y="761125"/>
            <a:ext cx="8538375" cy="1938992"/>
          </a:xfrm>
          <a:prstGeom prst="rect">
            <a:avLst/>
          </a:prstGeom>
          <a:solidFill>
            <a:srgbClr val="0058DE">
              <a:alpha val="85098"/>
            </a:srgbClr>
          </a:solidFill>
        </p:spPr>
        <p:txBody>
          <a:bodyPr wrap="square" rtlCol="0">
            <a:spAutoFit/>
          </a:bodyPr>
          <a:lstStyle/>
          <a:p>
            <a:pPr lvl="0" algn="ctr"/>
            <a:r>
              <a:rPr lang="en-US" dirty="0">
                <a:solidFill>
                  <a:schemeClr val="bg1"/>
                </a:solidFill>
                <a:latin typeface="Arial"/>
              </a:rPr>
              <a:t>Why </a:t>
            </a:r>
            <a:r>
              <a:rPr lang="en-US" dirty="0" err="1">
                <a:solidFill>
                  <a:schemeClr val="bg1"/>
                </a:solidFill>
                <a:latin typeface="Arial"/>
              </a:rPr>
              <a:t>Bz</a:t>
            </a:r>
            <a:r>
              <a:rPr lang="en-US" dirty="0">
                <a:solidFill>
                  <a:schemeClr val="bg1"/>
                </a:solidFill>
                <a:latin typeface="Arial"/>
              </a:rPr>
              <a:t> set to zero in one </a:t>
            </a:r>
            <a:r>
              <a:rPr lang="en-US" dirty="0" err="1">
                <a:solidFill>
                  <a:schemeClr val="bg1"/>
                </a:solidFill>
                <a:latin typeface="Arial"/>
              </a:rPr>
              <a:t>eq</a:t>
            </a:r>
            <a:r>
              <a:rPr lang="en-US" dirty="0">
                <a:solidFill>
                  <a:schemeClr val="bg1"/>
                </a:solidFill>
                <a:latin typeface="Arial"/>
              </a:rPr>
              <a:t> and not the other?</a:t>
            </a:r>
            <a:br>
              <a:rPr lang="en-US" dirty="0">
                <a:solidFill>
                  <a:schemeClr val="bg1"/>
                </a:solidFill>
                <a:latin typeface="Arial"/>
              </a:rPr>
            </a:br>
            <a:r>
              <a:rPr lang="en-US" dirty="0">
                <a:solidFill>
                  <a:schemeClr val="bg1"/>
                </a:solidFill>
                <a:latin typeface="Arial"/>
              </a:rPr>
              <a:t>=&gt; analytical simplicity.  </a:t>
            </a:r>
            <a:br>
              <a:rPr lang="en-US" dirty="0">
                <a:solidFill>
                  <a:schemeClr val="bg1"/>
                </a:solidFill>
                <a:latin typeface="Arial"/>
              </a:rPr>
            </a:br>
            <a:r>
              <a:rPr lang="en-US" dirty="0">
                <a:solidFill>
                  <a:schemeClr val="bg1"/>
                </a:solidFill>
                <a:latin typeface="Arial"/>
              </a:rPr>
              <a:t>The system is also explicitly solvable in terms of Bz^2 and </a:t>
            </a:r>
            <a:r>
              <a:rPr lang="en-US" dirty="0" err="1">
                <a:solidFill>
                  <a:schemeClr val="bg1"/>
                </a:solidFill>
                <a:latin typeface="Arial"/>
              </a:rPr>
              <a:t>Ey</a:t>
            </a:r>
            <a:r>
              <a:rPr lang="en-US" dirty="0">
                <a:solidFill>
                  <a:schemeClr val="bg1"/>
                </a:solidFill>
                <a:latin typeface="Arial"/>
              </a:rPr>
              <a:t>.  Once </a:t>
            </a:r>
            <a:r>
              <a:rPr lang="en-US" dirty="0" err="1">
                <a:solidFill>
                  <a:schemeClr val="bg1"/>
                </a:solidFill>
                <a:latin typeface="Arial"/>
              </a:rPr>
              <a:t>Bz^z</a:t>
            </a:r>
            <a:r>
              <a:rPr lang="en-US" dirty="0">
                <a:solidFill>
                  <a:schemeClr val="bg1"/>
                </a:solidFill>
                <a:latin typeface="Arial"/>
              </a:rPr>
              <a:t>/</a:t>
            </a:r>
            <a:r>
              <a:rPr lang="en-US" dirty="0" err="1">
                <a:solidFill>
                  <a:schemeClr val="bg1"/>
                </a:solidFill>
                <a:latin typeface="Arial"/>
              </a:rPr>
              <a:t>Ey</a:t>
            </a:r>
            <a:r>
              <a:rPr lang="en-US" dirty="0">
                <a:solidFill>
                  <a:schemeClr val="bg1"/>
                </a:solidFill>
                <a:latin typeface="Arial"/>
              </a:rPr>
              <a:t> is small compared to 1/</a:t>
            </a:r>
            <a:r>
              <a:rPr lang="en-US" dirty="0" err="1">
                <a:solidFill>
                  <a:schemeClr val="bg1"/>
                </a:solidFill>
                <a:latin typeface="Arial"/>
              </a:rPr>
              <a:t>qn</a:t>
            </a:r>
            <a:r>
              <a:rPr lang="en-US" dirty="0">
                <a:solidFill>
                  <a:schemeClr val="bg1"/>
                </a:solidFill>
                <a:latin typeface="Arial"/>
              </a:rPr>
              <a:t> then one can neglect higher orders and come to the same result</a:t>
            </a:r>
          </a:p>
        </p:txBody>
      </p:sp>
      <p:sp>
        <p:nvSpPr>
          <p:cNvPr id="64" name="Oval 29">
            <a:extLst>
              <a:ext uri="{FF2B5EF4-FFF2-40B4-BE49-F238E27FC236}">
                <a16:creationId xmlns:a16="http://schemas.microsoft.com/office/drawing/2014/main" id="{C67D5B6D-0566-41E0-90F6-13764826011F}"/>
              </a:ext>
            </a:extLst>
          </p:cNvPr>
          <p:cNvSpPr>
            <a:spLocks noChangeArrowheads="1"/>
          </p:cNvSpPr>
          <p:nvPr/>
        </p:nvSpPr>
        <p:spPr bwMode="auto">
          <a:xfrm>
            <a:off x="3282949" y="3317823"/>
            <a:ext cx="1094891" cy="571500"/>
          </a:xfrm>
          <a:prstGeom prst="ellipse">
            <a:avLst/>
          </a:prstGeom>
          <a:noFill/>
          <a:ln w="12700">
            <a:solidFill>
              <a:srgbClr val="0000FF"/>
            </a:solidFill>
            <a:round/>
            <a:headEnd/>
            <a:tailEnd/>
          </a:ln>
          <a:effectLst/>
        </p:spPr>
        <p:txBody>
          <a:bodyPr wrap="none" anchor="ctr"/>
          <a:lstStyle/>
          <a:p>
            <a:endParaRPr lang="en-US">
              <a:latin typeface="+mn-lt"/>
            </a:endParaRPr>
          </a:p>
        </p:txBody>
      </p:sp>
      <p:sp>
        <p:nvSpPr>
          <p:cNvPr id="65" name="TextBox 64">
            <a:extLst>
              <a:ext uri="{FF2B5EF4-FFF2-40B4-BE49-F238E27FC236}">
                <a16:creationId xmlns:a16="http://schemas.microsoft.com/office/drawing/2014/main" id="{067E27BB-8239-4243-99CC-C5B81C5A1136}"/>
              </a:ext>
            </a:extLst>
          </p:cNvPr>
          <p:cNvSpPr txBox="1"/>
          <p:nvPr/>
        </p:nvSpPr>
        <p:spPr>
          <a:xfrm>
            <a:off x="6594477" y="4178300"/>
            <a:ext cx="2306638" cy="1569660"/>
          </a:xfrm>
          <a:prstGeom prst="rect">
            <a:avLst/>
          </a:prstGeom>
          <a:noFill/>
        </p:spPr>
        <p:txBody>
          <a:bodyPr wrap="square" rtlCol="0">
            <a:spAutoFit/>
          </a:bodyPr>
          <a:lstStyle/>
          <a:p>
            <a:r>
              <a:rPr lang="en-US" i="1" dirty="0" err="1"/>
              <a:t>B</a:t>
            </a:r>
            <a:r>
              <a:rPr lang="en-US" i="1" baseline="-25000" dirty="0" err="1"/>
              <a:t>z</a:t>
            </a:r>
            <a:r>
              <a:rPr lang="en-US" dirty="0"/>
              <a:t> is known, </a:t>
            </a:r>
            <a:br>
              <a:rPr lang="en-US" dirty="0"/>
            </a:br>
            <a:r>
              <a:rPr lang="en-US" i="1" dirty="0" err="1"/>
              <a:t>J</a:t>
            </a:r>
            <a:r>
              <a:rPr lang="en-US" i="1" baseline="-25000" dirty="0" err="1"/>
              <a:t>x</a:t>
            </a:r>
            <a:r>
              <a:rPr lang="en-US" dirty="0"/>
              <a:t> is measured, </a:t>
            </a:r>
          </a:p>
          <a:p>
            <a:r>
              <a:rPr lang="en-US" i="1" dirty="0" err="1"/>
              <a:t>V</a:t>
            </a:r>
            <a:r>
              <a:rPr lang="en-US" i="1" baseline="-25000" dirty="0" err="1"/>
              <a:t>h</a:t>
            </a:r>
            <a:r>
              <a:rPr lang="en-US" dirty="0"/>
              <a:t> is measured =&gt; </a:t>
            </a:r>
            <a:r>
              <a:rPr lang="en-US" i="1" dirty="0" err="1"/>
              <a:t>E</a:t>
            </a:r>
            <a:r>
              <a:rPr lang="en-US" i="1" baseline="-25000" dirty="0" err="1"/>
              <a:t>y</a:t>
            </a:r>
            <a:r>
              <a:rPr lang="en-US" dirty="0"/>
              <a:t> is known</a:t>
            </a:r>
          </a:p>
        </p:txBody>
      </p:sp>
      <mc:AlternateContent xmlns:mc="http://schemas.openxmlformats.org/markup-compatibility/2006" xmlns:p14="http://schemas.microsoft.com/office/powerpoint/2010/main">
        <mc:Choice Requires="p14">
          <p:contentPart p14:bwMode="auto" r:id="rId12">
            <p14:nvContentPartPr>
              <p14:cNvPr id="4" name="Ink 3"/>
              <p14:cNvContentPartPr/>
              <p14:nvPr/>
            </p14:nvContentPartPr>
            <p14:xfrm>
              <a:off x="4489560" y="1445760"/>
              <a:ext cx="3647160" cy="1926360"/>
            </p14:xfrm>
          </p:contentPart>
        </mc:Choice>
        <mc:Fallback xmlns="">
          <p:pic>
            <p:nvPicPr>
              <p:cNvPr id="4" name="Ink 3"/>
              <p:cNvPicPr/>
              <p:nvPr/>
            </p:nvPicPr>
            <p:blipFill>
              <a:blip r:embed="rId13"/>
              <a:stretch>
                <a:fillRect/>
              </a:stretch>
            </p:blipFill>
            <p:spPr>
              <a:xfrm>
                <a:off x="4480920" y="1435680"/>
                <a:ext cx="3666960" cy="1945440"/>
              </a:xfrm>
              <a:prstGeom prst="rect">
                <a:avLst/>
              </a:prstGeom>
            </p:spPr>
          </p:pic>
        </mc:Fallback>
      </mc:AlternateContent>
    </p:spTree>
    <p:extLst>
      <p:ext uri="{BB962C8B-B14F-4D97-AF65-F5344CB8AC3E}">
        <p14:creationId xmlns:p14="http://schemas.microsoft.com/office/powerpoint/2010/main" val="30511266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Hall Resistance</a:t>
            </a:r>
          </a:p>
        </p:txBody>
      </p:sp>
      <p:graphicFrame>
        <p:nvGraphicFramePr>
          <p:cNvPr id="6" name="Object 4"/>
          <p:cNvGraphicFramePr>
            <a:graphicFrameLocks noChangeAspect="1"/>
          </p:cNvGraphicFramePr>
          <p:nvPr>
            <p:extLst>
              <p:ext uri="{D42A27DB-BD31-4B8C-83A1-F6EECF244321}">
                <p14:modId xmlns:p14="http://schemas.microsoft.com/office/powerpoint/2010/main" val="3943631628"/>
              </p:ext>
            </p:extLst>
          </p:nvPr>
        </p:nvGraphicFramePr>
        <p:xfrm>
          <a:off x="990600" y="929501"/>
          <a:ext cx="2571750" cy="955675"/>
        </p:xfrm>
        <a:graphic>
          <a:graphicData uri="http://schemas.openxmlformats.org/presentationml/2006/ole">
            <mc:AlternateContent xmlns:mc="http://schemas.openxmlformats.org/markup-compatibility/2006">
              <mc:Choice xmlns:v="urn:schemas-microsoft-com:vml" Requires="v">
                <p:oleObj name="Equation" r:id="rId3" imgW="1231877" imgH="456924" progId="Equation.DSMT4">
                  <p:embed/>
                </p:oleObj>
              </mc:Choice>
              <mc:Fallback>
                <p:oleObj name="Equation" r:id="rId3" imgW="1231877" imgH="456924" progId="Equation.DSMT4">
                  <p:embed/>
                  <p:pic>
                    <p:nvPicPr>
                      <p:cNvPr id="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929501"/>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3" name="TextBox 2"/>
          <p:cNvSpPr txBox="1"/>
          <p:nvPr/>
        </p:nvSpPr>
        <p:spPr>
          <a:xfrm>
            <a:off x="9076919" y="774143"/>
            <a:ext cx="3233738" cy="369332"/>
          </a:xfrm>
          <a:prstGeom prst="rect">
            <a:avLst/>
          </a:prstGeom>
          <a:noFill/>
        </p:spPr>
        <p:txBody>
          <a:bodyPr wrap="square" rtlCol="0">
            <a:spAutoFit/>
          </a:bodyPr>
          <a:lstStyle/>
          <a:p>
            <a:pPr algn="ctr"/>
            <a:r>
              <a:rPr lang="en-US" sz="1800" dirty="0">
                <a:solidFill>
                  <a:srgbClr val="0000FF"/>
                </a:solidFill>
              </a:rPr>
              <a:t>In the limit of  small B</a:t>
            </a:r>
          </a:p>
        </p:txBody>
      </p:sp>
      <p:sp>
        <p:nvSpPr>
          <p:cNvPr id="36" name="Line 5">
            <a:extLst>
              <a:ext uri="{FF2B5EF4-FFF2-40B4-BE49-F238E27FC236}">
                <a16:creationId xmlns:a16="http://schemas.microsoft.com/office/drawing/2014/main" id="{7E20725D-74F4-C542-AA9B-5185862DD5CA}"/>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37" name="Freeform 6">
            <a:extLst>
              <a:ext uri="{FF2B5EF4-FFF2-40B4-BE49-F238E27FC236}">
                <a16:creationId xmlns:a16="http://schemas.microsoft.com/office/drawing/2014/main" id="{41B0F4B2-AEF6-ED43-82CA-B4E72952EAF7}"/>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8" name="Freeform 7">
            <a:extLst>
              <a:ext uri="{FF2B5EF4-FFF2-40B4-BE49-F238E27FC236}">
                <a16:creationId xmlns:a16="http://schemas.microsoft.com/office/drawing/2014/main" id="{E9902D8E-897A-474C-8F1D-76FE1F248417}"/>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9" name="Freeform 8">
            <a:extLst>
              <a:ext uri="{FF2B5EF4-FFF2-40B4-BE49-F238E27FC236}">
                <a16:creationId xmlns:a16="http://schemas.microsoft.com/office/drawing/2014/main" id="{762195E5-044D-CC44-96CC-ACBD66DB382A}"/>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0" name="Freeform 9">
            <a:extLst>
              <a:ext uri="{FF2B5EF4-FFF2-40B4-BE49-F238E27FC236}">
                <a16:creationId xmlns:a16="http://schemas.microsoft.com/office/drawing/2014/main" id="{DF3E5F47-EE7D-E14A-B676-5302DEA82A31}"/>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1" name="Freeform 10">
            <a:extLst>
              <a:ext uri="{FF2B5EF4-FFF2-40B4-BE49-F238E27FC236}">
                <a16:creationId xmlns:a16="http://schemas.microsoft.com/office/drawing/2014/main" id="{DA95F167-E023-6D47-BA0A-899427D54E86}"/>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2" name="Line 11">
            <a:extLst>
              <a:ext uri="{FF2B5EF4-FFF2-40B4-BE49-F238E27FC236}">
                <a16:creationId xmlns:a16="http://schemas.microsoft.com/office/drawing/2014/main" id="{2DB75969-24C4-BE46-8EC5-E09A0DB8CC4E}"/>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43" name="Line 12">
            <a:extLst>
              <a:ext uri="{FF2B5EF4-FFF2-40B4-BE49-F238E27FC236}">
                <a16:creationId xmlns:a16="http://schemas.microsoft.com/office/drawing/2014/main" id="{E0B2341B-76C2-4B4E-BCE6-324391DBC72E}"/>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a:latin typeface="+mn-lt"/>
            </a:endParaRPr>
          </a:p>
        </p:txBody>
      </p:sp>
      <p:sp>
        <p:nvSpPr>
          <p:cNvPr id="44" name="Text Box 13">
            <a:extLst>
              <a:ext uri="{FF2B5EF4-FFF2-40B4-BE49-F238E27FC236}">
                <a16:creationId xmlns:a16="http://schemas.microsoft.com/office/drawing/2014/main" id="{E11821B8-E6F8-0142-8A9F-D8ED5ACDDA30}"/>
              </a:ext>
            </a:extLst>
          </p:cNvPr>
          <p:cNvSpPr txBox="1">
            <a:spLocks noChangeArrowheads="1"/>
          </p:cNvSpPr>
          <p:nvPr/>
        </p:nvSpPr>
        <p:spPr bwMode="auto">
          <a:xfrm>
            <a:off x="10598537" y="1445573"/>
            <a:ext cx="1143262" cy="461665"/>
          </a:xfrm>
          <a:prstGeom prst="rect">
            <a:avLst/>
          </a:prstGeom>
          <a:noFill/>
          <a:ln w="12700">
            <a:noFill/>
            <a:miter lim="800000"/>
            <a:headEnd/>
            <a:tailEnd/>
          </a:ln>
          <a:effectLst/>
        </p:spPr>
        <p:txBody>
          <a:bodyPr wrap="none">
            <a:spAutoFit/>
          </a:bodyPr>
          <a:lstStyle/>
          <a:p>
            <a:r>
              <a:rPr lang="en-US">
                <a:latin typeface="+mn-lt"/>
                <a:sym typeface="Symbol" pitchFamily="18" charset="2"/>
              </a:rPr>
              <a:t>B Field</a:t>
            </a:r>
          </a:p>
        </p:txBody>
      </p:sp>
      <p:sp>
        <p:nvSpPr>
          <p:cNvPr id="45" name="Text Box 14">
            <a:extLst>
              <a:ext uri="{FF2B5EF4-FFF2-40B4-BE49-F238E27FC236}">
                <a16:creationId xmlns:a16="http://schemas.microsoft.com/office/drawing/2014/main" id="{4B3C4ED8-0CCF-B14C-A94C-4817EED6EFCD}"/>
              </a:ext>
            </a:extLst>
          </p:cNvPr>
          <p:cNvSpPr txBox="1">
            <a:spLocks noChangeArrowheads="1"/>
          </p:cNvSpPr>
          <p:nvPr/>
        </p:nvSpPr>
        <p:spPr bwMode="auto">
          <a:xfrm>
            <a:off x="11674862" y="2004373"/>
            <a:ext cx="298480" cy="584775"/>
          </a:xfrm>
          <a:prstGeom prst="rect">
            <a:avLst/>
          </a:prstGeom>
          <a:noFill/>
          <a:ln w="12700">
            <a:noFill/>
            <a:miter lim="800000"/>
            <a:headEnd/>
            <a:tailEnd/>
          </a:ln>
          <a:effectLst/>
        </p:spPr>
        <p:txBody>
          <a:bodyPr wrap="none">
            <a:spAutoFit/>
          </a:bodyPr>
          <a:lstStyle/>
          <a:p>
            <a:r>
              <a:rPr lang="en-US" sz="3200" b="1" i="1">
                <a:latin typeface="+mn-lt"/>
                <a:sym typeface="Symbol" pitchFamily="18" charset="2"/>
              </a:rPr>
              <a:t>I</a:t>
            </a:r>
          </a:p>
        </p:txBody>
      </p:sp>
      <p:sp>
        <p:nvSpPr>
          <p:cNvPr id="46" name="Freeform 15">
            <a:extLst>
              <a:ext uri="{FF2B5EF4-FFF2-40B4-BE49-F238E27FC236}">
                <a16:creationId xmlns:a16="http://schemas.microsoft.com/office/drawing/2014/main" id="{FEF74B6F-439B-3948-A23D-10FF80D82E51}"/>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7" name="Oval 16">
            <a:extLst>
              <a:ext uri="{FF2B5EF4-FFF2-40B4-BE49-F238E27FC236}">
                <a16:creationId xmlns:a16="http://schemas.microsoft.com/office/drawing/2014/main" id="{035F11D6-5D84-074D-B187-E2AEB5B0ED1A}"/>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48" name="Freeform 17">
            <a:extLst>
              <a:ext uri="{FF2B5EF4-FFF2-40B4-BE49-F238E27FC236}">
                <a16:creationId xmlns:a16="http://schemas.microsoft.com/office/drawing/2014/main" id="{214703B5-B723-AC40-815C-CB0D1A23CE22}"/>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9" name="Oval 18">
            <a:extLst>
              <a:ext uri="{FF2B5EF4-FFF2-40B4-BE49-F238E27FC236}">
                <a16:creationId xmlns:a16="http://schemas.microsoft.com/office/drawing/2014/main" id="{DBBA7C74-319A-A545-86B5-9092621FFE29}"/>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a:latin typeface="+mn-lt"/>
            </a:endParaRPr>
          </a:p>
        </p:txBody>
      </p:sp>
      <p:sp>
        <p:nvSpPr>
          <p:cNvPr id="50" name="Text Box 19">
            <a:extLst>
              <a:ext uri="{FF2B5EF4-FFF2-40B4-BE49-F238E27FC236}">
                <a16:creationId xmlns:a16="http://schemas.microsoft.com/office/drawing/2014/main" id="{CB1F2D70-54E1-274C-9FF1-ADEBD60AD16E}"/>
              </a:ext>
            </a:extLst>
          </p:cNvPr>
          <p:cNvSpPr txBox="1">
            <a:spLocks noChangeArrowheads="1"/>
          </p:cNvSpPr>
          <p:nvPr/>
        </p:nvSpPr>
        <p:spPr bwMode="auto">
          <a:xfrm>
            <a:off x="9136451" y="2190110"/>
            <a:ext cx="537327" cy="461665"/>
          </a:xfrm>
          <a:prstGeom prst="rect">
            <a:avLst/>
          </a:prstGeom>
          <a:noFill/>
          <a:ln w="12700">
            <a:noFill/>
            <a:miter lim="800000"/>
            <a:headEnd/>
            <a:tailEnd/>
          </a:ln>
          <a:effectLst/>
        </p:spPr>
        <p:txBody>
          <a:bodyPr wrap="none">
            <a:spAutoFit/>
          </a:bodyPr>
          <a:lstStyle/>
          <a:p>
            <a:r>
              <a:rPr lang="en-US">
                <a:latin typeface="+mn-lt"/>
                <a:sym typeface="Symbol" pitchFamily="18" charset="2"/>
              </a:rPr>
              <a:t>V</a:t>
            </a:r>
            <a:r>
              <a:rPr lang="en-US" baseline="-25000">
                <a:latin typeface="+mn-lt"/>
                <a:sym typeface="Symbol" pitchFamily="18" charset="2"/>
              </a:rPr>
              <a:t>H</a:t>
            </a:r>
          </a:p>
        </p:txBody>
      </p:sp>
      <p:sp>
        <p:nvSpPr>
          <p:cNvPr id="51" name="Line 20">
            <a:extLst>
              <a:ext uri="{FF2B5EF4-FFF2-40B4-BE49-F238E27FC236}">
                <a16:creationId xmlns:a16="http://schemas.microsoft.com/office/drawing/2014/main" id="{A4018D3E-9A08-C945-8A82-F74421CE9823}"/>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2" name="Line 21">
            <a:extLst>
              <a:ext uri="{FF2B5EF4-FFF2-40B4-BE49-F238E27FC236}">
                <a16:creationId xmlns:a16="http://schemas.microsoft.com/office/drawing/2014/main" id="{6D76A16D-7DD8-0840-A9A5-0A0F492D18B4}"/>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3" name="Line 22">
            <a:extLst>
              <a:ext uri="{FF2B5EF4-FFF2-40B4-BE49-F238E27FC236}">
                <a16:creationId xmlns:a16="http://schemas.microsoft.com/office/drawing/2014/main" id="{27CEEDD0-68D1-C04C-B59D-2C9B24A8F1D7}"/>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4" name="Text Box 23">
            <a:extLst>
              <a:ext uri="{FF2B5EF4-FFF2-40B4-BE49-F238E27FC236}">
                <a16:creationId xmlns:a16="http://schemas.microsoft.com/office/drawing/2014/main" id="{E4E89453-0F7B-004C-BAF1-B048B8558550}"/>
              </a:ext>
            </a:extLst>
          </p:cNvPr>
          <p:cNvSpPr txBox="1">
            <a:spLocks noChangeArrowheads="1"/>
          </p:cNvSpPr>
          <p:nvPr/>
        </p:nvSpPr>
        <p:spPr bwMode="auto">
          <a:xfrm>
            <a:off x="9766687" y="1324923"/>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z</a:t>
            </a:r>
          </a:p>
        </p:txBody>
      </p:sp>
      <p:sp>
        <p:nvSpPr>
          <p:cNvPr id="55" name="Text Box 24">
            <a:extLst>
              <a:ext uri="{FF2B5EF4-FFF2-40B4-BE49-F238E27FC236}">
                <a16:creationId xmlns:a16="http://schemas.microsoft.com/office/drawing/2014/main" id="{738385C9-1009-2D4D-B5AF-EC72903701EC}"/>
              </a:ext>
            </a:extLst>
          </p:cNvPr>
          <p:cNvSpPr txBox="1">
            <a:spLocks noChangeArrowheads="1"/>
          </p:cNvSpPr>
          <p:nvPr/>
        </p:nvSpPr>
        <p:spPr bwMode="auto">
          <a:xfrm>
            <a:off x="9315837" y="1734498"/>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y</a:t>
            </a:r>
          </a:p>
        </p:txBody>
      </p:sp>
      <mc:AlternateContent xmlns:mc="http://schemas.openxmlformats.org/markup-compatibility/2006" xmlns:a14="http://schemas.microsoft.com/office/drawing/2010/main">
        <mc:Choice Requires="a14">
          <p:sp>
            <p:nvSpPr>
              <p:cNvPr id="59" name="Object 4">
                <a:extLst>
                  <a:ext uri="{FF2B5EF4-FFF2-40B4-BE49-F238E27FC236}">
                    <a16:creationId xmlns:a16="http://schemas.microsoft.com/office/drawing/2014/main" id="{926942DD-406A-4FCC-BC76-864926617C27}"/>
                  </a:ext>
                </a:extLst>
              </p:cNvPr>
              <p:cNvSpPr txBox="1"/>
              <p:nvPr/>
            </p:nvSpPr>
            <p:spPr bwMode="auto">
              <a:xfrm>
                <a:off x="9673778" y="6145098"/>
                <a:ext cx="2068125" cy="85789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𝜌</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smtClean="0">
                          <a:solidFill>
                            <a:srgbClr val="000000"/>
                          </a:solidFill>
                          <a:latin typeface="Cambria Math" panose="02040503050406030204" pitchFamily="18" charset="0"/>
                        </a:rPr>
                        <m:t>=</m:t>
                      </m:r>
                      <m:f>
                        <m:fPr>
                          <m:ctrlPr>
                            <a:rPr lang="en-US" sz="1800" i="1">
                              <a:solidFill>
                                <a:srgbClr val="000000"/>
                              </a:solidFill>
                              <a:latin typeface="Cambria Math" panose="02040503050406030204" pitchFamily="18" charset="0"/>
                            </a:rPr>
                          </m:ctrlPr>
                        </m:fPr>
                        <m:num>
                          <m:r>
                            <a:rPr lang="en-US" sz="1800" i="1">
                              <a:solidFill>
                                <a:srgbClr val="000000"/>
                              </a:solidFill>
                              <a:latin typeface="Cambria Math" panose="02040503050406030204" pitchFamily="18" charset="0"/>
                            </a:rPr>
                            <m:t>1</m:t>
                          </m:r>
                        </m:num>
                        <m:den>
                          <m:r>
                            <a:rPr lang="en-US" sz="1800" i="1">
                              <a:solidFill>
                                <a:srgbClr val="000000"/>
                              </a:solidFill>
                              <a:latin typeface="Cambria Math" panose="02040503050406030204" pitchFamily="18" charset="0"/>
                            </a:rPr>
                            <m:t>𝑞</m:t>
                          </m:r>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sSub>
                            <m:sSubPr>
                              <m:ctrlPr>
                                <a:rPr lang="en-US" sz="1800" b="0" i="1" smtClean="0">
                                  <a:solidFill>
                                    <a:srgbClr val="000000"/>
                                  </a:solidFill>
                                  <a:latin typeface="Cambria Math" panose="02040503050406030204" pitchFamily="18" charset="0"/>
                                </a:rPr>
                              </m:ctrlPr>
                            </m:sSubPr>
                            <m:e>
                              <m:r>
                                <a:rPr lang="en-US" sz="1800" b="0" i="1" smtClean="0">
                                  <a:solidFill>
                                    <a:srgbClr val="000000"/>
                                  </a:solidFill>
                                  <a:latin typeface="Cambria Math" panose="02040503050406030204" pitchFamily="18" charset="0"/>
                                </a:rPr>
                                <m:t>𝑁</m:t>
                              </m:r>
                            </m:e>
                            <m:sub>
                              <m:r>
                                <a:rPr lang="en-US" sz="1800" b="0" i="1" smtClean="0">
                                  <a:solidFill>
                                    <a:srgbClr val="000000"/>
                                  </a:solidFill>
                                  <a:latin typeface="Cambria Math" panose="02040503050406030204" pitchFamily="18" charset="0"/>
                                </a:rPr>
                                <m:t>𝐷</m:t>
                              </m:r>
                            </m:sub>
                          </m:sSub>
                        </m:den>
                      </m:f>
                    </m:oMath>
                  </m:oMathPara>
                </a14:m>
                <a:endParaRPr lang="en-US" sz="1800" dirty="0"/>
              </a:p>
            </p:txBody>
          </p:sp>
        </mc:Choice>
        <mc:Fallback xmlns="">
          <p:sp>
            <p:nvSpPr>
              <p:cNvPr id="59" name="Object 4">
                <a:extLst>
                  <a:ext uri="{FF2B5EF4-FFF2-40B4-BE49-F238E27FC236}">
                    <a16:creationId xmlns:a16="http://schemas.microsoft.com/office/drawing/2014/main" id="{926942DD-406A-4FCC-BC76-864926617C27}"/>
                  </a:ext>
                </a:extLst>
              </p:cNvPr>
              <p:cNvSpPr txBox="1">
                <a:spLocks noRot="1" noChangeAspect="1" noMove="1" noResize="1" noEditPoints="1" noAdjustHandles="1" noChangeArrowheads="1" noChangeShapeType="1" noTextEdit="1"/>
              </p:cNvSpPr>
              <p:nvPr/>
            </p:nvSpPr>
            <p:spPr bwMode="auto">
              <a:xfrm>
                <a:off x="9673778" y="6145098"/>
                <a:ext cx="2068125" cy="857890"/>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Object 6">
                <a:extLst>
                  <a:ext uri="{FF2B5EF4-FFF2-40B4-BE49-F238E27FC236}">
                    <a16:creationId xmlns:a16="http://schemas.microsoft.com/office/drawing/2014/main" id="{17CF2515-0704-4A5D-9365-792B20A7DCB0}"/>
                  </a:ext>
                </a:extLst>
              </p:cNvPr>
              <p:cNvSpPr txBox="1"/>
              <p:nvPr/>
            </p:nvSpPr>
            <p:spPr bwMode="auto">
              <a:xfrm>
                <a:off x="10533935" y="5037670"/>
                <a:ext cx="1221670"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r>
                        <a:rPr lang="en-US" sz="1800" i="1">
                          <a:solidFill>
                            <a:srgbClr val="000000"/>
                          </a:solidFill>
                          <a:latin typeface="Cambria Math" panose="02040503050406030204" pitchFamily="18" charset="0"/>
                        </a:rPr>
                        <m:t>=</m:t>
                      </m:r>
                      <m:f>
                        <m:fPr>
                          <m:ctrlPr>
                            <a:rPr lang="en-US" sz="1800" i="1">
                              <a:solidFill>
                                <a:schemeClr val="tx1"/>
                              </a:solidFill>
                              <a:latin typeface="Cambria Math" panose="02040503050406030204" pitchFamily="18" charset="0"/>
                            </a:rPr>
                          </m:ctrlPr>
                        </m:fPr>
                        <m:num>
                          <m:r>
                            <a:rPr lang="en-US" sz="1800" i="1">
                              <a:solidFill>
                                <a:schemeClr val="tx1"/>
                              </a:solidFill>
                              <a:latin typeface="Cambria Math" panose="02040503050406030204" pitchFamily="18" charset="0"/>
                            </a:rPr>
                            <m:t>𝑞</m:t>
                          </m:r>
                          <m:sSub>
                            <m:sSubPr>
                              <m:ctrlPr>
                                <a:rPr lang="en-US" sz="1800" i="1">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𝜏</m:t>
                              </m:r>
                            </m:e>
                            <m:sub>
                              <m:r>
                                <a:rPr lang="en-US" sz="1800" i="1">
                                  <a:solidFill>
                                    <a:schemeClr val="tx1"/>
                                  </a:solidFill>
                                  <a:latin typeface="Cambria Math" panose="02040503050406030204" pitchFamily="18" charset="0"/>
                                </a:rPr>
                                <m:t>𝑛</m:t>
                              </m:r>
                            </m:sub>
                          </m:sSub>
                        </m:num>
                        <m:den>
                          <m:sSubSup>
                            <m:sSubSupPr>
                              <m:ctrlPr>
                                <a:rPr lang="en-US" sz="1800" i="1">
                                  <a:solidFill>
                                    <a:schemeClr val="tx1"/>
                                  </a:solidFill>
                                  <a:latin typeface="Cambria Math" panose="02040503050406030204" pitchFamily="18" charset="0"/>
                                </a:rPr>
                              </m:ctrlPr>
                            </m:sSubSupPr>
                            <m:e>
                              <m:r>
                                <a:rPr lang="en-US" sz="1800" i="1">
                                  <a:solidFill>
                                    <a:schemeClr val="tx1"/>
                                  </a:solidFill>
                                  <a:latin typeface="Cambria Math" panose="02040503050406030204" pitchFamily="18" charset="0"/>
                                </a:rPr>
                                <m:t>𝑚</m:t>
                              </m:r>
                            </m:e>
                            <m:sub>
                              <m:r>
                                <a:rPr lang="en-US" sz="1800" i="1">
                                  <a:solidFill>
                                    <a:schemeClr val="tx1"/>
                                  </a:solidFill>
                                  <a:latin typeface="Cambria Math" panose="02040503050406030204" pitchFamily="18" charset="0"/>
                                </a:rPr>
                                <m:t>𝑛</m:t>
                              </m:r>
                            </m:sub>
                            <m:sup>
                              <m:r>
                                <a:rPr lang="en-US" sz="1800" i="1">
                                  <a:solidFill>
                                    <a:schemeClr val="tx1"/>
                                  </a:solidFill>
                                  <a:latin typeface="Cambria Math" panose="02040503050406030204" pitchFamily="18" charset="0"/>
                                </a:rPr>
                                <m:t>∗</m:t>
                              </m:r>
                            </m:sup>
                          </m:sSubSup>
                        </m:den>
                      </m:f>
                    </m:oMath>
                  </m:oMathPara>
                </a14:m>
                <a:endParaRPr lang="en-US" sz="1800" dirty="0"/>
              </a:p>
            </p:txBody>
          </p:sp>
        </mc:Choice>
        <mc:Fallback xmlns="">
          <p:sp>
            <p:nvSpPr>
              <p:cNvPr id="60" name="Object 6">
                <a:extLst>
                  <a:ext uri="{FF2B5EF4-FFF2-40B4-BE49-F238E27FC236}">
                    <a16:creationId xmlns:a16="http://schemas.microsoft.com/office/drawing/2014/main" id="{17CF2515-0704-4A5D-9365-792B20A7DCB0}"/>
                  </a:ext>
                </a:extLst>
              </p:cNvPr>
              <p:cNvSpPr txBox="1">
                <a:spLocks noRot="1" noChangeAspect="1" noMove="1" noResize="1" noEditPoints="1" noAdjustHandles="1" noChangeArrowheads="1" noChangeShapeType="1" noTextEdit="1"/>
              </p:cNvSpPr>
              <p:nvPr/>
            </p:nvSpPr>
            <p:spPr bwMode="auto">
              <a:xfrm>
                <a:off x="10533935" y="5037670"/>
                <a:ext cx="1221670" cy="749513"/>
              </a:xfrm>
              <a:prstGeom prst="rect">
                <a:avLst/>
              </a:prstGeom>
              <a:blipFill>
                <a:blip r:embed="rId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Object 6">
                <a:extLst>
                  <a:ext uri="{FF2B5EF4-FFF2-40B4-BE49-F238E27FC236}">
                    <a16:creationId xmlns:a16="http://schemas.microsoft.com/office/drawing/2014/main" id="{341B9184-40D9-4DDB-9C2F-F0491CCEE920}"/>
                  </a:ext>
                </a:extLst>
              </p:cNvPr>
              <p:cNvSpPr txBox="1"/>
              <p:nvPr/>
            </p:nvSpPr>
            <p:spPr bwMode="auto">
              <a:xfrm>
                <a:off x="10021835" y="4310435"/>
                <a:ext cx="1455031" cy="648147"/>
              </a:xfrm>
              <a:prstGeom prst="rect">
                <a:avLst/>
              </a:prstGeom>
              <a:noFill/>
              <a:ln w="57150">
                <a:solidFill>
                  <a:srgbClr val="FF0000"/>
                </a:solidFill>
              </a:ln>
              <a:effectLst/>
            </p:spPr>
            <p:txBody>
              <a:bodyPr>
                <a:noAutofit/>
              </a:bodyPr>
              <a:lstStyle/>
              <a:p>
                <a:pPr/>
                <a14:m>
                  <m:oMathPara xmlns:m="http://schemas.openxmlformats.org/officeDocument/2006/math">
                    <m:oMathParaPr>
                      <m:jc m:val="left"/>
                    </m:oMathParaPr>
                    <m:oMath>
                      <m:sSub>
                        <m:sSubPr>
                          <m:ctrlPr>
                            <a:rPr lang="en-US" sz="2800" b="0" i="1" smtClean="0">
                              <a:solidFill>
                                <a:srgbClr val="000000"/>
                              </a:solidFill>
                              <a:latin typeface="Cambria Math" panose="02040503050406030204" pitchFamily="18" charset="0"/>
                            </a:rPr>
                          </m:ctrlPr>
                        </m:sSubPr>
                        <m:e>
                          <m:r>
                            <a:rPr lang="en-US" sz="2800" b="0" i="1" smtClean="0">
                              <a:solidFill>
                                <a:srgbClr val="000000"/>
                              </a:solidFill>
                              <a:latin typeface="Cambria Math" panose="02040503050406030204" pitchFamily="18" charset="0"/>
                            </a:rPr>
                            <m:t>𝑁</m:t>
                          </m:r>
                        </m:e>
                        <m:sub>
                          <m:r>
                            <a:rPr lang="en-US" sz="2800" b="0" i="1" smtClean="0">
                              <a:solidFill>
                                <a:srgbClr val="000000"/>
                              </a:solidFill>
                              <a:latin typeface="Cambria Math" panose="02040503050406030204" pitchFamily="18" charset="0"/>
                            </a:rPr>
                            <m:t>𝐷</m:t>
                          </m:r>
                        </m:sub>
                      </m:sSub>
                      <m:r>
                        <a:rPr lang="en-US" sz="2800" i="1" smtClean="0">
                          <a:solidFill>
                            <a:srgbClr val="000000"/>
                          </a:solidFill>
                          <a:latin typeface="Cambria Math" panose="02040503050406030204" pitchFamily="18" charset="0"/>
                          <a:ea typeface="Cambria Math" panose="02040503050406030204" pitchFamily="18" charset="0"/>
                        </a:rPr>
                        <m:t>≈</m:t>
                      </m:r>
                      <m:r>
                        <a:rPr lang="en-US" sz="2800" b="0" i="1" smtClean="0">
                          <a:solidFill>
                            <a:srgbClr val="000000"/>
                          </a:solidFill>
                          <a:latin typeface="Cambria Math" panose="02040503050406030204" pitchFamily="18" charset="0"/>
                        </a:rPr>
                        <m:t>𝑛</m:t>
                      </m:r>
                    </m:oMath>
                  </m:oMathPara>
                </a14:m>
                <a:endParaRPr lang="en-US" sz="2800" dirty="0"/>
              </a:p>
            </p:txBody>
          </p:sp>
        </mc:Choice>
        <mc:Fallback xmlns="">
          <p:sp>
            <p:nvSpPr>
              <p:cNvPr id="61" name="Object 6">
                <a:extLst>
                  <a:ext uri="{FF2B5EF4-FFF2-40B4-BE49-F238E27FC236}">
                    <a16:creationId xmlns:a16="http://schemas.microsoft.com/office/drawing/2014/main" id="{341B9184-40D9-4DDB-9C2F-F0491CCEE920}"/>
                  </a:ext>
                </a:extLst>
              </p:cNvPr>
              <p:cNvSpPr txBox="1">
                <a:spLocks noRot="1" noChangeAspect="1" noMove="1" noResize="1" noEditPoints="1" noAdjustHandles="1" noChangeArrowheads="1" noChangeShapeType="1" noTextEdit="1"/>
              </p:cNvSpPr>
              <p:nvPr/>
            </p:nvSpPr>
            <p:spPr bwMode="auto">
              <a:xfrm>
                <a:off x="10021835" y="4310435"/>
                <a:ext cx="1455031" cy="648147"/>
              </a:xfrm>
              <a:prstGeom prst="rect">
                <a:avLst/>
              </a:prstGeom>
              <a:blipFill>
                <a:blip r:embed="rId8"/>
                <a:stretch>
                  <a:fillRect/>
                </a:stretch>
              </a:blipFill>
              <a:ln w="57150">
                <a:solidFill>
                  <a:srgbClr val="FF0000"/>
                </a:solid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Object 4">
                <a:extLst>
                  <a:ext uri="{FF2B5EF4-FFF2-40B4-BE49-F238E27FC236}">
                    <a16:creationId xmlns:a16="http://schemas.microsoft.com/office/drawing/2014/main" id="{6906F6F9-769C-4592-A60E-CB800550A102}"/>
                  </a:ext>
                </a:extLst>
              </p:cNvPr>
              <p:cNvSpPr txBox="1"/>
              <p:nvPr/>
            </p:nvSpPr>
            <p:spPr bwMode="auto">
              <a:xfrm>
                <a:off x="9998463" y="5596757"/>
                <a:ext cx="1889125"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smtClean="0">
                              <a:solidFill>
                                <a:srgbClr val="000000"/>
                              </a:solidFill>
                              <a:latin typeface="Cambria Math" panose="02040503050406030204" pitchFamily="18" charset="0"/>
                              <a:ea typeface="Cambria Math" panose="02040503050406030204" pitchFamily="18" charset="0"/>
                            </a:rPr>
                          </m:ctrlPr>
                        </m:sSubPr>
                        <m:e>
                          <m:r>
                            <a:rPr lang="en-US" sz="1800" i="1" smtClean="0">
                              <a:solidFill>
                                <a:srgbClr val="000000"/>
                              </a:solidFill>
                              <a:latin typeface="Cambria Math" panose="02040503050406030204" pitchFamily="18" charset="0"/>
                              <a:ea typeface="Cambria Math" panose="02040503050406030204" pitchFamily="18" charset="0"/>
                            </a:rPr>
                            <m:t>𝜎</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a:solidFill>
                            <a:srgbClr val="000000"/>
                          </a:solidFill>
                          <a:latin typeface="Cambria Math" panose="02040503050406030204" pitchFamily="18" charset="0"/>
                        </a:rPr>
                        <m:t>=</m:t>
                      </m:r>
                      <m:f>
                        <m:fPr>
                          <m:ctrlPr>
                            <a:rPr lang="en-US" sz="1800" i="1" smtClean="0">
                              <a:latin typeface="Cambria Math" panose="02040503050406030204" pitchFamily="18" charset="0"/>
                            </a:rPr>
                          </m:ctrlPr>
                        </m:fPr>
                        <m:num>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𝑞</m:t>
                              </m:r>
                            </m:e>
                            <m:sup>
                              <m:r>
                                <a:rPr lang="en-US" sz="1800" b="0" i="1" smtClean="0">
                                  <a:latin typeface="Cambria Math" panose="02040503050406030204" pitchFamily="18" charset="0"/>
                                </a:rPr>
                                <m:t>2</m:t>
                              </m:r>
                            </m:sup>
                          </m:sSup>
                          <m:r>
                            <a:rPr lang="en-US" sz="1800" b="0" i="1" smtClean="0">
                              <a:latin typeface="Cambria Math" panose="02040503050406030204" pitchFamily="18" charset="0"/>
                            </a:rPr>
                            <m:t>𝑛</m:t>
                          </m:r>
                          <m:r>
                            <a:rPr lang="en-US" sz="1800" i="1">
                              <a:latin typeface="Cambria Math" panose="02040503050406030204" pitchFamily="18" charset="0"/>
                            </a:rPr>
                            <m:t>𝜏</m:t>
                          </m:r>
                        </m:num>
                        <m:den>
                          <m:sSubSup>
                            <m:sSubSupPr>
                              <m:ctrlPr>
                                <a:rPr lang="en-US" sz="1800" i="1">
                                  <a:latin typeface="Cambria Math" panose="02040503050406030204" pitchFamily="18" charset="0"/>
                                </a:rPr>
                              </m:ctrlPr>
                            </m:sSubSupPr>
                            <m:e>
                              <m:r>
                                <a:rPr lang="en-US" sz="1800" i="1">
                                  <a:latin typeface="Cambria Math" panose="02040503050406030204" pitchFamily="18" charset="0"/>
                                </a:rPr>
                                <m:t>𝑚</m:t>
                              </m:r>
                            </m:e>
                            <m:sub>
                              <m:r>
                                <a:rPr lang="en-US" sz="1800" i="1">
                                  <a:latin typeface="Cambria Math" panose="02040503050406030204" pitchFamily="18" charset="0"/>
                                </a:rPr>
                                <m:t>𝑛</m:t>
                              </m:r>
                            </m:sub>
                            <m:sup>
                              <m:r>
                                <a:rPr lang="en-US" sz="1800" i="1">
                                  <a:latin typeface="Cambria Math" panose="02040503050406030204" pitchFamily="18" charset="0"/>
                                </a:rPr>
                                <m:t>∗</m:t>
                              </m:r>
                            </m:sup>
                          </m:sSubSup>
                        </m:den>
                      </m:f>
                    </m:oMath>
                  </m:oMathPara>
                </a14:m>
                <a:endParaRPr lang="en-US" sz="1800" dirty="0"/>
              </a:p>
            </p:txBody>
          </p:sp>
        </mc:Choice>
        <mc:Fallback xmlns="">
          <p:sp>
            <p:nvSpPr>
              <p:cNvPr id="62" name="Object 4">
                <a:extLst>
                  <a:ext uri="{FF2B5EF4-FFF2-40B4-BE49-F238E27FC236}">
                    <a16:creationId xmlns:a16="http://schemas.microsoft.com/office/drawing/2014/main" id="{6906F6F9-769C-4592-A60E-CB800550A102}"/>
                  </a:ext>
                </a:extLst>
              </p:cNvPr>
              <p:cNvSpPr txBox="1">
                <a:spLocks noRot="1" noChangeAspect="1" noMove="1" noResize="1" noEditPoints="1" noAdjustHandles="1" noChangeArrowheads="1" noChangeShapeType="1" noTextEdit="1"/>
              </p:cNvSpPr>
              <p:nvPr/>
            </p:nvSpPr>
            <p:spPr bwMode="auto">
              <a:xfrm>
                <a:off x="9998463" y="5596757"/>
                <a:ext cx="1889125" cy="749513"/>
              </a:xfrm>
              <a:prstGeom prst="rect">
                <a:avLst/>
              </a:prstGeom>
              <a:blipFill>
                <a:blip r:embed="rId9"/>
                <a:stretch>
                  <a:fillRect/>
                </a:stretch>
              </a:blipFill>
              <a:ln>
                <a:noFill/>
              </a:ln>
              <a:effectLst/>
            </p:spPr>
            <p:txBody>
              <a:bodyPr/>
              <a:lstStyle/>
              <a:p>
                <a:r>
                  <a:rPr lang="en-US">
                    <a:noFill/>
                  </a:rPr>
                  <a:t> </a:t>
                </a:r>
              </a:p>
            </p:txBody>
          </p:sp>
        </mc:Fallback>
      </mc:AlternateContent>
      <p:sp>
        <p:nvSpPr>
          <p:cNvPr id="58" name="TextBox 57">
            <a:extLst>
              <a:ext uri="{FF2B5EF4-FFF2-40B4-BE49-F238E27FC236}">
                <a16:creationId xmlns:a16="http://schemas.microsoft.com/office/drawing/2014/main" id="{F90817A5-E0D8-43B5-B84C-2F178C6F3AF9}"/>
              </a:ext>
            </a:extLst>
          </p:cNvPr>
          <p:cNvSpPr txBox="1"/>
          <p:nvPr/>
        </p:nvSpPr>
        <p:spPr>
          <a:xfrm>
            <a:off x="685800" y="-2051147"/>
            <a:ext cx="8538375" cy="1938992"/>
          </a:xfrm>
          <a:prstGeom prst="rect">
            <a:avLst/>
          </a:prstGeom>
          <a:solidFill>
            <a:srgbClr val="0058DE">
              <a:alpha val="85098"/>
            </a:srgbClr>
          </a:solidFill>
        </p:spPr>
        <p:txBody>
          <a:bodyPr wrap="square" rtlCol="0">
            <a:spAutoFit/>
          </a:bodyPr>
          <a:lstStyle/>
          <a:p>
            <a:pPr lvl="0" algn="ctr"/>
            <a:r>
              <a:rPr lang="en-US" dirty="0">
                <a:solidFill>
                  <a:schemeClr val="bg1"/>
                </a:solidFill>
                <a:latin typeface="Arial"/>
              </a:rPr>
              <a:t>Why </a:t>
            </a:r>
            <a:r>
              <a:rPr lang="en-US" dirty="0" err="1">
                <a:solidFill>
                  <a:schemeClr val="bg1"/>
                </a:solidFill>
                <a:latin typeface="Arial"/>
              </a:rPr>
              <a:t>Bz</a:t>
            </a:r>
            <a:r>
              <a:rPr lang="en-US" dirty="0">
                <a:solidFill>
                  <a:schemeClr val="bg1"/>
                </a:solidFill>
                <a:latin typeface="Arial"/>
              </a:rPr>
              <a:t> set to zero in one </a:t>
            </a:r>
            <a:r>
              <a:rPr lang="en-US" dirty="0" err="1">
                <a:solidFill>
                  <a:schemeClr val="bg1"/>
                </a:solidFill>
                <a:latin typeface="Arial"/>
              </a:rPr>
              <a:t>eq</a:t>
            </a:r>
            <a:r>
              <a:rPr lang="en-US" dirty="0">
                <a:solidFill>
                  <a:schemeClr val="bg1"/>
                </a:solidFill>
                <a:latin typeface="Arial"/>
              </a:rPr>
              <a:t> and not the other?</a:t>
            </a:r>
            <a:br>
              <a:rPr lang="en-US" dirty="0">
                <a:solidFill>
                  <a:schemeClr val="bg1"/>
                </a:solidFill>
                <a:latin typeface="Arial"/>
              </a:rPr>
            </a:br>
            <a:r>
              <a:rPr lang="en-US" dirty="0">
                <a:solidFill>
                  <a:schemeClr val="bg1"/>
                </a:solidFill>
                <a:latin typeface="Arial"/>
              </a:rPr>
              <a:t>=&gt; analytical simplicity.  </a:t>
            </a:r>
            <a:br>
              <a:rPr lang="en-US" dirty="0">
                <a:solidFill>
                  <a:schemeClr val="bg1"/>
                </a:solidFill>
                <a:latin typeface="Arial"/>
              </a:rPr>
            </a:br>
            <a:r>
              <a:rPr lang="en-US" dirty="0">
                <a:solidFill>
                  <a:schemeClr val="bg1"/>
                </a:solidFill>
                <a:latin typeface="Arial"/>
              </a:rPr>
              <a:t>The system is also explicitly solvable in terms of Bz^2 and </a:t>
            </a:r>
            <a:r>
              <a:rPr lang="en-US" dirty="0" err="1">
                <a:solidFill>
                  <a:schemeClr val="bg1"/>
                </a:solidFill>
                <a:latin typeface="Arial"/>
              </a:rPr>
              <a:t>Ey</a:t>
            </a:r>
            <a:r>
              <a:rPr lang="en-US" dirty="0">
                <a:solidFill>
                  <a:schemeClr val="bg1"/>
                </a:solidFill>
                <a:latin typeface="Arial"/>
              </a:rPr>
              <a:t>.  Once </a:t>
            </a:r>
            <a:r>
              <a:rPr lang="en-US" dirty="0" err="1">
                <a:solidFill>
                  <a:schemeClr val="bg1"/>
                </a:solidFill>
                <a:latin typeface="Arial"/>
              </a:rPr>
              <a:t>Bz^z</a:t>
            </a:r>
            <a:r>
              <a:rPr lang="en-US" dirty="0">
                <a:solidFill>
                  <a:schemeClr val="bg1"/>
                </a:solidFill>
                <a:latin typeface="Arial"/>
              </a:rPr>
              <a:t>/</a:t>
            </a:r>
            <a:r>
              <a:rPr lang="en-US" dirty="0" err="1">
                <a:solidFill>
                  <a:schemeClr val="bg1"/>
                </a:solidFill>
                <a:latin typeface="Arial"/>
              </a:rPr>
              <a:t>Ey</a:t>
            </a:r>
            <a:r>
              <a:rPr lang="en-US" dirty="0">
                <a:solidFill>
                  <a:schemeClr val="bg1"/>
                </a:solidFill>
                <a:latin typeface="Arial"/>
              </a:rPr>
              <a:t> is small compared to 1/</a:t>
            </a:r>
            <a:r>
              <a:rPr lang="en-US" dirty="0" err="1">
                <a:solidFill>
                  <a:schemeClr val="bg1"/>
                </a:solidFill>
                <a:latin typeface="Arial"/>
              </a:rPr>
              <a:t>qn</a:t>
            </a:r>
            <a:r>
              <a:rPr lang="en-US" dirty="0">
                <a:solidFill>
                  <a:schemeClr val="bg1"/>
                </a:solidFill>
                <a:latin typeface="Arial"/>
              </a:rPr>
              <a:t> then one can neglect higher orders and come to the same result</a:t>
            </a:r>
          </a:p>
        </p:txBody>
      </p:sp>
      <p:sp>
        <p:nvSpPr>
          <p:cNvPr id="34" name="TextBox 33">
            <a:extLst>
              <a:ext uri="{FF2B5EF4-FFF2-40B4-BE49-F238E27FC236}">
                <a16:creationId xmlns:a16="http://schemas.microsoft.com/office/drawing/2014/main" id="{91177B5C-411D-4BB0-89BD-98886F54A17C}"/>
              </a:ext>
            </a:extLst>
          </p:cNvPr>
          <p:cNvSpPr txBox="1"/>
          <p:nvPr/>
        </p:nvSpPr>
        <p:spPr>
          <a:xfrm>
            <a:off x="597277" y="2459504"/>
            <a:ext cx="7834325" cy="1938992"/>
          </a:xfrm>
          <a:prstGeom prst="rect">
            <a:avLst/>
          </a:prstGeom>
          <a:solidFill>
            <a:srgbClr val="0058DE">
              <a:alpha val="85882"/>
            </a:srgbClr>
          </a:solidFill>
        </p:spPr>
        <p:txBody>
          <a:bodyPr wrap="square" rtlCol="0">
            <a:spAutoFit/>
          </a:bodyPr>
          <a:lstStyle/>
          <a:p>
            <a:pPr lvl="0" algn="ctr"/>
            <a:r>
              <a:rPr lang="en-US" dirty="0">
                <a:solidFill>
                  <a:schemeClr val="bg1"/>
                </a:solidFill>
                <a:latin typeface="Arial"/>
              </a:rPr>
              <a:t>By a simple electrical measurement, we now know the concentration of electrons in the sample. </a:t>
            </a:r>
            <a:br>
              <a:rPr lang="en-US" dirty="0">
                <a:solidFill>
                  <a:schemeClr val="bg1"/>
                </a:solidFill>
                <a:latin typeface="Arial"/>
              </a:rPr>
            </a:br>
            <a:r>
              <a:rPr lang="en-US" dirty="0">
                <a:solidFill>
                  <a:schemeClr val="bg1"/>
                </a:solidFill>
                <a:latin typeface="Arial"/>
              </a:rPr>
              <a:t>From the intrinsic concentration of carriers in the semiconductor and temperature we can deduce the doping concentration in the sample</a:t>
            </a:r>
          </a:p>
        </p:txBody>
      </p:sp>
      <p:sp>
        <p:nvSpPr>
          <p:cNvPr id="80" name="TextBox 79">
            <a:extLst>
              <a:ext uri="{FF2B5EF4-FFF2-40B4-BE49-F238E27FC236}">
                <a16:creationId xmlns:a16="http://schemas.microsoft.com/office/drawing/2014/main" id="{E5D0B298-8F87-4DE0-8670-86D542DF26E1}"/>
              </a:ext>
            </a:extLst>
          </p:cNvPr>
          <p:cNvSpPr txBox="1"/>
          <p:nvPr/>
        </p:nvSpPr>
        <p:spPr>
          <a:xfrm>
            <a:off x="3987269" y="774143"/>
            <a:ext cx="4809456" cy="1200329"/>
          </a:xfrm>
          <a:prstGeom prst="rect">
            <a:avLst/>
          </a:prstGeom>
          <a:noFill/>
        </p:spPr>
        <p:txBody>
          <a:bodyPr wrap="square" rtlCol="0">
            <a:spAutoFit/>
          </a:bodyPr>
          <a:lstStyle/>
          <a:p>
            <a:r>
              <a:rPr lang="en-US" i="1" dirty="0" err="1"/>
              <a:t>B</a:t>
            </a:r>
            <a:r>
              <a:rPr lang="en-US" i="1" baseline="-25000" dirty="0" err="1"/>
              <a:t>z</a:t>
            </a:r>
            <a:r>
              <a:rPr lang="en-US" dirty="0"/>
              <a:t> is known, </a:t>
            </a:r>
            <a:br>
              <a:rPr lang="en-US" dirty="0"/>
            </a:br>
            <a:r>
              <a:rPr lang="en-US" i="1" dirty="0" err="1"/>
              <a:t>J</a:t>
            </a:r>
            <a:r>
              <a:rPr lang="en-US" i="1" baseline="-25000" dirty="0" err="1"/>
              <a:t>x</a:t>
            </a:r>
            <a:r>
              <a:rPr lang="en-US" dirty="0"/>
              <a:t> is measured, </a:t>
            </a:r>
          </a:p>
          <a:p>
            <a:r>
              <a:rPr lang="en-US" i="1" dirty="0" err="1"/>
              <a:t>V</a:t>
            </a:r>
            <a:r>
              <a:rPr lang="en-US" i="1" baseline="-25000" dirty="0" err="1"/>
              <a:t>h</a:t>
            </a:r>
            <a:r>
              <a:rPr lang="en-US" dirty="0"/>
              <a:t> is measured =&gt; </a:t>
            </a:r>
            <a:r>
              <a:rPr lang="en-US" i="1" dirty="0" err="1"/>
              <a:t>E</a:t>
            </a:r>
            <a:r>
              <a:rPr lang="en-US" i="1" baseline="-25000" dirty="0" err="1"/>
              <a:t>y</a:t>
            </a:r>
            <a:r>
              <a:rPr lang="en-US" dirty="0"/>
              <a:t> is known</a:t>
            </a:r>
          </a:p>
        </p:txBody>
      </p:sp>
      <p:pic>
        <p:nvPicPr>
          <p:cNvPr id="4" name="Picture 3">
            <a:extLst>
              <a:ext uri="{FF2B5EF4-FFF2-40B4-BE49-F238E27FC236}">
                <a16:creationId xmlns:a16="http://schemas.microsoft.com/office/drawing/2014/main" id="{838E2136-11CC-42C7-98B1-94F2B45E4BBA}"/>
              </a:ext>
            </a:extLst>
          </p:cNvPr>
          <p:cNvPicPr>
            <a:picLocks noChangeAspect="1"/>
          </p:cNvPicPr>
          <p:nvPr/>
        </p:nvPicPr>
        <p:blipFill>
          <a:blip r:embed="rId10"/>
          <a:stretch>
            <a:fillRect/>
          </a:stretch>
        </p:blipFill>
        <p:spPr>
          <a:xfrm>
            <a:off x="2819400" y="7086600"/>
            <a:ext cx="4496812" cy="2743200"/>
          </a:xfrm>
          <a:prstGeom prst="rect">
            <a:avLst/>
          </a:prstGeom>
        </p:spPr>
      </p:pic>
    </p:spTree>
    <p:extLst>
      <p:ext uri="{BB962C8B-B14F-4D97-AF65-F5344CB8AC3E}">
        <p14:creationId xmlns:p14="http://schemas.microsoft.com/office/powerpoint/2010/main" val="589811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Hall Resistance</a:t>
            </a:r>
          </a:p>
        </p:txBody>
      </p:sp>
      <p:graphicFrame>
        <p:nvGraphicFramePr>
          <p:cNvPr id="6" name="Object 4"/>
          <p:cNvGraphicFramePr>
            <a:graphicFrameLocks noChangeAspect="1"/>
          </p:cNvGraphicFramePr>
          <p:nvPr/>
        </p:nvGraphicFramePr>
        <p:xfrm>
          <a:off x="990600" y="929501"/>
          <a:ext cx="2571750" cy="955675"/>
        </p:xfrm>
        <a:graphic>
          <a:graphicData uri="http://schemas.openxmlformats.org/presentationml/2006/ole">
            <mc:AlternateContent xmlns:mc="http://schemas.openxmlformats.org/markup-compatibility/2006">
              <mc:Choice xmlns:v="urn:schemas-microsoft-com:vml" Requires="v">
                <p:oleObj name="Equation" r:id="rId3" imgW="1231877" imgH="456924" progId="Equation.DSMT4">
                  <p:embed/>
                </p:oleObj>
              </mc:Choice>
              <mc:Fallback>
                <p:oleObj name="Equation" r:id="rId3" imgW="1231877" imgH="456924" progId="Equation.DSMT4">
                  <p:embed/>
                  <p:pic>
                    <p:nvPicPr>
                      <p:cNvPr id="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929501"/>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3" name="TextBox 2"/>
          <p:cNvSpPr txBox="1"/>
          <p:nvPr/>
        </p:nvSpPr>
        <p:spPr>
          <a:xfrm>
            <a:off x="9076919" y="774143"/>
            <a:ext cx="3233738" cy="369332"/>
          </a:xfrm>
          <a:prstGeom prst="rect">
            <a:avLst/>
          </a:prstGeom>
          <a:noFill/>
        </p:spPr>
        <p:txBody>
          <a:bodyPr wrap="square" rtlCol="0">
            <a:spAutoFit/>
          </a:bodyPr>
          <a:lstStyle/>
          <a:p>
            <a:pPr algn="ctr"/>
            <a:r>
              <a:rPr lang="en-US" sz="1800" dirty="0">
                <a:solidFill>
                  <a:srgbClr val="0000FF"/>
                </a:solidFill>
              </a:rPr>
              <a:t>In the limit of  small B</a:t>
            </a:r>
          </a:p>
        </p:txBody>
      </p:sp>
      <p:sp>
        <p:nvSpPr>
          <p:cNvPr id="36" name="Line 5">
            <a:extLst>
              <a:ext uri="{FF2B5EF4-FFF2-40B4-BE49-F238E27FC236}">
                <a16:creationId xmlns:a16="http://schemas.microsoft.com/office/drawing/2014/main" id="{7E20725D-74F4-C542-AA9B-5185862DD5CA}"/>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37" name="Freeform 6">
            <a:extLst>
              <a:ext uri="{FF2B5EF4-FFF2-40B4-BE49-F238E27FC236}">
                <a16:creationId xmlns:a16="http://schemas.microsoft.com/office/drawing/2014/main" id="{41B0F4B2-AEF6-ED43-82CA-B4E72952EAF7}"/>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8" name="Freeform 7">
            <a:extLst>
              <a:ext uri="{FF2B5EF4-FFF2-40B4-BE49-F238E27FC236}">
                <a16:creationId xmlns:a16="http://schemas.microsoft.com/office/drawing/2014/main" id="{E9902D8E-897A-474C-8F1D-76FE1F248417}"/>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39" name="Freeform 8">
            <a:extLst>
              <a:ext uri="{FF2B5EF4-FFF2-40B4-BE49-F238E27FC236}">
                <a16:creationId xmlns:a16="http://schemas.microsoft.com/office/drawing/2014/main" id="{762195E5-044D-CC44-96CC-ACBD66DB382A}"/>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0" name="Freeform 9">
            <a:extLst>
              <a:ext uri="{FF2B5EF4-FFF2-40B4-BE49-F238E27FC236}">
                <a16:creationId xmlns:a16="http://schemas.microsoft.com/office/drawing/2014/main" id="{DF3E5F47-EE7D-E14A-B676-5302DEA82A31}"/>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1" name="Freeform 10">
            <a:extLst>
              <a:ext uri="{FF2B5EF4-FFF2-40B4-BE49-F238E27FC236}">
                <a16:creationId xmlns:a16="http://schemas.microsoft.com/office/drawing/2014/main" id="{DA95F167-E023-6D47-BA0A-899427D54E86}"/>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2" name="Line 11">
            <a:extLst>
              <a:ext uri="{FF2B5EF4-FFF2-40B4-BE49-F238E27FC236}">
                <a16:creationId xmlns:a16="http://schemas.microsoft.com/office/drawing/2014/main" id="{2DB75969-24C4-BE46-8EC5-E09A0DB8CC4E}"/>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a:latin typeface="+mn-lt"/>
            </a:endParaRPr>
          </a:p>
        </p:txBody>
      </p:sp>
      <p:sp>
        <p:nvSpPr>
          <p:cNvPr id="43" name="Line 12">
            <a:extLst>
              <a:ext uri="{FF2B5EF4-FFF2-40B4-BE49-F238E27FC236}">
                <a16:creationId xmlns:a16="http://schemas.microsoft.com/office/drawing/2014/main" id="{E0B2341B-76C2-4B4E-BCE6-324391DBC72E}"/>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a:latin typeface="+mn-lt"/>
            </a:endParaRPr>
          </a:p>
        </p:txBody>
      </p:sp>
      <p:sp>
        <p:nvSpPr>
          <p:cNvPr id="44" name="Text Box 13">
            <a:extLst>
              <a:ext uri="{FF2B5EF4-FFF2-40B4-BE49-F238E27FC236}">
                <a16:creationId xmlns:a16="http://schemas.microsoft.com/office/drawing/2014/main" id="{E11821B8-E6F8-0142-8A9F-D8ED5ACDDA30}"/>
              </a:ext>
            </a:extLst>
          </p:cNvPr>
          <p:cNvSpPr txBox="1">
            <a:spLocks noChangeArrowheads="1"/>
          </p:cNvSpPr>
          <p:nvPr/>
        </p:nvSpPr>
        <p:spPr bwMode="auto">
          <a:xfrm>
            <a:off x="10598537" y="1445573"/>
            <a:ext cx="1143262" cy="461665"/>
          </a:xfrm>
          <a:prstGeom prst="rect">
            <a:avLst/>
          </a:prstGeom>
          <a:noFill/>
          <a:ln w="12700">
            <a:noFill/>
            <a:miter lim="800000"/>
            <a:headEnd/>
            <a:tailEnd/>
          </a:ln>
          <a:effectLst/>
        </p:spPr>
        <p:txBody>
          <a:bodyPr wrap="none">
            <a:spAutoFit/>
          </a:bodyPr>
          <a:lstStyle/>
          <a:p>
            <a:r>
              <a:rPr lang="en-US">
                <a:latin typeface="+mn-lt"/>
                <a:sym typeface="Symbol" pitchFamily="18" charset="2"/>
              </a:rPr>
              <a:t>B Field</a:t>
            </a:r>
          </a:p>
        </p:txBody>
      </p:sp>
      <p:sp>
        <p:nvSpPr>
          <p:cNvPr id="45" name="Text Box 14">
            <a:extLst>
              <a:ext uri="{FF2B5EF4-FFF2-40B4-BE49-F238E27FC236}">
                <a16:creationId xmlns:a16="http://schemas.microsoft.com/office/drawing/2014/main" id="{4B3C4ED8-0CCF-B14C-A94C-4817EED6EFCD}"/>
              </a:ext>
            </a:extLst>
          </p:cNvPr>
          <p:cNvSpPr txBox="1">
            <a:spLocks noChangeArrowheads="1"/>
          </p:cNvSpPr>
          <p:nvPr/>
        </p:nvSpPr>
        <p:spPr bwMode="auto">
          <a:xfrm>
            <a:off x="11674862" y="2004373"/>
            <a:ext cx="298480" cy="584775"/>
          </a:xfrm>
          <a:prstGeom prst="rect">
            <a:avLst/>
          </a:prstGeom>
          <a:noFill/>
          <a:ln w="12700">
            <a:noFill/>
            <a:miter lim="800000"/>
            <a:headEnd/>
            <a:tailEnd/>
          </a:ln>
          <a:effectLst/>
        </p:spPr>
        <p:txBody>
          <a:bodyPr wrap="none">
            <a:spAutoFit/>
          </a:bodyPr>
          <a:lstStyle/>
          <a:p>
            <a:r>
              <a:rPr lang="en-US" sz="3200" b="1" i="1">
                <a:latin typeface="+mn-lt"/>
                <a:sym typeface="Symbol" pitchFamily="18" charset="2"/>
              </a:rPr>
              <a:t>I</a:t>
            </a:r>
          </a:p>
        </p:txBody>
      </p:sp>
      <p:sp>
        <p:nvSpPr>
          <p:cNvPr id="46" name="Freeform 15">
            <a:extLst>
              <a:ext uri="{FF2B5EF4-FFF2-40B4-BE49-F238E27FC236}">
                <a16:creationId xmlns:a16="http://schemas.microsoft.com/office/drawing/2014/main" id="{FEF74B6F-439B-3948-A23D-10FF80D82E51}"/>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7" name="Oval 16">
            <a:extLst>
              <a:ext uri="{FF2B5EF4-FFF2-40B4-BE49-F238E27FC236}">
                <a16:creationId xmlns:a16="http://schemas.microsoft.com/office/drawing/2014/main" id="{035F11D6-5D84-074D-B187-E2AEB5B0ED1A}"/>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a:latin typeface="+mn-lt"/>
            </a:endParaRPr>
          </a:p>
        </p:txBody>
      </p:sp>
      <p:sp>
        <p:nvSpPr>
          <p:cNvPr id="48" name="Freeform 17">
            <a:extLst>
              <a:ext uri="{FF2B5EF4-FFF2-40B4-BE49-F238E27FC236}">
                <a16:creationId xmlns:a16="http://schemas.microsoft.com/office/drawing/2014/main" id="{214703B5-B723-AC40-815C-CB0D1A23CE22}"/>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49" name="Oval 18">
            <a:extLst>
              <a:ext uri="{FF2B5EF4-FFF2-40B4-BE49-F238E27FC236}">
                <a16:creationId xmlns:a16="http://schemas.microsoft.com/office/drawing/2014/main" id="{DBBA7C74-319A-A545-86B5-9092621FFE29}"/>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a:latin typeface="+mn-lt"/>
            </a:endParaRPr>
          </a:p>
        </p:txBody>
      </p:sp>
      <p:sp>
        <p:nvSpPr>
          <p:cNvPr id="50" name="Text Box 19">
            <a:extLst>
              <a:ext uri="{FF2B5EF4-FFF2-40B4-BE49-F238E27FC236}">
                <a16:creationId xmlns:a16="http://schemas.microsoft.com/office/drawing/2014/main" id="{CB1F2D70-54E1-274C-9FF1-ADEBD60AD16E}"/>
              </a:ext>
            </a:extLst>
          </p:cNvPr>
          <p:cNvSpPr txBox="1">
            <a:spLocks noChangeArrowheads="1"/>
          </p:cNvSpPr>
          <p:nvPr/>
        </p:nvSpPr>
        <p:spPr bwMode="auto">
          <a:xfrm>
            <a:off x="9136451" y="2190110"/>
            <a:ext cx="537327" cy="461665"/>
          </a:xfrm>
          <a:prstGeom prst="rect">
            <a:avLst/>
          </a:prstGeom>
          <a:noFill/>
          <a:ln w="12700">
            <a:noFill/>
            <a:miter lim="800000"/>
            <a:headEnd/>
            <a:tailEnd/>
          </a:ln>
          <a:effectLst/>
        </p:spPr>
        <p:txBody>
          <a:bodyPr wrap="none">
            <a:spAutoFit/>
          </a:bodyPr>
          <a:lstStyle/>
          <a:p>
            <a:r>
              <a:rPr lang="en-US">
                <a:latin typeface="+mn-lt"/>
                <a:sym typeface="Symbol" pitchFamily="18" charset="2"/>
              </a:rPr>
              <a:t>V</a:t>
            </a:r>
            <a:r>
              <a:rPr lang="en-US" baseline="-25000">
                <a:latin typeface="+mn-lt"/>
                <a:sym typeface="Symbol" pitchFamily="18" charset="2"/>
              </a:rPr>
              <a:t>H</a:t>
            </a:r>
          </a:p>
        </p:txBody>
      </p:sp>
      <p:sp>
        <p:nvSpPr>
          <p:cNvPr id="51" name="Line 20">
            <a:extLst>
              <a:ext uri="{FF2B5EF4-FFF2-40B4-BE49-F238E27FC236}">
                <a16:creationId xmlns:a16="http://schemas.microsoft.com/office/drawing/2014/main" id="{A4018D3E-9A08-C945-8A82-F74421CE9823}"/>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2" name="Line 21">
            <a:extLst>
              <a:ext uri="{FF2B5EF4-FFF2-40B4-BE49-F238E27FC236}">
                <a16:creationId xmlns:a16="http://schemas.microsoft.com/office/drawing/2014/main" id="{6D76A16D-7DD8-0840-A9A5-0A0F492D18B4}"/>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3" name="Line 22">
            <a:extLst>
              <a:ext uri="{FF2B5EF4-FFF2-40B4-BE49-F238E27FC236}">
                <a16:creationId xmlns:a16="http://schemas.microsoft.com/office/drawing/2014/main" id="{27CEEDD0-68D1-C04C-B59D-2C9B24A8F1D7}"/>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a:latin typeface="+mn-lt"/>
            </a:endParaRPr>
          </a:p>
        </p:txBody>
      </p:sp>
      <p:sp>
        <p:nvSpPr>
          <p:cNvPr id="54" name="Text Box 23">
            <a:extLst>
              <a:ext uri="{FF2B5EF4-FFF2-40B4-BE49-F238E27FC236}">
                <a16:creationId xmlns:a16="http://schemas.microsoft.com/office/drawing/2014/main" id="{E4E89453-0F7B-004C-BAF1-B048B8558550}"/>
              </a:ext>
            </a:extLst>
          </p:cNvPr>
          <p:cNvSpPr txBox="1">
            <a:spLocks noChangeArrowheads="1"/>
          </p:cNvSpPr>
          <p:nvPr/>
        </p:nvSpPr>
        <p:spPr bwMode="auto">
          <a:xfrm>
            <a:off x="9766687" y="1324923"/>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z</a:t>
            </a:r>
          </a:p>
        </p:txBody>
      </p:sp>
      <p:sp>
        <p:nvSpPr>
          <p:cNvPr id="55" name="Text Box 24">
            <a:extLst>
              <a:ext uri="{FF2B5EF4-FFF2-40B4-BE49-F238E27FC236}">
                <a16:creationId xmlns:a16="http://schemas.microsoft.com/office/drawing/2014/main" id="{738385C9-1009-2D4D-B5AF-EC72903701EC}"/>
              </a:ext>
            </a:extLst>
          </p:cNvPr>
          <p:cNvSpPr txBox="1">
            <a:spLocks noChangeArrowheads="1"/>
          </p:cNvSpPr>
          <p:nvPr/>
        </p:nvSpPr>
        <p:spPr bwMode="auto">
          <a:xfrm>
            <a:off x="9315837" y="1734498"/>
            <a:ext cx="338554" cy="461665"/>
          </a:xfrm>
          <a:prstGeom prst="rect">
            <a:avLst/>
          </a:prstGeom>
          <a:noFill/>
          <a:ln w="12700">
            <a:noFill/>
            <a:miter lim="800000"/>
            <a:headEnd/>
            <a:tailEnd/>
          </a:ln>
          <a:effectLst/>
        </p:spPr>
        <p:txBody>
          <a:bodyPr wrap="none">
            <a:spAutoFit/>
          </a:bodyPr>
          <a:lstStyle/>
          <a:p>
            <a:r>
              <a:rPr lang="en-US">
                <a:latin typeface="+mn-lt"/>
                <a:sym typeface="Symbol" pitchFamily="18" charset="2"/>
              </a:rPr>
              <a:t>y</a:t>
            </a:r>
          </a:p>
        </p:txBody>
      </p:sp>
      <mc:AlternateContent xmlns:mc="http://schemas.openxmlformats.org/markup-compatibility/2006" xmlns:a14="http://schemas.microsoft.com/office/drawing/2010/main">
        <mc:Choice Requires="a14">
          <p:sp>
            <p:nvSpPr>
              <p:cNvPr id="59" name="Object 4">
                <a:extLst>
                  <a:ext uri="{FF2B5EF4-FFF2-40B4-BE49-F238E27FC236}">
                    <a16:creationId xmlns:a16="http://schemas.microsoft.com/office/drawing/2014/main" id="{926942DD-406A-4FCC-BC76-864926617C27}"/>
                  </a:ext>
                </a:extLst>
              </p:cNvPr>
              <p:cNvSpPr txBox="1"/>
              <p:nvPr/>
            </p:nvSpPr>
            <p:spPr bwMode="auto">
              <a:xfrm>
                <a:off x="9673778" y="6145098"/>
                <a:ext cx="2068125" cy="85789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𝜌</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smtClean="0">
                          <a:solidFill>
                            <a:srgbClr val="000000"/>
                          </a:solidFill>
                          <a:latin typeface="Cambria Math" panose="02040503050406030204" pitchFamily="18" charset="0"/>
                        </a:rPr>
                        <m:t>=</m:t>
                      </m:r>
                      <m:f>
                        <m:fPr>
                          <m:ctrlPr>
                            <a:rPr lang="en-US" sz="1800" i="1">
                              <a:solidFill>
                                <a:srgbClr val="000000"/>
                              </a:solidFill>
                              <a:latin typeface="Cambria Math" panose="02040503050406030204" pitchFamily="18" charset="0"/>
                            </a:rPr>
                          </m:ctrlPr>
                        </m:fPr>
                        <m:num>
                          <m:r>
                            <a:rPr lang="en-US" sz="1800" i="1">
                              <a:solidFill>
                                <a:srgbClr val="000000"/>
                              </a:solidFill>
                              <a:latin typeface="Cambria Math" panose="02040503050406030204" pitchFamily="18" charset="0"/>
                            </a:rPr>
                            <m:t>1</m:t>
                          </m:r>
                        </m:num>
                        <m:den>
                          <m:r>
                            <a:rPr lang="en-US" sz="1800" i="1">
                              <a:solidFill>
                                <a:srgbClr val="000000"/>
                              </a:solidFill>
                              <a:latin typeface="Cambria Math" panose="02040503050406030204" pitchFamily="18" charset="0"/>
                            </a:rPr>
                            <m:t>𝑞</m:t>
                          </m:r>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sSub>
                            <m:sSubPr>
                              <m:ctrlPr>
                                <a:rPr lang="en-US" sz="1800" b="0" i="1" smtClean="0">
                                  <a:solidFill>
                                    <a:srgbClr val="000000"/>
                                  </a:solidFill>
                                  <a:latin typeface="Cambria Math" panose="02040503050406030204" pitchFamily="18" charset="0"/>
                                </a:rPr>
                              </m:ctrlPr>
                            </m:sSubPr>
                            <m:e>
                              <m:r>
                                <a:rPr lang="en-US" sz="1800" b="0" i="1" smtClean="0">
                                  <a:solidFill>
                                    <a:srgbClr val="000000"/>
                                  </a:solidFill>
                                  <a:latin typeface="Cambria Math" panose="02040503050406030204" pitchFamily="18" charset="0"/>
                                </a:rPr>
                                <m:t>𝑁</m:t>
                              </m:r>
                            </m:e>
                            <m:sub>
                              <m:r>
                                <a:rPr lang="en-US" sz="1800" b="0" i="1" smtClean="0">
                                  <a:solidFill>
                                    <a:srgbClr val="000000"/>
                                  </a:solidFill>
                                  <a:latin typeface="Cambria Math" panose="02040503050406030204" pitchFamily="18" charset="0"/>
                                </a:rPr>
                                <m:t>𝐷</m:t>
                              </m:r>
                            </m:sub>
                          </m:sSub>
                        </m:den>
                      </m:f>
                    </m:oMath>
                  </m:oMathPara>
                </a14:m>
                <a:endParaRPr lang="en-US" sz="1800" dirty="0"/>
              </a:p>
            </p:txBody>
          </p:sp>
        </mc:Choice>
        <mc:Fallback xmlns="">
          <p:sp>
            <p:nvSpPr>
              <p:cNvPr id="59" name="Object 4">
                <a:extLst>
                  <a:ext uri="{FF2B5EF4-FFF2-40B4-BE49-F238E27FC236}">
                    <a16:creationId xmlns:a16="http://schemas.microsoft.com/office/drawing/2014/main" id="{926942DD-406A-4FCC-BC76-864926617C27}"/>
                  </a:ext>
                </a:extLst>
              </p:cNvPr>
              <p:cNvSpPr txBox="1">
                <a:spLocks noRot="1" noChangeAspect="1" noMove="1" noResize="1" noEditPoints="1" noAdjustHandles="1" noChangeArrowheads="1" noChangeShapeType="1" noTextEdit="1"/>
              </p:cNvSpPr>
              <p:nvPr/>
            </p:nvSpPr>
            <p:spPr bwMode="auto">
              <a:xfrm>
                <a:off x="9673778" y="6145098"/>
                <a:ext cx="2068125" cy="857890"/>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Object 6">
                <a:extLst>
                  <a:ext uri="{FF2B5EF4-FFF2-40B4-BE49-F238E27FC236}">
                    <a16:creationId xmlns:a16="http://schemas.microsoft.com/office/drawing/2014/main" id="{17CF2515-0704-4A5D-9365-792B20A7DCB0}"/>
                  </a:ext>
                </a:extLst>
              </p:cNvPr>
              <p:cNvSpPr txBox="1"/>
              <p:nvPr/>
            </p:nvSpPr>
            <p:spPr bwMode="auto">
              <a:xfrm>
                <a:off x="10533935" y="5037670"/>
                <a:ext cx="1221670"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a:solidFill>
                                <a:srgbClr val="000000"/>
                              </a:solidFill>
                              <a:latin typeface="Cambria Math" panose="02040503050406030204" pitchFamily="18" charset="0"/>
                            </a:rPr>
                          </m:ctrlPr>
                        </m:sSubPr>
                        <m:e>
                          <m:r>
                            <a:rPr lang="en-US" sz="1800" i="1">
                              <a:solidFill>
                                <a:srgbClr val="000000"/>
                              </a:solidFill>
                              <a:latin typeface="Cambria Math" panose="02040503050406030204" pitchFamily="18" charset="0"/>
                            </a:rPr>
                            <m:t>𝜇</m:t>
                          </m:r>
                        </m:e>
                        <m:sub>
                          <m:r>
                            <a:rPr lang="en-US" sz="1800" i="1">
                              <a:solidFill>
                                <a:srgbClr val="000000"/>
                              </a:solidFill>
                              <a:latin typeface="Cambria Math" panose="02040503050406030204" pitchFamily="18" charset="0"/>
                            </a:rPr>
                            <m:t>𝑛</m:t>
                          </m:r>
                        </m:sub>
                      </m:sSub>
                      <m:r>
                        <a:rPr lang="en-US" sz="1800" i="1">
                          <a:solidFill>
                            <a:srgbClr val="000000"/>
                          </a:solidFill>
                          <a:latin typeface="Cambria Math" panose="02040503050406030204" pitchFamily="18" charset="0"/>
                        </a:rPr>
                        <m:t>=</m:t>
                      </m:r>
                      <m:f>
                        <m:fPr>
                          <m:ctrlPr>
                            <a:rPr lang="en-US" sz="1800" i="1">
                              <a:solidFill>
                                <a:schemeClr val="tx1"/>
                              </a:solidFill>
                              <a:latin typeface="Cambria Math" panose="02040503050406030204" pitchFamily="18" charset="0"/>
                            </a:rPr>
                          </m:ctrlPr>
                        </m:fPr>
                        <m:num>
                          <m:r>
                            <a:rPr lang="en-US" sz="1800" i="1">
                              <a:solidFill>
                                <a:schemeClr val="tx1"/>
                              </a:solidFill>
                              <a:latin typeface="Cambria Math" panose="02040503050406030204" pitchFamily="18" charset="0"/>
                            </a:rPr>
                            <m:t>𝑞</m:t>
                          </m:r>
                          <m:sSub>
                            <m:sSubPr>
                              <m:ctrlPr>
                                <a:rPr lang="en-US" sz="1800" i="1">
                                  <a:solidFill>
                                    <a:schemeClr val="tx1"/>
                                  </a:solidFill>
                                  <a:latin typeface="Cambria Math" panose="02040503050406030204" pitchFamily="18" charset="0"/>
                                </a:rPr>
                              </m:ctrlPr>
                            </m:sSubPr>
                            <m:e>
                              <m:r>
                                <a:rPr lang="en-US" sz="1800" i="1">
                                  <a:solidFill>
                                    <a:schemeClr val="tx1"/>
                                  </a:solidFill>
                                  <a:latin typeface="Cambria Math" panose="02040503050406030204" pitchFamily="18" charset="0"/>
                                </a:rPr>
                                <m:t>𝜏</m:t>
                              </m:r>
                            </m:e>
                            <m:sub>
                              <m:r>
                                <a:rPr lang="en-US" sz="1800" i="1">
                                  <a:solidFill>
                                    <a:schemeClr val="tx1"/>
                                  </a:solidFill>
                                  <a:latin typeface="Cambria Math" panose="02040503050406030204" pitchFamily="18" charset="0"/>
                                </a:rPr>
                                <m:t>𝑛</m:t>
                              </m:r>
                            </m:sub>
                          </m:sSub>
                        </m:num>
                        <m:den>
                          <m:sSubSup>
                            <m:sSubSupPr>
                              <m:ctrlPr>
                                <a:rPr lang="en-US" sz="1800" i="1">
                                  <a:solidFill>
                                    <a:schemeClr val="tx1"/>
                                  </a:solidFill>
                                  <a:latin typeface="Cambria Math" panose="02040503050406030204" pitchFamily="18" charset="0"/>
                                </a:rPr>
                              </m:ctrlPr>
                            </m:sSubSupPr>
                            <m:e>
                              <m:r>
                                <a:rPr lang="en-US" sz="1800" i="1">
                                  <a:solidFill>
                                    <a:schemeClr val="tx1"/>
                                  </a:solidFill>
                                  <a:latin typeface="Cambria Math" panose="02040503050406030204" pitchFamily="18" charset="0"/>
                                </a:rPr>
                                <m:t>𝑚</m:t>
                              </m:r>
                            </m:e>
                            <m:sub>
                              <m:r>
                                <a:rPr lang="en-US" sz="1800" i="1">
                                  <a:solidFill>
                                    <a:schemeClr val="tx1"/>
                                  </a:solidFill>
                                  <a:latin typeface="Cambria Math" panose="02040503050406030204" pitchFamily="18" charset="0"/>
                                </a:rPr>
                                <m:t>𝑛</m:t>
                              </m:r>
                            </m:sub>
                            <m:sup>
                              <m:r>
                                <a:rPr lang="en-US" sz="1800" i="1">
                                  <a:solidFill>
                                    <a:schemeClr val="tx1"/>
                                  </a:solidFill>
                                  <a:latin typeface="Cambria Math" panose="02040503050406030204" pitchFamily="18" charset="0"/>
                                </a:rPr>
                                <m:t>∗</m:t>
                              </m:r>
                            </m:sup>
                          </m:sSubSup>
                        </m:den>
                      </m:f>
                    </m:oMath>
                  </m:oMathPara>
                </a14:m>
                <a:endParaRPr lang="en-US" sz="1800" dirty="0"/>
              </a:p>
            </p:txBody>
          </p:sp>
        </mc:Choice>
        <mc:Fallback xmlns="">
          <p:sp>
            <p:nvSpPr>
              <p:cNvPr id="60" name="Object 6">
                <a:extLst>
                  <a:ext uri="{FF2B5EF4-FFF2-40B4-BE49-F238E27FC236}">
                    <a16:creationId xmlns:a16="http://schemas.microsoft.com/office/drawing/2014/main" id="{17CF2515-0704-4A5D-9365-792B20A7DCB0}"/>
                  </a:ext>
                </a:extLst>
              </p:cNvPr>
              <p:cNvSpPr txBox="1">
                <a:spLocks noRot="1" noChangeAspect="1" noMove="1" noResize="1" noEditPoints="1" noAdjustHandles="1" noChangeArrowheads="1" noChangeShapeType="1" noTextEdit="1"/>
              </p:cNvSpPr>
              <p:nvPr/>
            </p:nvSpPr>
            <p:spPr bwMode="auto">
              <a:xfrm>
                <a:off x="10533935" y="5037670"/>
                <a:ext cx="1221670" cy="749513"/>
              </a:xfrm>
              <a:prstGeom prst="rect">
                <a:avLst/>
              </a:prstGeom>
              <a:blipFill>
                <a:blip r:embed="rId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Object 4">
                <a:extLst>
                  <a:ext uri="{FF2B5EF4-FFF2-40B4-BE49-F238E27FC236}">
                    <a16:creationId xmlns:a16="http://schemas.microsoft.com/office/drawing/2014/main" id="{6906F6F9-769C-4592-A60E-CB800550A102}"/>
                  </a:ext>
                </a:extLst>
              </p:cNvPr>
              <p:cNvSpPr txBox="1"/>
              <p:nvPr/>
            </p:nvSpPr>
            <p:spPr bwMode="auto">
              <a:xfrm>
                <a:off x="9998463" y="5596757"/>
                <a:ext cx="1889125" cy="749513"/>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1800" i="1" smtClean="0">
                              <a:solidFill>
                                <a:srgbClr val="000000"/>
                              </a:solidFill>
                              <a:latin typeface="Cambria Math" panose="02040503050406030204" pitchFamily="18" charset="0"/>
                              <a:ea typeface="Cambria Math" panose="02040503050406030204" pitchFamily="18" charset="0"/>
                            </a:rPr>
                          </m:ctrlPr>
                        </m:sSubPr>
                        <m:e>
                          <m:r>
                            <a:rPr lang="en-US" sz="1800" i="1" smtClean="0">
                              <a:solidFill>
                                <a:srgbClr val="000000"/>
                              </a:solidFill>
                              <a:latin typeface="Cambria Math" panose="02040503050406030204" pitchFamily="18" charset="0"/>
                              <a:ea typeface="Cambria Math" panose="02040503050406030204" pitchFamily="18" charset="0"/>
                            </a:rPr>
                            <m:t>𝜎</m:t>
                          </m:r>
                        </m:e>
                        <m:sub>
                          <m:r>
                            <a:rPr lang="en-US" sz="1800" b="0" i="1" smtClean="0">
                              <a:solidFill>
                                <a:srgbClr val="000000"/>
                              </a:solidFill>
                              <a:latin typeface="Cambria Math" panose="02040503050406030204" pitchFamily="18" charset="0"/>
                            </a:rPr>
                            <m:t>𝑛</m:t>
                          </m:r>
                          <m:r>
                            <a:rPr lang="en-US" sz="1800" b="0" i="1" smtClean="0">
                              <a:solidFill>
                                <a:srgbClr val="000000"/>
                              </a:solidFill>
                              <a:latin typeface="Cambria Math" panose="02040503050406030204" pitchFamily="18" charset="0"/>
                            </a:rPr>
                            <m:t>−</m:t>
                          </m:r>
                          <m:r>
                            <a:rPr lang="en-US" sz="1800" b="0" i="1" smtClean="0">
                              <a:solidFill>
                                <a:srgbClr val="000000"/>
                              </a:solidFill>
                              <a:latin typeface="Cambria Math" panose="02040503050406030204" pitchFamily="18" charset="0"/>
                            </a:rPr>
                            <m:t>𝑡𝑦𝑝𝑒</m:t>
                          </m:r>
                        </m:sub>
                      </m:sSub>
                      <m:r>
                        <a:rPr lang="en-US" sz="1800" i="1">
                          <a:solidFill>
                            <a:srgbClr val="000000"/>
                          </a:solidFill>
                          <a:latin typeface="Cambria Math" panose="02040503050406030204" pitchFamily="18" charset="0"/>
                        </a:rPr>
                        <m:t>=</m:t>
                      </m:r>
                      <m:f>
                        <m:fPr>
                          <m:ctrlPr>
                            <a:rPr lang="en-US" sz="1800" i="1" smtClean="0">
                              <a:latin typeface="Cambria Math" panose="02040503050406030204" pitchFamily="18" charset="0"/>
                            </a:rPr>
                          </m:ctrlPr>
                        </m:fPr>
                        <m:num>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𝑞</m:t>
                              </m:r>
                            </m:e>
                            <m:sup>
                              <m:r>
                                <a:rPr lang="en-US" sz="1800" b="0" i="1" smtClean="0">
                                  <a:latin typeface="Cambria Math" panose="02040503050406030204" pitchFamily="18" charset="0"/>
                                </a:rPr>
                                <m:t>2</m:t>
                              </m:r>
                            </m:sup>
                          </m:sSup>
                          <m:r>
                            <a:rPr lang="en-US" sz="1800" b="0" i="1" smtClean="0">
                              <a:latin typeface="Cambria Math" panose="02040503050406030204" pitchFamily="18" charset="0"/>
                            </a:rPr>
                            <m:t>𝑛</m:t>
                          </m:r>
                          <m:r>
                            <a:rPr lang="en-US" sz="1800" i="1">
                              <a:latin typeface="Cambria Math" panose="02040503050406030204" pitchFamily="18" charset="0"/>
                            </a:rPr>
                            <m:t>𝜏</m:t>
                          </m:r>
                        </m:num>
                        <m:den>
                          <m:sSubSup>
                            <m:sSubSupPr>
                              <m:ctrlPr>
                                <a:rPr lang="en-US" sz="1800" i="1">
                                  <a:latin typeface="Cambria Math" panose="02040503050406030204" pitchFamily="18" charset="0"/>
                                </a:rPr>
                              </m:ctrlPr>
                            </m:sSubSupPr>
                            <m:e>
                              <m:r>
                                <a:rPr lang="en-US" sz="1800" i="1">
                                  <a:latin typeface="Cambria Math" panose="02040503050406030204" pitchFamily="18" charset="0"/>
                                </a:rPr>
                                <m:t>𝑚</m:t>
                              </m:r>
                            </m:e>
                            <m:sub>
                              <m:r>
                                <a:rPr lang="en-US" sz="1800" i="1">
                                  <a:latin typeface="Cambria Math" panose="02040503050406030204" pitchFamily="18" charset="0"/>
                                </a:rPr>
                                <m:t>𝑛</m:t>
                              </m:r>
                            </m:sub>
                            <m:sup>
                              <m:r>
                                <a:rPr lang="en-US" sz="1800" i="1">
                                  <a:latin typeface="Cambria Math" panose="02040503050406030204" pitchFamily="18" charset="0"/>
                                </a:rPr>
                                <m:t>∗</m:t>
                              </m:r>
                            </m:sup>
                          </m:sSubSup>
                        </m:den>
                      </m:f>
                    </m:oMath>
                  </m:oMathPara>
                </a14:m>
                <a:endParaRPr lang="en-US" sz="1800" dirty="0"/>
              </a:p>
            </p:txBody>
          </p:sp>
        </mc:Choice>
        <mc:Fallback xmlns="">
          <p:sp>
            <p:nvSpPr>
              <p:cNvPr id="62" name="Object 4">
                <a:extLst>
                  <a:ext uri="{FF2B5EF4-FFF2-40B4-BE49-F238E27FC236}">
                    <a16:creationId xmlns:a16="http://schemas.microsoft.com/office/drawing/2014/main" id="{6906F6F9-769C-4592-A60E-CB800550A102}"/>
                  </a:ext>
                </a:extLst>
              </p:cNvPr>
              <p:cNvSpPr txBox="1">
                <a:spLocks noRot="1" noChangeAspect="1" noMove="1" noResize="1" noEditPoints="1" noAdjustHandles="1" noChangeArrowheads="1" noChangeShapeType="1" noTextEdit="1"/>
              </p:cNvSpPr>
              <p:nvPr/>
            </p:nvSpPr>
            <p:spPr bwMode="auto">
              <a:xfrm>
                <a:off x="9998463" y="5596757"/>
                <a:ext cx="1889125" cy="749513"/>
              </a:xfrm>
              <a:prstGeom prst="rect">
                <a:avLst/>
              </a:prstGeom>
              <a:blipFill>
                <a:blip r:embed="rId8"/>
                <a:stretch>
                  <a:fillRect/>
                </a:stretch>
              </a:blipFill>
              <a:ln>
                <a:noFill/>
              </a:ln>
              <a:effectLst/>
            </p:spPr>
            <p:txBody>
              <a:bodyPr/>
              <a:lstStyle/>
              <a:p>
                <a:r>
                  <a:rPr lang="en-US">
                    <a:noFill/>
                  </a:rPr>
                  <a:t> </a:t>
                </a:r>
              </a:p>
            </p:txBody>
          </p:sp>
        </mc:Fallback>
      </mc:AlternateContent>
      <p:sp>
        <p:nvSpPr>
          <p:cNvPr id="34" name="TextBox 33">
            <a:extLst>
              <a:ext uri="{FF2B5EF4-FFF2-40B4-BE49-F238E27FC236}">
                <a16:creationId xmlns:a16="http://schemas.microsoft.com/office/drawing/2014/main" id="{91177B5C-411D-4BB0-89BD-98886F54A17C}"/>
              </a:ext>
            </a:extLst>
          </p:cNvPr>
          <p:cNvSpPr txBox="1"/>
          <p:nvPr/>
        </p:nvSpPr>
        <p:spPr>
          <a:xfrm>
            <a:off x="748087" y="-2147188"/>
            <a:ext cx="7834325" cy="1938992"/>
          </a:xfrm>
          <a:prstGeom prst="rect">
            <a:avLst/>
          </a:prstGeom>
          <a:solidFill>
            <a:srgbClr val="0058DE">
              <a:alpha val="85882"/>
            </a:srgbClr>
          </a:solidFill>
        </p:spPr>
        <p:txBody>
          <a:bodyPr wrap="square" rtlCol="0">
            <a:spAutoFit/>
          </a:bodyPr>
          <a:lstStyle/>
          <a:p>
            <a:pPr lvl="0" algn="ctr"/>
            <a:r>
              <a:rPr lang="en-US" dirty="0">
                <a:solidFill>
                  <a:schemeClr val="bg1"/>
                </a:solidFill>
                <a:latin typeface="Arial"/>
              </a:rPr>
              <a:t>By a simple electrical measurement, we now know the concentration of electrons in the sample. </a:t>
            </a:r>
            <a:br>
              <a:rPr lang="en-US" dirty="0">
                <a:solidFill>
                  <a:schemeClr val="bg1"/>
                </a:solidFill>
                <a:latin typeface="Arial"/>
              </a:rPr>
            </a:br>
            <a:r>
              <a:rPr lang="en-US" dirty="0">
                <a:solidFill>
                  <a:schemeClr val="bg1"/>
                </a:solidFill>
                <a:latin typeface="Arial"/>
              </a:rPr>
              <a:t>From the intrinsic concentration of carriers in the semiconductor and temperature we can deduce the doping concentration in the sample</a:t>
            </a:r>
          </a:p>
        </p:txBody>
      </p:sp>
      <p:sp>
        <p:nvSpPr>
          <p:cNvPr id="78" name="Text Box 10">
            <a:extLst>
              <a:ext uri="{FF2B5EF4-FFF2-40B4-BE49-F238E27FC236}">
                <a16:creationId xmlns:a16="http://schemas.microsoft.com/office/drawing/2014/main" id="{641C3DF6-B99B-47B1-8CA2-B0264C58479F}"/>
              </a:ext>
            </a:extLst>
          </p:cNvPr>
          <p:cNvSpPr txBox="1">
            <a:spLocks noChangeArrowheads="1"/>
          </p:cNvSpPr>
          <p:nvPr/>
        </p:nvSpPr>
        <p:spPr bwMode="auto">
          <a:xfrm>
            <a:off x="1491514" y="5865117"/>
            <a:ext cx="7114832" cy="954107"/>
          </a:xfrm>
          <a:prstGeom prst="rect">
            <a:avLst/>
          </a:prstGeom>
          <a:noFill/>
          <a:ln w="12700">
            <a:noFill/>
            <a:miter lim="800000"/>
            <a:headEnd/>
            <a:tailEnd/>
          </a:ln>
          <a:effectLst/>
        </p:spPr>
        <p:txBody>
          <a:bodyPr wrap="square">
            <a:spAutoFit/>
          </a:bodyPr>
          <a:lstStyle/>
          <a:p>
            <a:pPr algn="ctr"/>
            <a:r>
              <a:rPr lang="en-US" sz="2800" dirty="0">
                <a:latin typeface="+mn-lt"/>
              </a:rPr>
              <a:t>Need multiple temperature dependent measurements to determine doping</a:t>
            </a:r>
          </a:p>
        </p:txBody>
      </p:sp>
      <p:pic>
        <p:nvPicPr>
          <p:cNvPr id="79" name="Picture 78">
            <a:extLst>
              <a:ext uri="{FF2B5EF4-FFF2-40B4-BE49-F238E27FC236}">
                <a16:creationId xmlns:a16="http://schemas.microsoft.com/office/drawing/2014/main" id="{274D0420-27A8-4293-AFEF-CC4CC30E43EA}"/>
              </a:ext>
            </a:extLst>
          </p:cNvPr>
          <p:cNvPicPr>
            <a:picLocks noChangeAspect="1"/>
          </p:cNvPicPr>
          <p:nvPr/>
        </p:nvPicPr>
        <p:blipFill>
          <a:blip r:embed="rId9"/>
          <a:stretch>
            <a:fillRect/>
          </a:stretch>
        </p:blipFill>
        <p:spPr>
          <a:xfrm>
            <a:off x="1835606" y="2196163"/>
            <a:ext cx="6118261" cy="3732336"/>
          </a:xfrm>
          <a:prstGeom prst="rect">
            <a:avLst/>
          </a:prstGeom>
        </p:spPr>
      </p:pic>
      <p:sp>
        <p:nvSpPr>
          <p:cNvPr id="81" name="TextBox 80">
            <a:extLst>
              <a:ext uri="{FF2B5EF4-FFF2-40B4-BE49-F238E27FC236}">
                <a16:creationId xmlns:a16="http://schemas.microsoft.com/office/drawing/2014/main" id="{1C2F2930-E091-49FD-A158-7702741E3BC6}"/>
              </a:ext>
            </a:extLst>
          </p:cNvPr>
          <p:cNvSpPr txBox="1"/>
          <p:nvPr/>
        </p:nvSpPr>
        <p:spPr>
          <a:xfrm>
            <a:off x="3987269" y="774143"/>
            <a:ext cx="4809456" cy="1200329"/>
          </a:xfrm>
          <a:prstGeom prst="rect">
            <a:avLst/>
          </a:prstGeom>
          <a:noFill/>
        </p:spPr>
        <p:txBody>
          <a:bodyPr wrap="square" rtlCol="0">
            <a:spAutoFit/>
          </a:bodyPr>
          <a:lstStyle/>
          <a:p>
            <a:r>
              <a:rPr lang="en-US" i="1" dirty="0" err="1"/>
              <a:t>B</a:t>
            </a:r>
            <a:r>
              <a:rPr lang="en-US" i="1" baseline="-25000" dirty="0" err="1"/>
              <a:t>z</a:t>
            </a:r>
            <a:r>
              <a:rPr lang="en-US" dirty="0"/>
              <a:t> is known, </a:t>
            </a:r>
            <a:br>
              <a:rPr lang="en-US" dirty="0"/>
            </a:br>
            <a:r>
              <a:rPr lang="en-US" i="1" dirty="0" err="1"/>
              <a:t>J</a:t>
            </a:r>
            <a:r>
              <a:rPr lang="en-US" i="1" baseline="-25000" dirty="0" err="1"/>
              <a:t>x</a:t>
            </a:r>
            <a:r>
              <a:rPr lang="en-US" dirty="0"/>
              <a:t> is measured, </a:t>
            </a:r>
          </a:p>
          <a:p>
            <a:r>
              <a:rPr lang="en-US" i="1" dirty="0" err="1"/>
              <a:t>V</a:t>
            </a:r>
            <a:r>
              <a:rPr lang="en-US" i="1" baseline="-25000" dirty="0" err="1"/>
              <a:t>h</a:t>
            </a:r>
            <a:r>
              <a:rPr lang="en-US" dirty="0"/>
              <a:t> is measured =&gt; </a:t>
            </a:r>
            <a:r>
              <a:rPr lang="en-US" i="1" dirty="0" err="1"/>
              <a:t>E</a:t>
            </a:r>
            <a:r>
              <a:rPr lang="en-US" i="1" baseline="-25000" dirty="0" err="1"/>
              <a:t>y</a:t>
            </a:r>
            <a:r>
              <a:rPr lang="en-US" dirty="0"/>
              <a:t> is known</a:t>
            </a:r>
          </a:p>
        </p:txBody>
      </p:sp>
      <mc:AlternateContent xmlns:mc="http://schemas.openxmlformats.org/markup-compatibility/2006" xmlns:a14="http://schemas.microsoft.com/office/drawing/2010/main">
        <mc:Choice Requires="a14">
          <p:sp>
            <p:nvSpPr>
              <p:cNvPr id="82" name="Object 6">
                <a:extLst>
                  <a:ext uri="{FF2B5EF4-FFF2-40B4-BE49-F238E27FC236}">
                    <a16:creationId xmlns:a16="http://schemas.microsoft.com/office/drawing/2014/main" id="{DDCED766-CD2F-49D2-A160-6ACAAC76943F}"/>
                  </a:ext>
                </a:extLst>
              </p:cNvPr>
              <p:cNvSpPr txBox="1"/>
              <p:nvPr/>
            </p:nvSpPr>
            <p:spPr bwMode="auto">
              <a:xfrm>
                <a:off x="3987269" y="3738257"/>
                <a:ext cx="1455031" cy="648147"/>
              </a:xfrm>
              <a:prstGeom prst="rect">
                <a:avLst/>
              </a:prstGeom>
              <a:noFill/>
              <a:ln w="57150">
                <a:solidFill>
                  <a:srgbClr val="FF0000"/>
                </a:solidFill>
              </a:ln>
              <a:effectLst/>
            </p:spPr>
            <p:txBody>
              <a:bodyPr>
                <a:noAutofit/>
              </a:bodyPr>
              <a:lstStyle/>
              <a:p>
                <a:pPr/>
                <a14:m>
                  <m:oMathPara xmlns:m="http://schemas.openxmlformats.org/officeDocument/2006/math">
                    <m:oMathParaPr>
                      <m:jc m:val="left"/>
                    </m:oMathParaPr>
                    <m:oMath>
                      <m:sSub>
                        <m:sSubPr>
                          <m:ctrlPr>
                            <a:rPr lang="en-US" sz="2800" b="0" i="1" smtClean="0">
                              <a:solidFill>
                                <a:srgbClr val="000000"/>
                              </a:solidFill>
                              <a:latin typeface="Cambria Math" panose="02040503050406030204" pitchFamily="18" charset="0"/>
                            </a:rPr>
                          </m:ctrlPr>
                        </m:sSubPr>
                        <m:e>
                          <m:r>
                            <a:rPr lang="en-US" sz="2800" b="0" i="1" smtClean="0">
                              <a:solidFill>
                                <a:srgbClr val="000000"/>
                              </a:solidFill>
                              <a:latin typeface="Cambria Math" panose="02040503050406030204" pitchFamily="18" charset="0"/>
                            </a:rPr>
                            <m:t>𝑁</m:t>
                          </m:r>
                        </m:e>
                        <m:sub>
                          <m:r>
                            <a:rPr lang="en-US" sz="2800" b="0" i="1" smtClean="0">
                              <a:solidFill>
                                <a:srgbClr val="000000"/>
                              </a:solidFill>
                              <a:latin typeface="Cambria Math" panose="02040503050406030204" pitchFamily="18" charset="0"/>
                            </a:rPr>
                            <m:t>𝐷</m:t>
                          </m:r>
                        </m:sub>
                      </m:sSub>
                      <m:r>
                        <a:rPr lang="en-US" sz="2800" i="1" smtClean="0">
                          <a:solidFill>
                            <a:srgbClr val="000000"/>
                          </a:solidFill>
                          <a:latin typeface="Cambria Math" panose="02040503050406030204" pitchFamily="18" charset="0"/>
                          <a:ea typeface="Cambria Math" panose="02040503050406030204" pitchFamily="18" charset="0"/>
                        </a:rPr>
                        <m:t>≈</m:t>
                      </m:r>
                      <m:r>
                        <a:rPr lang="en-US" sz="2800" b="0" i="1" smtClean="0">
                          <a:solidFill>
                            <a:srgbClr val="000000"/>
                          </a:solidFill>
                          <a:latin typeface="Cambria Math" panose="02040503050406030204" pitchFamily="18" charset="0"/>
                        </a:rPr>
                        <m:t>𝑛</m:t>
                      </m:r>
                    </m:oMath>
                  </m:oMathPara>
                </a14:m>
                <a:endParaRPr lang="en-US" sz="2800" dirty="0"/>
              </a:p>
            </p:txBody>
          </p:sp>
        </mc:Choice>
        <mc:Fallback xmlns="">
          <p:sp>
            <p:nvSpPr>
              <p:cNvPr id="82" name="Object 6">
                <a:extLst>
                  <a:ext uri="{FF2B5EF4-FFF2-40B4-BE49-F238E27FC236}">
                    <a16:creationId xmlns:a16="http://schemas.microsoft.com/office/drawing/2014/main" id="{DDCED766-CD2F-49D2-A160-6ACAAC76943F}"/>
                  </a:ext>
                </a:extLst>
              </p:cNvPr>
              <p:cNvSpPr txBox="1">
                <a:spLocks noRot="1" noChangeAspect="1" noMove="1" noResize="1" noEditPoints="1" noAdjustHandles="1" noChangeArrowheads="1" noChangeShapeType="1" noTextEdit="1"/>
              </p:cNvSpPr>
              <p:nvPr/>
            </p:nvSpPr>
            <p:spPr bwMode="auto">
              <a:xfrm>
                <a:off x="3987269" y="3738257"/>
                <a:ext cx="1455031" cy="648147"/>
              </a:xfrm>
              <a:prstGeom prst="rect">
                <a:avLst/>
              </a:prstGeom>
              <a:blipFill>
                <a:blip r:embed="rId10"/>
                <a:stretch>
                  <a:fillRect/>
                </a:stretch>
              </a:blipFill>
              <a:ln w="57150">
                <a:solidFill>
                  <a:srgbClr val="FF0000"/>
                </a:solid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1">
            <p14:nvContentPartPr>
              <p14:cNvPr id="4" name="Ink 3"/>
              <p14:cNvContentPartPr/>
              <p14:nvPr/>
            </p14:nvContentPartPr>
            <p14:xfrm>
              <a:off x="2603880" y="2227680"/>
              <a:ext cx="4506840" cy="3249360"/>
            </p14:xfrm>
          </p:contentPart>
        </mc:Choice>
        <mc:Fallback xmlns="">
          <p:pic>
            <p:nvPicPr>
              <p:cNvPr id="4" name="Ink 3"/>
              <p:cNvPicPr/>
              <p:nvPr/>
            </p:nvPicPr>
            <p:blipFill>
              <a:blip r:embed="rId12"/>
              <a:stretch>
                <a:fillRect/>
              </a:stretch>
            </p:blipFill>
            <p:spPr>
              <a:xfrm>
                <a:off x="2595240" y="2217960"/>
                <a:ext cx="4525200" cy="3263400"/>
              </a:xfrm>
              <a:prstGeom prst="rect">
                <a:avLst/>
              </a:prstGeom>
            </p:spPr>
          </p:pic>
        </mc:Fallback>
      </mc:AlternateContent>
    </p:spTree>
    <p:extLst>
      <p:ext uri="{BB962C8B-B14F-4D97-AF65-F5344CB8AC3E}">
        <p14:creationId xmlns:p14="http://schemas.microsoft.com/office/powerpoint/2010/main" val="27876505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Carrier Concentration from Hall Effect</a:t>
            </a:r>
          </a:p>
          <a:p>
            <a:r>
              <a:rPr lang="en-US" sz="2400" dirty="0"/>
              <a:t>17.4 </a:t>
            </a:r>
            <a:r>
              <a:rPr lang="en-US" sz="2400" dirty="0">
                <a:solidFill>
                  <a:schemeClr val="bg1"/>
                </a:solidFill>
              </a:rPr>
              <a:t>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p>
        </p:txBody>
      </p:sp>
      <p:sp>
        <p:nvSpPr>
          <p:cNvPr id="145" name="Rectangle 2">
            <a:extLst>
              <a:ext uri="{FF2B5EF4-FFF2-40B4-BE49-F238E27FC236}">
                <a16:creationId xmlns:a16="http://schemas.microsoft.com/office/drawing/2014/main" id="{D621814A-B537-9F4A-A886-1D536819B8CD}"/>
              </a:ext>
            </a:extLst>
          </p:cNvPr>
          <p:cNvSpPr>
            <a:spLocks noChangeArrowheads="1"/>
          </p:cNvSpPr>
          <p:nvPr/>
        </p:nvSpPr>
        <p:spPr bwMode="auto">
          <a:xfrm>
            <a:off x="5518051" y="2514818"/>
            <a:ext cx="3122495" cy="909984"/>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146" name="Group 145">
            <a:extLst>
              <a:ext uri="{FF2B5EF4-FFF2-40B4-BE49-F238E27FC236}">
                <a16:creationId xmlns:a16="http://schemas.microsoft.com/office/drawing/2014/main" id="{82EFDF94-AE20-7249-BA6B-2709DADB74B0}"/>
              </a:ext>
            </a:extLst>
          </p:cNvPr>
          <p:cNvGrpSpPr>
            <a:grpSpLocks/>
          </p:cNvGrpSpPr>
          <p:nvPr/>
        </p:nvGrpSpPr>
        <p:grpSpPr bwMode="auto">
          <a:xfrm>
            <a:off x="5696481" y="2664252"/>
            <a:ext cx="2709880" cy="562049"/>
            <a:chOff x="3037" y="2227"/>
            <a:chExt cx="2430" cy="504"/>
          </a:xfrm>
        </p:grpSpPr>
        <p:sp>
          <p:nvSpPr>
            <p:cNvPr id="147" name="Freeform 146">
              <a:extLst>
                <a:ext uri="{FF2B5EF4-FFF2-40B4-BE49-F238E27FC236}">
                  <a16:creationId xmlns:a16="http://schemas.microsoft.com/office/drawing/2014/main" id="{4E2790C3-C99B-774B-960A-4E7AC4C038C3}"/>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8" name="Oval 147">
              <a:extLst>
                <a:ext uri="{FF2B5EF4-FFF2-40B4-BE49-F238E27FC236}">
                  <a16:creationId xmlns:a16="http://schemas.microsoft.com/office/drawing/2014/main" id="{432045BF-CE31-BD46-A484-5A57D631E584}"/>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49" name="Freeform 148">
              <a:extLst>
                <a:ext uri="{FF2B5EF4-FFF2-40B4-BE49-F238E27FC236}">
                  <a16:creationId xmlns:a16="http://schemas.microsoft.com/office/drawing/2014/main" id="{CA7E759F-B043-8645-A11B-933D1B93CD6C}"/>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50" name="Text Box 12">
              <a:extLst>
                <a:ext uri="{FF2B5EF4-FFF2-40B4-BE49-F238E27FC236}">
                  <a16:creationId xmlns:a16="http://schemas.microsoft.com/office/drawing/2014/main" id="{F7D9893E-8963-C948-90DE-E358D1D12E78}"/>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151" name="Text Box 13">
              <a:extLst>
                <a:ext uri="{FF2B5EF4-FFF2-40B4-BE49-F238E27FC236}">
                  <a16:creationId xmlns:a16="http://schemas.microsoft.com/office/drawing/2014/main" id="{0698AACB-613C-8E4F-96E5-7650FD61A68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2" name="Text Box 14">
              <a:extLst>
                <a:ext uri="{FF2B5EF4-FFF2-40B4-BE49-F238E27FC236}">
                  <a16:creationId xmlns:a16="http://schemas.microsoft.com/office/drawing/2014/main" id="{3A3D13A8-7DB6-E843-81CA-1D39CE50351B}"/>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3" name="Text Box 15">
              <a:extLst>
                <a:ext uri="{FF2B5EF4-FFF2-40B4-BE49-F238E27FC236}">
                  <a16:creationId xmlns:a16="http://schemas.microsoft.com/office/drawing/2014/main" id="{08B5ABB0-2B65-784A-9E5D-8CD3F78E768B}"/>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55" name="Object 4">
            <a:extLst>
              <a:ext uri="{FF2B5EF4-FFF2-40B4-BE49-F238E27FC236}">
                <a16:creationId xmlns:a16="http://schemas.microsoft.com/office/drawing/2014/main" id="{CDEB2E08-88CF-4D4D-AEBF-0D3B8E88A383}"/>
              </a:ext>
            </a:extLst>
          </p:cNvPr>
          <p:cNvGraphicFramePr>
            <a:graphicFrameLocks noChangeAspect="1"/>
          </p:cNvGraphicFramePr>
          <p:nvPr/>
        </p:nvGraphicFramePr>
        <p:xfrm>
          <a:off x="9273275" y="2849153"/>
          <a:ext cx="2571750" cy="955675"/>
        </p:xfrm>
        <a:graphic>
          <a:graphicData uri="http://schemas.openxmlformats.org/presentationml/2006/ole">
            <mc:AlternateContent xmlns:mc="http://schemas.openxmlformats.org/markup-compatibility/2006">
              <mc:Choice xmlns:v="urn:schemas-microsoft-com:vml" Requires="v">
                <p:oleObj name="Equation" r:id="rId2" imgW="1231877" imgH="456924" progId="Equation.DSMT4">
                  <p:embed/>
                </p:oleObj>
              </mc:Choice>
              <mc:Fallback>
                <p:oleObj name="Equation" r:id="rId2" imgW="1231877" imgH="456924" progId="Equation.DSMT4">
                  <p:embed/>
                  <p:pic>
                    <p:nvPicPr>
                      <p:cNvPr id="155" name="Object 4">
                        <a:extLst>
                          <a:ext uri="{FF2B5EF4-FFF2-40B4-BE49-F238E27FC236}">
                            <a16:creationId xmlns:a16="http://schemas.microsoft.com/office/drawing/2014/main" id="{CDEB2E08-88CF-4D4D-AEBF-0D3B8E88A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3275" y="2849153"/>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pSp>
        <p:nvGrpSpPr>
          <p:cNvPr id="4" name="Group 3">
            <a:extLst>
              <a:ext uri="{FF2B5EF4-FFF2-40B4-BE49-F238E27FC236}">
                <a16:creationId xmlns:a16="http://schemas.microsoft.com/office/drawing/2014/main" id="{A2045C39-50FA-7941-A064-1C3AD0BFB866}"/>
              </a:ext>
            </a:extLst>
          </p:cNvPr>
          <p:cNvGrpSpPr/>
          <p:nvPr/>
        </p:nvGrpSpPr>
        <p:grpSpPr>
          <a:xfrm>
            <a:off x="9765997" y="967470"/>
            <a:ext cx="2140069" cy="1729088"/>
            <a:chOff x="8582412" y="1324923"/>
            <a:chExt cx="3511146" cy="2836861"/>
          </a:xfrm>
        </p:grpSpPr>
        <p:sp>
          <p:nvSpPr>
            <p:cNvPr id="157" name="Line 5">
              <a:extLst>
                <a:ext uri="{FF2B5EF4-FFF2-40B4-BE49-F238E27FC236}">
                  <a16:creationId xmlns:a16="http://schemas.microsoft.com/office/drawing/2014/main" id="{EAE4E079-0341-4249-B757-7680519D5C09}"/>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sz="1600">
                <a:latin typeface="+mn-lt"/>
              </a:endParaRPr>
            </a:p>
          </p:txBody>
        </p:sp>
        <p:sp>
          <p:nvSpPr>
            <p:cNvPr id="158" name="Freeform 6">
              <a:extLst>
                <a:ext uri="{FF2B5EF4-FFF2-40B4-BE49-F238E27FC236}">
                  <a16:creationId xmlns:a16="http://schemas.microsoft.com/office/drawing/2014/main" id="{339E86F3-3E42-2346-9514-5E86217D2C15}"/>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59" name="Freeform 7">
              <a:extLst>
                <a:ext uri="{FF2B5EF4-FFF2-40B4-BE49-F238E27FC236}">
                  <a16:creationId xmlns:a16="http://schemas.microsoft.com/office/drawing/2014/main" id="{94B734EA-12ED-9F4A-91D3-D17C11C77DC3}"/>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0" name="Freeform 8">
              <a:extLst>
                <a:ext uri="{FF2B5EF4-FFF2-40B4-BE49-F238E27FC236}">
                  <a16:creationId xmlns:a16="http://schemas.microsoft.com/office/drawing/2014/main" id="{4D5358C3-B3CF-494F-ADB4-03B53EB98F10}"/>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1" name="Freeform 9">
              <a:extLst>
                <a:ext uri="{FF2B5EF4-FFF2-40B4-BE49-F238E27FC236}">
                  <a16:creationId xmlns:a16="http://schemas.microsoft.com/office/drawing/2014/main" id="{E9029B6E-7459-EA46-A7BB-4B7AED58F4A9}"/>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2" name="Freeform 10">
              <a:extLst>
                <a:ext uri="{FF2B5EF4-FFF2-40B4-BE49-F238E27FC236}">
                  <a16:creationId xmlns:a16="http://schemas.microsoft.com/office/drawing/2014/main" id="{12A74E53-67E2-BE45-B309-FEAC4CECBCBA}"/>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3" name="Line 11">
              <a:extLst>
                <a:ext uri="{FF2B5EF4-FFF2-40B4-BE49-F238E27FC236}">
                  <a16:creationId xmlns:a16="http://schemas.microsoft.com/office/drawing/2014/main" id="{F1EC7433-8030-A140-89AC-455EE6EE8F1A}"/>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sz="1600">
                <a:latin typeface="+mn-lt"/>
              </a:endParaRPr>
            </a:p>
          </p:txBody>
        </p:sp>
        <p:sp>
          <p:nvSpPr>
            <p:cNvPr id="164" name="Line 12">
              <a:extLst>
                <a:ext uri="{FF2B5EF4-FFF2-40B4-BE49-F238E27FC236}">
                  <a16:creationId xmlns:a16="http://schemas.microsoft.com/office/drawing/2014/main" id="{900163B9-997C-1243-BA56-1C2DE66338C0}"/>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sz="1600">
                <a:latin typeface="+mn-lt"/>
              </a:endParaRPr>
            </a:p>
          </p:txBody>
        </p:sp>
        <p:sp>
          <p:nvSpPr>
            <p:cNvPr id="165" name="Text Box 13">
              <a:extLst>
                <a:ext uri="{FF2B5EF4-FFF2-40B4-BE49-F238E27FC236}">
                  <a16:creationId xmlns:a16="http://schemas.microsoft.com/office/drawing/2014/main" id="{C1201C04-19A8-B141-9F10-3A35E937591A}"/>
                </a:ext>
              </a:extLst>
            </p:cNvPr>
            <p:cNvSpPr txBox="1">
              <a:spLocks noChangeArrowheads="1"/>
            </p:cNvSpPr>
            <p:nvPr/>
          </p:nvSpPr>
          <p:spPr bwMode="auto">
            <a:xfrm>
              <a:off x="10598537" y="1445573"/>
              <a:ext cx="1347086"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B Field</a:t>
              </a:r>
            </a:p>
          </p:txBody>
        </p:sp>
        <p:sp>
          <p:nvSpPr>
            <p:cNvPr id="166" name="Text Box 14">
              <a:extLst>
                <a:ext uri="{FF2B5EF4-FFF2-40B4-BE49-F238E27FC236}">
                  <a16:creationId xmlns:a16="http://schemas.microsoft.com/office/drawing/2014/main" id="{680C91EA-34FA-B84A-A925-7B6DC4E5D54D}"/>
                </a:ext>
              </a:extLst>
            </p:cNvPr>
            <p:cNvSpPr txBox="1">
              <a:spLocks noChangeArrowheads="1"/>
            </p:cNvSpPr>
            <p:nvPr/>
          </p:nvSpPr>
          <p:spPr bwMode="auto">
            <a:xfrm>
              <a:off x="11674862" y="2004373"/>
              <a:ext cx="418696" cy="656448"/>
            </a:xfrm>
            <a:prstGeom prst="rect">
              <a:avLst/>
            </a:prstGeom>
            <a:noFill/>
            <a:ln w="12700">
              <a:noFill/>
              <a:miter lim="800000"/>
              <a:headEnd/>
              <a:tailEnd/>
            </a:ln>
            <a:effectLst/>
          </p:spPr>
          <p:txBody>
            <a:bodyPr wrap="none">
              <a:spAutoFit/>
            </a:bodyPr>
            <a:lstStyle/>
            <a:p>
              <a:r>
                <a:rPr lang="en-US" sz="2000" b="1" i="1">
                  <a:latin typeface="+mn-lt"/>
                  <a:sym typeface="Symbol" pitchFamily="18" charset="2"/>
                </a:rPr>
                <a:t>I</a:t>
              </a:r>
            </a:p>
          </p:txBody>
        </p:sp>
        <p:sp>
          <p:nvSpPr>
            <p:cNvPr id="167" name="Freeform 15">
              <a:extLst>
                <a:ext uri="{FF2B5EF4-FFF2-40B4-BE49-F238E27FC236}">
                  <a16:creationId xmlns:a16="http://schemas.microsoft.com/office/drawing/2014/main" id="{941113B7-54A5-1943-814C-9BD886A547EF}"/>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8" name="Oval 16">
              <a:extLst>
                <a:ext uri="{FF2B5EF4-FFF2-40B4-BE49-F238E27FC236}">
                  <a16:creationId xmlns:a16="http://schemas.microsoft.com/office/drawing/2014/main" id="{9486AE59-CC07-D041-A10D-35121F3317AF}"/>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sz="1600">
                <a:latin typeface="+mn-lt"/>
              </a:endParaRPr>
            </a:p>
          </p:txBody>
        </p:sp>
        <p:sp>
          <p:nvSpPr>
            <p:cNvPr id="169" name="Freeform 17">
              <a:extLst>
                <a:ext uri="{FF2B5EF4-FFF2-40B4-BE49-F238E27FC236}">
                  <a16:creationId xmlns:a16="http://schemas.microsoft.com/office/drawing/2014/main" id="{19529A54-7893-F34E-BF55-679D96E9D506}"/>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70" name="Oval 18">
              <a:extLst>
                <a:ext uri="{FF2B5EF4-FFF2-40B4-BE49-F238E27FC236}">
                  <a16:creationId xmlns:a16="http://schemas.microsoft.com/office/drawing/2014/main" id="{B863D45B-5584-554B-B54D-686A54FABBFF}"/>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sz="1600">
                <a:latin typeface="+mn-lt"/>
              </a:endParaRPr>
            </a:p>
          </p:txBody>
        </p:sp>
        <p:sp>
          <p:nvSpPr>
            <p:cNvPr id="171" name="Text Box 19">
              <a:extLst>
                <a:ext uri="{FF2B5EF4-FFF2-40B4-BE49-F238E27FC236}">
                  <a16:creationId xmlns:a16="http://schemas.microsoft.com/office/drawing/2014/main" id="{EA90E5B1-1FE7-B24D-945A-3D73D86B4748}"/>
                </a:ext>
              </a:extLst>
            </p:cNvPr>
            <p:cNvSpPr txBox="1">
              <a:spLocks noChangeArrowheads="1"/>
            </p:cNvSpPr>
            <p:nvPr/>
          </p:nvSpPr>
          <p:spPr bwMode="auto">
            <a:xfrm>
              <a:off x="9136451" y="2190110"/>
              <a:ext cx="689587"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V</a:t>
              </a:r>
              <a:r>
                <a:rPr lang="en-US" sz="1600" baseline="-25000">
                  <a:latin typeface="+mn-lt"/>
                  <a:sym typeface="Symbol" pitchFamily="18" charset="2"/>
                </a:rPr>
                <a:t>H</a:t>
              </a:r>
            </a:p>
          </p:txBody>
        </p:sp>
        <p:sp>
          <p:nvSpPr>
            <p:cNvPr id="172" name="Line 20">
              <a:extLst>
                <a:ext uri="{FF2B5EF4-FFF2-40B4-BE49-F238E27FC236}">
                  <a16:creationId xmlns:a16="http://schemas.microsoft.com/office/drawing/2014/main" id="{079677C9-A226-6640-BD8E-7F095ECB4A0D}"/>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3" name="Line 21">
              <a:extLst>
                <a:ext uri="{FF2B5EF4-FFF2-40B4-BE49-F238E27FC236}">
                  <a16:creationId xmlns:a16="http://schemas.microsoft.com/office/drawing/2014/main" id="{1FF5176F-920C-634A-8114-A0A98920334D}"/>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4" name="Line 22">
              <a:extLst>
                <a:ext uri="{FF2B5EF4-FFF2-40B4-BE49-F238E27FC236}">
                  <a16:creationId xmlns:a16="http://schemas.microsoft.com/office/drawing/2014/main" id="{52544475-BD2E-234B-AE41-40457FE339C3}"/>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5" name="Text Box 23">
              <a:extLst>
                <a:ext uri="{FF2B5EF4-FFF2-40B4-BE49-F238E27FC236}">
                  <a16:creationId xmlns:a16="http://schemas.microsoft.com/office/drawing/2014/main" id="{9799BA43-46A4-F948-813A-E1A0DAC719D8}"/>
                </a:ext>
              </a:extLst>
            </p:cNvPr>
            <p:cNvSpPr txBox="1">
              <a:spLocks noChangeArrowheads="1"/>
            </p:cNvSpPr>
            <p:nvPr/>
          </p:nvSpPr>
          <p:spPr bwMode="auto">
            <a:xfrm>
              <a:off x="9766687" y="1324923"/>
              <a:ext cx="471295"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z</a:t>
              </a:r>
            </a:p>
          </p:txBody>
        </p:sp>
        <p:sp>
          <p:nvSpPr>
            <p:cNvPr id="176" name="Text Box 24">
              <a:extLst>
                <a:ext uri="{FF2B5EF4-FFF2-40B4-BE49-F238E27FC236}">
                  <a16:creationId xmlns:a16="http://schemas.microsoft.com/office/drawing/2014/main" id="{D7F2A5DD-0C7E-D34B-9FAA-78B67F82795C}"/>
                </a:ext>
              </a:extLst>
            </p:cNvPr>
            <p:cNvSpPr txBox="1">
              <a:spLocks noChangeArrowheads="1"/>
            </p:cNvSpPr>
            <p:nvPr/>
          </p:nvSpPr>
          <p:spPr bwMode="auto">
            <a:xfrm>
              <a:off x="9315837" y="1734498"/>
              <a:ext cx="471295"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y</a:t>
              </a:r>
            </a:p>
          </p:txBody>
        </p:sp>
      </p:gr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4" imgW="951857" imgH="634572" progId="Equation.DSMT4">
                  <p:embed/>
                </p:oleObj>
              </mc:Choice>
              <mc:Fallback>
                <p:oleObj name="Equation" r:id="rId4"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6" imgW="761724" imgH="228738" progId="Equation.DSMT4">
                  <p:embed/>
                </p:oleObj>
              </mc:Choice>
              <mc:Fallback>
                <p:oleObj name="Equation" r:id="rId6"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5" name="Group 4">
            <a:extLst>
              <a:ext uri="{FF2B5EF4-FFF2-40B4-BE49-F238E27FC236}">
                <a16:creationId xmlns:a16="http://schemas.microsoft.com/office/drawing/2014/main" id="{A449A9FB-325C-F84C-9EDA-AC1AE21F9B7C}"/>
              </a:ext>
            </a:extLst>
          </p:cNvPr>
          <p:cNvGrpSpPr/>
          <p:nvPr/>
        </p:nvGrpSpPr>
        <p:grpSpPr>
          <a:xfrm>
            <a:off x="6166774" y="3394238"/>
            <a:ext cx="2169306" cy="1236551"/>
            <a:chOff x="1849120" y="833120"/>
            <a:chExt cx="3493482" cy="1991360"/>
          </a:xfrm>
        </p:grpSpPr>
        <p:sp>
          <p:nvSpPr>
            <p:cNvPr id="179" name="Rounded Rectangle 178">
              <a:extLst>
                <a:ext uri="{FF2B5EF4-FFF2-40B4-BE49-F238E27FC236}">
                  <a16:creationId xmlns:a16="http://schemas.microsoft.com/office/drawing/2014/main" id="{3BE37A10-6F67-B741-8F74-5984B32B917D}"/>
                </a:ext>
              </a:extLst>
            </p:cNvPr>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179">
              <a:extLst>
                <a:ext uri="{FF2B5EF4-FFF2-40B4-BE49-F238E27FC236}">
                  <a16:creationId xmlns:a16="http://schemas.microsoft.com/office/drawing/2014/main" id="{33B5233C-D9E8-7C4F-9900-59821199A868}"/>
                </a:ext>
              </a:extLst>
            </p:cNvPr>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Oval 180">
              <a:extLst>
                <a:ext uri="{FF2B5EF4-FFF2-40B4-BE49-F238E27FC236}">
                  <a16:creationId xmlns:a16="http://schemas.microsoft.com/office/drawing/2014/main" id="{291BCB94-C4DB-374A-B12A-922AF227D290}"/>
                </a:ext>
              </a:extLst>
            </p:cNvPr>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09E19103-C50D-944F-811F-EC747FB796DD}"/>
                </a:ext>
              </a:extLst>
            </p:cNvPr>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3" name="Straight Arrow Connector 182">
              <a:extLst>
                <a:ext uri="{FF2B5EF4-FFF2-40B4-BE49-F238E27FC236}">
                  <a16:creationId xmlns:a16="http://schemas.microsoft.com/office/drawing/2014/main" id="{BE9F5499-C086-1A4D-9A95-E4FC88323AA8}"/>
                </a:ext>
              </a:extLst>
            </p:cNvPr>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068CFBF1-A33C-474B-A9DD-F0E48F8BB11A}"/>
                </a:ext>
              </a:extLst>
            </p:cNvPr>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DF28FD76-57DA-9E41-847A-63ECCE5D4C92}"/>
                </a:ext>
              </a:extLst>
            </p:cNvPr>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186" name="Isosceles Triangle 32">
              <a:extLst>
                <a:ext uri="{FF2B5EF4-FFF2-40B4-BE49-F238E27FC236}">
                  <a16:creationId xmlns:a16="http://schemas.microsoft.com/office/drawing/2014/main" id="{136232C3-A06C-D84D-AF5F-DC5FD5F0E9BD}"/>
                </a:ext>
              </a:extLst>
            </p:cNvPr>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Isosceles Triangle 33">
              <a:extLst>
                <a:ext uri="{FF2B5EF4-FFF2-40B4-BE49-F238E27FC236}">
                  <a16:creationId xmlns:a16="http://schemas.microsoft.com/office/drawing/2014/main" id="{557376AA-A0AF-7840-884A-A8F4267AC97E}"/>
                </a:ext>
              </a:extLst>
            </p:cNvPr>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20F66E24-2B7E-6149-99FE-9219A5D17149}"/>
                </a:ext>
              </a:extLst>
            </p:cNvPr>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pic>
        <p:nvPicPr>
          <p:cNvPr id="80" name="Picture 22">
            <a:extLst>
              <a:ext uri="{FF2B5EF4-FFF2-40B4-BE49-F238E27FC236}">
                <a16:creationId xmlns:a16="http://schemas.microsoft.com/office/drawing/2014/main" id="{1E5E269C-8F63-46CA-95C8-FD06354AB55A}"/>
              </a:ext>
            </a:extLst>
          </p:cNvPr>
          <p:cNvPicPr>
            <a:picLocks noChangeAspect="1" noChangeArrowheads="1"/>
          </p:cNvPicPr>
          <p:nvPr/>
        </p:nvPicPr>
        <p:blipFill>
          <a:blip r:embed="rId8" cstate="print"/>
          <a:srcRect/>
          <a:stretch>
            <a:fillRect/>
          </a:stretch>
        </p:blipFill>
        <p:spPr bwMode="auto">
          <a:xfrm>
            <a:off x="10737848" y="3914726"/>
            <a:ext cx="1491647" cy="1865312"/>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82" name="Object 4">
                <a:extLst>
                  <a:ext uri="{FF2B5EF4-FFF2-40B4-BE49-F238E27FC236}">
                    <a16:creationId xmlns:a16="http://schemas.microsoft.com/office/drawing/2014/main" id="{EBCC75D4-6EAB-45B3-84DA-71EC73BCF82A}"/>
                  </a:ext>
                </a:extLst>
              </p:cNvPr>
              <p:cNvSpPr txBox="1"/>
              <p:nvPr/>
            </p:nvSpPr>
            <p:spPr bwMode="auto">
              <a:xfrm>
                <a:off x="8046836" y="4212336"/>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82" name="Object 4">
                <a:extLst>
                  <a:ext uri="{FF2B5EF4-FFF2-40B4-BE49-F238E27FC236}">
                    <a16:creationId xmlns:a16="http://schemas.microsoft.com/office/drawing/2014/main" id="{EBCC75D4-6EAB-45B3-84DA-71EC73BCF82A}"/>
                  </a:ext>
                </a:extLst>
              </p:cNvPr>
              <p:cNvSpPr txBox="1">
                <a:spLocks noRot="1" noChangeAspect="1" noMove="1" noResize="1" noEditPoints="1" noAdjustHandles="1" noChangeArrowheads="1" noChangeShapeType="1" noTextEdit="1"/>
              </p:cNvSpPr>
              <p:nvPr/>
            </p:nvSpPr>
            <p:spPr bwMode="auto">
              <a:xfrm>
                <a:off x="8046836" y="4212336"/>
                <a:ext cx="2465387" cy="984250"/>
              </a:xfrm>
              <a:prstGeom prst="rect">
                <a:avLst/>
              </a:prstGeom>
              <a:blipFill>
                <a:blip r:embed="rId10"/>
                <a:stretch>
                  <a:fillRect/>
                </a:stretch>
              </a:blipFill>
              <a:ln>
                <a:noFill/>
              </a:ln>
              <a:effectLst/>
            </p:spPr>
            <p:txBody>
              <a:bodyPr/>
              <a:lstStyle/>
              <a:p>
                <a:r>
                  <a:rPr lang="en-US">
                    <a:noFill/>
                  </a:rPr>
                  <a:t> </a:t>
                </a:r>
              </a:p>
            </p:txBody>
          </p:sp>
        </mc:Fallback>
      </mc:AlternateContent>
      <p:pic>
        <p:nvPicPr>
          <p:cNvPr id="83" name="Picture 82">
            <a:extLst>
              <a:ext uri="{FF2B5EF4-FFF2-40B4-BE49-F238E27FC236}">
                <a16:creationId xmlns:a16="http://schemas.microsoft.com/office/drawing/2014/main" id="{6F214FBC-B81D-498D-8DE2-507CA85886FF}"/>
              </a:ext>
            </a:extLst>
          </p:cNvPr>
          <p:cNvPicPr>
            <a:picLocks noChangeAspect="1"/>
          </p:cNvPicPr>
          <p:nvPr/>
        </p:nvPicPr>
        <p:blipFill>
          <a:blip r:embed="rId11"/>
          <a:stretch>
            <a:fillRect/>
          </a:stretch>
        </p:blipFill>
        <p:spPr>
          <a:xfrm>
            <a:off x="713497" y="669981"/>
            <a:ext cx="2560542" cy="1347333"/>
          </a:xfrm>
          <a:prstGeom prst="rect">
            <a:avLst/>
          </a:prstGeom>
        </p:spPr>
      </p:pic>
    </p:spTree>
    <p:extLst>
      <p:ext uri="{BB962C8B-B14F-4D97-AF65-F5344CB8AC3E}">
        <p14:creationId xmlns:p14="http://schemas.microsoft.com/office/powerpoint/2010/main" val="8808380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Carrier Concentration from Hall Effect</a:t>
            </a:r>
          </a:p>
          <a:p>
            <a:r>
              <a:rPr lang="en-US" sz="2400" dirty="0"/>
              <a:t>17.4 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solidFill>
                <a:schemeClr val="bg1"/>
              </a:solidFill>
            </a:endParaRPr>
          </a:p>
        </p:txBody>
      </p:sp>
      <p:sp>
        <p:nvSpPr>
          <p:cNvPr id="145" name="Rectangle 2">
            <a:extLst>
              <a:ext uri="{FF2B5EF4-FFF2-40B4-BE49-F238E27FC236}">
                <a16:creationId xmlns:a16="http://schemas.microsoft.com/office/drawing/2014/main" id="{D621814A-B537-9F4A-A886-1D536819B8CD}"/>
              </a:ext>
            </a:extLst>
          </p:cNvPr>
          <p:cNvSpPr>
            <a:spLocks noChangeArrowheads="1"/>
          </p:cNvSpPr>
          <p:nvPr/>
        </p:nvSpPr>
        <p:spPr bwMode="auto">
          <a:xfrm>
            <a:off x="5518051" y="2514818"/>
            <a:ext cx="3122495" cy="909984"/>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146" name="Group 145">
            <a:extLst>
              <a:ext uri="{FF2B5EF4-FFF2-40B4-BE49-F238E27FC236}">
                <a16:creationId xmlns:a16="http://schemas.microsoft.com/office/drawing/2014/main" id="{82EFDF94-AE20-7249-BA6B-2709DADB74B0}"/>
              </a:ext>
            </a:extLst>
          </p:cNvPr>
          <p:cNvGrpSpPr>
            <a:grpSpLocks/>
          </p:cNvGrpSpPr>
          <p:nvPr/>
        </p:nvGrpSpPr>
        <p:grpSpPr bwMode="auto">
          <a:xfrm>
            <a:off x="5696481" y="2664252"/>
            <a:ext cx="2709880" cy="562049"/>
            <a:chOff x="3037" y="2227"/>
            <a:chExt cx="2430" cy="504"/>
          </a:xfrm>
        </p:grpSpPr>
        <p:sp>
          <p:nvSpPr>
            <p:cNvPr id="147" name="Freeform 146">
              <a:extLst>
                <a:ext uri="{FF2B5EF4-FFF2-40B4-BE49-F238E27FC236}">
                  <a16:creationId xmlns:a16="http://schemas.microsoft.com/office/drawing/2014/main" id="{4E2790C3-C99B-774B-960A-4E7AC4C038C3}"/>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8" name="Oval 147">
              <a:extLst>
                <a:ext uri="{FF2B5EF4-FFF2-40B4-BE49-F238E27FC236}">
                  <a16:creationId xmlns:a16="http://schemas.microsoft.com/office/drawing/2014/main" id="{432045BF-CE31-BD46-A484-5A57D631E584}"/>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49" name="Freeform 148">
              <a:extLst>
                <a:ext uri="{FF2B5EF4-FFF2-40B4-BE49-F238E27FC236}">
                  <a16:creationId xmlns:a16="http://schemas.microsoft.com/office/drawing/2014/main" id="{CA7E759F-B043-8645-A11B-933D1B93CD6C}"/>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50" name="Text Box 12">
              <a:extLst>
                <a:ext uri="{FF2B5EF4-FFF2-40B4-BE49-F238E27FC236}">
                  <a16:creationId xmlns:a16="http://schemas.microsoft.com/office/drawing/2014/main" id="{F7D9893E-8963-C948-90DE-E358D1D12E78}"/>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151" name="Text Box 13">
              <a:extLst>
                <a:ext uri="{FF2B5EF4-FFF2-40B4-BE49-F238E27FC236}">
                  <a16:creationId xmlns:a16="http://schemas.microsoft.com/office/drawing/2014/main" id="{0698AACB-613C-8E4F-96E5-7650FD61A68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2" name="Text Box 14">
              <a:extLst>
                <a:ext uri="{FF2B5EF4-FFF2-40B4-BE49-F238E27FC236}">
                  <a16:creationId xmlns:a16="http://schemas.microsoft.com/office/drawing/2014/main" id="{3A3D13A8-7DB6-E843-81CA-1D39CE50351B}"/>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3" name="Text Box 15">
              <a:extLst>
                <a:ext uri="{FF2B5EF4-FFF2-40B4-BE49-F238E27FC236}">
                  <a16:creationId xmlns:a16="http://schemas.microsoft.com/office/drawing/2014/main" id="{08B5ABB0-2B65-784A-9E5D-8CD3F78E768B}"/>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55" name="Object 4">
            <a:extLst>
              <a:ext uri="{FF2B5EF4-FFF2-40B4-BE49-F238E27FC236}">
                <a16:creationId xmlns:a16="http://schemas.microsoft.com/office/drawing/2014/main" id="{CDEB2E08-88CF-4D4D-AEBF-0D3B8E88A383}"/>
              </a:ext>
            </a:extLst>
          </p:cNvPr>
          <p:cNvGraphicFramePr>
            <a:graphicFrameLocks noChangeAspect="1"/>
          </p:cNvGraphicFramePr>
          <p:nvPr/>
        </p:nvGraphicFramePr>
        <p:xfrm>
          <a:off x="9273275" y="2849153"/>
          <a:ext cx="2571750" cy="955675"/>
        </p:xfrm>
        <a:graphic>
          <a:graphicData uri="http://schemas.openxmlformats.org/presentationml/2006/ole">
            <mc:AlternateContent xmlns:mc="http://schemas.openxmlformats.org/markup-compatibility/2006">
              <mc:Choice xmlns:v="urn:schemas-microsoft-com:vml" Requires="v">
                <p:oleObj name="Equation" r:id="rId2" imgW="1231877" imgH="456924" progId="Equation.DSMT4">
                  <p:embed/>
                </p:oleObj>
              </mc:Choice>
              <mc:Fallback>
                <p:oleObj name="Equation" r:id="rId2" imgW="1231877" imgH="456924" progId="Equation.DSMT4">
                  <p:embed/>
                  <p:pic>
                    <p:nvPicPr>
                      <p:cNvPr id="155" name="Object 4">
                        <a:extLst>
                          <a:ext uri="{FF2B5EF4-FFF2-40B4-BE49-F238E27FC236}">
                            <a16:creationId xmlns:a16="http://schemas.microsoft.com/office/drawing/2014/main" id="{CDEB2E08-88CF-4D4D-AEBF-0D3B8E88A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3275" y="2849153"/>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pSp>
        <p:nvGrpSpPr>
          <p:cNvPr id="4" name="Group 3">
            <a:extLst>
              <a:ext uri="{FF2B5EF4-FFF2-40B4-BE49-F238E27FC236}">
                <a16:creationId xmlns:a16="http://schemas.microsoft.com/office/drawing/2014/main" id="{A2045C39-50FA-7941-A064-1C3AD0BFB866}"/>
              </a:ext>
            </a:extLst>
          </p:cNvPr>
          <p:cNvGrpSpPr/>
          <p:nvPr/>
        </p:nvGrpSpPr>
        <p:grpSpPr>
          <a:xfrm>
            <a:off x="9765997" y="967470"/>
            <a:ext cx="2140069" cy="1729088"/>
            <a:chOff x="8582412" y="1324923"/>
            <a:chExt cx="3511146" cy="2836861"/>
          </a:xfrm>
        </p:grpSpPr>
        <p:sp>
          <p:nvSpPr>
            <p:cNvPr id="157" name="Line 5">
              <a:extLst>
                <a:ext uri="{FF2B5EF4-FFF2-40B4-BE49-F238E27FC236}">
                  <a16:creationId xmlns:a16="http://schemas.microsoft.com/office/drawing/2014/main" id="{EAE4E079-0341-4249-B757-7680519D5C09}"/>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sz="1600">
                <a:latin typeface="+mn-lt"/>
              </a:endParaRPr>
            </a:p>
          </p:txBody>
        </p:sp>
        <p:sp>
          <p:nvSpPr>
            <p:cNvPr id="158" name="Freeform 6">
              <a:extLst>
                <a:ext uri="{FF2B5EF4-FFF2-40B4-BE49-F238E27FC236}">
                  <a16:creationId xmlns:a16="http://schemas.microsoft.com/office/drawing/2014/main" id="{339E86F3-3E42-2346-9514-5E86217D2C15}"/>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59" name="Freeform 7">
              <a:extLst>
                <a:ext uri="{FF2B5EF4-FFF2-40B4-BE49-F238E27FC236}">
                  <a16:creationId xmlns:a16="http://schemas.microsoft.com/office/drawing/2014/main" id="{94B734EA-12ED-9F4A-91D3-D17C11C77DC3}"/>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0" name="Freeform 8">
              <a:extLst>
                <a:ext uri="{FF2B5EF4-FFF2-40B4-BE49-F238E27FC236}">
                  <a16:creationId xmlns:a16="http://schemas.microsoft.com/office/drawing/2014/main" id="{4D5358C3-B3CF-494F-ADB4-03B53EB98F10}"/>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1" name="Freeform 9">
              <a:extLst>
                <a:ext uri="{FF2B5EF4-FFF2-40B4-BE49-F238E27FC236}">
                  <a16:creationId xmlns:a16="http://schemas.microsoft.com/office/drawing/2014/main" id="{E9029B6E-7459-EA46-A7BB-4B7AED58F4A9}"/>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2" name="Freeform 10">
              <a:extLst>
                <a:ext uri="{FF2B5EF4-FFF2-40B4-BE49-F238E27FC236}">
                  <a16:creationId xmlns:a16="http://schemas.microsoft.com/office/drawing/2014/main" id="{12A74E53-67E2-BE45-B309-FEAC4CECBCBA}"/>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3" name="Line 11">
              <a:extLst>
                <a:ext uri="{FF2B5EF4-FFF2-40B4-BE49-F238E27FC236}">
                  <a16:creationId xmlns:a16="http://schemas.microsoft.com/office/drawing/2014/main" id="{F1EC7433-8030-A140-89AC-455EE6EE8F1A}"/>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sz="1600">
                <a:latin typeface="+mn-lt"/>
              </a:endParaRPr>
            </a:p>
          </p:txBody>
        </p:sp>
        <p:sp>
          <p:nvSpPr>
            <p:cNvPr id="164" name="Line 12">
              <a:extLst>
                <a:ext uri="{FF2B5EF4-FFF2-40B4-BE49-F238E27FC236}">
                  <a16:creationId xmlns:a16="http://schemas.microsoft.com/office/drawing/2014/main" id="{900163B9-997C-1243-BA56-1C2DE66338C0}"/>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sz="1600">
                <a:latin typeface="+mn-lt"/>
              </a:endParaRPr>
            </a:p>
          </p:txBody>
        </p:sp>
        <p:sp>
          <p:nvSpPr>
            <p:cNvPr id="165" name="Text Box 13">
              <a:extLst>
                <a:ext uri="{FF2B5EF4-FFF2-40B4-BE49-F238E27FC236}">
                  <a16:creationId xmlns:a16="http://schemas.microsoft.com/office/drawing/2014/main" id="{C1201C04-19A8-B141-9F10-3A35E937591A}"/>
                </a:ext>
              </a:extLst>
            </p:cNvPr>
            <p:cNvSpPr txBox="1">
              <a:spLocks noChangeArrowheads="1"/>
            </p:cNvSpPr>
            <p:nvPr/>
          </p:nvSpPr>
          <p:spPr bwMode="auto">
            <a:xfrm>
              <a:off x="10598537" y="1445573"/>
              <a:ext cx="1347086"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B Field</a:t>
              </a:r>
            </a:p>
          </p:txBody>
        </p:sp>
        <p:sp>
          <p:nvSpPr>
            <p:cNvPr id="166" name="Text Box 14">
              <a:extLst>
                <a:ext uri="{FF2B5EF4-FFF2-40B4-BE49-F238E27FC236}">
                  <a16:creationId xmlns:a16="http://schemas.microsoft.com/office/drawing/2014/main" id="{680C91EA-34FA-B84A-A925-7B6DC4E5D54D}"/>
                </a:ext>
              </a:extLst>
            </p:cNvPr>
            <p:cNvSpPr txBox="1">
              <a:spLocks noChangeArrowheads="1"/>
            </p:cNvSpPr>
            <p:nvPr/>
          </p:nvSpPr>
          <p:spPr bwMode="auto">
            <a:xfrm>
              <a:off x="11674862" y="2004373"/>
              <a:ext cx="418696" cy="656448"/>
            </a:xfrm>
            <a:prstGeom prst="rect">
              <a:avLst/>
            </a:prstGeom>
            <a:noFill/>
            <a:ln w="12700">
              <a:noFill/>
              <a:miter lim="800000"/>
              <a:headEnd/>
              <a:tailEnd/>
            </a:ln>
            <a:effectLst/>
          </p:spPr>
          <p:txBody>
            <a:bodyPr wrap="none">
              <a:spAutoFit/>
            </a:bodyPr>
            <a:lstStyle/>
            <a:p>
              <a:r>
                <a:rPr lang="en-US" sz="2000" b="1" i="1">
                  <a:latin typeface="+mn-lt"/>
                  <a:sym typeface="Symbol" pitchFamily="18" charset="2"/>
                </a:rPr>
                <a:t>I</a:t>
              </a:r>
            </a:p>
          </p:txBody>
        </p:sp>
        <p:sp>
          <p:nvSpPr>
            <p:cNvPr id="167" name="Freeform 15">
              <a:extLst>
                <a:ext uri="{FF2B5EF4-FFF2-40B4-BE49-F238E27FC236}">
                  <a16:creationId xmlns:a16="http://schemas.microsoft.com/office/drawing/2014/main" id="{941113B7-54A5-1943-814C-9BD886A547EF}"/>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8" name="Oval 16">
              <a:extLst>
                <a:ext uri="{FF2B5EF4-FFF2-40B4-BE49-F238E27FC236}">
                  <a16:creationId xmlns:a16="http://schemas.microsoft.com/office/drawing/2014/main" id="{9486AE59-CC07-D041-A10D-35121F3317AF}"/>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sz="1600">
                <a:latin typeface="+mn-lt"/>
              </a:endParaRPr>
            </a:p>
          </p:txBody>
        </p:sp>
        <p:sp>
          <p:nvSpPr>
            <p:cNvPr id="169" name="Freeform 17">
              <a:extLst>
                <a:ext uri="{FF2B5EF4-FFF2-40B4-BE49-F238E27FC236}">
                  <a16:creationId xmlns:a16="http://schemas.microsoft.com/office/drawing/2014/main" id="{19529A54-7893-F34E-BF55-679D96E9D506}"/>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70" name="Oval 18">
              <a:extLst>
                <a:ext uri="{FF2B5EF4-FFF2-40B4-BE49-F238E27FC236}">
                  <a16:creationId xmlns:a16="http://schemas.microsoft.com/office/drawing/2014/main" id="{B863D45B-5584-554B-B54D-686A54FABBFF}"/>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sz="1600">
                <a:latin typeface="+mn-lt"/>
              </a:endParaRPr>
            </a:p>
          </p:txBody>
        </p:sp>
        <p:sp>
          <p:nvSpPr>
            <p:cNvPr id="171" name="Text Box 19">
              <a:extLst>
                <a:ext uri="{FF2B5EF4-FFF2-40B4-BE49-F238E27FC236}">
                  <a16:creationId xmlns:a16="http://schemas.microsoft.com/office/drawing/2014/main" id="{EA90E5B1-1FE7-B24D-945A-3D73D86B4748}"/>
                </a:ext>
              </a:extLst>
            </p:cNvPr>
            <p:cNvSpPr txBox="1">
              <a:spLocks noChangeArrowheads="1"/>
            </p:cNvSpPr>
            <p:nvPr/>
          </p:nvSpPr>
          <p:spPr bwMode="auto">
            <a:xfrm>
              <a:off x="9136451" y="2190110"/>
              <a:ext cx="689587"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V</a:t>
              </a:r>
              <a:r>
                <a:rPr lang="en-US" sz="1600" baseline="-25000">
                  <a:latin typeface="+mn-lt"/>
                  <a:sym typeface="Symbol" pitchFamily="18" charset="2"/>
                </a:rPr>
                <a:t>H</a:t>
              </a:r>
            </a:p>
          </p:txBody>
        </p:sp>
        <p:sp>
          <p:nvSpPr>
            <p:cNvPr id="172" name="Line 20">
              <a:extLst>
                <a:ext uri="{FF2B5EF4-FFF2-40B4-BE49-F238E27FC236}">
                  <a16:creationId xmlns:a16="http://schemas.microsoft.com/office/drawing/2014/main" id="{079677C9-A226-6640-BD8E-7F095ECB4A0D}"/>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3" name="Line 21">
              <a:extLst>
                <a:ext uri="{FF2B5EF4-FFF2-40B4-BE49-F238E27FC236}">
                  <a16:creationId xmlns:a16="http://schemas.microsoft.com/office/drawing/2014/main" id="{1FF5176F-920C-634A-8114-A0A98920334D}"/>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4" name="Line 22">
              <a:extLst>
                <a:ext uri="{FF2B5EF4-FFF2-40B4-BE49-F238E27FC236}">
                  <a16:creationId xmlns:a16="http://schemas.microsoft.com/office/drawing/2014/main" id="{52544475-BD2E-234B-AE41-40457FE339C3}"/>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5" name="Text Box 23">
              <a:extLst>
                <a:ext uri="{FF2B5EF4-FFF2-40B4-BE49-F238E27FC236}">
                  <a16:creationId xmlns:a16="http://schemas.microsoft.com/office/drawing/2014/main" id="{9799BA43-46A4-F948-813A-E1A0DAC719D8}"/>
                </a:ext>
              </a:extLst>
            </p:cNvPr>
            <p:cNvSpPr txBox="1">
              <a:spLocks noChangeArrowheads="1"/>
            </p:cNvSpPr>
            <p:nvPr/>
          </p:nvSpPr>
          <p:spPr bwMode="auto">
            <a:xfrm>
              <a:off x="9766687" y="1324923"/>
              <a:ext cx="471295"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z</a:t>
              </a:r>
            </a:p>
          </p:txBody>
        </p:sp>
        <p:sp>
          <p:nvSpPr>
            <p:cNvPr id="176" name="Text Box 24">
              <a:extLst>
                <a:ext uri="{FF2B5EF4-FFF2-40B4-BE49-F238E27FC236}">
                  <a16:creationId xmlns:a16="http://schemas.microsoft.com/office/drawing/2014/main" id="{D7F2A5DD-0C7E-D34B-9FAA-78B67F82795C}"/>
                </a:ext>
              </a:extLst>
            </p:cNvPr>
            <p:cNvSpPr txBox="1">
              <a:spLocks noChangeArrowheads="1"/>
            </p:cNvSpPr>
            <p:nvPr/>
          </p:nvSpPr>
          <p:spPr bwMode="auto">
            <a:xfrm>
              <a:off x="9315837" y="1734498"/>
              <a:ext cx="471295"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y</a:t>
              </a:r>
            </a:p>
          </p:txBody>
        </p:sp>
      </p:gr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4" imgW="951857" imgH="634572" progId="Equation.DSMT4">
                  <p:embed/>
                </p:oleObj>
              </mc:Choice>
              <mc:Fallback>
                <p:oleObj name="Equation" r:id="rId4"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6" imgW="761724" imgH="228738" progId="Equation.DSMT4">
                  <p:embed/>
                </p:oleObj>
              </mc:Choice>
              <mc:Fallback>
                <p:oleObj name="Equation" r:id="rId6"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5" name="Group 4">
            <a:extLst>
              <a:ext uri="{FF2B5EF4-FFF2-40B4-BE49-F238E27FC236}">
                <a16:creationId xmlns:a16="http://schemas.microsoft.com/office/drawing/2014/main" id="{A449A9FB-325C-F84C-9EDA-AC1AE21F9B7C}"/>
              </a:ext>
            </a:extLst>
          </p:cNvPr>
          <p:cNvGrpSpPr/>
          <p:nvPr/>
        </p:nvGrpSpPr>
        <p:grpSpPr>
          <a:xfrm>
            <a:off x="6166774" y="3394238"/>
            <a:ext cx="2169306" cy="1236551"/>
            <a:chOff x="1849120" y="833120"/>
            <a:chExt cx="3493482" cy="1991360"/>
          </a:xfrm>
        </p:grpSpPr>
        <p:sp>
          <p:nvSpPr>
            <p:cNvPr id="179" name="Rounded Rectangle 178">
              <a:extLst>
                <a:ext uri="{FF2B5EF4-FFF2-40B4-BE49-F238E27FC236}">
                  <a16:creationId xmlns:a16="http://schemas.microsoft.com/office/drawing/2014/main" id="{3BE37A10-6F67-B741-8F74-5984B32B917D}"/>
                </a:ext>
              </a:extLst>
            </p:cNvPr>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179">
              <a:extLst>
                <a:ext uri="{FF2B5EF4-FFF2-40B4-BE49-F238E27FC236}">
                  <a16:creationId xmlns:a16="http://schemas.microsoft.com/office/drawing/2014/main" id="{33B5233C-D9E8-7C4F-9900-59821199A868}"/>
                </a:ext>
              </a:extLst>
            </p:cNvPr>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Oval 180">
              <a:extLst>
                <a:ext uri="{FF2B5EF4-FFF2-40B4-BE49-F238E27FC236}">
                  <a16:creationId xmlns:a16="http://schemas.microsoft.com/office/drawing/2014/main" id="{291BCB94-C4DB-374A-B12A-922AF227D290}"/>
                </a:ext>
              </a:extLst>
            </p:cNvPr>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09E19103-C50D-944F-811F-EC747FB796DD}"/>
                </a:ext>
              </a:extLst>
            </p:cNvPr>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3" name="Straight Arrow Connector 182">
              <a:extLst>
                <a:ext uri="{FF2B5EF4-FFF2-40B4-BE49-F238E27FC236}">
                  <a16:creationId xmlns:a16="http://schemas.microsoft.com/office/drawing/2014/main" id="{BE9F5499-C086-1A4D-9A95-E4FC88323AA8}"/>
                </a:ext>
              </a:extLst>
            </p:cNvPr>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068CFBF1-A33C-474B-A9DD-F0E48F8BB11A}"/>
                </a:ext>
              </a:extLst>
            </p:cNvPr>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DF28FD76-57DA-9E41-847A-63ECCE5D4C92}"/>
                </a:ext>
              </a:extLst>
            </p:cNvPr>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186" name="Isosceles Triangle 32">
              <a:extLst>
                <a:ext uri="{FF2B5EF4-FFF2-40B4-BE49-F238E27FC236}">
                  <a16:creationId xmlns:a16="http://schemas.microsoft.com/office/drawing/2014/main" id="{136232C3-A06C-D84D-AF5F-DC5FD5F0E9BD}"/>
                </a:ext>
              </a:extLst>
            </p:cNvPr>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Isosceles Triangle 33">
              <a:extLst>
                <a:ext uri="{FF2B5EF4-FFF2-40B4-BE49-F238E27FC236}">
                  <a16:creationId xmlns:a16="http://schemas.microsoft.com/office/drawing/2014/main" id="{557376AA-A0AF-7840-884A-A8F4267AC97E}"/>
                </a:ext>
              </a:extLst>
            </p:cNvPr>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20F66E24-2B7E-6149-99FE-9219A5D17149}"/>
                </a:ext>
              </a:extLst>
            </p:cNvPr>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pic>
        <p:nvPicPr>
          <p:cNvPr id="77" name="Picture 22">
            <a:extLst>
              <a:ext uri="{FF2B5EF4-FFF2-40B4-BE49-F238E27FC236}">
                <a16:creationId xmlns:a16="http://schemas.microsoft.com/office/drawing/2014/main" id="{FEEDAD6F-5443-47B2-9965-30C4E5D36734}"/>
              </a:ext>
            </a:extLst>
          </p:cNvPr>
          <p:cNvPicPr>
            <a:picLocks noChangeAspect="1" noChangeArrowheads="1"/>
          </p:cNvPicPr>
          <p:nvPr/>
        </p:nvPicPr>
        <p:blipFill>
          <a:blip r:embed="rId8" cstate="print"/>
          <a:srcRect/>
          <a:stretch>
            <a:fillRect/>
          </a:stretch>
        </p:blipFill>
        <p:spPr bwMode="auto">
          <a:xfrm>
            <a:off x="10737848" y="3914726"/>
            <a:ext cx="1491647" cy="1865312"/>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78" name="Object 4">
                <a:extLst>
                  <a:ext uri="{FF2B5EF4-FFF2-40B4-BE49-F238E27FC236}">
                    <a16:creationId xmlns:a16="http://schemas.microsoft.com/office/drawing/2014/main" id="{2F88422E-C520-4522-AC39-43E3E8224481}"/>
                  </a:ext>
                </a:extLst>
              </p:cNvPr>
              <p:cNvSpPr txBox="1"/>
              <p:nvPr/>
            </p:nvSpPr>
            <p:spPr bwMode="auto">
              <a:xfrm>
                <a:off x="8046836" y="4212336"/>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78" name="Object 4">
                <a:extLst>
                  <a:ext uri="{FF2B5EF4-FFF2-40B4-BE49-F238E27FC236}">
                    <a16:creationId xmlns:a16="http://schemas.microsoft.com/office/drawing/2014/main" id="{2F88422E-C520-4522-AC39-43E3E8224481}"/>
                  </a:ext>
                </a:extLst>
              </p:cNvPr>
              <p:cNvSpPr txBox="1">
                <a:spLocks noRot="1" noChangeAspect="1" noMove="1" noResize="1" noEditPoints="1" noAdjustHandles="1" noChangeArrowheads="1" noChangeShapeType="1" noTextEdit="1"/>
              </p:cNvSpPr>
              <p:nvPr/>
            </p:nvSpPr>
            <p:spPr bwMode="auto">
              <a:xfrm>
                <a:off x="8046836" y="4212336"/>
                <a:ext cx="2465387" cy="984250"/>
              </a:xfrm>
              <a:prstGeom prst="rect">
                <a:avLst/>
              </a:prstGeom>
              <a:blipFill>
                <a:blip r:embed="rId10"/>
                <a:stretch>
                  <a:fillRect/>
                </a:stretch>
              </a:blipFill>
              <a:ln>
                <a:noFill/>
              </a:ln>
              <a:effectLst/>
            </p:spPr>
            <p:txBody>
              <a:bodyPr/>
              <a:lstStyle/>
              <a:p>
                <a:r>
                  <a:rPr lang="en-US">
                    <a:noFill/>
                  </a:rPr>
                  <a:t> </a:t>
                </a:r>
              </a:p>
            </p:txBody>
          </p:sp>
        </mc:Fallback>
      </mc:AlternateContent>
      <p:pic>
        <p:nvPicPr>
          <p:cNvPr id="79" name="Picture 78">
            <a:extLst>
              <a:ext uri="{FF2B5EF4-FFF2-40B4-BE49-F238E27FC236}">
                <a16:creationId xmlns:a16="http://schemas.microsoft.com/office/drawing/2014/main" id="{4C8C6429-23D9-4E4F-B72F-17A661DD1717}"/>
              </a:ext>
            </a:extLst>
          </p:cNvPr>
          <p:cNvPicPr>
            <a:picLocks noChangeAspect="1"/>
          </p:cNvPicPr>
          <p:nvPr/>
        </p:nvPicPr>
        <p:blipFill>
          <a:blip r:embed="rId11"/>
          <a:stretch>
            <a:fillRect/>
          </a:stretch>
        </p:blipFill>
        <p:spPr>
          <a:xfrm>
            <a:off x="713497" y="669981"/>
            <a:ext cx="2560542" cy="1347333"/>
          </a:xfrm>
          <a:prstGeom prst="rect">
            <a:avLst/>
          </a:prstGeom>
        </p:spPr>
      </p:pic>
    </p:spTree>
    <p:extLst>
      <p:ext uri="{BB962C8B-B14F-4D97-AF65-F5344CB8AC3E}">
        <p14:creationId xmlns:p14="http://schemas.microsoft.com/office/powerpoint/2010/main" val="22807327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2CCCFE-9018-A747-A316-0EE93A1BE881}"/>
              </a:ext>
            </a:extLst>
          </p:cNvPr>
          <p:cNvSpPr>
            <a:spLocks noGrp="1"/>
          </p:cNvSpPr>
          <p:nvPr>
            <p:ph type="ctrTitle"/>
          </p:nvPr>
        </p:nvSpPr>
        <p:spPr>
          <a:xfrm>
            <a:off x="533400" y="1169815"/>
            <a:ext cx="11125200" cy="1420985"/>
          </a:xfrm>
        </p:spPr>
        <p:txBody>
          <a:bodyPr/>
          <a:lstStyle/>
          <a:p>
            <a:r>
              <a:rPr lang="en-US" altLang="en-US" dirty="0">
                <a:solidFill>
                  <a:srgbClr val="00B050"/>
                </a:solidFill>
                <a:ea typeface="ＭＳ Ｐゴシック" panose="020B0600070205080204" pitchFamily="34" charset="-128"/>
              </a:rPr>
              <a:t>Section 17</a:t>
            </a:r>
            <a:br>
              <a:rPr lang="en-US" altLang="en-US" dirty="0">
                <a:solidFill>
                  <a:srgbClr val="00B050"/>
                </a:solidFill>
                <a:ea typeface="ＭＳ Ｐゴシック" panose="020B0600070205080204" pitchFamily="34" charset="-128"/>
              </a:rPr>
            </a:br>
            <a:r>
              <a:rPr lang="en-US" altLang="en-US" dirty="0">
                <a:solidFill>
                  <a:srgbClr val="00B050"/>
                </a:solidFill>
                <a:ea typeface="ＭＳ Ｐゴシック" panose="020B0600070205080204" pitchFamily="34" charset="-128"/>
              </a:rPr>
              <a:t>Intro to Transport – Drift, Mobility, Diffusion, Einstein Relationship</a:t>
            </a:r>
            <a:endParaRPr lang="en-US" sz="3200" dirty="0">
              <a:solidFill>
                <a:srgbClr val="00B050"/>
              </a:solidFill>
            </a:endParaRPr>
          </a:p>
        </p:txBody>
      </p:sp>
      <p:sp>
        <p:nvSpPr>
          <p:cNvPr id="6" name="Title 9">
            <a:extLst>
              <a:ext uri="{FF2B5EF4-FFF2-40B4-BE49-F238E27FC236}">
                <a16:creationId xmlns:a16="http://schemas.microsoft.com/office/drawing/2014/main" id="{DF76DFC7-2969-F549-9507-8689FC0076B7}"/>
              </a:ext>
            </a:extLst>
          </p:cNvPr>
          <p:cNvSpPr txBox="1">
            <a:spLocks/>
          </p:cNvSpPr>
          <p:nvPr/>
        </p:nvSpPr>
        <p:spPr bwMode="auto">
          <a:xfrm>
            <a:off x="2059426" y="-65855"/>
            <a:ext cx="8026645" cy="80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a:solidFill>
                  <a:srgbClr val="DCDCDC"/>
                </a:solidFill>
                <a:latin typeface="+mj-lt"/>
                <a:ea typeface="ＭＳ Ｐゴシック" charset="-128"/>
                <a:cs typeface="ＭＳ Ｐゴシック" charset="-128"/>
              </a:defRPr>
            </a:lvl1pPr>
            <a:lvl2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2pPr>
            <a:lvl3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3pPr>
            <a:lvl4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4pPr>
            <a:lvl5pPr algn="r" rtl="0" eaLnBrk="0" fontAlgn="base" hangingPunct="0">
              <a:spcBef>
                <a:spcPct val="0"/>
              </a:spcBef>
              <a:spcAft>
                <a:spcPct val="0"/>
              </a:spcAft>
              <a:defRPr sz="2400" b="1">
                <a:solidFill>
                  <a:srgbClr val="DCDCDC"/>
                </a:solidFill>
                <a:latin typeface="Trebuchet MS" charset="0"/>
                <a:ea typeface="ＭＳ Ｐゴシック" charset="-128"/>
                <a:cs typeface="ＭＳ Ｐゴシック" charset="-128"/>
              </a:defRPr>
            </a:lvl5pPr>
            <a:lvl6pPr marL="457200" algn="r" rtl="0" eaLnBrk="1" fontAlgn="base" hangingPunct="1">
              <a:spcBef>
                <a:spcPct val="0"/>
              </a:spcBef>
              <a:spcAft>
                <a:spcPct val="0"/>
              </a:spcAft>
              <a:defRPr sz="2400" b="1">
                <a:solidFill>
                  <a:srgbClr val="DCDCDC"/>
                </a:solidFill>
                <a:latin typeface="Trebuchet MS" charset="0"/>
              </a:defRPr>
            </a:lvl6pPr>
            <a:lvl7pPr marL="914400" algn="r" rtl="0" eaLnBrk="1" fontAlgn="base" hangingPunct="1">
              <a:spcBef>
                <a:spcPct val="0"/>
              </a:spcBef>
              <a:spcAft>
                <a:spcPct val="0"/>
              </a:spcAft>
              <a:defRPr sz="2400" b="1">
                <a:solidFill>
                  <a:srgbClr val="DCDCDC"/>
                </a:solidFill>
                <a:latin typeface="Trebuchet MS" charset="0"/>
              </a:defRPr>
            </a:lvl7pPr>
            <a:lvl8pPr marL="1371600" algn="r" rtl="0" eaLnBrk="1" fontAlgn="base" hangingPunct="1">
              <a:spcBef>
                <a:spcPct val="0"/>
              </a:spcBef>
              <a:spcAft>
                <a:spcPct val="0"/>
              </a:spcAft>
              <a:defRPr sz="2400" b="1">
                <a:solidFill>
                  <a:srgbClr val="DCDCDC"/>
                </a:solidFill>
                <a:latin typeface="Trebuchet MS" charset="0"/>
              </a:defRPr>
            </a:lvl8pPr>
            <a:lvl9pPr marL="1828800" algn="r" rtl="0" eaLnBrk="1" fontAlgn="base" hangingPunct="1">
              <a:spcBef>
                <a:spcPct val="0"/>
              </a:spcBef>
              <a:spcAft>
                <a:spcPct val="0"/>
              </a:spcAft>
              <a:defRPr sz="2400" b="1">
                <a:solidFill>
                  <a:srgbClr val="DCDCDC"/>
                </a:solidFill>
                <a:latin typeface="Trebuchet MS" charset="0"/>
              </a:defRPr>
            </a:lvl9pPr>
          </a:lstStyle>
          <a:p>
            <a:r>
              <a:rPr lang="en-US" altLang="en-US" sz="3600" kern="0" dirty="0">
                <a:solidFill>
                  <a:srgbClr val="0070C0"/>
                </a:solidFill>
                <a:ea typeface="ＭＳ Ｐゴシック" panose="020B0600070205080204" pitchFamily="34" charset="-128"/>
              </a:rPr>
              <a:t>Solid State Devices</a:t>
            </a:r>
            <a:endParaRPr lang="en-US" altLang="en-US" sz="3600" kern="0" dirty="0">
              <a:solidFill>
                <a:srgbClr val="00B050"/>
              </a:solidFill>
              <a:ea typeface="ＭＳ Ｐゴシック" panose="020B0600070205080204" pitchFamily="34" charset="-128"/>
            </a:endParaRPr>
          </a:p>
        </p:txBody>
      </p:sp>
      <p:sp>
        <p:nvSpPr>
          <p:cNvPr id="2" name="Rectangle 1">
            <a:extLst>
              <a:ext uri="{FF2B5EF4-FFF2-40B4-BE49-F238E27FC236}">
                <a16:creationId xmlns:a16="http://schemas.microsoft.com/office/drawing/2014/main" id="{138D5976-93A7-C14A-8B26-BA3161720DC2}"/>
              </a:ext>
            </a:extLst>
          </p:cNvPr>
          <p:cNvSpPr/>
          <p:nvPr/>
        </p:nvSpPr>
        <p:spPr>
          <a:xfrm>
            <a:off x="2148455" y="2753380"/>
            <a:ext cx="7743466" cy="523220"/>
          </a:xfrm>
          <a:prstGeom prst="rect">
            <a:avLst/>
          </a:prstGeom>
        </p:spPr>
        <p:txBody>
          <a:bodyPr wrap="none">
            <a:spAutoFit/>
          </a:bodyPr>
          <a:lstStyle/>
          <a:p>
            <a:pPr algn="ctr"/>
            <a:r>
              <a:rPr lang="en-US" altLang="en-US" sz="2800" dirty="0">
                <a:solidFill>
                  <a:srgbClr val="00B050"/>
                </a:solidFill>
                <a:latin typeface="Trebuchet MS" panose="020B0703020202090204" pitchFamily="34" charset="0"/>
                <a:ea typeface="ＭＳ Ｐゴシック" panose="020B0600070205080204" pitchFamily="34" charset="-128"/>
              </a:rPr>
              <a:t>17.4 Physics of diffusion – Einstein Relationship</a:t>
            </a:r>
            <a:endParaRPr lang="en-US" sz="2800" dirty="0">
              <a:latin typeface="Trebuchet MS" panose="020B0703020202090204" pitchFamily="34" charset="0"/>
            </a:endParaRPr>
          </a:p>
        </p:txBody>
      </p:sp>
    </p:spTree>
    <p:extLst>
      <p:ext uri="{BB962C8B-B14F-4D97-AF65-F5344CB8AC3E}">
        <p14:creationId xmlns:p14="http://schemas.microsoft.com/office/powerpoint/2010/main" val="41340612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20574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Carrier Concentration from Hall Effect</a:t>
            </a:r>
          </a:p>
          <a:p>
            <a:r>
              <a:rPr lang="en-US" sz="2400" dirty="0"/>
              <a:t>17.4 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solidFill>
                  <a:schemeClr val="bg1"/>
                </a:solidFill>
              </a:rPr>
              <a:t>Drift, diffusion, and recombination-generation </a:t>
            </a:r>
            <a:br>
              <a:rPr lang="en-US" sz="2400" dirty="0">
                <a:solidFill>
                  <a:schemeClr val="bg1"/>
                </a:solidFill>
              </a:rPr>
            </a:br>
            <a:r>
              <a:rPr lang="en-US" sz="2400" dirty="0">
                <a:solidFill>
                  <a:schemeClr val="bg1"/>
                </a:solidFill>
              </a:rPr>
              <a:t>=&gt; elemental processes in semiconductor device physics.</a:t>
            </a:r>
          </a:p>
          <a:p>
            <a:r>
              <a:rPr lang="en-US" sz="2400" dirty="0">
                <a:solidFill>
                  <a:schemeClr val="bg1"/>
                </a:solidFill>
              </a:rPr>
              <a:t>Measurement of mobility and carrier concentration </a:t>
            </a:r>
            <a:br>
              <a:rPr lang="en-US" sz="2400" dirty="0">
                <a:solidFill>
                  <a:schemeClr val="bg1"/>
                </a:solidFill>
              </a:rPr>
            </a:br>
            <a:r>
              <a:rPr lang="en-US" sz="2400" dirty="0">
                <a:solidFill>
                  <a:schemeClr val="bg1"/>
                </a:solidFill>
              </a:rPr>
              <a:t>=&gt; characterize semiconductor devices. </a:t>
            </a:r>
          </a:p>
          <a:p>
            <a:endParaRPr lang="en-US" sz="2400" dirty="0">
              <a:solidFill>
                <a:schemeClr val="bg1"/>
              </a:solidFill>
            </a:endParaRPr>
          </a:p>
        </p:txBody>
      </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55" name="Object 4">
            <a:extLst>
              <a:ext uri="{FF2B5EF4-FFF2-40B4-BE49-F238E27FC236}">
                <a16:creationId xmlns:a16="http://schemas.microsoft.com/office/drawing/2014/main" id="{CDEB2E08-88CF-4D4D-AEBF-0D3B8E88A383}"/>
              </a:ext>
            </a:extLst>
          </p:cNvPr>
          <p:cNvGraphicFramePr>
            <a:graphicFrameLocks noChangeAspect="1"/>
          </p:cNvGraphicFramePr>
          <p:nvPr/>
        </p:nvGraphicFramePr>
        <p:xfrm>
          <a:off x="9273275" y="2849153"/>
          <a:ext cx="2571750" cy="955675"/>
        </p:xfrm>
        <a:graphic>
          <a:graphicData uri="http://schemas.openxmlformats.org/presentationml/2006/ole">
            <mc:AlternateContent xmlns:mc="http://schemas.openxmlformats.org/markup-compatibility/2006">
              <mc:Choice xmlns:v="urn:schemas-microsoft-com:vml" Requires="v">
                <p:oleObj name="Equation" r:id="rId2" imgW="1231877" imgH="456924" progId="Equation.DSMT4">
                  <p:embed/>
                </p:oleObj>
              </mc:Choice>
              <mc:Fallback>
                <p:oleObj name="Equation" r:id="rId2" imgW="1231877" imgH="456924" progId="Equation.DSMT4">
                  <p:embed/>
                  <p:pic>
                    <p:nvPicPr>
                      <p:cNvPr id="155" name="Object 4">
                        <a:extLst>
                          <a:ext uri="{FF2B5EF4-FFF2-40B4-BE49-F238E27FC236}">
                            <a16:creationId xmlns:a16="http://schemas.microsoft.com/office/drawing/2014/main" id="{CDEB2E08-88CF-4D4D-AEBF-0D3B8E88A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3275" y="2849153"/>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pSp>
        <p:nvGrpSpPr>
          <p:cNvPr id="4" name="Group 3">
            <a:extLst>
              <a:ext uri="{FF2B5EF4-FFF2-40B4-BE49-F238E27FC236}">
                <a16:creationId xmlns:a16="http://schemas.microsoft.com/office/drawing/2014/main" id="{A2045C39-50FA-7941-A064-1C3AD0BFB866}"/>
              </a:ext>
            </a:extLst>
          </p:cNvPr>
          <p:cNvGrpSpPr/>
          <p:nvPr/>
        </p:nvGrpSpPr>
        <p:grpSpPr>
          <a:xfrm>
            <a:off x="9765997" y="967470"/>
            <a:ext cx="2140069" cy="1729088"/>
            <a:chOff x="8582412" y="1324923"/>
            <a:chExt cx="3511146" cy="2836861"/>
          </a:xfrm>
        </p:grpSpPr>
        <p:sp>
          <p:nvSpPr>
            <p:cNvPr id="157" name="Line 5">
              <a:extLst>
                <a:ext uri="{FF2B5EF4-FFF2-40B4-BE49-F238E27FC236}">
                  <a16:creationId xmlns:a16="http://schemas.microsoft.com/office/drawing/2014/main" id="{EAE4E079-0341-4249-B757-7680519D5C09}"/>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sz="1600">
                <a:latin typeface="+mn-lt"/>
              </a:endParaRPr>
            </a:p>
          </p:txBody>
        </p:sp>
        <p:sp>
          <p:nvSpPr>
            <p:cNvPr id="158" name="Freeform 6">
              <a:extLst>
                <a:ext uri="{FF2B5EF4-FFF2-40B4-BE49-F238E27FC236}">
                  <a16:creationId xmlns:a16="http://schemas.microsoft.com/office/drawing/2014/main" id="{339E86F3-3E42-2346-9514-5E86217D2C15}"/>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59" name="Freeform 7">
              <a:extLst>
                <a:ext uri="{FF2B5EF4-FFF2-40B4-BE49-F238E27FC236}">
                  <a16:creationId xmlns:a16="http://schemas.microsoft.com/office/drawing/2014/main" id="{94B734EA-12ED-9F4A-91D3-D17C11C77DC3}"/>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0" name="Freeform 8">
              <a:extLst>
                <a:ext uri="{FF2B5EF4-FFF2-40B4-BE49-F238E27FC236}">
                  <a16:creationId xmlns:a16="http://schemas.microsoft.com/office/drawing/2014/main" id="{4D5358C3-B3CF-494F-ADB4-03B53EB98F10}"/>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1" name="Freeform 9">
              <a:extLst>
                <a:ext uri="{FF2B5EF4-FFF2-40B4-BE49-F238E27FC236}">
                  <a16:creationId xmlns:a16="http://schemas.microsoft.com/office/drawing/2014/main" id="{E9029B6E-7459-EA46-A7BB-4B7AED58F4A9}"/>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2" name="Freeform 10">
              <a:extLst>
                <a:ext uri="{FF2B5EF4-FFF2-40B4-BE49-F238E27FC236}">
                  <a16:creationId xmlns:a16="http://schemas.microsoft.com/office/drawing/2014/main" id="{12A74E53-67E2-BE45-B309-FEAC4CECBCBA}"/>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3" name="Line 11">
              <a:extLst>
                <a:ext uri="{FF2B5EF4-FFF2-40B4-BE49-F238E27FC236}">
                  <a16:creationId xmlns:a16="http://schemas.microsoft.com/office/drawing/2014/main" id="{F1EC7433-8030-A140-89AC-455EE6EE8F1A}"/>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sz="1600">
                <a:latin typeface="+mn-lt"/>
              </a:endParaRPr>
            </a:p>
          </p:txBody>
        </p:sp>
        <p:sp>
          <p:nvSpPr>
            <p:cNvPr id="164" name="Line 12">
              <a:extLst>
                <a:ext uri="{FF2B5EF4-FFF2-40B4-BE49-F238E27FC236}">
                  <a16:creationId xmlns:a16="http://schemas.microsoft.com/office/drawing/2014/main" id="{900163B9-997C-1243-BA56-1C2DE66338C0}"/>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sz="1600">
                <a:latin typeface="+mn-lt"/>
              </a:endParaRPr>
            </a:p>
          </p:txBody>
        </p:sp>
        <p:sp>
          <p:nvSpPr>
            <p:cNvPr id="165" name="Text Box 13">
              <a:extLst>
                <a:ext uri="{FF2B5EF4-FFF2-40B4-BE49-F238E27FC236}">
                  <a16:creationId xmlns:a16="http://schemas.microsoft.com/office/drawing/2014/main" id="{C1201C04-19A8-B141-9F10-3A35E937591A}"/>
                </a:ext>
              </a:extLst>
            </p:cNvPr>
            <p:cNvSpPr txBox="1">
              <a:spLocks noChangeArrowheads="1"/>
            </p:cNvSpPr>
            <p:nvPr/>
          </p:nvSpPr>
          <p:spPr bwMode="auto">
            <a:xfrm>
              <a:off x="10598537" y="1445573"/>
              <a:ext cx="1347086"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B Field</a:t>
              </a:r>
            </a:p>
          </p:txBody>
        </p:sp>
        <p:sp>
          <p:nvSpPr>
            <p:cNvPr id="166" name="Text Box 14">
              <a:extLst>
                <a:ext uri="{FF2B5EF4-FFF2-40B4-BE49-F238E27FC236}">
                  <a16:creationId xmlns:a16="http://schemas.microsoft.com/office/drawing/2014/main" id="{680C91EA-34FA-B84A-A925-7B6DC4E5D54D}"/>
                </a:ext>
              </a:extLst>
            </p:cNvPr>
            <p:cNvSpPr txBox="1">
              <a:spLocks noChangeArrowheads="1"/>
            </p:cNvSpPr>
            <p:nvPr/>
          </p:nvSpPr>
          <p:spPr bwMode="auto">
            <a:xfrm>
              <a:off x="11674862" y="2004373"/>
              <a:ext cx="418696" cy="656448"/>
            </a:xfrm>
            <a:prstGeom prst="rect">
              <a:avLst/>
            </a:prstGeom>
            <a:noFill/>
            <a:ln w="12700">
              <a:noFill/>
              <a:miter lim="800000"/>
              <a:headEnd/>
              <a:tailEnd/>
            </a:ln>
            <a:effectLst/>
          </p:spPr>
          <p:txBody>
            <a:bodyPr wrap="none">
              <a:spAutoFit/>
            </a:bodyPr>
            <a:lstStyle/>
            <a:p>
              <a:r>
                <a:rPr lang="en-US" sz="2000" b="1" i="1">
                  <a:latin typeface="+mn-lt"/>
                  <a:sym typeface="Symbol" pitchFamily="18" charset="2"/>
                </a:rPr>
                <a:t>I</a:t>
              </a:r>
            </a:p>
          </p:txBody>
        </p:sp>
        <p:sp>
          <p:nvSpPr>
            <p:cNvPr id="167" name="Freeform 15">
              <a:extLst>
                <a:ext uri="{FF2B5EF4-FFF2-40B4-BE49-F238E27FC236}">
                  <a16:creationId xmlns:a16="http://schemas.microsoft.com/office/drawing/2014/main" id="{941113B7-54A5-1943-814C-9BD886A547EF}"/>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8" name="Oval 16">
              <a:extLst>
                <a:ext uri="{FF2B5EF4-FFF2-40B4-BE49-F238E27FC236}">
                  <a16:creationId xmlns:a16="http://schemas.microsoft.com/office/drawing/2014/main" id="{9486AE59-CC07-D041-A10D-35121F3317AF}"/>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sz="1600">
                <a:latin typeface="+mn-lt"/>
              </a:endParaRPr>
            </a:p>
          </p:txBody>
        </p:sp>
        <p:sp>
          <p:nvSpPr>
            <p:cNvPr id="169" name="Freeform 17">
              <a:extLst>
                <a:ext uri="{FF2B5EF4-FFF2-40B4-BE49-F238E27FC236}">
                  <a16:creationId xmlns:a16="http://schemas.microsoft.com/office/drawing/2014/main" id="{19529A54-7893-F34E-BF55-679D96E9D506}"/>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70" name="Oval 18">
              <a:extLst>
                <a:ext uri="{FF2B5EF4-FFF2-40B4-BE49-F238E27FC236}">
                  <a16:creationId xmlns:a16="http://schemas.microsoft.com/office/drawing/2014/main" id="{B863D45B-5584-554B-B54D-686A54FABBFF}"/>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sz="1600">
                <a:latin typeface="+mn-lt"/>
              </a:endParaRPr>
            </a:p>
          </p:txBody>
        </p:sp>
        <p:sp>
          <p:nvSpPr>
            <p:cNvPr id="171" name="Text Box 19">
              <a:extLst>
                <a:ext uri="{FF2B5EF4-FFF2-40B4-BE49-F238E27FC236}">
                  <a16:creationId xmlns:a16="http://schemas.microsoft.com/office/drawing/2014/main" id="{EA90E5B1-1FE7-B24D-945A-3D73D86B4748}"/>
                </a:ext>
              </a:extLst>
            </p:cNvPr>
            <p:cNvSpPr txBox="1">
              <a:spLocks noChangeArrowheads="1"/>
            </p:cNvSpPr>
            <p:nvPr/>
          </p:nvSpPr>
          <p:spPr bwMode="auto">
            <a:xfrm>
              <a:off x="9136451" y="2190110"/>
              <a:ext cx="689587"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V</a:t>
              </a:r>
              <a:r>
                <a:rPr lang="en-US" sz="1600" baseline="-25000">
                  <a:latin typeface="+mn-lt"/>
                  <a:sym typeface="Symbol" pitchFamily="18" charset="2"/>
                </a:rPr>
                <a:t>H</a:t>
              </a:r>
            </a:p>
          </p:txBody>
        </p:sp>
        <p:sp>
          <p:nvSpPr>
            <p:cNvPr id="172" name="Line 20">
              <a:extLst>
                <a:ext uri="{FF2B5EF4-FFF2-40B4-BE49-F238E27FC236}">
                  <a16:creationId xmlns:a16="http://schemas.microsoft.com/office/drawing/2014/main" id="{079677C9-A226-6640-BD8E-7F095ECB4A0D}"/>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3" name="Line 21">
              <a:extLst>
                <a:ext uri="{FF2B5EF4-FFF2-40B4-BE49-F238E27FC236}">
                  <a16:creationId xmlns:a16="http://schemas.microsoft.com/office/drawing/2014/main" id="{1FF5176F-920C-634A-8114-A0A98920334D}"/>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4" name="Line 22">
              <a:extLst>
                <a:ext uri="{FF2B5EF4-FFF2-40B4-BE49-F238E27FC236}">
                  <a16:creationId xmlns:a16="http://schemas.microsoft.com/office/drawing/2014/main" id="{52544475-BD2E-234B-AE41-40457FE339C3}"/>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5" name="Text Box 23">
              <a:extLst>
                <a:ext uri="{FF2B5EF4-FFF2-40B4-BE49-F238E27FC236}">
                  <a16:creationId xmlns:a16="http://schemas.microsoft.com/office/drawing/2014/main" id="{9799BA43-46A4-F948-813A-E1A0DAC719D8}"/>
                </a:ext>
              </a:extLst>
            </p:cNvPr>
            <p:cNvSpPr txBox="1">
              <a:spLocks noChangeArrowheads="1"/>
            </p:cNvSpPr>
            <p:nvPr/>
          </p:nvSpPr>
          <p:spPr bwMode="auto">
            <a:xfrm>
              <a:off x="9766687" y="1324923"/>
              <a:ext cx="471295"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z</a:t>
              </a:r>
            </a:p>
          </p:txBody>
        </p:sp>
        <p:sp>
          <p:nvSpPr>
            <p:cNvPr id="176" name="Text Box 24">
              <a:extLst>
                <a:ext uri="{FF2B5EF4-FFF2-40B4-BE49-F238E27FC236}">
                  <a16:creationId xmlns:a16="http://schemas.microsoft.com/office/drawing/2014/main" id="{D7F2A5DD-0C7E-D34B-9FAA-78B67F82795C}"/>
                </a:ext>
              </a:extLst>
            </p:cNvPr>
            <p:cNvSpPr txBox="1">
              <a:spLocks noChangeArrowheads="1"/>
            </p:cNvSpPr>
            <p:nvPr/>
          </p:nvSpPr>
          <p:spPr bwMode="auto">
            <a:xfrm>
              <a:off x="9315837" y="1734498"/>
              <a:ext cx="471295"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y</a:t>
              </a:r>
            </a:p>
          </p:txBody>
        </p:sp>
      </p:gr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4" imgW="951857" imgH="634572" progId="Equation.DSMT4">
                  <p:embed/>
                </p:oleObj>
              </mc:Choice>
              <mc:Fallback>
                <p:oleObj name="Equation" r:id="rId4" imgW="951857" imgH="634572" progId="Equation.DSMT4">
                  <p:embed/>
                  <p:pic>
                    <p:nvPicPr>
                      <p:cNvPr id="177" name="Object 27">
                        <a:extLst>
                          <a:ext uri="{FF2B5EF4-FFF2-40B4-BE49-F238E27FC236}">
                            <a16:creationId xmlns:a16="http://schemas.microsoft.com/office/drawing/2014/main" id="{D6F4BB37-4CB0-9A40-B04C-5B9A95472E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6" imgW="761724" imgH="228738" progId="Equation.DSMT4">
                  <p:embed/>
                </p:oleObj>
              </mc:Choice>
              <mc:Fallback>
                <p:oleObj name="Equation" r:id="rId6" imgW="761724" imgH="228738" progId="Equation.DSMT4">
                  <p:embed/>
                  <p:pic>
                    <p:nvPicPr>
                      <p:cNvPr id="178" name="Object 177">
                        <a:extLst>
                          <a:ext uri="{FF2B5EF4-FFF2-40B4-BE49-F238E27FC236}">
                            <a16:creationId xmlns:a16="http://schemas.microsoft.com/office/drawing/2014/main" id="{AA3246A3-6357-974C-9598-FA5F09985B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5" name="Group 4">
            <a:extLst>
              <a:ext uri="{FF2B5EF4-FFF2-40B4-BE49-F238E27FC236}">
                <a16:creationId xmlns:a16="http://schemas.microsoft.com/office/drawing/2014/main" id="{A449A9FB-325C-F84C-9EDA-AC1AE21F9B7C}"/>
              </a:ext>
            </a:extLst>
          </p:cNvPr>
          <p:cNvGrpSpPr/>
          <p:nvPr/>
        </p:nvGrpSpPr>
        <p:grpSpPr>
          <a:xfrm>
            <a:off x="6166774" y="3394238"/>
            <a:ext cx="2169306" cy="1236551"/>
            <a:chOff x="1849120" y="833120"/>
            <a:chExt cx="3493482" cy="1991360"/>
          </a:xfrm>
        </p:grpSpPr>
        <p:sp>
          <p:nvSpPr>
            <p:cNvPr id="179" name="Rounded Rectangle 178">
              <a:extLst>
                <a:ext uri="{FF2B5EF4-FFF2-40B4-BE49-F238E27FC236}">
                  <a16:creationId xmlns:a16="http://schemas.microsoft.com/office/drawing/2014/main" id="{3BE37A10-6F67-B741-8F74-5984B32B917D}"/>
                </a:ext>
              </a:extLst>
            </p:cNvPr>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179">
              <a:extLst>
                <a:ext uri="{FF2B5EF4-FFF2-40B4-BE49-F238E27FC236}">
                  <a16:creationId xmlns:a16="http://schemas.microsoft.com/office/drawing/2014/main" id="{33B5233C-D9E8-7C4F-9900-59821199A868}"/>
                </a:ext>
              </a:extLst>
            </p:cNvPr>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Oval 180">
              <a:extLst>
                <a:ext uri="{FF2B5EF4-FFF2-40B4-BE49-F238E27FC236}">
                  <a16:creationId xmlns:a16="http://schemas.microsoft.com/office/drawing/2014/main" id="{291BCB94-C4DB-374A-B12A-922AF227D290}"/>
                </a:ext>
              </a:extLst>
            </p:cNvPr>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09E19103-C50D-944F-811F-EC747FB796DD}"/>
                </a:ext>
              </a:extLst>
            </p:cNvPr>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3" name="Straight Arrow Connector 182">
              <a:extLst>
                <a:ext uri="{FF2B5EF4-FFF2-40B4-BE49-F238E27FC236}">
                  <a16:creationId xmlns:a16="http://schemas.microsoft.com/office/drawing/2014/main" id="{BE9F5499-C086-1A4D-9A95-E4FC88323AA8}"/>
                </a:ext>
              </a:extLst>
            </p:cNvPr>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068CFBF1-A33C-474B-A9DD-F0E48F8BB11A}"/>
                </a:ext>
              </a:extLst>
            </p:cNvPr>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DF28FD76-57DA-9E41-847A-63ECCE5D4C92}"/>
                </a:ext>
              </a:extLst>
            </p:cNvPr>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186" name="Isosceles Triangle 32">
              <a:extLst>
                <a:ext uri="{FF2B5EF4-FFF2-40B4-BE49-F238E27FC236}">
                  <a16:creationId xmlns:a16="http://schemas.microsoft.com/office/drawing/2014/main" id="{136232C3-A06C-D84D-AF5F-DC5FD5F0E9BD}"/>
                </a:ext>
              </a:extLst>
            </p:cNvPr>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Isosceles Triangle 33">
              <a:extLst>
                <a:ext uri="{FF2B5EF4-FFF2-40B4-BE49-F238E27FC236}">
                  <a16:creationId xmlns:a16="http://schemas.microsoft.com/office/drawing/2014/main" id="{557376AA-A0AF-7840-884A-A8F4267AC97E}"/>
                </a:ext>
              </a:extLst>
            </p:cNvPr>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20F66E24-2B7E-6149-99FE-9219A5D17149}"/>
                </a:ext>
              </a:extLst>
            </p:cNvPr>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pic>
        <p:nvPicPr>
          <p:cNvPr id="77" name="Picture 22">
            <a:extLst>
              <a:ext uri="{FF2B5EF4-FFF2-40B4-BE49-F238E27FC236}">
                <a16:creationId xmlns:a16="http://schemas.microsoft.com/office/drawing/2014/main" id="{FEEDAD6F-5443-47B2-9965-30C4E5D36734}"/>
              </a:ext>
            </a:extLst>
          </p:cNvPr>
          <p:cNvPicPr>
            <a:picLocks noChangeAspect="1" noChangeArrowheads="1"/>
          </p:cNvPicPr>
          <p:nvPr/>
        </p:nvPicPr>
        <p:blipFill>
          <a:blip r:embed="rId8" cstate="print"/>
          <a:srcRect/>
          <a:stretch>
            <a:fillRect/>
          </a:stretch>
        </p:blipFill>
        <p:spPr bwMode="auto">
          <a:xfrm>
            <a:off x="10737848" y="3914726"/>
            <a:ext cx="1491647" cy="1865312"/>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78" name="Object 4">
                <a:extLst>
                  <a:ext uri="{FF2B5EF4-FFF2-40B4-BE49-F238E27FC236}">
                    <a16:creationId xmlns:a16="http://schemas.microsoft.com/office/drawing/2014/main" id="{2F88422E-C520-4522-AC39-43E3E8224481}"/>
                  </a:ext>
                </a:extLst>
              </p:cNvPr>
              <p:cNvSpPr txBox="1"/>
              <p:nvPr/>
            </p:nvSpPr>
            <p:spPr bwMode="auto">
              <a:xfrm>
                <a:off x="8046836" y="4212336"/>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78" name="Object 4">
                <a:extLst>
                  <a:ext uri="{FF2B5EF4-FFF2-40B4-BE49-F238E27FC236}">
                    <a16:creationId xmlns:a16="http://schemas.microsoft.com/office/drawing/2014/main" id="{2F88422E-C520-4522-AC39-43E3E8224481}"/>
                  </a:ext>
                </a:extLst>
              </p:cNvPr>
              <p:cNvSpPr txBox="1">
                <a:spLocks noRot="1" noChangeAspect="1" noMove="1" noResize="1" noEditPoints="1" noAdjustHandles="1" noChangeArrowheads="1" noChangeShapeType="1" noTextEdit="1"/>
              </p:cNvSpPr>
              <p:nvPr/>
            </p:nvSpPr>
            <p:spPr bwMode="auto">
              <a:xfrm>
                <a:off x="8046836" y="4212336"/>
                <a:ext cx="2465387" cy="984250"/>
              </a:xfrm>
              <a:prstGeom prst="rect">
                <a:avLst/>
              </a:prstGeom>
              <a:blipFill>
                <a:blip r:embed="rId10"/>
                <a:stretch>
                  <a:fillRect/>
                </a:stretch>
              </a:blipFill>
              <a:ln>
                <a:noFill/>
              </a:ln>
              <a:effectLst/>
            </p:spPr>
            <p:txBody>
              <a:bodyPr/>
              <a:lstStyle/>
              <a:p>
                <a:r>
                  <a:rPr lang="en-US">
                    <a:noFill/>
                  </a:rPr>
                  <a:t> </a:t>
                </a:r>
              </a:p>
            </p:txBody>
          </p:sp>
        </mc:Fallback>
      </mc:AlternateContent>
      <p:pic>
        <p:nvPicPr>
          <p:cNvPr id="76" name="Picture 75">
            <a:extLst>
              <a:ext uri="{FF2B5EF4-FFF2-40B4-BE49-F238E27FC236}">
                <a16:creationId xmlns:a16="http://schemas.microsoft.com/office/drawing/2014/main" id="{FD249FBC-8822-4DD7-8D84-1E73F42953F3}"/>
              </a:ext>
            </a:extLst>
          </p:cNvPr>
          <p:cNvPicPr>
            <a:picLocks noChangeAspect="1"/>
          </p:cNvPicPr>
          <p:nvPr/>
        </p:nvPicPr>
        <p:blipFill>
          <a:blip r:embed="rId11"/>
          <a:stretch>
            <a:fillRect/>
          </a:stretch>
        </p:blipFill>
        <p:spPr>
          <a:xfrm>
            <a:off x="713497" y="669981"/>
            <a:ext cx="2560542" cy="1347333"/>
          </a:xfrm>
          <a:prstGeom prst="rect">
            <a:avLst/>
          </a:prstGeom>
        </p:spPr>
      </p:pic>
      <p:pic>
        <p:nvPicPr>
          <p:cNvPr id="3" name="Picture 2">
            <a:extLst>
              <a:ext uri="{FF2B5EF4-FFF2-40B4-BE49-F238E27FC236}">
                <a16:creationId xmlns:a16="http://schemas.microsoft.com/office/drawing/2014/main" id="{A0C6B51A-790B-407D-B994-54E40A701304}"/>
              </a:ext>
            </a:extLst>
          </p:cNvPr>
          <p:cNvPicPr>
            <a:picLocks noChangeAspect="1"/>
          </p:cNvPicPr>
          <p:nvPr/>
        </p:nvPicPr>
        <p:blipFill>
          <a:blip r:embed="rId12"/>
          <a:stretch>
            <a:fillRect/>
          </a:stretch>
        </p:blipFill>
        <p:spPr>
          <a:xfrm>
            <a:off x="5650685" y="2281133"/>
            <a:ext cx="3133616" cy="993734"/>
          </a:xfrm>
          <a:prstGeom prst="rect">
            <a:avLst/>
          </a:prstGeom>
        </p:spPr>
      </p:pic>
    </p:spTree>
    <p:extLst>
      <p:ext uri="{BB962C8B-B14F-4D97-AF65-F5344CB8AC3E}">
        <p14:creationId xmlns:p14="http://schemas.microsoft.com/office/powerpoint/2010/main" val="9771701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8"/>
          <p:cNvSpPr>
            <a:spLocks noChangeArrowheads="1"/>
          </p:cNvSpPr>
          <p:nvPr/>
        </p:nvSpPr>
        <p:spPr bwMode="auto">
          <a:xfrm>
            <a:off x="2076191" y="1943622"/>
            <a:ext cx="3228975" cy="3838575"/>
          </a:xfrm>
          <a:prstGeom prst="rect">
            <a:avLst/>
          </a:prstGeom>
          <a:solidFill>
            <a:schemeClr val="bg1">
              <a:lumMod val="85000"/>
            </a:schemeClr>
          </a:solidFill>
          <a:ln w="28575">
            <a:solidFill>
              <a:schemeClr val="bg1">
                <a:lumMod val="85000"/>
              </a:schemeClr>
            </a:solidFill>
            <a:miter lim="800000"/>
            <a:headEnd/>
            <a:tailEnd/>
          </a:ln>
          <a:effectLst/>
        </p:spPr>
        <p:txBody>
          <a:bodyPr wrap="none" anchor="ctr"/>
          <a:lstStyle/>
          <a:p>
            <a:endParaRPr lang="en-US"/>
          </a:p>
        </p:txBody>
      </p:sp>
      <p:graphicFrame>
        <p:nvGraphicFramePr>
          <p:cNvPr id="5" name="Object 3"/>
          <p:cNvGraphicFramePr>
            <a:graphicFrameLocks noChangeAspect="1"/>
          </p:cNvGraphicFramePr>
          <p:nvPr/>
        </p:nvGraphicFramePr>
        <p:xfrm>
          <a:off x="2163764" y="3619500"/>
          <a:ext cx="2909887" cy="800100"/>
        </p:xfrm>
        <a:graphic>
          <a:graphicData uri="http://schemas.openxmlformats.org/presentationml/2006/ole">
            <mc:AlternateContent xmlns:mc="http://schemas.openxmlformats.org/markup-compatibility/2006">
              <mc:Choice xmlns:v="urn:schemas-microsoft-com:vml" Requires="v">
                <p:oleObj name="Equation" r:id="rId2" imgW="1523449" imgH="418893" progId="Equation.DSMT4">
                  <p:embed/>
                </p:oleObj>
              </mc:Choice>
              <mc:Fallback>
                <p:oleObj name="Equation" r:id="rId2" imgW="1523449" imgH="418893" progId="Equation.DSMT4">
                  <p:embed/>
                  <p:pic>
                    <p:nvPicPr>
                      <p:cNvPr id="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764" y="3619500"/>
                        <a:ext cx="290988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6" name="Object 4"/>
          <p:cNvGraphicFramePr>
            <a:graphicFrameLocks noChangeAspect="1"/>
          </p:cNvGraphicFramePr>
          <p:nvPr/>
        </p:nvGraphicFramePr>
        <p:xfrm>
          <a:off x="2097088" y="5233988"/>
          <a:ext cx="3268662" cy="525462"/>
        </p:xfrm>
        <a:graphic>
          <a:graphicData uri="http://schemas.openxmlformats.org/presentationml/2006/ole">
            <mc:AlternateContent xmlns:mc="http://schemas.openxmlformats.org/markup-compatibility/2006">
              <mc:Choice xmlns:v="urn:schemas-microsoft-com:vml" Requires="v">
                <p:oleObj name="Equation" r:id="rId4" imgW="1739510" imgH="279446" progId="Equation.DSMT4">
                  <p:embed/>
                </p:oleObj>
              </mc:Choice>
              <mc:Fallback>
                <p:oleObj name="Equation" r:id="rId4" imgW="1739510" imgH="279446" progId="Equation.DSMT4">
                  <p:embed/>
                  <p:pic>
                    <p:nvPicPr>
                      <p:cNvPr id="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7088" y="5233988"/>
                        <a:ext cx="3268662"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7" name="Object 5"/>
          <p:cNvGraphicFramePr>
            <a:graphicFrameLocks noChangeAspect="1"/>
          </p:cNvGraphicFramePr>
          <p:nvPr/>
        </p:nvGraphicFramePr>
        <p:xfrm>
          <a:off x="2146041" y="4474096"/>
          <a:ext cx="2874963" cy="488950"/>
        </p:xfrm>
        <a:graphic>
          <a:graphicData uri="http://schemas.openxmlformats.org/presentationml/2006/ole">
            <mc:AlternateContent xmlns:mc="http://schemas.openxmlformats.org/markup-compatibility/2006">
              <mc:Choice xmlns:v="urn:schemas-microsoft-com:vml" Requires="v">
                <p:oleObj name="Equation" r:id="rId6" imgW="1345970" imgH="228738" progId="Equation.DSMT4">
                  <p:embed/>
                </p:oleObj>
              </mc:Choice>
              <mc:Fallback>
                <p:oleObj name="Equation" r:id="rId6" imgW="1345970" imgH="228738" progId="Equation.DSMT4">
                  <p:embed/>
                  <p:pic>
                    <p:nvPicPr>
                      <p:cNvPr id="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46041" y="4474096"/>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8" name="Object 6"/>
          <p:cNvGraphicFramePr>
            <a:graphicFrameLocks noChangeAspect="1"/>
          </p:cNvGraphicFramePr>
          <p:nvPr/>
        </p:nvGraphicFramePr>
        <p:xfrm>
          <a:off x="2228591" y="2043635"/>
          <a:ext cx="2741613" cy="782637"/>
        </p:xfrm>
        <a:graphic>
          <a:graphicData uri="http://schemas.openxmlformats.org/presentationml/2006/ole">
            <mc:AlternateContent xmlns:mc="http://schemas.openxmlformats.org/markup-compatibility/2006">
              <mc:Choice xmlns:v="urn:schemas-microsoft-com:vml" Requires="v">
                <p:oleObj name="Equation" r:id="rId8" imgW="1460064" imgH="418893" progId="Equation.DSMT4">
                  <p:embed/>
                </p:oleObj>
              </mc:Choice>
              <mc:Fallback>
                <p:oleObj name="Equation" r:id="rId8" imgW="1460064" imgH="418893" progId="Equation.DSMT4">
                  <p:embed/>
                  <p:pic>
                    <p:nvPicPr>
                      <p:cNvPr id="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28591" y="2043635"/>
                        <a:ext cx="2741613"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9" name="Object 7"/>
          <p:cNvGraphicFramePr>
            <a:graphicFrameLocks noChangeAspect="1"/>
          </p:cNvGraphicFramePr>
          <p:nvPr>
            <p:extLst>
              <p:ext uri="{D42A27DB-BD31-4B8C-83A1-F6EECF244321}">
                <p14:modId xmlns:p14="http://schemas.microsoft.com/office/powerpoint/2010/main" val="70065361"/>
              </p:ext>
            </p:extLst>
          </p:nvPr>
        </p:nvGraphicFramePr>
        <p:xfrm>
          <a:off x="2130165" y="2973910"/>
          <a:ext cx="2954338" cy="484187"/>
        </p:xfrm>
        <a:graphic>
          <a:graphicData uri="http://schemas.openxmlformats.org/presentationml/2006/ole">
            <mc:AlternateContent xmlns:mc="http://schemas.openxmlformats.org/markup-compatibility/2006">
              <mc:Choice xmlns:v="urn:schemas-microsoft-com:vml" Requires="v">
                <p:oleObj name="Equation" r:id="rId10" imgW="1396678" imgH="228738" progId="Equation.3">
                  <p:embed/>
                </p:oleObj>
              </mc:Choice>
              <mc:Fallback>
                <p:oleObj name="Equation" r:id="rId10" imgW="1396678" imgH="228738" progId="Equation.3">
                  <p:embed/>
                  <p:pic>
                    <p:nvPicPr>
                      <p:cNvPr id="9"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30165" y="2973910"/>
                        <a:ext cx="2954338" cy="48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25" name="Oval 23"/>
          <p:cNvSpPr>
            <a:spLocks noChangeArrowheads="1"/>
          </p:cNvSpPr>
          <p:nvPr/>
        </p:nvSpPr>
        <p:spPr bwMode="auto">
          <a:xfrm>
            <a:off x="2766434" y="2962480"/>
            <a:ext cx="1272165" cy="542720"/>
          </a:xfrm>
          <a:prstGeom prst="ellipse">
            <a:avLst/>
          </a:prstGeom>
          <a:noFill/>
          <a:ln w="12700">
            <a:solidFill>
              <a:srgbClr val="FF0000"/>
            </a:solidFill>
            <a:round/>
            <a:headEnd/>
            <a:tailEnd/>
          </a:ln>
          <a:effectLst/>
        </p:spPr>
        <p:txBody>
          <a:bodyPr wrap="none" anchor="ctr"/>
          <a:lstStyle/>
          <a:p>
            <a:endParaRPr lang="en-US"/>
          </a:p>
        </p:txBody>
      </p:sp>
      <p:sp>
        <p:nvSpPr>
          <p:cNvPr id="24" name="Oval 23"/>
          <p:cNvSpPr>
            <a:spLocks noChangeArrowheads="1"/>
          </p:cNvSpPr>
          <p:nvPr/>
        </p:nvSpPr>
        <p:spPr bwMode="auto">
          <a:xfrm>
            <a:off x="2743200" y="4487056"/>
            <a:ext cx="1219200" cy="525462"/>
          </a:xfrm>
          <a:prstGeom prst="ellipse">
            <a:avLst/>
          </a:prstGeom>
          <a:noFill/>
          <a:ln w="12700">
            <a:solidFill>
              <a:srgbClr val="FF0000"/>
            </a:solidFill>
            <a:round/>
            <a:headEnd/>
            <a:tailEnd/>
          </a:ln>
          <a:effectLst/>
        </p:spPr>
        <p:txBody>
          <a:bodyPr wrap="none" anchor="ctr"/>
          <a:lstStyle/>
          <a:p>
            <a:endParaRPr lang="en-US"/>
          </a:p>
        </p:txBody>
      </p:sp>
      <p:pic>
        <p:nvPicPr>
          <p:cNvPr id="23" name="Picture 22">
            <a:extLst>
              <a:ext uri="{FF2B5EF4-FFF2-40B4-BE49-F238E27FC236}">
                <a16:creationId xmlns:a16="http://schemas.microsoft.com/office/drawing/2014/main" id="{DAF0CAEB-5261-451F-851C-65C6F6529AA5}"/>
              </a:ext>
            </a:extLst>
          </p:cNvPr>
          <p:cNvPicPr>
            <a:picLocks noChangeAspect="1"/>
          </p:cNvPicPr>
          <p:nvPr/>
        </p:nvPicPr>
        <p:blipFill>
          <a:blip r:embed="rId12"/>
          <a:stretch>
            <a:fillRect/>
          </a:stretch>
        </p:blipFill>
        <p:spPr>
          <a:xfrm>
            <a:off x="6248400" y="1282988"/>
            <a:ext cx="4378507" cy="2303929"/>
          </a:xfrm>
          <a:prstGeom prst="rect">
            <a:avLst/>
          </a:prstGeom>
        </p:spPr>
      </p:pic>
      <p:pic>
        <p:nvPicPr>
          <p:cNvPr id="38" name="Picture 37">
            <a:extLst>
              <a:ext uri="{FF2B5EF4-FFF2-40B4-BE49-F238E27FC236}">
                <a16:creationId xmlns:a16="http://schemas.microsoft.com/office/drawing/2014/main" id="{CEA4672F-53F2-4901-8AF2-A169655E3347}"/>
              </a:ext>
            </a:extLst>
          </p:cNvPr>
          <p:cNvPicPr>
            <a:picLocks noChangeAspect="1"/>
          </p:cNvPicPr>
          <p:nvPr/>
        </p:nvPicPr>
        <p:blipFill>
          <a:blip r:embed="rId13"/>
          <a:stretch>
            <a:fillRect/>
          </a:stretch>
        </p:blipFill>
        <p:spPr>
          <a:xfrm>
            <a:off x="6477000" y="3869576"/>
            <a:ext cx="3897013" cy="1235823"/>
          </a:xfrm>
          <a:prstGeom prst="rect">
            <a:avLst/>
          </a:prstGeom>
        </p:spPr>
      </p:pic>
      <p:sp>
        <p:nvSpPr>
          <p:cNvPr id="39" name="Rounded Rectangle 153">
            <a:extLst>
              <a:ext uri="{FF2B5EF4-FFF2-40B4-BE49-F238E27FC236}">
                <a16:creationId xmlns:a16="http://schemas.microsoft.com/office/drawing/2014/main" id="{79C2A3FA-B126-4D1E-BD5E-59ED069E1ECD}"/>
              </a:ext>
            </a:extLst>
          </p:cNvPr>
          <p:cNvSpPr/>
          <p:nvPr/>
        </p:nvSpPr>
        <p:spPr>
          <a:xfrm>
            <a:off x="7010400" y="5759450"/>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sp>
        <p:nvSpPr>
          <p:cNvPr id="3" name="Rectangle 2">
            <a:extLst>
              <a:ext uri="{FF2B5EF4-FFF2-40B4-BE49-F238E27FC236}">
                <a16:creationId xmlns:a16="http://schemas.microsoft.com/office/drawing/2014/main" id="{53963D82-0806-4DDB-8DC2-074F6D6C2B77}"/>
              </a:ext>
            </a:extLst>
          </p:cNvPr>
          <p:cNvSpPr/>
          <p:nvPr/>
        </p:nvSpPr>
        <p:spPr>
          <a:xfrm>
            <a:off x="4013346" y="821323"/>
            <a:ext cx="4165307" cy="461665"/>
          </a:xfrm>
          <a:prstGeom prst="rect">
            <a:avLst/>
          </a:prstGeom>
        </p:spPr>
        <p:txBody>
          <a:bodyPr wrap="none">
            <a:spAutoFit/>
          </a:bodyPr>
          <a:lstStyle/>
          <a:p>
            <a:r>
              <a:rPr lang="en-US" dirty="0"/>
              <a:t>So far Considered: Drift Term</a:t>
            </a:r>
          </a:p>
        </p:txBody>
      </p:sp>
    </p:spTree>
    <p:extLst>
      <p:ext uri="{BB962C8B-B14F-4D97-AF65-F5344CB8AC3E}">
        <p14:creationId xmlns:p14="http://schemas.microsoft.com/office/powerpoint/2010/main" val="30752397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8"/>
          <p:cNvSpPr>
            <a:spLocks noChangeArrowheads="1"/>
          </p:cNvSpPr>
          <p:nvPr/>
        </p:nvSpPr>
        <p:spPr bwMode="auto">
          <a:xfrm>
            <a:off x="2076191" y="1943622"/>
            <a:ext cx="3228975" cy="3838575"/>
          </a:xfrm>
          <a:prstGeom prst="rect">
            <a:avLst/>
          </a:prstGeom>
          <a:solidFill>
            <a:schemeClr val="bg1">
              <a:lumMod val="85000"/>
            </a:schemeClr>
          </a:solidFill>
          <a:ln w="28575">
            <a:solidFill>
              <a:schemeClr val="bg1">
                <a:lumMod val="85000"/>
              </a:schemeClr>
            </a:solidFill>
            <a:miter lim="800000"/>
            <a:headEnd/>
            <a:tailEnd/>
          </a:ln>
          <a:effectLst/>
        </p:spPr>
        <p:txBody>
          <a:bodyPr wrap="none" anchor="ctr"/>
          <a:lstStyle/>
          <a:p>
            <a:endParaRPr lang="en-US"/>
          </a:p>
        </p:txBody>
      </p:sp>
      <p:sp>
        <p:nvSpPr>
          <p:cNvPr id="2" name="Title 1"/>
          <p:cNvSpPr>
            <a:spLocks noGrp="1"/>
          </p:cNvSpPr>
          <p:nvPr>
            <p:ph type="title"/>
          </p:nvPr>
        </p:nvSpPr>
        <p:spPr/>
        <p:txBody>
          <a:bodyPr/>
          <a:lstStyle/>
          <a:p>
            <a:r>
              <a:rPr lang="en-US" dirty="0"/>
              <a:t>Now the Diffusion term…</a:t>
            </a:r>
          </a:p>
        </p:txBody>
      </p:sp>
      <p:graphicFrame>
        <p:nvGraphicFramePr>
          <p:cNvPr id="5" name="Object 3"/>
          <p:cNvGraphicFramePr>
            <a:graphicFrameLocks noChangeAspect="1"/>
          </p:cNvGraphicFramePr>
          <p:nvPr/>
        </p:nvGraphicFramePr>
        <p:xfrm>
          <a:off x="2163764" y="3619500"/>
          <a:ext cx="2909887" cy="800100"/>
        </p:xfrm>
        <a:graphic>
          <a:graphicData uri="http://schemas.openxmlformats.org/presentationml/2006/ole">
            <mc:AlternateContent xmlns:mc="http://schemas.openxmlformats.org/markup-compatibility/2006">
              <mc:Choice xmlns:v="urn:schemas-microsoft-com:vml" Requires="v">
                <p:oleObj name="Equation" r:id="rId2" imgW="1523449" imgH="418893" progId="Equation.DSMT4">
                  <p:embed/>
                </p:oleObj>
              </mc:Choice>
              <mc:Fallback>
                <p:oleObj name="Equation" r:id="rId2" imgW="1523449" imgH="418893" progId="Equation.DSMT4">
                  <p:embed/>
                  <p:pic>
                    <p:nvPicPr>
                      <p:cNvPr id="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764" y="3619500"/>
                        <a:ext cx="2909887"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6" name="Object 4"/>
          <p:cNvGraphicFramePr>
            <a:graphicFrameLocks noChangeAspect="1"/>
          </p:cNvGraphicFramePr>
          <p:nvPr/>
        </p:nvGraphicFramePr>
        <p:xfrm>
          <a:off x="2097088" y="5233988"/>
          <a:ext cx="3268662" cy="525462"/>
        </p:xfrm>
        <a:graphic>
          <a:graphicData uri="http://schemas.openxmlformats.org/presentationml/2006/ole">
            <mc:AlternateContent xmlns:mc="http://schemas.openxmlformats.org/markup-compatibility/2006">
              <mc:Choice xmlns:v="urn:schemas-microsoft-com:vml" Requires="v">
                <p:oleObj name="Equation" r:id="rId4" imgW="1739510" imgH="279446" progId="Equation.DSMT4">
                  <p:embed/>
                </p:oleObj>
              </mc:Choice>
              <mc:Fallback>
                <p:oleObj name="Equation" r:id="rId4" imgW="1739510" imgH="279446" progId="Equation.DSMT4">
                  <p:embed/>
                  <p:pic>
                    <p:nvPicPr>
                      <p:cNvPr id="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7088" y="5233988"/>
                        <a:ext cx="3268662"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7" name="Object 5"/>
          <p:cNvGraphicFramePr>
            <a:graphicFrameLocks noChangeAspect="1"/>
          </p:cNvGraphicFramePr>
          <p:nvPr/>
        </p:nvGraphicFramePr>
        <p:xfrm>
          <a:off x="2146041" y="4474096"/>
          <a:ext cx="2874963" cy="488950"/>
        </p:xfrm>
        <a:graphic>
          <a:graphicData uri="http://schemas.openxmlformats.org/presentationml/2006/ole">
            <mc:AlternateContent xmlns:mc="http://schemas.openxmlformats.org/markup-compatibility/2006">
              <mc:Choice xmlns:v="urn:schemas-microsoft-com:vml" Requires="v">
                <p:oleObj name="Equation" r:id="rId6" imgW="1345970" imgH="228738" progId="Equation.DSMT4">
                  <p:embed/>
                </p:oleObj>
              </mc:Choice>
              <mc:Fallback>
                <p:oleObj name="Equation" r:id="rId6" imgW="1345970" imgH="228738" progId="Equation.DSMT4">
                  <p:embed/>
                  <p:pic>
                    <p:nvPicPr>
                      <p:cNvPr id="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46041" y="4474096"/>
                        <a:ext cx="287496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8" name="Object 6"/>
          <p:cNvGraphicFramePr>
            <a:graphicFrameLocks noChangeAspect="1"/>
          </p:cNvGraphicFramePr>
          <p:nvPr/>
        </p:nvGraphicFramePr>
        <p:xfrm>
          <a:off x="2228591" y="2043635"/>
          <a:ext cx="2741613" cy="782637"/>
        </p:xfrm>
        <a:graphic>
          <a:graphicData uri="http://schemas.openxmlformats.org/presentationml/2006/ole">
            <mc:AlternateContent xmlns:mc="http://schemas.openxmlformats.org/markup-compatibility/2006">
              <mc:Choice xmlns:v="urn:schemas-microsoft-com:vml" Requires="v">
                <p:oleObj name="Equation" r:id="rId8" imgW="1460064" imgH="418893" progId="Equation.DSMT4">
                  <p:embed/>
                </p:oleObj>
              </mc:Choice>
              <mc:Fallback>
                <p:oleObj name="Equation" r:id="rId8" imgW="1460064" imgH="418893" progId="Equation.DSMT4">
                  <p:embed/>
                  <p:pic>
                    <p:nvPicPr>
                      <p:cNvPr id="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28591" y="2043635"/>
                        <a:ext cx="2741613"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9" name="Object 7"/>
          <p:cNvGraphicFramePr>
            <a:graphicFrameLocks noChangeAspect="1"/>
          </p:cNvGraphicFramePr>
          <p:nvPr/>
        </p:nvGraphicFramePr>
        <p:xfrm>
          <a:off x="2130165" y="2973910"/>
          <a:ext cx="2954338" cy="484187"/>
        </p:xfrm>
        <a:graphic>
          <a:graphicData uri="http://schemas.openxmlformats.org/presentationml/2006/ole">
            <mc:AlternateContent xmlns:mc="http://schemas.openxmlformats.org/markup-compatibility/2006">
              <mc:Choice xmlns:v="urn:schemas-microsoft-com:vml" Requires="v">
                <p:oleObj name="Equation" r:id="rId10" imgW="1396678" imgH="228738" progId="Equation.3">
                  <p:embed/>
                </p:oleObj>
              </mc:Choice>
              <mc:Fallback>
                <p:oleObj name="Equation" r:id="rId10" imgW="1396678" imgH="228738" progId="Equation.3">
                  <p:embed/>
                  <p:pic>
                    <p:nvPicPr>
                      <p:cNvPr id="9"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30165" y="2973910"/>
                        <a:ext cx="2954338" cy="48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25" name="Oval 23"/>
          <p:cNvSpPr>
            <a:spLocks noChangeArrowheads="1"/>
          </p:cNvSpPr>
          <p:nvPr/>
        </p:nvSpPr>
        <p:spPr bwMode="auto">
          <a:xfrm>
            <a:off x="3965315" y="2940571"/>
            <a:ext cx="1168400" cy="495300"/>
          </a:xfrm>
          <a:prstGeom prst="ellipse">
            <a:avLst/>
          </a:prstGeom>
          <a:noFill/>
          <a:ln w="12700">
            <a:solidFill>
              <a:srgbClr val="FF0000"/>
            </a:solidFill>
            <a:round/>
            <a:headEnd/>
            <a:tailEnd/>
          </a:ln>
          <a:effectLst/>
        </p:spPr>
        <p:txBody>
          <a:bodyPr wrap="none" anchor="ctr"/>
          <a:lstStyle/>
          <a:p>
            <a:endParaRPr lang="en-US"/>
          </a:p>
        </p:txBody>
      </p:sp>
      <p:sp>
        <p:nvSpPr>
          <p:cNvPr id="24" name="Oval 23"/>
          <p:cNvSpPr>
            <a:spLocks noChangeArrowheads="1"/>
          </p:cNvSpPr>
          <p:nvPr/>
        </p:nvSpPr>
        <p:spPr bwMode="auto">
          <a:xfrm>
            <a:off x="3982804" y="4487056"/>
            <a:ext cx="1168400" cy="495300"/>
          </a:xfrm>
          <a:prstGeom prst="ellipse">
            <a:avLst/>
          </a:prstGeom>
          <a:noFill/>
          <a:ln w="12700">
            <a:solidFill>
              <a:srgbClr val="FF0000"/>
            </a:solidFill>
            <a:round/>
            <a:headEnd/>
            <a:tailEnd/>
          </a:ln>
          <a:effectLst/>
        </p:spPr>
        <p:txBody>
          <a:bodyPr wrap="none" anchor="ctr"/>
          <a:lstStyle/>
          <a:p>
            <a:endParaRPr lang="en-US"/>
          </a:p>
        </p:txBody>
      </p:sp>
      <p:pic>
        <p:nvPicPr>
          <p:cNvPr id="23" name="Picture 22">
            <a:extLst>
              <a:ext uri="{FF2B5EF4-FFF2-40B4-BE49-F238E27FC236}">
                <a16:creationId xmlns:a16="http://schemas.microsoft.com/office/drawing/2014/main" id="{DAF0CAEB-5261-451F-851C-65C6F6529AA5}"/>
              </a:ext>
            </a:extLst>
          </p:cNvPr>
          <p:cNvPicPr>
            <a:picLocks noChangeAspect="1"/>
          </p:cNvPicPr>
          <p:nvPr/>
        </p:nvPicPr>
        <p:blipFill>
          <a:blip r:embed="rId12"/>
          <a:stretch>
            <a:fillRect/>
          </a:stretch>
        </p:blipFill>
        <p:spPr>
          <a:xfrm>
            <a:off x="12344400" y="1305735"/>
            <a:ext cx="4378507" cy="2303929"/>
          </a:xfrm>
          <a:prstGeom prst="rect">
            <a:avLst/>
          </a:prstGeom>
        </p:spPr>
      </p:pic>
      <p:pic>
        <p:nvPicPr>
          <p:cNvPr id="38" name="Picture 37">
            <a:extLst>
              <a:ext uri="{FF2B5EF4-FFF2-40B4-BE49-F238E27FC236}">
                <a16:creationId xmlns:a16="http://schemas.microsoft.com/office/drawing/2014/main" id="{CEA4672F-53F2-4901-8AF2-A169655E3347}"/>
              </a:ext>
            </a:extLst>
          </p:cNvPr>
          <p:cNvPicPr>
            <a:picLocks noChangeAspect="1"/>
          </p:cNvPicPr>
          <p:nvPr/>
        </p:nvPicPr>
        <p:blipFill>
          <a:blip r:embed="rId13"/>
          <a:stretch>
            <a:fillRect/>
          </a:stretch>
        </p:blipFill>
        <p:spPr>
          <a:xfrm>
            <a:off x="12573000" y="3892323"/>
            <a:ext cx="3897013" cy="1235823"/>
          </a:xfrm>
          <a:prstGeom prst="rect">
            <a:avLst/>
          </a:prstGeom>
        </p:spPr>
      </p:pic>
      <p:sp>
        <p:nvSpPr>
          <p:cNvPr id="39" name="Rounded Rectangle 153">
            <a:extLst>
              <a:ext uri="{FF2B5EF4-FFF2-40B4-BE49-F238E27FC236}">
                <a16:creationId xmlns:a16="http://schemas.microsoft.com/office/drawing/2014/main" id="{79C2A3FA-B126-4D1E-BD5E-59ED069E1ECD}"/>
              </a:ext>
            </a:extLst>
          </p:cNvPr>
          <p:cNvSpPr/>
          <p:nvPr/>
        </p:nvSpPr>
        <p:spPr>
          <a:xfrm>
            <a:off x="7232721" y="5735877"/>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cxnSp>
        <p:nvCxnSpPr>
          <p:cNvPr id="4" name="Straight Connector 3">
            <a:extLst>
              <a:ext uri="{FF2B5EF4-FFF2-40B4-BE49-F238E27FC236}">
                <a16:creationId xmlns:a16="http://schemas.microsoft.com/office/drawing/2014/main" id="{B80DBD5F-BE93-471A-8099-33098641C864}"/>
              </a:ext>
            </a:extLst>
          </p:cNvPr>
          <p:cNvCxnSpPr>
            <a:cxnSpLocks/>
            <a:endCxn id="39" idx="12"/>
          </p:cNvCxnSpPr>
          <p:nvPr/>
        </p:nvCxnSpPr>
        <p:spPr>
          <a:xfrm>
            <a:off x="7335556" y="5379019"/>
            <a:ext cx="4362122" cy="842974"/>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DA55C0C3-FD5D-4682-BE0E-81FE6DB9F951}"/>
              </a:ext>
            </a:extLst>
          </p:cNvPr>
          <p:cNvCxnSpPr>
            <a:cxnSpLocks/>
          </p:cNvCxnSpPr>
          <p:nvPr/>
        </p:nvCxnSpPr>
        <p:spPr>
          <a:xfrm flipV="1">
            <a:off x="7172137" y="5482419"/>
            <a:ext cx="4402610" cy="691856"/>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723C2353-ADAC-482B-87E9-47091444E3E4}"/>
              </a:ext>
            </a:extLst>
          </p:cNvPr>
          <p:cNvSpPr/>
          <p:nvPr/>
        </p:nvSpPr>
        <p:spPr>
          <a:xfrm>
            <a:off x="5226255" y="813204"/>
            <a:ext cx="2143495" cy="1048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61B321AB-0629-4286-9015-33BE9161B24B}"/>
              </a:ext>
            </a:extLst>
          </p:cNvPr>
          <p:cNvCxnSpPr/>
          <p:nvPr/>
        </p:nvCxnSpPr>
        <p:spPr>
          <a:xfrm rot="5400000">
            <a:off x="5102689" y="1331522"/>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7087E12-9729-4783-A594-C539DC563A01}"/>
              </a:ext>
            </a:extLst>
          </p:cNvPr>
          <p:cNvCxnSpPr/>
          <p:nvPr/>
        </p:nvCxnSpPr>
        <p:spPr>
          <a:xfrm rot="5400000">
            <a:off x="5548696" y="1334256"/>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233F0B7-E82A-4F64-AE19-294F48AAED8F}"/>
              </a:ext>
            </a:extLst>
          </p:cNvPr>
          <p:cNvCxnSpPr/>
          <p:nvPr/>
        </p:nvCxnSpPr>
        <p:spPr>
          <a:xfrm rot="5400000">
            <a:off x="5978051" y="1344084"/>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8C1B1AE-AE6F-4C4D-B40D-AB06932E6971}"/>
              </a:ext>
            </a:extLst>
          </p:cNvPr>
          <p:cNvCxnSpPr/>
          <p:nvPr/>
        </p:nvCxnSpPr>
        <p:spPr>
          <a:xfrm rot="5400000">
            <a:off x="6399625" y="1352069"/>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58AB4C1C-34A2-425A-AC59-52758B91D3E9}"/>
              </a:ext>
            </a:extLst>
          </p:cNvPr>
          <p:cNvSpPr/>
          <p:nvPr/>
        </p:nvSpPr>
        <p:spPr>
          <a:xfrm>
            <a:off x="5774771" y="1283098"/>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AD47B16-C7D1-4301-8E71-9835D0EF6202}"/>
              </a:ext>
            </a:extLst>
          </p:cNvPr>
          <p:cNvSpPr/>
          <p:nvPr/>
        </p:nvSpPr>
        <p:spPr>
          <a:xfrm>
            <a:off x="5766854" y="144143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3EA03B44-4E5D-49ED-A282-464F3417F932}"/>
              </a:ext>
            </a:extLst>
          </p:cNvPr>
          <p:cNvCxnSpPr>
            <a:stCxn id="22" idx="6"/>
          </p:cNvCxnSpPr>
          <p:nvPr/>
        </p:nvCxnSpPr>
        <p:spPr>
          <a:xfrm>
            <a:off x="5885129" y="1346161"/>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B30CBB0-DA3F-4563-8919-A7F0DF54848A}"/>
              </a:ext>
            </a:extLst>
          </p:cNvPr>
          <p:cNvCxnSpPr>
            <a:stCxn id="26" idx="2"/>
          </p:cNvCxnSpPr>
          <p:nvPr/>
        </p:nvCxnSpPr>
        <p:spPr>
          <a:xfrm rot="10800000" flipV="1">
            <a:off x="5624078" y="150449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9DEF421A-D10E-4029-99B5-120E7ECF20AB}"/>
              </a:ext>
            </a:extLst>
          </p:cNvPr>
          <p:cNvSpPr/>
          <p:nvPr/>
        </p:nvSpPr>
        <p:spPr>
          <a:xfrm>
            <a:off x="6229990" y="99017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C1489F15-868D-4FE6-A23A-0F4D42085856}"/>
              </a:ext>
            </a:extLst>
          </p:cNvPr>
          <p:cNvCxnSpPr>
            <a:stCxn id="29" idx="6"/>
          </p:cNvCxnSpPr>
          <p:nvPr/>
        </p:nvCxnSpPr>
        <p:spPr>
          <a:xfrm>
            <a:off x="6340348" y="1053237"/>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F9957D9B-B86E-4828-81AB-DBFDDB0C308F}"/>
              </a:ext>
            </a:extLst>
          </p:cNvPr>
          <p:cNvSpPr/>
          <p:nvPr/>
        </p:nvSpPr>
        <p:spPr>
          <a:xfrm>
            <a:off x="6216137" y="1326642"/>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4F99949A-D893-4A2B-A8A0-EF957DC20210}"/>
              </a:ext>
            </a:extLst>
          </p:cNvPr>
          <p:cNvCxnSpPr>
            <a:stCxn id="31" idx="6"/>
          </p:cNvCxnSpPr>
          <p:nvPr/>
        </p:nvCxnSpPr>
        <p:spPr>
          <a:xfrm>
            <a:off x="6326495" y="138970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478BF1D1-DE37-4A95-A63F-92CC02333807}"/>
              </a:ext>
            </a:extLst>
          </p:cNvPr>
          <p:cNvSpPr/>
          <p:nvPr/>
        </p:nvSpPr>
        <p:spPr>
          <a:xfrm>
            <a:off x="6651564" y="1156429"/>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6224EB03-3A0B-4A1A-952D-D7694959FFCF}"/>
              </a:ext>
            </a:extLst>
          </p:cNvPr>
          <p:cNvCxnSpPr>
            <a:stCxn id="33" idx="6"/>
          </p:cNvCxnSpPr>
          <p:nvPr/>
        </p:nvCxnSpPr>
        <p:spPr>
          <a:xfrm>
            <a:off x="6761922" y="1219492"/>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5983365E-67E8-4FF4-A486-0EA432255576}"/>
              </a:ext>
            </a:extLst>
          </p:cNvPr>
          <p:cNvSpPr/>
          <p:nvPr/>
        </p:nvSpPr>
        <p:spPr>
          <a:xfrm>
            <a:off x="6655524" y="8575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D59290A4-75F5-4487-9B23-7D7810803439}"/>
              </a:ext>
            </a:extLst>
          </p:cNvPr>
          <p:cNvCxnSpPr>
            <a:stCxn id="35" idx="6"/>
          </p:cNvCxnSpPr>
          <p:nvPr/>
        </p:nvCxnSpPr>
        <p:spPr>
          <a:xfrm>
            <a:off x="6765882" y="920629"/>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D18882BE-E32E-43D2-B8F7-8FA909080C7C}"/>
              </a:ext>
            </a:extLst>
          </p:cNvPr>
          <p:cNvSpPr/>
          <p:nvPr/>
        </p:nvSpPr>
        <p:spPr>
          <a:xfrm>
            <a:off x="6647605" y="1455291"/>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a:extLst>
              <a:ext uri="{FF2B5EF4-FFF2-40B4-BE49-F238E27FC236}">
                <a16:creationId xmlns:a16="http://schemas.microsoft.com/office/drawing/2014/main" id="{95FFD126-66E1-4BAF-AFD9-2F8EFDE4BFAB}"/>
              </a:ext>
            </a:extLst>
          </p:cNvPr>
          <p:cNvCxnSpPr>
            <a:stCxn id="37" idx="6"/>
          </p:cNvCxnSpPr>
          <p:nvPr/>
        </p:nvCxnSpPr>
        <p:spPr>
          <a:xfrm>
            <a:off x="6757963" y="1518354"/>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F3267ED2-F81A-422A-ADE0-7C38AB299FD1}"/>
              </a:ext>
            </a:extLst>
          </p:cNvPr>
          <p:cNvSpPr/>
          <p:nvPr/>
        </p:nvSpPr>
        <p:spPr>
          <a:xfrm>
            <a:off x="6222073" y="116038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a:extLst>
              <a:ext uri="{FF2B5EF4-FFF2-40B4-BE49-F238E27FC236}">
                <a16:creationId xmlns:a16="http://schemas.microsoft.com/office/drawing/2014/main" id="{FFDB9614-ABF8-481A-9217-C1E231EFFF1A}"/>
              </a:ext>
            </a:extLst>
          </p:cNvPr>
          <p:cNvCxnSpPr>
            <a:stCxn id="41" idx="2"/>
          </p:cNvCxnSpPr>
          <p:nvPr/>
        </p:nvCxnSpPr>
        <p:spPr>
          <a:xfrm rot="10800000" flipV="1">
            <a:off x="6079297" y="122344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77518886-30B4-4A8C-BAFA-E631962D335E}"/>
              </a:ext>
            </a:extLst>
          </p:cNvPr>
          <p:cNvSpPr/>
          <p:nvPr/>
        </p:nvSpPr>
        <p:spPr>
          <a:xfrm>
            <a:off x="6214157" y="1479042"/>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DE5E856F-BA52-4577-9BA6-C071B69BD389}"/>
              </a:ext>
            </a:extLst>
          </p:cNvPr>
          <p:cNvCxnSpPr>
            <a:stCxn id="43" idx="2"/>
          </p:cNvCxnSpPr>
          <p:nvPr/>
        </p:nvCxnSpPr>
        <p:spPr>
          <a:xfrm rot="10800000" flipV="1">
            <a:off x="6071381" y="1542104"/>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9D5E36DB-CEC4-4999-93C1-26D309DC02E7}"/>
              </a:ext>
            </a:extLst>
          </p:cNvPr>
          <p:cNvSpPr/>
          <p:nvPr/>
        </p:nvSpPr>
        <p:spPr>
          <a:xfrm>
            <a:off x="6653542" y="10099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Arrow Connector 45">
            <a:extLst>
              <a:ext uri="{FF2B5EF4-FFF2-40B4-BE49-F238E27FC236}">
                <a16:creationId xmlns:a16="http://schemas.microsoft.com/office/drawing/2014/main" id="{894CEE6A-752A-448A-B78E-2C88412E4D8F}"/>
              </a:ext>
            </a:extLst>
          </p:cNvPr>
          <p:cNvCxnSpPr>
            <a:stCxn id="45" idx="2"/>
          </p:cNvCxnSpPr>
          <p:nvPr/>
        </p:nvCxnSpPr>
        <p:spPr>
          <a:xfrm rot="10800000" flipV="1">
            <a:off x="6510766" y="1073028"/>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D598C59A-B35A-4EC1-ACE1-11EA2356C51B}"/>
              </a:ext>
            </a:extLst>
          </p:cNvPr>
          <p:cNvSpPr/>
          <p:nvPr/>
        </p:nvSpPr>
        <p:spPr>
          <a:xfrm>
            <a:off x="6653542" y="130091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a:extLst>
              <a:ext uri="{FF2B5EF4-FFF2-40B4-BE49-F238E27FC236}">
                <a16:creationId xmlns:a16="http://schemas.microsoft.com/office/drawing/2014/main" id="{A6911AE9-144C-4603-87C9-9A1A64579E4A}"/>
              </a:ext>
            </a:extLst>
          </p:cNvPr>
          <p:cNvCxnSpPr>
            <a:stCxn id="47" idx="2"/>
          </p:cNvCxnSpPr>
          <p:nvPr/>
        </p:nvCxnSpPr>
        <p:spPr>
          <a:xfrm rot="10800000" flipV="1">
            <a:off x="6510766" y="1363972"/>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34AD2C0A-8CC9-4ECE-800B-F99764082CEB}"/>
              </a:ext>
            </a:extLst>
          </p:cNvPr>
          <p:cNvSpPr/>
          <p:nvPr/>
        </p:nvSpPr>
        <p:spPr>
          <a:xfrm>
            <a:off x="6647605" y="159779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a:extLst>
              <a:ext uri="{FF2B5EF4-FFF2-40B4-BE49-F238E27FC236}">
                <a16:creationId xmlns:a16="http://schemas.microsoft.com/office/drawing/2014/main" id="{E36EA31B-22A5-4D74-B036-E053926FC347}"/>
              </a:ext>
            </a:extLst>
          </p:cNvPr>
          <p:cNvCxnSpPr>
            <a:stCxn id="49" idx="2"/>
          </p:cNvCxnSpPr>
          <p:nvPr/>
        </p:nvCxnSpPr>
        <p:spPr>
          <a:xfrm rot="10800000" flipV="1">
            <a:off x="6504829" y="1660856"/>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6A81B706-CE1F-46EA-B385-187DC1D35B20}"/>
              </a:ext>
            </a:extLst>
          </p:cNvPr>
          <p:cNvSpPr/>
          <p:nvPr/>
        </p:nvSpPr>
        <p:spPr>
          <a:xfrm>
            <a:off x="7092929" y="173436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a:extLst>
              <a:ext uri="{FF2B5EF4-FFF2-40B4-BE49-F238E27FC236}">
                <a16:creationId xmlns:a16="http://schemas.microsoft.com/office/drawing/2014/main" id="{A8174993-F646-4888-A9E2-A0D36177A35E}"/>
              </a:ext>
            </a:extLst>
          </p:cNvPr>
          <p:cNvCxnSpPr>
            <a:stCxn id="51" idx="2"/>
          </p:cNvCxnSpPr>
          <p:nvPr/>
        </p:nvCxnSpPr>
        <p:spPr>
          <a:xfrm rot="10800000" flipV="1">
            <a:off x="6950153" y="1797422"/>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201FD4CA-A999-4860-B682-B8E72F72EC13}"/>
              </a:ext>
            </a:extLst>
          </p:cNvPr>
          <p:cNvSpPr/>
          <p:nvPr/>
        </p:nvSpPr>
        <p:spPr>
          <a:xfrm>
            <a:off x="7085014" y="16195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Arrow Connector 53">
            <a:extLst>
              <a:ext uri="{FF2B5EF4-FFF2-40B4-BE49-F238E27FC236}">
                <a16:creationId xmlns:a16="http://schemas.microsoft.com/office/drawing/2014/main" id="{3CFF5726-C91C-4108-AA48-3742BB8E5637}"/>
              </a:ext>
            </a:extLst>
          </p:cNvPr>
          <p:cNvCxnSpPr>
            <a:stCxn id="53" idx="6"/>
          </p:cNvCxnSpPr>
          <p:nvPr/>
        </p:nvCxnSpPr>
        <p:spPr>
          <a:xfrm>
            <a:off x="7195372" y="1682629"/>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6AD87DBE-7190-421C-9410-69656D64C1AB}"/>
              </a:ext>
            </a:extLst>
          </p:cNvPr>
          <p:cNvSpPr/>
          <p:nvPr/>
        </p:nvSpPr>
        <p:spPr>
          <a:xfrm>
            <a:off x="7079074" y="1482998"/>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CA0EFFE0-5FA8-4AA9-AE54-EB488067823E}"/>
              </a:ext>
            </a:extLst>
          </p:cNvPr>
          <p:cNvSpPr/>
          <p:nvPr/>
        </p:nvSpPr>
        <p:spPr>
          <a:xfrm>
            <a:off x="7079076" y="134643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DDDE082A-8132-471D-B908-601C484901FC}"/>
              </a:ext>
            </a:extLst>
          </p:cNvPr>
          <p:cNvSpPr/>
          <p:nvPr/>
        </p:nvSpPr>
        <p:spPr>
          <a:xfrm>
            <a:off x="7073137" y="122174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0714E092-A25E-4B92-8B4A-F3998AAC675C}"/>
              </a:ext>
            </a:extLst>
          </p:cNvPr>
          <p:cNvSpPr/>
          <p:nvPr/>
        </p:nvSpPr>
        <p:spPr>
          <a:xfrm>
            <a:off x="7073137" y="1085175"/>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207DAB66-20DE-4FD7-8901-255541F0E2BB}"/>
              </a:ext>
            </a:extLst>
          </p:cNvPr>
          <p:cNvSpPr/>
          <p:nvPr/>
        </p:nvSpPr>
        <p:spPr>
          <a:xfrm>
            <a:off x="7073138" y="95454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EEB99DFA-FC20-4F1C-A1A7-9A5683CA612B}"/>
              </a:ext>
            </a:extLst>
          </p:cNvPr>
          <p:cNvSpPr/>
          <p:nvPr/>
        </p:nvSpPr>
        <p:spPr>
          <a:xfrm>
            <a:off x="7067200" y="81798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Arrow Connector 60">
            <a:extLst>
              <a:ext uri="{FF2B5EF4-FFF2-40B4-BE49-F238E27FC236}">
                <a16:creationId xmlns:a16="http://schemas.microsoft.com/office/drawing/2014/main" id="{74A83980-DB67-4814-A983-BE1153FFCE7B}"/>
              </a:ext>
            </a:extLst>
          </p:cNvPr>
          <p:cNvCxnSpPr/>
          <p:nvPr/>
        </p:nvCxnSpPr>
        <p:spPr>
          <a:xfrm>
            <a:off x="7187455" y="141345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FAACCDD3-FF5E-4282-931A-C975DFE56174}"/>
              </a:ext>
            </a:extLst>
          </p:cNvPr>
          <p:cNvCxnSpPr/>
          <p:nvPr/>
        </p:nvCxnSpPr>
        <p:spPr>
          <a:xfrm>
            <a:off x="7187455" y="1164073"/>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1475C9E-58AE-4FBF-8A97-9A3B68D703EC}"/>
              </a:ext>
            </a:extLst>
          </p:cNvPr>
          <p:cNvCxnSpPr/>
          <p:nvPr/>
        </p:nvCxnSpPr>
        <p:spPr>
          <a:xfrm>
            <a:off x="7181518" y="87906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F41F5A31-4618-485C-8783-E82BEE02D5F8}"/>
              </a:ext>
            </a:extLst>
          </p:cNvPr>
          <p:cNvCxnSpPr/>
          <p:nvPr/>
        </p:nvCxnSpPr>
        <p:spPr>
          <a:xfrm rot="10800000" flipV="1">
            <a:off x="6942236" y="1546061"/>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33A1A5E-A1EB-4973-8FCA-4BB99C692FEB}"/>
              </a:ext>
            </a:extLst>
          </p:cNvPr>
          <p:cNvCxnSpPr/>
          <p:nvPr/>
        </p:nvCxnSpPr>
        <p:spPr>
          <a:xfrm rot="10800000" flipV="1">
            <a:off x="6942236" y="129667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3606A003-6228-4989-904F-437E77A1FCB3}"/>
              </a:ext>
            </a:extLst>
          </p:cNvPr>
          <p:cNvCxnSpPr/>
          <p:nvPr/>
        </p:nvCxnSpPr>
        <p:spPr>
          <a:xfrm rot="10800000" flipV="1">
            <a:off x="6936299" y="1023547"/>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F5FC5802-A3AF-4D39-8E59-4B82BCF697FE}"/>
              </a:ext>
            </a:extLst>
          </p:cNvPr>
          <p:cNvCxnSpPr/>
          <p:nvPr/>
        </p:nvCxnSpPr>
        <p:spPr>
          <a:xfrm>
            <a:off x="7429126" y="1855367"/>
            <a:ext cx="29094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6B6E8E61-D95E-4374-8837-98D8527669F4}"/>
              </a:ext>
            </a:extLst>
          </p:cNvPr>
          <p:cNvSpPr txBox="1"/>
          <p:nvPr/>
        </p:nvSpPr>
        <p:spPr>
          <a:xfrm>
            <a:off x="7536003" y="1582235"/>
            <a:ext cx="243444" cy="276999"/>
          </a:xfrm>
          <a:prstGeom prst="rect">
            <a:avLst/>
          </a:prstGeom>
          <a:noFill/>
        </p:spPr>
        <p:txBody>
          <a:bodyPr wrap="square" rtlCol="0">
            <a:spAutoFit/>
          </a:bodyPr>
          <a:lstStyle/>
          <a:p>
            <a:r>
              <a:rPr lang="en-US" sz="1200" dirty="0">
                <a:latin typeface="+mn-lt"/>
              </a:rPr>
              <a:t>x</a:t>
            </a:r>
          </a:p>
        </p:txBody>
      </p:sp>
      <p:sp>
        <p:nvSpPr>
          <p:cNvPr id="69" name="Rectangle 68">
            <a:extLst>
              <a:ext uri="{FF2B5EF4-FFF2-40B4-BE49-F238E27FC236}">
                <a16:creationId xmlns:a16="http://schemas.microsoft.com/office/drawing/2014/main" id="{5E39E446-C4D6-42A2-81DA-EEF1B14B9EC6}"/>
              </a:ext>
            </a:extLst>
          </p:cNvPr>
          <p:cNvSpPr/>
          <p:nvPr/>
        </p:nvSpPr>
        <p:spPr>
          <a:xfrm>
            <a:off x="7305255" y="5284815"/>
            <a:ext cx="4165307" cy="461665"/>
          </a:xfrm>
          <a:prstGeom prst="rect">
            <a:avLst/>
          </a:prstGeom>
        </p:spPr>
        <p:txBody>
          <a:bodyPr wrap="none">
            <a:spAutoFit/>
          </a:bodyPr>
          <a:lstStyle/>
          <a:p>
            <a:r>
              <a:rPr lang="en-US" dirty="0"/>
              <a:t>So far Considered: Drift Term</a:t>
            </a:r>
          </a:p>
        </p:txBody>
      </p:sp>
    </p:spTree>
    <p:extLst>
      <p:ext uri="{BB962C8B-B14F-4D97-AF65-F5344CB8AC3E}">
        <p14:creationId xmlns:p14="http://schemas.microsoft.com/office/powerpoint/2010/main" val="29124647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29" grpId="0" animBg="1"/>
      <p:bldP spid="31" grpId="0" animBg="1"/>
      <p:bldP spid="33" grpId="0" animBg="1"/>
      <p:bldP spid="35" grpId="0" animBg="1"/>
      <p:bldP spid="37" grpId="0" animBg="1"/>
      <p:bldP spid="41" grpId="0" animBg="1"/>
      <p:bldP spid="43" grpId="0" animBg="1"/>
      <p:bldP spid="45" grpId="0" animBg="1"/>
      <p:bldP spid="47" grpId="0" animBg="1"/>
      <p:bldP spid="4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Diffusion Flux …</a:t>
            </a:r>
          </a:p>
        </p:txBody>
      </p:sp>
      <mc:AlternateContent xmlns:mc="http://schemas.openxmlformats.org/markup-compatibility/2006" xmlns:a14="http://schemas.microsoft.com/office/drawing/2010/main">
        <mc:Choice Requires="a14">
          <p:sp>
            <p:nvSpPr>
              <p:cNvPr id="5" name="Object 6"/>
              <p:cNvSpPr txBox="1"/>
              <p:nvPr/>
            </p:nvSpPr>
            <p:spPr bwMode="auto">
              <a:xfrm>
                <a:off x="2058986" y="4518318"/>
                <a:ext cx="9675814" cy="1353959"/>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m:r>
                        <a:rPr lang="en-US" i="1" smtClean="0">
                          <a:solidFill>
                            <a:srgbClr val="000000"/>
                          </a:solidFill>
                          <a:latin typeface="Cambria Math" panose="02040503050406030204" pitchFamily="18" charset="0"/>
                        </a:rPr>
                        <m:t>𝐽</m:t>
                      </m:r>
                      <m:r>
                        <a:rPr lang="en-US"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𝑞</m:t>
                      </m:r>
                      <m:f>
                        <m:fPr>
                          <m:type m:val="lin"/>
                          <m:ctrlPr>
                            <a:rPr lang="en-US" i="1">
                              <a:solidFill>
                                <a:srgbClr val="000000"/>
                              </a:solidFill>
                              <a:latin typeface="Cambria Math" panose="02040503050406030204" pitchFamily="18" charset="0"/>
                            </a:rPr>
                          </m:ctrlPr>
                        </m:fPr>
                        <m:num>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d>
                                <m:dPr>
                                  <m:ctrlPr>
                                    <a:rPr lang="en-US" i="1">
                                      <a:solidFill>
                                        <a:srgbClr val="0000FF"/>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(0)+</m:t>
                                      </m:r>
                                      <m:r>
                                        <a:rPr lang="en-US" i="1">
                                          <a:solidFill>
                                            <a:srgbClr val="0000FF"/>
                                          </a:solidFill>
                                          <a:latin typeface="Cambria Math" panose="02040503050406030204" pitchFamily="18" charset="0"/>
                                        </a:rPr>
                                        <m:t>𝑝</m:t>
                                      </m:r>
                                      <m:r>
                                        <a:rPr lang="en-US" i="1">
                                          <a:solidFill>
                                            <a:srgbClr val="0000FF"/>
                                          </a:solidFill>
                                          <a:latin typeface="Cambria Math" panose="02040503050406030204" pitchFamily="18" charset="0"/>
                                        </a:rPr>
                                        <m:t>(0)−</m:t>
                                      </m:r>
                                      <m:f>
                                        <m:fPr>
                                          <m:ctrlPr>
                                            <a:rPr lang="en-US" i="1">
                                              <a:solidFill>
                                                <a:srgbClr val="0000FF"/>
                                              </a:solidFill>
                                              <a:latin typeface="Cambria Math" panose="02040503050406030204" pitchFamily="18" charset="0"/>
                                            </a:rPr>
                                          </m:ctrlPr>
                                        </m:fPr>
                                        <m:num>
                                          <m:r>
                                            <a:rPr lang="en-US" i="1">
                                              <a:solidFill>
                                                <a:srgbClr val="0000FF"/>
                                              </a:solidFill>
                                              <a:latin typeface="Cambria Math" panose="02040503050406030204" pitchFamily="18" charset="0"/>
                                            </a:rPr>
                                            <m:t>𝑑𝑝</m:t>
                                          </m:r>
                                        </m:num>
                                        <m:den>
                                          <m:r>
                                            <a:rPr lang="en-US" i="1">
                                              <a:solidFill>
                                                <a:srgbClr val="0000FF"/>
                                              </a:solidFill>
                                              <a:latin typeface="Cambria Math" panose="02040503050406030204" pitchFamily="18" charset="0"/>
                                            </a:rPr>
                                            <m:t>𝑑𝑥</m:t>
                                          </m:r>
                                        </m:den>
                                      </m:f>
                                      <m:r>
                                        <a:rPr lang="en-US" i="1">
                                          <a:solidFill>
                                            <a:srgbClr val="0000FF"/>
                                          </a:solidFill>
                                          <a:latin typeface="Cambria Math" panose="02040503050406030204" pitchFamily="18" charset="0"/>
                                        </a:rPr>
                                        <m:t>𝑙</m:t>
                                      </m:r>
                                    </m:num>
                                    <m:den>
                                      <m:r>
                                        <a:rPr lang="en-US" i="1">
                                          <a:solidFill>
                                            <a:srgbClr val="0000FF"/>
                                          </a:solidFill>
                                          <a:latin typeface="Cambria Math" panose="02040503050406030204" pitchFamily="18" charset="0"/>
                                        </a:rPr>
                                        <m:t>2</m:t>
                                      </m:r>
                                    </m:den>
                                  </m:f>
                                </m:e>
                              </m:d>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𝑙</m:t>
                              </m:r>
                              <m:r>
                                <a:rPr lang="en-US" i="1">
                                  <a:solidFill>
                                    <a:srgbClr val="000000"/>
                                  </a:solidFill>
                                  <a:latin typeface="Cambria Math" panose="02040503050406030204" pitchFamily="18" charset="0"/>
                                </a:rPr>
                                <m:t>+</m:t>
                              </m:r>
                              <m:d>
                                <m:dPr>
                                  <m:ctrlPr>
                                    <a:rPr lang="en-US" i="1">
                                      <a:solidFill>
                                        <a:srgbClr val="FF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(0)+</m:t>
                                      </m:r>
                                      <m:r>
                                        <a:rPr lang="en-US" i="1">
                                          <a:solidFill>
                                            <a:srgbClr val="FF0000"/>
                                          </a:solidFill>
                                          <a:latin typeface="Cambria Math" panose="02040503050406030204" pitchFamily="18" charset="0"/>
                                        </a:rPr>
                                        <m:t>𝑝</m:t>
                                      </m:r>
                                      <m:r>
                                        <a:rPr lang="en-US" i="1">
                                          <a:solidFill>
                                            <a:srgbClr val="FF0000"/>
                                          </a:solidFill>
                                          <a:latin typeface="Cambria Math" panose="02040503050406030204" pitchFamily="18" charset="0"/>
                                        </a:rPr>
                                        <m:t>(0)+</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𝑑𝑝</m:t>
                                          </m:r>
                                        </m:num>
                                        <m:den>
                                          <m:r>
                                            <a:rPr lang="en-US" i="1">
                                              <a:solidFill>
                                                <a:srgbClr val="FF0000"/>
                                              </a:solidFill>
                                              <a:latin typeface="Cambria Math" panose="02040503050406030204" pitchFamily="18" charset="0"/>
                                            </a:rPr>
                                            <m:t>𝑑𝑥</m:t>
                                          </m:r>
                                        </m:den>
                                      </m:f>
                                      <m:r>
                                        <a:rPr lang="en-US" i="1">
                                          <a:solidFill>
                                            <a:srgbClr val="FF0000"/>
                                          </a:solidFill>
                                          <a:latin typeface="Cambria Math" panose="02040503050406030204" pitchFamily="18" charset="0"/>
                                        </a:rPr>
                                        <m:t>𝑙</m:t>
                                      </m:r>
                                    </m:num>
                                    <m:den>
                                      <m:r>
                                        <a:rPr lang="en-US" i="1">
                                          <a:solidFill>
                                            <a:srgbClr val="FF0000"/>
                                          </a:solidFill>
                                          <a:latin typeface="Cambria Math" panose="02040503050406030204" pitchFamily="18" charset="0"/>
                                        </a:rPr>
                                        <m:t>2</m:t>
                                      </m:r>
                                    </m:den>
                                  </m:f>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𝑙</m:t>
                                  </m:r>
                                </m:e>
                              </m:d>
                            </m:e>
                          </m:d>
                        </m:num>
                        <m:den>
                          <m:f>
                            <m:fPr>
                              <m:ctrlPr>
                                <a:rPr lang="en-US" i="1">
                                  <a:solidFill>
                                    <a:srgbClr val="FF00FF"/>
                                  </a:solidFill>
                                  <a:latin typeface="Cambria Math" panose="02040503050406030204" pitchFamily="18" charset="0"/>
                                </a:rPr>
                              </m:ctrlPr>
                            </m:fPr>
                            <m:num>
                              <m:r>
                                <a:rPr lang="en-US" i="1">
                                  <a:solidFill>
                                    <a:srgbClr val="FF00FF"/>
                                  </a:solidFill>
                                  <a:latin typeface="Cambria Math" panose="02040503050406030204" pitchFamily="18" charset="0"/>
                                </a:rPr>
                                <m:t>𝑙</m:t>
                              </m:r>
                            </m:num>
                            <m:den>
                              <m:sSub>
                                <m:sSubPr>
                                  <m:ctrlPr>
                                    <a:rPr lang="en-US" i="1">
                                      <a:solidFill>
                                        <a:srgbClr val="FF00FF"/>
                                      </a:solidFill>
                                      <a:latin typeface="Cambria Math" panose="02040503050406030204" pitchFamily="18" charset="0"/>
                                    </a:rPr>
                                  </m:ctrlPr>
                                </m:sSubPr>
                                <m:e>
                                  <m:r>
                                    <a:rPr lang="en-US" i="1">
                                      <a:solidFill>
                                        <a:srgbClr val="FF00FF"/>
                                      </a:solidFill>
                                      <a:latin typeface="Cambria Math" panose="02040503050406030204" pitchFamily="18" charset="0"/>
                                    </a:rPr>
                                    <m:t>𝜐</m:t>
                                  </m:r>
                                </m:e>
                                <m:sub>
                                  <m:r>
                                    <a:rPr lang="en-US" i="1">
                                      <a:solidFill>
                                        <a:srgbClr val="FF00FF"/>
                                      </a:solidFill>
                                      <a:latin typeface="Cambria Math" panose="02040503050406030204" pitchFamily="18" charset="0"/>
                                    </a:rPr>
                                    <m:t>𝑡ℎ</m:t>
                                  </m:r>
                                </m:sub>
                              </m:sSub>
                            </m:den>
                          </m:f>
                        </m:den>
                      </m:f>
                    </m:oMath>
                  </m:oMathPara>
                </a14:m>
                <a:endParaRPr lang="en-US" dirty="0"/>
              </a:p>
            </p:txBody>
          </p:sp>
        </mc:Choice>
        <mc:Fallback xmlns="">
          <p:sp>
            <p:nvSpPr>
              <p:cNvPr id="5" name="Object 6"/>
              <p:cNvSpPr txBox="1">
                <a:spLocks noRot="1" noChangeAspect="1" noMove="1" noResize="1" noEditPoints="1" noAdjustHandles="1" noChangeArrowheads="1" noChangeShapeType="1" noTextEdit="1"/>
              </p:cNvSpPr>
              <p:nvPr/>
            </p:nvSpPr>
            <p:spPr bwMode="auto">
              <a:xfrm>
                <a:off x="2058986" y="4518318"/>
                <a:ext cx="9675814" cy="1353959"/>
              </a:xfrm>
              <a:prstGeom prst="rect">
                <a:avLst/>
              </a:prstGeom>
              <a:blipFill>
                <a:blip r:embed="rId3"/>
                <a:stretch>
                  <a:fillRect/>
                </a:stretch>
              </a:blipFill>
              <a:ln>
                <a:noFill/>
              </a:ln>
              <a:effectLst/>
            </p:spPr>
            <p:txBody>
              <a:bodyPr/>
              <a:lstStyle/>
              <a:p>
                <a:r>
                  <a:rPr lang="en-US">
                    <a:noFill/>
                  </a:rPr>
                  <a:t> </a:t>
                </a:r>
              </a:p>
            </p:txBody>
          </p:sp>
        </mc:Fallback>
      </mc:AlternateContent>
      <p:pic>
        <p:nvPicPr>
          <p:cNvPr id="7" name="Picture 5"/>
          <p:cNvPicPr>
            <a:picLocks noChangeAspect="1" noChangeArrowheads="1"/>
          </p:cNvPicPr>
          <p:nvPr/>
        </p:nvPicPr>
        <p:blipFill>
          <a:blip r:embed="rId4" cstate="print"/>
          <a:srcRect/>
          <a:stretch>
            <a:fillRect/>
          </a:stretch>
        </p:blipFill>
        <p:spPr bwMode="auto">
          <a:xfrm>
            <a:off x="5133114" y="1930800"/>
            <a:ext cx="2230437" cy="2416175"/>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8" name="Object 8"/>
              <p:cNvSpPr txBox="1"/>
              <p:nvPr/>
            </p:nvSpPr>
            <p:spPr bwMode="auto">
              <a:xfrm>
                <a:off x="3852502" y="5869170"/>
                <a:ext cx="1896586"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b="0" i="1" smtClean="0">
                          <a:solidFill>
                            <a:srgbClr val="000000"/>
                          </a:solidFill>
                          <a:latin typeface="Cambria Math" panose="02040503050406030204" pitchFamily="18" charset="0"/>
                        </a:rPr>
                        <m:t>𝐽</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𝑞𝑙</m:t>
                      </m:r>
                      <m:r>
                        <a:rPr lang="en-US" i="1">
                          <a:solidFill>
                            <a:srgbClr val="FF0000"/>
                          </a:solidFill>
                          <a:latin typeface="Cambria Math" panose="02040503050406030204" pitchFamily="18" charset="0"/>
                        </a:rPr>
                        <m:t>𝜐</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oMath>
                  </m:oMathPara>
                </a14:m>
                <a:endParaRPr lang="en-US" dirty="0"/>
              </a:p>
            </p:txBody>
          </p:sp>
        </mc:Choice>
        <mc:Fallback xmlns="">
          <p:sp>
            <p:nvSpPr>
              <p:cNvPr id="8" name="Object 8"/>
              <p:cNvSpPr txBox="1">
                <a:spLocks noRot="1" noChangeAspect="1" noMove="1" noResize="1" noEditPoints="1" noAdjustHandles="1" noChangeArrowheads="1" noChangeShapeType="1" noTextEdit="1"/>
              </p:cNvSpPr>
              <p:nvPr/>
            </p:nvSpPr>
            <p:spPr bwMode="auto">
              <a:xfrm>
                <a:off x="3852502" y="5869170"/>
                <a:ext cx="1896586" cy="982662"/>
              </a:xfrm>
              <a:prstGeom prst="rect">
                <a:avLst/>
              </a:prstGeom>
              <a:blipFill>
                <a:blip r:embed="rId5"/>
                <a:stretch>
                  <a:fillRect/>
                </a:stretch>
              </a:blipFill>
              <a:ln>
                <a:noFill/>
              </a:ln>
              <a:effectLst/>
            </p:spPr>
            <p:txBody>
              <a:bodyPr/>
              <a:lstStyle/>
              <a:p>
                <a:r>
                  <a:rPr lang="en-US">
                    <a:noFill/>
                  </a:rPr>
                  <a:t> </a:t>
                </a:r>
              </a:p>
            </p:txBody>
          </p:sp>
        </mc:Fallback>
      </mc:AlternateContent>
      <p:sp>
        <p:nvSpPr>
          <p:cNvPr id="9" name="Freeform 10"/>
          <p:cNvSpPr>
            <a:spLocks/>
          </p:cNvSpPr>
          <p:nvPr/>
        </p:nvSpPr>
        <p:spPr bwMode="auto">
          <a:xfrm>
            <a:off x="6163890" y="2984104"/>
            <a:ext cx="278910" cy="1113633"/>
          </a:xfrm>
          <a:custGeom>
            <a:avLst/>
            <a:gdLst>
              <a:gd name="connsiteX0" fmla="*/ 0 w 160"/>
              <a:gd name="connsiteY0" fmla="*/ 80 h 696"/>
              <a:gd name="connsiteX1" fmla="*/ 80 w 160"/>
              <a:gd name="connsiteY1" fmla="*/ 48 h 696"/>
              <a:gd name="connsiteX2" fmla="*/ 160 w 160"/>
              <a:gd name="connsiteY2" fmla="*/ 0 h 696"/>
              <a:gd name="connsiteX3" fmla="*/ 160 w 160"/>
              <a:gd name="connsiteY3" fmla="*/ 696 h 696"/>
              <a:gd name="connsiteX4" fmla="*/ 0 w 160"/>
              <a:gd name="connsiteY4" fmla="*/ 696 h 696"/>
              <a:gd name="connsiteX5" fmla="*/ 0 w 160"/>
              <a:gd name="connsiteY5" fmla="*/ 80 h 696"/>
              <a:gd name="connsiteX0" fmla="*/ 0 w 160"/>
              <a:gd name="connsiteY0" fmla="*/ 80 h 696"/>
              <a:gd name="connsiteX1" fmla="*/ 80 w 160"/>
              <a:gd name="connsiteY1" fmla="*/ 48 h 696"/>
              <a:gd name="connsiteX2" fmla="*/ 160 w 160"/>
              <a:gd name="connsiteY2" fmla="*/ 0 h 696"/>
              <a:gd name="connsiteX3" fmla="*/ 160 w 160"/>
              <a:gd name="connsiteY3" fmla="*/ 696 h 696"/>
              <a:gd name="connsiteX4" fmla="*/ 0 w 160"/>
              <a:gd name="connsiteY4" fmla="*/ 696 h 696"/>
              <a:gd name="connsiteX5" fmla="*/ 0 w 160"/>
              <a:gd name="connsiteY5" fmla="*/ 80 h 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 h="696">
                <a:moveTo>
                  <a:pt x="0" y="80"/>
                </a:moveTo>
                <a:lnTo>
                  <a:pt x="80" y="48"/>
                </a:lnTo>
                <a:lnTo>
                  <a:pt x="160" y="0"/>
                </a:lnTo>
                <a:lnTo>
                  <a:pt x="160" y="696"/>
                </a:lnTo>
                <a:lnTo>
                  <a:pt x="0" y="696"/>
                </a:lnTo>
                <a:lnTo>
                  <a:pt x="0" y="80"/>
                </a:lnTo>
                <a:close/>
              </a:path>
            </a:pathLst>
          </a:custGeom>
          <a:solidFill>
            <a:srgbClr val="FF0000"/>
          </a:solidFill>
          <a:ln w="12700" cap="flat" cmpd="sng">
            <a:solidFill>
              <a:schemeClr val="tx1"/>
            </a:solidFill>
            <a:prstDash val="solid"/>
            <a:round/>
            <a:headEnd type="none" w="med" len="med"/>
            <a:tailEnd type="none" w="med" len="med"/>
          </a:ln>
          <a:effectLst/>
        </p:spPr>
        <p:txBody>
          <a:bodyPr wrap="none" anchor="ctr"/>
          <a:lstStyle/>
          <a:p>
            <a:endParaRPr lang="en-US"/>
          </a:p>
        </p:txBody>
      </p:sp>
      <p:sp>
        <p:nvSpPr>
          <p:cNvPr id="10" name="Freeform 11"/>
          <p:cNvSpPr>
            <a:spLocks/>
          </p:cNvSpPr>
          <p:nvPr/>
        </p:nvSpPr>
        <p:spPr bwMode="auto">
          <a:xfrm>
            <a:off x="5898288" y="3099678"/>
            <a:ext cx="266700" cy="999646"/>
          </a:xfrm>
          <a:custGeom>
            <a:avLst/>
            <a:gdLst/>
            <a:ahLst/>
            <a:cxnLst>
              <a:cxn ang="0">
                <a:pos x="0" y="80"/>
              </a:cxn>
              <a:cxn ang="0">
                <a:pos x="80" y="48"/>
              </a:cxn>
              <a:cxn ang="0">
                <a:pos x="160" y="0"/>
              </a:cxn>
              <a:cxn ang="0">
                <a:pos x="160" y="696"/>
              </a:cxn>
              <a:cxn ang="0">
                <a:pos x="0" y="696"/>
              </a:cxn>
              <a:cxn ang="0">
                <a:pos x="0" y="80"/>
              </a:cxn>
            </a:cxnLst>
            <a:rect l="0" t="0" r="r" b="b"/>
            <a:pathLst>
              <a:path w="160" h="696">
                <a:moveTo>
                  <a:pt x="0" y="80"/>
                </a:moveTo>
                <a:lnTo>
                  <a:pt x="80" y="48"/>
                </a:lnTo>
                <a:lnTo>
                  <a:pt x="160" y="0"/>
                </a:lnTo>
                <a:lnTo>
                  <a:pt x="160" y="696"/>
                </a:lnTo>
                <a:lnTo>
                  <a:pt x="0" y="696"/>
                </a:lnTo>
                <a:lnTo>
                  <a:pt x="0" y="80"/>
                </a:lnTo>
                <a:close/>
              </a:path>
            </a:pathLst>
          </a:custGeom>
          <a:solidFill>
            <a:srgbClr val="0058DE"/>
          </a:solidFill>
          <a:ln w="12700" cap="flat" cmpd="sng">
            <a:solidFill>
              <a:schemeClr val="tx1"/>
            </a:solidFill>
            <a:prstDash val="solid"/>
            <a:round/>
            <a:headEnd type="none" w="med" len="med"/>
            <a:tailEnd type="none" w="med" len="med"/>
          </a:ln>
          <a:effectLst/>
        </p:spPr>
        <p:txBody>
          <a:bodyPr wrap="none" anchor="ctr"/>
          <a:lstStyle/>
          <a:p>
            <a:endParaRPr lang="en-US"/>
          </a:p>
        </p:txBody>
      </p:sp>
      <p:sp>
        <p:nvSpPr>
          <p:cNvPr id="11" name="Rectangle 10"/>
          <p:cNvSpPr/>
          <p:nvPr/>
        </p:nvSpPr>
        <p:spPr>
          <a:xfrm>
            <a:off x="5226255" y="813204"/>
            <a:ext cx="2143495" cy="1048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p:cNvCxnSpPr/>
          <p:nvPr/>
        </p:nvCxnSpPr>
        <p:spPr>
          <a:xfrm rot="5400000">
            <a:off x="5102689" y="1331522"/>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5548696" y="1334256"/>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5978051" y="1344084"/>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399625" y="1352069"/>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5774771" y="1283098"/>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766854" y="144143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a:stCxn id="21" idx="6"/>
          </p:cNvCxnSpPr>
          <p:nvPr/>
        </p:nvCxnSpPr>
        <p:spPr>
          <a:xfrm>
            <a:off x="5885129" y="1346161"/>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2" idx="2"/>
          </p:cNvCxnSpPr>
          <p:nvPr/>
        </p:nvCxnSpPr>
        <p:spPr>
          <a:xfrm rot="10800000" flipV="1">
            <a:off x="5624078" y="150449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6229990" y="99017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a:stCxn id="27" idx="6"/>
          </p:cNvCxnSpPr>
          <p:nvPr/>
        </p:nvCxnSpPr>
        <p:spPr>
          <a:xfrm>
            <a:off x="6340348" y="1053237"/>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6216137" y="1326642"/>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a:stCxn id="29" idx="6"/>
          </p:cNvCxnSpPr>
          <p:nvPr/>
        </p:nvCxnSpPr>
        <p:spPr>
          <a:xfrm>
            <a:off x="6326495" y="138970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6651564" y="1156429"/>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a:stCxn id="31" idx="6"/>
          </p:cNvCxnSpPr>
          <p:nvPr/>
        </p:nvCxnSpPr>
        <p:spPr>
          <a:xfrm>
            <a:off x="6761922" y="1219492"/>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6655524" y="8575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p:cNvCxnSpPr>
            <a:stCxn id="33" idx="6"/>
          </p:cNvCxnSpPr>
          <p:nvPr/>
        </p:nvCxnSpPr>
        <p:spPr>
          <a:xfrm>
            <a:off x="6765882" y="920629"/>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647605" y="1455291"/>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a:stCxn id="35" idx="6"/>
          </p:cNvCxnSpPr>
          <p:nvPr/>
        </p:nvCxnSpPr>
        <p:spPr>
          <a:xfrm>
            <a:off x="6757963" y="1518354"/>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6222073" y="116038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a:stCxn id="39" idx="2"/>
          </p:cNvCxnSpPr>
          <p:nvPr/>
        </p:nvCxnSpPr>
        <p:spPr>
          <a:xfrm rot="10800000" flipV="1">
            <a:off x="6079297" y="122344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6214157" y="1479042"/>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p:cNvCxnSpPr>
            <a:stCxn id="41" idx="2"/>
          </p:cNvCxnSpPr>
          <p:nvPr/>
        </p:nvCxnSpPr>
        <p:spPr>
          <a:xfrm rot="10800000" flipV="1">
            <a:off x="6071381" y="1542104"/>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6653542" y="10099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p:cNvCxnSpPr>
            <a:stCxn id="43" idx="2"/>
          </p:cNvCxnSpPr>
          <p:nvPr/>
        </p:nvCxnSpPr>
        <p:spPr>
          <a:xfrm rot="10800000" flipV="1">
            <a:off x="6510766" y="1073028"/>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653542" y="130091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Arrow Connector 45"/>
          <p:cNvCxnSpPr>
            <a:stCxn id="45" idx="2"/>
          </p:cNvCxnSpPr>
          <p:nvPr/>
        </p:nvCxnSpPr>
        <p:spPr>
          <a:xfrm rot="10800000" flipV="1">
            <a:off x="6510766" y="1363972"/>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6647605" y="159779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p:cNvCxnSpPr>
            <a:stCxn id="47" idx="2"/>
          </p:cNvCxnSpPr>
          <p:nvPr/>
        </p:nvCxnSpPr>
        <p:spPr>
          <a:xfrm rot="10800000" flipV="1">
            <a:off x="6504829" y="1660856"/>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7092929" y="173436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a:stCxn id="49" idx="2"/>
          </p:cNvCxnSpPr>
          <p:nvPr/>
        </p:nvCxnSpPr>
        <p:spPr>
          <a:xfrm rot="10800000" flipV="1">
            <a:off x="6950153" y="1797422"/>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7085014" y="16195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p:cNvCxnSpPr>
            <a:stCxn id="51" idx="6"/>
          </p:cNvCxnSpPr>
          <p:nvPr/>
        </p:nvCxnSpPr>
        <p:spPr>
          <a:xfrm>
            <a:off x="7195372" y="1682629"/>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7079074" y="1482998"/>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7079076" y="134643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7073137" y="122174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7073137" y="1085175"/>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7073138" y="95454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7067200" y="81798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a:off x="7187455" y="141345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7187455" y="1164073"/>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7181518" y="87906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10800000" flipV="1">
            <a:off x="6942236" y="1546061"/>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10800000" flipV="1">
            <a:off x="6942236" y="129667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10800000" flipV="1">
            <a:off x="6936299" y="1023547"/>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7429126" y="1855367"/>
            <a:ext cx="29094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7536003" y="1582235"/>
            <a:ext cx="243444" cy="276999"/>
          </a:xfrm>
          <a:prstGeom prst="rect">
            <a:avLst/>
          </a:prstGeom>
          <a:noFill/>
        </p:spPr>
        <p:txBody>
          <a:bodyPr wrap="square" rtlCol="0">
            <a:spAutoFit/>
          </a:bodyPr>
          <a:lstStyle/>
          <a:p>
            <a:r>
              <a:rPr lang="en-US" sz="1200" dirty="0">
                <a:latin typeface="+mn-lt"/>
              </a:rPr>
              <a:t>x</a:t>
            </a:r>
          </a:p>
        </p:txBody>
      </p:sp>
      <p:cxnSp>
        <p:nvCxnSpPr>
          <p:cNvPr id="62" name="Straight Arrow Connector 61"/>
          <p:cNvCxnSpPr/>
          <p:nvPr/>
        </p:nvCxnSpPr>
        <p:spPr>
          <a:xfrm rot="10800000" flipV="1">
            <a:off x="4507043" y="3765876"/>
            <a:ext cx="1484026" cy="8094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6320852" y="3705917"/>
            <a:ext cx="1079292" cy="85443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82309" y="1224822"/>
            <a:ext cx="4926519"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a:t>Assuming independent random motion </a:t>
            </a:r>
          </a:p>
          <a:p>
            <a:pPr marL="342900" indent="-342900">
              <a:buFont typeface="Arial" panose="020B0604020202020204" pitchFamily="34" charset="0"/>
              <a:buChar char="•"/>
            </a:pPr>
            <a:r>
              <a:rPr lang="en-US" sz="2000" dirty="0"/>
              <a:t>Electrons move on average (at each x) </a:t>
            </a:r>
          </a:p>
          <a:p>
            <a:pPr marL="800100" lvl="1" indent="-342900">
              <a:buFont typeface="Arial" panose="020B0604020202020204" pitchFamily="34" charset="0"/>
              <a:buChar char="•"/>
            </a:pPr>
            <a:r>
              <a:rPr lang="en-US" sz="2000" dirty="0"/>
              <a:t>half to left, </a:t>
            </a:r>
          </a:p>
          <a:p>
            <a:pPr marL="800100" lvl="1" indent="-342900">
              <a:buFont typeface="Arial" panose="020B0604020202020204" pitchFamily="34" charset="0"/>
              <a:buChar char="•"/>
            </a:pPr>
            <a:r>
              <a:rPr lang="en-US" sz="2000" dirty="0"/>
              <a:t>half to right </a:t>
            </a:r>
          </a:p>
          <a:p>
            <a:r>
              <a:rPr lang="en-US" sz="2000" dirty="0">
                <a:sym typeface="Wingdings"/>
              </a:rPr>
              <a:t>NET movement of electrons to left</a:t>
            </a:r>
          </a:p>
          <a:p>
            <a:pPr marL="342900" indent="-342900">
              <a:buFont typeface="Arial" panose="020B0604020202020204" pitchFamily="34" charset="0"/>
              <a:buChar char="•"/>
            </a:pPr>
            <a:r>
              <a:rPr lang="en-US" sz="2000" dirty="0">
                <a:sym typeface="Wingdings"/>
              </a:rPr>
              <a:t>i.e. against the gradient. </a:t>
            </a:r>
          </a:p>
          <a:p>
            <a:pPr marL="342900" indent="-342900">
              <a:buFont typeface="Arial" panose="020B0604020202020204" pitchFamily="34" charset="0"/>
              <a:buChar char="•"/>
            </a:pPr>
            <a:r>
              <a:rPr lang="en-US" sz="2000" dirty="0">
                <a:sym typeface="Wingdings"/>
              </a:rPr>
              <a:t>Opposite sign for holes.</a:t>
            </a:r>
            <a:endParaRPr lang="en-US" sz="2000" dirty="0"/>
          </a:p>
        </p:txBody>
      </p:sp>
      <mc:AlternateContent xmlns:mc="http://schemas.openxmlformats.org/markup-compatibility/2006" xmlns:a14="http://schemas.microsoft.com/office/drawing/2010/main">
        <mc:Choice Requires="a14">
          <p:sp>
            <p:nvSpPr>
              <p:cNvPr id="65" name="Object 6">
                <a:extLst>
                  <a:ext uri="{FF2B5EF4-FFF2-40B4-BE49-F238E27FC236}">
                    <a16:creationId xmlns:a16="http://schemas.microsoft.com/office/drawing/2014/main" id="{7DED9B88-FC45-42D7-9FB4-1589817FBC39}"/>
                  </a:ext>
                </a:extLst>
              </p:cNvPr>
              <p:cNvSpPr txBox="1"/>
              <p:nvPr/>
            </p:nvSpPr>
            <p:spPr bwMode="auto">
              <a:xfrm>
                <a:off x="7085310" y="2117242"/>
                <a:ext cx="2230437" cy="723331"/>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m:r>
                        <a:rPr lang="en-US" i="1" smtClean="0">
                          <a:solidFill>
                            <a:srgbClr val="000000"/>
                          </a:solidFill>
                          <a:latin typeface="Cambria Math" panose="02040503050406030204" pitchFamily="18" charset="0"/>
                        </a:rPr>
                        <m:t>𝐽</m:t>
                      </m:r>
                      <m:r>
                        <a:rPr lang="en-US"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𝑞𝑝</m:t>
                      </m:r>
                      <m:sSub>
                        <m:sSubPr>
                          <m:ctrlPr>
                            <a:rPr lang="en-US" i="1">
                              <a:solidFill>
                                <a:srgbClr val="FF00FF"/>
                              </a:solidFill>
                              <a:latin typeface="Cambria Math" panose="02040503050406030204" pitchFamily="18" charset="0"/>
                            </a:rPr>
                          </m:ctrlPr>
                        </m:sSubPr>
                        <m:e>
                          <m:r>
                            <a:rPr lang="en-US" i="1">
                              <a:solidFill>
                                <a:srgbClr val="FF00FF"/>
                              </a:solidFill>
                              <a:latin typeface="Cambria Math" panose="02040503050406030204" pitchFamily="18" charset="0"/>
                            </a:rPr>
                            <m:t>𝜐</m:t>
                          </m:r>
                        </m:e>
                        <m:sub>
                          <m:r>
                            <a:rPr lang="en-US" i="1">
                              <a:solidFill>
                                <a:srgbClr val="FF00FF"/>
                              </a:solidFill>
                              <a:latin typeface="Cambria Math" panose="02040503050406030204" pitchFamily="18" charset="0"/>
                            </a:rPr>
                            <m:t>𝑡ℎ</m:t>
                          </m:r>
                        </m:sub>
                      </m:sSub>
                    </m:oMath>
                  </m:oMathPara>
                </a14:m>
                <a:endParaRPr lang="en-US" dirty="0"/>
              </a:p>
            </p:txBody>
          </p:sp>
        </mc:Choice>
        <mc:Fallback xmlns="">
          <p:sp>
            <p:nvSpPr>
              <p:cNvPr id="65" name="Object 6">
                <a:extLst>
                  <a:ext uri="{FF2B5EF4-FFF2-40B4-BE49-F238E27FC236}">
                    <a16:creationId xmlns:a16="http://schemas.microsoft.com/office/drawing/2014/main" id="{7DED9B88-FC45-42D7-9FB4-1589817FBC39}"/>
                  </a:ext>
                </a:extLst>
              </p:cNvPr>
              <p:cNvSpPr txBox="1">
                <a:spLocks noRot="1" noChangeAspect="1" noMove="1" noResize="1" noEditPoints="1" noAdjustHandles="1" noChangeArrowheads="1" noChangeShapeType="1" noTextEdit="1"/>
              </p:cNvSpPr>
              <p:nvPr/>
            </p:nvSpPr>
            <p:spPr bwMode="auto">
              <a:xfrm>
                <a:off x="7085310" y="2117242"/>
                <a:ext cx="2230437" cy="723331"/>
              </a:xfrm>
              <a:prstGeom prst="rect">
                <a:avLst/>
              </a:prstGeom>
              <a:blipFill>
                <a:blip r:embed="rId6"/>
                <a:stretch>
                  <a:fillRect l="-1913"/>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Object 6">
                <a:extLst>
                  <a:ext uri="{FF2B5EF4-FFF2-40B4-BE49-F238E27FC236}">
                    <a16:creationId xmlns:a16="http://schemas.microsoft.com/office/drawing/2014/main" id="{E151EDE8-9089-4500-8774-FA5F4650A90C}"/>
                  </a:ext>
                </a:extLst>
              </p:cNvPr>
              <p:cNvSpPr txBox="1"/>
              <p:nvPr/>
            </p:nvSpPr>
            <p:spPr bwMode="auto">
              <a:xfrm>
                <a:off x="7079076" y="2879464"/>
                <a:ext cx="4991474" cy="970275"/>
              </a:xfrm>
              <a:prstGeom prst="rect">
                <a:avLst/>
              </a:prstGeom>
              <a:noFill/>
              <a:ln>
                <a:noFill/>
              </a:ln>
              <a:effectLst/>
            </p:spPr>
            <p:txBody>
              <a:bodyPr>
                <a:normAutofit/>
              </a:bodyPr>
              <a:lstStyle/>
              <a:p>
                <a:pPr/>
                <a14:m>
                  <m:oMathPara xmlns:m="http://schemas.openxmlformats.org/officeDocument/2006/math">
                    <m:oMathParaPr>
                      <m:jc m:val="left"/>
                    </m:oMathParaPr>
                    <m:oMath>
                      <m:r>
                        <a:rPr lang="en-US" sz="2000" i="1" smtClean="0">
                          <a:solidFill>
                            <a:srgbClr val="000000"/>
                          </a:solidFill>
                          <a:latin typeface="Cambria Math" panose="02040503050406030204" pitchFamily="18" charset="0"/>
                        </a:rPr>
                        <m:t>𝐽</m:t>
                      </m:r>
                      <m:r>
                        <a:rPr lang="en-US" sz="200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𝑞</m:t>
                      </m:r>
                      <m:d>
                        <m:dPr>
                          <m:begChr m:val="["/>
                          <m:endChr m:val="]"/>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m:t>
                          </m:r>
                          <m:r>
                            <a:rPr lang="en-US" sz="2000" i="1">
                              <a:solidFill>
                                <a:srgbClr val="0000FF"/>
                              </a:solidFill>
                              <a:latin typeface="Cambria Math" panose="02040503050406030204" pitchFamily="18" charset="0"/>
                            </a:rPr>
                            <m:t>𝑝</m:t>
                          </m:r>
                          <m:r>
                            <a:rPr lang="en-US" sz="2000" i="1">
                              <a:solidFill>
                                <a:srgbClr val="0000FF"/>
                              </a:solidFill>
                              <a:latin typeface="Cambria Math" panose="02040503050406030204" pitchFamily="18" charset="0"/>
                            </a:rPr>
                            <m:t>(</m:t>
                          </m:r>
                          <m:r>
                            <a:rPr lang="en-US" sz="2000" i="1">
                              <a:solidFill>
                                <a:srgbClr val="0000FF"/>
                              </a:solidFill>
                              <a:latin typeface="Cambria Math" panose="02040503050406030204" pitchFamily="18" charset="0"/>
                            </a:rPr>
                            <m:t>𝑏𝑙𝑢𝑒</m:t>
                          </m:r>
                          <m:r>
                            <a:rPr lang="en-US" sz="2000" i="1">
                              <a:solidFill>
                                <a:srgbClr val="0000FF"/>
                              </a:solidFill>
                              <a:latin typeface="Cambria Math" panose="02040503050406030204" pitchFamily="18" charset="0"/>
                            </a:rPr>
                            <m:t> </m:t>
                          </m:r>
                          <m:r>
                            <a:rPr lang="en-US" sz="2000" i="1">
                              <a:solidFill>
                                <a:srgbClr val="0000FF"/>
                              </a:solidFill>
                              <a:latin typeface="Cambria Math" panose="02040503050406030204" pitchFamily="18" charset="0"/>
                            </a:rPr>
                            <m:t>𝑎𝑟𝑒𝑎</m:t>
                          </m:r>
                          <m:r>
                            <a:rPr lang="en-US" sz="2000" i="1">
                              <a:solidFill>
                                <a:srgbClr val="0000FF"/>
                              </a:solidFill>
                              <a:latin typeface="Cambria Math" panose="02040503050406030204" pitchFamily="18" charset="0"/>
                            </a:rPr>
                            <m:t>) +</m:t>
                          </m:r>
                          <m:r>
                            <a:rPr lang="en-US" sz="2000" i="1" smtClean="0">
                              <a:solidFill>
                                <a:srgbClr val="FF0000"/>
                              </a:solidFill>
                              <a:latin typeface="Cambria Math" panose="02040503050406030204" pitchFamily="18" charset="0"/>
                            </a:rPr>
                            <m:t>𝑝</m:t>
                          </m:r>
                          <m:r>
                            <a:rPr lang="en-US" sz="2000" i="1" smtClean="0">
                              <a:solidFill>
                                <a:srgbClr val="FF0000"/>
                              </a:solidFill>
                              <a:latin typeface="Cambria Math" panose="02040503050406030204" pitchFamily="18" charset="0"/>
                            </a:rPr>
                            <m:t>(</m:t>
                          </m:r>
                          <m:r>
                            <a:rPr lang="en-US" sz="2000" i="1" smtClean="0">
                              <a:solidFill>
                                <a:srgbClr val="FF0000"/>
                              </a:solidFill>
                              <a:latin typeface="Cambria Math" panose="02040503050406030204" pitchFamily="18" charset="0"/>
                            </a:rPr>
                            <m:t>𝑟𝑒𝑑</m:t>
                          </m:r>
                          <m:r>
                            <a:rPr lang="en-US" sz="2000" i="1" smtClean="0">
                              <a:solidFill>
                                <a:srgbClr val="FF0000"/>
                              </a:solidFill>
                              <a:latin typeface="Cambria Math" panose="02040503050406030204" pitchFamily="18" charset="0"/>
                            </a:rPr>
                            <m:t> </m:t>
                          </m:r>
                          <m:r>
                            <a:rPr lang="en-US" sz="2000" i="1" smtClean="0">
                              <a:solidFill>
                                <a:srgbClr val="FF0000"/>
                              </a:solidFill>
                              <a:latin typeface="Cambria Math" panose="02040503050406030204" pitchFamily="18" charset="0"/>
                            </a:rPr>
                            <m:t>𝑎𝑟𝑒𝑎</m:t>
                          </m:r>
                          <m:r>
                            <a:rPr lang="en-US" sz="2000" i="1">
                              <a:solidFill>
                                <a:srgbClr val="000000"/>
                              </a:solidFill>
                              <a:latin typeface="Cambria Math" panose="02040503050406030204" pitchFamily="18" charset="0"/>
                            </a:rPr>
                            <m:t>) </m:t>
                          </m:r>
                        </m:e>
                      </m:d>
                      <m:sSub>
                        <m:sSubPr>
                          <m:ctrlPr>
                            <a:rPr lang="en-US" sz="2000" i="1">
                              <a:solidFill>
                                <a:srgbClr val="FF00FF"/>
                              </a:solidFill>
                              <a:latin typeface="Cambria Math" panose="02040503050406030204" pitchFamily="18" charset="0"/>
                            </a:rPr>
                          </m:ctrlPr>
                        </m:sSubPr>
                        <m:e>
                          <m:r>
                            <a:rPr lang="en-US" sz="2000" i="1">
                              <a:solidFill>
                                <a:srgbClr val="FF00FF"/>
                              </a:solidFill>
                              <a:latin typeface="Cambria Math" panose="02040503050406030204" pitchFamily="18" charset="0"/>
                            </a:rPr>
                            <m:t>𝜐</m:t>
                          </m:r>
                        </m:e>
                        <m:sub>
                          <m:r>
                            <a:rPr lang="en-US" sz="2000" i="1">
                              <a:solidFill>
                                <a:srgbClr val="FF00FF"/>
                              </a:solidFill>
                              <a:latin typeface="Cambria Math" panose="02040503050406030204" pitchFamily="18" charset="0"/>
                            </a:rPr>
                            <m:t>𝑡ℎ</m:t>
                          </m:r>
                        </m:sub>
                      </m:sSub>
                    </m:oMath>
                  </m:oMathPara>
                </a14:m>
                <a:endParaRPr lang="en-US" sz="2000" dirty="0"/>
              </a:p>
            </p:txBody>
          </p:sp>
        </mc:Choice>
        <mc:Fallback xmlns="">
          <p:sp>
            <p:nvSpPr>
              <p:cNvPr id="67" name="Object 6">
                <a:extLst>
                  <a:ext uri="{FF2B5EF4-FFF2-40B4-BE49-F238E27FC236}">
                    <a16:creationId xmlns:a16="http://schemas.microsoft.com/office/drawing/2014/main" id="{E151EDE8-9089-4500-8774-FA5F4650A90C}"/>
                  </a:ext>
                </a:extLst>
              </p:cNvPr>
              <p:cNvSpPr txBox="1">
                <a:spLocks noRot="1" noChangeAspect="1" noMove="1" noResize="1" noEditPoints="1" noAdjustHandles="1" noChangeArrowheads="1" noChangeShapeType="1" noTextEdit="1"/>
              </p:cNvSpPr>
              <p:nvPr/>
            </p:nvSpPr>
            <p:spPr bwMode="auto">
              <a:xfrm>
                <a:off x="7079076" y="2879464"/>
                <a:ext cx="4991474" cy="970275"/>
              </a:xfrm>
              <a:prstGeom prst="rect">
                <a:avLst/>
              </a:prstGeom>
              <a:blipFill>
                <a:blip r:embed="rId7"/>
                <a:stretch>
                  <a:fillRect l="-366"/>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Object 8">
                <a:extLst>
                  <a:ext uri="{FF2B5EF4-FFF2-40B4-BE49-F238E27FC236}">
                    <a16:creationId xmlns:a16="http://schemas.microsoft.com/office/drawing/2014/main" id="{003D9866-BB87-4BBC-9759-04EE40F11FB7}"/>
                  </a:ext>
                </a:extLst>
              </p:cNvPr>
              <p:cNvSpPr txBox="1"/>
              <p:nvPr/>
            </p:nvSpPr>
            <p:spPr bwMode="auto">
              <a:xfrm>
                <a:off x="5974721" y="6043431"/>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sz="2800" i="1" smtClean="0">
                          <a:solidFill>
                            <a:srgbClr val="000000"/>
                          </a:solidFill>
                          <a:latin typeface="Cambria Math" panose="02040503050406030204" pitchFamily="18" charset="0"/>
                        </a:rPr>
                        <m:t>𝐷</m:t>
                      </m:r>
                      <m:r>
                        <a:rPr lang="en-US" sz="2800" b="0" i="1" smtClean="0">
                          <a:solidFill>
                            <a:srgbClr val="000000"/>
                          </a:solidFill>
                          <a:latin typeface="Cambria Math" panose="02040503050406030204" pitchFamily="18" charset="0"/>
                        </a:rPr>
                        <m:t>=</m:t>
                      </m:r>
                      <m:r>
                        <a:rPr lang="en-US" sz="2800" i="1">
                          <a:solidFill>
                            <a:srgbClr val="FF0000"/>
                          </a:solidFill>
                          <a:latin typeface="Cambria Math" panose="02040503050406030204" pitchFamily="18" charset="0"/>
                        </a:rPr>
                        <m:t>𝑙</m:t>
                      </m:r>
                      <m:r>
                        <a:rPr lang="en-US" sz="2800" i="1">
                          <a:solidFill>
                            <a:srgbClr val="FF0000"/>
                          </a:solidFill>
                          <a:latin typeface="Cambria Math" panose="02040503050406030204" pitchFamily="18" charset="0"/>
                        </a:rPr>
                        <m:t>𝜐</m:t>
                      </m:r>
                    </m:oMath>
                  </m:oMathPara>
                </a14:m>
                <a:endParaRPr lang="en-US" sz="2800" dirty="0"/>
              </a:p>
            </p:txBody>
          </p:sp>
        </mc:Choice>
        <mc:Fallback xmlns="">
          <p:sp>
            <p:nvSpPr>
              <p:cNvPr id="68" name="Object 8">
                <a:extLst>
                  <a:ext uri="{FF2B5EF4-FFF2-40B4-BE49-F238E27FC236}">
                    <a16:creationId xmlns:a16="http://schemas.microsoft.com/office/drawing/2014/main" id="{003D9866-BB87-4BBC-9759-04EE40F11FB7}"/>
                  </a:ext>
                </a:extLst>
              </p:cNvPr>
              <p:cNvSpPr txBox="1">
                <a:spLocks noRot="1" noChangeAspect="1" noMove="1" noResize="1" noEditPoints="1" noAdjustHandles="1" noChangeArrowheads="1" noChangeShapeType="1" noTextEdit="1"/>
              </p:cNvSpPr>
              <p:nvPr/>
            </p:nvSpPr>
            <p:spPr bwMode="auto">
              <a:xfrm>
                <a:off x="5974721" y="6043431"/>
                <a:ext cx="1879613" cy="982662"/>
              </a:xfrm>
              <a:prstGeom prst="rect">
                <a:avLst/>
              </a:prstGeom>
              <a:blipFill>
                <a:blip r:embed="rId8"/>
                <a:stretch>
                  <a:fillRect/>
                </a:stretch>
              </a:blipFill>
              <a:ln>
                <a:noFill/>
              </a:ln>
              <a:effectLst/>
            </p:spPr>
            <p:txBody>
              <a:bodyPr/>
              <a:lstStyle/>
              <a:p>
                <a:r>
                  <a:rPr lang="en-US">
                    <a:noFill/>
                  </a:rPr>
                  <a:t> </a:t>
                </a:r>
              </a:p>
            </p:txBody>
          </p:sp>
        </mc:Fallback>
      </mc:AlternateContent>
      <p:sp>
        <p:nvSpPr>
          <p:cNvPr id="75" name="TextBox 74">
            <a:extLst>
              <a:ext uri="{FF2B5EF4-FFF2-40B4-BE49-F238E27FC236}">
                <a16:creationId xmlns:a16="http://schemas.microsoft.com/office/drawing/2014/main" id="{CCB1E11F-BBF2-4EA5-9C43-55A3A189D713}"/>
              </a:ext>
            </a:extLst>
          </p:cNvPr>
          <p:cNvSpPr txBox="1"/>
          <p:nvPr/>
        </p:nvSpPr>
        <p:spPr>
          <a:xfrm>
            <a:off x="830988" y="7078980"/>
            <a:ext cx="10667999" cy="3600986"/>
          </a:xfrm>
          <a:prstGeom prst="rect">
            <a:avLst/>
          </a:prstGeom>
          <a:solidFill>
            <a:srgbClr val="0058DE">
              <a:alpha val="85098"/>
            </a:srgbClr>
          </a:solidFill>
        </p:spPr>
        <p:txBody>
          <a:bodyPr wrap="square" rtlCol="0">
            <a:spAutoFit/>
          </a:bodyPr>
          <a:lstStyle/>
          <a:p>
            <a:pPr eaLnBrk="0" hangingPunct="0">
              <a:spcBef>
                <a:spcPct val="30000"/>
              </a:spcBef>
              <a:defRPr/>
            </a:pPr>
            <a:r>
              <a:rPr lang="en-US" sz="2000" dirty="0">
                <a:solidFill>
                  <a:schemeClr val="bg1"/>
                </a:solidFill>
              </a:rPr>
              <a:t>This looks like a completely classical derivation.</a:t>
            </a:r>
          </a:p>
          <a:p>
            <a:pPr eaLnBrk="0" hangingPunct="0">
              <a:spcBef>
                <a:spcPct val="30000"/>
              </a:spcBef>
              <a:defRPr/>
            </a:pPr>
            <a:r>
              <a:rPr lang="en-US" sz="2000" dirty="0">
                <a:solidFill>
                  <a:schemeClr val="bg1"/>
                </a:solidFill>
              </a:rPr>
              <a:t>Where is the Quantum Mechanics?</a:t>
            </a:r>
          </a:p>
          <a:p>
            <a:pPr eaLnBrk="0" hangingPunct="0">
              <a:spcBef>
                <a:spcPct val="30000"/>
              </a:spcBef>
              <a:defRPr/>
            </a:pPr>
            <a:endParaRPr lang="en-US" sz="2000" dirty="0">
              <a:solidFill>
                <a:schemeClr val="bg1"/>
              </a:solidFill>
            </a:endParaRPr>
          </a:p>
          <a:p>
            <a:pPr eaLnBrk="0" hangingPunct="0">
              <a:spcBef>
                <a:spcPct val="30000"/>
              </a:spcBef>
              <a:defRPr/>
            </a:pPr>
            <a:r>
              <a:rPr lang="en-US" sz="2000" dirty="0">
                <a:solidFill>
                  <a:schemeClr val="bg1"/>
                </a:solidFill>
              </a:rPr>
              <a:t>Quantum Mechanics is in the Diffusion coefficient and the Drift Velocity.</a:t>
            </a:r>
          </a:p>
          <a:p>
            <a:pPr eaLnBrk="0" hangingPunct="0">
              <a:spcBef>
                <a:spcPct val="30000"/>
              </a:spcBef>
              <a:buFont typeface="Symbol"/>
              <a:buChar char="Þ"/>
              <a:defRPr/>
            </a:pPr>
            <a:r>
              <a:rPr lang="en-US" sz="2000" dirty="0">
                <a:solidFill>
                  <a:schemeClr val="bg1"/>
                </a:solidFill>
              </a:rPr>
              <a:t>Determines the available states</a:t>
            </a:r>
          </a:p>
          <a:p>
            <a:pPr eaLnBrk="0" hangingPunct="0">
              <a:spcBef>
                <a:spcPct val="30000"/>
              </a:spcBef>
              <a:buFont typeface="Symbol"/>
              <a:buChar char="Þ"/>
              <a:defRPr/>
            </a:pPr>
            <a:r>
              <a:rPr lang="en-US" sz="2000" dirty="0">
                <a:solidFill>
                  <a:schemeClr val="bg1"/>
                </a:solidFill>
              </a:rPr>
              <a:t>Determines the capability to carry current</a:t>
            </a:r>
          </a:p>
          <a:p>
            <a:pPr eaLnBrk="0" hangingPunct="0">
              <a:spcBef>
                <a:spcPct val="30000"/>
              </a:spcBef>
              <a:defRPr/>
            </a:pPr>
            <a:endParaRPr lang="en-US" sz="2000" dirty="0">
              <a:solidFill>
                <a:schemeClr val="bg1"/>
              </a:solidFill>
            </a:endParaRPr>
          </a:p>
          <a:p>
            <a:pPr eaLnBrk="0" hangingPunct="0">
              <a:spcBef>
                <a:spcPct val="30000"/>
              </a:spcBef>
              <a:defRPr/>
            </a:pPr>
            <a:r>
              <a:rPr lang="en-US" sz="2000" dirty="0">
                <a:solidFill>
                  <a:schemeClr val="bg1"/>
                </a:solidFill>
              </a:rPr>
              <a:t>Scattering is built in here!   Interactions of many, many, many electrons and he surrounding. </a:t>
            </a:r>
          </a:p>
          <a:p>
            <a:pPr eaLnBrk="0" hangingPunct="0">
              <a:spcBef>
                <a:spcPct val="30000"/>
              </a:spcBef>
              <a:defRPr/>
            </a:pPr>
            <a:r>
              <a:rPr lang="en-US" sz="2000" dirty="0">
                <a:solidFill>
                  <a:schemeClr val="bg1"/>
                </a:solidFill>
                <a:latin typeface="Arial"/>
              </a:rPr>
              <a:t>Without scattering one could not explain the equal partitioning into 2 directions!</a:t>
            </a:r>
          </a:p>
        </p:txBody>
      </p:sp>
      <mc:AlternateContent xmlns:mc="http://schemas.openxmlformats.org/markup-compatibility/2006" xmlns:a14="http://schemas.microsoft.com/office/drawing/2010/main">
        <mc:Choice Requires="a14">
          <p:sp>
            <p:nvSpPr>
              <p:cNvPr id="78" name="Object 8">
                <a:extLst>
                  <a:ext uri="{FF2B5EF4-FFF2-40B4-BE49-F238E27FC236}">
                    <a16:creationId xmlns:a16="http://schemas.microsoft.com/office/drawing/2014/main" id="{1F6761DB-51C3-4FC4-BD7A-70EEE25ACBDD}"/>
                  </a:ext>
                </a:extLst>
              </p:cNvPr>
              <p:cNvSpPr txBox="1"/>
              <p:nvPr/>
            </p:nvSpPr>
            <p:spPr bwMode="auto">
              <a:xfrm>
                <a:off x="7574421" y="5859503"/>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b="0" i="1" smtClean="0">
                          <a:solidFill>
                            <a:srgbClr val="000000"/>
                          </a:solidFill>
                          <a:latin typeface="Cambria Math" panose="02040503050406030204" pitchFamily="18" charset="0"/>
                        </a:rPr>
                        <m:t>𝐽</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𝑞𝐷</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oMath>
                  </m:oMathPara>
                </a14:m>
                <a:endParaRPr lang="en-US" dirty="0"/>
              </a:p>
            </p:txBody>
          </p:sp>
        </mc:Choice>
        <mc:Fallback xmlns="">
          <p:sp>
            <p:nvSpPr>
              <p:cNvPr id="78" name="Object 8">
                <a:extLst>
                  <a:ext uri="{FF2B5EF4-FFF2-40B4-BE49-F238E27FC236}">
                    <a16:creationId xmlns:a16="http://schemas.microsoft.com/office/drawing/2014/main" id="{1F6761DB-51C3-4FC4-BD7A-70EEE25ACBDD}"/>
                  </a:ext>
                </a:extLst>
              </p:cNvPr>
              <p:cNvSpPr txBox="1">
                <a:spLocks noRot="1" noChangeAspect="1" noMove="1" noResize="1" noEditPoints="1" noAdjustHandles="1" noChangeArrowheads="1" noChangeShapeType="1" noTextEdit="1"/>
              </p:cNvSpPr>
              <p:nvPr/>
            </p:nvSpPr>
            <p:spPr bwMode="auto">
              <a:xfrm>
                <a:off x="7574421" y="5859503"/>
                <a:ext cx="1879613" cy="982662"/>
              </a:xfrm>
              <a:prstGeom prst="rect">
                <a:avLst/>
              </a:prstGeom>
              <a:blipFill>
                <a:blip r:embed="rId9"/>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0">
            <p14:nvContentPartPr>
              <p14:cNvPr id="4" name="Ink 3"/>
              <p14:cNvContentPartPr/>
              <p14:nvPr/>
            </p14:nvContentPartPr>
            <p14:xfrm>
              <a:off x="3525120" y="2865240"/>
              <a:ext cx="4604400" cy="3876840"/>
            </p14:xfrm>
          </p:contentPart>
        </mc:Choice>
        <mc:Fallback xmlns="">
          <p:pic>
            <p:nvPicPr>
              <p:cNvPr id="4" name="Ink 3"/>
              <p:cNvPicPr/>
              <p:nvPr/>
            </p:nvPicPr>
            <p:blipFill>
              <a:blip r:embed="rId11"/>
              <a:stretch>
                <a:fillRect/>
              </a:stretch>
            </p:blipFill>
            <p:spPr>
              <a:xfrm>
                <a:off x="3521880" y="2857680"/>
                <a:ext cx="4617360" cy="3894840"/>
              </a:xfrm>
              <a:prstGeom prst="rect">
                <a:avLst/>
              </a:prstGeom>
            </p:spPr>
          </p:pic>
        </mc:Fallback>
      </mc:AlternateContent>
    </p:spTree>
    <p:extLst>
      <p:ext uri="{BB962C8B-B14F-4D97-AF65-F5344CB8AC3E}">
        <p14:creationId xmlns:p14="http://schemas.microsoft.com/office/powerpoint/2010/main" val="17434659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62"/>
                                        </p:tgtEl>
                                        <p:attrNameLst>
                                          <p:attrName>style.visibility</p:attrName>
                                        </p:attrNameLst>
                                      </p:cBhvr>
                                      <p:to>
                                        <p:strVal val="visible"/>
                                      </p:to>
                                    </p:set>
                                  </p:childTnLst>
                                </p:cTn>
                              </p:par>
                              <p:par>
                                <p:cTn id="52" presetID="10" presetClass="entr" presetSubtype="0"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par>
                                <p:cTn id="55" presetID="1" presetClass="entr" presetSubtype="0"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fade">
                                      <p:cBhvr>
                                        <p:cTn id="66" dur="500"/>
                                        <p:tgtEl>
                                          <p:spTgt spid="6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animBg="1"/>
      <p:bldP spid="10" grpId="0" animBg="1"/>
      <p:bldP spid="3" grpId="0" uiExpand="1" build="allAtOnce"/>
      <p:bldP spid="65" grpId="0" animBg="1"/>
      <p:bldP spid="67" grpId="0"/>
      <p:bldP spid="68" grpId="0"/>
      <p:bldP spid="7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Diffusion Flux …</a:t>
            </a:r>
          </a:p>
        </p:txBody>
      </p:sp>
      <p:pic>
        <p:nvPicPr>
          <p:cNvPr id="7" name="Picture 5"/>
          <p:cNvPicPr>
            <a:picLocks noChangeAspect="1" noChangeArrowheads="1"/>
          </p:cNvPicPr>
          <p:nvPr/>
        </p:nvPicPr>
        <p:blipFill>
          <a:blip r:embed="rId3" cstate="print"/>
          <a:srcRect/>
          <a:stretch>
            <a:fillRect/>
          </a:stretch>
        </p:blipFill>
        <p:spPr bwMode="auto">
          <a:xfrm>
            <a:off x="9495877" y="738676"/>
            <a:ext cx="2230437" cy="2416175"/>
          </a:xfrm>
          <a:prstGeom prst="rect">
            <a:avLst/>
          </a:prstGeom>
          <a:noFill/>
          <a:ln w="12700">
            <a:noFill/>
            <a:miter lim="800000"/>
            <a:headEnd/>
            <a:tailEnd/>
          </a:ln>
          <a:effectLst/>
        </p:spPr>
      </p:pic>
      <p:sp>
        <p:nvSpPr>
          <p:cNvPr id="9" name="Freeform 10"/>
          <p:cNvSpPr>
            <a:spLocks/>
          </p:cNvSpPr>
          <p:nvPr/>
        </p:nvSpPr>
        <p:spPr bwMode="auto">
          <a:xfrm>
            <a:off x="10526653" y="1791980"/>
            <a:ext cx="278910" cy="1113633"/>
          </a:xfrm>
          <a:custGeom>
            <a:avLst/>
            <a:gdLst>
              <a:gd name="connsiteX0" fmla="*/ 0 w 160"/>
              <a:gd name="connsiteY0" fmla="*/ 80 h 696"/>
              <a:gd name="connsiteX1" fmla="*/ 80 w 160"/>
              <a:gd name="connsiteY1" fmla="*/ 48 h 696"/>
              <a:gd name="connsiteX2" fmla="*/ 160 w 160"/>
              <a:gd name="connsiteY2" fmla="*/ 0 h 696"/>
              <a:gd name="connsiteX3" fmla="*/ 160 w 160"/>
              <a:gd name="connsiteY3" fmla="*/ 696 h 696"/>
              <a:gd name="connsiteX4" fmla="*/ 0 w 160"/>
              <a:gd name="connsiteY4" fmla="*/ 696 h 696"/>
              <a:gd name="connsiteX5" fmla="*/ 0 w 160"/>
              <a:gd name="connsiteY5" fmla="*/ 80 h 696"/>
              <a:gd name="connsiteX0" fmla="*/ 0 w 160"/>
              <a:gd name="connsiteY0" fmla="*/ 80 h 696"/>
              <a:gd name="connsiteX1" fmla="*/ 80 w 160"/>
              <a:gd name="connsiteY1" fmla="*/ 48 h 696"/>
              <a:gd name="connsiteX2" fmla="*/ 160 w 160"/>
              <a:gd name="connsiteY2" fmla="*/ 0 h 696"/>
              <a:gd name="connsiteX3" fmla="*/ 160 w 160"/>
              <a:gd name="connsiteY3" fmla="*/ 696 h 696"/>
              <a:gd name="connsiteX4" fmla="*/ 0 w 160"/>
              <a:gd name="connsiteY4" fmla="*/ 696 h 696"/>
              <a:gd name="connsiteX5" fmla="*/ 0 w 160"/>
              <a:gd name="connsiteY5" fmla="*/ 80 h 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 h="696">
                <a:moveTo>
                  <a:pt x="0" y="80"/>
                </a:moveTo>
                <a:lnTo>
                  <a:pt x="80" y="48"/>
                </a:lnTo>
                <a:lnTo>
                  <a:pt x="160" y="0"/>
                </a:lnTo>
                <a:lnTo>
                  <a:pt x="160" y="696"/>
                </a:lnTo>
                <a:lnTo>
                  <a:pt x="0" y="696"/>
                </a:lnTo>
                <a:lnTo>
                  <a:pt x="0" y="80"/>
                </a:lnTo>
                <a:close/>
              </a:path>
            </a:pathLst>
          </a:custGeom>
          <a:solidFill>
            <a:srgbClr val="FF0000"/>
          </a:solidFill>
          <a:ln w="12700" cap="flat" cmpd="sng">
            <a:solidFill>
              <a:schemeClr val="tx1"/>
            </a:solidFill>
            <a:prstDash val="solid"/>
            <a:round/>
            <a:headEnd type="none" w="med" len="med"/>
            <a:tailEnd type="none" w="med" len="med"/>
          </a:ln>
          <a:effectLst/>
        </p:spPr>
        <p:txBody>
          <a:bodyPr wrap="none" anchor="ctr"/>
          <a:lstStyle/>
          <a:p>
            <a:endParaRPr lang="en-US"/>
          </a:p>
        </p:txBody>
      </p:sp>
      <p:sp>
        <p:nvSpPr>
          <p:cNvPr id="10" name="Freeform 11"/>
          <p:cNvSpPr>
            <a:spLocks/>
          </p:cNvSpPr>
          <p:nvPr/>
        </p:nvSpPr>
        <p:spPr bwMode="auto">
          <a:xfrm>
            <a:off x="10261051" y="1907554"/>
            <a:ext cx="266700" cy="999646"/>
          </a:xfrm>
          <a:custGeom>
            <a:avLst/>
            <a:gdLst/>
            <a:ahLst/>
            <a:cxnLst>
              <a:cxn ang="0">
                <a:pos x="0" y="80"/>
              </a:cxn>
              <a:cxn ang="0">
                <a:pos x="80" y="48"/>
              </a:cxn>
              <a:cxn ang="0">
                <a:pos x="160" y="0"/>
              </a:cxn>
              <a:cxn ang="0">
                <a:pos x="160" y="696"/>
              </a:cxn>
              <a:cxn ang="0">
                <a:pos x="0" y="696"/>
              </a:cxn>
              <a:cxn ang="0">
                <a:pos x="0" y="80"/>
              </a:cxn>
            </a:cxnLst>
            <a:rect l="0" t="0" r="r" b="b"/>
            <a:pathLst>
              <a:path w="160" h="696">
                <a:moveTo>
                  <a:pt x="0" y="80"/>
                </a:moveTo>
                <a:lnTo>
                  <a:pt x="80" y="48"/>
                </a:lnTo>
                <a:lnTo>
                  <a:pt x="160" y="0"/>
                </a:lnTo>
                <a:lnTo>
                  <a:pt x="160" y="696"/>
                </a:lnTo>
                <a:lnTo>
                  <a:pt x="0" y="696"/>
                </a:lnTo>
                <a:lnTo>
                  <a:pt x="0" y="80"/>
                </a:lnTo>
                <a:close/>
              </a:path>
            </a:pathLst>
          </a:custGeom>
          <a:solidFill>
            <a:srgbClr val="0058DE"/>
          </a:solidFill>
          <a:ln w="12700" cap="flat" cmpd="sng">
            <a:solidFill>
              <a:schemeClr val="tx1"/>
            </a:solidFill>
            <a:prstDash val="solid"/>
            <a:round/>
            <a:headEnd type="none" w="med" len="med"/>
            <a:tailEnd type="none" w="med" len="med"/>
          </a:ln>
          <a:effectLst/>
        </p:spPr>
        <p:txBody>
          <a:bodyPr wrap="none" anchor="ctr"/>
          <a:lstStyle/>
          <a:p>
            <a:endParaRPr lang="en-US"/>
          </a:p>
        </p:txBody>
      </p:sp>
      <p:sp>
        <p:nvSpPr>
          <p:cNvPr id="11" name="Rectangle 10"/>
          <p:cNvSpPr/>
          <p:nvPr/>
        </p:nvSpPr>
        <p:spPr>
          <a:xfrm>
            <a:off x="5226255" y="813204"/>
            <a:ext cx="2143495" cy="1048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p:cNvCxnSpPr/>
          <p:nvPr/>
        </p:nvCxnSpPr>
        <p:spPr>
          <a:xfrm rot="5400000">
            <a:off x="5102689" y="1331522"/>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5400000">
            <a:off x="5548696" y="1334256"/>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a:off x="5978051" y="1344084"/>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399625" y="1352069"/>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5774771" y="1283098"/>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766854" y="144143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a:stCxn id="21" idx="6"/>
          </p:cNvCxnSpPr>
          <p:nvPr/>
        </p:nvCxnSpPr>
        <p:spPr>
          <a:xfrm>
            <a:off x="5885129" y="1346161"/>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2" idx="2"/>
          </p:cNvCxnSpPr>
          <p:nvPr/>
        </p:nvCxnSpPr>
        <p:spPr>
          <a:xfrm rot="10800000" flipV="1">
            <a:off x="5624078" y="150449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6229990" y="99017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a:stCxn id="27" idx="6"/>
          </p:cNvCxnSpPr>
          <p:nvPr/>
        </p:nvCxnSpPr>
        <p:spPr>
          <a:xfrm>
            <a:off x="6340348" y="1053237"/>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6216137" y="1326642"/>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a:stCxn id="29" idx="6"/>
          </p:cNvCxnSpPr>
          <p:nvPr/>
        </p:nvCxnSpPr>
        <p:spPr>
          <a:xfrm>
            <a:off x="6326495" y="138970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6651564" y="1156429"/>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a:stCxn id="31" idx="6"/>
          </p:cNvCxnSpPr>
          <p:nvPr/>
        </p:nvCxnSpPr>
        <p:spPr>
          <a:xfrm>
            <a:off x="6761922" y="1219492"/>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6655524" y="8575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p:cNvCxnSpPr>
            <a:stCxn id="33" idx="6"/>
          </p:cNvCxnSpPr>
          <p:nvPr/>
        </p:nvCxnSpPr>
        <p:spPr>
          <a:xfrm>
            <a:off x="6765882" y="920629"/>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647605" y="1455291"/>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a:stCxn id="35" idx="6"/>
          </p:cNvCxnSpPr>
          <p:nvPr/>
        </p:nvCxnSpPr>
        <p:spPr>
          <a:xfrm>
            <a:off x="6757963" y="1518354"/>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6222073" y="116038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a:stCxn id="39" idx="2"/>
          </p:cNvCxnSpPr>
          <p:nvPr/>
        </p:nvCxnSpPr>
        <p:spPr>
          <a:xfrm rot="10800000" flipV="1">
            <a:off x="6079297" y="122344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6214157" y="1479042"/>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p:cNvCxnSpPr>
            <a:stCxn id="41" idx="2"/>
          </p:cNvCxnSpPr>
          <p:nvPr/>
        </p:nvCxnSpPr>
        <p:spPr>
          <a:xfrm rot="10800000" flipV="1">
            <a:off x="6071381" y="1542104"/>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6653542" y="10099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p:cNvCxnSpPr>
            <a:stCxn id="43" idx="2"/>
          </p:cNvCxnSpPr>
          <p:nvPr/>
        </p:nvCxnSpPr>
        <p:spPr>
          <a:xfrm rot="10800000" flipV="1">
            <a:off x="6510766" y="1073028"/>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6653542" y="130091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Arrow Connector 45"/>
          <p:cNvCxnSpPr>
            <a:stCxn id="45" idx="2"/>
          </p:cNvCxnSpPr>
          <p:nvPr/>
        </p:nvCxnSpPr>
        <p:spPr>
          <a:xfrm rot="10800000" flipV="1">
            <a:off x="6510766" y="1363972"/>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Oval 46"/>
          <p:cNvSpPr/>
          <p:nvPr/>
        </p:nvSpPr>
        <p:spPr>
          <a:xfrm>
            <a:off x="6647605" y="159779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p:cNvCxnSpPr>
            <a:stCxn id="47" idx="2"/>
          </p:cNvCxnSpPr>
          <p:nvPr/>
        </p:nvCxnSpPr>
        <p:spPr>
          <a:xfrm rot="10800000" flipV="1">
            <a:off x="6504829" y="1660856"/>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7092929" y="173436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Arrow Connector 49"/>
          <p:cNvCxnSpPr>
            <a:stCxn id="49" idx="2"/>
          </p:cNvCxnSpPr>
          <p:nvPr/>
        </p:nvCxnSpPr>
        <p:spPr>
          <a:xfrm rot="10800000" flipV="1">
            <a:off x="6950153" y="1797422"/>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7085014" y="161956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p:cNvCxnSpPr>
            <a:stCxn id="51" idx="6"/>
          </p:cNvCxnSpPr>
          <p:nvPr/>
        </p:nvCxnSpPr>
        <p:spPr>
          <a:xfrm>
            <a:off x="7195372" y="1682629"/>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a:off x="7079074" y="1482998"/>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7079076" y="134643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7073137" y="122174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7073137" y="1085175"/>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7073138" y="95454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7067200" y="81798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a:off x="7187455" y="141345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7187455" y="1164073"/>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7181518" y="879065"/>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10800000" flipV="1">
            <a:off x="6942236" y="1546061"/>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10800000" flipV="1">
            <a:off x="6942236" y="129667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rot="10800000" flipV="1">
            <a:off x="6936299" y="1023547"/>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7429126" y="1855367"/>
            <a:ext cx="29094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7536003" y="1582235"/>
            <a:ext cx="243444" cy="276999"/>
          </a:xfrm>
          <a:prstGeom prst="rect">
            <a:avLst/>
          </a:prstGeom>
          <a:noFill/>
        </p:spPr>
        <p:txBody>
          <a:bodyPr wrap="square" rtlCol="0">
            <a:spAutoFit/>
          </a:bodyPr>
          <a:lstStyle/>
          <a:p>
            <a:r>
              <a:rPr lang="en-US" sz="1200" dirty="0">
                <a:latin typeface="+mn-lt"/>
              </a:rPr>
              <a:t>x</a:t>
            </a:r>
          </a:p>
        </p:txBody>
      </p:sp>
      <p:sp>
        <p:nvSpPr>
          <p:cNvPr id="3" name="TextBox 2"/>
          <p:cNvSpPr txBox="1"/>
          <p:nvPr/>
        </p:nvSpPr>
        <p:spPr>
          <a:xfrm>
            <a:off x="282309" y="920628"/>
            <a:ext cx="4926519"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a:t>Assuming independent random motion </a:t>
            </a:r>
          </a:p>
          <a:p>
            <a:pPr marL="342900" indent="-342900">
              <a:buFont typeface="Arial" panose="020B0604020202020204" pitchFamily="34" charset="0"/>
              <a:buChar char="•"/>
            </a:pPr>
            <a:r>
              <a:rPr lang="en-US" sz="2000" dirty="0"/>
              <a:t>Electrons move on average (at each x) </a:t>
            </a:r>
          </a:p>
          <a:p>
            <a:pPr marL="800100" lvl="1" indent="-342900">
              <a:buFont typeface="Arial" panose="020B0604020202020204" pitchFamily="34" charset="0"/>
              <a:buChar char="•"/>
            </a:pPr>
            <a:r>
              <a:rPr lang="en-US" sz="2000" dirty="0"/>
              <a:t>half to left, </a:t>
            </a:r>
          </a:p>
          <a:p>
            <a:pPr marL="800100" lvl="1" indent="-342900">
              <a:buFont typeface="Arial" panose="020B0604020202020204" pitchFamily="34" charset="0"/>
              <a:buChar char="•"/>
            </a:pPr>
            <a:r>
              <a:rPr lang="en-US" sz="2000" dirty="0"/>
              <a:t>half to right </a:t>
            </a:r>
          </a:p>
          <a:p>
            <a:r>
              <a:rPr lang="en-US" sz="2000" dirty="0">
                <a:sym typeface="Wingdings"/>
              </a:rPr>
              <a:t>NET movement of electrons to left</a:t>
            </a:r>
          </a:p>
          <a:p>
            <a:pPr marL="342900" indent="-342900">
              <a:buFont typeface="Arial" panose="020B0604020202020204" pitchFamily="34" charset="0"/>
              <a:buChar char="•"/>
            </a:pPr>
            <a:r>
              <a:rPr lang="en-US" sz="2000" dirty="0">
                <a:sym typeface="Wingdings"/>
              </a:rPr>
              <a:t>i.e. against the gradient. </a:t>
            </a:r>
          </a:p>
          <a:p>
            <a:pPr marL="342900" indent="-342900">
              <a:buFont typeface="Arial" panose="020B0604020202020204" pitchFamily="34" charset="0"/>
              <a:buChar char="•"/>
            </a:pPr>
            <a:r>
              <a:rPr lang="en-US" sz="2000" dirty="0">
                <a:sym typeface="Wingdings"/>
              </a:rPr>
              <a:t>Opposite sign for holes.</a:t>
            </a:r>
            <a:endParaRPr lang="en-US" sz="2000" dirty="0"/>
          </a:p>
        </p:txBody>
      </p:sp>
      <mc:AlternateContent xmlns:mc="http://schemas.openxmlformats.org/markup-compatibility/2006" xmlns:a14="http://schemas.microsoft.com/office/drawing/2010/main">
        <mc:Choice Requires="a14">
          <p:sp>
            <p:nvSpPr>
              <p:cNvPr id="68" name="Object 8">
                <a:extLst>
                  <a:ext uri="{FF2B5EF4-FFF2-40B4-BE49-F238E27FC236}">
                    <a16:creationId xmlns:a16="http://schemas.microsoft.com/office/drawing/2014/main" id="{003D9866-BB87-4BBC-9759-04EE40F11FB7}"/>
                  </a:ext>
                </a:extLst>
              </p:cNvPr>
              <p:cNvSpPr txBox="1"/>
              <p:nvPr/>
            </p:nvSpPr>
            <p:spPr bwMode="auto">
              <a:xfrm>
                <a:off x="8073215" y="784293"/>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b="0" i="1" smtClean="0">
                          <a:solidFill>
                            <a:srgbClr val="000000"/>
                          </a:solidFill>
                          <a:latin typeface="Cambria Math" panose="02040503050406030204" pitchFamily="18" charset="0"/>
                        </a:rPr>
                        <m:t>𝐽</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𝑞𝐷</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oMath>
                  </m:oMathPara>
                </a14:m>
                <a:endParaRPr lang="en-US" dirty="0"/>
              </a:p>
            </p:txBody>
          </p:sp>
        </mc:Choice>
        <mc:Fallback xmlns="">
          <p:sp>
            <p:nvSpPr>
              <p:cNvPr id="68" name="Object 8">
                <a:extLst>
                  <a:ext uri="{FF2B5EF4-FFF2-40B4-BE49-F238E27FC236}">
                    <a16:creationId xmlns:a16="http://schemas.microsoft.com/office/drawing/2014/main" id="{003D9866-BB87-4BBC-9759-04EE40F11FB7}"/>
                  </a:ext>
                </a:extLst>
              </p:cNvPr>
              <p:cNvSpPr txBox="1">
                <a:spLocks noRot="1" noChangeAspect="1" noMove="1" noResize="1" noEditPoints="1" noAdjustHandles="1" noChangeArrowheads="1" noChangeShapeType="1" noTextEdit="1"/>
              </p:cNvSpPr>
              <p:nvPr/>
            </p:nvSpPr>
            <p:spPr bwMode="auto">
              <a:xfrm>
                <a:off x="8073215" y="784293"/>
                <a:ext cx="1879613" cy="982662"/>
              </a:xfrm>
              <a:prstGeom prst="rect">
                <a:avLst/>
              </a:prstGeom>
              <a:blipFill>
                <a:blip r:embed="rId4"/>
                <a:stretch>
                  <a:fillRect/>
                </a:stretch>
              </a:blipFill>
              <a:ln>
                <a:noFill/>
              </a:ln>
              <a:effectLst/>
            </p:spPr>
            <p:txBody>
              <a:bodyPr/>
              <a:lstStyle/>
              <a:p>
                <a:r>
                  <a:rPr lang="en-US">
                    <a:noFill/>
                  </a:rPr>
                  <a:t> </a:t>
                </a:r>
              </a:p>
            </p:txBody>
          </p:sp>
        </mc:Fallback>
      </mc:AlternateContent>
      <p:sp>
        <p:nvSpPr>
          <p:cNvPr id="61" name="TextBox 60">
            <a:extLst>
              <a:ext uri="{FF2B5EF4-FFF2-40B4-BE49-F238E27FC236}">
                <a16:creationId xmlns:a16="http://schemas.microsoft.com/office/drawing/2014/main" id="{B4A0EF01-1DB9-4D90-BA1C-FCF8CD0D6D27}"/>
              </a:ext>
            </a:extLst>
          </p:cNvPr>
          <p:cNvSpPr txBox="1"/>
          <p:nvPr/>
        </p:nvSpPr>
        <p:spPr>
          <a:xfrm>
            <a:off x="816685" y="3231773"/>
            <a:ext cx="10667999" cy="3600986"/>
          </a:xfrm>
          <a:prstGeom prst="rect">
            <a:avLst/>
          </a:prstGeom>
          <a:solidFill>
            <a:srgbClr val="0058DE">
              <a:alpha val="85098"/>
            </a:srgbClr>
          </a:solidFill>
        </p:spPr>
        <p:txBody>
          <a:bodyPr wrap="square" rtlCol="0">
            <a:spAutoFit/>
          </a:bodyPr>
          <a:lstStyle/>
          <a:p>
            <a:pPr eaLnBrk="0" hangingPunct="0">
              <a:spcBef>
                <a:spcPct val="30000"/>
              </a:spcBef>
              <a:defRPr/>
            </a:pPr>
            <a:r>
              <a:rPr lang="en-US" sz="2000" dirty="0">
                <a:solidFill>
                  <a:schemeClr val="bg1"/>
                </a:solidFill>
              </a:rPr>
              <a:t>This looks like a completely classical derivation.</a:t>
            </a:r>
          </a:p>
          <a:p>
            <a:pPr eaLnBrk="0" hangingPunct="0">
              <a:spcBef>
                <a:spcPct val="30000"/>
              </a:spcBef>
              <a:defRPr/>
            </a:pPr>
            <a:r>
              <a:rPr lang="en-US" sz="2000" dirty="0">
                <a:solidFill>
                  <a:schemeClr val="bg1"/>
                </a:solidFill>
              </a:rPr>
              <a:t>Where is the Quantum Mechanics?</a:t>
            </a:r>
          </a:p>
          <a:p>
            <a:pPr eaLnBrk="0" hangingPunct="0">
              <a:spcBef>
                <a:spcPct val="30000"/>
              </a:spcBef>
              <a:defRPr/>
            </a:pPr>
            <a:endParaRPr lang="en-US" sz="2000" dirty="0">
              <a:solidFill>
                <a:schemeClr val="bg1"/>
              </a:solidFill>
            </a:endParaRPr>
          </a:p>
          <a:p>
            <a:pPr eaLnBrk="0" hangingPunct="0">
              <a:spcBef>
                <a:spcPct val="30000"/>
              </a:spcBef>
              <a:defRPr/>
            </a:pPr>
            <a:r>
              <a:rPr lang="en-US" sz="2000" dirty="0">
                <a:solidFill>
                  <a:schemeClr val="bg1"/>
                </a:solidFill>
              </a:rPr>
              <a:t>Quantum Mechanics is in the Diffusion coefficient and the Drift Velocity.</a:t>
            </a:r>
          </a:p>
          <a:p>
            <a:pPr eaLnBrk="0" hangingPunct="0">
              <a:spcBef>
                <a:spcPct val="30000"/>
              </a:spcBef>
              <a:buFont typeface="Symbol"/>
              <a:buChar char="Þ"/>
              <a:defRPr/>
            </a:pPr>
            <a:r>
              <a:rPr lang="en-US" sz="2000" dirty="0">
                <a:solidFill>
                  <a:schemeClr val="bg1"/>
                </a:solidFill>
              </a:rPr>
              <a:t>Determines the available states</a:t>
            </a:r>
          </a:p>
          <a:p>
            <a:pPr eaLnBrk="0" hangingPunct="0">
              <a:spcBef>
                <a:spcPct val="30000"/>
              </a:spcBef>
              <a:buFont typeface="Symbol"/>
              <a:buChar char="Þ"/>
              <a:defRPr/>
            </a:pPr>
            <a:r>
              <a:rPr lang="en-US" sz="2000" dirty="0">
                <a:solidFill>
                  <a:schemeClr val="bg1"/>
                </a:solidFill>
              </a:rPr>
              <a:t>Determines the capability to carry current</a:t>
            </a:r>
          </a:p>
          <a:p>
            <a:pPr eaLnBrk="0" hangingPunct="0">
              <a:spcBef>
                <a:spcPct val="30000"/>
              </a:spcBef>
              <a:defRPr/>
            </a:pPr>
            <a:endParaRPr lang="en-US" sz="2000" dirty="0">
              <a:solidFill>
                <a:schemeClr val="bg1"/>
              </a:solidFill>
            </a:endParaRPr>
          </a:p>
          <a:p>
            <a:pPr eaLnBrk="0" hangingPunct="0">
              <a:spcBef>
                <a:spcPct val="30000"/>
              </a:spcBef>
              <a:defRPr/>
            </a:pPr>
            <a:r>
              <a:rPr lang="en-US" sz="2000" dirty="0">
                <a:solidFill>
                  <a:schemeClr val="bg1"/>
                </a:solidFill>
              </a:rPr>
              <a:t>Scattering is built in here!   Interactions of many, many, many electrons and he surrounding. </a:t>
            </a:r>
          </a:p>
          <a:p>
            <a:pPr eaLnBrk="0" hangingPunct="0">
              <a:spcBef>
                <a:spcPct val="30000"/>
              </a:spcBef>
              <a:defRPr/>
            </a:pPr>
            <a:r>
              <a:rPr lang="en-US" sz="2000" dirty="0">
                <a:solidFill>
                  <a:schemeClr val="bg1"/>
                </a:solidFill>
                <a:latin typeface="Arial"/>
              </a:rPr>
              <a:t>Without scattering one could not explain the equal partitioning into 2 directions!</a:t>
            </a:r>
          </a:p>
        </p:txBody>
      </p:sp>
      <mc:AlternateContent xmlns:mc="http://schemas.openxmlformats.org/markup-compatibility/2006" xmlns:a14="http://schemas.microsoft.com/office/drawing/2010/main">
        <mc:Choice Requires="a14">
          <p:sp>
            <p:nvSpPr>
              <p:cNvPr id="66" name="Object 8">
                <a:extLst>
                  <a:ext uri="{FF2B5EF4-FFF2-40B4-BE49-F238E27FC236}">
                    <a16:creationId xmlns:a16="http://schemas.microsoft.com/office/drawing/2014/main" id="{1C4D4DB2-EAD5-4919-8DC9-CBA1283982F4}"/>
                  </a:ext>
                </a:extLst>
              </p:cNvPr>
              <p:cNvSpPr txBox="1"/>
              <p:nvPr/>
            </p:nvSpPr>
            <p:spPr bwMode="auto">
              <a:xfrm>
                <a:off x="8028294" y="1687134"/>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sz="2800" i="1">
                          <a:solidFill>
                            <a:srgbClr val="000000"/>
                          </a:solidFill>
                          <a:latin typeface="Cambria Math" panose="02040503050406030204" pitchFamily="18" charset="0"/>
                        </a:rPr>
                        <m:t>𝐷</m:t>
                      </m:r>
                      <m:r>
                        <a:rPr lang="en-US" sz="2800" i="1">
                          <a:solidFill>
                            <a:srgbClr val="000000"/>
                          </a:solidFill>
                          <a:latin typeface="Cambria Math" panose="02040503050406030204" pitchFamily="18" charset="0"/>
                        </a:rPr>
                        <m:t>=</m:t>
                      </m:r>
                      <m:r>
                        <a:rPr lang="en-US" sz="2800" i="1">
                          <a:solidFill>
                            <a:srgbClr val="FF0000"/>
                          </a:solidFill>
                          <a:latin typeface="Cambria Math" panose="02040503050406030204" pitchFamily="18" charset="0"/>
                        </a:rPr>
                        <m:t>𝑙</m:t>
                      </m:r>
                      <m:r>
                        <a:rPr lang="en-US" sz="2800" i="1">
                          <a:solidFill>
                            <a:srgbClr val="FF0000"/>
                          </a:solidFill>
                          <a:latin typeface="Cambria Math" panose="02040503050406030204" pitchFamily="18" charset="0"/>
                        </a:rPr>
                        <m:t>𝜐</m:t>
                      </m:r>
                    </m:oMath>
                  </m:oMathPara>
                </a14:m>
                <a:endParaRPr lang="en-US" sz="2800" dirty="0"/>
              </a:p>
            </p:txBody>
          </p:sp>
        </mc:Choice>
        <mc:Fallback xmlns="">
          <p:sp>
            <p:nvSpPr>
              <p:cNvPr id="66" name="Object 8">
                <a:extLst>
                  <a:ext uri="{FF2B5EF4-FFF2-40B4-BE49-F238E27FC236}">
                    <a16:creationId xmlns:a16="http://schemas.microsoft.com/office/drawing/2014/main" id="{1C4D4DB2-EAD5-4919-8DC9-CBA1283982F4}"/>
                  </a:ext>
                </a:extLst>
              </p:cNvPr>
              <p:cNvSpPr txBox="1">
                <a:spLocks noRot="1" noChangeAspect="1" noMove="1" noResize="1" noEditPoints="1" noAdjustHandles="1" noChangeArrowheads="1" noChangeShapeType="1" noTextEdit="1"/>
              </p:cNvSpPr>
              <p:nvPr/>
            </p:nvSpPr>
            <p:spPr bwMode="auto">
              <a:xfrm>
                <a:off x="8028294" y="1687134"/>
                <a:ext cx="1879613" cy="982662"/>
              </a:xfrm>
              <a:prstGeom prst="rect">
                <a:avLst/>
              </a:prstGeom>
              <a:blipFill>
                <a:blip r:embed="rId5"/>
                <a:stretch>
                  <a:fillRect/>
                </a:stretch>
              </a:blipFill>
              <a:ln>
                <a:noFill/>
              </a:ln>
              <a:effectLst/>
            </p:spPr>
            <p:txBody>
              <a:bodyPr/>
              <a:lstStyle/>
              <a:p>
                <a:r>
                  <a:rPr lang="en-US">
                    <a:noFill/>
                  </a:rPr>
                  <a:t> </a:t>
                </a:r>
              </a:p>
            </p:txBody>
          </p:sp>
        </mc:Fallback>
      </mc:AlternateContent>
      <p:sp>
        <p:nvSpPr>
          <p:cNvPr id="75" name="Rounded Rectangle 153">
            <a:extLst>
              <a:ext uri="{FF2B5EF4-FFF2-40B4-BE49-F238E27FC236}">
                <a16:creationId xmlns:a16="http://schemas.microsoft.com/office/drawing/2014/main" id="{C17FD2ED-3653-4DE0-8A27-D2B52BFCCD5F}"/>
              </a:ext>
            </a:extLst>
          </p:cNvPr>
          <p:cNvSpPr/>
          <p:nvPr/>
        </p:nvSpPr>
        <p:spPr>
          <a:xfrm>
            <a:off x="5083671" y="2950122"/>
            <a:ext cx="6506095" cy="1002266"/>
          </a:xfrm>
          <a:custGeom>
            <a:avLst/>
            <a:gdLst>
              <a:gd name="csX0" fmla="*/ 0 w 6506095"/>
              <a:gd name="csY0" fmla="*/ 167048 h 1002266"/>
              <a:gd name="csX1" fmla="*/ 167048 w 6506095"/>
              <a:gd name="csY1" fmla="*/ 0 h 1002266"/>
              <a:gd name="csX2" fmla="*/ 728139 w 6506095"/>
              <a:gd name="csY2" fmla="*/ 0 h 1002266"/>
              <a:gd name="csX3" fmla="*/ 1350950 w 6506095"/>
              <a:gd name="csY3" fmla="*/ 0 h 1002266"/>
              <a:gd name="csX4" fmla="*/ 1788600 w 6506095"/>
              <a:gd name="csY4" fmla="*/ 0 h 1002266"/>
              <a:gd name="csX5" fmla="*/ 2164531 w 6506095"/>
              <a:gd name="csY5" fmla="*/ 0 h 1002266"/>
              <a:gd name="csX6" fmla="*/ 2602182 w 6506095"/>
              <a:gd name="csY6" fmla="*/ 0 h 1002266"/>
              <a:gd name="csX7" fmla="*/ 3101553 w 6506095"/>
              <a:gd name="csY7" fmla="*/ 0 h 1002266"/>
              <a:gd name="csX8" fmla="*/ 3662644 w 6506095"/>
              <a:gd name="csY8" fmla="*/ 0 h 1002266"/>
              <a:gd name="csX9" fmla="*/ 4100295 w 6506095"/>
              <a:gd name="csY9" fmla="*/ 0 h 1002266"/>
              <a:gd name="csX10" fmla="*/ 4784825 w 6506095"/>
              <a:gd name="csY10" fmla="*/ 0 h 1002266"/>
              <a:gd name="csX11" fmla="*/ 5345916 w 6506095"/>
              <a:gd name="csY11" fmla="*/ 0 h 1002266"/>
              <a:gd name="csX12" fmla="*/ 6339047 w 6506095"/>
              <a:gd name="csY12" fmla="*/ 0 h 1002266"/>
              <a:gd name="csX13" fmla="*/ 6506095 w 6506095"/>
              <a:gd name="csY13" fmla="*/ 167048 h 1002266"/>
              <a:gd name="csX14" fmla="*/ 6506095 w 6506095"/>
              <a:gd name="csY14" fmla="*/ 514496 h 1002266"/>
              <a:gd name="csX15" fmla="*/ 6506095 w 6506095"/>
              <a:gd name="csY15" fmla="*/ 835218 h 1002266"/>
              <a:gd name="csX16" fmla="*/ 6339047 w 6506095"/>
              <a:gd name="csY16" fmla="*/ 1002266 h 1002266"/>
              <a:gd name="csX17" fmla="*/ 5716236 w 6506095"/>
              <a:gd name="csY17" fmla="*/ 1002266 h 1002266"/>
              <a:gd name="csX18" fmla="*/ 5155145 w 6506095"/>
              <a:gd name="csY18" fmla="*/ 1002266 h 1002266"/>
              <a:gd name="csX19" fmla="*/ 4470615 w 6506095"/>
              <a:gd name="csY19" fmla="*/ 1002266 h 1002266"/>
              <a:gd name="csX20" fmla="*/ 3971244 w 6506095"/>
              <a:gd name="csY20" fmla="*/ 1002266 h 1002266"/>
              <a:gd name="csX21" fmla="*/ 3533593 w 6506095"/>
              <a:gd name="csY21" fmla="*/ 1002266 h 1002266"/>
              <a:gd name="csX22" fmla="*/ 2972502 w 6506095"/>
              <a:gd name="csY22" fmla="*/ 1002266 h 1002266"/>
              <a:gd name="csX23" fmla="*/ 2349691 w 6506095"/>
              <a:gd name="csY23" fmla="*/ 1002266 h 1002266"/>
              <a:gd name="csX24" fmla="*/ 1665160 w 6506095"/>
              <a:gd name="csY24" fmla="*/ 1002266 h 1002266"/>
              <a:gd name="csX25" fmla="*/ 1042350 w 6506095"/>
              <a:gd name="csY25" fmla="*/ 1002266 h 1002266"/>
              <a:gd name="csX26" fmla="*/ 167048 w 6506095"/>
              <a:gd name="csY26" fmla="*/ 1002266 h 1002266"/>
              <a:gd name="csX27" fmla="*/ 0 w 6506095"/>
              <a:gd name="csY27" fmla="*/ 835218 h 1002266"/>
              <a:gd name="csX28" fmla="*/ 0 w 6506095"/>
              <a:gd name="csY28" fmla="*/ 501133 h 1002266"/>
              <a:gd name="csX29" fmla="*/ 0 w 6506095"/>
              <a:gd name="csY29" fmla="*/ 167048 h 1002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506095" h="1002266" fill="none" extrusionOk="0">
                <a:moveTo>
                  <a:pt x="0" y="167048"/>
                </a:moveTo>
                <a:cubicBezTo>
                  <a:pt x="9025" y="83158"/>
                  <a:pt x="87283" y="-7470"/>
                  <a:pt x="167048" y="0"/>
                </a:cubicBezTo>
                <a:cubicBezTo>
                  <a:pt x="408652" y="-53886"/>
                  <a:pt x="473484" y="64916"/>
                  <a:pt x="728139" y="0"/>
                </a:cubicBezTo>
                <a:cubicBezTo>
                  <a:pt x="982794" y="-64916"/>
                  <a:pt x="1209734" y="44151"/>
                  <a:pt x="1350950" y="0"/>
                </a:cubicBezTo>
                <a:cubicBezTo>
                  <a:pt x="1492166" y="-44151"/>
                  <a:pt x="1629087" y="43561"/>
                  <a:pt x="1788600" y="0"/>
                </a:cubicBezTo>
                <a:cubicBezTo>
                  <a:pt x="1948113" y="-43561"/>
                  <a:pt x="2076280" y="41799"/>
                  <a:pt x="2164531" y="0"/>
                </a:cubicBezTo>
                <a:cubicBezTo>
                  <a:pt x="2252782" y="-41799"/>
                  <a:pt x="2471174" y="47920"/>
                  <a:pt x="2602182" y="0"/>
                </a:cubicBezTo>
                <a:cubicBezTo>
                  <a:pt x="2733190" y="-47920"/>
                  <a:pt x="2873659" y="56965"/>
                  <a:pt x="3101553" y="0"/>
                </a:cubicBezTo>
                <a:cubicBezTo>
                  <a:pt x="3329447" y="-56965"/>
                  <a:pt x="3490568" y="12806"/>
                  <a:pt x="3662644" y="0"/>
                </a:cubicBezTo>
                <a:cubicBezTo>
                  <a:pt x="3834720" y="-12806"/>
                  <a:pt x="3982052" y="15198"/>
                  <a:pt x="4100295" y="0"/>
                </a:cubicBezTo>
                <a:cubicBezTo>
                  <a:pt x="4218538" y="-15198"/>
                  <a:pt x="4452479" y="24207"/>
                  <a:pt x="4784825" y="0"/>
                </a:cubicBezTo>
                <a:cubicBezTo>
                  <a:pt x="5117171" y="-24207"/>
                  <a:pt x="5228243" y="46456"/>
                  <a:pt x="5345916" y="0"/>
                </a:cubicBezTo>
                <a:cubicBezTo>
                  <a:pt x="5463589" y="-46456"/>
                  <a:pt x="6082745" y="96545"/>
                  <a:pt x="6339047" y="0"/>
                </a:cubicBezTo>
                <a:cubicBezTo>
                  <a:pt x="6415959" y="-17558"/>
                  <a:pt x="6519915" y="59836"/>
                  <a:pt x="6506095" y="167048"/>
                </a:cubicBezTo>
                <a:cubicBezTo>
                  <a:pt x="6515618" y="302809"/>
                  <a:pt x="6471292" y="353451"/>
                  <a:pt x="6506095" y="514496"/>
                </a:cubicBezTo>
                <a:cubicBezTo>
                  <a:pt x="6540898" y="675541"/>
                  <a:pt x="6479202" y="701784"/>
                  <a:pt x="6506095" y="835218"/>
                </a:cubicBezTo>
                <a:cubicBezTo>
                  <a:pt x="6507840" y="909834"/>
                  <a:pt x="6433840" y="994773"/>
                  <a:pt x="6339047" y="1002266"/>
                </a:cubicBezTo>
                <a:cubicBezTo>
                  <a:pt x="6046024" y="1065005"/>
                  <a:pt x="6024527" y="961370"/>
                  <a:pt x="5716236" y="1002266"/>
                </a:cubicBezTo>
                <a:cubicBezTo>
                  <a:pt x="5407945" y="1043162"/>
                  <a:pt x="5380340" y="960111"/>
                  <a:pt x="5155145" y="1002266"/>
                </a:cubicBezTo>
                <a:cubicBezTo>
                  <a:pt x="4929950" y="1044421"/>
                  <a:pt x="4775045" y="967605"/>
                  <a:pt x="4470615" y="1002266"/>
                </a:cubicBezTo>
                <a:cubicBezTo>
                  <a:pt x="4166185" y="1036927"/>
                  <a:pt x="4083088" y="971339"/>
                  <a:pt x="3971244" y="1002266"/>
                </a:cubicBezTo>
                <a:cubicBezTo>
                  <a:pt x="3859400" y="1033193"/>
                  <a:pt x="3657891" y="961035"/>
                  <a:pt x="3533593" y="1002266"/>
                </a:cubicBezTo>
                <a:cubicBezTo>
                  <a:pt x="3409295" y="1043497"/>
                  <a:pt x="3212234" y="969706"/>
                  <a:pt x="2972502" y="1002266"/>
                </a:cubicBezTo>
                <a:cubicBezTo>
                  <a:pt x="2732770" y="1034826"/>
                  <a:pt x="2534573" y="936871"/>
                  <a:pt x="2349691" y="1002266"/>
                </a:cubicBezTo>
                <a:cubicBezTo>
                  <a:pt x="2164809" y="1067661"/>
                  <a:pt x="1835468" y="924444"/>
                  <a:pt x="1665160" y="1002266"/>
                </a:cubicBezTo>
                <a:cubicBezTo>
                  <a:pt x="1494852" y="1080088"/>
                  <a:pt x="1303027" y="985705"/>
                  <a:pt x="1042350" y="1002266"/>
                </a:cubicBezTo>
                <a:cubicBezTo>
                  <a:pt x="781673" y="1018827"/>
                  <a:pt x="581767" y="905792"/>
                  <a:pt x="167048" y="1002266"/>
                </a:cubicBezTo>
                <a:cubicBezTo>
                  <a:pt x="48647" y="999768"/>
                  <a:pt x="-19739" y="936122"/>
                  <a:pt x="0" y="835218"/>
                </a:cubicBezTo>
                <a:cubicBezTo>
                  <a:pt x="-32360" y="747197"/>
                  <a:pt x="9394" y="637664"/>
                  <a:pt x="0" y="501133"/>
                </a:cubicBezTo>
                <a:cubicBezTo>
                  <a:pt x="-9394" y="364602"/>
                  <a:pt x="30173" y="333295"/>
                  <a:pt x="0" y="167048"/>
                </a:cubicBezTo>
                <a:close/>
              </a:path>
              <a:path w="6506095" h="1002266" stroke="0" extrusionOk="0">
                <a:moveTo>
                  <a:pt x="0" y="167048"/>
                </a:moveTo>
                <a:cubicBezTo>
                  <a:pt x="-5693" y="71278"/>
                  <a:pt x="70813" y="1493"/>
                  <a:pt x="167048" y="0"/>
                </a:cubicBezTo>
                <a:cubicBezTo>
                  <a:pt x="366424" y="-30794"/>
                  <a:pt x="520757" y="35516"/>
                  <a:pt x="851579" y="0"/>
                </a:cubicBezTo>
                <a:cubicBezTo>
                  <a:pt x="1182401" y="-35516"/>
                  <a:pt x="1165155" y="55484"/>
                  <a:pt x="1350950" y="0"/>
                </a:cubicBezTo>
                <a:cubicBezTo>
                  <a:pt x="1536745" y="-55484"/>
                  <a:pt x="1624612" y="29552"/>
                  <a:pt x="1788600" y="0"/>
                </a:cubicBezTo>
                <a:cubicBezTo>
                  <a:pt x="1952588" y="-29552"/>
                  <a:pt x="2117447" y="74508"/>
                  <a:pt x="2411411" y="0"/>
                </a:cubicBezTo>
                <a:cubicBezTo>
                  <a:pt x="2705375" y="-74508"/>
                  <a:pt x="2734133" y="25232"/>
                  <a:pt x="2910782" y="0"/>
                </a:cubicBezTo>
                <a:cubicBezTo>
                  <a:pt x="3087431" y="-25232"/>
                  <a:pt x="3329017" y="16652"/>
                  <a:pt x="3595313" y="0"/>
                </a:cubicBezTo>
                <a:cubicBezTo>
                  <a:pt x="3861609" y="-16652"/>
                  <a:pt x="3935517" y="37540"/>
                  <a:pt x="4032964" y="0"/>
                </a:cubicBezTo>
                <a:cubicBezTo>
                  <a:pt x="4130411" y="-37540"/>
                  <a:pt x="4404000" y="58047"/>
                  <a:pt x="4717495" y="0"/>
                </a:cubicBezTo>
                <a:cubicBezTo>
                  <a:pt x="5030990" y="-58047"/>
                  <a:pt x="4913001" y="1956"/>
                  <a:pt x="5093425" y="0"/>
                </a:cubicBezTo>
                <a:cubicBezTo>
                  <a:pt x="5273849" y="-1956"/>
                  <a:pt x="5492005" y="58566"/>
                  <a:pt x="5654516" y="0"/>
                </a:cubicBezTo>
                <a:cubicBezTo>
                  <a:pt x="5817027" y="-58566"/>
                  <a:pt x="6169072" y="7643"/>
                  <a:pt x="6339047" y="0"/>
                </a:cubicBezTo>
                <a:cubicBezTo>
                  <a:pt x="6448860" y="-17347"/>
                  <a:pt x="6512037" y="70959"/>
                  <a:pt x="6506095" y="167048"/>
                </a:cubicBezTo>
                <a:cubicBezTo>
                  <a:pt x="6511471" y="328295"/>
                  <a:pt x="6466356" y="381126"/>
                  <a:pt x="6506095" y="501133"/>
                </a:cubicBezTo>
                <a:cubicBezTo>
                  <a:pt x="6545834" y="621140"/>
                  <a:pt x="6502089" y="689589"/>
                  <a:pt x="6506095" y="835218"/>
                </a:cubicBezTo>
                <a:cubicBezTo>
                  <a:pt x="6497813" y="919673"/>
                  <a:pt x="6420652" y="986341"/>
                  <a:pt x="6339047" y="1002266"/>
                </a:cubicBezTo>
                <a:cubicBezTo>
                  <a:pt x="6103110" y="1031419"/>
                  <a:pt x="5898752" y="974729"/>
                  <a:pt x="5716236" y="1002266"/>
                </a:cubicBezTo>
                <a:cubicBezTo>
                  <a:pt x="5533720" y="1029803"/>
                  <a:pt x="5469175" y="977047"/>
                  <a:pt x="5340305" y="1002266"/>
                </a:cubicBezTo>
                <a:cubicBezTo>
                  <a:pt x="5211435" y="1027485"/>
                  <a:pt x="5034311" y="992287"/>
                  <a:pt x="4902655" y="1002266"/>
                </a:cubicBezTo>
                <a:cubicBezTo>
                  <a:pt x="4770999" y="1012245"/>
                  <a:pt x="4508903" y="974024"/>
                  <a:pt x="4218124" y="1002266"/>
                </a:cubicBezTo>
                <a:cubicBezTo>
                  <a:pt x="3927345" y="1030508"/>
                  <a:pt x="3849998" y="980473"/>
                  <a:pt x="3657033" y="1002266"/>
                </a:cubicBezTo>
                <a:cubicBezTo>
                  <a:pt x="3464068" y="1024059"/>
                  <a:pt x="3348261" y="981317"/>
                  <a:pt x="3219382" y="1002266"/>
                </a:cubicBezTo>
                <a:cubicBezTo>
                  <a:pt x="3090503" y="1023215"/>
                  <a:pt x="2865563" y="960539"/>
                  <a:pt x="2658291" y="1002266"/>
                </a:cubicBezTo>
                <a:cubicBezTo>
                  <a:pt x="2451019" y="1043993"/>
                  <a:pt x="2358422" y="978930"/>
                  <a:pt x="2282360" y="1002266"/>
                </a:cubicBezTo>
                <a:cubicBezTo>
                  <a:pt x="2206298" y="1025602"/>
                  <a:pt x="2050906" y="996928"/>
                  <a:pt x="1906430" y="1002266"/>
                </a:cubicBezTo>
                <a:cubicBezTo>
                  <a:pt x="1761954" y="1007604"/>
                  <a:pt x="1503322" y="963251"/>
                  <a:pt x="1345339" y="1002266"/>
                </a:cubicBezTo>
                <a:cubicBezTo>
                  <a:pt x="1187356" y="1041281"/>
                  <a:pt x="1090063" y="981056"/>
                  <a:pt x="907688" y="1002266"/>
                </a:cubicBezTo>
                <a:cubicBezTo>
                  <a:pt x="725313" y="1023476"/>
                  <a:pt x="479572" y="974841"/>
                  <a:pt x="167048" y="1002266"/>
                </a:cubicBezTo>
                <a:cubicBezTo>
                  <a:pt x="90198" y="998886"/>
                  <a:pt x="19495" y="943537"/>
                  <a:pt x="0" y="835218"/>
                </a:cubicBezTo>
                <a:cubicBezTo>
                  <a:pt x="-13249" y="720292"/>
                  <a:pt x="14103" y="562241"/>
                  <a:pt x="0" y="487770"/>
                </a:cubicBezTo>
                <a:cubicBezTo>
                  <a:pt x="-14103" y="413299"/>
                  <a:pt x="33872" y="239929"/>
                  <a:pt x="0" y="167048"/>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Diffusion and Mobility must be related!</a:t>
            </a:r>
          </a:p>
        </p:txBody>
      </p:sp>
    </p:spTree>
    <p:extLst>
      <p:ext uri="{BB962C8B-B14F-4D97-AF65-F5344CB8AC3E}">
        <p14:creationId xmlns:p14="http://schemas.microsoft.com/office/powerpoint/2010/main" val="75078803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Einstein Relationship …</a:t>
            </a:r>
          </a:p>
        </p:txBody>
      </p:sp>
      <mc:AlternateContent xmlns:mc="http://schemas.openxmlformats.org/markup-compatibility/2006" xmlns:a14="http://schemas.microsoft.com/office/drawing/2010/main">
        <mc:Choice Requires="a14">
          <p:sp>
            <p:nvSpPr>
              <p:cNvPr id="5" name="Object 7"/>
              <p:cNvSpPr txBox="1"/>
              <p:nvPr/>
            </p:nvSpPr>
            <p:spPr bwMode="auto">
              <a:xfrm>
                <a:off x="2530633" y="3120492"/>
                <a:ext cx="1422400" cy="2036763"/>
              </a:xfrm>
              <a:prstGeom prst="rect">
                <a:avLst/>
              </a:prstGeom>
              <a:noFill/>
              <a:ln>
                <a:noFill/>
              </a:ln>
              <a:effectLst/>
            </p:spPr>
            <p:txBody>
              <a:bodyPr>
                <a:normAutofit/>
              </a:bodyPr>
              <a:lstStyle/>
              <a:p>
                <a:pPr/>
                <a14:m>
                  <m:oMathPara xmlns:m="http://schemas.openxmlformats.org/officeDocument/2006/math">
                    <m:oMathParaPr>
                      <m:jc m:val="left"/>
                    </m:oMathParaPr>
                    <m:oMath>
                      <m:f>
                        <m:fPr>
                          <m:ctrlPr>
                            <a:rPr lang="en-US" sz="3600" i="1">
                              <a:solidFill>
                                <a:srgbClr val="000000"/>
                              </a:solidFill>
                              <a:latin typeface="Cambria Math" panose="02040503050406030204" pitchFamily="18" charset="0"/>
                            </a:rPr>
                          </m:ctrlPr>
                        </m:fPr>
                        <m:num>
                          <m:r>
                            <a:rPr lang="en-US" sz="3600" i="1">
                              <a:solidFill>
                                <a:srgbClr val="000000"/>
                              </a:solidFill>
                              <a:latin typeface="Cambria Math" panose="02040503050406030204" pitchFamily="18" charset="0"/>
                            </a:rPr>
                            <m:t>𝐷</m:t>
                          </m:r>
                        </m:num>
                        <m:den>
                          <m:r>
                            <a:rPr lang="en-US" sz="3600" i="1">
                              <a:solidFill>
                                <a:srgbClr val="000000"/>
                              </a:solidFill>
                              <a:latin typeface="Cambria Math" panose="02040503050406030204" pitchFamily="18" charset="0"/>
                            </a:rPr>
                            <m:t>𝜇</m:t>
                          </m:r>
                        </m:den>
                      </m:f>
                      <m:r>
                        <a:rPr lang="en-US" sz="3600" i="1">
                          <a:solidFill>
                            <a:srgbClr val="000000"/>
                          </a:solidFill>
                          <a:latin typeface="Cambria Math" panose="02040503050406030204" pitchFamily="18" charset="0"/>
                        </a:rPr>
                        <m:t>=</m:t>
                      </m:r>
                    </m:oMath>
                  </m:oMathPara>
                </a14:m>
                <a:endParaRPr lang="en-US" sz="3600" dirty="0"/>
              </a:p>
            </p:txBody>
          </p:sp>
        </mc:Choice>
        <mc:Fallback xmlns="">
          <p:sp>
            <p:nvSpPr>
              <p:cNvPr id="5" name="Object 7"/>
              <p:cNvSpPr txBox="1">
                <a:spLocks noRot="1" noChangeAspect="1" noMove="1" noResize="1" noEditPoints="1" noAdjustHandles="1" noChangeArrowheads="1" noChangeShapeType="1" noTextEdit="1"/>
              </p:cNvSpPr>
              <p:nvPr/>
            </p:nvSpPr>
            <p:spPr bwMode="auto">
              <a:xfrm>
                <a:off x="2530633" y="3120492"/>
                <a:ext cx="1422400" cy="2036763"/>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bject 9"/>
              <p:cNvSpPr txBox="1"/>
              <p:nvPr/>
            </p:nvSpPr>
            <p:spPr bwMode="auto">
              <a:xfrm>
                <a:off x="4856473" y="3064696"/>
                <a:ext cx="3567112" cy="2189105"/>
              </a:xfrm>
              <a:prstGeom prst="rect">
                <a:avLst/>
              </a:prstGeom>
              <a:noFill/>
              <a:ln>
                <a:noFill/>
              </a:ln>
              <a:effectLst/>
            </p:spPr>
            <p:txBody>
              <a:bodyPr>
                <a:normAutofit/>
              </a:bodyPr>
              <a:lstStyle/>
              <a:p>
                <a:pPr/>
                <a14:m>
                  <m:oMathPara xmlns:m="http://schemas.openxmlformats.org/officeDocument/2006/math">
                    <m:oMathParaPr>
                      <m:jc m:val="left"/>
                    </m:oMathParaPr>
                    <m:oMath>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FF0000"/>
                              </a:solidFill>
                              <a:latin typeface="Cambria Math" panose="02040503050406030204" pitchFamily="18" charset="0"/>
                            </a:rPr>
                            <m:t>𝜐𝜏</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𝜐</m:t>
                          </m:r>
                        </m:num>
                        <m:den>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𝑞</m:t>
                              </m:r>
                              <m:r>
                                <a:rPr lang="en-US" i="1">
                                  <a:solidFill>
                                    <a:srgbClr val="000000"/>
                                  </a:solidFill>
                                  <a:latin typeface="Cambria Math" panose="02040503050406030204" pitchFamily="18" charset="0"/>
                                </a:rPr>
                                <m:t>𝜏</m:t>
                              </m:r>
                            </m:num>
                            <m:den>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m:t>
                                  </m:r>
                                </m:sup>
                              </m:sSubSup>
                            </m:den>
                          </m:f>
                        </m:den>
                      </m:f>
                      <m:r>
                        <a:rPr lang="en-US" i="1">
                          <a:solidFill>
                            <a:srgbClr val="000000"/>
                          </a:solidFill>
                          <a:latin typeface="Cambria Math" panose="02040503050406030204" pitchFamily="18" charset="0"/>
                        </a:rPr>
                        <m:t>=</m:t>
                      </m:r>
                      <m:f>
                        <m:fPr>
                          <m:ctrlPr>
                            <a:rPr lang="en-US" b="0"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2(</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m:t>
                              </m:r>
                            </m:sup>
                          </m:sSub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𝜐</m:t>
                              </m:r>
                            </m:e>
                            <m:sup>
                              <m:r>
                                <a:rPr lang="en-US" i="1">
                                  <a:solidFill>
                                    <a:srgbClr val="000000"/>
                                  </a:solidFill>
                                  <a:latin typeface="Cambria Math" panose="02040503050406030204" pitchFamily="18" charset="0"/>
                                </a:rPr>
                                <m:t>2</m:t>
                              </m:r>
                            </m:sup>
                          </m:sSup>
                          <m:r>
                            <a:rPr lang="en-US" b="0" i="1" smtClean="0">
                              <a:solidFill>
                                <a:srgbClr val="000000"/>
                              </a:solidFill>
                              <a:latin typeface="Cambria Math" panose="02040503050406030204" pitchFamily="18" charset="0"/>
                            </a:rPr>
                            <m:t>)</m:t>
                          </m:r>
                        </m:num>
                        <m:den>
                          <m:r>
                            <a:rPr lang="en-US" i="1">
                              <a:solidFill>
                                <a:srgbClr val="000000"/>
                              </a:solidFill>
                              <a:latin typeface="Cambria Math" panose="02040503050406030204" pitchFamily="18" charset="0"/>
                            </a:rPr>
                            <m:t>𝑞</m:t>
                          </m:r>
                        </m:den>
                      </m:f>
                    </m:oMath>
                  </m:oMathPara>
                </a14:m>
                <a:endParaRPr lang="en-US" dirty="0"/>
              </a:p>
            </p:txBody>
          </p:sp>
        </mc:Choice>
        <mc:Fallback xmlns="">
          <p:sp>
            <p:nvSpPr>
              <p:cNvPr id="6" name="Object 9"/>
              <p:cNvSpPr txBox="1">
                <a:spLocks noRot="1" noChangeAspect="1" noMove="1" noResize="1" noEditPoints="1" noAdjustHandles="1" noChangeArrowheads="1" noChangeShapeType="1" noTextEdit="1"/>
              </p:cNvSpPr>
              <p:nvPr/>
            </p:nvSpPr>
            <p:spPr bwMode="auto">
              <a:xfrm>
                <a:off x="4856473" y="3064696"/>
                <a:ext cx="3567112" cy="2189105"/>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bject 11"/>
              <p:cNvSpPr txBox="1"/>
              <p:nvPr/>
            </p:nvSpPr>
            <p:spPr bwMode="auto">
              <a:xfrm>
                <a:off x="8991600" y="3169643"/>
                <a:ext cx="2498703" cy="1311275"/>
              </a:xfrm>
              <a:prstGeom prst="rect">
                <a:avLst/>
              </a:prstGeom>
              <a:noFill/>
              <a:ln>
                <a:noFill/>
              </a:ln>
              <a:effectLst/>
            </p:spPr>
            <p:txBody>
              <a:bodyPr>
                <a:normAutofit/>
              </a:bodyPr>
              <a:lstStyle/>
              <a:p>
                <a:pPr/>
                <a14:m>
                  <m:oMathPara xmlns:m="http://schemas.openxmlformats.org/officeDocument/2006/math">
                    <m:oMathParaPr>
                      <m:jc m:val="left"/>
                    </m:oMathParaPr>
                    <m:oMath>
                      <m:f>
                        <m:fPr>
                          <m:ctrlPr>
                            <a:rPr lang="en-US"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𝐷</m:t>
                          </m:r>
                        </m:num>
                        <m:den>
                          <m:r>
                            <a:rPr lang="en-US" sz="3200" i="1">
                              <a:solidFill>
                                <a:srgbClr val="000000"/>
                              </a:solidFill>
                              <a:latin typeface="Cambria Math" panose="02040503050406030204" pitchFamily="18" charset="0"/>
                            </a:rPr>
                            <m:t>𝜇</m:t>
                          </m:r>
                        </m:den>
                      </m:f>
                      <m:r>
                        <a:rPr lang="en-US" sz="3200" i="1">
                          <a:solidFill>
                            <a:srgbClr val="000000"/>
                          </a:solidFill>
                          <a:latin typeface="Cambria Math" panose="02040503050406030204" pitchFamily="18" charset="0"/>
                        </a:rPr>
                        <m:t>=</m:t>
                      </m:r>
                      <m:f>
                        <m:fPr>
                          <m:ctrlPr>
                            <a:rPr lang="en-US" sz="3200" i="1">
                              <a:solidFill>
                                <a:srgbClr val="000000"/>
                              </a:solidFill>
                              <a:latin typeface="Cambria Math" panose="02040503050406030204" pitchFamily="18" charset="0"/>
                            </a:rPr>
                          </m:ctrlPr>
                        </m:fPr>
                        <m:num>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𝑘</m:t>
                              </m:r>
                            </m:e>
                            <m:sub>
                              <m:r>
                                <a:rPr lang="en-US" sz="3200" i="1">
                                  <a:solidFill>
                                    <a:srgbClr val="000000"/>
                                  </a:solidFill>
                                  <a:latin typeface="Cambria Math" panose="02040503050406030204" pitchFamily="18" charset="0"/>
                                </a:rPr>
                                <m:t>𝐵</m:t>
                              </m:r>
                            </m:sub>
                          </m:sSub>
                          <m:r>
                            <a:rPr lang="en-US" sz="3200" i="1">
                              <a:solidFill>
                                <a:srgbClr val="000000"/>
                              </a:solidFill>
                              <a:latin typeface="Cambria Math" panose="02040503050406030204" pitchFamily="18" charset="0"/>
                            </a:rPr>
                            <m:t>𝑇</m:t>
                          </m:r>
                        </m:num>
                        <m:den>
                          <m:r>
                            <a:rPr lang="en-US" sz="3200" i="1">
                              <a:solidFill>
                                <a:srgbClr val="000000"/>
                              </a:solidFill>
                              <a:latin typeface="Cambria Math" panose="02040503050406030204" pitchFamily="18" charset="0"/>
                            </a:rPr>
                            <m:t>𝑞</m:t>
                          </m:r>
                        </m:den>
                      </m:f>
                    </m:oMath>
                  </m:oMathPara>
                </a14:m>
                <a:endParaRPr lang="en-US" sz="3200" dirty="0"/>
              </a:p>
            </p:txBody>
          </p:sp>
        </mc:Choice>
        <mc:Fallback xmlns="">
          <p:sp>
            <p:nvSpPr>
              <p:cNvPr id="7" name="Object 11"/>
              <p:cNvSpPr txBox="1">
                <a:spLocks noRot="1" noChangeAspect="1" noMove="1" noResize="1" noEditPoints="1" noAdjustHandles="1" noChangeArrowheads="1" noChangeShapeType="1" noTextEdit="1"/>
              </p:cNvSpPr>
              <p:nvPr/>
            </p:nvSpPr>
            <p:spPr bwMode="auto">
              <a:xfrm>
                <a:off x="8991600" y="3169643"/>
                <a:ext cx="2498703" cy="1311275"/>
              </a:xfrm>
              <a:prstGeom prst="rect">
                <a:avLst/>
              </a:prstGeom>
              <a:blipFill>
                <a:blip r:embed="rId5"/>
                <a:stretch>
                  <a:fillRect/>
                </a:stretch>
              </a:blipFill>
              <a:ln>
                <a:noFill/>
              </a:ln>
              <a:effectLst/>
            </p:spPr>
            <p:txBody>
              <a:bodyPr/>
              <a:lstStyle/>
              <a:p>
                <a:r>
                  <a:rPr lang="en-US">
                    <a:noFill/>
                  </a:rPr>
                  <a:t> </a:t>
                </a:r>
              </a:p>
            </p:txBody>
          </p:sp>
        </mc:Fallback>
      </mc:AlternateContent>
      <p:sp>
        <p:nvSpPr>
          <p:cNvPr id="8" name="Text Box 13"/>
          <p:cNvSpPr txBox="1">
            <a:spLocks noChangeArrowheads="1"/>
          </p:cNvSpPr>
          <p:nvPr/>
        </p:nvSpPr>
        <p:spPr bwMode="auto">
          <a:xfrm>
            <a:off x="2272091" y="2011762"/>
            <a:ext cx="7085012" cy="457200"/>
          </a:xfrm>
          <a:prstGeom prst="rect">
            <a:avLst/>
          </a:prstGeom>
          <a:noFill/>
          <a:ln w="12700">
            <a:noFill/>
            <a:miter lim="800000"/>
            <a:headEnd/>
            <a:tailEnd/>
          </a:ln>
          <a:effectLst/>
        </p:spPr>
        <p:txBody>
          <a:bodyPr wrap="none">
            <a:spAutoFit/>
          </a:bodyPr>
          <a:lstStyle/>
          <a:p>
            <a:r>
              <a:rPr lang="en-US" dirty="0">
                <a:latin typeface="Comic Sans MS" pitchFamily="66" charset="0"/>
              </a:rPr>
              <a:t>… because scattering dominates both phenomena</a:t>
            </a:r>
          </a:p>
        </p:txBody>
      </p:sp>
      <mc:AlternateContent xmlns:mc="http://schemas.openxmlformats.org/markup-compatibility/2006" xmlns:a14="http://schemas.microsoft.com/office/drawing/2010/main">
        <mc:Choice Requires="a14">
          <p:sp>
            <p:nvSpPr>
              <p:cNvPr id="9" name="Object 8">
                <a:extLst>
                  <a:ext uri="{FF2B5EF4-FFF2-40B4-BE49-F238E27FC236}">
                    <a16:creationId xmlns:a16="http://schemas.microsoft.com/office/drawing/2014/main" id="{136A34B6-4694-44D9-BDEB-1C9BA5CEBA26}"/>
                  </a:ext>
                </a:extLst>
              </p:cNvPr>
              <p:cNvSpPr txBox="1"/>
              <p:nvPr/>
            </p:nvSpPr>
            <p:spPr bwMode="auto">
              <a:xfrm>
                <a:off x="762000" y="1131054"/>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b="0" i="1" smtClean="0">
                          <a:solidFill>
                            <a:srgbClr val="000000"/>
                          </a:solidFill>
                          <a:latin typeface="Cambria Math" panose="02040503050406030204" pitchFamily="18" charset="0"/>
                        </a:rPr>
                        <m:t>𝐽</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𝑞𝐷</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𝑑𝑥</m:t>
                          </m:r>
                        </m:den>
                      </m:f>
                    </m:oMath>
                  </m:oMathPara>
                </a14:m>
                <a:endParaRPr lang="en-US" dirty="0"/>
              </a:p>
            </p:txBody>
          </p:sp>
        </mc:Choice>
        <mc:Fallback xmlns="">
          <p:sp>
            <p:nvSpPr>
              <p:cNvPr id="9" name="Object 8">
                <a:extLst>
                  <a:ext uri="{FF2B5EF4-FFF2-40B4-BE49-F238E27FC236}">
                    <a16:creationId xmlns:a16="http://schemas.microsoft.com/office/drawing/2014/main" id="{136A34B6-4694-44D9-BDEB-1C9BA5CEBA26}"/>
                  </a:ext>
                </a:extLst>
              </p:cNvPr>
              <p:cNvSpPr txBox="1">
                <a:spLocks noRot="1" noChangeAspect="1" noMove="1" noResize="1" noEditPoints="1" noAdjustHandles="1" noChangeArrowheads="1" noChangeShapeType="1" noTextEdit="1"/>
              </p:cNvSpPr>
              <p:nvPr/>
            </p:nvSpPr>
            <p:spPr bwMode="auto">
              <a:xfrm>
                <a:off x="762000" y="1131054"/>
                <a:ext cx="1879613" cy="982662"/>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Object 8">
                <a:extLst>
                  <a:ext uri="{FF2B5EF4-FFF2-40B4-BE49-F238E27FC236}">
                    <a16:creationId xmlns:a16="http://schemas.microsoft.com/office/drawing/2014/main" id="{285B4C9C-CCCF-41FB-8B4E-A051008F3839}"/>
                  </a:ext>
                </a:extLst>
              </p:cNvPr>
              <p:cNvSpPr txBox="1"/>
              <p:nvPr/>
            </p:nvSpPr>
            <p:spPr bwMode="auto">
              <a:xfrm>
                <a:off x="2514600" y="1306273"/>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sz="2800" i="1">
                          <a:solidFill>
                            <a:srgbClr val="000000"/>
                          </a:solidFill>
                          <a:latin typeface="Cambria Math" panose="02040503050406030204" pitchFamily="18" charset="0"/>
                        </a:rPr>
                        <m:t>𝐷</m:t>
                      </m:r>
                      <m:r>
                        <a:rPr lang="en-US" sz="2800" i="1">
                          <a:solidFill>
                            <a:srgbClr val="000000"/>
                          </a:solidFill>
                          <a:latin typeface="Cambria Math" panose="02040503050406030204" pitchFamily="18" charset="0"/>
                        </a:rPr>
                        <m:t>=</m:t>
                      </m:r>
                      <m:r>
                        <a:rPr lang="en-US" sz="2800" i="1">
                          <a:solidFill>
                            <a:srgbClr val="FF0000"/>
                          </a:solidFill>
                          <a:latin typeface="Cambria Math" panose="02040503050406030204" pitchFamily="18" charset="0"/>
                        </a:rPr>
                        <m:t>𝑙</m:t>
                      </m:r>
                      <m:r>
                        <a:rPr lang="en-US" sz="2800" i="1">
                          <a:solidFill>
                            <a:srgbClr val="FF0000"/>
                          </a:solidFill>
                          <a:latin typeface="Cambria Math" panose="02040503050406030204" pitchFamily="18" charset="0"/>
                        </a:rPr>
                        <m:t>𝜐</m:t>
                      </m:r>
                    </m:oMath>
                  </m:oMathPara>
                </a14:m>
                <a:endParaRPr lang="en-US" sz="2800" dirty="0"/>
              </a:p>
            </p:txBody>
          </p:sp>
        </mc:Choice>
        <mc:Fallback xmlns="">
          <p:sp>
            <p:nvSpPr>
              <p:cNvPr id="10" name="Object 8">
                <a:extLst>
                  <a:ext uri="{FF2B5EF4-FFF2-40B4-BE49-F238E27FC236}">
                    <a16:creationId xmlns:a16="http://schemas.microsoft.com/office/drawing/2014/main" id="{285B4C9C-CCCF-41FB-8B4E-A051008F3839}"/>
                  </a:ext>
                </a:extLst>
              </p:cNvPr>
              <p:cNvSpPr txBox="1">
                <a:spLocks noRot="1" noChangeAspect="1" noMove="1" noResize="1" noEditPoints="1" noAdjustHandles="1" noChangeArrowheads="1" noChangeShapeType="1" noTextEdit="1"/>
              </p:cNvSpPr>
              <p:nvPr/>
            </p:nvSpPr>
            <p:spPr bwMode="auto">
              <a:xfrm>
                <a:off x="2514600" y="1306273"/>
                <a:ext cx="1879613" cy="982662"/>
              </a:xfrm>
              <a:prstGeom prst="rect">
                <a:avLst/>
              </a:prstGeom>
              <a:blipFill>
                <a:blip r:embed="rId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Object 6">
                <a:extLst>
                  <a:ext uri="{FF2B5EF4-FFF2-40B4-BE49-F238E27FC236}">
                    <a16:creationId xmlns:a16="http://schemas.microsoft.com/office/drawing/2014/main" id="{3B6374B0-D4F9-4D23-858E-BA949C7A74B4}"/>
                  </a:ext>
                </a:extLst>
              </p:cNvPr>
              <p:cNvSpPr txBox="1"/>
              <p:nvPr/>
            </p:nvSpPr>
            <p:spPr bwMode="auto">
              <a:xfrm>
                <a:off x="3908925" y="1122081"/>
                <a:ext cx="1497005" cy="857890"/>
              </a:xfrm>
              <a:prstGeom prst="rect">
                <a:avLst/>
              </a:prstGeom>
              <a:noFill/>
              <a:ln>
                <a:solidFill>
                  <a:srgbClr val="FF0000"/>
                </a:solidFill>
              </a:ln>
              <a:effectLst/>
            </p:spPr>
            <p:txBody>
              <a:bodyPr>
                <a:normAutofit/>
              </a:bodyPr>
              <a:lstStyle/>
              <a:p>
                <a:pPr/>
                <a14:m>
                  <m:oMathPara xmlns:m="http://schemas.openxmlformats.org/officeDocument/2006/math">
                    <m:oMathParaPr>
                      <m:jc m:val="left"/>
                    </m:oMathParaPr>
                    <m:oMath>
                      <m:r>
                        <a:rPr lang="en-US" i="1">
                          <a:solidFill>
                            <a:srgbClr val="000000"/>
                          </a:solidFill>
                          <a:latin typeface="Cambria Math" panose="02040503050406030204" pitchFamily="18" charset="0"/>
                        </a:rPr>
                        <m:t>𝜇</m:t>
                      </m:r>
                      <m:r>
                        <a:rPr lang="en-US" i="1">
                          <a:solidFill>
                            <a:srgbClr val="000000"/>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𝑞</m:t>
                          </m:r>
                          <m:r>
                            <a:rPr lang="en-US" i="1">
                              <a:latin typeface="Cambria Math" panose="02040503050406030204" pitchFamily="18" charset="0"/>
                            </a:rPr>
                            <m:t>𝜏</m:t>
                          </m:r>
                        </m:num>
                        <m:den>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𝑚</m:t>
                              </m:r>
                            </m:e>
                            <m:sub/>
                            <m:sup>
                              <m:r>
                                <a:rPr lang="en-US" i="1">
                                  <a:solidFill>
                                    <a:schemeClr val="tx1"/>
                                  </a:solidFill>
                                  <a:latin typeface="Cambria Math" panose="02040503050406030204" pitchFamily="18" charset="0"/>
                                </a:rPr>
                                <m:t>∗</m:t>
                              </m:r>
                            </m:sup>
                          </m:sSubSup>
                        </m:den>
                      </m:f>
                    </m:oMath>
                  </m:oMathPara>
                </a14:m>
                <a:endParaRPr lang="en-US" dirty="0"/>
              </a:p>
            </p:txBody>
          </p:sp>
        </mc:Choice>
        <mc:Fallback xmlns="">
          <p:sp>
            <p:nvSpPr>
              <p:cNvPr id="11" name="Object 6">
                <a:extLst>
                  <a:ext uri="{FF2B5EF4-FFF2-40B4-BE49-F238E27FC236}">
                    <a16:creationId xmlns:a16="http://schemas.microsoft.com/office/drawing/2014/main" id="{3B6374B0-D4F9-4D23-858E-BA949C7A74B4}"/>
                  </a:ext>
                </a:extLst>
              </p:cNvPr>
              <p:cNvSpPr txBox="1">
                <a:spLocks noRot="1" noChangeAspect="1" noMove="1" noResize="1" noEditPoints="1" noAdjustHandles="1" noChangeArrowheads="1" noChangeShapeType="1" noTextEdit="1"/>
              </p:cNvSpPr>
              <p:nvPr/>
            </p:nvSpPr>
            <p:spPr bwMode="auto">
              <a:xfrm>
                <a:off x="3908925" y="1122081"/>
                <a:ext cx="1497005" cy="857890"/>
              </a:xfrm>
              <a:prstGeom prst="rect">
                <a:avLst/>
              </a:prstGeom>
              <a:blipFill>
                <a:blip r:embed="rId8"/>
                <a:stretch>
                  <a:fillRect/>
                </a:stretch>
              </a:blipFill>
              <a:ln>
                <a:solidFill>
                  <a:srgbClr val="FF0000"/>
                </a:solid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Object 7">
                <a:extLst>
                  <a:ext uri="{FF2B5EF4-FFF2-40B4-BE49-F238E27FC236}">
                    <a16:creationId xmlns:a16="http://schemas.microsoft.com/office/drawing/2014/main" id="{4E8B9902-BB1C-47F2-BC98-35DE5594D37B}"/>
                  </a:ext>
                </a:extLst>
              </p:cNvPr>
              <p:cNvSpPr txBox="1"/>
              <p:nvPr/>
            </p:nvSpPr>
            <p:spPr bwMode="auto">
              <a:xfrm>
                <a:off x="3810000" y="3169643"/>
                <a:ext cx="1497005" cy="2189106"/>
              </a:xfrm>
              <a:prstGeom prst="rect">
                <a:avLst/>
              </a:prstGeom>
              <a:noFill/>
              <a:ln>
                <a:noFill/>
              </a:ln>
              <a:effectLst/>
            </p:spPr>
            <p:txBody>
              <a:bodyPr>
                <a:normAutofit/>
              </a:bodyPr>
              <a:lstStyle/>
              <a:p>
                <a:pPr/>
                <a14:m>
                  <m:oMathPara xmlns:m="http://schemas.openxmlformats.org/officeDocument/2006/math">
                    <m:oMathParaPr>
                      <m:jc m:val="left"/>
                    </m:oMathParaPr>
                    <m:oMath>
                      <m:f>
                        <m:fPr>
                          <m:ctrlPr>
                            <a:rPr lang="en-US" sz="3200" i="1">
                              <a:solidFill>
                                <a:srgbClr val="FF0000"/>
                              </a:solidFill>
                              <a:latin typeface="Cambria Math" panose="02040503050406030204" pitchFamily="18" charset="0"/>
                            </a:rPr>
                          </m:ctrlPr>
                        </m:fPr>
                        <m:num>
                          <m:r>
                            <a:rPr lang="en-US" sz="3200" i="1">
                              <a:solidFill>
                                <a:srgbClr val="FF0000"/>
                              </a:solidFill>
                              <a:latin typeface="Cambria Math" panose="02040503050406030204" pitchFamily="18" charset="0"/>
                            </a:rPr>
                            <m:t>𝑙</m:t>
                          </m:r>
                          <m:r>
                            <a:rPr lang="en-US" sz="3200" i="1">
                              <a:solidFill>
                                <a:srgbClr val="000000"/>
                              </a:solidFill>
                              <a:latin typeface="Cambria Math" panose="02040503050406030204" pitchFamily="18" charset="0"/>
                            </a:rPr>
                            <m:t>𝜐</m:t>
                          </m:r>
                        </m:num>
                        <m:den>
                          <m:f>
                            <m:fPr>
                              <m:ctrlPr>
                                <a:rPr lang="en-US"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𝑞</m:t>
                              </m:r>
                              <m:r>
                                <a:rPr lang="en-US" sz="3200" i="1">
                                  <a:solidFill>
                                    <a:srgbClr val="000000"/>
                                  </a:solidFill>
                                  <a:latin typeface="Cambria Math" panose="02040503050406030204" pitchFamily="18" charset="0"/>
                                </a:rPr>
                                <m:t>𝜏</m:t>
                              </m:r>
                            </m:num>
                            <m:den>
                              <m:sSubSup>
                                <m:sSubSupPr>
                                  <m:ctrlPr>
                                    <a:rPr lang="en-US" sz="3200" i="1">
                                      <a:solidFill>
                                        <a:srgbClr val="000000"/>
                                      </a:solidFill>
                                      <a:latin typeface="Cambria Math" panose="02040503050406030204" pitchFamily="18" charset="0"/>
                                    </a:rPr>
                                  </m:ctrlPr>
                                </m:sSubSupPr>
                                <m:e>
                                  <m:r>
                                    <a:rPr lang="en-US" sz="3200" i="1">
                                      <a:solidFill>
                                        <a:srgbClr val="000000"/>
                                      </a:solidFill>
                                      <a:latin typeface="Cambria Math" panose="02040503050406030204" pitchFamily="18" charset="0"/>
                                    </a:rPr>
                                    <m:t>𝑚</m:t>
                                  </m:r>
                                </m:e>
                                <m:sub>
                                  <m:r>
                                    <a:rPr lang="en-US" sz="3200" i="1">
                                      <a:solidFill>
                                        <a:srgbClr val="000000"/>
                                      </a:solidFill>
                                      <a:latin typeface="Cambria Math" panose="02040503050406030204" pitchFamily="18" charset="0"/>
                                    </a:rPr>
                                    <m:t>0</m:t>
                                  </m:r>
                                </m:sub>
                                <m:sup>
                                  <m:r>
                                    <a:rPr lang="en-US" sz="3200" i="1">
                                      <a:solidFill>
                                        <a:srgbClr val="000000"/>
                                      </a:solidFill>
                                      <a:latin typeface="Cambria Math" panose="02040503050406030204" pitchFamily="18" charset="0"/>
                                    </a:rPr>
                                    <m:t>∗</m:t>
                                  </m:r>
                                </m:sup>
                              </m:sSubSup>
                            </m:den>
                          </m:f>
                        </m:den>
                      </m:f>
                    </m:oMath>
                  </m:oMathPara>
                </a14:m>
                <a:endParaRPr lang="en-US" sz="3200" dirty="0"/>
              </a:p>
            </p:txBody>
          </p:sp>
        </mc:Choice>
        <mc:Fallback xmlns="">
          <p:sp>
            <p:nvSpPr>
              <p:cNvPr id="12" name="Object 7">
                <a:extLst>
                  <a:ext uri="{FF2B5EF4-FFF2-40B4-BE49-F238E27FC236}">
                    <a16:creationId xmlns:a16="http://schemas.microsoft.com/office/drawing/2014/main" id="{4E8B9902-BB1C-47F2-BC98-35DE5594D37B}"/>
                  </a:ext>
                </a:extLst>
              </p:cNvPr>
              <p:cNvSpPr txBox="1">
                <a:spLocks noRot="1" noChangeAspect="1" noMove="1" noResize="1" noEditPoints="1" noAdjustHandles="1" noChangeArrowheads="1" noChangeShapeType="1" noTextEdit="1"/>
              </p:cNvSpPr>
              <p:nvPr/>
            </p:nvSpPr>
            <p:spPr bwMode="auto">
              <a:xfrm>
                <a:off x="3810000" y="3169643"/>
                <a:ext cx="1497005" cy="2189106"/>
              </a:xfrm>
              <a:prstGeom prst="rect">
                <a:avLst/>
              </a:prstGeom>
              <a:blipFill>
                <a:blip r:embed="rId9"/>
                <a:stretch>
                  <a:fillRect/>
                </a:stretch>
              </a:blipFill>
              <a:ln>
                <a:noFill/>
              </a:ln>
              <a:effectLst/>
            </p:spPr>
            <p:txBody>
              <a:bodyPr/>
              <a:lstStyle/>
              <a:p>
                <a:r>
                  <a:rPr lang="en-US">
                    <a:noFill/>
                  </a:rPr>
                  <a:t> </a:t>
                </a:r>
              </a:p>
            </p:txBody>
          </p:sp>
        </mc:Fallback>
      </mc:AlternateContent>
      <p:sp>
        <p:nvSpPr>
          <p:cNvPr id="13" name="Rounded Rectangle 153">
            <a:extLst>
              <a:ext uri="{FF2B5EF4-FFF2-40B4-BE49-F238E27FC236}">
                <a16:creationId xmlns:a16="http://schemas.microsoft.com/office/drawing/2014/main" id="{18E112B1-9EFD-43F0-B173-F0202AE00B04}"/>
              </a:ext>
            </a:extLst>
          </p:cNvPr>
          <p:cNvSpPr/>
          <p:nvPr/>
        </p:nvSpPr>
        <p:spPr>
          <a:xfrm>
            <a:off x="5908168" y="1045273"/>
            <a:ext cx="5798566" cy="783678"/>
          </a:xfrm>
          <a:custGeom>
            <a:avLst/>
            <a:gdLst>
              <a:gd name="csX0" fmla="*/ 0 w 5798566"/>
              <a:gd name="csY0" fmla="*/ 130616 h 783678"/>
              <a:gd name="csX1" fmla="*/ 130616 w 5798566"/>
              <a:gd name="csY1" fmla="*/ 0 h 783678"/>
              <a:gd name="csX2" fmla="*/ 628976 w 5798566"/>
              <a:gd name="csY2" fmla="*/ 0 h 783678"/>
              <a:gd name="csX3" fmla="*/ 1016589 w 5798566"/>
              <a:gd name="csY3" fmla="*/ 0 h 783678"/>
              <a:gd name="csX4" fmla="*/ 1625696 w 5798566"/>
              <a:gd name="csY4" fmla="*/ 0 h 783678"/>
              <a:gd name="csX5" fmla="*/ 2068683 w 5798566"/>
              <a:gd name="csY5" fmla="*/ 0 h 783678"/>
              <a:gd name="csX6" fmla="*/ 2456296 w 5798566"/>
              <a:gd name="csY6" fmla="*/ 0 h 783678"/>
              <a:gd name="csX7" fmla="*/ 2899283 w 5798566"/>
              <a:gd name="csY7" fmla="*/ 0 h 783678"/>
              <a:gd name="csX8" fmla="*/ 3508390 w 5798566"/>
              <a:gd name="csY8" fmla="*/ 0 h 783678"/>
              <a:gd name="csX9" fmla="*/ 3951376 w 5798566"/>
              <a:gd name="csY9" fmla="*/ 0 h 783678"/>
              <a:gd name="csX10" fmla="*/ 4338990 w 5798566"/>
              <a:gd name="csY10" fmla="*/ 0 h 783678"/>
              <a:gd name="csX11" fmla="*/ 4781977 w 5798566"/>
              <a:gd name="csY11" fmla="*/ 0 h 783678"/>
              <a:gd name="csX12" fmla="*/ 5667950 w 5798566"/>
              <a:gd name="csY12" fmla="*/ 0 h 783678"/>
              <a:gd name="csX13" fmla="*/ 5798566 w 5798566"/>
              <a:gd name="csY13" fmla="*/ 130616 h 783678"/>
              <a:gd name="csX14" fmla="*/ 5798566 w 5798566"/>
              <a:gd name="csY14" fmla="*/ 653062 h 783678"/>
              <a:gd name="csX15" fmla="*/ 5667950 w 5798566"/>
              <a:gd name="csY15" fmla="*/ 783678 h 783678"/>
              <a:gd name="csX16" fmla="*/ 5280337 w 5798566"/>
              <a:gd name="csY16" fmla="*/ 783678 h 783678"/>
              <a:gd name="csX17" fmla="*/ 4781977 w 5798566"/>
              <a:gd name="csY17" fmla="*/ 783678 h 783678"/>
              <a:gd name="csX18" fmla="*/ 4172870 w 5798566"/>
              <a:gd name="csY18" fmla="*/ 783678 h 783678"/>
              <a:gd name="csX19" fmla="*/ 3729883 w 5798566"/>
              <a:gd name="csY19" fmla="*/ 783678 h 783678"/>
              <a:gd name="csX20" fmla="*/ 3176150 w 5798566"/>
              <a:gd name="csY20" fmla="*/ 783678 h 783678"/>
              <a:gd name="csX21" fmla="*/ 2788536 w 5798566"/>
              <a:gd name="csY21" fmla="*/ 783678 h 783678"/>
              <a:gd name="csX22" fmla="*/ 2124056 w 5798566"/>
              <a:gd name="csY22" fmla="*/ 783678 h 783678"/>
              <a:gd name="csX23" fmla="*/ 1570323 w 5798566"/>
              <a:gd name="csY23" fmla="*/ 783678 h 783678"/>
              <a:gd name="csX24" fmla="*/ 905843 w 5798566"/>
              <a:gd name="csY24" fmla="*/ 783678 h 783678"/>
              <a:gd name="csX25" fmla="*/ 130616 w 5798566"/>
              <a:gd name="csY25" fmla="*/ 783678 h 783678"/>
              <a:gd name="csX26" fmla="*/ 0 w 5798566"/>
              <a:gd name="csY26" fmla="*/ 653062 h 783678"/>
              <a:gd name="csX27" fmla="*/ 0 w 5798566"/>
              <a:gd name="csY27" fmla="*/ 130616 h 78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98566" h="783678" fill="none" extrusionOk="0">
                <a:moveTo>
                  <a:pt x="0" y="130616"/>
                </a:moveTo>
                <a:cubicBezTo>
                  <a:pt x="-351" y="51205"/>
                  <a:pt x="76262" y="11203"/>
                  <a:pt x="130616" y="0"/>
                </a:cubicBezTo>
                <a:cubicBezTo>
                  <a:pt x="378496" y="-17076"/>
                  <a:pt x="397182" y="29372"/>
                  <a:pt x="628976" y="0"/>
                </a:cubicBezTo>
                <a:cubicBezTo>
                  <a:pt x="860770" y="-29372"/>
                  <a:pt x="895784" y="10652"/>
                  <a:pt x="1016589" y="0"/>
                </a:cubicBezTo>
                <a:cubicBezTo>
                  <a:pt x="1137394" y="-10652"/>
                  <a:pt x="1383117" y="34783"/>
                  <a:pt x="1625696" y="0"/>
                </a:cubicBezTo>
                <a:cubicBezTo>
                  <a:pt x="1868275" y="-34783"/>
                  <a:pt x="1856023" y="2003"/>
                  <a:pt x="2068683" y="0"/>
                </a:cubicBezTo>
                <a:cubicBezTo>
                  <a:pt x="2281343" y="-2003"/>
                  <a:pt x="2317916" y="30633"/>
                  <a:pt x="2456296" y="0"/>
                </a:cubicBezTo>
                <a:cubicBezTo>
                  <a:pt x="2594676" y="-30633"/>
                  <a:pt x="2681777" y="13186"/>
                  <a:pt x="2899283" y="0"/>
                </a:cubicBezTo>
                <a:cubicBezTo>
                  <a:pt x="3116789" y="-13186"/>
                  <a:pt x="3218307" y="56551"/>
                  <a:pt x="3508390" y="0"/>
                </a:cubicBezTo>
                <a:cubicBezTo>
                  <a:pt x="3798473" y="-56551"/>
                  <a:pt x="3735863" y="17122"/>
                  <a:pt x="3951376" y="0"/>
                </a:cubicBezTo>
                <a:cubicBezTo>
                  <a:pt x="4166889" y="-17122"/>
                  <a:pt x="4152585" y="36249"/>
                  <a:pt x="4338990" y="0"/>
                </a:cubicBezTo>
                <a:cubicBezTo>
                  <a:pt x="4525395" y="-36249"/>
                  <a:pt x="4691154" y="42188"/>
                  <a:pt x="4781977" y="0"/>
                </a:cubicBezTo>
                <a:cubicBezTo>
                  <a:pt x="4872800" y="-42188"/>
                  <a:pt x="5225389" y="54647"/>
                  <a:pt x="5667950" y="0"/>
                </a:cubicBezTo>
                <a:cubicBezTo>
                  <a:pt x="5721462" y="2233"/>
                  <a:pt x="5800801" y="60827"/>
                  <a:pt x="5798566" y="130616"/>
                </a:cubicBezTo>
                <a:cubicBezTo>
                  <a:pt x="5824043" y="390629"/>
                  <a:pt x="5752341" y="498328"/>
                  <a:pt x="5798566" y="653062"/>
                </a:cubicBezTo>
                <a:cubicBezTo>
                  <a:pt x="5789169" y="708415"/>
                  <a:pt x="5727500" y="789528"/>
                  <a:pt x="5667950" y="783678"/>
                </a:cubicBezTo>
                <a:cubicBezTo>
                  <a:pt x="5486517" y="817879"/>
                  <a:pt x="5363691" y="753183"/>
                  <a:pt x="5280337" y="783678"/>
                </a:cubicBezTo>
                <a:cubicBezTo>
                  <a:pt x="5196983" y="814173"/>
                  <a:pt x="4956897" y="781570"/>
                  <a:pt x="4781977" y="783678"/>
                </a:cubicBezTo>
                <a:cubicBezTo>
                  <a:pt x="4607057" y="785786"/>
                  <a:pt x="4320320" y="714011"/>
                  <a:pt x="4172870" y="783678"/>
                </a:cubicBezTo>
                <a:cubicBezTo>
                  <a:pt x="4025420" y="853345"/>
                  <a:pt x="3897831" y="761163"/>
                  <a:pt x="3729883" y="783678"/>
                </a:cubicBezTo>
                <a:cubicBezTo>
                  <a:pt x="3561935" y="806193"/>
                  <a:pt x="3291784" y="782620"/>
                  <a:pt x="3176150" y="783678"/>
                </a:cubicBezTo>
                <a:cubicBezTo>
                  <a:pt x="3060516" y="784736"/>
                  <a:pt x="2906599" y="761941"/>
                  <a:pt x="2788536" y="783678"/>
                </a:cubicBezTo>
                <a:cubicBezTo>
                  <a:pt x="2670473" y="805415"/>
                  <a:pt x="2426068" y="740462"/>
                  <a:pt x="2124056" y="783678"/>
                </a:cubicBezTo>
                <a:cubicBezTo>
                  <a:pt x="1822044" y="826894"/>
                  <a:pt x="1844898" y="756079"/>
                  <a:pt x="1570323" y="783678"/>
                </a:cubicBezTo>
                <a:cubicBezTo>
                  <a:pt x="1295748" y="811277"/>
                  <a:pt x="1112978" y="755899"/>
                  <a:pt x="905843" y="783678"/>
                </a:cubicBezTo>
                <a:cubicBezTo>
                  <a:pt x="698708" y="811457"/>
                  <a:pt x="299255" y="752682"/>
                  <a:pt x="130616" y="783678"/>
                </a:cubicBezTo>
                <a:cubicBezTo>
                  <a:pt x="56792" y="781870"/>
                  <a:pt x="12889" y="735577"/>
                  <a:pt x="0" y="653062"/>
                </a:cubicBezTo>
                <a:cubicBezTo>
                  <a:pt x="-39178" y="469331"/>
                  <a:pt x="45277" y="374139"/>
                  <a:pt x="0" y="130616"/>
                </a:cubicBezTo>
                <a:close/>
              </a:path>
              <a:path w="5798566" h="783678" stroke="0" extrusionOk="0">
                <a:moveTo>
                  <a:pt x="0" y="130616"/>
                </a:moveTo>
                <a:cubicBezTo>
                  <a:pt x="-7505" y="53850"/>
                  <a:pt x="50982" y="2814"/>
                  <a:pt x="130616" y="0"/>
                </a:cubicBezTo>
                <a:cubicBezTo>
                  <a:pt x="410609" y="-42934"/>
                  <a:pt x="476495" y="77895"/>
                  <a:pt x="795096" y="0"/>
                </a:cubicBezTo>
                <a:cubicBezTo>
                  <a:pt x="1113697" y="-77895"/>
                  <a:pt x="1103834" y="28566"/>
                  <a:pt x="1293456" y="0"/>
                </a:cubicBezTo>
                <a:cubicBezTo>
                  <a:pt x="1483078" y="-28566"/>
                  <a:pt x="1572995" y="2302"/>
                  <a:pt x="1736443" y="0"/>
                </a:cubicBezTo>
                <a:cubicBezTo>
                  <a:pt x="1899891" y="-2302"/>
                  <a:pt x="2079840" y="8588"/>
                  <a:pt x="2345550" y="0"/>
                </a:cubicBezTo>
                <a:cubicBezTo>
                  <a:pt x="2611260" y="-8588"/>
                  <a:pt x="2614192" y="14493"/>
                  <a:pt x="2843910" y="0"/>
                </a:cubicBezTo>
                <a:cubicBezTo>
                  <a:pt x="3073628" y="-14493"/>
                  <a:pt x="3207362" y="23025"/>
                  <a:pt x="3508390" y="0"/>
                </a:cubicBezTo>
                <a:cubicBezTo>
                  <a:pt x="3809418" y="-23025"/>
                  <a:pt x="3797010" y="41299"/>
                  <a:pt x="3951376" y="0"/>
                </a:cubicBezTo>
                <a:cubicBezTo>
                  <a:pt x="4105742" y="-41299"/>
                  <a:pt x="4305741" y="31532"/>
                  <a:pt x="4615857" y="0"/>
                </a:cubicBezTo>
                <a:cubicBezTo>
                  <a:pt x="4925973" y="-31532"/>
                  <a:pt x="4871355" y="3996"/>
                  <a:pt x="5003470" y="0"/>
                </a:cubicBezTo>
                <a:cubicBezTo>
                  <a:pt x="5135585" y="-3996"/>
                  <a:pt x="5357204" y="55502"/>
                  <a:pt x="5667950" y="0"/>
                </a:cubicBezTo>
                <a:cubicBezTo>
                  <a:pt x="5741378" y="1922"/>
                  <a:pt x="5798818" y="61092"/>
                  <a:pt x="5798566" y="130616"/>
                </a:cubicBezTo>
                <a:cubicBezTo>
                  <a:pt x="5804577" y="278603"/>
                  <a:pt x="5736670" y="527292"/>
                  <a:pt x="5798566" y="653062"/>
                </a:cubicBezTo>
                <a:cubicBezTo>
                  <a:pt x="5809786" y="711270"/>
                  <a:pt x="5737413" y="782644"/>
                  <a:pt x="5667950" y="783678"/>
                </a:cubicBezTo>
                <a:cubicBezTo>
                  <a:pt x="5420518" y="827549"/>
                  <a:pt x="5385356" y="775394"/>
                  <a:pt x="5114217" y="783678"/>
                </a:cubicBezTo>
                <a:cubicBezTo>
                  <a:pt x="4843078" y="791962"/>
                  <a:pt x="4745257" y="727668"/>
                  <a:pt x="4449737" y="783678"/>
                </a:cubicBezTo>
                <a:cubicBezTo>
                  <a:pt x="4154217" y="839688"/>
                  <a:pt x="4117294" y="743614"/>
                  <a:pt x="3896003" y="783678"/>
                </a:cubicBezTo>
                <a:cubicBezTo>
                  <a:pt x="3674712" y="823742"/>
                  <a:pt x="3691823" y="766958"/>
                  <a:pt x="3508390" y="783678"/>
                </a:cubicBezTo>
                <a:cubicBezTo>
                  <a:pt x="3324957" y="800398"/>
                  <a:pt x="3232898" y="760959"/>
                  <a:pt x="3065403" y="783678"/>
                </a:cubicBezTo>
                <a:cubicBezTo>
                  <a:pt x="2897908" y="806397"/>
                  <a:pt x="2589117" y="741723"/>
                  <a:pt x="2400923" y="783678"/>
                </a:cubicBezTo>
                <a:cubicBezTo>
                  <a:pt x="2212729" y="825633"/>
                  <a:pt x="2104621" y="774233"/>
                  <a:pt x="1847190" y="783678"/>
                </a:cubicBezTo>
                <a:cubicBezTo>
                  <a:pt x="1589759" y="793123"/>
                  <a:pt x="1533000" y="760528"/>
                  <a:pt x="1404203" y="783678"/>
                </a:cubicBezTo>
                <a:cubicBezTo>
                  <a:pt x="1275406" y="806828"/>
                  <a:pt x="1097183" y="783608"/>
                  <a:pt x="850469" y="783678"/>
                </a:cubicBezTo>
                <a:cubicBezTo>
                  <a:pt x="603755" y="783748"/>
                  <a:pt x="363672" y="763710"/>
                  <a:pt x="130616" y="783678"/>
                </a:cubicBezTo>
                <a:cubicBezTo>
                  <a:pt x="65072" y="763401"/>
                  <a:pt x="2508" y="727911"/>
                  <a:pt x="0" y="653062"/>
                </a:cubicBezTo>
                <a:cubicBezTo>
                  <a:pt x="-47393" y="443992"/>
                  <a:pt x="47370" y="378626"/>
                  <a:pt x="0" y="130616"/>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Diffusion and Mobility must be related!</a:t>
            </a:r>
          </a:p>
        </p:txBody>
      </p:sp>
      <mc:AlternateContent xmlns:mc="http://schemas.openxmlformats.org/markup-compatibility/2006" xmlns:a14="http://schemas.microsoft.com/office/drawing/2010/main">
        <mc:Choice Requires="a14">
          <p:sp>
            <p:nvSpPr>
              <p:cNvPr id="16" name="Object 9">
                <a:extLst>
                  <a:ext uri="{FF2B5EF4-FFF2-40B4-BE49-F238E27FC236}">
                    <a16:creationId xmlns:a16="http://schemas.microsoft.com/office/drawing/2014/main" id="{87E5238F-FFBC-4736-B0D0-00838E708ADA}"/>
                  </a:ext>
                </a:extLst>
              </p:cNvPr>
              <p:cNvSpPr txBox="1"/>
              <p:nvPr/>
            </p:nvSpPr>
            <p:spPr bwMode="auto">
              <a:xfrm>
                <a:off x="5608857" y="4568115"/>
                <a:ext cx="2951162" cy="996950"/>
              </a:xfrm>
              <a:prstGeom prst="rect">
                <a:avLst/>
              </a:prstGeom>
              <a:noFill/>
              <a:ln>
                <a:noFill/>
              </a:ln>
              <a:effectLst/>
            </p:spPr>
            <p:txBody>
              <a:bodyPr>
                <a:normAutofit/>
              </a:bodyPr>
              <a:lstStyle/>
              <a:p>
                <a:pPr/>
                <a14:m>
                  <m:oMathPara xmlns:m="http://schemas.openxmlformats.org/officeDocument/2006/math">
                    <m:oMathParaPr>
                      <m:jc m:val="left"/>
                    </m:oMathParaPr>
                    <m:oMath>
                      <m:sSubSup>
                        <m:sSubSupPr>
                          <m:ctrlPr>
                            <a:rPr lang="en-US" b="0" i="1" smtClean="0">
                              <a:solidFill>
                                <a:srgbClr val="000000"/>
                              </a:solidFill>
                              <a:latin typeface="Cambria Math" panose="02040503050406030204" pitchFamily="18" charset="0"/>
                            </a:rPr>
                          </m:ctrlPr>
                        </m:sSubSupPr>
                        <m:e>
                          <m:r>
                            <a:rPr lang="en-US" b="0" i="1" smtClean="0">
                              <a:solidFill>
                                <a:srgbClr val="000000"/>
                              </a:solidFill>
                              <a:latin typeface="Cambria Math" panose="02040503050406030204" pitchFamily="18" charset="0"/>
                            </a:rPr>
                            <m:t>𝐸</m:t>
                          </m:r>
                        </m:e>
                        <m:sub>
                          <m:r>
                            <a:rPr lang="en-US" b="0" i="1" smtClean="0">
                              <a:solidFill>
                                <a:srgbClr val="000000"/>
                              </a:solidFill>
                              <a:latin typeface="Cambria Math" panose="02040503050406030204" pitchFamily="18" charset="0"/>
                            </a:rPr>
                            <m:t>𝑡ℎ𝑒𝑟𝑚𝑎𝑙</m:t>
                          </m:r>
                        </m:sub>
                        <m:sup>
                          <m:r>
                            <a:rPr lang="en-US" b="0" i="1" smtClean="0">
                              <a:solidFill>
                                <a:srgbClr val="000000"/>
                              </a:solidFill>
                              <a:latin typeface="Cambria Math" panose="02040503050406030204" pitchFamily="18" charset="0"/>
                            </a:rPr>
                            <m:t>1</m:t>
                          </m:r>
                          <m:r>
                            <a:rPr lang="en-US" b="0" i="1" smtClean="0">
                              <a:solidFill>
                                <a:srgbClr val="000000"/>
                              </a:solidFill>
                              <a:latin typeface="Cambria Math" panose="02040503050406030204" pitchFamily="18" charset="0"/>
                            </a:rPr>
                            <m:t>𝐷</m:t>
                          </m:r>
                        </m:sup>
                      </m:sSubSup>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𝑘</m:t>
                              </m:r>
                            </m:e>
                            <m:sub>
                              <m:r>
                                <a:rPr lang="en-US" i="1">
                                  <a:solidFill>
                                    <a:srgbClr val="000000"/>
                                  </a:solidFill>
                                  <a:latin typeface="Cambria Math" panose="02040503050406030204" pitchFamily="18" charset="0"/>
                                </a:rPr>
                                <m:t>𝐵</m:t>
                              </m:r>
                            </m:sub>
                          </m:sSub>
                          <m:r>
                            <a:rPr lang="en-US" i="1">
                              <a:solidFill>
                                <a:srgbClr val="000000"/>
                              </a:solidFill>
                              <a:latin typeface="Cambria Math" panose="02040503050406030204" pitchFamily="18" charset="0"/>
                            </a:rPr>
                            <m:t>𝑇</m:t>
                          </m:r>
                        </m:num>
                        <m:den>
                          <m:r>
                            <a:rPr lang="en-US" b="0" i="1" smtClean="0">
                              <a:solidFill>
                                <a:srgbClr val="000000"/>
                              </a:solidFill>
                              <a:latin typeface="Cambria Math" panose="02040503050406030204" pitchFamily="18" charset="0"/>
                            </a:rPr>
                            <m:t>2</m:t>
                          </m:r>
                        </m:den>
                      </m:f>
                    </m:oMath>
                  </m:oMathPara>
                </a14:m>
                <a:endParaRPr lang="en-US" dirty="0"/>
              </a:p>
            </p:txBody>
          </p:sp>
        </mc:Choice>
        <mc:Fallback xmlns="">
          <p:sp>
            <p:nvSpPr>
              <p:cNvPr id="16" name="Object 9">
                <a:extLst>
                  <a:ext uri="{FF2B5EF4-FFF2-40B4-BE49-F238E27FC236}">
                    <a16:creationId xmlns:a16="http://schemas.microsoft.com/office/drawing/2014/main" id="{87E5238F-FFBC-4736-B0D0-00838E708ADA}"/>
                  </a:ext>
                </a:extLst>
              </p:cNvPr>
              <p:cNvSpPr txBox="1">
                <a:spLocks noRot="1" noChangeAspect="1" noMove="1" noResize="1" noEditPoints="1" noAdjustHandles="1" noChangeArrowheads="1" noChangeShapeType="1" noTextEdit="1"/>
              </p:cNvSpPr>
              <p:nvPr/>
            </p:nvSpPr>
            <p:spPr bwMode="auto">
              <a:xfrm>
                <a:off x="5608857" y="4568115"/>
                <a:ext cx="2951162" cy="996950"/>
              </a:xfrm>
              <a:prstGeom prst="rect">
                <a:avLst/>
              </a:prstGeom>
              <a:blipFill>
                <a:blip r:embed="rId10"/>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Object 8">
                <a:extLst>
                  <a:ext uri="{FF2B5EF4-FFF2-40B4-BE49-F238E27FC236}">
                    <a16:creationId xmlns:a16="http://schemas.microsoft.com/office/drawing/2014/main" id="{FF666389-2E89-49A4-96EC-21C7ECD35882}"/>
                  </a:ext>
                </a:extLst>
              </p:cNvPr>
              <p:cNvSpPr txBox="1"/>
              <p:nvPr/>
            </p:nvSpPr>
            <p:spPr bwMode="auto">
              <a:xfrm>
                <a:off x="769620" y="2250889"/>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sz="3200" i="1">
                          <a:solidFill>
                            <a:srgbClr val="FF0000"/>
                          </a:solidFill>
                          <a:latin typeface="Cambria Math" panose="02040503050406030204" pitchFamily="18" charset="0"/>
                        </a:rPr>
                        <m:t>𝑙</m:t>
                      </m:r>
                      <m:r>
                        <a:rPr lang="en-US" sz="3200" i="1">
                          <a:solidFill>
                            <a:srgbClr val="000000"/>
                          </a:solidFill>
                          <a:latin typeface="Cambria Math" panose="02040503050406030204" pitchFamily="18" charset="0"/>
                        </a:rPr>
                        <m:t>=</m:t>
                      </m:r>
                      <m:r>
                        <a:rPr lang="en-US" sz="3200" i="1">
                          <a:solidFill>
                            <a:srgbClr val="FF0000"/>
                          </a:solidFill>
                          <a:latin typeface="Cambria Math" panose="02040503050406030204" pitchFamily="18" charset="0"/>
                        </a:rPr>
                        <m:t>𝜐</m:t>
                      </m:r>
                      <m:r>
                        <a:rPr lang="en-US" sz="3200" i="1" smtClean="0">
                          <a:solidFill>
                            <a:srgbClr val="FF0000"/>
                          </a:solidFill>
                          <a:latin typeface="Cambria Math" panose="02040503050406030204" pitchFamily="18" charset="0"/>
                          <a:ea typeface="Cambria Math" panose="02040503050406030204" pitchFamily="18" charset="0"/>
                        </a:rPr>
                        <m:t>𝜏</m:t>
                      </m:r>
                    </m:oMath>
                  </m:oMathPara>
                </a14:m>
                <a:endParaRPr lang="en-US" sz="3200" dirty="0"/>
              </a:p>
            </p:txBody>
          </p:sp>
        </mc:Choice>
        <mc:Fallback xmlns="">
          <p:sp>
            <p:nvSpPr>
              <p:cNvPr id="27" name="Object 8">
                <a:extLst>
                  <a:ext uri="{FF2B5EF4-FFF2-40B4-BE49-F238E27FC236}">
                    <a16:creationId xmlns:a16="http://schemas.microsoft.com/office/drawing/2014/main" id="{FF666389-2E89-49A4-96EC-21C7ECD35882}"/>
                  </a:ext>
                </a:extLst>
              </p:cNvPr>
              <p:cNvSpPr txBox="1">
                <a:spLocks noRot="1" noChangeAspect="1" noMove="1" noResize="1" noEditPoints="1" noAdjustHandles="1" noChangeArrowheads="1" noChangeShapeType="1" noTextEdit="1"/>
              </p:cNvSpPr>
              <p:nvPr/>
            </p:nvSpPr>
            <p:spPr bwMode="auto">
              <a:xfrm>
                <a:off x="769620" y="2250889"/>
                <a:ext cx="1879613" cy="982662"/>
              </a:xfrm>
              <a:prstGeom prst="rect">
                <a:avLst/>
              </a:prstGeom>
              <a:blipFill>
                <a:blip r:embed="rId11"/>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2">
            <p14:nvContentPartPr>
              <p14:cNvPr id="3" name="Ink 2"/>
              <p14:cNvContentPartPr/>
              <p14:nvPr/>
            </p14:nvContentPartPr>
            <p14:xfrm>
              <a:off x="597600" y="1049760"/>
              <a:ext cx="10238760" cy="4470840"/>
            </p14:xfrm>
          </p:contentPart>
        </mc:Choice>
        <mc:Fallback xmlns="">
          <p:pic>
            <p:nvPicPr>
              <p:cNvPr id="3" name="Ink 2"/>
              <p:cNvPicPr/>
              <p:nvPr/>
            </p:nvPicPr>
            <p:blipFill>
              <a:blip r:embed="rId13"/>
              <a:stretch>
                <a:fillRect/>
              </a:stretch>
            </p:blipFill>
            <p:spPr>
              <a:xfrm>
                <a:off x="590760" y="1039320"/>
                <a:ext cx="10257480" cy="4492800"/>
              </a:xfrm>
              <a:prstGeom prst="rect">
                <a:avLst/>
              </a:prstGeom>
            </p:spPr>
          </p:pic>
        </mc:Fallback>
      </mc:AlternateContent>
    </p:spTree>
    <p:extLst>
      <p:ext uri="{BB962C8B-B14F-4D97-AF65-F5344CB8AC3E}">
        <p14:creationId xmlns:p14="http://schemas.microsoft.com/office/powerpoint/2010/main" val="42949197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Einstein Relationship …</a:t>
            </a:r>
          </a:p>
        </p:txBody>
      </p:sp>
      <mc:AlternateContent xmlns:mc="http://schemas.openxmlformats.org/markup-compatibility/2006" xmlns:a14="http://schemas.microsoft.com/office/drawing/2010/main">
        <mc:Choice Requires="a14">
          <p:sp>
            <p:nvSpPr>
              <p:cNvPr id="7" name="Object 11"/>
              <p:cNvSpPr txBox="1"/>
              <p:nvPr/>
            </p:nvSpPr>
            <p:spPr bwMode="auto">
              <a:xfrm>
                <a:off x="9829800" y="1981200"/>
                <a:ext cx="2498703" cy="1311275"/>
              </a:xfrm>
              <a:prstGeom prst="rect">
                <a:avLst/>
              </a:prstGeom>
              <a:noFill/>
              <a:ln>
                <a:noFill/>
              </a:ln>
              <a:effectLst/>
            </p:spPr>
            <p:txBody>
              <a:bodyPr>
                <a:normAutofit/>
              </a:bodyPr>
              <a:lstStyle/>
              <a:p>
                <a:pPr/>
                <a14:m>
                  <m:oMathPara xmlns:m="http://schemas.openxmlformats.org/officeDocument/2006/math">
                    <m:oMathParaPr>
                      <m:jc m:val="left"/>
                    </m:oMathParaPr>
                    <m:oMath>
                      <m:f>
                        <m:fPr>
                          <m:ctrlPr>
                            <a:rPr lang="en-US"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𝐷</m:t>
                          </m:r>
                        </m:num>
                        <m:den>
                          <m:r>
                            <a:rPr lang="en-US" sz="3200" i="1">
                              <a:solidFill>
                                <a:srgbClr val="000000"/>
                              </a:solidFill>
                              <a:latin typeface="Cambria Math" panose="02040503050406030204" pitchFamily="18" charset="0"/>
                            </a:rPr>
                            <m:t>𝜇</m:t>
                          </m:r>
                        </m:den>
                      </m:f>
                      <m:r>
                        <a:rPr lang="en-US" sz="3200" i="1">
                          <a:solidFill>
                            <a:srgbClr val="000000"/>
                          </a:solidFill>
                          <a:latin typeface="Cambria Math" panose="02040503050406030204" pitchFamily="18" charset="0"/>
                        </a:rPr>
                        <m:t>=</m:t>
                      </m:r>
                      <m:f>
                        <m:fPr>
                          <m:ctrlPr>
                            <a:rPr lang="en-US" sz="3200" i="1">
                              <a:solidFill>
                                <a:srgbClr val="000000"/>
                              </a:solidFill>
                              <a:latin typeface="Cambria Math" panose="02040503050406030204" pitchFamily="18" charset="0"/>
                            </a:rPr>
                          </m:ctrlPr>
                        </m:fPr>
                        <m:num>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𝑘</m:t>
                              </m:r>
                            </m:e>
                            <m:sub>
                              <m:r>
                                <a:rPr lang="en-US" sz="3200" i="1">
                                  <a:solidFill>
                                    <a:srgbClr val="000000"/>
                                  </a:solidFill>
                                  <a:latin typeface="Cambria Math" panose="02040503050406030204" pitchFamily="18" charset="0"/>
                                </a:rPr>
                                <m:t>𝐵</m:t>
                              </m:r>
                            </m:sub>
                          </m:sSub>
                          <m:r>
                            <a:rPr lang="en-US" sz="3200" i="1">
                              <a:solidFill>
                                <a:srgbClr val="000000"/>
                              </a:solidFill>
                              <a:latin typeface="Cambria Math" panose="02040503050406030204" pitchFamily="18" charset="0"/>
                            </a:rPr>
                            <m:t>𝑇</m:t>
                          </m:r>
                        </m:num>
                        <m:den>
                          <m:r>
                            <a:rPr lang="en-US" sz="3200" i="1">
                              <a:solidFill>
                                <a:srgbClr val="000000"/>
                              </a:solidFill>
                              <a:latin typeface="Cambria Math" panose="02040503050406030204" pitchFamily="18" charset="0"/>
                            </a:rPr>
                            <m:t>𝑞</m:t>
                          </m:r>
                        </m:den>
                      </m:f>
                    </m:oMath>
                  </m:oMathPara>
                </a14:m>
                <a:endParaRPr lang="en-US" sz="3200" dirty="0"/>
              </a:p>
            </p:txBody>
          </p:sp>
        </mc:Choice>
        <mc:Fallback xmlns="">
          <p:sp>
            <p:nvSpPr>
              <p:cNvPr id="7" name="Object 11"/>
              <p:cNvSpPr txBox="1">
                <a:spLocks noRot="1" noChangeAspect="1" noMove="1" noResize="1" noEditPoints="1" noAdjustHandles="1" noChangeArrowheads="1" noChangeShapeType="1" noTextEdit="1"/>
              </p:cNvSpPr>
              <p:nvPr/>
            </p:nvSpPr>
            <p:spPr bwMode="auto">
              <a:xfrm>
                <a:off x="9829800" y="1981200"/>
                <a:ext cx="2498703" cy="1311275"/>
              </a:xfrm>
              <a:prstGeom prst="rect">
                <a:avLst/>
              </a:prstGeom>
              <a:blipFill>
                <a:blip r:embed="rId3"/>
                <a:stretch>
                  <a:fillRect/>
                </a:stretch>
              </a:blipFill>
              <a:ln>
                <a:noFill/>
              </a:ln>
              <a:effectLst/>
            </p:spPr>
            <p:txBody>
              <a:bodyPr/>
              <a:lstStyle/>
              <a:p>
                <a:r>
                  <a:rPr lang="en-US">
                    <a:noFill/>
                  </a:rPr>
                  <a:t> </a:t>
                </a:r>
              </a:p>
            </p:txBody>
          </p:sp>
        </mc:Fallback>
      </mc:AlternateContent>
      <p:sp>
        <p:nvSpPr>
          <p:cNvPr id="13" name="Rounded Rectangle 153">
            <a:extLst>
              <a:ext uri="{FF2B5EF4-FFF2-40B4-BE49-F238E27FC236}">
                <a16:creationId xmlns:a16="http://schemas.microsoft.com/office/drawing/2014/main" id="{18E112B1-9EFD-43F0-B173-F0202AE00B04}"/>
              </a:ext>
            </a:extLst>
          </p:cNvPr>
          <p:cNvSpPr/>
          <p:nvPr/>
        </p:nvSpPr>
        <p:spPr>
          <a:xfrm>
            <a:off x="5908168" y="1045273"/>
            <a:ext cx="5798566" cy="783678"/>
          </a:xfrm>
          <a:custGeom>
            <a:avLst/>
            <a:gdLst>
              <a:gd name="csX0" fmla="*/ 0 w 5798566"/>
              <a:gd name="csY0" fmla="*/ 130616 h 783678"/>
              <a:gd name="csX1" fmla="*/ 130616 w 5798566"/>
              <a:gd name="csY1" fmla="*/ 0 h 783678"/>
              <a:gd name="csX2" fmla="*/ 628976 w 5798566"/>
              <a:gd name="csY2" fmla="*/ 0 h 783678"/>
              <a:gd name="csX3" fmla="*/ 1016589 w 5798566"/>
              <a:gd name="csY3" fmla="*/ 0 h 783678"/>
              <a:gd name="csX4" fmla="*/ 1625696 w 5798566"/>
              <a:gd name="csY4" fmla="*/ 0 h 783678"/>
              <a:gd name="csX5" fmla="*/ 2068683 w 5798566"/>
              <a:gd name="csY5" fmla="*/ 0 h 783678"/>
              <a:gd name="csX6" fmla="*/ 2456296 w 5798566"/>
              <a:gd name="csY6" fmla="*/ 0 h 783678"/>
              <a:gd name="csX7" fmla="*/ 2899283 w 5798566"/>
              <a:gd name="csY7" fmla="*/ 0 h 783678"/>
              <a:gd name="csX8" fmla="*/ 3508390 w 5798566"/>
              <a:gd name="csY8" fmla="*/ 0 h 783678"/>
              <a:gd name="csX9" fmla="*/ 3951376 w 5798566"/>
              <a:gd name="csY9" fmla="*/ 0 h 783678"/>
              <a:gd name="csX10" fmla="*/ 4338990 w 5798566"/>
              <a:gd name="csY10" fmla="*/ 0 h 783678"/>
              <a:gd name="csX11" fmla="*/ 4781977 w 5798566"/>
              <a:gd name="csY11" fmla="*/ 0 h 783678"/>
              <a:gd name="csX12" fmla="*/ 5667950 w 5798566"/>
              <a:gd name="csY12" fmla="*/ 0 h 783678"/>
              <a:gd name="csX13" fmla="*/ 5798566 w 5798566"/>
              <a:gd name="csY13" fmla="*/ 130616 h 783678"/>
              <a:gd name="csX14" fmla="*/ 5798566 w 5798566"/>
              <a:gd name="csY14" fmla="*/ 653062 h 783678"/>
              <a:gd name="csX15" fmla="*/ 5667950 w 5798566"/>
              <a:gd name="csY15" fmla="*/ 783678 h 783678"/>
              <a:gd name="csX16" fmla="*/ 5280337 w 5798566"/>
              <a:gd name="csY16" fmla="*/ 783678 h 783678"/>
              <a:gd name="csX17" fmla="*/ 4781977 w 5798566"/>
              <a:gd name="csY17" fmla="*/ 783678 h 783678"/>
              <a:gd name="csX18" fmla="*/ 4172870 w 5798566"/>
              <a:gd name="csY18" fmla="*/ 783678 h 783678"/>
              <a:gd name="csX19" fmla="*/ 3729883 w 5798566"/>
              <a:gd name="csY19" fmla="*/ 783678 h 783678"/>
              <a:gd name="csX20" fmla="*/ 3176150 w 5798566"/>
              <a:gd name="csY20" fmla="*/ 783678 h 783678"/>
              <a:gd name="csX21" fmla="*/ 2788536 w 5798566"/>
              <a:gd name="csY21" fmla="*/ 783678 h 783678"/>
              <a:gd name="csX22" fmla="*/ 2124056 w 5798566"/>
              <a:gd name="csY22" fmla="*/ 783678 h 783678"/>
              <a:gd name="csX23" fmla="*/ 1570323 w 5798566"/>
              <a:gd name="csY23" fmla="*/ 783678 h 783678"/>
              <a:gd name="csX24" fmla="*/ 905843 w 5798566"/>
              <a:gd name="csY24" fmla="*/ 783678 h 783678"/>
              <a:gd name="csX25" fmla="*/ 130616 w 5798566"/>
              <a:gd name="csY25" fmla="*/ 783678 h 783678"/>
              <a:gd name="csX26" fmla="*/ 0 w 5798566"/>
              <a:gd name="csY26" fmla="*/ 653062 h 783678"/>
              <a:gd name="csX27" fmla="*/ 0 w 5798566"/>
              <a:gd name="csY27" fmla="*/ 130616 h 78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98566" h="783678" fill="none" extrusionOk="0">
                <a:moveTo>
                  <a:pt x="0" y="130616"/>
                </a:moveTo>
                <a:cubicBezTo>
                  <a:pt x="-351" y="51205"/>
                  <a:pt x="76262" y="11203"/>
                  <a:pt x="130616" y="0"/>
                </a:cubicBezTo>
                <a:cubicBezTo>
                  <a:pt x="378496" y="-17076"/>
                  <a:pt x="397182" y="29372"/>
                  <a:pt x="628976" y="0"/>
                </a:cubicBezTo>
                <a:cubicBezTo>
                  <a:pt x="860770" y="-29372"/>
                  <a:pt x="895784" y="10652"/>
                  <a:pt x="1016589" y="0"/>
                </a:cubicBezTo>
                <a:cubicBezTo>
                  <a:pt x="1137394" y="-10652"/>
                  <a:pt x="1383117" y="34783"/>
                  <a:pt x="1625696" y="0"/>
                </a:cubicBezTo>
                <a:cubicBezTo>
                  <a:pt x="1868275" y="-34783"/>
                  <a:pt x="1856023" y="2003"/>
                  <a:pt x="2068683" y="0"/>
                </a:cubicBezTo>
                <a:cubicBezTo>
                  <a:pt x="2281343" y="-2003"/>
                  <a:pt x="2317916" y="30633"/>
                  <a:pt x="2456296" y="0"/>
                </a:cubicBezTo>
                <a:cubicBezTo>
                  <a:pt x="2594676" y="-30633"/>
                  <a:pt x="2681777" y="13186"/>
                  <a:pt x="2899283" y="0"/>
                </a:cubicBezTo>
                <a:cubicBezTo>
                  <a:pt x="3116789" y="-13186"/>
                  <a:pt x="3218307" y="56551"/>
                  <a:pt x="3508390" y="0"/>
                </a:cubicBezTo>
                <a:cubicBezTo>
                  <a:pt x="3798473" y="-56551"/>
                  <a:pt x="3735863" y="17122"/>
                  <a:pt x="3951376" y="0"/>
                </a:cubicBezTo>
                <a:cubicBezTo>
                  <a:pt x="4166889" y="-17122"/>
                  <a:pt x="4152585" y="36249"/>
                  <a:pt x="4338990" y="0"/>
                </a:cubicBezTo>
                <a:cubicBezTo>
                  <a:pt x="4525395" y="-36249"/>
                  <a:pt x="4691154" y="42188"/>
                  <a:pt x="4781977" y="0"/>
                </a:cubicBezTo>
                <a:cubicBezTo>
                  <a:pt x="4872800" y="-42188"/>
                  <a:pt x="5225389" y="54647"/>
                  <a:pt x="5667950" y="0"/>
                </a:cubicBezTo>
                <a:cubicBezTo>
                  <a:pt x="5721462" y="2233"/>
                  <a:pt x="5800801" y="60827"/>
                  <a:pt x="5798566" y="130616"/>
                </a:cubicBezTo>
                <a:cubicBezTo>
                  <a:pt x="5824043" y="390629"/>
                  <a:pt x="5752341" y="498328"/>
                  <a:pt x="5798566" y="653062"/>
                </a:cubicBezTo>
                <a:cubicBezTo>
                  <a:pt x="5789169" y="708415"/>
                  <a:pt x="5727500" y="789528"/>
                  <a:pt x="5667950" y="783678"/>
                </a:cubicBezTo>
                <a:cubicBezTo>
                  <a:pt x="5486517" y="817879"/>
                  <a:pt x="5363691" y="753183"/>
                  <a:pt x="5280337" y="783678"/>
                </a:cubicBezTo>
                <a:cubicBezTo>
                  <a:pt x="5196983" y="814173"/>
                  <a:pt x="4956897" y="781570"/>
                  <a:pt x="4781977" y="783678"/>
                </a:cubicBezTo>
                <a:cubicBezTo>
                  <a:pt x="4607057" y="785786"/>
                  <a:pt x="4320320" y="714011"/>
                  <a:pt x="4172870" y="783678"/>
                </a:cubicBezTo>
                <a:cubicBezTo>
                  <a:pt x="4025420" y="853345"/>
                  <a:pt x="3897831" y="761163"/>
                  <a:pt x="3729883" y="783678"/>
                </a:cubicBezTo>
                <a:cubicBezTo>
                  <a:pt x="3561935" y="806193"/>
                  <a:pt x="3291784" y="782620"/>
                  <a:pt x="3176150" y="783678"/>
                </a:cubicBezTo>
                <a:cubicBezTo>
                  <a:pt x="3060516" y="784736"/>
                  <a:pt x="2906599" y="761941"/>
                  <a:pt x="2788536" y="783678"/>
                </a:cubicBezTo>
                <a:cubicBezTo>
                  <a:pt x="2670473" y="805415"/>
                  <a:pt x="2426068" y="740462"/>
                  <a:pt x="2124056" y="783678"/>
                </a:cubicBezTo>
                <a:cubicBezTo>
                  <a:pt x="1822044" y="826894"/>
                  <a:pt x="1844898" y="756079"/>
                  <a:pt x="1570323" y="783678"/>
                </a:cubicBezTo>
                <a:cubicBezTo>
                  <a:pt x="1295748" y="811277"/>
                  <a:pt x="1112978" y="755899"/>
                  <a:pt x="905843" y="783678"/>
                </a:cubicBezTo>
                <a:cubicBezTo>
                  <a:pt x="698708" y="811457"/>
                  <a:pt x="299255" y="752682"/>
                  <a:pt x="130616" y="783678"/>
                </a:cubicBezTo>
                <a:cubicBezTo>
                  <a:pt x="56792" y="781870"/>
                  <a:pt x="12889" y="735577"/>
                  <a:pt x="0" y="653062"/>
                </a:cubicBezTo>
                <a:cubicBezTo>
                  <a:pt x="-39178" y="469331"/>
                  <a:pt x="45277" y="374139"/>
                  <a:pt x="0" y="130616"/>
                </a:cubicBezTo>
                <a:close/>
              </a:path>
              <a:path w="5798566" h="783678" stroke="0" extrusionOk="0">
                <a:moveTo>
                  <a:pt x="0" y="130616"/>
                </a:moveTo>
                <a:cubicBezTo>
                  <a:pt x="-7505" y="53850"/>
                  <a:pt x="50982" y="2814"/>
                  <a:pt x="130616" y="0"/>
                </a:cubicBezTo>
                <a:cubicBezTo>
                  <a:pt x="410609" y="-42934"/>
                  <a:pt x="476495" y="77895"/>
                  <a:pt x="795096" y="0"/>
                </a:cubicBezTo>
                <a:cubicBezTo>
                  <a:pt x="1113697" y="-77895"/>
                  <a:pt x="1103834" y="28566"/>
                  <a:pt x="1293456" y="0"/>
                </a:cubicBezTo>
                <a:cubicBezTo>
                  <a:pt x="1483078" y="-28566"/>
                  <a:pt x="1572995" y="2302"/>
                  <a:pt x="1736443" y="0"/>
                </a:cubicBezTo>
                <a:cubicBezTo>
                  <a:pt x="1899891" y="-2302"/>
                  <a:pt x="2079840" y="8588"/>
                  <a:pt x="2345550" y="0"/>
                </a:cubicBezTo>
                <a:cubicBezTo>
                  <a:pt x="2611260" y="-8588"/>
                  <a:pt x="2614192" y="14493"/>
                  <a:pt x="2843910" y="0"/>
                </a:cubicBezTo>
                <a:cubicBezTo>
                  <a:pt x="3073628" y="-14493"/>
                  <a:pt x="3207362" y="23025"/>
                  <a:pt x="3508390" y="0"/>
                </a:cubicBezTo>
                <a:cubicBezTo>
                  <a:pt x="3809418" y="-23025"/>
                  <a:pt x="3797010" y="41299"/>
                  <a:pt x="3951376" y="0"/>
                </a:cubicBezTo>
                <a:cubicBezTo>
                  <a:pt x="4105742" y="-41299"/>
                  <a:pt x="4305741" y="31532"/>
                  <a:pt x="4615857" y="0"/>
                </a:cubicBezTo>
                <a:cubicBezTo>
                  <a:pt x="4925973" y="-31532"/>
                  <a:pt x="4871355" y="3996"/>
                  <a:pt x="5003470" y="0"/>
                </a:cubicBezTo>
                <a:cubicBezTo>
                  <a:pt x="5135585" y="-3996"/>
                  <a:pt x="5357204" y="55502"/>
                  <a:pt x="5667950" y="0"/>
                </a:cubicBezTo>
                <a:cubicBezTo>
                  <a:pt x="5741378" y="1922"/>
                  <a:pt x="5798818" y="61092"/>
                  <a:pt x="5798566" y="130616"/>
                </a:cubicBezTo>
                <a:cubicBezTo>
                  <a:pt x="5804577" y="278603"/>
                  <a:pt x="5736670" y="527292"/>
                  <a:pt x="5798566" y="653062"/>
                </a:cubicBezTo>
                <a:cubicBezTo>
                  <a:pt x="5809786" y="711270"/>
                  <a:pt x="5737413" y="782644"/>
                  <a:pt x="5667950" y="783678"/>
                </a:cubicBezTo>
                <a:cubicBezTo>
                  <a:pt x="5420518" y="827549"/>
                  <a:pt x="5385356" y="775394"/>
                  <a:pt x="5114217" y="783678"/>
                </a:cubicBezTo>
                <a:cubicBezTo>
                  <a:pt x="4843078" y="791962"/>
                  <a:pt x="4745257" y="727668"/>
                  <a:pt x="4449737" y="783678"/>
                </a:cubicBezTo>
                <a:cubicBezTo>
                  <a:pt x="4154217" y="839688"/>
                  <a:pt x="4117294" y="743614"/>
                  <a:pt x="3896003" y="783678"/>
                </a:cubicBezTo>
                <a:cubicBezTo>
                  <a:pt x="3674712" y="823742"/>
                  <a:pt x="3691823" y="766958"/>
                  <a:pt x="3508390" y="783678"/>
                </a:cubicBezTo>
                <a:cubicBezTo>
                  <a:pt x="3324957" y="800398"/>
                  <a:pt x="3232898" y="760959"/>
                  <a:pt x="3065403" y="783678"/>
                </a:cubicBezTo>
                <a:cubicBezTo>
                  <a:pt x="2897908" y="806397"/>
                  <a:pt x="2589117" y="741723"/>
                  <a:pt x="2400923" y="783678"/>
                </a:cubicBezTo>
                <a:cubicBezTo>
                  <a:pt x="2212729" y="825633"/>
                  <a:pt x="2104621" y="774233"/>
                  <a:pt x="1847190" y="783678"/>
                </a:cubicBezTo>
                <a:cubicBezTo>
                  <a:pt x="1589759" y="793123"/>
                  <a:pt x="1533000" y="760528"/>
                  <a:pt x="1404203" y="783678"/>
                </a:cubicBezTo>
                <a:cubicBezTo>
                  <a:pt x="1275406" y="806828"/>
                  <a:pt x="1097183" y="783608"/>
                  <a:pt x="850469" y="783678"/>
                </a:cubicBezTo>
                <a:cubicBezTo>
                  <a:pt x="603755" y="783748"/>
                  <a:pt x="363672" y="763710"/>
                  <a:pt x="130616" y="783678"/>
                </a:cubicBezTo>
                <a:cubicBezTo>
                  <a:pt x="65072" y="763401"/>
                  <a:pt x="2508" y="727911"/>
                  <a:pt x="0" y="653062"/>
                </a:cubicBezTo>
                <a:cubicBezTo>
                  <a:pt x="-47393" y="443992"/>
                  <a:pt x="47370" y="378626"/>
                  <a:pt x="0" y="130616"/>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Diffusion and Mobility must be related!</a:t>
            </a:r>
          </a:p>
        </p:txBody>
      </p:sp>
      <mc:AlternateContent xmlns:mc="http://schemas.openxmlformats.org/markup-compatibility/2006" xmlns:a14="http://schemas.microsoft.com/office/drawing/2010/main">
        <mc:Choice Requires="a14">
          <p:sp>
            <p:nvSpPr>
              <p:cNvPr id="16" name="Object 9">
                <a:extLst>
                  <a:ext uri="{FF2B5EF4-FFF2-40B4-BE49-F238E27FC236}">
                    <a16:creationId xmlns:a16="http://schemas.microsoft.com/office/drawing/2014/main" id="{87E5238F-FFBC-4736-B0D0-00838E708ADA}"/>
                  </a:ext>
                </a:extLst>
              </p:cNvPr>
              <p:cNvSpPr txBox="1"/>
              <p:nvPr/>
            </p:nvSpPr>
            <p:spPr bwMode="auto">
              <a:xfrm>
                <a:off x="9603570" y="3067051"/>
                <a:ext cx="2951162" cy="996950"/>
              </a:xfrm>
              <a:prstGeom prst="rect">
                <a:avLst/>
              </a:prstGeom>
              <a:noFill/>
              <a:ln>
                <a:noFill/>
              </a:ln>
              <a:effectLst/>
            </p:spPr>
            <p:txBody>
              <a:bodyPr>
                <a:normAutofit/>
              </a:bodyPr>
              <a:lstStyle/>
              <a:p>
                <a:pPr/>
                <a14:m>
                  <m:oMathPara xmlns:m="http://schemas.openxmlformats.org/officeDocument/2006/math">
                    <m:oMathParaPr>
                      <m:jc m:val="left"/>
                    </m:oMathParaPr>
                    <m:oMath>
                      <m:sSubSup>
                        <m:sSubSupPr>
                          <m:ctrlPr>
                            <a:rPr lang="en-US" b="0" i="1" smtClean="0">
                              <a:solidFill>
                                <a:srgbClr val="000000"/>
                              </a:solidFill>
                              <a:latin typeface="Cambria Math" panose="02040503050406030204" pitchFamily="18" charset="0"/>
                            </a:rPr>
                          </m:ctrlPr>
                        </m:sSubSupPr>
                        <m:e>
                          <m:r>
                            <a:rPr lang="en-US" b="0" i="1" smtClean="0">
                              <a:solidFill>
                                <a:srgbClr val="000000"/>
                              </a:solidFill>
                              <a:latin typeface="Cambria Math" panose="02040503050406030204" pitchFamily="18" charset="0"/>
                            </a:rPr>
                            <m:t>𝐸</m:t>
                          </m:r>
                        </m:e>
                        <m:sub>
                          <m:r>
                            <a:rPr lang="en-US" b="0" i="1" smtClean="0">
                              <a:solidFill>
                                <a:srgbClr val="000000"/>
                              </a:solidFill>
                              <a:latin typeface="Cambria Math" panose="02040503050406030204" pitchFamily="18" charset="0"/>
                            </a:rPr>
                            <m:t>𝑡ℎ𝑒𝑟𝑚𝑎𝑙</m:t>
                          </m:r>
                        </m:sub>
                        <m:sup>
                          <m:r>
                            <a:rPr lang="en-US" b="0" i="1" smtClean="0">
                              <a:solidFill>
                                <a:srgbClr val="000000"/>
                              </a:solidFill>
                              <a:latin typeface="Cambria Math" panose="02040503050406030204" pitchFamily="18" charset="0"/>
                            </a:rPr>
                            <m:t>1</m:t>
                          </m:r>
                          <m:r>
                            <a:rPr lang="en-US" b="0" i="1" smtClean="0">
                              <a:solidFill>
                                <a:srgbClr val="000000"/>
                              </a:solidFill>
                              <a:latin typeface="Cambria Math" panose="02040503050406030204" pitchFamily="18" charset="0"/>
                            </a:rPr>
                            <m:t>𝐷</m:t>
                          </m:r>
                        </m:sup>
                      </m:sSubSup>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𝑘</m:t>
                              </m:r>
                            </m:e>
                            <m:sub>
                              <m:r>
                                <a:rPr lang="en-US" i="1">
                                  <a:solidFill>
                                    <a:srgbClr val="000000"/>
                                  </a:solidFill>
                                  <a:latin typeface="Cambria Math" panose="02040503050406030204" pitchFamily="18" charset="0"/>
                                </a:rPr>
                                <m:t>𝐵</m:t>
                              </m:r>
                            </m:sub>
                          </m:sSub>
                          <m:r>
                            <a:rPr lang="en-US" i="1">
                              <a:solidFill>
                                <a:srgbClr val="000000"/>
                              </a:solidFill>
                              <a:latin typeface="Cambria Math" panose="02040503050406030204" pitchFamily="18" charset="0"/>
                            </a:rPr>
                            <m:t>𝑇</m:t>
                          </m:r>
                        </m:num>
                        <m:den>
                          <m:r>
                            <a:rPr lang="en-US" b="0" i="1" smtClean="0">
                              <a:solidFill>
                                <a:srgbClr val="000000"/>
                              </a:solidFill>
                              <a:latin typeface="Cambria Math" panose="02040503050406030204" pitchFamily="18" charset="0"/>
                            </a:rPr>
                            <m:t>2</m:t>
                          </m:r>
                        </m:den>
                      </m:f>
                    </m:oMath>
                  </m:oMathPara>
                </a14:m>
                <a:endParaRPr lang="en-US" dirty="0"/>
              </a:p>
            </p:txBody>
          </p:sp>
        </mc:Choice>
        <mc:Fallback xmlns="">
          <p:sp>
            <p:nvSpPr>
              <p:cNvPr id="16" name="Object 9">
                <a:extLst>
                  <a:ext uri="{FF2B5EF4-FFF2-40B4-BE49-F238E27FC236}">
                    <a16:creationId xmlns:a16="http://schemas.microsoft.com/office/drawing/2014/main" id="{87E5238F-FFBC-4736-B0D0-00838E708ADA}"/>
                  </a:ext>
                </a:extLst>
              </p:cNvPr>
              <p:cNvSpPr txBox="1">
                <a:spLocks noRot="1" noChangeAspect="1" noMove="1" noResize="1" noEditPoints="1" noAdjustHandles="1" noChangeArrowheads="1" noChangeShapeType="1" noTextEdit="1"/>
              </p:cNvSpPr>
              <p:nvPr/>
            </p:nvSpPr>
            <p:spPr bwMode="auto">
              <a:xfrm>
                <a:off x="9603570" y="3067051"/>
                <a:ext cx="2951162" cy="996950"/>
              </a:xfrm>
              <a:prstGeom prst="rect">
                <a:avLst/>
              </a:prstGeom>
              <a:blipFill>
                <a:blip r:embed="rId4"/>
                <a:stretch>
                  <a:fillRect/>
                </a:stretch>
              </a:blipFill>
              <a:ln>
                <a:noFill/>
              </a:ln>
              <a:effectLst/>
            </p:spPr>
            <p:txBody>
              <a:bodyPr/>
              <a:lstStyle/>
              <a:p>
                <a:r>
                  <a:rPr lang="en-US">
                    <a:noFill/>
                  </a:rPr>
                  <a:t> </a:t>
                </a:r>
              </a:p>
            </p:txBody>
          </p:sp>
        </mc:Fallback>
      </mc:AlternateContent>
      <p:sp>
        <p:nvSpPr>
          <p:cNvPr id="14" name="TextBox 13">
            <a:extLst>
              <a:ext uri="{FF2B5EF4-FFF2-40B4-BE49-F238E27FC236}">
                <a16:creationId xmlns:a16="http://schemas.microsoft.com/office/drawing/2014/main" id="{9D40D2FC-9B0D-4ABC-A7D2-8F92B2A3E967}"/>
              </a:ext>
            </a:extLst>
          </p:cNvPr>
          <p:cNvSpPr txBox="1"/>
          <p:nvPr/>
        </p:nvSpPr>
        <p:spPr>
          <a:xfrm>
            <a:off x="14641" y="695881"/>
            <a:ext cx="8538375" cy="6124754"/>
          </a:xfrm>
          <a:prstGeom prst="rect">
            <a:avLst/>
          </a:prstGeom>
          <a:solidFill>
            <a:srgbClr val="0058DE">
              <a:alpha val="85098"/>
            </a:srgbClr>
          </a:solidFill>
        </p:spPr>
        <p:txBody>
          <a:bodyPr wrap="square" rtlCol="0">
            <a:spAutoFit/>
          </a:bodyPr>
          <a:lstStyle/>
          <a:p>
            <a:pPr eaLnBrk="0" hangingPunct="0">
              <a:spcBef>
                <a:spcPct val="30000"/>
              </a:spcBef>
              <a:defRPr/>
            </a:pPr>
            <a:r>
              <a:rPr lang="en-US" sz="2000" dirty="0">
                <a:solidFill>
                  <a:schemeClr val="bg1"/>
                </a:solidFill>
              </a:rPr>
              <a:t>The derivation is based on the basic notion that carriers at non-zero temperature (Kelvin) have an additional thermal energy, which equals </a:t>
            </a:r>
            <a:r>
              <a:rPr lang="en-US" sz="2000" dirty="0" err="1">
                <a:solidFill>
                  <a:schemeClr val="bg1"/>
                </a:solidFill>
              </a:rPr>
              <a:t>kT</a:t>
            </a:r>
            <a:r>
              <a:rPr lang="en-US" sz="2000" dirty="0">
                <a:solidFill>
                  <a:schemeClr val="bg1"/>
                </a:solidFill>
              </a:rPr>
              <a:t>/2 per degree of freedom. It is the thermal energy, which drives the diffusion process. At T = 0 K there is no diffusion.</a:t>
            </a:r>
          </a:p>
          <a:p>
            <a:pPr eaLnBrk="0" hangingPunct="0">
              <a:spcBef>
                <a:spcPct val="30000"/>
              </a:spcBef>
              <a:defRPr/>
            </a:pPr>
            <a:r>
              <a:rPr lang="en-US" sz="2000" dirty="0">
                <a:solidFill>
                  <a:schemeClr val="bg1"/>
                </a:solidFill>
              </a:rPr>
              <a:t>The reader should recognize that the random nature of the thermal energy would normally require a statistical treatment of the carriers. Instead we will use average values to describe the process. Such approach is justified on the basis that a more elaborate statistical approach yields the same results. To further simplify the derivation, we will derive the diffusion current for a one-dimensional semiconductor in which carriers can only move along one direction.</a:t>
            </a:r>
          </a:p>
          <a:p>
            <a:pPr eaLnBrk="0" hangingPunct="0">
              <a:spcBef>
                <a:spcPct val="30000"/>
              </a:spcBef>
              <a:defRPr/>
            </a:pPr>
            <a:r>
              <a:rPr lang="en-US" sz="2000" dirty="0">
                <a:solidFill>
                  <a:schemeClr val="bg1"/>
                </a:solidFill>
              </a:rPr>
              <a:t>We now introduce the average values of the variables of interest, namely the thermal velocity, </a:t>
            </a:r>
            <a:r>
              <a:rPr lang="en-US" sz="2000" dirty="0" err="1">
                <a:solidFill>
                  <a:schemeClr val="bg1"/>
                </a:solidFill>
              </a:rPr>
              <a:t>vth</a:t>
            </a:r>
            <a:r>
              <a:rPr lang="en-US" sz="2000" dirty="0">
                <a:solidFill>
                  <a:schemeClr val="bg1"/>
                </a:solidFill>
              </a:rPr>
              <a:t>, the collision time, </a:t>
            </a:r>
            <a:r>
              <a:rPr lang="en-US" sz="2000" dirty="0" err="1">
                <a:solidFill>
                  <a:schemeClr val="bg1"/>
                </a:solidFill>
              </a:rPr>
              <a:t>tc</a:t>
            </a:r>
            <a:r>
              <a:rPr lang="en-US" sz="2000" dirty="0">
                <a:solidFill>
                  <a:schemeClr val="bg1"/>
                </a:solidFill>
              </a:rPr>
              <a:t>, and the mean free path, l. The thermal velocity is the average velocity of the carriers going in the positive or negative direction. The collision time is the time during which carriers will move with the same velocity before a collision occurs with an atom or with another carrier. The mean free path is the average length a carrier will travel between collisions. </a:t>
            </a:r>
          </a:p>
          <a:p>
            <a:pPr lvl="0" algn="ctr"/>
            <a:r>
              <a:rPr lang="en-US" sz="2000" dirty="0">
                <a:solidFill>
                  <a:schemeClr val="bg1"/>
                </a:solidFill>
                <a:latin typeface="Arial"/>
              </a:rPr>
              <a:t>http://ecee.colorado.edu/~bart/book/book/chapter2/ch2_7.htm </a:t>
            </a:r>
          </a:p>
        </p:txBody>
      </p:sp>
    </p:spTree>
    <p:extLst>
      <p:ext uri="{BB962C8B-B14F-4D97-AF65-F5344CB8AC3E}">
        <p14:creationId xmlns:p14="http://schemas.microsoft.com/office/powerpoint/2010/main" val="25804037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Einstein Relationship …</a:t>
            </a:r>
          </a:p>
        </p:txBody>
      </p:sp>
      <p:graphicFrame>
        <p:nvGraphicFramePr>
          <p:cNvPr id="5" name="Object 7"/>
          <p:cNvGraphicFramePr>
            <a:graphicFrameLocks noChangeAspect="1"/>
          </p:cNvGraphicFramePr>
          <p:nvPr/>
        </p:nvGraphicFramePr>
        <p:xfrm>
          <a:off x="3276600" y="2476501"/>
          <a:ext cx="1422400" cy="2036763"/>
        </p:xfrm>
        <a:graphic>
          <a:graphicData uri="http://schemas.openxmlformats.org/presentationml/2006/ole">
            <mc:AlternateContent xmlns:mc="http://schemas.openxmlformats.org/markup-compatibility/2006">
              <mc:Choice xmlns:v="urn:schemas-microsoft-com:vml" Requires="v">
                <p:oleObj name="Equation" r:id="rId3" imgW="558892" imgH="799756" progId="Equation.DSMT4">
                  <p:embed/>
                </p:oleObj>
              </mc:Choice>
              <mc:Fallback>
                <p:oleObj name="Equation" r:id="rId3" imgW="558892" imgH="799756" progId="Equation.DSMT4">
                  <p:embed/>
                  <p:pic>
                    <p:nvPicPr>
                      <p:cNvPr id="5"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476501"/>
                        <a:ext cx="1422400" cy="203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6" name="Object 9"/>
          <p:cNvGraphicFramePr>
            <a:graphicFrameLocks noChangeAspect="1"/>
          </p:cNvGraphicFramePr>
          <p:nvPr/>
        </p:nvGraphicFramePr>
        <p:xfrm>
          <a:off x="4814888" y="2609850"/>
          <a:ext cx="2951162" cy="1841500"/>
        </p:xfrm>
        <a:graphic>
          <a:graphicData uri="http://schemas.openxmlformats.org/presentationml/2006/ole">
            <mc:AlternateContent xmlns:mc="http://schemas.openxmlformats.org/markup-compatibility/2006">
              <mc:Choice xmlns:v="urn:schemas-microsoft-com:vml" Requires="v">
                <p:oleObj name="Equation" r:id="rId5" imgW="1282585" imgH="799756" progId="Equation.DSMT4">
                  <p:embed/>
                </p:oleObj>
              </mc:Choice>
              <mc:Fallback>
                <p:oleObj name="Equation" r:id="rId5" imgW="1282585" imgH="799756" progId="Equation.DSMT4">
                  <p:embed/>
                  <p:pic>
                    <p:nvPicPr>
                      <p:cNvPr id="6"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4888" y="2609850"/>
                        <a:ext cx="2951162"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7" name="Object 11"/>
          <p:cNvGraphicFramePr>
            <a:graphicFrameLocks noChangeAspect="1"/>
          </p:cNvGraphicFramePr>
          <p:nvPr/>
        </p:nvGraphicFramePr>
        <p:xfrm>
          <a:off x="7840664" y="2997200"/>
          <a:ext cx="966787" cy="996950"/>
        </p:xfrm>
        <a:graphic>
          <a:graphicData uri="http://schemas.openxmlformats.org/presentationml/2006/ole">
            <mc:AlternateContent xmlns:mc="http://schemas.openxmlformats.org/markup-compatibility/2006">
              <mc:Choice xmlns:v="urn:schemas-microsoft-com:vml" Requires="v">
                <p:oleObj name="Equation" r:id="rId7" imgW="418893" imgH="431570" progId="Equation.3">
                  <p:embed/>
                </p:oleObj>
              </mc:Choice>
              <mc:Fallback>
                <p:oleObj name="Equation" r:id="rId7" imgW="418893" imgH="431570" progId="Equation.3">
                  <p:embed/>
                  <p:pic>
                    <p:nvPicPr>
                      <p:cNvPr id="7"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40664" y="2997200"/>
                        <a:ext cx="966787"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sp>
        <p:nvSpPr>
          <p:cNvPr id="8" name="Text Box 13"/>
          <p:cNvSpPr txBox="1">
            <a:spLocks noChangeArrowheads="1"/>
          </p:cNvSpPr>
          <p:nvPr/>
        </p:nvSpPr>
        <p:spPr bwMode="auto">
          <a:xfrm>
            <a:off x="2271713" y="5087938"/>
            <a:ext cx="7085012" cy="457200"/>
          </a:xfrm>
          <a:prstGeom prst="rect">
            <a:avLst/>
          </a:prstGeom>
          <a:noFill/>
          <a:ln w="12700">
            <a:noFill/>
            <a:miter lim="800000"/>
            <a:headEnd/>
            <a:tailEnd/>
          </a:ln>
          <a:effectLst/>
        </p:spPr>
        <p:txBody>
          <a:bodyPr wrap="none">
            <a:spAutoFit/>
          </a:bodyPr>
          <a:lstStyle/>
          <a:p>
            <a:r>
              <a:rPr lang="en-US">
                <a:latin typeface="Comic Sans MS" pitchFamily="66" charset="0"/>
              </a:rPr>
              <a:t>… because scattering dominates both phenomena</a:t>
            </a:r>
          </a:p>
        </p:txBody>
      </p:sp>
      <p:sp>
        <p:nvSpPr>
          <p:cNvPr id="9" name="TextBox 8"/>
          <p:cNvSpPr txBox="1"/>
          <p:nvPr/>
        </p:nvSpPr>
        <p:spPr>
          <a:xfrm>
            <a:off x="1820581" y="760696"/>
            <a:ext cx="8538375" cy="6124754"/>
          </a:xfrm>
          <a:prstGeom prst="rect">
            <a:avLst/>
          </a:prstGeom>
          <a:solidFill>
            <a:srgbClr val="0058DE">
              <a:alpha val="85098"/>
            </a:srgbClr>
          </a:solidFill>
        </p:spPr>
        <p:txBody>
          <a:bodyPr wrap="square" rtlCol="0">
            <a:spAutoFit/>
          </a:bodyPr>
          <a:lstStyle/>
          <a:p>
            <a:pPr eaLnBrk="0" hangingPunct="0">
              <a:spcBef>
                <a:spcPct val="30000"/>
              </a:spcBef>
              <a:defRPr/>
            </a:pPr>
            <a:r>
              <a:rPr lang="en-US" sz="2000" dirty="0">
                <a:solidFill>
                  <a:schemeClr val="bg1"/>
                </a:solidFill>
              </a:rPr>
              <a:t>The derivation is based on the basic notion that carriers at non-zero temperature (Kelvin) have an additional thermal energy, which equals </a:t>
            </a:r>
            <a:r>
              <a:rPr lang="en-US" sz="2000" dirty="0" err="1">
                <a:solidFill>
                  <a:schemeClr val="bg1"/>
                </a:solidFill>
              </a:rPr>
              <a:t>kT</a:t>
            </a:r>
            <a:r>
              <a:rPr lang="en-US" sz="2000" dirty="0">
                <a:solidFill>
                  <a:schemeClr val="bg1"/>
                </a:solidFill>
              </a:rPr>
              <a:t>/2 per degree of freedom. It is the thermal energy, which drives the diffusion process. At T = 0 K there is no diffusion.</a:t>
            </a:r>
          </a:p>
          <a:p>
            <a:pPr eaLnBrk="0" hangingPunct="0">
              <a:spcBef>
                <a:spcPct val="30000"/>
              </a:spcBef>
              <a:defRPr/>
            </a:pPr>
            <a:r>
              <a:rPr lang="en-US" sz="2000" dirty="0">
                <a:solidFill>
                  <a:schemeClr val="bg1"/>
                </a:solidFill>
              </a:rPr>
              <a:t>The reader should recognize that the random nature of the thermal energy would normally require a statistical treatment of the carriers. Instead we will use average values to describe the process. Such approach is justified on the basis that a more elaborate statistical approach yields the same results. To further simplify the derivation, we will derive the diffusion current for a one-dimensional semiconductor in which carriers can only move along one direction.</a:t>
            </a:r>
          </a:p>
          <a:p>
            <a:pPr eaLnBrk="0" hangingPunct="0">
              <a:spcBef>
                <a:spcPct val="30000"/>
              </a:spcBef>
              <a:defRPr/>
            </a:pPr>
            <a:r>
              <a:rPr lang="en-US" sz="2000" dirty="0">
                <a:solidFill>
                  <a:schemeClr val="bg1"/>
                </a:solidFill>
              </a:rPr>
              <a:t>We now introduce the average values of the variables of interest, namely the thermal velocity, </a:t>
            </a:r>
            <a:r>
              <a:rPr lang="en-US" sz="2000" dirty="0" err="1">
                <a:solidFill>
                  <a:schemeClr val="bg1"/>
                </a:solidFill>
              </a:rPr>
              <a:t>vth</a:t>
            </a:r>
            <a:r>
              <a:rPr lang="en-US" sz="2000" dirty="0">
                <a:solidFill>
                  <a:schemeClr val="bg1"/>
                </a:solidFill>
              </a:rPr>
              <a:t>, the collision time, </a:t>
            </a:r>
            <a:r>
              <a:rPr lang="en-US" sz="2000" dirty="0" err="1">
                <a:solidFill>
                  <a:schemeClr val="bg1"/>
                </a:solidFill>
              </a:rPr>
              <a:t>tc</a:t>
            </a:r>
            <a:r>
              <a:rPr lang="en-US" sz="2000" dirty="0">
                <a:solidFill>
                  <a:schemeClr val="bg1"/>
                </a:solidFill>
              </a:rPr>
              <a:t>, and the mean free path, l. The thermal velocity is the average velocity of the carriers going in the positive or negative direction. The collision time is the time during which carriers will move with the same velocity before a collision occurs with an atom or with another carrier. The mean free path is the average length a carrier will travel between collisions. </a:t>
            </a:r>
          </a:p>
          <a:p>
            <a:pPr lvl="0" algn="ctr"/>
            <a:r>
              <a:rPr lang="en-US" sz="2000" dirty="0">
                <a:solidFill>
                  <a:schemeClr val="bg1"/>
                </a:solidFill>
                <a:latin typeface="Arial"/>
              </a:rPr>
              <a:t>http://ecee.colorado.edu/~bart/book/book/chapter2/ch2_7.htm </a:t>
            </a:r>
          </a:p>
        </p:txBody>
      </p:sp>
    </p:spTree>
    <p:extLst>
      <p:ext uri="{BB962C8B-B14F-4D97-AF65-F5344CB8AC3E}">
        <p14:creationId xmlns:p14="http://schemas.microsoft.com/office/powerpoint/2010/main" val="37059109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97" y="-27450"/>
            <a:ext cx="6242303" cy="723331"/>
          </a:xfrm>
        </p:spPr>
        <p:txBody>
          <a:bodyPr/>
          <a:lstStyle/>
          <a:p>
            <a:r>
              <a:rPr lang="en-US" dirty="0"/>
              <a:t>An alternate derivation</a:t>
            </a:r>
          </a:p>
        </p:txBody>
      </p:sp>
      <p:sp>
        <p:nvSpPr>
          <p:cNvPr id="3" name="Slide Number Placeholder 2"/>
          <p:cNvSpPr>
            <a:spLocks noGrp="1"/>
          </p:cNvSpPr>
          <p:nvPr>
            <p:ph type="sldNum" sz="quarter" idx="4294967295"/>
          </p:nvPr>
        </p:nvSpPr>
        <p:spPr>
          <a:xfrm>
            <a:off x="0" y="0"/>
            <a:ext cx="0" cy="0"/>
          </a:xfrm>
        </p:spPr>
        <p:txBody>
          <a:bodyPr/>
          <a:lstStyle/>
          <a:p>
            <a:fld id="{04A7DC59-08D5-4D15-ABD0-9F1E9CFD7976}" type="slidenum">
              <a:rPr lang="en-US" smtClean="0"/>
              <a:pPr/>
              <a:t>53</a:t>
            </a:fld>
            <a:endParaRPr lang="en-US" dirty="0"/>
          </a:p>
        </p:txBody>
      </p:sp>
      <p:pic>
        <p:nvPicPr>
          <p:cNvPr id="4" name="Picture 3"/>
          <p:cNvPicPr>
            <a:picLocks noChangeAspect="1"/>
          </p:cNvPicPr>
          <p:nvPr/>
        </p:nvPicPr>
        <p:blipFill>
          <a:blip r:embed="rId3" cstate="print"/>
          <a:stretch>
            <a:fillRect/>
          </a:stretch>
        </p:blipFill>
        <p:spPr>
          <a:xfrm>
            <a:off x="1034470" y="894270"/>
            <a:ext cx="4559300" cy="3060700"/>
          </a:xfrm>
          <a:prstGeom prst="rect">
            <a:avLst/>
          </a:prstGeom>
        </p:spPr>
      </p:pic>
      <p:sp>
        <p:nvSpPr>
          <p:cNvPr id="5" name="TextBox 4"/>
          <p:cNvSpPr txBox="1"/>
          <p:nvPr/>
        </p:nvSpPr>
        <p:spPr>
          <a:xfrm>
            <a:off x="609600" y="6021967"/>
            <a:ext cx="8807365" cy="307777"/>
          </a:xfrm>
          <a:prstGeom prst="rect">
            <a:avLst/>
          </a:prstGeom>
          <a:noFill/>
        </p:spPr>
        <p:txBody>
          <a:bodyPr wrap="square" rtlCol="0">
            <a:spAutoFit/>
          </a:bodyPr>
          <a:lstStyle/>
          <a:p>
            <a:r>
              <a:rPr lang="en-US" sz="1400" dirty="0"/>
              <a:t>Figures and derivation from </a:t>
            </a:r>
            <a:r>
              <a:rPr lang="nl-NL" sz="1400" dirty="0"/>
              <a:t>http://</a:t>
            </a:r>
            <a:r>
              <a:rPr lang="nl-NL" sz="1400" dirty="0" err="1"/>
              <a:t>ecee.colorado.edu</a:t>
            </a:r>
            <a:r>
              <a:rPr lang="nl-NL" sz="1400" dirty="0"/>
              <a:t>/~</a:t>
            </a:r>
            <a:r>
              <a:rPr lang="nl-NL" sz="1400" dirty="0" err="1"/>
              <a:t>bart</a:t>
            </a:r>
            <a:r>
              <a:rPr lang="nl-NL" sz="1400" dirty="0"/>
              <a:t>/</a:t>
            </a:r>
            <a:r>
              <a:rPr lang="nl-NL" sz="1400" dirty="0" err="1"/>
              <a:t>book</a:t>
            </a:r>
            <a:r>
              <a:rPr lang="nl-NL" sz="1400" dirty="0"/>
              <a:t>/</a:t>
            </a:r>
            <a:r>
              <a:rPr lang="nl-NL" sz="1400" dirty="0" err="1"/>
              <a:t>book</a:t>
            </a:r>
            <a:r>
              <a:rPr lang="nl-NL" sz="1400" dirty="0"/>
              <a:t>/chapter2/ch2_7.htm#fig2_7_8</a:t>
            </a:r>
            <a:endParaRPr lang="en-US" sz="1400" dirty="0"/>
          </a:p>
        </p:txBody>
      </p:sp>
      <p:sp>
        <p:nvSpPr>
          <p:cNvPr id="7" name="TextBox 6"/>
          <p:cNvSpPr txBox="1"/>
          <p:nvPr/>
        </p:nvSpPr>
        <p:spPr>
          <a:xfrm>
            <a:off x="6449576" y="894270"/>
            <a:ext cx="2962713" cy="2308324"/>
          </a:xfrm>
          <a:prstGeom prst="rect">
            <a:avLst/>
          </a:prstGeom>
          <a:noFill/>
        </p:spPr>
        <p:txBody>
          <a:bodyPr wrap="square" rtlCol="0">
            <a:spAutoFit/>
          </a:bodyPr>
          <a:lstStyle/>
          <a:p>
            <a:r>
              <a:rPr lang="en-US" dirty="0"/>
              <a:t>RMS velocity of carriers is decided by the average mean free path and average scattering time</a:t>
            </a:r>
          </a:p>
        </p:txBody>
      </p:sp>
      <p:sp>
        <p:nvSpPr>
          <p:cNvPr id="8" name="TextBox 7"/>
          <p:cNvSpPr txBox="1"/>
          <p:nvPr/>
        </p:nvSpPr>
        <p:spPr>
          <a:xfrm>
            <a:off x="999788" y="3954971"/>
            <a:ext cx="8412500" cy="830997"/>
          </a:xfrm>
          <a:prstGeom prst="rect">
            <a:avLst/>
          </a:prstGeom>
          <a:noFill/>
        </p:spPr>
        <p:txBody>
          <a:bodyPr wrap="square" rtlCol="0">
            <a:spAutoFit/>
          </a:bodyPr>
          <a:lstStyle/>
          <a:p>
            <a:pPr algn="ctr"/>
            <a:r>
              <a:rPr lang="en-US" dirty="0"/>
              <a:t>Carriers that arrive at x=0 do so by travelling one mean free path from right to left or vice versa.</a:t>
            </a:r>
          </a:p>
        </p:txBody>
      </p:sp>
      <p:sp>
        <p:nvSpPr>
          <p:cNvPr id="9" name="Down Arrow 8"/>
          <p:cNvSpPr/>
          <p:nvPr/>
        </p:nvSpPr>
        <p:spPr>
          <a:xfrm>
            <a:off x="4951780" y="4785968"/>
            <a:ext cx="307240" cy="4096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052770" y="5190971"/>
            <a:ext cx="8412500" cy="830997"/>
          </a:xfrm>
          <a:prstGeom prst="rect">
            <a:avLst/>
          </a:prstGeom>
          <a:noFill/>
        </p:spPr>
        <p:txBody>
          <a:bodyPr wrap="square" rtlCol="0">
            <a:spAutoFit/>
          </a:bodyPr>
          <a:lstStyle/>
          <a:p>
            <a:pPr algn="ctr"/>
            <a:r>
              <a:rPr lang="en-US" dirty="0"/>
              <a:t>Net current from left to right (at x=0) = charge on carrier*net flux of carriers from left to right </a:t>
            </a:r>
          </a:p>
        </p:txBody>
      </p:sp>
      <p:graphicFrame>
        <p:nvGraphicFramePr>
          <p:cNvPr id="11" name="Object 10"/>
          <p:cNvGraphicFramePr>
            <a:graphicFrameLocks noChangeAspect="1"/>
          </p:cNvGraphicFramePr>
          <p:nvPr>
            <p:extLst>
              <p:ext uri="{D42A27DB-BD31-4B8C-83A1-F6EECF244321}">
                <p14:modId xmlns:p14="http://schemas.microsoft.com/office/powerpoint/2010/main" val="3292035090"/>
              </p:ext>
            </p:extLst>
          </p:nvPr>
        </p:nvGraphicFramePr>
        <p:xfrm>
          <a:off x="4620314" y="1138451"/>
          <a:ext cx="1277412" cy="1099994"/>
        </p:xfrm>
        <a:graphic>
          <a:graphicData uri="http://schemas.openxmlformats.org/presentationml/2006/ole">
            <mc:AlternateContent xmlns:mc="http://schemas.openxmlformats.org/markup-compatibility/2006">
              <mc:Choice xmlns:v="urn:schemas-microsoft-com:vml" Requires="v">
                <p:oleObj name="Equation" r:id="rId4" imgW="447840" imgH="383760" progId="Equation.3">
                  <p:embed/>
                </p:oleObj>
              </mc:Choice>
              <mc:Fallback>
                <p:oleObj name="Equation" r:id="rId4" imgW="447840" imgH="383760" progId="Equation.3">
                  <p:embed/>
                  <p:pic>
                    <p:nvPicPr>
                      <p:cNvPr id="11"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0314" y="1138451"/>
                        <a:ext cx="1277412" cy="10999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12" name="Object 11">
                <a:extLst>
                  <a:ext uri="{FF2B5EF4-FFF2-40B4-BE49-F238E27FC236}">
                    <a16:creationId xmlns:a16="http://schemas.microsoft.com/office/drawing/2014/main" id="{4DD7FE6E-F2C8-41C7-A73A-5AE2FA0FD798}"/>
                  </a:ext>
                </a:extLst>
              </p:cNvPr>
              <p:cNvSpPr txBox="1"/>
              <p:nvPr/>
            </p:nvSpPr>
            <p:spPr bwMode="auto">
              <a:xfrm>
                <a:off x="9994772" y="1797360"/>
                <a:ext cx="2498703" cy="1311275"/>
              </a:xfrm>
              <a:prstGeom prst="rect">
                <a:avLst/>
              </a:prstGeom>
              <a:noFill/>
              <a:ln>
                <a:noFill/>
              </a:ln>
              <a:effectLst/>
            </p:spPr>
            <p:txBody>
              <a:bodyPr>
                <a:normAutofit/>
              </a:bodyPr>
              <a:lstStyle/>
              <a:p>
                <a:pPr/>
                <a14:m>
                  <m:oMathPara xmlns:m="http://schemas.openxmlformats.org/officeDocument/2006/math">
                    <m:oMathParaPr>
                      <m:jc m:val="left"/>
                    </m:oMathParaPr>
                    <m:oMath>
                      <m:f>
                        <m:fPr>
                          <m:ctrlPr>
                            <a:rPr lang="en-US"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𝐷</m:t>
                          </m:r>
                        </m:num>
                        <m:den>
                          <m:r>
                            <a:rPr lang="en-US" sz="3200" i="1">
                              <a:solidFill>
                                <a:srgbClr val="000000"/>
                              </a:solidFill>
                              <a:latin typeface="Cambria Math" panose="02040503050406030204" pitchFamily="18" charset="0"/>
                            </a:rPr>
                            <m:t>𝜇</m:t>
                          </m:r>
                        </m:den>
                      </m:f>
                      <m:r>
                        <a:rPr lang="en-US" sz="3200" i="1">
                          <a:solidFill>
                            <a:srgbClr val="000000"/>
                          </a:solidFill>
                          <a:latin typeface="Cambria Math" panose="02040503050406030204" pitchFamily="18" charset="0"/>
                        </a:rPr>
                        <m:t>=</m:t>
                      </m:r>
                      <m:f>
                        <m:fPr>
                          <m:ctrlPr>
                            <a:rPr lang="en-US" sz="3200" i="1">
                              <a:solidFill>
                                <a:srgbClr val="000000"/>
                              </a:solidFill>
                              <a:latin typeface="Cambria Math" panose="02040503050406030204" pitchFamily="18" charset="0"/>
                            </a:rPr>
                          </m:ctrlPr>
                        </m:fPr>
                        <m:num>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𝑘</m:t>
                              </m:r>
                            </m:e>
                            <m:sub>
                              <m:r>
                                <a:rPr lang="en-US" sz="3200" i="1">
                                  <a:solidFill>
                                    <a:srgbClr val="000000"/>
                                  </a:solidFill>
                                  <a:latin typeface="Cambria Math" panose="02040503050406030204" pitchFamily="18" charset="0"/>
                                </a:rPr>
                                <m:t>𝐵</m:t>
                              </m:r>
                            </m:sub>
                          </m:sSub>
                          <m:r>
                            <a:rPr lang="en-US" sz="3200" i="1">
                              <a:solidFill>
                                <a:srgbClr val="000000"/>
                              </a:solidFill>
                              <a:latin typeface="Cambria Math" panose="02040503050406030204" pitchFamily="18" charset="0"/>
                            </a:rPr>
                            <m:t>𝑇</m:t>
                          </m:r>
                        </m:num>
                        <m:den>
                          <m:r>
                            <a:rPr lang="en-US" sz="3200" i="1">
                              <a:solidFill>
                                <a:srgbClr val="000000"/>
                              </a:solidFill>
                              <a:latin typeface="Cambria Math" panose="02040503050406030204" pitchFamily="18" charset="0"/>
                            </a:rPr>
                            <m:t>𝑞</m:t>
                          </m:r>
                        </m:den>
                      </m:f>
                    </m:oMath>
                  </m:oMathPara>
                </a14:m>
                <a:endParaRPr lang="en-US" sz="3200" dirty="0"/>
              </a:p>
            </p:txBody>
          </p:sp>
        </mc:Choice>
        <mc:Fallback xmlns="">
          <p:sp>
            <p:nvSpPr>
              <p:cNvPr id="12" name="Object 11">
                <a:extLst>
                  <a:ext uri="{FF2B5EF4-FFF2-40B4-BE49-F238E27FC236}">
                    <a16:creationId xmlns:a16="http://schemas.microsoft.com/office/drawing/2014/main" id="{4DD7FE6E-F2C8-41C7-A73A-5AE2FA0FD798}"/>
                  </a:ext>
                </a:extLst>
              </p:cNvPr>
              <p:cNvSpPr txBox="1">
                <a:spLocks noRot="1" noChangeAspect="1" noMove="1" noResize="1" noEditPoints="1" noAdjustHandles="1" noChangeArrowheads="1" noChangeShapeType="1" noTextEdit="1"/>
              </p:cNvSpPr>
              <p:nvPr/>
            </p:nvSpPr>
            <p:spPr bwMode="auto">
              <a:xfrm>
                <a:off x="9994772" y="1797360"/>
                <a:ext cx="2498703" cy="1311275"/>
              </a:xfrm>
              <a:prstGeom prst="rect">
                <a:avLst/>
              </a:prstGeom>
              <a:blipFill>
                <a:blip r:embed="rId7"/>
                <a:stretch>
                  <a:fillRect/>
                </a:stretch>
              </a:blipFill>
              <a:ln>
                <a:noFill/>
              </a:ln>
              <a:effectLst/>
            </p:spPr>
            <p:txBody>
              <a:bodyPr/>
              <a:lstStyle/>
              <a:p>
                <a:r>
                  <a:rPr lang="en-US">
                    <a:noFill/>
                  </a:rPr>
                  <a:t> </a:t>
                </a:r>
              </a:p>
            </p:txBody>
          </p:sp>
        </mc:Fallback>
      </mc:AlternateContent>
      <p:sp>
        <p:nvSpPr>
          <p:cNvPr id="13" name="Rounded Rectangle 153">
            <a:extLst>
              <a:ext uri="{FF2B5EF4-FFF2-40B4-BE49-F238E27FC236}">
                <a16:creationId xmlns:a16="http://schemas.microsoft.com/office/drawing/2014/main" id="{5528E7B1-C790-4E32-BC19-1BF077FFABF6}"/>
              </a:ext>
            </a:extLst>
          </p:cNvPr>
          <p:cNvSpPr/>
          <p:nvPr/>
        </p:nvSpPr>
        <p:spPr>
          <a:xfrm>
            <a:off x="6172200" y="7993"/>
            <a:ext cx="5798566" cy="783678"/>
          </a:xfrm>
          <a:custGeom>
            <a:avLst/>
            <a:gdLst>
              <a:gd name="csX0" fmla="*/ 0 w 5798566"/>
              <a:gd name="csY0" fmla="*/ 130616 h 783678"/>
              <a:gd name="csX1" fmla="*/ 130616 w 5798566"/>
              <a:gd name="csY1" fmla="*/ 0 h 783678"/>
              <a:gd name="csX2" fmla="*/ 628976 w 5798566"/>
              <a:gd name="csY2" fmla="*/ 0 h 783678"/>
              <a:gd name="csX3" fmla="*/ 1016589 w 5798566"/>
              <a:gd name="csY3" fmla="*/ 0 h 783678"/>
              <a:gd name="csX4" fmla="*/ 1625696 w 5798566"/>
              <a:gd name="csY4" fmla="*/ 0 h 783678"/>
              <a:gd name="csX5" fmla="*/ 2068683 w 5798566"/>
              <a:gd name="csY5" fmla="*/ 0 h 783678"/>
              <a:gd name="csX6" fmla="*/ 2456296 w 5798566"/>
              <a:gd name="csY6" fmla="*/ 0 h 783678"/>
              <a:gd name="csX7" fmla="*/ 2899283 w 5798566"/>
              <a:gd name="csY7" fmla="*/ 0 h 783678"/>
              <a:gd name="csX8" fmla="*/ 3508390 w 5798566"/>
              <a:gd name="csY8" fmla="*/ 0 h 783678"/>
              <a:gd name="csX9" fmla="*/ 3951376 w 5798566"/>
              <a:gd name="csY9" fmla="*/ 0 h 783678"/>
              <a:gd name="csX10" fmla="*/ 4338990 w 5798566"/>
              <a:gd name="csY10" fmla="*/ 0 h 783678"/>
              <a:gd name="csX11" fmla="*/ 4781977 w 5798566"/>
              <a:gd name="csY11" fmla="*/ 0 h 783678"/>
              <a:gd name="csX12" fmla="*/ 5667950 w 5798566"/>
              <a:gd name="csY12" fmla="*/ 0 h 783678"/>
              <a:gd name="csX13" fmla="*/ 5798566 w 5798566"/>
              <a:gd name="csY13" fmla="*/ 130616 h 783678"/>
              <a:gd name="csX14" fmla="*/ 5798566 w 5798566"/>
              <a:gd name="csY14" fmla="*/ 653062 h 783678"/>
              <a:gd name="csX15" fmla="*/ 5667950 w 5798566"/>
              <a:gd name="csY15" fmla="*/ 783678 h 783678"/>
              <a:gd name="csX16" fmla="*/ 5280337 w 5798566"/>
              <a:gd name="csY16" fmla="*/ 783678 h 783678"/>
              <a:gd name="csX17" fmla="*/ 4781977 w 5798566"/>
              <a:gd name="csY17" fmla="*/ 783678 h 783678"/>
              <a:gd name="csX18" fmla="*/ 4172870 w 5798566"/>
              <a:gd name="csY18" fmla="*/ 783678 h 783678"/>
              <a:gd name="csX19" fmla="*/ 3729883 w 5798566"/>
              <a:gd name="csY19" fmla="*/ 783678 h 783678"/>
              <a:gd name="csX20" fmla="*/ 3176150 w 5798566"/>
              <a:gd name="csY20" fmla="*/ 783678 h 783678"/>
              <a:gd name="csX21" fmla="*/ 2788536 w 5798566"/>
              <a:gd name="csY21" fmla="*/ 783678 h 783678"/>
              <a:gd name="csX22" fmla="*/ 2124056 w 5798566"/>
              <a:gd name="csY22" fmla="*/ 783678 h 783678"/>
              <a:gd name="csX23" fmla="*/ 1570323 w 5798566"/>
              <a:gd name="csY23" fmla="*/ 783678 h 783678"/>
              <a:gd name="csX24" fmla="*/ 905843 w 5798566"/>
              <a:gd name="csY24" fmla="*/ 783678 h 783678"/>
              <a:gd name="csX25" fmla="*/ 130616 w 5798566"/>
              <a:gd name="csY25" fmla="*/ 783678 h 783678"/>
              <a:gd name="csX26" fmla="*/ 0 w 5798566"/>
              <a:gd name="csY26" fmla="*/ 653062 h 783678"/>
              <a:gd name="csX27" fmla="*/ 0 w 5798566"/>
              <a:gd name="csY27" fmla="*/ 130616 h 78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798566" h="783678" fill="none" extrusionOk="0">
                <a:moveTo>
                  <a:pt x="0" y="130616"/>
                </a:moveTo>
                <a:cubicBezTo>
                  <a:pt x="-351" y="51205"/>
                  <a:pt x="76262" y="11203"/>
                  <a:pt x="130616" y="0"/>
                </a:cubicBezTo>
                <a:cubicBezTo>
                  <a:pt x="378496" y="-17076"/>
                  <a:pt x="397182" y="29372"/>
                  <a:pt x="628976" y="0"/>
                </a:cubicBezTo>
                <a:cubicBezTo>
                  <a:pt x="860770" y="-29372"/>
                  <a:pt x="895784" y="10652"/>
                  <a:pt x="1016589" y="0"/>
                </a:cubicBezTo>
                <a:cubicBezTo>
                  <a:pt x="1137394" y="-10652"/>
                  <a:pt x="1383117" y="34783"/>
                  <a:pt x="1625696" y="0"/>
                </a:cubicBezTo>
                <a:cubicBezTo>
                  <a:pt x="1868275" y="-34783"/>
                  <a:pt x="1856023" y="2003"/>
                  <a:pt x="2068683" y="0"/>
                </a:cubicBezTo>
                <a:cubicBezTo>
                  <a:pt x="2281343" y="-2003"/>
                  <a:pt x="2317916" y="30633"/>
                  <a:pt x="2456296" y="0"/>
                </a:cubicBezTo>
                <a:cubicBezTo>
                  <a:pt x="2594676" y="-30633"/>
                  <a:pt x="2681777" y="13186"/>
                  <a:pt x="2899283" y="0"/>
                </a:cubicBezTo>
                <a:cubicBezTo>
                  <a:pt x="3116789" y="-13186"/>
                  <a:pt x="3218307" y="56551"/>
                  <a:pt x="3508390" y="0"/>
                </a:cubicBezTo>
                <a:cubicBezTo>
                  <a:pt x="3798473" y="-56551"/>
                  <a:pt x="3735863" y="17122"/>
                  <a:pt x="3951376" y="0"/>
                </a:cubicBezTo>
                <a:cubicBezTo>
                  <a:pt x="4166889" y="-17122"/>
                  <a:pt x="4152585" y="36249"/>
                  <a:pt x="4338990" y="0"/>
                </a:cubicBezTo>
                <a:cubicBezTo>
                  <a:pt x="4525395" y="-36249"/>
                  <a:pt x="4691154" y="42188"/>
                  <a:pt x="4781977" y="0"/>
                </a:cubicBezTo>
                <a:cubicBezTo>
                  <a:pt x="4872800" y="-42188"/>
                  <a:pt x="5225389" y="54647"/>
                  <a:pt x="5667950" y="0"/>
                </a:cubicBezTo>
                <a:cubicBezTo>
                  <a:pt x="5721462" y="2233"/>
                  <a:pt x="5800801" y="60827"/>
                  <a:pt x="5798566" y="130616"/>
                </a:cubicBezTo>
                <a:cubicBezTo>
                  <a:pt x="5824043" y="390629"/>
                  <a:pt x="5752341" y="498328"/>
                  <a:pt x="5798566" y="653062"/>
                </a:cubicBezTo>
                <a:cubicBezTo>
                  <a:pt x="5789169" y="708415"/>
                  <a:pt x="5727500" y="789528"/>
                  <a:pt x="5667950" y="783678"/>
                </a:cubicBezTo>
                <a:cubicBezTo>
                  <a:pt x="5486517" y="817879"/>
                  <a:pt x="5363691" y="753183"/>
                  <a:pt x="5280337" y="783678"/>
                </a:cubicBezTo>
                <a:cubicBezTo>
                  <a:pt x="5196983" y="814173"/>
                  <a:pt x="4956897" y="781570"/>
                  <a:pt x="4781977" y="783678"/>
                </a:cubicBezTo>
                <a:cubicBezTo>
                  <a:pt x="4607057" y="785786"/>
                  <a:pt x="4320320" y="714011"/>
                  <a:pt x="4172870" y="783678"/>
                </a:cubicBezTo>
                <a:cubicBezTo>
                  <a:pt x="4025420" y="853345"/>
                  <a:pt x="3897831" y="761163"/>
                  <a:pt x="3729883" y="783678"/>
                </a:cubicBezTo>
                <a:cubicBezTo>
                  <a:pt x="3561935" y="806193"/>
                  <a:pt x="3291784" y="782620"/>
                  <a:pt x="3176150" y="783678"/>
                </a:cubicBezTo>
                <a:cubicBezTo>
                  <a:pt x="3060516" y="784736"/>
                  <a:pt x="2906599" y="761941"/>
                  <a:pt x="2788536" y="783678"/>
                </a:cubicBezTo>
                <a:cubicBezTo>
                  <a:pt x="2670473" y="805415"/>
                  <a:pt x="2426068" y="740462"/>
                  <a:pt x="2124056" y="783678"/>
                </a:cubicBezTo>
                <a:cubicBezTo>
                  <a:pt x="1822044" y="826894"/>
                  <a:pt x="1844898" y="756079"/>
                  <a:pt x="1570323" y="783678"/>
                </a:cubicBezTo>
                <a:cubicBezTo>
                  <a:pt x="1295748" y="811277"/>
                  <a:pt x="1112978" y="755899"/>
                  <a:pt x="905843" y="783678"/>
                </a:cubicBezTo>
                <a:cubicBezTo>
                  <a:pt x="698708" y="811457"/>
                  <a:pt x="299255" y="752682"/>
                  <a:pt x="130616" y="783678"/>
                </a:cubicBezTo>
                <a:cubicBezTo>
                  <a:pt x="56792" y="781870"/>
                  <a:pt x="12889" y="735577"/>
                  <a:pt x="0" y="653062"/>
                </a:cubicBezTo>
                <a:cubicBezTo>
                  <a:pt x="-39178" y="469331"/>
                  <a:pt x="45277" y="374139"/>
                  <a:pt x="0" y="130616"/>
                </a:cubicBezTo>
                <a:close/>
              </a:path>
              <a:path w="5798566" h="783678" stroke="0" extrusionOk="0">
                <a:moveTo>
                  <a:pt x="0" y="130616"/>
                </a:moveTo>
                <a:cubicBezTo>
                  <a:pt x="-7505" y="53850"/>
                  <a:pt x="50982" y="2814"/>
                  <a:pt x="130616" y="0"/>
                </a:cubicBezTo>
                <a:cubicBezTo>
                  <a:pt x="410609" y="-42934"/>
                  <a:pt x="476495" y="77895"/>
                  <a:pt x="795096" y="0"/>
                </a:cubicBezTo>
                <a:cubicBezTo>
                  <a:pt x="1113697" y="-77895"/>
                  <a:pt x="1103834" y="28566"/>
                  <a:pt x="1293456" y="0"/>
                </a:cubicBezTo>
                <a:cubicBezTo>
                  <a:pt x="1483078" y="-28566"/>
                  <a:pt x="1572995" y="2302"/>
                  <a:pt x="1736443" y="0"/>
                </a:cubicBezTo>
                <a:cubicBezTo>
                  <a:pt x="1899891" y="-2302"/>
                  <a:pt x="2079840" y="8588"/>
                  <a:pt x="2345550" y="0"/>
                </a:cubicBezTo>
                <a:cubicBezTo>
                  <a:pt x="2611260" y="-8588"/>
                  <a:pt x="2614192" y="14493"/>
                  <a:pt x="2843910" y="0"/>
                </a:cubicBezTo>
                <a:cubicBezTo>
                  <a:pt x="3073628" y="-14493"/>
                  <a:pt x="3207362" y="23025"/>
                  <a:pt x="3508390" y="0"/>
                </a:cubicBezTo>
                <a:cubicBezTo>
                  <a:pt x="3809418" y="-23025"/>
                  <a:pt x="3797010" y="41299"/>
                  <a:pt x="3951376" y="0"/>
                </a:cubicBezTo>
                <a:cubicBezTo>
                  <a:pt x="4105742" y="-41299"/>
                  <a:pt x="4305741" y="31532"/>
                  <a:pt x="4615857" y="0"/>
                </a:cubicBezTo>
                <a:cubicBezTo>
                  <a:pt x="4925973" y="-31532"/>
                  <a:pt x="4871355" y="3996"/>
                  <a:pt x="5003470" y="0"/>
                </a:cubicBezTo>
                <a:cubicBezTo>
                  <a:pt x="5135585" y="-3996"/>
                  <a:pt x="5357204" y="55502"/>
                  <a:pt x="5667950" y="0"/>
                </a:cubicBezTo>
                <a:cubicBezTo>
                  <a:pt x="5741378" y="1922"/>
                  <a:pt x="5798818" y="61092"/>
                  <a:pt x="5798566" y="130616"/>
                </a:cubicBezTo>
                <a:cubicBezTo>
                  <a:pt x="5804577" y="278603"/>
                  <a:pt x="5736670" y="527292"/>
                  <a:pt x="5798566" y="653062"/>
                </a:cubicBezTo>
                <a:cubicBezTo>
                  <a:pt x="5809786" y="711270"/>
                  <a:pt x="5737413" y="782644"/>
                  <a:pt x="5667950" y="783678"/>
                </a:cubicBezTo>
                <a:cubicBezTo>
                  <a:pt x="5420518" y="827549"/>
                  <a:pt x="5385356" y="775394"/>
                  <a:pt x="5114217" y="783678"/>
                </a:cubicBezTo>
                <a:cubicBezTo>
                  <a:pt x="4843078" y="791962"/>
                  <a:pt x="4745257" y="727668"/>
                  <a:pt x="4449737" y="783678"/>
                </a:cubicBezTo>
                <a:cubicBezTo>
                  <a:pt x="4154217" y="839688"/>
                  <a:pt x="4117294" y="743614"/>
                  <a:pt x="3896003" y="783678"/>
                </a:cubicBezTo>
                <a:cubicBezTo>
                  <a:pt x="3674712" y="823742"/>
                  <a:pt x="3691823" y="766958"/>
                  <a:pt x="3508390" y="783678"/>
                </a:cubicBezTo>
                <a:cubicBezTo>
                  <a:pt x="3324957" y="800398"/>
                  <a:pt x="3232898" y="760959"/>
                  <a:pt x="3065403" y="783678"/>
                </a:cubicBezTo>
                <a:cubicBezTo>
                  <a:pt x="2897908" y="806397"/>
                  <a:pt x="2589117" y="741723"/>
                  <a:pt x="2400923" y="783678"/>
                </a:cubicBezTo>
                <a:cubicBezTo>
                  <a:pt x="2212729" y="825633"/>
                  <a:pt x="2104621" y="774233"/>
                  <a:pt x="1847190" y="783678"/>
                </a:cubicBezTo>
                <a:cubicBezTo>
                  <a:pt x="1589759" y="793123"/>
                  <a:pt x="1533000" y="760528"/>
                  <a:pt x="1404203" y="783678"/>
                </a:cubicBezTo>
                <a:cubicBezTo>
                  <a:pt x="1275406" y="806828"/>
                  <a:pt x="1097183" y="783608"/>
                  <a:pt x="850469" y="783678"/>
                </a:cubicBezTo>
                <a:cubicBezTo>
                  <a:pt x="603755" y="783748"/>
                  <a:pt x="363672" y="763710"/>
                  <a:pt x="130616" y="783678"/>
                </a:cubicBezTo>
                <a:cubicBezTo>
                  <a:pt x="65072" y="763401"/>
                  <a:pt x="2508" y="727911"/>
                  <a:pt x="0" y="653062"/>
                </a:cubicBezTo>
                <a:cubicBezTo>
                  <a:pt x="-47393" y="443992"/>
                  <a:pt x="47370" y="378626"/>
                  <a:pt x="0" y="130616"/>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Diffusion and Mobility must be related!</a:t>
            </a:r>
          </a:p>
        </p:txBody>
      </p:sp>
      <mc:AlternateContent xmlns:mc="http://schemas.openxmlformats.org/markup-compatibility/2006" xmlns:a14="http://schemas.microsoft.com/office/drawing/2010/main">
        <mc:Choice Requires="a14">
          <p:sp>
            <p:nvSpPr>
              <p:cNvPr id="14" name="Object 9">
                <a:extLst>
                  <a:ext uri="{FF2B5EF4-FFF2-40B4-BE49-F238E27FC236}">
                    <a16:creationId xmlns:a16="http://schemas.microsoft.com/office/drawing/2014/main" id="{15EE5B12-34CE-4F94-B8AE-EB5B9E821E6F}"/>
                  </a:ext>
                </a:extLst>
              </p:cNvPr>
              <p:cNvSpPr txBox="1"/>
              <p:nvPr/>
            </p:nvSpPr>
            <p:spPr bwMode="auto">
              <a:xfrm>
                <a:off x="9768542" y="2883211"/>
                <a:ext cx="2951162" cy="996950"/>
              </a:xfrm>
              <a:prstGeom prst="rect">
                <a:avLst/>
              </a:prstGeom>
              <a:noFill/>
              <a:ln>
                <a:noFill/>
              </a:ln>
              <a:effectLst/>
            </p:spPr>
            <p:txBody>
              <a:bodyPr>
                <a:normAutofit/>
              </a:bodyPr>
              <a:lstStyle/>
              <a:p>
                <a:pPr/>
                <a14:m>
                  <m:oMathPara xmlns:m="http://schemas.openxmlformats.org/officeDocument/2006/math">
                    <m:oMathParaPr>
                      <m:jc m:val="left"/>
                    </m:oMathParaPr>
                    <m:oMath>
                      <m:sSubSup>
                        <m:sSubSupPr>
                          <m:ctrlPr>
                            <a:rPr lang="en-US" b="0" i="1" smtClean="0">
                              <a:solidFill>
                                <a:srgbClr val="000000"/>
                              </a:solidFill>
                              <a:latin typeface="Cambria Math" panose="02040503050406030204" pitchFamily="18" charset="0"/>
                            </a:rPr>
                          </m:ctrlPr>
                        </m:sSubSupPr>
                        <m:e>
                          <m:r>
                            <a:rPr lang="en-US" b="0" i="1" smtClean="0">
                              <a:solidFill>
                                <a:srgbClr val="000000"/>
                              </a:solidFill>
                              <a:latin typeface="Cambria Math" panose="02040503050406030204" pitchFamily="18" charset="0"/>
                            </a:rPr>
                            <m:t>𝐸</m:t>
                          </m:r>
                        </m:e>
                        <m:sub>
                          <m:r>
                            <a:rPr lang="en-US" b="0" i="1" smtClean="0">
                              <a:solidFill>
                                <a:srgbClr val="000000"/>
                              </a:solidFill>
                              <a:latin typeface="Cambria Math" panose="02040503050406030204" pitchFamily="18" charset="0"/>
                            </a:rPr>
                            <m:t>𝑡ℎ𝑒𝑟𝑚𝑎𝑙</m:t>
                          </m:r>
                        </m:sub>
                        <m:sup>
                          <m:r>
                            <a:rPr lang="en-US" b="0" i="1" smtClean="0">
                              <a:solidFill>
                                <a:srgbClr val="000000"/>
                              </a:solidFill>
                              <a:latin typeface="Cambria Math" panose="02040503050406030204" pitchFamily="18" charset="0"/>
                            </a:rPr>
                            <m:t>1</m:t>
                          </m:r>
                          <m:r>
                            <a:rPr lang="en-US" b="0" i="1" smtClean="0">
                              <a:solidFill>
                                <a:srgbClr val="000000"/>
                              </a:solidFill>
                              <a:latin typeface="Cambria Math" panose="02040503050406030204" pitchFamily="18" charset="0"/>
                            </a:rPr>
                            <m:t>𝐷</m:t>
                          </m:r>
                        </m:sup>
                      </m:sSubSup>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𝑘</m:t>
                              </m:r>
                            </m:e>
                            <m:sub>
                              <m:r>
                                <a:rPr lang="en-US" i="1">
                                  <a:solidFill>
                                    <a:srgbClr val="000000"/>
                                  </a:solidFill>
                                  <a:latin typeface="Cambria Math" panose="02040503050406030204" pitchFamily="18" charset="0"/>
                                </a:rPr>
                                <m:t>𝐵</m:t>
                              </m:r>
                            </m:sub>
                          </m:sSub>
                          <m:r>
                            <a:rPr lang="en-US" i="1">
                              <a:solidFill>
                                <a:srgbClr val="000000"/>
                              </a:solidFill>
                              <a:latin typeface="Cambria Math" panose="02040503050406030204" pitchFamily="18" charset="0"/>
                            </a:rPr>
                            <m:t>𝑇</m:t>
                          </m:r>
                        </m:num>
                        <m:den>
                          <m:r>
                            <a:rPr lang="en-US" b="0" i="1" smtClean="0">
                              <a:solidFill>
                                <a:srgbClr val="000000"/>
                              </a:solidFill>
                              <a:latin typeface="Cambria Math" panose="02040503050406030204" pitchFamily="18" charset="0"/>
                            </a:rPr>
                            <m:t>2</m:t>
                          </m:r>
                        </m:den>
                      </m:f>
                    </m:oMath>
                  </m:oMathPara>
                </a14:m>
                <a:endParaRPr lang="en-US" dirty="0"/>
              </a:p>
            </p:txBody>
          </p:sp>
        </mc:Choice>
        <mc:Fallback xmlns="">
          <p:sp>
            <p:nvSpPr>
              <p:cNvPr id="14" name="Object 9">
                <a:extLst>
                  <a:ext uri="{FF2B5EF4-FFF2-40B4-BE49-F238E27FC236}">
                    <a16:creationId xmlns:a16="http://schemas.microsoft.com/office/drawing/2014/main" id="{15EE5B12-34CE-4F94-B8AE-EB5B9E821E6F}"/>
                  </a:ext>
                </a:extLst>
              </p:cNvPr>
              <p:cNvSpPr txBox="1">
                <a:spLocks noRot="1" noChangeAspect="1" noMove="1" noResize="1" noEditPoints="1" noAdjustHandles="1" noChangeArrowheads="1" noChangeShapeType="1" noTextEdit="1"/>
              </p:cNvSpPr>
              <p:nvPr/>
            </p:nvSpPr>
            <p:spPr bwMode="auto">
              <a:xfrm>
                <a:off x="9768542" y="2883211"/>
                <a:ext cx="2951162" cy="996950"/>
              </a:xfrm>
              <a:prstGeom prst="rect">
                <a:avLst/>
              </a:prstGeom>
              <a:blipFill>
                <a:blip r:embed="rId8"/>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Object 8">
                <a:extLst>
                  <a:ext uri="{FF2B5EF4-FFF2-40B4-BE49-F238E27FC236}">
                    <a16:creationId xmlns:a16="http://schemas.microsoft.com/office/drawing/2014/main" id="{FC7D3D21-DDB6-4941-8485-0D655533E73A}"/>
                  </a:ext>
                </a:extLst>
              </p:cNvPr>
              <p:cNvSpPr txBox="1"/>
              <p:nvPr/>
            </p:nvSpPr>
            <p:spPr bwMode="auto">
              <a:xfrm>
                <a:off x="9906000" y="3703155"/>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sz="3200" i="1">
                          <a:solidFill>
                            <a:srgbClr val="FF0000"/>
                          </a:solidFill>
                          <a:latin typeface="Cambria Math" panose="02040503050406030204" pitchFamily="18" charset="0"/>
                        </a:rPr>
                        <m:t>𝑙</m:t>
                      </m:r>
                      <m:r>
                        <a:rPr lang="en-US" sz="3200" i="1">
                          <a:solidFill>
                            <a:srgbClr val="000000"/>
                          </a:solidFill>
                          <a:latin typeface="Cambria Math" panose="02040503050406030204" pitchFamily="18" charset="0"/>
                        </a:rPr>
                        <m:t>=</m:t>
                      </m:r>
                      <m:r>
                        <a:rPr lang="en-US" sz="3200" i="1">
                          <a:solidFill>
                            <a:srgbClr val="FF0000"/>
                          </a:solidFill>
                          <a:latin typeface="Cambria Math" panose="02040503050406030204" pitchFamily="18" charset="0"/>
                        </a:rPr>
                        <m:t>𝜐</m:t>
                      </m:r>
                      <m:r>
                        <a:rPr lang="en-US" sz="3200" i="1" smtClean="0">
                          <a:solidFill>
                            <a:srgbClr val="FF0000"/>
                          </a:solidFill>
                          <a:latin typeface="Cambria Math" panose="02040503050406030204" pitchFamily="18" charset="0"/>
                          <a:ea typeface="Cambria Math" panose="02040503050406030204" pitchFamily="18" charset="0"/>
                        </a:rPr>
                        <m:t>𝜏</m:t>
                      </m:r>
                    </m:oMath>
                  </m:oMathPara>
                </a14:m>
                <a:endParaRPr lang="en-US" sz="3200" dirty="0"/>
              </a:p>
            </p:txBody>
          </p:sp>
        </mc:Choice>
        <mc:Fallback xmlns="">
          <p:sp>
            <p:nvSpPr>
              <p:cNvPr id="15" name="Object 8">
                <a:extLst>
                  <a:ext uri="{FF2B5EF4-FFF2-40B4-BE49-F238E27FC236}">
                    <a16:creationId xmlns:a16="http://schemas.microsoft.com/office/drawing/2014/main" id="{FC7D3D21-DDB6-4941-8485-0D655533E73A}"/>
                  </a:ext>
                </a:extLst>
              </p:cNvPr>
              <p:cNvSpPr txBox="1">
                <a:spLocks noRot="1" noChangeAspect="1" noMove="1" noResize="1" noEditPoints="1" noAdjustHandles="1" noChangeArrowheads="1" noChangeShapeType="1" noTextEdit="1"/>
              </p:cNvSpPr>
              <p:nvPr/>
            </p:nvSpPr>
            <p:spPr bwMode="auto">
              <a:xfrm>
                <a:off x="9906000" y="3703155"/>
                <a:ext cx="1879613" cy="982662"/>
              </a:xfrm>
              <a:prstGeom prst="rect">
                <a:avLst/>
              </a:prstGeom>
              <a:blipFill>
                <a:blip r:embed="rId9"/>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0">
            <p14:nvContentPartPr>
              <p14:cNvPr id="6" name="Ink 5"/>
              <p14:cNvContentPartPr/>
              <p14:nvPr/>
            </p14:nvContentPartPr>
            <p14:xfrm>
              <a:off x="2841480" y="1207080"/>
              <a:ext cx="9258840" cy="5245200"/>
            </p14:xfrm>
          </p:contentPart>
        </mc:Choice>
        <mc:Fallback xmlns="">
          <p:pic>
            <p:nvPicPr>
              <p:cNvPr id="6" name="Ink 5"/>
              <p:cNvPicPr/>
              <p:nvPr/>
            </p:nvPicPr>
            <p:blipFill>
              <a:blip r:embed="rId11"/>
              <a:stretch>
                <a:fillRect/>
              </a:stretch>
            </p:blipFill>
            <p:spPr>
              <a:xfrm>
                <a:off x="2832840" y="1195920"/>
                <a:ext cx="9277920" cy="5267520"/>
              </a:xfrm>
              <a:prstGeom prst="rect">
                <a:avLst/>
              </a:prstGeom>
            </p:spPr>
          </p:pic>
        </mc:Fallback>
      </mc:AlternateContent>
    </p:spTree>
    <p:extLst>
      <p:ext uri="{BB962C8B-B14F-4D97-AF65-F5344CB8AC3E}">
        <p14:creationId xmlns:p14="http://schemas.microsoft.com/office/powerpoint/2010/main" val="5949314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Derivation for electron diffusion current</a:t>
            </a:r>
          </a:p>
        </p:txBody>
      </p:sp>
      <p:sp>
        <p:nvSpPr>
          <p:cNvPr id="3" name="Slide Number Placeholder 2"/>
          <p:cNvSpPr>
            <a:spLocks noGrp="1"/>
          </p:cNvSpPr>
          <p:nvPr>
            <p:ph type="sldNum" sz="quarter" idx="4294967295"/>
          </p:nvPr>
        </p:nvSpPr>
        <p:spPr>
          <a:xfrm>
            <a:off x="0" y="0"/>
            <a:ext cx="0" cy="0"/>
          </a:xfrm>
        </p:spPr>
        <p:txBody>
          <a:bodyPr/>
          <a:lstStyle/>
          <a:p>
            <a:fld id="{04A7DC59-08D5-4D15-ABD0-9F1E9CFD7976}" type="slidenum">
              <a:rPr lang="en-US" smtClean="0"/>
              <a:pPr/>
              <a:t>54</a:t>
            </a:fld>
            <a:endParaRPr lang="en-US" dirty="0"/>
          </a:p>
        </p:txBody>
      </p:sp>
      <p:sp>
        <p:nvSpPr>
          <p:cNvPr id="4" name="TextBox 3"/>
          <p:cNvSpPr txBox="1"/>
          <p:nvPr/>
        </p:nvSpPr>
        <p:spPr>
          <a:xfrm>
            <a:off x="1828801" y="1009486"/>
            <a:ext cx="8348225" cy="461665"/>
          </a:xfrm>
          <a:prstGeom prst="rect">
            <a:avLst/>
          </a:prstGeom>
          <a:noFill/>
        </p:spPr>
        <p:txBody>
          <a:bodyPr wrap="square" rtlCol="0">
            <a:spAutoFit/>
          </a:bodyPr>
          <a:lstStyle/>
          <a:p>
            <a:r>
              <a:rPr lang="en-US" dirty="0"/>
              <a:t>Electron flux at x=0 from left to right</a:t>
            </a:r>
          </a:p>
        </p:txBody>
      </p:sp>
      <p:sp>
        <p:nvSpPr>
          <p:cNvPr id="6" name="TextBox 5"/>
          <p:cNvSpPr txBox="1"/>
          <p:nvPr/>
        </p:nvSpPr>
        <p:spPr>
          <a:xfrm>
            <a:off x="1828801" y="2595635"/>
            <a:ext cx="8348225" cy="830997"/>
          </a:xfrm>
          <a:prstGeom prst="rect">
            <a:avLst/>
          </a:prstGeom>
          <a:noFill/>
        </p:spPr>
        <p:txBody>
          <a:bodyPr wrap="square" rtlCol="0">
            <a:spAutoFit/>
          </a:bodyPr>
          <a:lstStyle/>
          <a:p>
            <a:r>
              <a:rPr lang="en-US" dirty="0"/>
              <a:t>The factor half appears because the other half at</a:t>
            </a:r>
            <a:r>
              <a:rPr lang="en-US" i="1" dirty="0"/>
              <a:t> x=-l </a:t>
            </a:r>
            <a:r>
              <a:rPr lang="en-US" dirty="0"/>
              <a:t>travels towards the left</a:t>
            </a:r>
          </a:p>
        </p:txBody>
      </p:sp>
      <p:graphicFrame>
        <p:nvGraphicFramePr>
          <p:cNvPr id="9" name="Object 8"/>
          <p:cNvGraphicFramePr>
            <a:graphicFrameLocks noChangeAspect="1"/>
          </p:cNvGraphicFramePr>
          <p:nvPr/>
        </p:nvGraphicFramePr>
        <p:xfrm>
          <a:off x="3810001" y="1487017"/>
          <a:ext cx="4295775" cy="1100137"/>
        </p:xfrm>
        <a:graphic>
          <a:graphicData uri="http://schemas.openxmlformats.org/presentationml/2006/ole">
            <mc:AlternateContent xmlns:mc="http://schemas.openxmlformats.org/markup-compatibility/2006">
              <mc:Choice xmlns:v="urn:schemas-microsoft-com:vml" Requires="v">
                <p:oleObj name="Equation" r:id="rId3" imgW="1526760" imgH="383760" progId="Equation.3">
                  <p:embed/>
                </p:oleObj>
              </mc:Choice>
              <mc:Fallback>
                <p:oleObj name="Equation" r:id="rId3" imgW="1526760" imgH="383760" progId="Equation.3">
                  <p:embed/>
                  <p:pic>
                    <p:nvPicPr>
                      <p:cNvPr id="9"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1" y="1487017"/>
                        <a:ext cx="4295775" cy="1100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1822557" y="3429000"/>
            <a:ext cx="8348225" cy="461665"/>
          </a:xfrm>
          <a:prstGeom prst="rect">
            <a:avLst/>
          </a:prstGeom>
          <a:noFill/>
        </p:spPr>
        <p:txBody>
          <a:bodyPr wrap="square" rtlCol="0">
            <a:spAutoFit/>
          </a:bodyPr>
          <a:lstStyle/>
          <a:p>
            <a:r>
              <a:rPr lang="en-US" dirty="0"/>
              <a:t>Electron flux at x=0 from right to left</a:t>
            </a:r>
          </a:p>
        </p:txBody>
      </p:sp>
      <p:graphicFrame>
        <p:nvGraphicFramePr>
          <p:cNvPr id="11" name="Object 10"/>
          <p:cNvGraphicFramePr>
            <a:graphicFrameLocks noChangeAspect="1"/>
          </p:cNvGraphicFramePr>
          <p:nvPr>
            <p:extLst>
              <p:ext uri="{D42A27DB-BD31-4B8C-83A1-F6EECF244321}">
                <p14:modId xmlns:p14="http://schemas.microsoft.com/office/powerpoint/2010/main" val="1266766523"/>
              </p:ext>
            </p:extLst>
          </p:nvPr>
        </p:nvGraphicFramePr>
        <p:xfrm>
          <a:off x="3956050" y="3959224"/>
          <a:ext cx="4046538" cy="1100138"/>
        </p:xfrm>
        <a:graphic>
          <a:graphicData uri="http://schemas.openxmlformats.org/presentationml/2006/ole">
            <mc:AlternateContent xmlns:mc="http://schemas.openxmlformats.org/markup-compatibility/2006">
              <mc:Choice xmlns:v="urn:schemas-microsoft-com:vml" Requires="v">
                <p:oleObj name="Equation" r:id="rId5" imgW="1435320" imgH="383760" progId="Equation.3">
                  <p:embed/>
                </p:oleObj>
              </mc:Choice>
              <mc:Fallback>
                <p:oleObj name="Equation" r:id="rId5" imgW="1435320" imgH="383760" progId="Equation.3">
                  <p:embed/>
                  <p:pic>
                    <p:nvPicPr>
                      <p:cNvPr id="11"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6050" y="3959224"/>
                        <a:ext cx="4046538" cy="110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Box 11"/>
          <p:cNvSpPr txBox="1"/>
          <p:nvPr/>
        </p:nvSpPr>
        <p:spPr>
          <a:xfrm>
            <a:off x="1974957" y="5059363"/>
            <a:ext cx="8348225" cy="461665"/>
          </a:xfrm>
          <a:prstGeom prst="rect">
            <a:avLst/>
          </a:prstGeom>
          <a:noFill/>
        </p:spPr>
        <p:txBody>
          <a:bodyPr wrap="square" rtlCol="0">
            <a:spAutoFit/>
          </a:bodyPr>
          <a:lstStyle/>
          <a:p>
            <a:r>
              <a:rPr lang="en-US" dirty="0"/>
              <a:t>Net Flux</a:t>
            </a:r>
          </a:p>
        </p:txBody>
      </p:sp>
      <p:graphicFrame>
        <p:nvGraphicFramePr>
          <p:cNvPr id="13" name="Object 12"/>
          <p:cNvGraphicFramePr>
            <a:graphicFrameLocks noChangeAspect="1"/>
          </p:cNvGraphicFramePr>
          <p:nvPr>
            <p:extLst>
              <p:ext uri="{D42A27DB-BD31-4B8C-83A1-F6EECF244321}">
                <p14:modId xmlns:p14="http://schemas.microsoft.com/office/powerpoint/2010/main" val="3979304910"/>
              </p:ext>
            </p:extLst>
          </p:nvPr>
        </p:nvGraphicFramePr>
        <p:xfrm>
          <a:off x="1563688" y="5326063"/>
          <a:ext cx="8839200" cy="1100137"/>
        </p:xfrm>
        <a:graphic>
          <a:graphicData uri="http://schemas.openxmlformats.org/presentationml/2006/ole">
            <mc:AlternateContent xmlns:mc="http://schemas.openxmlformats.org/markup-compatibility/2006">
              <mc:Choice xmlns:v="urn:schemas-microsoft-com:vml" Requires="v">
                <p:oleObj name="Equation" r:id="rId7" imgW="3153960" imgH="383760" progId="Equation.3">
                  <p:embed/>
                </p:oleObj>
              </mc:Choice>
              <mc:Fallback>
                <p:oleObj name="Equation" r:id="rId7" imgW="3153960" imgH="383760" progId="Equation.3">
                  <p:embed/>
                  <p:pic>
                    <p:nvPicPr>
                      <p:cNvPr id="13"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63688" y="5326063"/>
                        <a:ext cx="8839200" cy="1100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4" name="Picture 13">
            <a:extLst>
              <a:ext uri="{FF2B5EF4-FFF2-40B4-BE49-F238E27FC236}">
                <a16:creationId xmlns:a16="http://schemas.microsoft.com/office/drawing/2014/main" id="{BC6909C0-A439-41D3-8EC2-1278778E9B1C}"/>
              </a:ext>
            </a:extLst>
          </p:cNvPr>
          <p:cNvPicPr>
            <a:picLocks noChangeAspect="1"/>
          </p:cNvPicPr>
          <p:nvPr/>
        </p:nvPicPr>
        <p:blipFill>
          <a:blip r:embed="rId9" cstate="print"/>
          <a:stretch>
            <a:fillRect/>
          </a:stretch>
        </p:blipFill>
        <p:spPr>
          <a:xfrm>
            <a:off x="8939142" y="830797"/>
            <a:ext cx="2628950" cy="1764838"/>
          </a:xfrm>
          <a:prstGeom prst="rect">
            <a:avLst/>
          </a:prstGeom>
        </p:spPr>
      </p:pic>
      <mc:AlternateContent xmlns:mc="http://schemas.openxmlformats.org/markup-compatibility/2006" xmlns:p14="http://schemas.microsoft.com/office/powerpoint/2010/main">
        <mc:Choice Requires="p14">
          <p:contentPart p14:bwMode="auto" r:id="rId10">
            <p14:nvContentPartPr>
              <p14:cNvPr id="5" name="Ink 4"/>
              <p14:cNvContentPartPr/>
              <p14:nvPr/>
            </p14:nvContentPartPr>
            <p14:xfrm>
              <a:off x="3724920" y="1612800"/>
              <a:ext cx="4473360" cy="3502800"/>
            </p14:xfrm>
          </p:contentPart>
        </mc:Choice>
        <mc:Fallback xmlns="">
          <p:pic>
            <p:nvPicPr>
              <p:cNvPr id="5" name="Ink 4"/>
              <p:cNvPicPr/>
              <p:nvPr/>
            </p:nvPicPr>
            <p:blipFill>
              <a:blip r:embed="rId12"/>
              <a:stretch>
                <a:fillRect/>
              </a:stretch>
            </p:blipFill>
            <p:spPr>
              <a:xfrm>
                <a:off x="3717000" y="1600920"/>
                <a:ext cx="4492440" cy="3524040"/>
              </a:xfrm>
              <a:prstGeom prst="rect">
                <a:avLst/>
              </a:prstGeom>
            </p:spPr>
          </p:pic>
        </mc:Fallback>
      </mc:AlternateContent>
    </p:spTree>
    <p:extLst>
      <p:ext uri="{BB962C8B-B14F-4D97-AF65-F5344CB8AC3E}">
        <p14:creationId xmlns:p14="http://schemas.microsoft.com/office/powerpoint/2010/main" val="14772107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0" grpId="0"/>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Derivation continued</a:t>
            </a:r>
          </a:p>
        </p:txBody>
      </p:sp>
      <p:sp>
        <p:nvSpPr>
          <p:cNvPr id="3" name="Slide Number Placeholder 2"/>
          <p:cNvSpPr>
            <a:spLocks noGrp="1"/>
          </p:cNvSpPr>
          <p:nvPr>
            <p:ph type="sldNum" sz="quarter" idx="4294967295"/>
          </p:nvPr>
        </p:nvSpPr>
        <p:spPr>
          <a:xfrm>
            <a:off x="0" y="0"/>
            <a:ext cx="0" cy="0"/>
          </a:xfrm>
        </p:spPr>
        <p:txBody>
          <a:bodyPr/>
          <a:lstStyle/>
          <a:p>
            <a:fld id="{04A7DC59-08D5-4D15-ABD0-9F1E9CFD7976}" type="slidenum">
              <a:rPr lang="en-US" smtClean="0"/>
              <a:pPr/>
              <a:t>55</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627573137"/>
              </p:ext>
            </p:extLst>
          </p:nvPr>
        </p:nvGraphicFramePr>
        <p:xfrm>
          <a:off x="3369246" y="1711617"/>
          <a:ext cx="4970463" cy="1100137"/>
        </p:xfrm>
        <a:graphic>
          <a:graphicData uri="http://schemas.openxmlformats.org/presentationml/2006/ole">
            <mc:AlternateContent xmlns:mc="http://schemas.openxmlformats.org/markup-compatibility/2006">
              <mc:Choice xmlns:v="urn:schemas-microsoft-com:vml" Requires="v">
                <p:oleObj name="Equation" r:id="rId2" imgW="1764360" imgH="383760" progId="Equation.3">
                  <p:embed/>
                </p:oleObj>
              </mc:Choice>
              <mc:Fallback>
                <p:oleObj name="Equation" r:id="rId2" imgW="1764360" imgH="383760" progId="Equation.3">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246" y="1711617"/>
                        <a:ext cx="4970463" cy="1100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295401" y="2880711"/>
            <a:ext cx="8881626" cy="461665"/>
          </a:xfrm>
          <a:prstGeom prst="rect">
            <a:avLst/>
          </a:prstGeom>
          <a:noFill/>
        </p:spPr>
        <p:txBody>
          <a:bodyPr wrap="square" rtlCol="0">
            <a:spAutoFit/>
          </a:bodyPr>
          <a:lstStyle/>
          <a:p>
            <a:r>
              <a:rPr lang="en-US" dirty="0"/>
              <a:t>If the mean free path is small enough, then we can write this as</a:t>
            </a:r>
          </a:p>
        </p:txBody>
      </p:sp>
      <p:graphicFrame>
        <p:nvGraphicFramePr>
          <p:cNvPr id="6" name="Object 5"/>
          <p:cNvGraphicFramePr>
            <a:graphicFrameLocks noChangeAspect="1"/>
          </p:cNvGraphicFramePr>
          <p:nvPr>
            <p:extLst>
              <p:ext uri="{D42A27DB-BD31-4B8C-83A1-F6EECF244321}">
                <p14:modId xmlns:p14="http://schemas.microsoft.com/office/powerpoint/2010/main" val="3678534040"/>
              </p:ext>
            </p:extLst>
          </p:nvPr>
        </p:nvGraphicFramePr>
        <p:xfrm>
          <a:off x="5008563" y="3494580"/>
          <a:ext cx="2271712" cy="1100138"/>
        </p:xfrm>
        <a:graphic>
          <a:graphicData uri="http://schemas.openxmlformats.org/presentationml/2006/ole">
            <mc:AlternateContent xmlns:mc="http://schemas.openxmlformats.org/markup-compatibility/2006">
              <mc:Choice xmlns:v="urn:schemas-microsoft-com:vml" Requires="v">
                <p:oleObj name="Equation" r:id="rId4" imgW="804240" imgH="383760" progId="Equation.3">
                  <p:embed/>
                </p:oleObj>
              </mc:Choice>
              <mc:Fallback>
                <p:oleObj name="Equation" r:id="rId4" imgW="804240" imgH="383760" progId="Equation.3">
                  <p:embed/>
                  <p:pic>
                    <p:nvPicPr>
                      <p:cNvPr id="6"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8563" y="3494580"/>
                        <a:ext cx="2271712" cy="110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965867" y="4594718"/>
            <a:ext cx="10357103" cy="830997"/>
          </a:xfrm>
          <a:prstGeom prst="rect">
            <a:avLst/>
          </a:prstGeom>
          <a:noFill/>
        </p:spPr>
        <p:txBody>
          <a:bodyPr wrap="square" rtlCol="0">
            <a:spAutoFit/>
          </a:bodyPr>
          <a:lstStyle/>
          <a:p>
            <a:r>
              <a:rPr lang="en-US" dirty="0"/>
              <a:t>The negative sign arises because we take the gradient is usually measured for increasing values of x. The current density is then given by.</a:t>
            </a:r>
          </a:p>
        </p:txBody>
      </p:sp>
      <p:graphicFrame>
        <p:nvGraphicFramePr>
          <p:cNvPr id="9" name="Object 8"/>
          <p:cNvGraphicFramePr>
            <a:graphicFrameLocks noChangeAspect="1"/>
          </p:cNvGraphicFramePr>
          <p:nvPr>
            <p:extLst>
              <p:ext uri="{D42A27DB-BD31-4B8C-83A1-F6EECF244321}">
                <p14:modId xmlns:p14="http://schemas.microsoft.com/office/powerpoint/2010/main" val="885796800"/>
              </p:ext>
            </p:extLst>
          </p:nvPr>
        </p:nvGraphicFramePr>
        <p:xfrm>
          <a:off x="4387851" y="5224462"/>
          <a:ext cx="3514725" cy="1100138"/>
        </p:xfrm>
        <a:graphic>
          <a:graphicData uri="http://schemas.openxmlformats.org/presentationml/2006/ole">
            <mc:AlternateContent xmlns:mc="http://schemas.openxmlformats.org/markup-compatibility/2006">
              <mc:Choice xmlns:v="urn:schemas-microsoft-com:vml" Requires="v">
                <p:oleObj name="Equation" r:id="rId6" imgW="1243080" imgH="383760" progId="Equation.3">
                  <p:embed/>
                </p:oleObj>
              </mc:Choice>
              <mc:Fallback>
                <p:oleObj name="Equation" r:id="rId6" imgW="1243080" imgH="383760" progId="Equation.3">
                  <p:embed/>
                  <p:pic>
                    <p:nvPicPr>
                      <p:cNvPr id="9"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7851" y="5224462"/>
                        <a:ext cx="3514725" cy="110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ounded Rectangle 9">
            <a:extLst>
              <a:ext uri="{FF2B5EF4-FFF2-40B4-BE49-F238E27FC236}">
                <a16:creationId xmlns:a16="http://schemas.microsoft.com/office/drawing/2014/main" id="{DE1A137C-DDE2-F449-A394-F871E72B5B1D}"/>
              </a:ext>
            </a:extLst>
          </p:cNvPr>
          <p:cNvSpPr/>
          <p:nvPr/>
        </p:nvSpPr>
        <p:spPr>
          <a:xfrm>
            <a:off x="7696200" y="3654199"/>
            <a:ext cx="4687492" cy="486116"/>
          </a:xfrm>
          <a:custGeom>
            <a:avLst/>
            <a:gdLst>
              <a:gd name="csX0" fmla="*/ 0 w 4687492"/>
              <a:gd name="csY0" fmla="*/ 81021 h 486116"/>
              <a:gd name="csX1" fmla="*/ 81021 w 4687492"/>
              <a:gd name="csY1" fmla="*/ 0 h 486116"/>
              <a:gd name="csX2" fmla="*/ 646702 w 4687492"/>
              <a:gd name="csY2" fmla="*/ 0 h 486116"/>
              <a:gd name="csX3" fmla="*/ 1121874 w 4687492"/>
              <a:gd name="csY3" fmla="*/ 0 h 486116"/>
              <a:gd name="csX4" fmla="*/ 1732810 w 4687492"/>
              <a:gd name="csY4" fmla="*/ 0 h 486116"/>
              <a:gd name="csX5" fmla="*/ 2207982 w 4687492"/>
              <a:gd name="csY5" fmla="*/ 0 h 486116"/>
              <a:gd name="csX6" fmla="*/ 2818918 w 4687492"/>
              <a:gd name="csY6" fmla="*/ 0 h 486116"/>
              <a:gd name="csX7" fmla="*/ 3248836 w 4687492"/>
              <a:gd name="csY7" fmla="*/ 0 h 486116"/>
              <a:gd name="csX8" fmla="*/ 3859772 w 4687492"/>
              <a:gd name="csY8" fmla="*/ 0 h 486116"/>
              <a:gd name="csX9" fmla="*/ 4606471 w 4687492"/>
              <a:gd name="csY9" fmla="*/ 0 h 486116"/>
              <a:gd name="csX10" fmla="*/ 4687492 w 4687492"/>
              <a:gd name="csY10" fmla="*/ 81021 h 486116"/>
              <a:gd name="csX11" fmla="*/ 4687492 w 4687492"/>
              <a:gd name="csY11" fmla="*/ 405095 h 486116"/>
              <a:gd name="csX12" fmla="*/ 4606471 w 4687492"/>
              <a:gd name="csY12" fmla="*/ 486116 h 486116"/>
              <a:gd name="csX13" fmla="*/ 4131299 w 4687492"/>
              <a:gd name="csY13" fmla="*/ 486116 h 486116"/>
              <a:gd name="csX14" fmla="*/ 3610872 w 4687492"/>
              <a:gd name="csY14" fmla="*/ 486116 h 486116"/>
              <a:gd name="csX15" fmla="*/ 3045191 w 4687492"/>
              <a:gd name="csY15" fmla="*/ 486116 h 486116"/>
              <a:gd name="csX16" fmla="*/ 2570019 w 4687492"/>
              <a:gd name="csY16" fmla="*/ 486116 h 486116"/>
              <a:gd name="csX17" fmla="*/ 1913828 w 4687492"/>
              <a:gd name="csY17" fmla="*/ 486116 h 486116"/>
              <a:gd name="csX18" fmla="*/ 1348147 w 4687492"/>
              <a:gd name="csY18" fmla="*/ 486116 h 486116"/>
              <a:gd name="csX19" fmla="*/ 691957 w 4687492"/>
              <a:gd name="csY19" fmla="*/ 486116 h 486116"/>
              <a:gd name="csX20" fmla="*/ 81021 w 4687492"/>
              <a:gd name="csY20" fmla="*/ 486116 h 486116"/>
              <a:gd name="csX21" fmla="*/ 0 w 4687492"/>
              <a:gd name="csY21" fmla="*/ 405095 h 486116"/>
              <a:gd name="csX22" fmla="*/ 0 w 4687492"/>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687492" h="486116" fill="none" extrusionOk="0">
                <a:moveTo>
                  <a:pt x="0" y="81021"/>
                </a:moveTo>
                <a:cubicBezTo>
                  <a:pt x="-6709" y="35894"/>
                  <a:pt x="45273" y="7748"/>
                  <a:pt x="81021" y="0"/>
                </a:cubicBezTo>
                <a:cubicBezTo>
                  <a:pt x="300566" y="-49115"/>
                  <a:pt x="397110" y="35385"/>
                  <a:pt x="646702" y="0"/>
                </a:cubicBezTo>
                <a:cubicBezTo>
                  <a:pt x="896294" y="-35385"/>
                  <a:pt x="892556" y="15311"/>
                  <a:pt x="1121874" y="0"/>
                </a:cubicBezTo>
                <a:cubicBezTo>
                  <a:pt x="1351192" y="-15311"/>
                  <a:pt x="1569911" y="20717"/>
                  <a:pt x="1732810" y="0"/>
                </a:cubicBezTo>
                <a:cubicBezTo>
                  <a:pt x="1895709" y="-20717"/>
                  <a:pt x="2027225" y="42352"/>
                  <a:pt x="2207982" y="0"/>
                </a:cubicBezTo>
                <a:cubicBezTo>
                  <a:pt x="2388739" y="-42352"/>
                  <a:pt x="2628275" y="59505"/>
                  <a:pt x="2818918" y="0"/>
                </a:cubicBezTo>
                <a:cubicBezTo>
                  <a:pt x="3009561" y="-59505"/>
                  <a:pt x="3122364" y="29838"/>
                  <a:pt x="3248836" y="0"/>
                </a:cubicBezTo>
                <a:cubicBezTo>
                  <a:pt x="3375308" y="-29838"/>
                  <a:pt x="3624152" y="24457"/>
                  <a:pt x="3859772" y="0"/>
                </a:cubicBezTo>
                <a:cubicBezTo>
                  <a:pt x="4095392" y="-24457"/>
                  <a:pt x="4264267" y="14256"/>
                  <a:pt x="4606471" y="0"/>
                </a:cubicBezTo>
                <a:cubicBezTo>
                  <a:pt x="4645026" y="3472"/>
                  <a:pt x="4690607" y="44714"/>
                  <a:pt x="4687492" y="81021"/>
                </a:cubicBezTo>
                <a:cubicBezTo>
                  <a:pt x="4718276" y="241456"/>
                  <a:pt x="4679395" y="337646"/>
                  <a:pt x="4687492" y="405095"/>
                </a:cubicBezTo>
                <a:cubicBezTo>
                  <a:pt x="4691066" y="448896"/>
                  <a:pt x="4649634" y="497085"/>
                  <a:pt x="4606471" y="486116"/>
                </a:cubicBezTo>
                <a:cubicBezTo>
                  <a:pt x="4401592" y="489052"/>
                  <a:pt x="4272664" y="445133"/>
                  <a:pt x="4131299" y="486116"/>
                </a:cubicBezTo>
                <a:cubicBezTo>
                  <a:pt x="3989934" y="527099"/>
                  <a:pt x="3856003" y="441344"/>
                  <a:pt x="3610872" y="486116"/>
                </a:cubicBezTo>
                <a:cubicBezTo>
                  <a:pt x="3365741" y="530888"/>
                  <a:pt x="3310858" y="481743"/>
                  <a:pt x="3045191" y="486116"/>
                </a:cubicBezTo>
                <a:cubicBezTo>
                  <a:pt x="2779524" y="490489"/>
                  <a:pt x="2744370" y="458616"/>
                  <a:pt x="2570019" y="486116"/>
                </a:cubicBezTo>
                <a:cubicBezTo>
                  <a:pt x="2395668" y="513616"/>
                  <a:pt x="2064730" y="458765"/>
                  <a:pt x="1913828" y="486116"/>
                </a:cubicBezTo>
                <a:cubicBezTo>
                  <a:pt x="1762926" y="513467"/>
                  <a:pt x="1558695" y="463999"/>
                  <a:pt x="1348147" y="486116"/>
                </a:cubicBezTo>
                <a:cubicBezTo>
                  <a:pt x="1137599" y="508233"/>
                  <a:pt x="1019790" y="425610"/>
                  <a:pt x="691957" y="486116"/>
                </a:cubicBezTo>
                <a:cubicBezTo>
                  <a:pt x="364124" y="546622"/>
                  <a:pt x="379366" y="418565"/>
                  <a:pt x="81021" y="486116"/>
                </a:cubicBezTo>
                <a:cubicBezTo>
                  <a:pt x="33267" y="497130"/>
                  <a:pt x="3074" y="444666"/>
                  <a:pt x="0" y="405095"/>
                </a:cubicBezTo>
                <a:cubicBezTo>
                  <a:pt x="-28268" y="309483"/>
                  <a:pt x="1294" y="166276"/>
                  <a:pt x="0" y="81021"/>
                </a:cubicBezTo>
                <a:close/>
              </a:path>
              <a:path w="4687492" h="486116" stroke="0" extrusionOk="0">
                <a:moveTo>
                  <a:pt x="0" y="81021"/>
                </a:moveTo>
                <a:cubicBezTo>
                  <a:pt x="-8850" y="30815"/>
                  <a:pt x="30451" y="2185"/>
                  <a:pt x="81021" y="0"/>
                </a:cubicBezTo>
                <a:cubicBezTo>
                  <a:pt x="288755" y="-31277"/>
                  <a:pt x="456369" y="26285"/>
                  <a:pt x="737211" y="0"/>
                </a:cubicBezTo>
                <a:cubicBezTo>
                  <a:pt x="1018053" y="-26285"/>
                  <a:pt x="1086695" y="48468"/>
                  <a:pt x="1257638" y="0"/>
                </a:cubicBezTo>
                <a:cubicBezTo>
                  <a:pt x="1428581" y="-48468"/>
                  <a:pt x="1636145" y="48934"/>
                  <a:pt x="1732810" y="0"/>
                </a:cubicBezTo>
                <a:cubicBezTo>
                  <a:pt x="1829475" y="-48934"/>
                  <a:pt x="2183725" y="14784"/>
                  <a:pt x="2343746" y="0"/>
                </a:cubicBezTo>
                <a:cubicBezTo>
                  <a:pt x="2503767" y="-14784"/>
                  <a:pt x="2738526" y="58096"/>
                  <a:pt x="2864173" y="0"/>
                </a:cubicBezTo>
                <a:cubicBezTo>
                  <a:pt x="2989820" y="-58096"/>
                  <a:pt x="3299059" y="22765"/>
                  <a:pt x="3520363" y="0"/>
                </a:cubicBezTo>
                <a:cubicBezTo>
                  <a:pt x="3741667" y="-22765"/>
                  <a:pt x="3829951" y="56403"/>
                  <a:pt x="3995535" y="0"/>
                </a:cubicBezTo>
                <a:cubicBezTo>
                  <a:pt x="4161119" y="-56403"/>
                  <a:pt x="4317370" y="17336"/>
                  <a:pt x="4606471" y="0"/>
                </a:cubicBezTo>
                <a:cubicBezTo>
                  <a:pt x="4662785" y="2781"/>
                  <a:pt x="4680907" y="35209"/>
                  <a:pt x="4687492" y="81021"/>
                </a:cubicBezTo>
                <a:cubicBezTo>
                  <a:pt x="4714775" y="178359"/>
                  <a:pt x="4654155" y="321122"/>
                  <a:pt x="4687492" y="405095"/>
                </a:cubicBezTo>
                <a:cubicBezTo>
                  <a:pt x="4695108" y="442316"/>
                  <a:pt x="4656719" y="482569"/>
                  <a:pt x="4606471" y="486116"/>
                </a:cubicBezTo>
                <a:cubicBezTo>
                  <a:pt x="4359919" y="531704"/>
                  <a:pt x="4300700" y="479766"/>
                  <a:pt x="4040790" y="486116"/>
                </a:cubicBezTo>
                <a:cubicBezTo>
                  <a:pt x="3780880" y="492466"/>
                  <a:pt x="3710541" y="434252"/>
                  <a:pt x="3565618" y="486116"/>
                </a:cubicBezTo>
                <a:cubicBezTo>
                  <a:pt x="3420695" y="537980"/>
                  <a:pt x="3125571" y="423410"/>
                  <a:pt x="2999936" y="486116"/>
                </a:cubicBezTo>
                <a:cubicBezTo>
                  <a:pt x="2874301" y="548822"/>
                  <a:pt x="2509417" y="423492"/>
                  <a:pt x="2343746" y="486116"/>
                </a:cubicBezTo>
                <a:cubicBezTo>
                  <a:pt x="2178075" y="548740"/>
                  <a:pt x="1951287" y="444367"/>
                  <a:pt x="1778065" y="486116"/>
                </a:cubicBezTo>
                <a:cubicBezTo>
                  <a:pt x="1604843" y="527865"/>
                  <a:pt x="1448330" y="480004"/>
                  <a:pt x="1348147" y="486116"/>
                </a:cubicBezTo>
                <a:cubicBezTo>
                  <a:pt x="1247964" y="492228"/>
                  <a:pt x="1005525" y="440016"/>
                  <a:pt x="872975" y="486116"/>
                </a:cubicBezTo>
                <a:cubicBezTo>
                  <a:pt x="740425" y="532216"/>
                  <a:pt x="420616" y="418755"/>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1" name="Object 10">
            <a:extLst>
              <a:ext uri="{FF2B5EF4-FFF2-40B4-BE49-F238E27FC236}">
                <a16:creationId xmlns:a16="http://schemas.microsoft.com/office/drawing/2014/main" id="{2271D38C-9CEE-4225-9EDA-C96267F318A0}"/>
              </a:ext>
            </a:extLst>
          </p:cNvPr>
          <p:cNvGraphicFramePr>
            <a:graphicFrameLocks noChangeAspect="1"/>
          </p:cNvGraphicFramePr>
          <p:nvPr>
            <p:extLst>
              <p:ext uri="{D42A27DB-BD31-4B8C-83A1-F6EECF244321}">
                <p14:modId xmlns:p14="http://schemas.microsoft.com/office/powerpoint/2010/main" val="1287027900"/>
              </p:ext>
            </p:extLst>
          </p:nvPr>
        </p:nvGraphicFramePr>
        <p:xfrm>
          <a:off x="539497" y="715573"/>
          <a:ext cx="7391400" cy="919942"/>
        </p:xfrm>
        <a:graphic>
          <a:graphicData uri="http://schemas.openxmlformats.org/presentationml/2006/ole">
            <mc:AlternateContent xmlns:mc="http://schemas.openxmlformats.org/markup-compatibility/2006">
              <mc:Choice xmlns:v="urn:schemas-microsoft-com:vml" Requires="v">
                <p:oleObj name="Equation" r:id="rId8" imgW="3153960" imgH="383760" progId="Equation.3">
                  <p:embed/>
                </p:oleObj>
              </mc:Choice>
              <mc:Fallback>
                <p:oleObj name="Equation" r:id="rId8" imgW="3153960" imgH="383760" progId="Equation.3">
                  <p:embed/>
                  <p:pic>
                    <p:nvPicPr>
                      <p:cNvPr id="13"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497" y="715573"/>
                        <a:ext cx="7391400" cy="919942"/>
                      </a:xfrm>
                      <a:prstGeom prst="rect">
                        <a:avLst/>
                      </a:prstGeom>
                      <a:noFill/>
                    </p:spPr>
                  </p:pic>
                </p:oleObj>
              </mc:Fallback>
            </mc:AlternateContent>
          </a:graphicData>
        </a:graphic>
      </p:graphicFrame>
      <p:pic>
        <p:nvPicPr>
          <p:cNvPr id="13" name="Picture 12">
            <a:extLst>
              <a:ext uri="{FF2B5EF4-FFF2-40B4-BE49-F238E27FC236}">
                <a16:creationId xmlns:a16="http://schemas.microsoft.com/office/drawing/2014/main" id="{E2D9F28B-FCF6-449B-B16F-6810EE19EB97}"/>
              </a:ext>
            </a:extLst>
          </p:cNvPr>
          <p:cNvPicPr>
            <a:picLocks noChangeAspect="1"/>
          </p:cNvPicPr>
          <p:nvPr/>
        </p:nvPicPr>
        <p:blipFill>
          <a:blip r:embed="rId10" cstate="print"/>
          <a:stretch>
            <a:fillRect/>
          </a:stretch>
        </p:blipFill>
        <p:spPr>
          <a:xfrm>
            <a:off x="8939142" y="830797"/>
            <a:ext cx="2628950" cy="1764838"/>
          </a:xfrm>
          <a:prstGeom prst="rect">
            <a:avLst/>
          </a:prstGeom>
        </p:spPr>
      </p:pic>
      <mc:AlternateContent xmlns:mc="http://schemas.openxmlformats.org/markup-compatibility/2006" xmlns:p14="http://schemas.microsoft.com/office/powerpoint/2010/main">
        <mc:Choice Requires="p14">
          <p:contentPart p14:bwMode="auto" r:id="rId11">
            <p14:nvContentPartPr>
              <p14:cNvPr id="7" name="Ink 6"/>
              <p14:cNvContentPartPr/>
              <p14:nvPr/>
            </p14:nvContentPartPr>
            <p14:xfrm>
              <a:off x="5733720" y="1056240"/>
              <a:ext cx="4504680" cy="3372480"/>
            </p14:xfrm>
          </p:contentPart>
        </mc:Choice>
        <mc:Fallback xmlns="">
          <p:pic>
            <p:nvPicPr>
              <p:cNvPr id="7" name="Ink 6"/>
              <p:cNvPicPr/>
              <p:nvPr/>
            </p:nvPicPr>
            <p:blipFill>
              <a:blip r:embed="rId13"/>
              <a:stretch>
                <a:fillRect/>
              </a:stretch>
            </p:blipFill>
            <p:spPr>
              <a:xfrm>
                <a:off x="5724720" y="1046520"/>
                <a:ext cx="4520160" cy="3391920"/>
              </a:xfrm>
              <a:prstGeom prst="rect">
                <a:avLst/>
              </a:prstGeom>
            </p:spPr>
          </p:pic>
        </mc:Fallback>
      </mc:AlternateContent>
    </p:spTree>
    <p:extLst>
      <p:ext uri="{BB962C8B-B14F-4D97-AF65-F5344CB8AC3E}">
        <p14:creationId xmlns:p14="http://schemas.microsoft.com/office/powerpoint/2010/main" val="9958047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holes, we repeat the derivation and find…</a:t>
            </a:r>
          </a:p>
        </p:txBody>
      </p:sp>
      <p:sp>
        <p:nvSpPr>
          <p:cNvPr id="3" name="Slide Number Placeholder 2"/>
          <p:cNvSpPr>
            <a:spLocks noGrp="1"/>
          </p:cNvSpPr>
          <p:nvPr>
            <p:ph type="sldNum" sz="quarter" idx="4294967295"/>
          </p:nvPr>
        </p:nvSpPr>
        <p:spPr>
          <a:xfrm>
            <a:off x="0" y="0"/>
            <a:ext cx="0" cy="0"/>
          </a:xfrm>
        </p:spPr>
        <p:txBody>
          <a:bodyPr/>
          <a:lstStyle/>
          <a:p>
            <a:fld id="{04A7DC59-08D5-4D15-ABD0-9F1E9CFD7976}" type="slidenum">
              <a:rPr lang="en-US" smtClean="0"/>
              <a:pPr/>
              <a:t>56</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628870561"/>
              </p:ext>
            </p:extLst>
          </p:nvPr>
        </p:nvGraphicFramePr>
        <p:xfrm>
          <a:off x="3657600" y="1964477"/>
          <a:ext cx="4651375" cy="1100137"/>
        </p:xfrm>
        <a:graphic>
          <a:graphicData uri="http://schemas.openxmlformats.org/presentationml/2006/ole">
            <mc:AlternateContent xmlns:mc="http://schemas.openxmlformats.org/markup-compatibility/2006">
              <mc:Choice xmlns:v="urn:schemas-microsoft-com:vml" Requires="v">
                <p:oleObj name="Equation" r:id="rId2" imgW="1654560" imgH="383760" progId="Equation.3">
                  <p:embed/>
                </p:oleObj>
              </mc:Choice>
              <mc:Fallback>
                <p:oleObj name="Equation" r:id="rId2" imgW="1654560" imgH="383760" progId="Equation.3">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964477"/>
                        <a:ext cx="4651375" cy="1100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828800" y="3233073"/>
            <a:ext cx="8574088" cy="830997"/>
          </a:xfrm>
          <a:prstGeom prst="rect">
            <a:avLst/>
          </a:prstGeom>
          <a:noFill/>
        </p:spPr>
        <p:txBody>
          <a:bodyPr wrap="square" rtlCol="0">
            <a:spAutoFit/>
          </a:bodyPr>
          <a:lstStyle/>
          <a:p>
            <a:r>
              <a:rPr lang="en-US" dirty="0"/>
              <a:t>Lump together the second and third terms to form a ‘diffusion constant’</a:t>
            </a:r>
          </a:p>
        </p:txBody>
      </p:sp>
      <p:graphicFrame>
        <p:nvGraphicFramePr>
          <p:cNvPr id="6" name="Object 5"/>
          <p:cNvGraphicFramePr>
            <a:graphicFrameLocks noChangeAspect="1"/>
          </p:cNvGraphicFramePr>
          <p:nvPr>
            <p:extLst>
              <p:ext uri="{D42A27DB-BD31-4B8C-83A1-F6EECF244321}">
                <p14:modId xmlns:p14="http://schemas.microsoft.com/office/powerpoint/2010/main" val="2545276605"/>
              </p:ext>
            </p:extLst>
          </p:nvPr>
        </p:nvGraphicFramePr>
        <p:xfrm>
          <a:off x="2613819" y="4919662"/>
          <a:ext cx="2414588" cy="1100138"/>
        </p:xfrm>
        <a:graphic>
          <a:graphicData uri="http://schemas.openxmlformats.org/presentationml/2006/ole">
            <mc:AlternateContent xmlns:mc="http://schemas.openxmlformats.org/markup-compatibility/2006">
              <mc:Choice xmlns:v="urn:schemas-microsoft-com:vml" Requires="v">
                <p:oleObj name="Equation" r:id="rId4" imgW="849960" imgH="383760" progId="Equation.3">
                  <p:embed/>
                </p:oleObj>
              </mc:Choice>
              <mc:Fallback>
                <p:oleObj name="Equation" r:id="rId4" imgW="849960" imgH="383760" progId="Equation.3">
                  <p:embed/>
                  <p:pic>
                    <p:nvPicPr>
                      <p:cNvPr id="6"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3819" y="4919662"/>
                        <a:ext cx="2414588" cy="110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52920766"/>
              </p:ext>
            </p:extLst>
          </p:nvPr>
        </p:nvGraphicFramePr>
        <p:xfrm>
          <a:off x="7159626" y="4919662"/>
          <a:ext cx="2130425" cy="1100138"/>
        </p:xfrm>
        <a:graphic>
          <a:graphicData uri="http://schemas.openxmlformats.org/presentationml/2006/ole">
            <mc:AlternateContent xmlns:mc="http://schemas.openxmlformats.org/markup-compatibility/2006">
              <mc:Choice xmlns:v="urn:schemas-microsoft-com:vml" Requires="v">
                <p:oleObj name="Equation" r:id="rId6" imgW="749520" imgH="383760" progId="Equation.3">
                  <p:embed/>
                </p:oleObj>
              </mc:Choice>
              <mc:Fallback>
                <p:oleObj name="Equation" r:id="rId6" imgW="749520" imgH="383760" progId="Equation.3">
                  <p:embed/>
                  <p:pic>
                    <p:nvPicPr>
                      <p:cNvPr id="7"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9626" y="4919662"/>
                        <a:ext cx="2130425" cy="110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a:extLst>
              <a:ext uri="{FF2B5EF4-FFF2-40B4-BE49-F238E27FC236}">
                <a16:creationId xmlns:a16="http://schemas.microsoft.com/office/drawing/2014/main" id="{1B3360E9-07E3-4C8A-BD72-E5037C0BE378}"/>
              </a:ext>
            </a:extLst>
          </p:cNvPr>
          <p:cNvGraphicFramePr>
            <a:graphicFrameLocks noChangeAspect="1"/>
          </p:cNvGraphicFramePr>
          <p:nvPr>
            <p:extLst>
              <p:ext uri="{D42A27DB-BD31-4B8C-83A1-F6EECF244321}">
                <p14:modId xmlns:p14="http://schemas.microsoft.com/office/powerpoint/2010/main" val="97683121"/>
              </p:ext>
            </p:extLst>
          </p:nvPr>
        </p:nvGraphicFramePr>
        <p:xfrm>
          <a:off x="4335601" y="864339"/>
          <a:ext cx="3514725" cy="1100138"/>
        </p:xfrm>
        <a:graphic>
          <a:graphicData uri="http://schemas.openxmlformats.org/presentationml/2006/ole">
            <mc:AlternateContent xmlns:mc="http://schemas.openxmlformats.org/markup-compatibility/2006">
              <mc:Choice xmlns:v="urn:schemas-microsoft-com:vml" Requires="v">
                <p:oleObj name="Equation" r:id="rId8" imgW="1243080" imgH="383760" progId="Equation.3">
                  <p:embed/>
                </p:oleObj>
              </mc:Choice>
              <mc:Fallback>
                <p:oleObj name="Equation" r:id="rId8" imgW="1243080" imgH="383760" progId="Equation.3">
                  <p:embed/>
                  <p:pic>
                    <p:nvPicPr>
                      <p:cNvPr id="9"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35601" y="864339"/>
                        <a:ext cx="3514725" cy="1100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 name="Picture 8">
            <a:extLst>
              <a:ext uri="{FF2B5EF4-FFF2-40B4-BE49-F238E27FC236}">
                <a16:creationId xmlns:a16="http://schemas.microsoft.com/office/drawing/2014/main" id="{F9CF53B7-3B81-4CC3-9429-7D69756519A8}"/>
              </a:ext>
            </a:extLst>
          </p:cNvPr>
          <p:cNvPicPr>
            <a:picLocks noChangeAspect="1"/>
          </p:cNvPicPr>
          <p:nvPr/>
        </p:nvPicPr>
        <p:blipFill>
          <a:blip r:embed="rId10" cstate="print"/>
          <a:stretch>
            <a:fillRect/>
          </a:stretch>
        </p:blipFill>
        <p:spPr>
          <a:xfrm>
            <a:off x="8939142" y="830797"/>
            <a:ext cx="2628950" cy="1764838"/>
          </a:xfrm>
          <a:prstGeom prst="rect">
            <a:avLst/>
          </a:prstGeom>
        </p:spPr>
      </p:pic>
      <mc:AlternateContent xmlns:mc="http://schemas.openxmlformats.org/markup-compatibility/2006" xmlns:a14="http://schemas.microsoft.com/office/drawing/2010/main">
        <mc:Choice Requires="a14">
          <p:sp>
            <p:nvSpPr>
              <p:cNvPr id="10" name="Object 8">
                <a:extLst>
                  <a:ext uri="{FF2B5EF4-FFF2-40B4-BE49-F238E27FC236}">
                    <a16:creationId xmlns:a16="http://schemas.microsoft.com/office/drawing/2014/main" id="{C0A4E64C-B697-4876-BC9B-613E82887E11}"/>
                  </a:ext>
                </a:extLst>
              </p:cNvPr>
              <p:cNvSpPr txBox="1"/>
              <p:nvPr/>
            </p:nvSpPr>
            <p:spPr bwMode="auto">
              <a:xfrm>
                <a:off x="2743200" y="4010338"/>
                <a:ext cx="3705220" cy="982662"/>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𝐷</m:t>
                          </m:r>
                        </m:e>
                        <m:sub>
                          <m:r>
                            <a:rPr lang="en-US" sz="2800" b="0" i="1" smtClean="0">
                              <a:solidFill>
                                <a:schemeClr val="tx1"/>
                              </a:solidFill>
                              <a:latin typeface="Cambria Math" panose="02040503050406030204" pitchFamily="18" charset="0"/>
                            </a:rPr>
                            <m:t>𝑝</m:t>
                          </m:r>
                        </m:sub>
                      </m:sSub>
                      <m:r>
                        <a:rPr lang="en-US" sz="2800" i="1">
                          <a:solidFill>
                            <a:schemeClr val="tx1"/>
                          </a:solidFill>
                          <a:latin typeface="Cambria Math" panose="02040503050406030204" pitchFamily="18" charset="0"/>
                        </a:rPr>
                        <m:t>=</m:t>
                      </m:r>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𝑙</m:t>
                          </m:r>
                        </m:e>
                        <m:sub>
                          <m:r>
                            <a:rPr lang="en-US" sz="2800" b="0" i="1" smtClean="0">
                              <a:solidFill>
                                <a:schemeClr val="tx1"/>
                              </a:solidFill>
                              <a:latin typeface="Cambria Math" panose="02040503050406030204" pitchFamily="18" charset="0"/>
                            </a:rPr>
                            <m:t>ℎ𝑜𝑙𝑒𝑠</m:t>
                          </m:r>
                        </m:sub>
                      </m:sSub>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𝜐</m:t>
                          </m:r>
                        </m:e>
                        <m:sub>
                          <m:r>
                            <a:rPr lang="en-US" sz="2800" b="0" i="1" smtClean="0">
                              <a:solidFill>
                                <a:schemeClr val="tx1"/>
                              </a:solidFill>
                              <a:latin typeface="Cambria Math" panose="02040503050406030204" pitchFamily="18" charset="0"/>
                            </a:rPr>
                            <m:t>𝑡ℎ</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ℎ𝑜𝑙𝑒𝑠</m:t>
                          </m:r>
                        </m:sub>
                      </m:sSub>
                    </m:oMath>
                  </m:oMathPara>
                </a14:m>
                <a:endParaRPr lang="en-US" sz="2800" dirty="0">
                  <a:solidFill>
                    <a:schemeClr val="tx1"/>
                  </a:solidFill>
                </a:endParaRPr>
              </a:p>
            </p:txBody>
          </p:sp>
        </mc:Choice>
        <mc:Fallback xmlns="">
          <p:sp>
            <p:nvSpPr>
              <p:cNvPr id="10" name="Object 8">
                <a:extLst>
                  <a:ext uri="{FF2B5EF4-FFF2-40B4-BE49-F238E27FC236}">
                    <a16:creationId xmlns:a16="http://schemas.microsoft.com/office/drawing/2014/main" id="{C0A4E64C-B697-4876-BC9B-613E82887E11}"/>
                  </a:ext>
                </a:extLst>
              </p:cNvPr>
              <p:cNvSpPr txBox="1">
                <a:spLocks noRot="1" noChangeAspect="1" noMove="1" noResize="1" noEditPoints="1" noAdjustHandles="1" noChangeArrowheads="1" noChangeShapeType="1" noTextEdit="1"/>
              </p:cNvSpPr>
              <p:nvPr/>
            </p:nvSpPr>
            <p:spPr bwMode="auto">
              <a:xfrm>
                <a:off x="2743200" y="4010338"/>
                <a:ext cx="3705220" cy="982662"/>
              </a:xfrm>
              <a:prstGeom prst="rect">
                <a:avLst/>
              </a:prstGeom>
              <a:blipFill>
                <a:blip r:embed="rId1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Object 8">
                <a:extLst>
                  <a:ext uri="{FF2B5EF4-FFF2-40B4-BE49-F238E27FC236}">
                    <a16:creationId xmlns:a16="http://schemas.microsoft.com/office/drawing/2014/main" id="{D46607F4-B642-4C2A-815F-B6F5E48668CF}"/>
                  </a:ext>
                </a:extLst>
              </p:cNvPr>
              <p:cNvSpPr txBox="1"/>
              <p:nvPr/>
            </p:nvSpPr>
            <p:spPr bwMode="auto">
              <a:xfrm>
                <a:off x="6334128" y="4018986"/>
                <a:ext cx="3705220" cy="982662"/>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𝐷</m:t>
                          </m:r>
                        </m:e>
                        <m:sub>
                          <m:r>
                            <a:rPr lang="en-US" sz="2800" b="0" i="1" smtClean="0">
                              <a:solidFill>
                                <a:schemeClr val="tx1"/>
                              </a:solidFill>
                              <a:latin typeface="Cambria Math" panose="02040503050406030204" pitchFamily="18" charset="0"/>
                            </a:rPr>
                            <m:t>𝑛</m:t>
                          </m:r>
                        </m:sub>
                      </m:sSub>
                      <m:r>
                        <a:rPr lang="en-US" sz="2800" i="1">
                          <a:solidFill>
                            <a:schemeClr val="tx1"/>
                          </a:solidFill>
                          <a:latin typeface="Cambria Math" panose="02040503050406030204" pitchFamily="18" charset="0"/>
                        </a:rPr>
                        <m:t>=</m:t>
                      </m:r>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𝑙</m:t>
                          </m:r>
                        </m:e>
                        <m:sub>
                          <m:r>
                            <a:rPr lang="en-US" sz="2800" b="0" i="1" smtClean="0">
                              <a:solidFill>
                                <a:schemeClr val="tx1"/>
                              </a:solidFill>
                              <a:latin typeface="Cambria Math" panose="02040503050406030204" pitchFamily="18" charset="0"/>
                            </a:rPr>
                            <m:t>𝑛</m:t>
                          </m:r>
                        </m:sub>
                      </m:sSub>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𝜐</m:t>
                          </m:r>
                        </m:e>
                        <m:sub>
                          <m:r>
                            <a:rPr lang="en-US" sz="2800" b="0" i="1" smtClean="0">
                              <a:solidFill>
                                <a:schemeClr val="tx1"/>
                              </a:solidFill>
                              <a:latin typeface="Cambria Math" panose="02040503050406030204" pitchFamily="18" charset="0"/>
                            </a:rPr>
                            <m:t>𝑡ℎ</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𝑛</m:t>
                          </m:r>
                        </m:sub>
                      </m:sSub>
                    </m:oMath>
                  </m:oMathPara>
                </a14:m>
                <a:endParaRPr lang="en-US" sz="2800" dirty="0">
                  <a:solidFill>
                    <a:schemeClr val="tx1"/>
                  </a:solidFill>
                </a:endParaRPr>
              </a:p>
            </p:txBody>
          </p:sp>
        </mc:Choice>
        <mc:Fallback xmlns="">
          <p:sp>
            <p:nvSpPr>
              <p:cNvPr id="11" name="Object 8">
                <a:extLst>
                  <a:ext uri="{FF2B5EF4-FFF2-40B4-BE49-F238E27FC236}">
                    <a16:creationId xmlns:a16="http://schemas.microsoft.com/office/drawing/2014/main" id="{D46607F4-B642-4C2A-815F-B6F5E48668CF}"/>
                  </a:ext>
                </a:extLst>
              </p:cNvPr>
              <p:cNvSpPr txBox="1">
                <a:spLocks noRot="1" noChangeAspect="1" noMove="1" noResize="1" noEditPoints="1" noAdjustHandles="1" noChangeArrowheads="1" noChangeShapeType="1" noTextEdit="1"/>
              </p:cNvSpPr>
              <p:nvPr/>
            </p:nvSpPr>
            <p:spPr bwMode="auto">
              <a:xfrm>
                <a:off x="6334128" y="4018986"/>
                <a:ext cx="3705220" cy="982662"/>
              </a:xfrm>
              <a:prstGeom prst="rect">
                <a:avLst/>
              </a:prstGeom>
              <a:blipFill>
                <a:blip r:embed="rId13"/>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4">
            <p14:nvContentPartPr>
              <p14:cNvPr id="12" name="Ink 11"/>
              <p14:cNvContentPartPr/>
              <p14:nvPr/>
            </p14:nvContentPartPr>
            <p14:xfrm>
              <a:off x="2786040" y="3909960"/>
              <a:ext cx="5662440" cy="741960"/>
            </p14:xfrm>
          </p:contentPart>
        </mc:Choice>
        <mc:Fallback xmlns="">
          <p:pic>
            <p:nvPicPr>
              <p:cNvPr id="12" name="Ink 11"/>
              <p:cNvPicPr/>
              <p:nvPr/>
            </p:nvPicPr>
            <p:blipFill>
              <a:blip r:embed="rId15"/>
              <a:stretch>
                <a:fillRect/>
              </a:stretch>
            </p:blipFill>
            <p:spPr>
              <a:xfrm>
                <a:off x="2778480" y="3899520"/>
                <a:ext cx="5681160" cy="762480"/>
              </a:xfrm>
              <a:prstGeom prst="rect">
                <a:avLst/>
              </a:prstGeom>
            </p:spPr>
          </p:pic>
        </mc:Fallback>
      </mc:AlternateContent>
    </p:spTree>
    <p:extLst>
      <p:ext uri="{BB962C8B-B14F-4D97-AF65-F5344CB8AC3E}">
        <p14:creationId xmlns:p14="http://schemas.microsoft.com/office/powerpoint/2010/main" val="20701422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thermally distributed carriers…</a:t>
            </a:r>
          </a:p>
        </p:txBody>
      </p:sp>
      <p:sp>
        <p:nvSpPr>
          <p:cNvPr id="3" name="Slide Number Placeholder 2"/>
          <p:cNvSpPr>
            <a:spLocks noGrp="1"/>
          </p:cNvSpPr>
          <p:nvPr>
            <p:ph type="sldNum" sz="quarter" idx="4294967295"/>
          </p:nvPr>
        </p:nvSpPr>
        <p:spPr>
          <a:xfrm>
            <a:off x="0" y="0"/>
            <a:ext cx="0" cy="0"/>
          </a:xfrm>
        </p:spPr>
        <p:txBody>
          <a:bodyPr/>
          <a:lstStyle/>
          <a:p>
            <a:fld id="{04A7DC59-08D5-4D15-ABD0-9F1E9CFD7976}" type="slidenum">
              <a:rPr lang="en-US" smtClean="0"/>
              <a:pPr/>
              <a:t>57</a:t>
            </a:fld>
            <a:endParaRPr lang="en-US" dirty="0"/>
          </a:p>
        </p:txBody>
      </p:sp>
      <p:sp>
        <p:nvSpPr>
          <p:cNvPr id="6" name="Right Arrow 5"/>
          <p:cNvSpPr/>
          <p:nvPr/>
        </p:nvSpPr>
        <p:spPr>
          <a:xfrm>
            <a:off x="4828635" y="1662371"/>
            <a:ext cx="844910" cy="26883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5865571" y="1047890"/>
            <a:ext cx="4109335" cy="1569660"/>
          </a:xfrm>
          <a:prstGeom prst="rect">
            <a:avLst/>
          </a:prstGeom>
          <a:noFill/>
        </p:spPr>
        <p:txBody>
          <a:bodyPr wrap="square" rtlCol="0">
            <a:spAutoFit/>
          </a:bodyPr>
          <a:lstStyle/>
          <a:p>
            <a:r>
              <a:rPr lang="en-US" dirty="0" err="1"/>
              <a:t>Equipartition</a:t>
            </a:r>
            <a:r>
              <a:rPr lang="en-US" dirty="0"/>
              <a:t> theorem states that in equilibrium each carrier has thermal energy of </a:t>
            </a:r>
            <a:r>
              <a:rPr lang="en-US" dirty="0" err="1"/>
              <a:t>kT</a:t>
            </a:r>
            <a:r>
              <a:rPr lang="en-US" dirty="0"/>
              <a:t>/2 per degree of freedom. </a:t>
            </a:r>
          </a:p>
        </p:txBody>
      </p:sp>
      <p:sp>
        <p:nvSpPr>
          <p:cNvPr id="8" name="Down Arrow 7"/>
          <p:cNvSpPr/>
          <p:nvPr/>
        </p:nvSpPr>
        <p:spPr>
          <a:xfrm>
            <a:off x="7693862" y="3928944"/>
            <a:ext cx="307240" cy="58102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773613" y="4663584"/>
            <a:ext cx="4311455" cy="1200328"/>
          </a:xfrm>
          <a:prstGeom prst="rect">
            <a:avLst/>
          </a:prstGeom>
          <a:noFill/>
        </p:spPr>
        <p:txBody>
          <a:bodyPr wrap="square" rtlCol="0">
            <a:spAutoFit/>
          </a:bodyPr>
          <a:lstStyle/>
          <a:p>
            <a:r>
              <a:rPr lang="en-US" dirty="0"/>
              <a:t>Our derivation is in one dimension</a:t>
            </a:r>
            <a:r>
              <a:rPr lang="en-US" dirty="0">
                <a:sym typeface="Wingdings"/>
              </a:rPr>
              <a:t> one degree of freedom</a:t>
            </a:r>
            <a:endParaRPr lang="en-US" dirty="0"/>
          </a:p>
        </p:txBody>
      </p:sp>
      <p:sp>
        <p:nvSpPr>
          <p:cNvPr id="11" name="TextBox 10"/>
          <p:cNvSpPr txBox="1"/>
          <p:nvPr/>
        </p:nvSpPr>
        <p:spPr>
          <a:xfrm>
            <a:off x="3690571" y="5978448"/>
            <a:ext cx="6989710" cy="369332"/>
          </a:xfrm>
          <a:prstGeom prst="rect">
            <a:avLst/>
          </a:prstGeom>
          <a:noFill/>
        </p:spPr>
        <p:txBody>
          <a:bodyPr wrap="square" rtlCol="0">
            <a:spAutoFit/>
          </a:bodyPr>
          <a:lstStyle/>
          <a:p>
            <a:pPr algn="ctr"/>
            <a:r>
              <a:rPr lang="en-US" sz="1800" dirty="0"/>
              <a:t>http://</a:t>
            </a:r>
            <a:r>
              <a:rPr lang="en-US" sz="1800" dirty="0" err="1"/>
              <a:t>en.wikipedia.org</a:t>
            </a:r>
            <a:r>
              <a:rPr lang="en-US" sz="1800" dirty="0"/>
              <a:t>/wiki/</a:t>
            </a:r>
            <a:r>
              <a:rPr lang="en-US" sz="1800" dirty="0" err="1"/>
              <a:t>Equipartition_theorem#Derivations</a:t>
            </a:r>
            <a:endParaRPr lang="en-US" sz="1800" dirty="0"/>
          </a:p>
        </p:txBody>
      </p:sp>
      <mc:AlternateContent xmlns:mc="http://schemas.openxmlformats.org/markup-compatibility/2006" xmlns:a14="http://schemas.microsoft.com/office/drawing/2010/main">
        <mc:Choice Requires="a14">
          <p:sp>
            <p:nvSpPr>
              <p:cNvPr id="12" name="Object 9">
                <a:extLst>
                  <a:ext uri="{FF2B5EF4-FFF2-40B4-BE49-F238E27FC236}">
                    <a16:creationId xmlns:a16="http://schemas.microsoft.com/office/drawing/2014/main" id="{A21CA95D-78F8-4802-B4D2-802F62CB195A}"/>
                  </a:ext>
                </a:extLst>
              </p:cNvPr>
              <p:cNvSpPr txBox="1"/>
              <p:nvPr/>
            </p:nvSpPr>
            <p:spPr bwMode="auto">
              <a:xfrm>
                <a:off x="1439419" y="2036646"/>
                <a:ext cx="3567112" cy="1066174"/>
              </a:xfrm>
              <a:prstGeom prst="rect">
                <a:avLst/>
              </a:prstGeom>
              <a:noFill/>
              <a:ln>
                <a:noFill/>
              </a:ln>
              <a:effectLst/>
            </p:spPr>
            <p:txBody>
              <a:bodyPr>
                <a:normAutofit/>
              </a:bodyPr>
              <a:lstStyle/>
              <a:p>
                <a:pPr/>
                <a14:m>
                  <m:oMathPara xmlns:m="http://schemas.openxmlformats.org/officeDocument/2006/math">
                    <m:oMathParaPr>
                      <m:jc m:val="left"/>
                    </m:oMathParaPr>
                    <m:oMath>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𝑡ℎ𝑒𝑟𝑚𝑎𝑙</m:t>
                          </m:r>
                        </m:sub>
                        <m:sup>
                          <m:r>
                            <a:rPr lang="en-US" i="1">
                              <a:solidFill>
                                <a:srgbClr val="000000"/>
                              </a:solidFill>
                              <a:latin typeface="Cambria Math" panose="02040503050406030204" pitchFamily="18" charset="0"/>
                            </a:rPr>
                            <m:t>1</m:t>
                          </m:r>
                          <m:r>
                            <a:rPr lang="en-US" i="1">
                              <a:solidFill>
                                <a:srgbClr val="000000"/>
                              </a:solidFill>
                              <a:latin typeface="Cambria Math" panose="02040503050406030204" pitchFamily="18" charset="0"/>
                            </a:rPr>
                            <m:t>𝐷</m:t>
                          </m:r>
                        </m:sup>
                      </m:sSubSup>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m:t>
                          </m:r>
                        </m:sup>
                      </m:sSub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𝜐</m:t>
                          </m:r>
                        </m:e>
                        <m:sup>
                          <m:r>
                            <a:rPr lang="en-US" i="1">
                              <a:solidFill>
                                <a:srgbClr val="000000"/>
                              </a:solidFill>
                              <a:latin typeface="Cambria Math" panose="02040503050406030204" pitchFamily="18" charset="0"/>
                            </a:rPr>
                            <m:t>2</m:t>
                          </m:r>
                        </m:sup>
                      </m:sSup>
                    </m:oMath>
                  </m:oMathPara>
                </a14:m>
                <a:endParaRPr lang="en-US" dirty="0"/>
              </a:p>
            </p:txBody>
          </p:sp>
        </mc:Choice>
        <mc:Fallback xmlns="">
          <p:sp>
            <p:nvSpPr>
              <p:cNvPr id="12" name="Object 9">
                <a:extLst>
                  <a:ext uri="{FF2B5EF4-FFF2-40B4-BE49-F238E27FC236}">
                    <a16:creationId xmlns:a16="http://schemas.microsoft.com/office/drawing/2014/main" id="{A21CA95D-78F8-4802-B4D2-802F62CB195A}"/>
                  </a:ext>
                </a:extLst>
              </p:cNvPr>
              <p:cNvSpPr txBox="1">
                <a:spLocks noRot="1" noChangeAspect="1" noMove="1" noResize="1" noEditPoints="1" noAdjustHandles="1" noChangeArrowheads="1" noChangeShapeType="1" noTextEdit="1"/>
              </p:cNvSpPr>
              <p:nvPr/>
            </p:nvSpPr>
            <p:spPr bwMode="auto">
              <a:xfrm>
                <a:off x="1439419" y="2036646"/>
                <a:ext cx="3567112" cy="1066174"/>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Object 9">
                <a:extLst>
                  <a:ext uri="{FF2B5EF4-FFF2-40B4-BE49-F238E27FC236}">
                    <a16:creationId xmlns:a16="http://schemas.microsoft.com/office/drawing/2014/main" id="{5671E5B6-EB66-4582-92B8-3B62004422FB}"/>
                  </a:ext>
                </a:extLst>
              </p:cNvPr>
              <p:cNvSpPr txBox="1"/>
              <p:nvPr/>
            </p:nvSpPr>
            <p:spPr bwMode="auto">
              <a:xfrm>
                <a:off x="1377472" y="934256"/>
                <a:ext cx="2951162" cy="996950"/>
              </a:xfrm>
              <a:prstGeom prst="rect">
                <a:avLst/>
              </a:prstGeom>
              <a:noFill/>
              <a:ln>
                <a:noFill/>
              </a:ln>
              <a:effectLst/>
            </p:spPr>
            <p:txBody>
              <a:bodyPr>
                <a:normAutofit/>
              </a:bodyPr>
              <a:lstStyle/>
              <a:p>
                <a:pPr/>
                <a14:m>
                  <m:oMathPara xmlns:m="http://schemas.openxmlformats.org/officeDocument/2006/math">
                    <m:oMathParaPr>
                      <m:jc m:val="left"/>
                    </m:oMathParaPr>
                    <m:oMath>
                      <m:sSubSup>
                        <m:sSubSupPr>
                          <m:ctrlPr>
                            <a:rPr lang="en-US" b="0" i="1" smtClean="0">
                              <a:solidFill>
                                <a:srgbClr val="000000"/>
                              </a:solidFill>
                              <a:latin typeface="Cambria Math" panose="02040503050406030204" pitchFamily="18" charset="0"/>
                            </a:rPr>
                          </m:ctrlPr>
                        </m:sSubSupPr>
                        <m:e>
                          <m:r>
                            <a:rPr lang="en-US" b="0" i="1" smtClean="0">
                              <a:solidFill>
                                <a:srgbClr val="000000"/>
                              </a:solidFill>
                              <a:latin typeface="Cambria Math" panose="02040503050406030204" pitchFamily="18" charset="0"/>
                            </a:rPr>
                            <m:t>𝐸</m:t>
                          </m:r>
                        </m:e>
                        <m:sub>
                          <m:r>
                            <a:rPr lang="en-US" b="0" i="1" smtClean="0">
                              <a:solidFill>
                                <a:srgbClr val="000000"/>
                              </a:solidFill>
                              <a:latin typeface="Cambria Math" panose="02040503050406030204" pitchFamily="18" charset="0"/>
                            </a:rPr>
                            <m:t>𝑡ℎ𝑒𝑟𝑚𝑎𝑙</m:t>
                          </m:r>
                        </m:sub>
                        <m:sup>
                          <m:r>
                            <a:rPr lang="en-US" b="0" i="1" smtClean="0">
                              <a:solidFill>
                                <a:srgbClr val="000000"/>
                              </a:solidFill>
                              <a:latin typeface="Cambria Math" panose="02040503050406030204" pitchFamily="18" charset="0"/>
                            </a:rPr>
                            <m:t>1</m:t>
                          </m:r>
                          <m:r>
                            <a:rPr lang="en-US" b="0" i="1" smtClean="0">
                              <a:solidFill>
                                <a:srgbClr val="000000"/>
                              </a:solidFill>
                              <a:latin typeface="Cambria Math" panose="02040503050406030204" pitchFamily="18" charset="0"/>
                            </a:rPr>
                            <m:t>𝐷</m:t>
                          </m:r>
                        </m:sup>
                      </m:sSubSup>
                      <m:r>
                        <a:rPr lang="en-US" i="1">
                          <a:solidFill>
                            <a:srgbClr val="000000"/>
                          </a:solidFill>
                          <a:latin typeface="Cambria Math" panose="02040503050406030204" pitchFamily="18" charset="0"/>
                        </a:rPr>
                        <m:t> =</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𝑘</m:t>
                              </m:r>
                            </m:e>
                            <m:sub>
                              <m:r>
                                <a:rPr lang="en-US" i="1">
                                  <a:solidFill>
                                    <a:srgbClr val="000000"/>
                                  </a:solidFill>
                                  <a:latin typeface="Cambria Math" panose="02040503050406030204" pitchFamily="18" charset="0"/>
                                </a:rPr>
                                <m:t>𝐵</m:t>
                              </m:r>
                            </m:sub>
                          </m:sSub>
                          <m:r>
                            <a:rPr lang="en-US" i="1">
                              <a:solidFill>
                                <a:srgbClr val="000000"/>
                              </a:solidFill>
                              <a:latin typeface="Cambria Math" panose="02040503050406030204" pitchFamily="18" charset="0"/>
                            </a:rPr>
                            <m:t>𝑇</m:t>
                          </m:r>
                        </m:num>
                        <m:den>
                          <m:r>
                            <a:rPr lang="en-US" b="0" i="1" smtClean="0">
                              <a:solidFill>
                                <a:srgbClr val="000000"/>
                              </a:solidFill>
                              <a:latin typeface="Cambria Math" panose="02040503050406030204" pitchFamily="18" charset="0"/>
                            </a:rPr>
                            <m:t>2</m:t>
                          </m:r>
                        </m:den>
                      </m:f>
                    </m:oMath>
                  </m:oMathPara>
                </a14:m>
                <a:endParaRPr lang="en-US" dirty="0"/>
              </a:p>
            </p:txBody>
          </p:sp>
        </mc:Choice>
        <mc:Fallback xmlns="">
          <p:sp>
            <p:nvSpPr>
              <p:cNvPr id="13" name="Object 9">
                <a:extLst>
                  <a:ext uri="{FF2B5EF4-FFF2-40B4-BE49-F238E27FC236}">
                    <a16:creationId xmlns:a16="http://schemas.microsoft.com/office/drawing/2014/main" id="{5671E5B6-EB66-4582-92B8-3B62004422FB}"/>
                  </a:ext>
                </a:extLst>
              </p:cNvPr>
              <p:cNvSpPr txBox="1">
                <a:spLocks noRot="1" noChangeAspect="1" noMove="1" noResize="1" noEditPoints="1" noAdjustHandles="1" noChangeArrowheads="1" noChangeShapeType="1" noTextEdit="1"/>
              </p:cNvSpPr>
              <p:nvPr/>
            </p:nvSpPr>
            <p:spPr bwMode="auto">
              <a:xfrm>
                <a:off x="1377472" y="934256"/>
                <a:ext cx="2951162" cy="996950"/>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Object 9">
                <a:extLst>
                  <a:ext uri="{FF2B5EF4-FFF2-40B4-BE49-F238E27FC236}">
                    <a16:creationId xmlns:a16="http://schemas.microsoft.com/office/drawing/2014/main" id="{FAEC59F6-C36F-4CE9-9E32-BDA517F44646}"/>
                  </a:ext>
                </a:extLst>
              </p:cNvPr>
              <p:cNvSpPr txBox="1"/>
              <p:nvPr/>
            </p:nvSpPr>
            <p:spPr bwMode="auto">
              <a:xfrm>
                <a:off x="1524000" y="3317852"/>
                <a:ext cx="2354622" cy="720748"/>
              </a:xfrm>
              <a:prstGeom prst="rect">
                <a:avLst/>
              </a:prstGeom>
              <a:noFill/>
              <a:ln>
                <a:noFill/>
              </a:ln>
              <a:effectLst/>
            </p:spPr>
            <p:txBody>
              <a:bodyPr>
                <a:normAutofit/>
              </a:bodyPr>
              <a:lstStyle/>
              <a:p>
                <a14:m>
                  <m:oMath xmlns:m="http://schemas.openxmlformats.org/officeDocument/2006/math">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m:t>
                        </m:r>
                      </m:sup>
                    </m:sSub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𝜐</m:t>
                        </m:r>
                      </m:e>
                      <m:sup>
                        <m:r>
                          <a:rPr lang="en-US" i="1">
                            <a:solidFill>
                              <a:srgbClr val="000000"/>
                            </a:solidFill>
                            <a:latin typeface="Cambria Math" panose="02040503050406030204" pitchFamily="18" charset="0"/>
                          </a:rPr>
                          <m:t>2</m:t>
                        </m:r>
                      </m:sup>
                    </m:sSup>
                  </m:oMath>
                </a14:m>
                <a:r>
                  <a:rPr lang="en-US" dirty="0"/>
                  <a:t> =</a:t>
                </a:r>
                <a:r>
                  <a:rPr lang="en-US" dirty="0">
                    <a:solidFill>
                      <a:srgbClr val="000000"/>
                    </a:solidFill>
                  </a:rPr>
                  <a:t>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𝑘</m:t>
                        </m:r>
                      </m:e>
                      <m:sub>
                        <m:r>
                          <a:rPr lang="en-US" i="1">
                            <a:solidFill>
                              <a:srgbClr val="000000"/>
                            </a:solidFill>
                            <a:latin typeface="Cambria Math" panose="02040503050406030204" pitchFamily="18" charset="0"/>
                          </a:rPr>
                          <m:t>𝐵</m:t>
                        </m:r>
                      </m:sub>
                    </m:sSub>
                    <m:r>
                      <a:rPr lang="en-US" i="1">
                        <a:solidFill>
                          <a:srgbClr val="000000"/>
                        </a:solidFill>
                        <a:latin typeface="Cambria Math" panose="02040503050406030204" pitchFamily="18" charset="0"/>
                      </a:rPr>
                      <m:t>𝑇</m:t>
                    </m:r>
                  </m:oMath>
                </a14:m>
                <a:r>
                  <a:rPr lang="en-US" dirty="0"/>
                  <a:t> </a:t>
                </a:r>
              </a:p>
            </p:txBody>
          </p:sp>
        </mc:Choice>
        <mc:Fallback xmlns="">
          <p:sp>
            <p:nvSpPr>
              <p:cNvPr id="14" name="Object 9">
                <a:extLst>
                  <a:ext uri="{FF2B5EF4-FFF2-40B4-BE49-F238E27FC236}">
                    <a16:creationId xmlns:a16="http://schemas.microsoft.com/office/drawing/2014/main" id="{FAEC59F6-C36F-4CE9-9E32-BDA517F44646}"/>
                  </a:ext>
                </a:extLst>
              </p:cNvPr>
              <p:cNvSpPr txBox="1">
                <a:spLocks noRot="1" noChangeAspect="1" noMove="1" noResize="1" noEditPoints="1" noAdjustHandles="1" noChangeArrowheads="1" noChangeShapeType="1" noTextEdit="1"/>
              </p:cNvSpPr>
              <p:nvPr/>
            </p:nvSpPr>
            <p:spPr bwMode="auto">
              <a:xfrm>
                <a:off x="1524000" y="3317852"/>
                <a:ext cx="2354622" cy="720748"/>
              </a:xfrm>
              <a:prstGeom prst="rect">
                <a:avLst/>
              </a:prstGeom>
              <a:blipFill>
                <a:blip r:embed="rId4"/>
                <a:stretch>
                  <a:fillRect t="-5882"/>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Object 8">
                <a:extLst>
                  <a:ext uri="{FF2B5EF4-FFF2-40B4-BE49-F238E27FC236}">
                    <a16:creationId xmlns:a16="http://schemas.microsoft.com/office/drawing/2014/main" id="{4E1D559E-4131-451E-AB3B-97552235AA63}"/>
                  </a:ext>
                </a:extLst>
              </p:cNvPr>
              <p:cNvSpPr txBox="1"/>
              <p:nvPr/>
            </p:nvSpPr>
            <p:spPr bwMode="auto">
              <a:xfrm>
                <a:off x="10062208" y="1053984"/>
                <a:ext cx="3705220" cy="982662"/>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𝐷</m:t>
                          </m:r>
                        </m:e>
                        <m:sub>
                          <m:r>
                            <a:rPr lang="en-US" sz="2800" b="0" i="1" smtClean="0">
                              <a:solidFill>
                                <a:schemeClr val="tx1"/>
                              </a:solidFill>
                              <a:latin typeface="Cambria Math" panose="02040503050406030204" pitchFamily="18" charset="0"/>
                            </a:rPr>
                            <m:t>𝑛</m:t>
                          </m:r>
                        </m:sub>
                      </m:sSub>
                      <m:r>
                        <a:rPr lang="en-US" sz="2800" i="1">
                          <a:solidFill>
                            <a:schemeClr val="tx1"/>
                          </a:solidFill>
                          <a:latin typeface="Cambria Math" panose="02040503050406030204" pitchFamily="18" charset="0"/>
                        </a:rPr>
                        <m:t>=</m:t>
                      </m:r>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𝑙</m:t>
                          </m:r>
                        </m:e>
                        <m:sub>
                          <m:r>
                            <a:rPr lang="en-US" sz="2800" b="0" i="1" smtClean="0">
                              <a:solidFill>
                                <a:schemeClr val="tx1"/>
                              </a:solidFill>
                              <a:latin typeface="Cambria Math" panose="02040503050406030204" pitchFamily="18" charset="0"/>
                            </a:rPr>
                            <m:t>𝑛</m:t>
                          </m:r>
                        </m:sub>
                      </m:sSub>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𝜐</m:t>
                          </m:r>
                        </m:e>
                        <m:sub>
                          <m:r>
                            <a:rPr lang="en-US" sz="2800" b="0" i="1" smtClean="0">
                              <a:solidFill>
                                <a:schemeClr val="tx1"/>
                              </a:solidFill>
                              <a:latin typeface="Cambria Math" panose="02040503050406030204" pitchFamily="18" charset="0"/>
                            </a:rPr>
                            <m:t>𝑡ℎ</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𝑛</m:t>
                          </m:r>
                        </m:sub>
                      </m:sSub>
                    </m:oMath>
                  </m:oMathPara>
                </a14:m>
                <a:endParaRPr lang="en-US" sz="2800" dirty="0">
                  <a:solidFill>
                    <a:schemeClr val="tx1"/>
                  </a:solidFill>
                </a:endParaRPr>
              </a:p>
            </p:txBody>
          </p:sp>
        </mc:Choice>
        <mc:Fallback xmlns="">
          <p:sp>
            <p:nvSpPr>
              <p:cNvPr id="15" name="Object 8">
                <a:extLst>
                  <a:ext uri="{FF2B5EF4-FFF2-40B4-BE49-F238E27FC236}">
                    <a16:creationId xmlns:a16="http://schemas.microsoft.com/office/drawing/2014/main" id="{4E1D559E-4131-451E-AB3B-97552235AA63}"/>
                  </a:ext>
                </a:extLst>
              </p:cNvPr>
              <p:cNvSpPr txBox="1">
                <a:spLocks noRot="1" noChangeAspect="1" noMove="1" noResize="1" noEditPoints="1" noAdjustHandles="1" noChangeArrowheads="1" noChangeShapeType="1" noTextEdit="1"/>
              </p:cNvSpPr>
              <p:nvPr/>
            </p:nvSpPr>
            <p:spPr bwMode="auto">
              <a:xfrm>
                <a:off x="10062208" y="1053984"/>
                <a:ext cx="3705220" cy="982662"/>
              </a:xfrm>
              <a:prstGeom prst="rect">
                <a:avLst/>
              </a:prstGeom>
              <a:blipFill>
                <a:blip r:embed="rId5"/>
                <a:stretch>
                  <a:fillRect/>
                </a:stretch>
              </a:blipFill>
              <a:ln>
                <a:noFill/>
              </a:ln>
              <a:effectLst/>
            </p:spPr>
            <p:txBody>
              <a:bodyPr/>
              <a:lstStyle/>
              <a:p>
                <a:r>
                  <a:rPr lang="en-US">
                    <a:noFill/>
                  </a:rPr>
                  <a:t> </a:t>
                </a:r>
              </a:p>
            </p:txBody>
          </p:sp>
        </mc:Fallback>
      </mc:AlternateContent>
      <p:sp>
        <p:nvSpPr>
          <p:cNvPr id="17" name="TextBox 16">
            <a:extLst>
              <a:ext uri="{FF2B5EF4-FFF2-40B4-BE49-F238E27FC236}">
                <a16:creationId xmlns:a16="http://schemas.microsoft.com/office/drawing/2014/main" id="{A49B8C41-F03F-4AC0-A141-72EACEF58BEB}"/>
              </a:ext>
            </a:extLst>
          </p:cNvPr>
          <p:cNvSpPr txBox="1"/>
          <p:nvPr/>
        </p:nvSpPr>
        <p:spPr>
          <a:xfrm>
            <a:off x="5663451" y="2800572"/>
            <a:ext cx="4311455" cy="830997"/>
          </a:xfrm>
          <a:prstGeom prst="rect">
            <a:avLst/>
          </a:prstGeom>
          <a:noFill/>
        </p:spPr>
        <p:txBody>
          <a:bodyPr wrap="square" rtlCol="0">
            <a:spAutoFit/>
          </a:bodyPr>
          <a:lstStyle/>
          <a:p>
            <a:pPr algn="ctr"/>
            <a:r>
              <a:rPr lang="en-US" dirty="0"/>
              <a:t>valid for electrons and holes</a:t>
            </a:r>
          </a:p>
          <a:p>
            <a:pPr algn="ctr"/>
            <a:r>
              <a:rPr lang="en-US" dirty="0"/>
              <a:t>AT EQULIBRIUM</a:t>
            </a:r>
          </a:p>
        </p:txBody>
      </p:sp>
      <mc:AlternateContent xmlns:mc="http://schemas.openxmlformats.org/markup-compatibility/2006" xmlns:p14="http://schemas.microsoft.com/office/powerpoint/2010/main">
        <mc:Choice Requires="p14">
          <p:contentPart p14:bwMode="auto" r:id="rId6">
            <p14:nvContentPartPr>
              <p14:cNvPr id="4" name="Ink 3"/>
              <p14:cNvContentPartPr/>
              <p14:nvPr/>
            </p14:nvContentPartPr>
            <p14:xfrm>
              <a:off x="1329840" y="3206160"/>
              <a:ext cx="1996920" cy="739080"/>
            </p14:xfrm>
          </p:contentPart>
        </mc:Choice>
        <mc:Fallback xmlns="">
          <p:pic>
            <p:nvPicPr>
              <p:cNvPr id="4" name="Ink 3"/>
              <p:cNvPicPr/>
              <p:nvPr/>
            </p:nvPicPr>
            <p:blipFill>
              <a:blip r:embed="rId7"/>
              <a:stretch>
                <a:fillRect/>
              </a:stretch>
            </p:blipFill>
            <p:spPr>
              <a:xfrm>
                <a:off x="1323000" y="3196440"/>
                <a:ext cx="2014200" cy="759240"/>
              </a:xfrm>
              <a:prstGeom prst="rect">
                <a:avLst/>
              </a:prstGeom>
            </p:spPr>
          </p:pic>
        </mc:Fallback>
      </mc:AlternateContent>
    </p:spTree>
    <p:extLst>
      <p:ext uri="{BB962C8B-B14F-4D97-AF65-F5344CB8AC3E}">
        <p14:creationId xmlns:p14="http://schemas.microsoft.com/office/powerpoint/2010/main" val="36850840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2" grpId="0"/>
      <p:bldP spid="14" grpId="0"/>
      <p:bldP spid="1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Alternate way to obtain the diffusion constants</a:t>
            </a:r>
          </a:p>
        </p:txBody>
      </p:sp>
      <p:sp>
        <p:nvSpPr>
          <p:cNvPr id="3" name="Slide Number Placeholder 2"/>
          <p:cNvSpPr>
            <a:spLocks noGrp="1"/>
          </p:cNvSpPr>
          <p:nvPr>
            <p:ph type="sldNum" sz="quarter" idx="4294967295"/>
          </p:nvPr>
        </p:nvSpPr>
        <p:spPr>
          <a:xfrm>
            <a:off x="0" y="0"/>
            <a:ext cx="0" cy="0"/>
          </a:xfrm>
        </p:spPr>
        <p:txBody>
          <a:bodyPr/>
          <a:lstStyle/>
          <a:p>
            <a:fld id="{04A7DC59-08D5-4D15-ABD0-9F1E9CFD7976}" type="slidenum">
              <a:rPr lang="en-US" smtClean="0"/>
              <a:pPr/>
              <a:t>58</a:t>
            </a:fld>
            <a:endParaRPr lang="en-US" dirty="0"/>
          </a:p>
        </p:txBody>
      </p:sp>
      <p:sp>
        <p:nvSpPr>
          <p:cNvPr id="7" name="TextBox 6"/>
          <p:cNvSpPr txBox="1"/>
          <p:nvPr/>
        </p:nvSpPr>
        <p:spPr>
          <a:xfrm>
            <a:off x="2332311" y="5096315"/>
            <a:ext cx="7844715" cy="1569660"/>
          </a:xfrm>
          <a:prstGeom prst="rect">
            <a:avLst/>
          </a:prstGeom>
          <a:noFill/>
        </p:spPr>
        <p:txBody>
          <a:bodyPr wrap="square" rtlCol="0">
            <a:spAutoFit/>
          </a:bodyPr>
          <a:lstStyle/>
          <a:p>
            <a:r>
              <a:rPr lang="en-US" dirty="0"/>
              <a:t>The equation shows how thermal quantities governing diffusion can be related to those governing drift (mobility depends on the effective mass which describes motion of carriers in the presence of a field and </a:t>
            </a:r>
            <a:r>
              <a:rPr lang="en-US" dirty="0" err="1"/>
              <a:t>scatterers</a:t>
            </a:r>
            <a:r>
              <a:rPr lang="en-US" dirty="0"/>
              <a:t> )</a:t>
            </a:r>
          </a:p>
        </p:txBody>
      </p:sp>
      <mc:AlternateContent xmlns:mc="http://schemas.openxmlformats.org/markup-compatibility/2006" xmlns:a14="http://schemas.microsoft.com/office/drawing/2010/main">
        <mc:Choice Requires="a14">
          <p:sp>
            <p:nvSpPr>
              <p:cNvPr id="8" name="Object 6">
                <a:extLst>
                  <a:ext uri="{FF2B5EF4-FFF2-40B4-BE49-F238E27FC236}">
                    <a16:creationId xmlns:a16="http://schemas.microsoft.com/office/drawing/2014/main" id="{68096BA9-3143-49D2-8C16-7611F045E36C}"/>
                  </a:ext>
                </a:extLst>
              </p:cNvPr>
              <p:cNvSpPr txBox="1"/>
              <p:nvPr/>
            </p:nvSpPr>
            <p:spPr bwMode="auto">
              <a:xfrm>
                <a:off x="9243060" y="708208"/>
                <a:ext cx="1497005" cy="857890"/>
              </a:xfrm>
              <a:prstGeom prst="rect">
                <a:avLst/>
              </a:prstGeom>
              <a:noFill/>
              <a:ln>
                <a:solidFill>
                  <a:srgbClr val="FF0000"/>
                </a:solidFill>
              </a:ln>
              <a:effectLst/>
            </p:spPr>
            <p:txBody>
              <a:bodyPr>
                <a:normAutofit/>
              </a:bodyPr>
              <a:lstStyle/>
              <a:p>
                <a:pPr/>
                <a14:m>
                  <m:oMathPara xmlns:m="http://schemas.openxmlformats.org/officeDocument/2006/math">
                    <m:oMathParaPr>
                      <m:jc m:val="left"/>
                    </m:oMathParaPr>
                    <m:oMath>
                      <m:r>
                        <a:rPr lang="en-US" i="1">
                          <a:solidFill>
                            <a:srgbClr val="000000"/>
                          </a:solidFill>
                          <a:latin typeface="Cambria Math" panose="02040503050406030204" pitchFamily="18" charset="0"/>
                        </a:rPr>
                        <m:t>𝜇</m:t>
                      </m:r>
                      <m:r>
                        <a:rPr lang="en-US" i="1">
                          <a:solidFill>
                            <a:srgbClr val="000000"/>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𝑞</m:t>
                          </m:r>
                          <m:r>
                            <a:rPr lang="en-US" i="1">
                              <a:latin typeface="Cambria Math" panose="02040503050406030204" pitchFamily="18" charset="0"/>
                            </a:rPr>
                            <m:t>𝜏</m:t>
                          </m:r>
                        </m:num>
                        <m:den>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𝑚</m:t>
                              </m:r>
                            </m:e>
                            <m:sub/>
                            <m:sup>
                              <m:r>
                                <a:rPr lang="en-US" i="1">
                                  <a:solidFill>
                                    <a:schemeClr val="tx1"/>
                                  </a:solidFill>
                                  <a:latin typeface="Cambria Math" panose="02040503050406030204" pitchFamily="18" charset="0"/>
                                </a:rPr>
                                <m:t>∗</m:t>
                              </m:r>
                            </m:sup>
                          </m:sSubSup>
                        </m:den>
                      </m:f>
                    </m:oMath>
                  </m:oMathPara>
                </a14:m>
                <a:endParaRPr lang="en-US" dirty="0"/>
              </a:p>
            </p:txBody>
          </p:sp>
        </mc:Choice>
        <mc:Fallback xmlns="">
          <p:sp>
            <p:nvSpPr>
              <p:cNvPr id="8" name="Object 6">
                <a:extLst>
                  <a:ext uri="{FF2B5EF4-FFF2-40B4-BE49-F238E27FC236}">
                    <a16:creationId xmlns:a16="http://schemas.microsoft.com/office/drawing/2014/main" id="{68096BA9-3143-49D2-8C16-7611F045E36C}"/>
                  </a:ext>
                </a:extLst>
              </p:cNvPr>
              <p:cNvSpPr txBox="1">
                <a:spLocks noRot="1" noChangeAspect="1" noMove="1" noResize="1" noEditPoints="1" noAdjustHandles="1" noChangeArrowheads="1" noChangeShapeType="1" noTextEdit="1"/>
              </p:cNvSpPr>
              <p:nvPr/>
            </p:nvSpPr>
            <p:spPr bwMode="auto">
              <a:xfrm>
                <a:off x="9243060" y="708208"/>
                <a:ext cx="1497005" cy="857890"/>
              </a:xfrm>
              <a:prstGeom prst="rect">
                <a:avLst/>
              </a:prstGeom>
              <a:blipFill>
                <a:blip r:embed="rId2"/>
                <a:stretch>
                  <a:fillRect/>
                </a:stretch>
              </a:blipFill>
              <a:ln>
                <a:solidFill>
                  <a:srgbClr val="FF0000"/>
                </a:solid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Object 9">
                <a:extLst>
                  <a:ext uri="{FF2B5EF4-FFF2-40B4-BE49-F238E27FC236}">
                    <a16:creationId xmlns:a16="http://schemas.microsoft.com/office/drawing/2014/main" id="{2F322859-11C9-42E5-9C7B-56DF87A90F04}"/>
                  </a:ext>
                </a:extLst>
              </p:cNvPr>
              <p:cNvSpPr txBox="1"/>
              <p:nvPr/>
            </p:nvSpPr>
            <p:spPr bwMode="auto">
              <a:xfrm>
                <a:off x="9212580" y="2286386"/>
                <a:ext cx="2354622" cy="720748"/>
              </a:xfrm>
              <a:prstGeom prst="rect">
                <a:avLst/>
              </a:prstGeom>
              <a:noFill/>
              <a:ln>
                <a:noFill/>
              </a:ln>
              <a:effectLst/>
            </p:spPr>
            <p:txBody>
              <a:bodyPr>
                <a:normAutofit/>
              </a:bodyPr>
              <a:lstStyle/>
              <a:p>
                <a14:m>
                  <m:oMath xmlns:m="http://schemas.openxmlformats.org/officeDocument/2006/math">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rPr>
                          <m:t>∗</m:t>
                        </m:r>
                      </m:sup>
                    </m:sSubSup>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𝜐</m:t>
                        </m:r>
                      </m:e>
                      <m:sup>
                        <m:r>
                          <a:rPr lang="en-US" i="1">
                            <a:solidFill>
                              <a:srgbClr val="000000"/>
                            </a:solidFill>
                            <a:latin typeface="Cambria Math" panose="02040503050406030204" pitchFamily="18" charset="0"/>
                          </a:rPr>
                          <m:t>2</m:t>
                        </m:r>
                      </m:sup>
                    </m:sSup>
                  </m:oMath>
                </a14:m>
                <a:r>
                  <a:rPr lang="en-US" dirty="0"/>
                  <a:t> =</a:t>
                </a:r>
                <a:r>
                  <a:rPr lang="en-US" dirty="0">
                    <a:solidFill>
                      <a:srgbClr val="000000"/>
                    </a:solidFill>
                  </a:rPr>
                  <a:t> </a:t>
                </a:r>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𝑘</m:t>
                        </m:r>
                      </m:e>
                      <m:sub>
                        <m:r>
                          <a:rPr lang="en-US" i="1">
                            <a:solidFill>
                              <a:srgbClr val="000000"/>
                            </a:solidFill>
                            <a:latin typeface="Cambria Math" panose="02040503050406030204" pitchFamily="18" charset="0"/>
                          </a:rPr>
                          <m:t>𝐵</m:t>
                        </m:r>
                      </m:sub>
                    </m:sSub>
                    <m:r>
                      <a:rPr lang="en-US" i="1">
                        <a:solidFill>
                          <a:srgbClr val="000000"/>
                        </a:solidFill>
                        <a:latin typeface="Cambria Math" panose="02040503050406030204" pitchFamily="18" charset="0"/>
                      </a:rPr>
                      <m:t>𝑇</m:t>
                    </m:r>
                  </m:oMath>
                </a14:m>
                <a:r>
                  <a:rPr lang="en-US" dirty="0"/>
                  <a:t> </a:t>
                </a:r>
              </a:p>
            </p:txBody>
          </p:sp>
        </mc:Choice>
        <mc:Fallback xmlns="">
          <p:sp>
            <p:nvSpPr>
              <p:cNvPr id="9" name="Object 9">
                <a:extLst>
                  <a:ext uri="{FF2B5EF4-FFF2-40B4-BE49-F238E27FC236}">
                    <a16:creationId xmlns:a16="http://schemas.microsoft.com/office/drawing/2014/main" id="{2F322859-11C9-42E5-9C7B-56DF87A90F04}"/>
                  </a:ext>
                </a:extLst>
              </p:cNvPr>
              <p:cNvSpPr txBox="1">
                <a:spLocks noRot="1" noChangeAspect="1" noMove="1" noResize="1" noEditPoints="1" noAdjustHandles="1" noChangeArrowheads="1" noChangeShapeType="1" noTextEdit="1"/>
              </p:cNvSpPr>
              <p:nvPr/>
            </p:nvSpPr>
            <p:spPr bwMode="auto">
              <a:xfrm>
                <a:off x="9212580" y="2286386"/>
                <a:ext cx="2354622" cy="720748"/>
              </a:xfrm>
              <a:prstGeom prst="rect">
                <a:avLst/>
              </a:prstGeom>
              <a:blipFill>
                <a:blip r:embed="rId3"/>
                <a:stretch>
                  <a:fillRect t="-5932"/>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Object 8">
                <a:extLst>
                  <a:ext uri="{FF2B5EF4-FFF2-40B4-BE49-F238E27FC236}">
                    <a16:creationId xmlns:a16="http://schemas.microsoft.com/office/drawing/2014/main" id="{0DE0BE24-3C65-41A8-91EB-573460862CDC}"/>
                  </a:ext>
                </a:extLst>
              </p:cNvPr>
              <p:cNvSpPr txBox="1"/>
              <p:nvPr/>
            </p:nvSpPr>
            <p:spPr bwMode="auto">
              <a:xfrm>
                <a:off x="9220200" y="1555824"/>
                <a:ext cx="3705220" cy="982662"/>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𝐷</m:t>
                          </m:r>
                        </m:e>
                        <m:sub>
                          <m:r>
                            <a:rPr lang="en-US" sz="2800" b="0" i="1" smtClean="0">
                              <a:solidFill>
                                <a:schemeClr val="tx1"/>
                              </a:solidFill>
                              <a:latin typeface="Cambria Math" panose="02040503050406030204" pitchFamily="18" charset="0"/>
                            </a:rPr>
                            <m:t>𝑛</m:t>
                          </m:r>
                        </m:sub>
                      </m:sSub>
                      <m:r>
                        <a:rPr lang="en-US" sz="2800" i="1">
                          <a:solidFill>
                            <a:schemeClr val="tx1"/>
                          </a:solidFill>
                          <a:latin typeface="Cambria Math" panose="02040503050406030204" pitchFamily="18" charset="0"/>
                        </a:rPr>
                        <m:t>=</m:t>
                      </m:r>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𝑙</m:t>
                          </m:r>
                        </m:e>
                        <m:sub>
                          <m:r>
                            <a:rPr lang="en-US" sz="2800" b="0" i="1" smtClean="0">
                              <a:solidFill>
                                <a:schemeClr val="tx1"/>
                              </a:solidFill>
                              <a:latin typeface="Cambria Math" panose="02040503050406030204" pitchFamily="18" charset="0"/>
                            </a:rPr>
                            <m:t>𝑛</m:t>
                          </m:r>
                        </m:sub>
                      </m:sSub>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𝜐</m:t>
                          </m:r>
                        </m:e>
                        <m:sub>
                          <m:r>
                            <a:rPr lang="en-US" sz="2800" b="0" i="1" smtClean="0">
                              <a:solidFill>
                                <a:schemeClr val="tx1"/>
                              </a:solidFill>
                              <a:latin typeface="Cambria Math" panose="02040503050406030204" pitchFamily="18" charset="0"/>
                            </a:rPr>
                            <m:t>𝑡ℎ</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𝑛</m:t>
                          </m:r>
                        </m:sub>
                      </m:sSub>
                    </m:oMath>
                  </m:oMathPara>
                </a14:m>
                <a:endParaRPr lang="en-US" sz="2800" dirty="0">
                  <a:solidFill>
                    <a:schemeClr val="tx1"/>
                  </a:solidFill>
                </a:endParaRPr>
              </a:p>
            </p:txBody>
          </p:sp>
        </mc:Choice>
        <mc:Fallback xmlns="">
          <p:sp>
            <p:nvSpPr>
              <p:cNvPr id="10" name="Object 8">
                <a:extLst>
                  <a:ext uri="{FF2B5EF4-FFF2-40B4-BE49-F238E27FC236}">
                    <a16:creationId xmlns:a16="http://schemas.microsoft.com/office/drawing/2014/main" id="{0DE0BE24-3C65-41A8-91EB-573460862CDC}"/>
                  </a:ext>
                </a:extLst>
              </p:cNvPr>
              <p:cNvSpPr txBox="1">
                <a:spLocks noRot="1" noChangeAspect="1" noMove="1" noResize="1" noEditPoints="1" noAdjustHandles="1" noChangeArrowheads="1" noChangeShapeType="1" noTextEdit="1"/>
              </p:cNvSpPr>
              <p:nvPr/>
            </p:nvSpPr>
            <p:spPr bwMode="auto">
              <a:xfrm>
                <a:off x="9220200" y="1555824"/>
                <a:ext cx="3705220" cy="982662"/>
              </a:xfrm>
              <a:prstGeom prst="rect">
                <a:avLst/>
              </a:prstGeom>
              <a:blipFill>
                <a:blip r:embed="rId4"/>
                <a:stretch>
                  <a:fillRect/>
                </a:stretch>
              </a:blipFill>
              <a:ln>
                <a:noFill/>
              </a:ln>
              <a:effectLst/>
            </p:spPr>
            <p:txBody>
              <a:bodyPr/>
              <a:lstStyle/>
              <a:p>
                <a:r>
                  <a:rPr lang="en-US">
                    <a:noFill/>
                  </a:rPr>
                  <a:t> </a:t>
                </a:r>
              </a:p>
            </p:txBody>
          </p:sp>
        </mc:Fallback>
      </mc:AlternateContent>
      <p:pic>
        <p:nvPicPr>
          <p:cNvPr id="12" name="Picture 11">
            <a:extLst>
              <a:ext uri="{FF2B5EF4-FFF2-40B4-BE49-F238E27FC236}">
                <a16:creationId xmlns:a16="http://schemas.microsoft.com/office/drawing/2014/main" id="{50BC3D9A-B57E-425A-9CE3-341BAC65AECB}"/>
              </a:ext>
            </a:extLst>
          </p:cNvPr>
          <p:cNvPicPr>
            <a:picLocks noChangeAspect="1"/>
          </p:cNvPicPr>
          <p:nvPr/>
        </p:nvPicPr>
        <p:blipFill rotWithShape="1">
          <a:blip r:embed="rId5"/>
          <a:srcRect t="32011" b="33291"/>
          <a:stretch/>
        </p:blipFill>
        <p:spPr>
          <a:xfrm>
            <a:off x="1151211" y="2133600"/>
            <a:ext cx="5473829" cy="1219200"/>
          </a:xfrm>
          <a:prstGeom prst="rect">
            <a:avLst/>
          </a:prstGeom>
        </p:spPr>
      </p:pic>
      <p:pic>
        <p:nvPicPr>
          <p:cNvPr id="13" name="Picture 12">
            <a:extLst>
              <a:ext uri="{FF2B5EF4-FFF2-40B4-BE49-F238E27FC236}">
                <a16:creationId xmlns:a16="http://schemas.microsoft.com/office/drawing/2014/main" id="{27AE0CCA-826E-4193-9844-80BEA6B42F03}"/>
              </a:ext>
            </a:extLst>
          </p:cNvPr>
          <p:cNvPicPr>
            <a:picLocks noChangeAspect="1"/>
          </p:cNvPicPr>
          <p:nvPr/>
        </p:nvPicPr>
        <p:blipFill rotWithShape="1">
          <a:blip r:embed="rId5"/>
          <a:srcRect t="65302"/>
          <a:stretch/>
        </p:blipFill>
        <p:spPr>
          <a:xfrm>
            <a:off x="1143591" y="3505201"/>
            <a:ext cx="5473829" cy="1219200"/>
          </a:xfrm>
          <a:prstGeom prst="rect">
            <a:avLst/>
          </a:prstGeom>
        </p:spPr>
      </p:pic>
      <p:pic>
        <p:nvPicPr>
          <p:cNvPr id="14" name="Picture 13">
            <a:extLst>
              <a:ext uri="{FF2B5EF4-FFF2-40B4-BE49-F238E27FC236}">
                <a16:creationId xmlns:a16="http://schemas.microsoft.com/office/drawing/2014/main" id="{BA51601E-AF55-41AB-A9BF-4438271DF81C}"/>
              </a:ext>
            </a:extLst>
          </p:cNvPr>
          <p:cNvPicPr>
            <a:picLocks noChangeAspect="1"/>
          </p:cNvPicPr>
          <p:nvPr/>
        </p:nvPicPr>
        <p:blipFill rotWithShape="1">
          <a:blip r:embed="rId5"/>
          <a:srcRect l="43644" r="24338" b="68640"/>
          <a:stretch/>
        </p:blipFill>
        <p:spPr>
          <a:xfrm>
            <a:off x="3552686" y="905468"/>
            <a:ext cx="1752599" cy="1101918"/>
          </a:xfrm>
          <a:prstGeom prst="rect">
            <a:avLst/>
          </a:prstGeom>
        </p:spPr>
      </p:pic>
      <mc:AlternateContent xmlns:mc="http://schemas.openxmlformats.org/markup-compatibility/2006" xmlns:a14="http://schemas.microsoft.com/office/drawing/2010/main">
        <mc:Choice Requires="a14">
          <p:sp>
            <p:nvSpPr>
              <p:cNvPr id="15" name="Object 8">
                <a:extLst>
                  <a:ext uri="{FF2B5EF4-FFF2-40B4-BE49-F238E27FC236}">
                    <a16:creationId xmlns:a16="http://schemas.microsoft.com/office/drawing/2014/main" id="{D4B260FD-DB81-4229-B903-F87EDC745C13}"/>
                  </a:ext>
                </a:extLst>
              </p:cNvPr>
              <p:cNvSpPr txBox="1"/>
              <p:nvPr/>
            </p:nvSpPr>
            <p:spPr bwMode="auto">
              <a:xfrm>
                <a:off x="10133003" y="2907098"/>
                <a:ext cx="1879613" cy="982662"/>
              </a:xfrm>
              <a:prstGeom prst="rect">
                <a:avLst/>
              </a:prstGeom>
              <a:noFill/>
              <a:ln>
                <a:noFill/>
              </a:ln>
              <a:effectLst/>
            </p:spPr>
            <p:txBody>
              <a:bodyPr>
                <a:normAutofit/>
              </a:bodyPr>
              <a:lstStyle/>
              <a:p>
                <a:pPr/>
                <a14:m>
                  <m:oMathPara xmlns:m="http://schemas.openxmlformats.org/officeDocument/2006/math">
                    <m:oMathParaPr>
                      <m:jc m:val="left"/>
                    </m:oMathParaPr>
                    <m:oMath>
                      <m:r>
                        <a:rPr lang="en-US" sz="3200" i="1">
                          <a:solidFill>
                            <a:srgbClr val="FF0000"/>
                          </a:solidFill>
                          <a:latin typeface="Cambria Math" panose="02040503050406030204" pitchFamily="18" charset="0"/>
                        </a:rPr>
                        <m:t>𝑙</m:t>
                      </m:r>
                      <m:r>
                        <a:rPr lang="en-US" sz="3200" i="1">
                          <a:solidFill>
                            <a:srgbClr val="000000"/>
                          </a:solidFill>
                          <a:latin typeface="Cambria Math" panose="02040503050406030204" pitchFamily="18" charset="0"/>
                        </a:rPr>
                        <m:t>=</m:t>
                      </m:r>
                      <m:r>
                        <a:rPr lang="en-US" sz="3200" i="1">
                          <a:solidFill>
                            <a:srgbClr val="FF0000"/>
                          </a:solidFill>
                          <a:latin typeface="Cambria Math" panose="02040503050406030204" pitchFamily="18" charset="0"/>
                        </a:rPr>
                        <m:t>𝜐</m:t>
                      </m:r>
                      <m:r>
                        <a:rPr lang="en-US" sz="3200" i="1" smtClean="0">
                          <a:solidFill>
                            <a:srgbClr val="FF0000"/>
                          </a:solidFill>
                          <a:latin typeface="Cambria Math" panose="02040503050406030204" pitchFamily="18" charset="0"/>
                          <a:ea typeface="Cambria Math" panose="02040503050406030204" pitchFamily="18" charset="0"/>
                        </a:rPr>
                        <m:t>𝜏</m:t>
                      </m:r>
                    </m:oMath>
                  </m:oMathPara>
                </a14:m>
                <a:endParaRPr lang="en-US" sz="3200" dirty="0"/>
              </a:p>
            </p:txBody>
          </p:sp>
        </mc:Choice>
        <mc:Fallback xmlns="">
          <p:sp>
            <p:nvSpPr>
              <p:cNvPr id="15" name="Object 8">
                <a:extLst>
                  <a:ext uri="{FF2B5EF4-FFF2-40B4-BE49-F238E27FC236}">
                    <a16:creationId xmlns:a16="http://schemas.microsoft.com/office/drawing/2014/main" id="{D4B260FD-DB81-4229-B903-F87EDC745C13}"/>
                  </a:ext>
                </a:extLst>
              </p:cNvPr>
              <p:cNvSpPr txBox="1">
                <a:spLocks noRot="1" noChangeAspect="1" noMove="1" noResize="1" noEditPoints="1" noAdjustHandles="1" noChangeArrowheads="1" noChangeShapeType="1" noTextEdit="1"/>
              </p:cNvSpPr>
              <p:nvPr/>
            </p:nvSpPr>
            <p:spPr bwMode="auto">
              <a:xfrm>
                <a:off x="10133003" y="2907098"/>
                <a:ext cx="1879613" cy="982662"/>
              </a:xfrm>
              <a:prstGeom prst="rect">
                <a:avLst/>
              </a:prstGeom>
              <a:blipFill>
                <a:blip r:embed="rId6"/>
                <a:stretch>
                  <a:fillRect/>
                </a:stretch>
              </a:blipFill>
              <a:ln>
                <a:noFill/>
              </a:ln>
              <a:effectLst/>
            </p:spPr>
            <p:txBody>
              <a:bodyPr/>
              <a:lstStyle/>
              <a:p>
                <a:r>
                  <a:rPr lang="en-US">
                    <a:noFill/>
                  </a:rPr>
                  <a:t> </a:t>
                </a:r>
              </a:p>
            </p:txBody>
          </p:sp>
        </mc:Fallback>
      </mc:AlternateContent>
      <p:pic>
        <p:nvPicPr>
          <p:cNvPr id="16" name="Picture 15">
            <a:extLst>
              <a:ext uri="{FF2B5EF4-FFF2-40B4-BE49-F238E27FC236}">
                <a16:creationId xmlns:a16="http://schemas.microsoft.com/office/drawing/2014/main" id="{EA0BFD67-3A98-48E6-A31C-62B36F1B6114}"/>
              </a:ext>
            </a:extLst>
          </p:cNvPr>
          <p:cNvPicPr>
            <a:picLocks noChangeAspect="1"/>
          </p:cNvPicPr>
          <p:nvPr/>
        </p:nvPicPr>
        <p:blipFill rotWithShape="1">
          <a:blip r:embed="rId5"/>
          <a:srcRect r="56846" b="68640"/>
          <a:stretch/>
        </p:blipFill>
        <p:spPr>
          <a:xfrm>
            <a:off x="1151211" y="909694"/>
            <a:ext cx="2362200" cy="1101918"/>
          </a:xfrm>
          <a:prstGeom prst="rect">
            <a:avLst/>
          </a:prstGeom>
        </p:spPr>
      </p:pic>
      <p:pic>
        <p:nvPicPr>
          <p:cNvPr id="17" name="Picture 16">
            <a:extLst>
              <a:ext uri="{FF2B5EF4-FFF2-40B4-BE49-F238E27FC236}">
                <a16:creationId xmlns:a16="http://schemas.microsoft.com/office/drawing/2014/main" id="{09847383-B3D7-4BA1-85EE-E2B20A843BB7}"/>
              </a:ext>
            </a:extLst>
          </p:cNvPr>
          <p:cNvPicPr>
            <a:picLocks noChangeAspect="1"/>
          </p:cNvPicPr>
          <p:nvPr/>
        </p:nvPicPr>
        <p:blipFill rotWithShape="1">
          <a:blip r:embed="rId5"/>
          <a:srcRect l="77490" b="68640"/>
          <a:stretch/>
        </p:blipFill>
        <p:spPr>
          <a:xfrm>
            <a:off x="5663451" y="909694"/>
            <a:ext cx="1232167" cy="1101918"/>
          </a:xfrm>
          <a:prstGeom prst="rect">
            <a:avLst/>
          </a:prstGeom>
        </p:spPr>
      </p:pic>
      <p:sp>
        <p:nvSpPr>
          <p:cNvPr id="18" name="TextBox 17">
            <a:extLst>
              <a:ext uri="{FF2B5EF4-FFF2-40B4-BE49-F238E27FC236}">
                <a16:creationId xmlns:a16="http://schemas.microsoft.com/office/drawing/2014/main" id="{659A9315-260E-491B-9C2A-0D2973AD7B40}"/>
              </a:ext>
            </a:extLst>
          </p:cNvPr>
          <p:cNvSpPr txBox="1"/>
          <p:nvPr/>
        </p:nvSpPr>
        <p:spPr>
          <a:xfrm>
            <a:off x="5663451" y="2800572"/>
            <a:ext cx="4311455" cy="830997"/>
          </a:xfrm>
          <a:prstGeom prst="rect">
            <a:avLst/>
          </a:prstGeom>
          <a:noFill/>
        </p:spPr>
        <p:txBody>
          <a:bodyPr wrap="square" rtlCol="0">
            <a:spAutoFit/>
          </a:bodyPr>
          <a:lstStyle/>
          <a:p>
            <a:pPr algn="ctr"/>
            <a:r>
              <a:rPr lang="en-US" dirty="0"/>
              <a:t>valid for electrons and holes</a:t>
            </a:r>
          </a:p>
          <a:p>
            <a:pPr algn="ctr"/>
            <a:r>
              <a:rPr lang="en-US" dirty="0"/>
              <a:t>AT EQULIBRIUM</a:t>
            </a:r>
          </a:p>
        </p:txBody>
      </p:sp>
    </p:spTree>
    <p:extLst>
      <p:ext uri="{BB962C8B-B14F-4D97-AF65-F5344CB8AC3E}">
        <p14:creationId xmlns:p14="http://schemas.microsoft.com/office/powerpoint/2010/main" val="40039826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alternate derivation of Einstein’s relationship</a:t>
            </a:r>
          </a:p>
        </p:txBody>
      </p:sp>
      <p:graphicFrame>
        <p:nvGraphicFramePr>
          <p:cNvPr id="5" name="Object 3"/>
          <p:cNvGraphicFramePr>
            <a:graphicFrameLocks noChangeAspect="1"/>
          </p:cNvGraphicFramePr>
          <p:nvPr>
            <p:extLst>
              <p:ext uri="{D42A27DB-BD31-4B8C-83A1-F6EECF244321}">
                <p14:modId xmlns:p14="http://schemas.microsoft.com/office/powerpoint/2010/main" val="3835398624"/>
              </p:ext>
            </p:extLst>
          </p:nvPr>
        </p:nvGraphicFramePr>
        <p:xfrm>
          <a:off x="1284147" y="3187700"/>
          <a:ext cx="2706687" cy="901700"/>
        </p:xfrm>
        <a:graphic>
          <a:graphicData uri="http://schemas.openxmlformats.org/presentationml/2006/ole">
            <mc:AlternateContent xmlns:mc="http://schemas.openxmlformats.org/markup-compatibility/2006">
              <mc:Choice xmlns:v="urn:schemas-microsoft-com:vml" Requires="v">
                <p:oleObj name="Equation" r:id="rId3" imgW="1295262" imgH="431570" progId="Equation.DSMT4">
                  <p:embed/>
                </p:oleObj>
              </mc:Choice>
              <mc:Fallback>
                <p:oleObj name="Equation" r:id="rId3" imgW="1295262" imgH="431570" progId="Equation.DSMT4">
                  <p:embed/>
                  <p:pic>
                    <p:nvPicPr>
                      <p:cNvPr id="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4147" y="3187700"/>
                        <a:ext cx="2706687" cy="9017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6" name="Object 4"/>
              <p:cNvSpPr txBox="1"/>
              <p:nvPr/>
            </p:nvSpPr>
            <p:spPr bwMode="auto">
              <a:xfrm>
                <a:off x="990600" y="1482968"/>
                <a:ext cx="4002416" cy="1516063"/>
              </a:xfrm>
              <a:prstGeom prst="rect">
                <a:avLst/>
              </a:prstGeom>
              <a:solidFill>
                <a:schemeClr val="bg1"/>
              </a:solidFill>
              <a:ln>
                <a:noFill/>
              </a:ln>
              <a:effectLst/>
            </p:spPr>
            <p:txBody>
              <a:bodyPr>
                <a:normAutofit/>
              </a:bodyPr>
              <a:lstStyle/>
              <a:p>
                <a14:m>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𝐽</m:t>
                        </m:r>
                      </m:e>
                      <m:sub>
                        <m:r>
                          <a:rPr lang="en-US" i="1">
                            <a:solidFill>
                              <a:srgbClr val="000000"/>
                            </a:solidFill>
                            <a:latin typeface="Cambria Math" panose="02040503050406030204" pitchFamily="18" charset="0"/>
                          </a:rPr>
                          <m:t>𝑛</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𝑞𝑛</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r>
                      <m:rPr>
                        <m:sty m:val="p"/>
                      </m:rPr>
                      <a:rPr lang="en-US" i="1">
                        <a:solidFill>
                          <a:srgbClr val="000000"/>
                        </a:solidFill>
                        <a:latin typeface="Cambria Math" panose="02040503050406030204" pitchFamily="18" charset="0"/>
                      </a:rPr>
                      <m:t>E</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𝑛</m:t>
                        </m:r>
                      </m:sub>
                    </m:sSub>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𝑑𝑛</m:t>
                        </m:r>
                      </m:num>
                      <m:den>
                        <m:r>
                          <a:rPr lang="en-US" i="1">
                            <a:solidFill>
                              <a:srgbClr val="000000"/>
                            </a:solidFill>
                            <a:latin typeface="Cambria Math" panose="02040503050406030204" pitchFamily="18" charset="0"/>
                          </a:rPr>
                          <m:t>𝑑𝑥</m:t>
                        </m:r>
                      </m:den>
                    </m:f>
                  </m:oMath>
                </a14:m>
                <a:r>
                  <a:rPr lang="en-US" i="1" dirty="0">
                    <a:solidFill>
                      <a:srgbClr val="000000"/>
                    </a:solidFill>
                    <a:latin typeface="Cambria Math" panose="02040503050406030204" pitchFamily="18" charset="0"/>
                  </a:rPr>
                  <a:t> = 0</a:t>
                </a:r>
                <a:br>
                  <a:rPr lang="en-US" i="1" dirty="0">
                    <a:solidFill>
                      <a:srgbClr val="000000"/>
                    </a:solidFill>
                    <a:latin typeface="Cambria Math" panose="02040503050406030204" pitchFamily="18" charset="0"/>
                  </a:rPr>
                </a:br>
                <a:endParaRPr lang="en-US" dirty="0"/>
              </a:p>
            </p:txBody>
          </p:sp>
        </mc:Choice>
        <mc:Fallback xmlns="">
          <p:sp>
            <p:nvSpPr>
              <p:cNvPr id="6" name="Object 4"/>
              <p:cNvSpPr txBox="1">
                <a:spLocks noRot="1" noChangeAspect="1" noMove="1" noResize="1" noEditPoints="1" noAdjustHandles="1" noChangeArrowheads="1" noChangeShapeType="1" noTextEdit="1"/>
              </p:cNvSpPr>
              <p:nvPr/>
            </p:nvSpPr>
            <p:spPr bwMode="auto">
              <a:xfrm>
                <a:off x="990600" y="1482968"/>
                <a:ext cx="4002416" cy="1516063"/>
              </a:xfrm>
              <a:prstGeom prst="rect">
                <a:avLst/>
              </a:prstGeom>
              <a:blipFill>
                <a:blip r:embed="rId6"/>
                <a:stretch>
                  <a:fillRect/>
                </a:stretch>
              </a:blipFill>
              <a:ln>
                <a:noFill/>
              </a:ln>
              <a:effectLst/>
            </p:spPr>
            <p:txBody>
              <a:bodyPr/>
              <a:lstStyle/>
              <a:p>
                <a:r>
                  <a:rPr lang="en-US">
                    <a:noFill/>
                  </a:rPr>
                  <a:t> </a:t>
                </a:r>
              </a:p>
            </p:txBody>
          </p:sp>
        </mc:Fallback>
      </mc:AlternateContent>
      <p:sp>
        <p:nvSpPr>
          <p:cNvPr id="17" name="Text Box 31"/>
          <p:cNvSpPr txBox="1">
            <a:spLocks noChangeArrowheads="1"/>
          </p:cNvSpPr>
          <p:nvPr/>
        </p:nvSpPr>
        <p:spPr bwMode="auto">
          <a:xfrm>
            <a:off x="6768228" y="5394125"/>
            <a:ext cx="4743606" cy="830997"/>
          </a:xfrm>
          <a:prstGeom prst="rect">
            <a:avLst/>
          </a:prstGeom>
          <a:noFill/>
          <a:ln w="12700">
            <a:noFill/>
            <a:miter lim="800000"/>
            <a:headEnd/>
            <a:tailEnd/>
          </a:ln>
          <a:effectLst/>
        </p:spPr>
        <p:txBody>
          <a:bodyPr wrap="none">
            <a:spAutoFit/>
          </a:bodyPr>
          <a:lstStyle/>
          <a:p>
            <a:r>
              <a:rPr lang="en-US" dirty="0">
                <a:solidFill>
                  <a:srgbClr val="FF3300"/>
                </a:solidFill>
                <a:latin typeface="+mn-lt"/>
              </a:rPr>
              <a:t>Similar to relationship between </a:t>
            </a:r>
          </a:p>
          <a:p>
            <a:r>
              <a:rPr lang="en-US" dirty="0" err="1">
                <a:solidFill>
                  <a:srgbClr val="FF3300"/>
                </a:solidFill>
                <a:latin typeface="+mn-lt"/>
              </a:rPr>
              <a:t>c</a:t>
            </a:r>
            <a:r>
              <a:rPr lang="en-US" baseline="-25000" dirty="0" err="1">
                <a:solidFill>
                  <a:srgbClr val="FF3300"/>
                </a:solidFill>
                <a:latin typeface="+mn-lt"/>
              </a:rPr>
              <a:t>n</a:t>
            </a:r>
            <a:r>
              <a:rPr lang="en-US" dirty="0">
                <a:solidFill>
                  <a:srgbClr val="FF3300"/>
                </a:solidFill>
                <a:latin typeface="+mn-lt"/>
              </a:rPr>
              <a:t> and e</a:t>
            </a:r>
            <a:r>
              <a:rPr lang="en-US" baseline="-25000" dirty="0">
                <a:solidFill>
                  <a:srgbClr val="FF3300"/>
                </a:solidFill>
                <a:latin typeface="+mn-lt"/>
              </a:rPr>
              <a:t>n</a:t>
            </a:r>
            <a:r>
              <a:rPr lang="en-US" dirty="0">
                <a:solidFill>
                  <a:srgbClr val="FF3300"/>
                </a:solidFill>
                <a:latin typeface="+mn-lt"/>
              </a:rPr>
              <a:t> discussed in Section 16</a:t>
            </a:r>
          </a:p>
        </p:txBody>
      </p:sp>
      <p:pic>
        <p:nvPicPr>
          <p:cNvPr id="2630674" name="Picture 18"/>
          <p:cNvPicPr>
            <a:picLocks noChangeAspect="1" noChangeArrowheads="1"/>
          </p:cNvPicPr>
          <p:nvPr/>
        </p:nvPicPr>
        <p:blipFill>
          <a:blip r:embed="rId7" cstate="print"/>
          <a:srcRect/>
          <a:stretch>
            <a:fillRect/>
          </a:stretch>
        </p:blipFill>
        <p:spPr bwMode="auto">
          <a:xfrm>
            <a:off x="7263034" y="2894256"/>
            <a:ext cx="2857500" cy="1095375"/>
          </a:xfrm>
          <a:prstGeom prst="rect">
            <a:avLst/>
          </a:prstGeom>
          <a:noFill/>
          <a:ln w="9525">
            <a:noFill/>
            <a:miter lim="800000"/>
            <a:headEnd/>
            <a:tailEnd/>
          </a:ln>
          <a:effectLst/>
        </p:spPr>
      </p:pic>
      <p:pic>
        <p:nvPicPr>
          <p:cNvPr id="29" name="Picture 18"/>
          <p:cNvPicPr>
            <a:picLocks noChangeAspect="1" noChangeArrowheads="1"/>
          </p:cNvPicPr>
          <p:nvPr/>
        </p:nvPicPr>
        <p:blipFill>
          <a:blip r:embed="rId7" cstate="print"/>
          <a:srcRect/>
          <a:stretch>
            <a:fillRect/>
          </a:stretch>
        </p:blipFill>
        <p:spPr bwMode="auto">
          <a:xfrm>
            <a:off x="7275734" y="1903656"/>
            <a:ext cx="2857500" cy="1095375"/>
          </a:xfrm>
          <a:prstGeom prst="rect">
            <a:avLst/>
          </a:prstGeom>
          <a:noFill/>
          <a:ln w="9525">
            <a:noFill/>
            <a:miter lim="800000"/>
            <a:headEnd/>
            <a:tailEnd/>
          </a:ln>
          <a:effectLst/>
        </p:spPr>
      </p:pic>
      <p:sp>
        <p:nvSpPr>
          <p:cNvPr id="30" name="Line 15"/>
          <p:cNvSpPr>
            <a:spLocks noChangeShapeType="1"/>
          </p:cNvSpPr>
          <p:nvPr/>
        </p:nvSpPr>
        <p:spPr bwMode="auto">
          <a:xfrm>
            <a:off x="7358284" y="2845042"/>
            <a:ext cx="2641600" cy="0"/>
          </a:xfrm>
          <a:prstGeom prst="line">
            <a:avLst/>
          </a:prstGeom>
          <a:noFill/>
          <a:ln w="12700">
            <a:solidFill>
              <a:schemeClr val="tx1"/>
            </a:solidFill>
            <a:prstDash val="dash"/>
            <a:round/>
            <a:headEnd/>
            <a:tailEnd/>
          </a:ln>
          <a:effectLst/>
        </p:spPr>
        <p:txBody>
          <a:bodyPr wrap="none" anchor="ctr"/>
          <a:lstStyle/>
          <a:p>
            <a:endParaRPr lang="en-US">
              <a:latin typeface="+mn-lt"/>
            </a:endParaRPr>
          </a:p>
        </p:txBody>
      </p:sp>
      <p:graphicFrame>
        <p:nvGraphicFramePr>
          <p:cNvPr id="2630675" name="Object 19"/>
          <p:cNvGraphicFramePr>
            <a:graphicFrameLocks noChangeAspect="1"/>
          </p:cNvGraphicFramePr>
          <p:nvPr>
            <p:extLst>
              <p:ext uri="{D42A27DB-BD31-4B8C-83A1-F6EECF244321}">
                <p14:modId xmlns:p14="http://schemas.microsoft.com/office/powerpoint/2010/main" val="2220832071"/>
              </p:ext>
            </p:extLst>
          </p:nvPr>
        </p:nvGraphicFramePr>
        <p:xfrm>
          <a:off x="10045923" y="2487855"/>
          <a:ext cx="371475" cy="393700"/>
        </p:xfrm>
        <a:graphic>
          <a:graphicData uri="http://schemas.openxmlformats.org/presentationml/2006/ole">
            <mc:AlternateContent xmlns:mc="http://schemas.openxmlformats.org/markup-compatibility/2006">
              <mc:Choice xmlns:v="urn:schemas-microsoft-com:vml" Requires="v">
                <p:oleObj name="Equation" r:id="rId8" imgW="215801" imgH="228462" progId="Equation.DSMT4">
                  <p:embed/>
                </p:oleObj>
              </mc:Choice>
              <mc:Fallback>
                <p:oleObj name="Equation" r:id="rId8" imgW="215801" imgH="228462" progId="Equation.DSMT4">
                  <p:embed/>
                  <p:pic>
                    <p:nvPicPr>
                      <p:cNvPr id="2630675"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45923" y="2487855"/>
                        <a:ext cx="371475" cy="3937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2630676" name="Object 20"/>
          <p:cNvGraphicFramePr>
            <a:graphicFrameLocks noChangeAspect="1"/>
          </p:cNvGraphicFramePr>
          <p:nvPr>
            <p:extLst>
              <p:ext uri="{D42A27DB-BD31-4B8C-83A1-F6EECF244321}">
                <p14:modId xmlns:p14="http://schemas.microsoft.com/office/powerpoint/2010/main" val="2725434126"/>
              </p:ext>
            </p:extLst>
          </p:nvPr>
        </p:nvGraphicFramePr>
        <p:xfrm>
          <a:off x="6859810" y="2489442"/>
          <a:ext cx="371475" cy="393700"/>
        </p:xfrm>
        <a:graphic>
          <a:graphicData uri="http://schemas.openxmlformats.org/presentationml/2006/ole">
            <mc:AlternateContent xmlns:mc="http://schemas.openxmlformats.org/markup-compatibility/2006">
              <mc:Choice xmlns:v="urn:schemas-microsoft-com:vml" Requires="v">
                <p:oleObj name="Equation" r:id="rId10" imgW="215801" imgH="228462" progId="Equation.DSMT4">
                  <p:embed/>
                </p:oleObj>
              </mc:Choice>
              <mc:Fallback>
                <p:oleObj name="Equation" r:id="rId10" imgW="215801" imgH="228462" progId="Equation.DSMT4">
                  <p:embed/>
                  <p:pic>
                    <p:nvPicPr>
                      <p:cNvPr id="2630676" name="Object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9810" y="2489442"/>
                        <a:ext cx="371475" cy="3937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2630677" name="Object 21"/>
          <p:cNvGraphicFramePr>
            <a:graphicFrameLocks noChangeAspect="1"/>
          </p:cNvGraphicFramePr>
          <p:nvPr>
            <p:extLst>
              <p:ext uri="{D42A27DB-BD31-4B8C-83A1-F6EECF244321}">
                <p14:modId xmlns:p14="http://schemas.microsoft.com/office/powerpoint/2010/main" val="662622677"/>
              </p:ext>
            </p:extLst>
          </p:nvPr>
        </p:nvGraphicFramePr>
        <p:xfrm>
          <a:off x="6910609" y="3430830"/>
          <a:ext cx="349250" cy="393700"/>
        </p:xfrm>
        <a:graphic>
          <a:graphicData uri="http://schemas.openxmlformats.org/presentationml/2006/ole">
            <mc:AlternateContent xmlns:mc="http://schemas.openxmlformats.org/markup-compatibility/2006">
              <mc:Choice xmlns:v="urn:schemas-microsoft-com:vml" Requires="v">
                <p:oleObj name="Equation" r:id="rId12" imgW="203139" imgH="228462" progId="Equation.DSMT4">
                  <p:embed/>
                </p:oleObj>
              </mc:Choice>
              <mc:Fallback>
                <p:oleObj name="Equation" r:id="rId12" imgW="203139" imgH="228462" progId="Equation.DSMT4">
                  <p:embed/>
                  <p:pic>
                    <p:nvPicPr>
                      <p:cNvPr id="2630677" name="Object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10609" y="3430830"/>
                        <a:ext cx="349250" cy="3937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2630678" name="Object 22"/>
          <p:cNvGraphicFramePr>
            <a:graphicFrameLocks noChangeAspect="1"/>
          </p:cNvGraphicFramePr>
          <p:nvPr>
            <p:extLst>
              <p:ext uri="{D42A27DB-BD31-4B8C-83A1-F6EECF244321}">
                <p14:modId xmlns:p14="http://schemas.microsoft.com/office/powerpoint/2010/main" val="3007283172"/>
              </p:ext>
            </p:extLst>
          </p:nvPr>
        </p:nvGraphicFramePr>
        <p:xfrm>
          <a:off x="10025077" y="1777048"/>
          <a:ext cx="415925" cy="393700"/>
        </p:xfrm>
        <a:graphic>
          <a:graphicData uri="http://schemas.openxmlformats.org/presentationml/2006/ole">
            <mc:AlternateContent xmlns:mc="http://schemas.openxmlformats.org/markup-compatibility/2006">
              <mc:Choice xmlns:v="urn:schemas-microsoft-com:vml" Requires="v">
                <p:oleObj name="Equation" r:id="rId14" imgW="241269" imgH="228600" progId="Equation.DSMT4">
                  <p:embed/>
                </p:oleObj>
              </mc:Choice>
              <mc:Fallback>
                <p:oleObj name="Equation" r:id="rId14" imgW="241269" imgH="228600" progId="Equation.DSMT4">
                  <p:embed/>
                  <p:pic>
                    <p:nvPicPr>
                      <p:cNvPr id="2630678" name="Object 2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025077" y="1777048"/>
                        <a:ext cx="415925" cy="3937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aphicFrame>
        <p:nvGraphicFramePr>
          <p:cNvPr id="2630679" name="Object 23"/>
          <p:cNvGraphicFramePr>
            <a:graphicFrameLocks noChangeAspect="1"/>
          </p:cNvGraphicFramePr>
          <p:nvPr>
            <p:extLst>
              <p:ext uri="{D42A27DB-BD31-4B8C-83A1-F6EECF244321}">
                <p14:modId xmlns:p14="http://schemas.microsoft.com/office/powerpoint/2010/main" val="4147681760"/>
              </p:ext>
            </p:extLst>
          </p:nvPr>
        </p:nvGraphicFramePr>
        <p:xfrm>
          <a:off x="6705600" y="2514600"/>
          <a:ext cx="436563" cy="393700"/>
        </p:xfrm>
        <a:graphic>
          <a:graphicData uri="http://schemas.openxmlformats.org/presentationml/2006/ole">
            <mc:AlternateContent xmlns:mc="http://schemas.openxmlformats.org/markup-compatibility/2006">
              <mc:Choice xmlns:v="urn:schemas-microsoft-com:vml" Requires="v">
                <p:oleObj name="Equation" r:id="rId16" imgW="253939" imgH="228600" progId="Equation.3">
                  <p:embed/>
                </p:oleObj>
              </mc:Choice>
              <mc:Fallback>
                <p:oleObj name="Equation" r:id="rId16" imgW="253939" imgH="228600" progId="Equation.3">
                  <p:embed/>
                  <p:pic>
                    <p:nvPicPr>
                      <p:cNvPr id="2630679" name="Object 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705600" y="2514600"/>
                        <a:ext cx="436563" cy="3937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cxnSp>
        <p:nvCxnSpPr>
          <p:cNvPr id="19" name="Straight Arrow Connector 18"/>
          <p:cNvCxnSpPr/>
          <p:nvPr/>
        </p:nvCxnSpPr>
        <p:spPr>
          <a:xfrm>
            <a:off x="8435493" y="3869162"/>
            <a:ext cx="70453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705316" y="3824192"/>
            <a:ext cx="356188" cy="461665"/>
          </a:xfrm>
          <a:prstGeom prst="rect">
            <a:avLst/>
          </a:prstGeom>
          <a:noFill/>
        </p:spPr>
        <p:txBody>
          <a:bodyPr wrap="none" rtlCol="0">
            <a:spAutoFit/>
          </a:bodyPr>
          <a:lstStyle/>
          <a:p>
            <a:r>
              <a:rPr lang="en-US" i="1" dirty="0">
                <a:latin typeface="+mn-lt"/>
              </a:rPr>
              <a:t>L</a:t>
            </a:r>
          </a:p>
        </p:txBody>
      </p:sp>
      <p:sp>
        <p:nvSpPr>
          <p:cNvPr id="27" name="Freeform 26"/>
          <p:cNvSpPr/>
          <p:nvPr/>
        </p:nvSpPr>
        <p:spPr>
          <a:xfrm>
            <a:off x="7432568" y="897151"/>
            <a:ext cx="2846717" cy="810883"/>
          </a:xfrm>
          <a:custGeom>
            <a:avLst/>
            <a:gdLst>
              <a:gd name="connsiteX0" fmla="*/ 0 w 2846717"/>
              <a:gd name="connsiteY0" fmla="*/ 0 h 810883"/>
              <a:gd name="connsiteX1" fmla="*/ 0 w 2846717"/>
              <a:gd name="connsiteY1" fmla="*/ 810883 h 810883"/>
              <a:gd name="connsiteX2" fmla="*/ 2846717 w 2846717"/>
              <a:gd name="connsiteY2" fmla="*/ 810883 h 810883"/>
            </a:gdLst>
            <a:ahLst/>
            <a:cxnLst>
              <a:cxn ang="0">
                <a:pos x="connsiteX0" y="connsiteY0"/>
              </a:cxn>
              <a:cxn ang="0">
                <a:pos x="connsiteX1" y="connsiteY1"/>
              </a:cxn>
              <a:cxn ang="0">
                <a:pos x="connsiteX2" y="connsiteY2"/>
              </a:cxn>
            </a:cxnLst>
            <a:rect l="l" t="t" r="r" b="b"/>
            <a:pathLst>
              <a:path w="2846717" h="810883">
                <a:moveTo>
                  <a:pt x="0" y="0"/>
                </a:moveTo>
                <a:lnTo>
                  <a:pt x="0" y="810883"/>
                </a:lnTo>
                <a:lnTo>
                  <a:pt x="2846717" y="810883"/>
                </a:lnTo>
              </a:path>
            </a:pathLst>
          </a:cu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4" name="Group 33"/>
          <p:cNvGrpSpPr/>
          <p:nvPr/>
        </p:nvGrpSpPr>
        <p:grpSpPr>
          <a:xfrm>
            <a:off x="7432568" y="828137"/>
            <a:ext cx="2674189" cy="879291"/>
            <a:chOff x="5382883" y="828136"/>
            <a:chExt cx="2674189" cy="879291"/>
          </a:xfrm>
        </p:grpSpPr>
        <p:sp>
          <p:nvSpPr>
            <p:cNvPr id="26" name="Freeform 25"/>
            <p:cNvSpPr/>
            <p:nvPr/>
          </p:nvSpPr>
          <p:spPr>
            <a:xfrm>
              <a:off x="5382883" y="1104182"/>
              <a:ext cx="2674189" cy="603245"/>
            </a:xfrm>
            <a:custGeom>
              <a:avLst/>
              <a:gdLst>
                <a:gd name="connsiteX0" fmla="*/ 18288 w 2578608"/>
                <a:gd name="connsiteY0" fmla="*/ 1298448 h 1298448"/>
                <a:gd name="connsiteX1" fmla="*/ 0 w 2578608"/>
                <a:gd name="connsiteY1" fmla="*/ 0 h 1298448"/>
                <a:gd name="connsiteX2" fmla="*/ 749808 w 2578608"/>
                <a:gd name="connsiteY2" fmla="*/ 0 h 1298448"/>
                <a:gd name="connsiteX3" fmla="*/ 854964 w 2578608"/>
                <a:gd name="connsiteY3" fmla="*/ 36576 h 1298448"/>
                <a:gd name="connsiteX4" fmla="*/ 941832 w 2578608"/>
                <a:gd name="connsiteY4" fmla="*/ 105156 h 1298448"/>
                <a:gd name="connsiteX5" fmla="*/ 1005840 w 2578608"/>
                <a:gd name="connsiteY5" fmla="*/ 214884 h 1298448"/>
                <a:gd name="connsiteX6" fmla="*/ 1051560 w 2578608"/>
                <a:gd name="connsiteY6" fmla="*/ 333756 h 1298448"/>
                <a:gd name="connsiteX7" fmla="*/ 1101852 w 2578608"/>
                <a:gd name="connsiteY7" fmla="*/ 512064 h 1298448"/>
                <a:gd name="connsiteX8" fmla="*/ 1179576 w 2578608"/>
                <a:gd name="connsiteY8" fmla="*/ 676656 h 1298448"/>
                <a:gd name="connsiteX9" fmla="*/ 1271016 w 2578608"/>
                <a:gd name="connsiteY9" fmla="*/ 800100 h 1298448"/>
                <a:gd name="connsiteX10" fmla="*/ 1357884 w 2578608"/>
                <a:gd name="connsiteY10" fmla="*/ 886968 h 1298448"/>
                <a:gd name="connsiteX11" fmla="*/ 1476756 w 2578608"/>
                <a:gd name="connsiteY11" fmla="*/ 978408 h 1298448"/>
                <a:gd name="connsiteX12" fmla="*/ 1586484 w 2578608"/>
                <a:gd name="connsiteY12" fmla="*/ 1046988 h 1298448"/>
                <a:gd name="connsiteX13" fmla="*/ 1723644 w 2578608"/>
                <a:gd name="connsiteY13" fmla="*/ 1088136 h 1298448"/>
                <a:gd name="connsiteX14" fmla="*/ 1956816 w 2578608"/>
                <a:gd name="connsiteY14" fmla="*/ 1101852 h 1298448"/>
                <a:gd name="connsiteX15" fmla="*/ 2578608 w 2578608"/>
                <a:gd name="connsiteY15" fmla="*/ 1092708 h 1298448"/>
                <a:gd name="connsiteX16" fmla="*/ 2578608 w 2578608"/>
                <a:gd name="connsiteY16" fmla="*/ 1298448 h 1298448"/>
                <a:gd name="connsiteX17" fmla="*/ 18288 w 2578608"/>
                <a:gd name="connsiteY17" fmla="*/ 1298448 h 1298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8608" h="1298448">
                  <a:moveTo>
                    <a:pt x="18288" y="1298448"/>
                  </a:moveTo>
                  <a:lnTo>
                    <a:pt x="0" y="0"/>
                  </a:lnTo>
                  <a:lnTo>
                    <a:pt x="749808" y="0"/>
                  </a:lnTo>
                  <a:cubicBezTo>
                    <a:pt x="851824" y="37097"/>
                    <a:pt x="814716" y="36576"/>
                    <a:pt x="854964" y="36576"/>
                  </a:cubicBezTo>
                  <a:lnTo>
                    <a:pt x="941832" y="105156"/>
                  </a:lnTo>
                  <a:lnTo>
                    <a:pt x="1005840" y="214884"/>
                  </a:lnTo>
                  <a:lnTo>
                    <a:pt x="1051560" y="333756"/>
                  </a:lnTo>
                  <a:lnTo>
                    <a:pt x="1101852" y="512064"/>
                  </a:lnTo>
                  <a:lnTo>
                    <a:pt x="1179576" y="676656"/>
                  </a:lnTo>
                  <a:lnTo>
                    <a:pt x="1271016" y="800100"/>
                  </a:lnTo>
                  <a:lnTo>
                    <a:pt x="1357884" y="886968"/>
                  </a:lnTo>
                  <a:lnTo>
                    <a:pt x="1476756" y="978408"/>
                  </a:lnTo>
                  <a:lnTo>
                    <a:pt x="1586484" y="1046988"/>
                  </a:lnTo>
                  <a:lnTo>
                    <a:pt x="1723644" y="1088136"/>
                  </a:lnTo>
                  <a:lnTo>
                    <a:pt x="1956816" y="1101852"/>
                  </a:lnTo>
                  <a:lnTo>
                    <a:pt x="2578608" y="1092708"/>
                  </a:lnTo>
                  <a:lnTo>
                    <a:pt x="2578608" y="1298448"/>
                  </a:lnTo>
                  <a:lnTo>
                    <a:pt x="18288" y="1298448"/>
                  </a:lnTo>
                  <a:close/>
                </a:path>
              </a:pathLst>
            </a:cu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6297283" y="828136"/>
              <a:ext cx="470000" cy="461665"/>
            </a:xfrm>
            <a:prstGeom prst="rect">
              <a:avLst/>
            </a:prstGeom>
            <a:noFill/>
          </p:spPr>
          <p:txBody>
            <a:bodyPr wrap="none" rtlCol="0">
              <a:spAutoFit/>
            </a:bodyPr>
            <a:lstStyle/>
            <a:p>
              <a:r>
                <a:rPr lang="en-US" dirty="0"/>
                <a:t>n</a:t>
              </a:r>
              <a:r>
                <a:rPr lang="en-US" baseline="-25000" dirty="0"/>
                <a:t>2</a:t>
              </a:r>
            </a:p>
          </p:txBody>
        </p:sp>
        <p:sp>
          <p:nvSpPr>
            <p:cNvPr id="33" name="TextBox 32"/>
            <p:cNvSpPr txBox="1"/>
            <p:nvPr/>
          </p:nvSpPr>
          <p:spPr>
            <a:xfrm>
              <a:off x="6794739" y="1153064"/>
              <a:ext cx="470000" cy="461665"/>
            </a:xfrm>
            <a:prstGeom prst="rect">
              <a:avLst/>
            </a:prstGeom>
            <a:noFill/>
          </p:spPr>
          <p:txBody>
            <a:bodyPr wrap="none" rtlCol="0">
              <a:spAutoFit/>
            </a:bodyPr>
            <a:lstStyle/>
            <a:p>
              <a:r>
                <a:rPr lang="en-US" dirty="0"/>
                <a:t>n</a:t>
              </a:r>
              <a:r>
                <a:rPr lang="en-US" baseline="-25000" dirty="0"/>
                <a:t>1</a:t>
              </a:r>
            </a:p>
          </p:txBody>
        </p:sp>
      </p:grpSp>
      <p:cxnSp>
        <p:nvCxnSpPr>
          <p:cNvPr id="22" name="Straight Connector 21"/>
          <p:cNvCxnSpPr>
            <a:stCxn id="26" idx="5"/>
          </p:cNvCxnSpPr>
          <p:nvPr/>
        </p:nvCxnSpPr>
        <p:spPr>
          <a:xfrm flipH="1">
            <a:off x="8467738" y="1204016"/>
            <a:ext cx="7953" cy="269512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26" idx="12"/>
          </p:cNvCxnSpPr>
          <p:nvPr/>
        </p:nvCxnSpPr>
        <p:spPr>
          <a:xfrm>
            <a:off x="9077858" y="1590602"/>
            <a:ext cx="36955" cy="2296049"/>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136395" y="980537"/>
            <a:ext cx="356188" cy="461665"/>
          </a:xfrm>
          <a:prstGeom prst="rect">
            <a:avLst/>
          </a:prstGeom>
          <a:noFill/>
        </p:spPr>
        <p:txBody>
          <a:bodyPr wrap="none" rtlCol="0">
            <a:spAutoFit/>
          </a:bodyPr>
          <a:lstStyle/>
          <a:p>
            <a:r>
              <a:rPr lang="en-US" dirty="0"/>
              <a:t>n</a:t>
            </a:r>
            <a:endParaRPr lang="en-US" baseline="-25000" dirty="0"/>
          </a:p>
        </p:txBody>
      </p:sp>
      <p:sp>
        <p:nvSpPr>
          <p:cNvPr id="3" name="TextBox 2"/>
          <p:cNvSpPr txBox="1"/>
          <p:nvPr/>
        </p:nvSpPr>
        <p:spPr>
          <a:xfrm>
            <a:off x="1190485" y="922232"/>
            <a:ext cx="3802095" cy="461665"/>
          </a:xfrm>
          <a:prstGeom prst="rect">
            <a:avLst/>
          </a:prstGeom>
          <a:noFill/>
        </p:spPr>
        <p:txBody>
          <a:bodyPr wrap="square" rtlCol="0">
            <a:spAutoFit/>
          </a:bodyPr>
          <a:lstStyle/>
          <a:p>
            <a:r>
              <a:rPr lang="en-US" dirty="0"/>
              <a:t>No current in equilibrium</a:t>
            </a:r>
          </a:p>
        </p:txBody>
      </p:sp>
      <p:cxnSp>
        <p:nvCxnSpPr>
          <p:cNvPr id="10" name="Straight Arrow Connector 9"/>
          <p:cNvCxnSpPr/>
          <p:nvPr/>
        </p:nvCxnSpPr>
        <p:spPr>
          <a:xfrm flipV="1">
            <a:off x="1900879" y="1361665"/>
            <a:ext cx="236560" cy="300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7" name="Object 4">
                <a:extLst>
                  <a:ext uri="{FF2B5EF4-FFF2-40B4-BE49-F238E27FC236}">
                    <a16:creationId xmlns:a16="http://schemas.microsoft.com/office/drawing/2014/main" id="{4DE61158-87FF-4F06-8CB8-67425DE2AF3D}"/>
                  </a:ext>
                </a:extLst>
              </p:cNvPr>
              <p:cNvSpPr txBox="1"/>
              <p:nvPr/>
            </p:nvSpPr>
            <p:spPr bwMode="auto">
              <a:xfrm>
                <a:off x="1318280" y="1887418"/>
                <a:ext cx="2779712" cy="1516063"/>
              </a:xfrm>
              <a:prstGeom prst="rect">
                <a:avLst/>
              </a:prstGeom>
              <a:noFill/>
              <a:ln>
                <a:noFill/>
              </a:ln>
              <a:effectLst/>
            </p:spPr>
            <p:txBody>
              <a:bodyPr>
                <a:normAutofit/>
              </a:bodyPr>
              <a:lstStyle/>
              <a:p>
                <a:pPr/>
                <a:br>
                  <a:rPr lang="en-US" i="1" dirty="0">
                    <a:solidFill>
                      <a:srgbClr val="000000"/>
                    </a:solidFill>
                    <a:latin typeface="Cambria Math" panose="02040503050406030204" pitchFamily="18" charset="0"/>
                  </a:rPr>
                </a:br>
                <a14:m>
                  <m:oMathPara xmlns:m="http://schemas.openxmlformats.org/officeDocument/2006/math">
                    <m:oMathParaPr>
                      <m:jc m:val="left"/>
                    </m:oMathParaPr>
                    <m:oMath>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𝑛</m:t>
                          </m:r>
                        </m:den>
                      </m:f>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𝑑𝑛</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r>
                            <m:rPr>
                              <m:sty m:val="p"/>
                            </m:rPr>
                            <a:rPr lang="en-US" i="1">
                              <a:solidFill>
                                <a:srgbClr val="000000"/>
                              </a:solidFill>
                              <a:latin typeface="Cambria Math" panose="02040503050406030204" pitchFamily="18" charset="0"/>
                            </a:rPr>
                            <m:t>E</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𝑛</m:t>
                              </m:r>
                            </m:sub>
                          </m:sSub>
                        </m:den>
                      </m:f>
                    </m:oMath>
                  </m:oMathPara>
                </a14:m>
                <a:endParaRPr lang="en-US" dirty="0"/>
              </a:p>
            </p:txBody>
          </p:sp>
        </mc:Choice>
        <mc:Fallback xmlns="">
          <p:sp>
            <p:nvSpPr>
              <p:cNvPr id="37" name="Object 4">
                <a:extLst>
                  <a:ext uri="{FF2B5EF4-FFF2-40B4-BE49-F238E27FC236}">
                    <a16:creationId xmlns:a16="http://schemas.microsoft.com/office/drawing/2014/main" id="{4DE61158-87FF-4F06-8CB8-67425DE2AF3D}"/>
                  </a:ext>
                </a:extLst>
              </p:cNvPr>
              <p:cNvSpPr txBox="1">
                <a:spLocks noRot="1" noChangeAspect="1" noMove="1" noResize="1" noEditPoints="1" noAdjustHandles="1" noChangeArrowheads="1" noChangeShapeType="1" noTextEdit="1"/>
              </p:cNvSpPr>
              <p:nvPr/>
            </p:nvSpPr>
            <p:spPr bwMode="auto">
              <a:xfrm>
                <a:off x="1318280" y="1887418"/>
                <a:ext cx="2779712" cy="1516063"/>
              </a:xfrm>
              <a:prstGeom prst="rect">
                <a:avLst/>
              </a:prstGeom>
              <a:blipFill>
                <a:blip r:embed="rId18"/>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Object 37">
                <a:extLst>
                  <a:ext uri="{FF2B5EF4-FFF2-40B4-BE49-F238E27FC236}">
                    <a16:creationId xmlns:a16="http://schemas.microsoft.com/office/drawing/2014/main" id="{F43CD14B-F3D8-4F56-B907-CCD9C9FAEFE0}"/>
                  </a:ext>
                </a:extLst>
              </p:cNvPr>
              <p:cNvSpPr txBox="1"/>
              <p:nvPr/>
            </p:nvSpPr>
            <p:spPr bwMode="auto">
              <a:xfrm>
                <a:off x="1242713" y="4382817"/>
                <a:ext cx="2704306" cy="863600"/>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𝑛</m:t>
                              </m:r>
                            </m:e>
                            <m:sub>
                              <m:r>
                                <a:rPr lang="en-US" i="1">
                                  <a:solidFill>
                                    <a:srgbClr val="000000"/>
                                  </a:solidFill>
                                  <a:latin typeface="Cambria Math" panose="02040503050406030204" pitchFamily="18" charset="0"/>
                                </a:rPr>
                                <m:t>2</m:t>
                              </m:r>
                            </m:sub>
                          </m:sSub>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𝑛</m:t>
                              </m:r>
                            </m:e>
                            <m:sub>
                              <m:r>
                                <a:rPr lang="en-US" i="1">
                                  <a:solidFill>
                                    <a:srgbClr val="FF0000"/>
                                  </a:solidFill>
                                  <a:latin typeface="Cambria Math" panose="02040503050406030204" pitchFamily="18" charset="0"/>
                                </a:rPr>
                                <m:t>1</m:t>
                              </m:r>
                            </m:sub>
                          </m:sSub>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sSub>
                            <m:sSubPr>
                              <m:ctrlPr>
                                <a:rPr lang="en-US" i="1" smtClean="0">
                                  <a:solidFill>
                                    <a:srgbClr val="000000"/>
                                  </a:solidFill>
                                  <a:latin typeface="Cambria Math" panose="02040503050406030204" pitchFamily="18" charset="0"/>
                                  <a:ea typeface="Cambria Math" panose="02040503050406030204" pitchFamily="18" charset="0"/>
                                </a:rPr>
                              </m:ctrlPr>
                            </m:sSubPr>
                            <m:e>
                              <m:r>
                                <a:rPr lang="en-US" i="1" smtClean="0">
                                  <a:solidFill>
                                    <a:srgbClr val="000000"/>
                                  </a:solidFill>
                                  <a:latin typeface="Cambria Math" panose="02040503050406030204" pitchFamily="18" charset="0"/>
                                  <a:ea typeface="Cambria Math" panose="02040503050406030204" pitchFamily="18" charset="0"/>
                                </a:rPr>
                                <m:t>𝜇</m:t>
                              </m:r>
                            </m:e>
                            <m:sub>
                              <m:r>
                                <a:rPr lang="en-US" b="0" i="1" smtClean="0">
                                  <a:solidFill>
                                    <a:srgbClr val="000000"/>
                                  </a:solidFill>
                                  <a:latin typeface="Cambria Math" panose="02040503050406030204" pitchFamily="18" charset="0"/>
                                </a:rPr>
                                <m:t>𝑛</m:t>
                              </m:r>
                            </m:sub>
                          </m:sSub>
                          <m:r>
                            <a:rPr lang="en-US" i="1">
                              <a:solidFill>
                                <a:srgbClr val="000000"/>
                              </a:solidFill>
                              <a:latin typeface="Cambria Math" panose="02040503050406030204" pitchFamily="18" charset="0"/>
                            </a:rPr>
                            <m:t>𝑉</m:t>
                          </m:r>
                          <m:r>
                            <a:rPr lang="en-US" i="1">
                              <a:solidFill>
                                <a:srgbClr val="000000"/>
                              </a:solidFill>
                              <a:latin typeface="Cambria Math" panose="02040503050406030204" pitchFamily="18" charset="0"/>
                            </a:rPr>
                            <m:t>/</m:t>
                          </m:r>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𝐷</m:t>
                              </m:r>
                            </m:e>
                            <m:sub>
                              <m:r>
                                <a:rPr lang="en-US" b="0" i="1" smtClean="0">
                                  <a:solidFill>
                                    <a:srgbClr val="000000"/>
                                  </a:solidFill>
                                  <a:latin typeface="Cambria Math" panose="02040503050406030204" pitchFamily="18" charset="0"/>
                                </a:rPr>
                                <m:t>𝑛</m:t>
                              </m:r>
                            </m:sub>
                          </m:sSub>
                        </m:sup>
                      </m:sSup>
                    </m:oMath>
                  </m:oMathPara>
                </a14:m>
                <a:endParaRPr lang="en-US" dirty="0"/>
              </a:p>
            </p:txBody>
          </p:sp>
        </mc:Choice>
        <mc:Fallback xmlns="">
          <p:sp>
            <p:nvSpPr>
              <p:cNvPr id="38" name="Object 37">
                <a:extLst>
                  <a:ext uri="{FF2B5EF4-FFF2-40B4-BE49-F238E27FC236}">
                    <a16:creationId xmlns:a16="http://schemas.microsoft.com/office/drawing/2014/main" id="{F43CD14B-F3D8-4F56-B907-CCD9C9FAEFE0}"/>
                  </a:ext>
                </a:extLst>
              </p:cNvPr>
              <p:cNvSpPr txBox="1">
                <a:spLocks noRot="1" noChangeAspect="1" noMove="1" noResize="1" noEditPoints="1" noAdjustHandles="1" noChangeArrowheads="1" noChangeShapeType="1" noTextEdit="1"/>
              </p:cNvSpPr>
              <p:nvPr/>
            </p:nvSpPr>
            <p:spPr bwMode="auto">
              <a:xfrm>
                <a:off x="1242713" y="4382817"/>
                <a:ext cx="2704306" cy="863600"/>
              </a:xfrm>
              <a:prstGeom prst="rect">
                <a:avLst/>
              </a:prstGeom>
              <a:blipFill>
                <a:blip r:embed="rId19"/>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Object 38">
                <a:extLst>
                  <a:ext uri="{FF2B5EF4-FFF2-40B4-BE49-F238E27FC236}">
                    <a16:creationId xmlns:a16="http://schemas.microsoft.com/office/drawing/2014/main" id="{D1014A7A-DC9C-4F67-AE7A-7D02B8866A26}"/>
                  </a:ext>
                </a:extLst>
              </p:cNvPr>
              <p:cNvSpPr txBox="1"/>
              <p:nvPr/>
            </p:nvSpPr>
            <p:spPr bwMode="auto">
              <a:xfrm>
                <a:off x="5217809" y="1909304"/>
                <a:ext cx="3655476" cy="603044"/>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𝑛</m:t>
                          </m:r>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𝐶</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𝐶</m:t>
                              </m:r>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𝐹</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𝑘𝑇</m:t>
                          </m:r>
                        </m:sup>
                      </m:sSup>
                    </m:oMath>
                  </m:oMathPara>
                </a14:m>
                <a:endParaRPr lang="en-US" dirty="0"/>
              </a:p>
            </p:txBody>
          </p:sp>
        </mc:Choice>
        <mc:Fallback xmlns="">
          <p:sp>
            <p:nvSpPr>
              <p:cNvPr id="39" name="Object 38">
                <a:extLst>
                  <a:ext uri="{FF2B5EF4-FFF2-40B4-BE49-F238E27FC236}">
                    <a16:creationId xmlns:a16="http://schemas.microsoft.com/office/drawing/2014/main" id="{D1014A7A-DC9C-4F67-AE7A-7D02B8866A26}"/>
                  </a:ext>
                </a:extLst>
              </p:cNvPr>
              <p:cNvSpPr txBox="1">
                <a:spLocks noRot="1" noChangeAspect="1" noMove="1" noResize="1" noEditPoints="1" noAdjustHandles="1" noChangeArrowheads="1" noChangeShapeType="1" noTextEdit="1"/>
              </p:cNvSpPr>
              <p:nvPr/>
            </p:nvSpPr>
            <p:spPr bwMode="auto">
              <a:xfrm>
                <a:off x="5217809" y="1909304"/>
                <a:ext cx="3655476" cy="603044"/>
              </a:xfrm>
              <a:prstGeom prst="rect">
                <a:avLst/>
              </a:prstGeom>
              <a:blipFill>
                <a:blip r:embed="rId20"/>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Object 38">
                <a:extLst>
                  <a:ext uri="{FF2B5EF4-FFF2-40B4-BE49-F238E27FC236}">
                    <a16:creationId xmlns:a16="http://schemas.microsoft.com/office/drawing/2014/main" id="{560D900D-A88E-4611-B534-3794FA91F18B}"/>
                  </a:ext>
                </a:extLst>
              </p:cNvPr>
              <p:cNvSpPr txBox="1"/>
              <p:nvPr/>
            </p:nvSpPr>
            <p:spPr bwMode="auto">
              <a:xfrm>
                <a:off x="5844356" y="4322600"/>
                <a:ext cx="5826193" cy="1030045"/>
              </a:xfrm>
              <a:prstGeom prst="rect">
                <a:avLst/>
              </a:prstGeom>
              <a:solidFill>
                <a:schemeClr val="bg1"/>
              </a:solidFill>
              <a:ln>
                <a:noFill/>
              </a:ln>
              <a:effectLst/>
            </p:spPr>
            <p:txBody>
              <a:bodyPr>
                <a:normAutofit fontScale="85000" lnSpcReduction="10000"/>
              </a:bodyPr>
              <a:lstStyle/>
              <a:p>
                <a:pPr/>
                <a14:m>
                  <m:oMathPara xmlns:m="http://schemas.openxmlformats.org/officeDocument/2006/math">
                    <m:oMathParaPr>
                      <m:jc m:val="left"/>
                    </m:oMathParaPr>
                    <m:oMath>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𝑛</m:t>
                              </m:r>
                            </m:e>
                            <m:sub>
                              <m:r>
                                <a:rPr lang="en-US" i="1">
                                  <a:solidFill>
                                    <a:srgbClr val="000000"/>
                                  </a:solidFill>
                                  <a:latin typeface="Cambria Math" panose="02040503050406030204" pitchFamily="18" charset="0"/>
                                </a:rPr>
                                <m:t>2</m:t>
                              </m:r>
                            </m:sub>
                          </m:sSub>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𝑛</m:t>
                              </m:r>
                            </m:e>
                            <m:sub>
                              <m:r>
                                <a:rPr lang="en-US" i="1">
                                  <a:solidFill>
                                    <a:srgbClr val="FF0000"/>
                                  </a:solidFill>
                                  <a:latin typeface="Cambria Math" panose="02040503050406030204" pitchFamily="18" charset="0"/>
                                </a:rPr>
                                <m:t>1</m:t>
                              </m:r>
                            </m:sub>
                          </m:sSub>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𝐶</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𝐶</m:t>
                                  </m:r>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𝐹</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𝑘𝑇</m:t>
                              </m:r>
                            </m:sup>
                          </m:sSup>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𝐶</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r>
                                <a:rPr lang="en-US" i="1">
                                  <a:solidFill>
                                    <a:srgbClr val="00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𝐸</m:t>
                                  </m:r>
                                </m:e>
                                <m:sub>
                                  <m:r>
                                    <a:rPr lang="en-US" i="1">
                                      <a:solidFill>
                                        <a:srgbClr val="FF0000"/>
                                      </a:solidFill>
                                      <a:latin typeface="Cambria Math" panose="02040503050406030204" pitchFamily="18" charset="0"/>
                                    </a:rPr>
                                    <m:t>𝐶</m:t>
                                  </m:r>
                                  <m:r>
                                    <a:rPr lang="en-US" i="1">
                                      <a:solidFill>
                                        <a:srgbClr val="FF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𝐹</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𝑘𝑇</m:t>
                              </m:r>
                            </m:sup>
                          </m:sSup>
                        </m:den>
                      </m:f>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𝐶</m:t>
                              </m:r>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𝐶</m:t>
                              </m:r>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𝑘𝑇</m:t>
                          </m:r>
                        </m:sup>
                      </m:sSup>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r>
                            <a:rPr lang="en-US" i="1">
                              <a:solidFill>
                                <a:srgbClr val="000000"/>
                              </a:solidFill>
                              <a:latin typeface="Cambria Math" panose="02040503050406030204" pitchFamily="18" charset="0"/>
                            </a:rPr>
                            <m:t>𝑞𝑉</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𝑘𝑇</m:t>
                          </m:r>
                        </m:sup>
                      </m:sSup>
                    </m:oMath>
                  </m:oMathPara>
                </a14:m>
                <a:endParaRPr lang="en-US" dirty="0"/>
              </a:p>
            </p:txBody>
          </p:sp>
        </mc:Choice>
        <mc:Fallback xmlns="">
          <p:sp>
            <p:nvSpPr>
              <p:cNvPr id="40" name="Object 38">
                <a:extLst>
                  <a:ext uri="{FF2B5EF4-FFF2-40B4-BE49-F238E27FC236}">
                    <a16:creationId xmlns:a16="http://schemas.microsoft.com/office/drawing/2014/main" id="{560D900D-A88E-4611-B534-3794FA91F18B}"/>
                  </a:ext>
                </a:extLst>
              </p:cNvPr>
              <p:cNvSpPr txBox="1">
                <a:spLocks noRot="1" noChangeAspect="1" noMove="1" noResize="1" noEditPoints="1" noAdjustHandles="1" noChangeArrowheads="1" noChangeShapeType="1" noTextEdit="1"/>
              </p:cNvSpPr>
              <p:nvPr/>
            </p:nvSpPr>
            <p:spPr bwMode="auto">
              <a:xfrm>
                <a:off x="5844356" y="4322600"/>
                <a:ext cx="5826193" cy="1030045"/>
              </a:xfrm>
              <a:prstGeom prst="rect">
                <a:avLst/>
              </a:prstGeom>
              <a:blipFill>
                <a:blip r:embed="rId21"/>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Object 38">
                <a:extLst>
                  <a:ext uri="{FF2B5EF4-FFF2-40B4-BE49-F238E27FC236}">
                    <a16:creationId xmlns:a16="http://schemas.microsoft.com/office/drawing/2014/main" id="{D1AE14F3-8599-46E1-A4AA-06035E61A306}"/>
                  </a:ext>
                </a:extLst>
              </p:cNvPr>
              <p:cNvSpPr txBox="1"/>
              <p:nvPr/>
            </p:nvSpPr>
            <p:spPr bwMode="auto">
              <a:xfrm>
                <a:off x="9199882" y="2045008"/>
                <a:ext cx="3655476" cy="603044"/>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𝑛</m:t>
                          </m:r>
                        </m:e>
                        <m:sub>
                          <m:r>
                            <a:rPr lang="en-US" b="0" i="1" smtClean="0">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𝐶</m:t>
                          </m:r>
                        </m:sub>
                      </m:sSub>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𝐶</m:t>
                              </m:r>
                              <m:r>
                                <a:rPr lang="en-US" b="0" i="1" smtClean="0">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𝐸</m:t>
                              </m:r>
                            </m:e>
                            <m:sub>
                              <m:r>
                                <a:rPr lang="en-US" i="1">
                                  <a:solidFill>
                                    <a:srgbClr val="000000"/>
                                  </a:solidFill>
                                  <a:latin typeface="Cambria Math" panose="02040503050406030204" pitchFamily="18" charset="0"/>
                                </a:rPr>
                                <m:t>𝐹</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𝑘𝑇</m:t>
                          </m:r>
                        </m:sup>
                      </m:sSup>
                    </m:oMath>
                  </m:oMathPara>
                </a14:m>
                <a:endParaRPr lang="en-US" dirty="0"/>
              </a:p>
            </p:txBody>
          </p:sp>
        </mc:Choice>
        <mc:Fallback xmlns="">
          <p:sp>
            <p:nvSpPr>
              <p:cNvPr id="41" name="Object 38">
                <a:extLst>
                  <a:ext uri="{FF2B5EF4-FFF2-40B4-BE49-F238E27FC236}">
                    <a16:creationId xmlns:a16="http://schemas.microsoft.com/office/drawing/2014/main" id="{D1AE14F3-8599-46E1-A4AA-06035E61A306}"/>
                  </a:ext>
                </a:extLst>
              </p:cNvPr>
              <p:cNvSpPr txBox="1">
                <a:spLocks noRot="1" noChangeAspect="1" noMove="1" noResize="1" noEditPoints="1" noAdjustHandles="1" noChangeArrowheads="1" noChangeShapeType="1" noTextEdit="1"/>
              </p:cNvSpPr>
              <p:nvPr/>
            </p:nvSpPr>
            <p:spPr bwMode="auto">
              <a:xfrm>
                <a:off x="9199882" y="2045008"/>
                <a:ext cx="3655476" cy="603044"/>
              </a:xfrm>
              <a:prstGeom prst="rect">
                <a:avLst/>
              </a:prstGeom>
              <a:blipFill>
                <a:blip r:embed="rId2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Object 38">
                <a:extLst>
                  <a:ext uri="{FF2B5EF4-FFF2-40B4-BE49-F238E27FC236}">
                    <a16:creationId xmlns:a16="http://schemas.microsoft.com/office/drawing/2014/main" id="{91B8E8C3-04C9-4BFB-B177-F6C13F25B468}"/>
                  </a:ext>
                </a:extLst>
              </p:cNvPr>
              <p:cNvSpPr txBox="1"/>
              <p:nvPr/>
            </p:nvSpPr>
            <p:spPr bwMode="auto">
              <a:xfrm>
                <a:off x="989758" y="5246417"/>
                <a:ext cx="3295463" cy="1030045"/>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m:r>
                        <m:rPr>
                          <m:sty m:val="p"/>
                        </m:rPr>
                        <a:rPr lang="en-US" b="0" i="0" smtClean="0">
                          <a:solidFill>
                            <a:srgbClr val="000000"/>
                          </a:solidFill>
                          <a:latin typeface="Cambria Math" panose="02040503050406030204" pitchFamily="18" charset="0"/>
                        </a:rPr>
                        <m:t>ln</m:t>
                      </m:r>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𝑛</m:t>
                                  </m:r>
                                </m:e>
                                <m:sub>
                                  <m:r>
                                    <a:rPr lang="en-US" i="1">
                                      <a:solidFill>
                                        <a:srgbClr val="000000"/>
                                      </a:solidFill>
                                      <a:latin typeface="Cambria Math" panose="02040503050406030204" pitchFamily="18" charset="0"/>
                                    </a:rPr>
                                    <m:t>2</m:t>
                                  </m:r>
                                </m:sub>
                              </m:sSub>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𝑛</m:t>
                                  </m:r>
                                </m:e>
                                <m:sub>
                                  <m:r>
                                    <a:rPr lang="en-US" i="1">
                                      <a:solidFill>
                                        <a:srgbClr val="FF0000"/>
                                      </a:solidFill>
                                      <a:latin typeface="Cambria Math" panose="02040503050406030204" pitchFamily="18" charset="0"/>
                                    </a:rPr>
                                    <m:t>1</m:t>
                                  </m:r>
                                </m:sub>
                              </m:sSub>
                            </m:den>
                          </m:f>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ea typeface="Cambria Math" panose="02040503050406030204" pitchFamily="18" charset="0"/>
                                </a:rPr>
                              </m:ctrlPr>
                            </m:sSubPr>
                            <m:e>
                              <m:r>
                                <a:rPr lang="en-US" i="1">
                                  <a:solidFill>
                                    <a:srgbClr val="000000"/>
                                  </a:solidFill>
                                  <a:latin typeface="Cambria Math" panose="02040503050406030204" pitchFamily="18" charset="0"/>
                                  <a:ea typeface="Cambria Math" panose="02040503050406030204" pitchFamily="18" charset="0"/>
                                </a:rPr>
                                <m:t>𝜇</m:t>
                              </m:r>
                            </m:e>
                            <m:sub>
                              <m:r>
                                <a:rPr lang="en-US" i="1">
                                  <a:solidFill>
                                    <a:srgbClr val="000000"/>
                                  </a:solidFill>
                                  <a:latin typeface="Cambria Math" panose="02040503050406030204" pitchFamily="18" charset="0"/>
                                </a:rPr>
                                <m:t>𝑛</m:t>
                              </m:r>
                            </m:sub>
                          </m:sSub>
                          <m:r>
                            <a:rPr lang="en-US" i="1">
                              <a:solidFill>
                                <a:srgbClr val="000000"/>
                              </a:solidFill>
                              <a:latin typeface="Cambria Math" panose="02040503050406030204" pitchFamily="18" charset="0"/>
                            </a:rPr>
                            <m:t>𝑉</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𝑛</m:t>
                              </m:r>
                            </m:sub>
                          </m:sSub>
                        </m:den>
                      </m:f>
                      <m:r>
                        <a:rPr lang="en-US" b="0"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𝑞𝑉</m:t>
                          </m:r>
                        </m:num>
                        <m:den>
                          <m:r>
                            <a:rPr lang="en-US" i="1">
                              <a:solidFill>
                                <a:srgbClr val="000000"/>
                              </a:solidFill>
                              <a:latin typeface="Cambria Math" panose="02040503050406030204" pitchFamily="18" charset="0"/>
                            </a:rPr>
                            <m:t>𝑘𝑇</m:t>
                          </m:r>
                        </m:den>
                      </m:f>
                    </m:oMath>
                  </m:oMathPara>
                </a14:m>
                <a:endParaRPr lang="en-US" dirty="0"/>
              </a:p>
            </p:txBody>
          </p:sp>
        </mc:Choice>
        <mc:Fallback xmlns="">
          <p:sp>
            <p:nvSpPr>
              <p:cNvPr id="42" name="Object 38">
                <a:extLst>
                  <a:ext uri="{FF2B5EF4-FFF2-40B4-BE49-F238E27FC236}">
                    <a16:creationId xmlns:a16="http://schemas.microsoft.com/office/drawing/2014/main" id="{91B8E8C3-04C9-4BFB-B177-F6C13F25B468}"/>
                  </a:ext>
                </a:extLst>
              </p:cNvPr>
              <p:cNvSpPr txBox="1">
                <a:spLocks noRot="1" noChangeAspect="1" noMove="1" noResize="1" noEditPoints="1" noAdjustHandles="1" noChangeArrowheads="1" noChangeShapeType="1" noTextEdit="1"/>
              </p:cNvSpPr>
              <p:nvPr/>
            </p:nvSpPr>
            <p:spPr bwMode="auto">
              <a:xfrm>
                <a:off x="989758" y="5246417"/>
                <a:ext cx="3295463" cy="1030045"/>
              </a:xfrm>
              <a:prstGeom prst="rect">
                <a:avLst/>
              </a:prstGeom>
              <a:blipFill>
                <a:blip r:embed="rId2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Object 11">
                <a:extLst>
                  <a:ext uri="{FF2B5EF4-FFF2-40B4-BE49-F238E27FC236}">
                    <a16:creationId xmlns:a16="http://schemas.microsoft.com/office/drawing/2014/main" id="{A6019E7E-74F8-46C9-849C-FF9FAA8886B4}"/>
                  </a:ext>
                </a:extLst>
              </p:cNvPr>
              <p:cNvSpPr txBox="1"/>
              <p:nvPr/>
            </p:nvSpPr>
            <p:spPr bwMode="auto">
              <a:xfrm>
                <a:off x="4538176" y="5195077"/>
                <a:ext cx="2498703" cy="1311275"/>
              </a:xfrm>
              <a:prstGeom prst="rect">
                <a:avLst/>
              </a:prstGeom>
              <a:noFill/>
              <a:ln>
                <a:noFill/>
              </a:ln>
              <a:effectLst/>
            </p:spPr>
            <p:txBody>
              <a:bodyPr>
                <a:normAutofit/>
              </a:bodyPr>
              <a:lstStyle/>
              <a:p>
                <a:pPr/>
                <a14:m>
                  <m:oMathPara xmlns:m="http://schemas.openxmlformats.org/officeDocument/2006/math">
                    <m:oMathParaPr>
                      <m:jc m:val="left"/>
                    </m:oMathParaPr>
                    <m:oMath>
                      <m:f>
                        <m:fPr>
                          <m:ctrlPr>
                            <a:rPr lang="en-US"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𝐷</m:t>
                          </m:r>
                        </m:num>
                        <m:den>
                          <m:r>
                            <a:rPr lang="en-US" sz="3200" i="1">
                              <a:solidFill>
                                <a:srgbClr val="000000"/>
                              </a:solidFill>
                              <a:latin typeface="Cambria Math" panose="02040503050406030204" pitchFamily="18" charset="0"/>
                            </a:rPr>
                            <m:t>𝜇</m:t>
                          </m:r>
                        </m:den>
                      </m:f>
                      <m:r>
                        <a:rPr lang="en-US" sz="3200" i="1">
                          <a:solidFill>
                            <a:srgbClr val="000000"/>
                          </a:solidFill>
                          <a:latin typeface="Cambria Math" panose="02040503050406030204" pitchFamily="18" charset="0"/>
                        </a:rPr>
                        <m:t>=</m:t>
                      </m:r>
                      <m:f>
                        <m:fPr>
                          <m:ctrlPr>
                            <a:rPr lang="en-US" sz="3200" i="1">
                              <a:solidFill>
                                <a:srgbClr val="000000"/>
                              </a:solidFill>
                              <a:latin typeface="Cambria Math" panose="02040503050406030204" pitchFamily="18" charset="0"/>
                            </a:rPr>
                          </m:ctrlPr>
                        </m:fPr>
                        <m:num>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𝑘</m:t>
                              </m:r>
                            </m:e>
                            <m:sub>
                              <m:r>
                                <a:rPr lang="en-US" sz="3200" i="1">
                                  <a:solidFill>
                                    <a:srgbClr val="000000"/>
                                  </a:solidFill>
                                  <a:latin typeface="Cambria Math" panose="02040503050406030204" pitchFamily="18" charset="0"/>
                                </a:rPr>
                                <m:t>𝐵</m:t>
                              </m:r>
                            </m:sub>
                          </m:sSub>
                          <m:r>
                            <a:rPr lang="en-US" sz="3200" i="1">
                              <a:solidFill>
                                <a:srgbClr val="000000"/>
                              </a:solidFill>
                              <a:latin typeface="Cambria Math" panose="02040503050406030204" pitchFamily="18" charset="0"/>
                            </a:rPr>
                            <m:t>𝑇</m:t>
                          </m:r>
                        </m:num>
                        <m:den>
                          <m:r>
                            <a:rPr lang="en-US" sz="3200" i="1">
                              <a:solidFill>
                                <a:srgbClr val="000000"/>
                              </a:solidFill>
                              <a:latin typeface="Cambria Math" panose="02040503050406030204" pitchFamily="18" charset="0"/>
                            </a:rPr>
                            <m:t>𝑞</m:t>
                          </m:r>
                        </m:den>
                      </m:f>
                    </m:oMath>
                  </m:oMathPara>
                </a14:m>
                <a:endParaRPr lang="en-US" sz="3200" dirty="0"/>
              </a:p>
            </p:txBody>
          </p:sp>
        </mc:Choice>
        <mc:Fallback xmlns="">
          <p:sp>
            <p:nvSpPr>
              <p:cNvPr id="43" name="Object 11">
                <a:extLst>
                  <a:ext uri="{FF2B5EF4-FFF2-40B4-BE49-F238E27FC236}">
                    <a16:creationId xmlns:a16="http://schemas.microsoft.com/office/drawing/2014/main" id="{A6019E7E-74F8-46C9-849C-FF9FAA8886B4}"/>
                  </a:ext>
                </a:extLst>
              </p:cNvPr>
              <p:cNvSpPr txBox="1">
                <a:spLocks noRot="1" noChangeAspect="1" noMove="1" noResize="1" noEditPoints="1" noAdjustHandles="1" noChangeArrowheads="1" noChangeShapeType="1" noTextEdit="1"/>
              </p:cNvSpPr>
              <p:nvPr/>
            </p:nvSpPr>
            <p:spPr bwMode="auto">
              <a:xfrm>
                <a:off x="4538176" y="5195077"/>
                <a:ext cx="2498703" cy="1311275"/>
              </a:xfrm>
              <a:prstGeom prst="rect">
                <a:avLst/>
              </a:prstGeom>
              <a:blipFill>
                <a:blip r:embed="rId24"/>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25">
            <p14:nvContentPartPr>
              <p14:cNvPr id="4" name="Ink 3"/>
              <p14:cNvContentPartPr/>
              <p14:nvPr/>
            </p14:nvContentPartPr>
            <p14:xfrm>
              <a:off x="857520" y="1054080"/>
              <a:ext cx="11183400" cy="5231880"/>
            </p14:xfrm>
          </p:contentPart>
        </mc:Choice>
        <mc:Fallback xmlns="">
          <p:pic>
            <p:nvPicPr>
              <p:cNvPr id="4" name="Ink 3"/>
              <p:cNvPicPr/>
              <p:nvPr/>
            </p:nvPicPr>
            <p:blipFill>
              <a:blip r:embed="rId26"/>
              <a:stretch>
                <a:fillRect/>
              </a:stretch>
            </p:blipFill>
            <p:spPr>
              <a:xfrm>
                <a:off x="849960" y="1044360"/>
                <a:ext cx="11202480" cy="5252400"/>
              </a:xfrm>
              <a:prstGeom prst="rect">
                <a:avLst/>
              </a:prstGeom>
            </p:spPr>
          </p:pic>
        </mc:Fallback>
      </mc:AlternateContent>
    </p:spTree>
    <p:extLst>
      <p:ext uri="{BB962C8B-B14F-4D97-AF65-F5344CB8AC3E}">
        <p14:creationId xmlns:p14="http://schemas.microsoft.com/office/powerpoint/2010/main" val="213979032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par>
                                <p:cTn id="23" presetID="10" presetClass="entr" presetSubtype="0" fill="hold" nodeType="withEffect">
                                  <p:stCondLst>
                                    <p:cond delay="0"/>
                                  </p:stCondLst>
                                  <p:childTnLst>
                                    <p:set>
                                      <p:cBhvr>
                                        <p:cTn id="24" dur="1" fill="hold">
                                          <p:stCondLst>
                                            <p:cond delay="0"/>
                                          </p:stCondLst>
                                        </p:cTn>
                                        <p:tgtEl>
                                          <p:spTgt spid="2630678"/>
                                        </p:tgtEl>
                                        <p:attrNameLst>
                                          <p:attrName>style.visibility</p:attrName>
                                        </p:attrNameLst>
                                      </p:cBhvr>
                                      <p:to>
                                        <p:strVal val="visible"/>
                                      </p:to>
                                    </p:set>
                                    <p:animEffect transition="in" filter="fade">
                                      <p:cBhvr>
                                        <p:cTn id="25" dur="500"/>
                                        <p:tgtEl>
                                          <p:spTgt spid="263067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630679"/>
                                        </p:tgtEl>
                                        <p:attrNameLst>
                                          <p:attrName>style.visibility</p:attrName>
                                        </p:attrNameLst>
                                      </p:cBhvr>
                                      <p:to>
                                        <p:strVal val="visible"/>
                                      </p:to>
                                    </p:set>
                                    <p:animEffect transition="in" filter="fade">
                                      <p:cBhvr>
                                        <p:cTn id="30" dur="500"/>
                                        <p:tgtEl>
                                          <p:spTgt spid="263067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7" grpId="0"/>
      <p:bldP spid="38" grpId="0" animBg="1"/>
      <p:bldP spid="39" grpId="0"/>
      <p:bldP spid="40" grpId="0" animBg="1"/>
      <p:bldP spid="41" grpId="0"/>
      <p:bldP spid="42" grpId="0" animBg="1"/>
      <p:bldP spid="4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0">
            <a:extLst>
              <a:ext uri="{FF2B5EF4-FFF2-40B4-BE49-F238E27FC236}">
                <a16:creationId xmlns:a16="http://schemas.microsoft.com/office/drawing/2014/main" id="{C2859C44-5A24-BA40-9FCC-06BBD1B1F480}"/>
              </a:ext>
            </a:extLst>
          </p:cNvPr>
          <p:cNvSpPr>
            <a:spLocks noChangeShapeType="1"/>
          </p:cNvSpPr>
          <p:nvPr/>
        </p:nvSpPr>
        <p:spPr bwMode="auto">
          <a:xfrm flipV="1">
            <a:off x="4040450" y="7467600"/>
            <a:ext cx="2971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a:extLst>
              <a:ext uri="{FF2B5EF4-FFF2-40B4-BE49-F238E27FC236}">
                <a16:creationId xmlns:a16="http://schemas.microsoft.com/office/drawing/2014/main" id="{76AF85E9-111E-E74B-A879-DB8DEFD0D512}"/>
              </a:ext>
            </a:extLst>
          </p:cNvPr>
          <p:cNvSpPr>
            <a:spLocks noGrp="1"/>
          </p:cNvSpPr>
          <p:nvPr>
            <p:ph type="title"/>
          </p:nvPr>
        </p:nvSpPr>
        <p:spPr/>
        <p:txBody>
          <a:bodyPr/>
          <a:lstStyle/>
          <a:p>
            <a:r>
              <a:rPr lang="en-US" dirty="0"/>
              <a:t>Section 17</a:t>
            </a:r>
            <a:br>
              <a:rPr lang="en-US" dirty="0"/>
            </a:br>
            <a:r>
              <a:rPr lang="en-US" dirty="0"/>
              <a:t>Intro to Transport – Drift, Mobility, Diffusion, Einstein Relationship</a:t>
            </a:r>
          </a:p>
        </p:txBody>
      </p:sp>
      <p:sp>
        <p:nvSpPr>
          <p:cNvPr id="27" name="Rectangle 8">
            <a:extLst>
              <a:ext uri="{FF2B5EF4-FFF2-40B4-BE49-F238E27FC236}">
                <a16:creationId xmlns:a16="http://schemas.microsoft.com/office/drawing/2014/main" id="{02050777-CCD9-CC47-80EF-78B8E91818F5}"/>
              </a:ext>
            </a:extLst>
          </p:cNvPr>
          <p:cNvSpPr txBox="1">
            <a:spLocks noChangeArrowheads="1"/>
          </p:cNvSpPr>
          <p:nvPr/>
        </p:nvSpPr>
        <p:spPr>
          <a:xfrm>
            <a:off x="498486" y="1981200"/>
            <a:ext cx="8722180" cy="2675924"/>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17.1 Drift Current </a:t>
            </a:r>
          </a:p>
          <a:p>
            <a:r>
              <a:rPr lang="en-US" sz="2400" dirty="0"/>
              <a:t>17.2 Mobility</a:t>
            </a:r>
          </a:p>
          <a:p>
            <a:pPr lvl="1"/>
            <a:r>
              <a:rPr lang="en-US" dirty="0"/>
              <a:t>Matthiessen Rule </a:t>
            </a:r>
          </a:p>
          <a:p>
            <a:pPr lvl="1"/>
            <a:r>
              <a:rPr lang="en-US" dirty="0"/>
              <a:t>High Field Effects </a:t>
            </a:r>
          </a:p>
          <a:p>
            <a:pPr lvl="1"/>
            <a:r>
              <a:rPr lang="en-US" dirty="0"/>
              <a:t>Mobility Measurement</a:t>
            </a:r>
          </a:p>
          <a:p>
            <a:r>
              <a:rPr lang="en-US" sz="2400" dirty="0"/>
              <a:t>17.3 Carrier Concentration from Hall Effect</a:t>
            </a:r>
          </a:p>
          <a:p>
            <a:r>
              <a:rPr lang="en-US" sz="2400" dirty="0"/>
              <a:t>17.4 Physics of diffusion – Einstein Relationship</a:t>
            </a:r>
          </a:p>
        </p:txBody>
      </p:sp>
      <p:sp>
        <p:nvSpPr>
          <p:cNvPr id="29" name="Rounded Rectangle 28">
            <a:extLst>
              <a:ext uri="{FF2B5EF4-FFF2-40B4-BE49-F238E27FC236}">
                <a16:creationId xmlns:a16="http://schemas.microsoft.com/office/drawing/2014/main" id="{0468836B-55A9-204A-BAC2-16B76BD063C6}"/>
              </a:ext>
            </a:extLst>
          </p:cNvPr>
          <p:cNvSpPr/>
          <p:nvPr/>
        </p:nvSpPr>
        <p:spPr>
          <a:xfrm rot="16200000">
            <a:off x="-1128" y="2069474"/>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0" name="Rounded Rectangle 19">
            <a:extLst>
              <a:ext uri="{FF2B5EF4-FFF2-40B4-BE49-F238E27FC236}">
                <a16:creationId xmlns:a16="http://schemas.microsoft.com/office/drawing/2014/main" id="{4F01A141-9E0D-1D44-9376-1D8D2CFD5ADF}"/>
              </a:ext>
            </a:extLst>
          </p:cNvPr>
          <p:cNvSpPr/>
          <p:nvPr/>
        </p:nvSpPr>
        <p:spPr>
          <a:xfrm rot="16200000">
            <a:off x="-565864" y="3167609"/>
            <a:ext cx="1586672"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3" name="Rounded Rectangle 22">
            <a:extLst>
              <a:ext uri="{FF2B5EF4-FFF2-40B4-BE49-F238E27FC236}">
                <a16:creationId xmlns:a16="http://schemas.microsoft.com/office/drawing/2014/main" id="{C3D8756F-BFCE-FE49-A327-C8AF3B6902F1}"/>
              </a:ext>
            </a:extLst>
          </p:cNvPr>
          <p:cNvSpPr/>
          <p:nvPr/>
        </p:nvSpPr>
        <p:spPr>
          <a:xfrm rot="16200000">
            <a:off x="-1128" y="42792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4" name="Rounded Rectangle 23">
            <a:extLst>
              <a:ext uri="{FF2B5EF4-FFF2-40B4-BE49-F238E27FC236}">
                <a16:creationId xmlns:a16="http://schemas.microsoft.com/office/drawing/2014/main" id="{F5545C51-2FD5-E54B-807D-8075D3A14FA0}"/>
              </a:ext>
            </a:extLst>
          </p:cNvPr>
          <p:cNvSpPr/>
          <p:nvPr/>
        </p:nvSpPr>
        <p:spPr>
          <a:xfrm rot="16200000">
            <a:off x="-1128" y="4736475"/>
            <a:ext cx="457199" cy="433051"/>
          </a:xfrm>
          <a:prstGeom prst="round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Vid</a:t>
            </a:r>
          </a:p>
        </p:txBody>
      </p:sp>
      <p:sp>
        <p:nvSpPr>
          <p:cNvPr id="25" name="Text Box 21">
            <a:extLst>
              <a:ext uri="{FF2B5EF4-FFF2-40B4-BE49-F238E27FC236}">
                <a16:creationId xmlns:a16="http://schemas.microsoft.com/office/drawing/2014/main" id="{B0FC991B-3289-794C-B5A4-912444A9DAD5}"/>
              </a:ext>
            </a:extLst>
          </p:cNvPr>
          <p:cNvSpPr txBox="1">
            <a:spLocks noChangeArrowheads="1"/>
          </p:cNvSpPr>
          <p:nvPr/>
        </p:nvSpPr>
        <p:spPr bwMode="auto">
          <a:xfrm>
            <a:off x="6226241" y="892904"/>
            <a:ext cx="2705385" cy="954107"/>
          </a:xfrm>
          <a:prstGeom prst="rect">
            <a:avLst/>
          </a:prstGeom>
          <a:noFill/>
          <a:ln w="5715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dirty="0"/>
              <a:t>Transport with scattering, </a:t>
            </a:r>
            <a:br>
              <a:rPr lang="en-US" altLang="en-US" sz="1400" b="1" dirty="0"/>
            </a:br>
            <a:r>
              <a:rPr lang="en-US" altLang="en-US" sz="1400" b="1" dirty="0"/>
              <a:t>non-equilibrium Stat. Mech. </a:t>
            </a:r>
          </a:p>
          <a:p>
            <a:pPr marL="285750" indent="-285750" eaLnBrk="1" hangingPunct="1">
              <a:buFont typeface="Arial" panose="020B0604020202020204" pitchFamily="34" charset="0"/>
              <a:buChar char="•"/>
            </a:pPr>
            <a:r>
              <a:rPr lang="en-US" altLang="en-US" sz="1400" dirty="0"/>
              <a:t>Drift-diffusion equation with recombination-generation</a:t>
            </a:r>
          </a:p>
        </p:txBody>
      </p:sp>
      <p:sp>
        <p:nvSpPr>
          <p:cNvPr id="48" name="TextBox 47">
            <a:extLst>
              <a:ext uri="{FF2B5EF4-FFF2-40B4-BE49-F238E27FC236}">
                <a16:creationId xmlns:a16="http://schemas.microsoft.com/office/drawing/2014/main" id="{3355CD9D-6858-FD44-B6BB-D883E3D8A1C7}"/>
              </a:ext>
            </a:extLst>
          </p:cNvPr>
          <p:cNvSpPr txBox="1"/>
          <p:nvPr/>
        </p:nvSpPr>
        <p:spPr>
          <a:xfrm>
            <a:off x="3746792" y="762000"/>
            <a:ext cx="1125629" cy="400110"/>
          </a:xfrm>
          <a:prstGeom prst="rect">
            <a:avLst/>
          </a:prstGeom>
          <a:noFill/>
        </p:spPr>
        <p:txBody>
          <a:bodyPr wrap="none" rtlCol="0">
            <a:spAutoFit/>
          </a:bodyPr>
          <a:lstStyle/>
          <a:p>
            <a:r>
              <a:rPr lang="en-US" sz="2000" dirty="0"/>
              <a:t>I = G </a:t>
            </a:r>
            <a:r>
              <a:rPr lang="en-US" sz="1600" baseline="30000" dirty="0"/>
              <a:t>x</a:t>
            </a:r>
            <a:r>
              <a:rPr lang="en-US" sz="2000" dirty="0"/>
              <a:t> V</a:t>
            </a:r>
          </a:p>
        </p:txBody>
      </p:sp>
      <p:grpSp>
        <p:nvGrpSpPr>
          <p:cNvPr id="49" name="Group 48">
            <a:extLst>
              <a:ext uri="{FF2B5EF4-FFF2-40B4-BE49-F238E27FC236}">
                <a16:creationId xmlns:a16="http://schemas.microsoft.com/office/drawing/2014/main" id="{554B9A21-E3F9-B74B-9A90-F7942D62CBD0}"/>
              </a:ext>
            </a:extLst>
          </p:cNvPr>
          <p:cNvGrpSpPr/>
          <p:nvPr/>
        </p:nvGrpSpPr>
        <p:grpSpPr>
          <a:xfrm>
            <a:off x="3505200" y="1069908"/>
            <a:ext cx="2417732" cy="922885"/>
            <a:chOff x="5074901" y="1279718"/>
            <a:chExt cx="2417732" cy="922885"/>
          </a:xfrm>
        </p:grpSpPr>
        <p:sp>
          <p:nvSpPr>
            <p:cNvPr id="50" name="Line 15">
              <a:extLst>
                <a:ext uri="{FF2B5EF4-FFF2-40B4-BE49-F238E27FC236}">
                  <a16:creationId xmlns:a16="http://schemas.microsoft.com/office/drawing/2014/main" id="{3912A886-1DAC-6B49-AF99-5D6EFD33081B}"/>
                </a:ext>
              </a:extLst>
            </p:cNvPr>
            <p:cNvSpPr>
              <a:spLocks noChangeShapeType="1"/>
            </p:cNvSpPr>
            <p:nvPr/>
          </p:nvSpPr>
          <p:spPr bwMode="auto">
            <a:xfrm flipH="1" flipV="1">
              <a:off x="6224032" y="1661694"/>
              <a:ext cx="29147" cy="31403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2" name="Text Box 16">
              <a:extLst>
                <a:ext uri="{FF2B5EF4-FFF2-40B4-BE49-F238E27FC236}">
                  <a16:creationId xmlns:a16="http://schemas.microsoft.com/office/drawing/2014/main" id="{72D8CFC7-E2C6-AC49-92A7-507C511A4603}"/>
                </a:ext>
              </a:extLst>
            </p:cNvPr>
            <p:cNvSpPr txBox="1">
              <a:spLocks noChangeArrowheads="1"/>
            </p:cNvSpPr>
            <p:nvPr/>
          </p:nvSpPr>
          <p:spPr bwMode="auto">
            <a:xfrm>
              <a:off x="5830091" y="1861430"/>
              <a:ext cx="833883"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density</a:t>
              </a:r>
            </a:p>
          </p:txBody>
        </p:sp>
        <p:sp>
          <p:nvSpPr>
            <p:cNvPr id="53" name="Line 17">
              <a:extLst>
                <a:ext uri="{FF2B5EF4-FFF2-40B4-BE49-F238E27FC236}">
                  <a16:creationId xmlns:a16="http://schemas.microsoft.com/office/drawing/2014/main" id="{70632E4B-CDE7-7249-AF4D-385C1708F615}"/>
                </a:ext>
              </a:extLst>
            </p:cNvPr>
            <p:cNvSpPr>
              <a:spLocks noChangeShapeType="1"/>
            </p:cNvSpPr>
            <p:nvPr/>
          </p:nvSpPr>
          <p:spPr bwMode="auto">
            <a:xfrm flipH="1" flipV="1">
              <a:off x="6587107" y="1649546"/>
              <a:ext cx="383071" cy="270524"/>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4" name="Text Box 18">
              <a:extLst>
                <a:ext uri="{FF2B5EF4-FFF2-40B4-BE49-F238E27FC236}">
                  <a16:creationId xmlns:a16="http://schemas.microsoft.com/office/drawing/2014/main" id="{45EB348A-E997-8441-910A-E0EFCD0152D5}"/>
                </a:ext>
              </a:extLst>
            </p:cNvPr>
            <p:cNvSpPr txBox="1">
              <a:spLocks noChangeArrowheads="1"/>
            </p:cNvSpPr>
            <p:nvPr/>
          </p:nvSpPr>
          <p:spPr bwMode="auto">
            <a:xfrm>
              <a:off x="6625088" y="1864049"/>
              <a:ext cx="867545" cy="338554"/>
            </a:xfrm>
            <a:prstGeom prst="rect">
              <a:avLst/>
            </a:prstGeom>
            <a:noFill/>
            <a:ln w="9525">
              <a:noFill/>
              <a:miter lim="800000"/>
              <a:headEnd/>
              <a:tailEnd/>
            </a:ln>
            <a:effectLst/>
          </p:spPr>
          <p:txBody>
            <a:bodyPr wrap="none">
              <a:spAutoFit/>
            </a:bodyPr>
            <a:lstStyle/>
            <a:p>
              <a:pPr>
                <a:defRPr/>
              </a:pPr>
              <a:r>
                <a:rPr lang="en-US" sz="1600" dirty="0">
                  <a:solidFill>
                    <a:srgbClr val="00B050"/>
                  </a:solidFill>
                  <a:latin typeface="+mn-lt"/>
                </a:rPr>
                <a:t>velocity</a:t>
              </a:r>
            </a:p>
          </p:txBody>
        </p:sp>
        <p:sp>
          <p:nvSpPr>
            <p:cNvPr id="55" name="Text Box 16">
              <a:extLst>
                <a:ext uri="{FF2B5EF4-FFF2-40B4-BE49-F238E27FC236}">
                  <a16:creationId xmlns:a16="http://schemas.microsoft.com/office/drawing/2014/main" id="{31C98AFF-CA46-2F46-B73E-860D96DAA5F5}"/>
                </a:ext>
              </a:extLst>
            </p:cNvPr>
            <p:cNvSpPr txBox="1">
              <a:spLocks noChangeArrowheads="1"/>
            </p:cNvSpPr>
            <p:nvPr/>
          </p:nvSpPr>
          <p:spPr bwMode="auto">
            <a:xfrm>
              <a:off x="5074901" y="1861430"/>
              <a:ext cx="811440" cy="338554"/>
            </a:xfrm>
            <a:prstGeom prst="rect">
              <a:avLst/>
            </a:prstGeom>
            <a:noFill/>
            <a:ln w="9525">
              <a:noFill/>
              <a:miter lim="800000"/>
              <a:headEnd/>
              <a:tailEnd/>
            </a:ln>
            <a:effectLst/>
          </p:spPr>
          <p:txBody>
            <a:bodyPr wrap="none">
              <a:spAutoFit/>
            </a:bodyPr>
            <a:lstStyle/>
            <a:p>
              <a:pPr algn="ctr">
                <a:defRPr/>
              </a:pPr>
              <a:r>
                <a:rPr lang="en-US" sz="1600" dirty="0">
                  <a:solidFill>
                    <a:srgbClr val="FF0000"/>
                  </a:solidFill>
                  <a:latin typeface="+mn-lt"/>
                </a:rPr>
                <a:t>charge</a:t>
              </a:r>
            </a:p>
          </p:txBody>
        </p:sp>
        <p:sp>
          <p:nvSpPr>
            <p:cNvPr id="56" name="Text Box 18">
              <a:extLst>
                <a:ext uri="{FF2B5EF4-FFF2-40B4-BE49-F238E27FC236}">
                  <a16:creationId xmlns:a16="http://schemas.microsoft.com/office/drawing/2014/main" id="{A0CC40BE-1C73-DE44-87C8-829D9117542B}"/>
                </a:ext>
              </a:extLst>
            </p:cNvPr>
            <p:cNvSpPr txBox="1">
              <a:spLocks noChangeArrowheads="1"/>
            </p:cNvSpPr>
            <p:nvPr/>
          </p:nvSpPr>
          <p:spPr bwMode="auto">
            <a:xfrm>
              <a:off x="6885749" y="1570771"/>
              <a:ext cx="595035" cy="338554"/>
            </a:xfrm>
            <a:prstGeom prst="rect">
              <a:avLst/>
            </a:prstGeom>
            <a:noFill/>
            <a:ln w="9525">
              <a:noFill/>
              <a:miter lim="800000"/>
              <a:headEnd/>
              <a:tailEnd/>
            </a:ln>
            <a:effectLst/>
          </p:spPr>
          <p:txBody>
            <a:bodyPr wrap="none">
              <a:spAutoFit/>
            </a:bodyPr>
            <a:lstStyle/>
            <a:p>
              <a:pPr>
                <a:defRPr/>
              </a:pPr>
              <a:r>
                <a:rPr lang="en-US" sz="1600" dirty="0">
                  <a:latin typeface="+mn-lt"/>
                </a:rPr>
                <a:t>area</a:t>
              </a:r>
            </a:p>
          </p:txBody>
        </p:sp>
        <p:sp>
          <p:nvSpPr>
            <p:cNvPr id="57" name="Line 15">
              <a:extLst>
                <a:ext uri="{FF2B5EF4-FFF2-40B4-BE49-F238E27FC236}">
                  <a16:creationId xmlns:a16="http://schemas.microsoft.com/office/drawing/2014/main" id="{A7CA2149-1C24-E74E-B06D-5F26D193ABBF}"/>
                </a:ext>
              </a:extLst>
            </p:cNvPr>
            <p:cNvSpPr>
              <a:spLocks noChangeShapeType="1"/>
            </p:cNvSpPr>
            <p:nvPr/>
          </p:nvSpPr>
          <p:spPr bwMode="auto">
            <a:xfrm flipV="1">
              <a:off x="5554258" y="1661694"/>
              <a:ext cx="237853" cy="22884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sz="2000"/>
            </a:p>
          </p:txBody>
        </p:sp>
        <p:sp>
          <p:nvSpPr>
            <p:cNvPr id="58" name="TextBox 57">
              <a:extLst>
                <a:ext uri="{FF2B5EF4-FFF2-40B4-BE49-F238E27FC236}">
                  <a16:creationId xmlns:a16="http://schemas.microsoft.com/office/drawing/2014/main" id="{E2659931-48D0-0040-B06B-CA027BA5ECC2}"/>
                </a:ext>
              </a:extLst>
            </p:cNvPr>
            <p:cNvSpPr txBox="1"/>
            <p:nvPr/>
          </p:nvSpPr>
          <p:spPr>
            <a:xfrm>
              <a:off x="5264859" y="1279718"/>
              <a:ext cx="1873141" cy="400110"/>
            </a:xfrm>
            <a:prstGeom prst="rect">
              <a:avLst/>
            </a:prstGeom>
            <a:noFill/>
          </p:spPr>
          <p:txBody>
            <a:bodyPr wrap="none" rtlCol="0">
              <a:spAutoFit/>
            </a:bodyPr>
            <a:lstStyle/>
            <a:p>
              <a:r>
                <a:rPr lang="en-US" sz="2000" dirty="0"/>
                <a:t>   = </a:t>
              </a:r>
              <a:r>
                <a:rPr lang="en-US" sz="2000" dirty="0">
                  <a:solidFill>
                    <a:srgbClr val="FF0000"/>
                  </a:solidFill>
                </a:rPr>
                <a:t>q</a:t>
              </a:r>
              <a:r>
                <a:rPr lang="en-US" sz="2000" dirty="0"/>
                <a:t> </a:t>
              </a:r>
              <a:r>
                <a:rPr lang="en-US" sz="1600" baseline="30000" dirty="0"/>
                <a:t>x</a:t>
              </a:r>
              <a:r>
                <a:rPr lang="en-US" sz="2000" dirty="0"/>
                <a:t> </a:t>
              </a:r>
              <a:r>
                <a:rPr lang="en-US" sz="2000" dirty="0">
                  <a:solidFill>
                    <a:srgbClr val="FF0000"/>
                  </a:solidFill>
                </a:rPr>
                <a:t>n</a:t>
              </a:r>
              <a:r>
                <a:rPr lang="en-US" sz="2000" dirty="0"/>
                <a:t> </a:t>
              </a:r>
              <a:r>
                <a:rPr lang="en-US" sz="1600" baseline="30000" dirty="0"/>
                <a:t>x</a:t>
              </a:r>
              <a:r>
                <a:rPr lang="en-US" sz="2000" dirty="0"/>
                <a:t> </a:t>
              </a:r>
              <a:r>
                <a:rPr lang="en-US" sz="2000" dirty="0">
                  <a:solidFill>
                    <a:srgbClr val="00B050"/>
                  </a:solidFill>
                </a:rPr>
                <a:t>v</a:t>
              </a:r>
              <a:r>
                <a:rPr lang="en-US" sz="2000" dirty="0"/>
                <a:t> </a:t>
              </a:r>
              <a:r>
                <a:rPr lang="en-US" sz="1600" baseline="30000" dirty="0"/>
                <a:t>x</a:t>
              </a:r>
              <a:r>
                <a:rPr lang="en-US" sz="2000" dirty="0"/>
                <a:t> A </a:t>
              </a:r>
            </a:p>
          </p:txBody>
        </p:sp>
      </p:grpSp>
      <p:pic>
        <p:nvPicPr>
          <p:cNvPr id="63" name="Picture 62">
            <a:extLst>
              <a:ext uri="{FF2B5EF4-FFF2-40B4-BE49-F238E27FC236}">
                <a16:creationId xmlns:a16="http://schemas.microsoft.com/office/drawing/2014/main" id="{DE8A169A-B065-D347-B00F-6DA153BD615D}"/>
              </a:ext>
            </a:extLst>
          </p:cNvPr>
          <p:cNvPicPr>
            <a:picLocks noChangeAspect="1"/>
          </p:cNvPicPr>
          <p:nvPr/>
        </p:nvPicPr>
        <p:blipFill>
          <a:blip r:embed="rId2"/>
          <a:stretch>
            <a:fillRect/>
          </a:stretch>
        </p:blipFill>
        <p:spPr>
          <a:xfrm>
            <a:off x="699771" y="926856"/>
            <a:ext cx="2563466" cy="1063481"/>
          </a:xfrm>
          <a:prstGeom prst="rect">
            <a:avLst/>
          </a:prstGeom>
        </p:spPr>
      </p:pic>
      <p:sp>
        <p:nvSpPr>
          <p:cNvPr id="44" name="Oval 39">
            <a:extLst>
              <a:ext uri="{FF2B5EF4-FFF2-40B4-BE49-F238E27FC236}">
                <a16:creationId xmlns:a16="http://schemas.microsoft.com/office/drawing/2014/main" id="{94265C43-82AE-3344-8248-A61DBEDFDC6F}"/>
              </a:ext>
            </a:extLst>
          </p:cNvPr>
          <p:cNvSpPr>
            <a:spLocks noChangeArrowheads="1"/>
          </p:cNvSpPr>
          <p:nvPr/>
        </p:nvSpPr>
        <p:spPr bwMode="auto">
          <a:xfrm>
            <a:off x="1847967" y="1139230"/>
            <a:ext cx="88900" cy="88900"/>
          </a:xfrm>
          <a:prstGeom prst="ellipse">
            <a:avLst/>
          </a:prstGeom>
          <a:solidFill>
            <a:schemeClr val="bg1"/>
          </a:solidFill>
          <a:ln w="12700">
            <a:solidFill>
              <a:schemeClr val="tx1"/>
            </a:solidFill>
            <a:round/>
            <a:headEnd/>
            <a:tailEnd/>
          </a:ln>
          <a:effectLst/>
        </p:spPr>
        <p:txBody>
          <a:bodyPr wrap="none" anchor="ctr"/>
          <a:lstStyle/>
          <a:p>
            <a:endParaRPr lang="en-US"/>
          </a:p>
        </p:txBody>
      </p:sp>
      <p:sp>
        <p:nvSpPr>
          <p:cNvPr id="46" name="Line 40">
            <a:extLst>
              <a:ext uri="{FF2B5EF4-FFF2-40B4-BE49-F238E27FC236}">
                <a16:creationId xmlns:a16="http://schemas.microsoft.com/office/drawing/2014/main" id="{3CD7E3F4-123E-F945-9F27-F99C58CFACEF}"/>
              </a:ext>
            </a:extLst>
          </p:cNvPr>
          <p:cNvSpPr>
            <a:spLocks noChangeShapeType="1"/>
          </p:cNvSpPr>
          <p:nvPr/>
        </p:nvSpPr>
        <p:spPr bwMode="auto">
          <a:xfrm flipH="1">
            <a:off x="1530467" y="1190030"/>
            <a:ext cx="30480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7" name="Line 10">
            <a:extLst>
              <a:ext uri="{FF2B5EF4-FFF2-40B4-BE49-F238E27FC236}">
                <a16:creationId xmlns:a16="http://schemas.microsoft.com/office/drawing/2014/main" id="{3F5CF020-9CEA-CB4B-8B81-CF4D66E6CEC0}"/>
              </a:ext>
            </a:extLst>
          </p:cNvPr>
          <p:cNvSpPr>
            <a:spLocks noChangeShapeType="1"/>
          </p:cNvSpPr>
          <p:nvPr/>
        </p:nvSpPr>
        <p:spPr bwMode="auto">
          <a:xfrm>
            <a:off x="1682867" y="935306"/>
            <a:ext cx="315785" cy="0"/>
          </a:xfrm>
          <a:prstGeom prst="line">
            <a:avLst/>
          </a:prstGeom>
          <a:noFill/>
          <a:ln w="12700">
            <a:solidFill>
              <a:schemeClr val="tx1"/>
            </a:solidFill>
            <a:round/>
            <a:headEnd type="arrow" w="med" len="med"/>
            <a:tailEnd/>
          </a:ln>
          <a:effectLst/>
        </p:spPr>
        <p:txBody>
          <a:bodyPr/>
          <a:lstStyle/>
          <a:p>
            <a:endParaRPr lang="en-US"/>
          </a:p>
        </p:txBody>
      </p:sp>
      <p:sp>
        <p:nvSpPr>
          <p:cNvPr id="70" name="Text Box 11">
            <a:extLst>
              <a:ext uri="{FF2B5EF4-FFF2-40B4-BE49-F238E27FC236}">
                <a16:creationId xmlns:a16="http://schemas.microsoft.com/office/drawing/2014/main" id="{57EF1114-1B6B-4449-A2FA-6212B6A786F0}"/>
              </a:ext>
            </a:extLst>
          </p:cNvPr>
          <p:cNvSpPr txBox="1">
            <a:spLocks noChangeArrowheads="1"/>
          </p:cNvSpPr>
          <p:nvPr/>
        </p:nvSpPr>
        <p:spPr bwMode="auto">
          <a:xfrm>
            <a:off x="2040251" y="685800"/>
            <a:ext cx="287258" cy="461665"/>
          </a:xfrm>
          <a:prstGeom prst="rect">
            <a:avLst/>
          </a:prstGeom>
          <a:noFill/>
          <a:ln w="9525">
            <a:noFill/>
            <a:miter lim="800000"/>
            <a:headEnd/>
            <a:tailEnd/>
          </a:ln>
          <a:effectLst/>
        </p:spPr>
        <p:txBody>
          <a:bodyPr wrap="none">
            <a:spAutoFit/>
          </a:bodyPr>
          <a:lstStyle/>
          <a:p>
            <a:pPr algn="l" eaLnBrk="1" hangingPunct="1"/>
            <a:r>
              <a:rPr lang="en-US" i="1" dirty="0">
                <a:latin typeface="Times New Roman" pitchFamily="18" charset="0"/>
              </a:rPr>
              <a:t>I</a:t>
            </a:r>
          </a:p>
        </p:txBody>
      </p:sp>
      <p:sp>
        <p:nvSpPr>
          <p:cNvPr id="71" name="Oval 26">
            <a:extLst>
              <a:ext uri="{FF2B5EF4-FFF2-40B4-BE49-F238E27FC236}">
                <a16:creationId xmlns:a16="http://schemas.microsoft.com/office/drawing/2014/main" id="{0EDCEE1E-81A8-4543-AED1-27912086B60D}"/>
              </a:ext>
            </a:extLst>
          </p:cNvPr>
          <p:cNvSpPr>
            <a:spLocks noChangeArrowheads="1"/>
          </p:cNvSpPr>
          <p:nvPr/>
        </p:nvSpPr>
        <p:spPr bwMode="auto">
          <a:xfrm>
            <a:off x="2181225" y="113923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72" name="Line 27">
            <a:extLst>
              <a:ext uri="{FF2B5EF4-FFF2-40B4-BE49-F238E27FC236}">
                <a16:creationId xmlns:a16="http://schemas.microsoft.com/office/drawing/2014/main" id="{7936AA1C-0E15-4D46-AFC1-C64EF8EAE0C6}"/>
              </a:ext>
            </a:extLst>
          </p:cNvPr>
          <p:cNvSpPr>
            <a:spLocks noChangeShapeType="1"/>
          </p:cNvSpPr>
          <p:nvPr/>
        </p:nvSpPr>
        <p:spPr bwMode="auto">
          <a:xfrm>
            <a:off x="2286000" y="1177330"/>
            <a:ext cx="228600" cy="0"/>
          </a:xfrm>
          <a:prstGeom prst="line">
            <a:avLst/>
          </a:prstGeom>
          <a:noFill/>
          <a:ln w="12700">
            <a:solidFill>
              <a:schemeClr val="tx1"/>
            </a:solidFill>
            <a:round/>
            <a:headEnd/>
            <a:tailEnd type="arrow" w="med" len="med"/>
          </a:ln>
          <a:effectLst/>
        </p:spPr>
        <p:txBody>
          <a:bodyPr/>
          <a:lstStyle/>
          <a:p>
            <a:endParaRPr lang="en-US"/>
          </a:p>
        </p:txBody>
      </p:sp>
      <p:sp>
        <p:nvSpPr>
          <p:cNvPr id="75" name="Rectangle 8">
            <a:extLst>
              <a:ext uri="{FF2B5EF4-FFF2-40B4-BE49-F238E27FC236}">
                <a16:creationId xmlns:a16="http://schemas.microsoft.com/office/drawing/2014/main" id="{1ED65963-381C-9D44-9889-0DD5DC2D925D}"/>
              </a:ext>
            </a:extLst>
          </p:cNvPr>
          <p:cNvSpPr txBox="1">
            <a:spLocks noChangeArrowheads="1"/>
          </p:cNvSpPr>
          <p:nvPr/>
        </p:nvSpPr>
        <p:spPr>
          <a:xfrm>
            <a:off x="497151" y="5325369"/>
            <a:ext cx="8722180" cy="1676395"/>
          </a:xfrm>
          <a:prstGeom prst="rect">
            <a:avLst/>
          </a:prstGeom>
        </p:spPr>
        <p:txBody>
          <a:bodyPr/>
          <a:lstStyle>
            <a:lvl1pPr marL="169863" indent="-169863"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454025" indent="-169863" algn="l" rtl="0" eaLnBrk="0" fontAlgn="base" hangingPunct="0">
              <a:spcBef>
                <a:spcPct val="20000"/>
              </a:spcBef>
              <a:spcAft>
                <a:spcPct val="0"/>
              </a:spcAft>
              <a:buFont typeface="Arial" panose="020B0604020202020204" pitchFamily="34" charset="0"/>
              <a:buChar char="»"/>
              <a:defRPr>
                <a:solidFill>
                  <a:schemeClr val="tx1"/>
                </a:solidFill>
                <a:latin typeface="+mn-lt"/>
                <a:ea typeface="ＭＳ Ｐゴシック" charset="-128"/>
                <a:cs typeface="ＭＳ Ｐゴシック"/>
              </a:defRPr>
            </a:lvl2pPr>
            <a:lvl3pPr marL="804863" indent="-236538" algn="l" rtl="0" eaLnBrk="0" fontAlgn="base" hangingPunct="0">
              <a:spcBef>
                <a:spcPct val="20000"/>
              </a:spcBef>
              <a:spcAft>
                <a:spcPct val="0"/>
              </a:spcAft>
              <a:buFont typeface="Wingdings" pitchFamily="2" charset="2"/>
              <a:buChar char="ü"/>
              <a:defRPr sz="1600">
                <a:solidFill>
                  <a:schemeClr val="tx1"/>
                </a:solidFill>
                <a:latin typeface="+mn-lt"/>
                <a:ea typeface="ＭＳ Ｐゴシック" charset="-128"/>
                <a:cs typeface="ＭＳ Ｐゴシック"/>
              </a:defRPr>
            </a:lvl3pPr>
            <a:lvl4pPr marL="1089025" indent="-169863" algn="l" rtl="0" eaLnBrk="0" fontAlgn="base" hangingPunct="0">
              <a:spcBef>
                <a:spcPct val="20000"/>
              </a:spcBef>
              <a:spcAft>
                <a:spcPct val="0"/>
              </a:spcAft>
              <a:buChar char="–"/>
              <a:defRPr sz="1600">
                <a:solidFill>
                  <a:schemeClr val="tx1"/>
                </a:solidFill>
                <a:latin typeface="+mn-lt"/>
                <a:ea typeface="ＭＳ Ｐゴシック" charset="-128"/>
                <a:cs typeface="ＭＳ Ｐゴシック"/>
              </a:defRPr>
            </a:lvl4pPr>
            <a:lvl5pPr marL="1373188" indent="-169863" algn="l" rtl="0" eaLnBrk="0" fontAlgn="base" hangingPunct="0">
              <a:spcBef>
                <a:spcPct val="20000"/>
              </a:spcBef>
              <a:spcAft>
                <a:spcPct val="0"/>
              </a:spcAft>
              <a:buFont typeface="Wingdings 3" pitchFamily="2" charset="2"/>
              <a:buChar char="´"/>
              <a:defRPr sz="1400">
                <a:solidFill>
                  <a:schemeClr val="tx1"/>
                </a:solidFill>
                <a:latin typeface="+mn-lt"/>
                <a:ea typeface="ＭＳ Ｐゴシック" charset="-128"/>
                <a:cs typeface="ＭＳ Ｐゴシック"/>
              </a:defRPr>
            </a:lvl5pPr>
            <a:lvl6pPr marL="18303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6pPr>
            <a:lvl7pPr marL="22875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7pPr>
            <a:lvl8pPr marL="27447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8pPr>
            <a:lvl9pPr marL="3201988" indent="-169863" algn="l" rtl="0" eaLnBrk="1" fontAlgn="base" hangingPunct="1">
              <a:spcBef>
                <a:spcPct val="20000"/>
              </a:spcBef>
              <a:spcAft>
                <a:spcPct val="0"/>
              </a:spcAft>
              <a:buFont typeface="Wingdings 3" charset="2"/>
              <a:buChar char="´"/>
              <a:defRPr sz="1400">
                <a:solidFill>
                  <a:schemeClr val="tx1"/>
                </a:solidFill>
                <a:latin typeface="+mn-lt"/>
                <a:ea typeface="ＭＳ Ｐゴシック" charset="-128"/>
              </a:defRPr>
            </a:lvl9pPr>
          </a:lstStyle>
          <a:p>
            <a:r>
              <a:rPr lang="en-US" sz="2400" dirty="0"/>
              <a:t>Drift, diffusion, and recombination-generation </a:t>
            </a:r>
            <a:br>
              <a:rPr lang="en-US" sz="2400" dirty="0"/>
            </a:br>
            <a:r>
              <a:rPr lang="en-US" sz="2400" dirty="0"/>
              <a:t>=&gt; elemental processes in semiconductor device physics.</a:t>
            </a:r>
          </a:p>
          <a:p>
            <a:r>
              <a:rPr lang="en-US" sz="2400" dirty="0"/>
              <a:t>Measurement of mobility and carrier concentration </a:t>
            </a:r>
            <a:br>
              <a:rPr lang="en-US" sz="2400" dirty="0"/>
            </a:br>
            <a:r>
              <a:rPr lang="en-US" sz="2400" dirty="0"/>
              <a:t>=&gt; characterize semiconductor devices. </a:t>
            </a:r>
          </a:p>
          <a:p>
            <a:endParaRPr lang="en-US" sz="2400" dirty="0"/>
          </a:p>
        </p:txBody>
      </p:sp>
      <p:sp>
        <p:nvSpPr>
          <p:cNvPr id="98" name="Rectangle 97">
            <a:extLst>
              <a:ext uri="{FF2B5EF4-FFF2-40B4-BE49-F238E27FC236}">
                <a16:creationId xmlns:a16="http://schemas.microsoft.com/office/drawing/2014/main" id="{D39C841B-3BEB-F744-971E-7026DEBDC9F3}"/>
              </a:ext>
            </a:extLst>
          </p:cNvPr>
          <p:cNvSpPr/>
          <p:nvPr/>
        </p:nvSpPr>
        <p:spPr>
          <a:xfrm>
            <a:off x="7543800" y="4510561"/>
            <a:ext cx="2143495" cy="1048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9" name="Straight Connector 98">
            <a:extLst>
              <a:ext uri="{FF2B5EF4-FFF2-40B4-BE49-F238E27FC236}">
                <a16:creationId xmlns:a16="http://schemas.microsoft.com/office/drawing/2014/main" id="{46B36AA5-4A52-4D49-9776-DE332913C39E}"/>
              </a:ext>
            </a:extLst>
          </p:cNvPr>
          <p:cNvCxnSpPr/>
          <p:nvPr/>
        </p:nvCxnSpPr>
        <p:spPr>
          <a:xfrm rot="5400000">
            <a:off x="7420234" y="5028879"/>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499955B-A666-AB4D-9420-FC2A313FD6E2}"/>
              </a:ext>
            </a:extLst>
          </p:cNvPr>
          <p:cNvCxnSpPr/>
          <p:nvPr/>
        </p:nvCxnSpPr>
        <p:spPr>
          <a:xfrm rot="5400000">
            <a:off x="7866241" y="5031613"/>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3734573E-F7DA-FC4D-A3C2-DDEE3259AAD3}"/>
              </a:ext>
            </a:extLst>
          </p:cNvPr>
          <p:cNvCxnSpPr/>
          <p:nvPr/>
        </p:nvCxnSpPr>
        <p:spPr>
          <a:xfrm rot="5400000">
            <a:off x="8295596" y="5041441"/>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0C325F8-8CEF-2D4B-AE7C-6BDBD1DD3435}"/>
              </a:ext>
            </a:extLst>
          </p:cNvPr>
          <p:cNvCxnSpPr/>
          <p:nvPr/>
        </p:nvCxnSpPr>
        <p:spPr>
          <a:xfrm rot="5400000">
            <a:off x="8717170" y="5049426"/>
            <a:ext cx="1024759" cy="15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Oval 102">
            <a:extLst>
              <a:ext uri="{FF2B5EF4-FFF2-40B4-BE49-F238E27FC236}">
                <a16:creationId xmlns:a16="http://schemas.microsoft.com/office/drawing/2014/main" id="{57E015A4-5E8B-034D-8A5B-F8653CD47732}"/>
              </a:ext>
            </a:extLst>
          </p:cNvPr>
          <p:cNvSpPr/>
          <p:nvPr/>
        </p:nvSpPr>
        <p:spPr>
          <a:xfrm>
            <a:off x="8092316" y="4980455"/>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6A1D6F43-0E08-2A46-894D-16BC09FCC005}"/>
              </a:ext>
            </a:extLst>
          </p:cNvPr>
          <p:cNvSpPr/>
          <p:nvPr/>
        </p:nvSpPr>
        <p:spPr>
          <a:xfrm>
            <a:off x="8084399" y="513879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 name="Straight Arrow Connector 104">
            <a:extLst>
              <a:ext uri="{FF2B5EF4-FFF2-40B4-BE49-F238E27FC236}">
                <a16:creationId xmlns:a16="http://schemas.microsoft.com/office/drawing/2014/main" id="{220E9B99-656A-F14D-9377-874DEBE7D078}"/>
              </a:ext>
            </a:extLst>
          </p:cNvPr>
          <p:cNvCxnSpPr>
            <a:stCxn id="103" idx="6"/>
          </p:cNvCxnSpPr>
          <p:nvPr/>
        </p:nvCxnSpPr>
        <p:spPr>
          <a:xfrm>
            <a:off x="8202674" y="5043518"/>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D1BA4EB8-21E5-2840-8580-406CE0E98795}"/>
              </a:ext>
            </a:extLst>
          </p:cNvPr>
          <p:cNvCxnSpPr>
            <a:stCxn id="104" idx="2"/>
          </p:cNvCxnSpPr>
          <p:nvPr/>
        </p:nvCxnSpPr>
        <p:spPr>
          <a:xfrm rot="10800000" flipV="1">
            <a:off x="7941623" y="5201856"/>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97FCB9DA-E904-A342-884E-4B2FCA5076CA}"/>
              </a:ext>
            </a:extLst>
          </p:cNvPr>
          <p:cNvSpPr/>
          <p:nvPr/>
        </p:nvSpPr>
        <p:spPr>
          <a:xfrm>
            <a:off x="8547535" y="4687531"/>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Arrow Connector 107">
            <a:extLst>
              <a:ext uri="{FF2B5EF4-FFF2-40B4-BE49-F238E27FC236}">
                <a16:creationId xmlns:a16="http://schemas.microsoft.com/office/drawing/2014/main" id="{AF916E1F-30CE-3D4C-BA3F-A19CBC05F1B6}"/>
              </a:ext>
            </a:extLst>
          </p:cNvPr>
          <p:cNvCxnSpPr>
            <a:stCxn id="107" idx="6"/>
          </p:cNvCxnSpPr>
          <p:nvPr/>
        </p:nvCxnSpPr>
        <p:spPr>
          <a:xfrm>
            <a:off x="8657893" y="4750594"/>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9" name="Oval 108">
            <a:extLst>
              <a:ext uri="{FF2B5EF4-FFF2-40B4-BE49-F238E27FC236}">
                <a16:creationId xmlns:a16="http://schemas.microsoft.com/office/drawing/2014/main" id="{A96ACA17-8DDC-CE4F-9A8C-E1C4EDE4DBCD}"/>
              </a:ext>
            </a:extLst>
          </p:cNvPr>
          <p:cNvSpPr/>
          <p:nvPr/>
        </p:nvSpPr>
        <p:spPr>
          <a:xfrm>
            <a:off x="8533682" y="5023999"/>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Arrow Connector 109">
            <a:extLst>
              <a:ext uri="{FF2B5EF4-FFF2-40B4-BE49-F238E27FC236}">
                <a16:creationId xmlns:a16="http://schemas.microsoft.com/office/drawing/2014/main" id="{6D37F317-0D8E-A04B-B1D2-85E7A8AE0F46}"/>
              </a:ext>
            </a:extLst>
          </p:cNvPr>
          <p:cNvCxnSpPr>
            <a:stCxn id="109" idx="6"/>
          </p:cNvCxnSpPr>
          <p:nvPr/>
        </p:nvCxnSpPr>
        <p:spPr>
          <a:xfrm>
            <a:off x="8644040" y="5087062"/>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1" name="Oval 110">
            <a:extLst>
              <a:ext uri="{FF2B5EF4-FFF2-40B4-BE49-F238E27FC236}">
                <a16:creationId xmlns:a16="http://schemas.microsoft.com/office/drawing/2014/main" id="{1E4544DE-ABD4-E341-B880-0EF7E9E71999}"/>
              </a:ext>
            </a:extLst>
          </p:cNvPr>
          <p:cNvSpPr/>
          <p:nvPr/>
        </p:nvSpPr>
        <p:spPr>
          <a:xfrm>
            <a:off x="8969109" y="4853786"/>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Arrow Connector 111">
            <a:extLst>
              <a:ext uri="{FF2B5EF4-FFF2-40B4-BE49-F238E27FC236}">
                <a16:creationId xmlns:a16="http://schemas.microsoft.com/office/drawing/2014/main" id="{D42E254C-FE85-034F-AAE3-1045EEAD6629}"/>
              </a:ext>
            </a:extLst>
          </p:cNvPr>
          <p:cNvCxnSpPr>
            <a:stCxn id="111" idx="6"/>
          </p:cNvCxnSpPr>
          <p:nvPr/>
        </p:nvCxnSpPr>
        <p:spPr>
          <a:xfrm>
            <a:off x="9079467" y="4916849"/>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CC7C5C1B-9433-C541-8B02-8FB623A801F5}"/>
              </a:ext>
            </a:extLst>
          </p:cNvPr>
          <p:cNvSpPr/>
          <p:nvPr/>
        </p:nvSpPr>
        <p:spPr>
          <a:xfrm>
            <a:off x="8973069" y="455492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4" name="Straight Arrow Connector 113">
            <a:extLst>
              <a:ext uri="{FF2B5EF4-FFF2-40B4-BE49-F238E27FC236}">
                <a16:creationId xmlns:a16="http://schemas.microsoft.com/office/drawing/2014/main" id="{66C2523C-F465-AC46-A8AB-C3C45B2F1169}"/>
              </a:ext>
            </a:extLst>
          </p:cNvPr>
          <p:cNvCxnSpPr>
            <a:stCxn id="113" idx="6"/>
          </p:cNvCxnSpPr>
          <p:nvPr/>
        </p:nvCxnSpPr>
        <p:spPr>
          <a:xfrm>
            <a:off x="9083427" y="4617986"/>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5" name="Oval 114">
            <a:extLst>
              <a:ext uri="{FF2B5EF4-FFF2-40B4-BE49-F238E27FC236}">
                <a16:creationId xmlns:a16="http://schemas.microsoft.com/office/drawing/2014/main" id="{FB1BE335-3405-5A4A-8F3F-8567B8ED6910}"/>
              </a:ext>
            </a:extLst>
          </p:cNvPr>
          <p:cNvSpPr/>
          <p:nvPr/>
        </p:nvSpPr>
        <p:spPr>
          <a:xfrm>
            <a:off x="8965150" y="5152648"/>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6" name="Straight Arrow Connector 115">
            <a:extLst>
              <a:ext uri="{FF2B5EF4-FFF2-40B4-BE49-F238E27FC236}">
                <a16:creationId xmlns:a16="http://schemas.microsoft.com/office/drawing/2014/main" id="{91B0074B-7FC4-5045-873B-EBAD0038686E}"/>
              </a:ext>
            </a:extLst>
          </p:cNvPr>
          <p:cNvCxnSpPr>
            <a:stCxn id="115" idx="6"/>
          </p:cNvCxnSpPr>
          <p:nvPr/>
        </p:nvCxnSpPr>
        <p:spPr>
          <a:xfrm>
            <a:off x="9075508" y="5215711"/>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7" name="Oval 116">
            <a:extLst>
              <a:ext uri="{FF2B5EF4-FFF2-40B4-BE49-F238E27FC236}">
                <a16:creationId xmlns:a16="http://schemas.microsoft.com/office/drawing/2014/main" id="{CE43E32E-2992-FF46-B58E-215113E30362}"/>
              </a:ext>
            </a:extLst>
          </p:cNvPr>
          <p:cNvSpPr/>
          <p:nvPr/>
        </p:nvSpPr>
        <p:spPr>
          <a:xfrm>
            <a:off x="8539618" y="485774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 name="Straight Arrow Connector 117">
            <a:extLst>
              <a:ext uri="{FF2B5EF4-FFF2-40B4-BE49-F238E27FC236}">
                <a16:creationId xmlns:a16="http://schemas.microsoft.com/office/drawing/2014/main" id="{C90C58B1-AA25-8D4E-BE19-CEBC0D87840E}"/>
              </a:ext>
            </a:extLst>
          </p:cNvPr>
          <p:cNvCxnSpPr>
            <a:stCxn id="117" idx="2"/>
          </p:cNvCxnSpPr>
          <p:nvPr/>
        </p:nvCxnSpPr>
        <p:spPr>
          <a:xfrm rot="10800000" flipV="1">
            <a:off x="8396842" y="4920806"/>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9" name="Oval 118">
            <a:extLst>
              <a:ext uri="{FF2B5EF4-FFF2-40B4-BE49-F238E27FC236}">
                <a16:creationId xmlns:a16="http://schemas.microsoft.com/office/drawing/2014/main" id="{7F5E5FA4-6F0F-3740-9A41-EFAA6CE2CBFE}"/>
              </a:ext>
            </a:extLst>
          </p:cNvPr>
          <p:cNvSpPr/>
          <p:nvPr/>
        </p:nvSpPr>
        <p:spPr>
          <a:xfrm>
            <a:off x="8531702" y="5176399"/>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0" name="Straight Arrow Connector 119">
            <a:extLst>
              <a:ext uri="{FF2B5EF4-FFF2-40B4-BE49-F238E27FC236}">
                <a16:creationId xmlns:a16="http://schemas.microsoft.com/office/drawing/2014/main" id="{C67C94B7-5382-9549-9432-3AB2126C2CE0}"/>
              </a:ext>
            </a:extLst>
          </p:cNvPr>
          <p:cNvCxnSpPr>
            <a:stCxn id="119" idx="2"/>
          </p:cNvCxnSpPr>
          <p:nvPr/>
        </p:nvCxnSpPr>
        <p:spPr>
          <a:xfrm rot="10800000" flipV="1">
            <a:off x="8388926" y="5239461"/>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1" name="Oval 120">
            <a:extLst>
              <a:ext uri="{FF2B5EF4-FFF2-40B4-BE49-F238E27FC236}">
                <a16:creationId xmlns:a16="http://schemas.microsoft.com/office/drawing/2014/main" id="{137D9CBF-3B54-494A-A798-52BBD092E7CB}"/>
              </a:ext>
            </a:extLst>
          </p:cNvPr>
          <p:cNvSpPr/>
          <p:nvPr/>
        </p:nvSpPr>
        <p:spPr>
          <a:xfrm>
            <a:off x="8971087" y="470732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2" name="Straight Arrow Connector 121">
            <a:extLst>
              <a:ext uri="{FF2B5EF4-FFF2-40B4-BE49-F238E27FC236}">
                <a16:creationId xmlns:a16="http://schemas.microsoft.com/office/drawing/2014/main" id="{1C272C19-1D33-0345-80C5-2ED6AE2E3607}"/>
              </a:ext>
            </a:extLst>
          </p:cNvPr>
          <p:cNvCxnSpPr>
            <a:stCxn id="121" idx="2"/>
          </p:cNvCxnSpPr>
          <p:nvPr/>
        </p:nvCxnSpPr>
        <p:spPr>
          <a:xfrm rot="10800000" flipV="1">
            <a:off x="8828311" y="4770385"/>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3" name="Oval 122">
            <a:extLst>
              <a:ext uri="{FF2B5EF4-FFF2-40B4-BE49-F238E27FC236}">
                <a16:creationId xmlns:a16="http://schemas.microsoft.com/office/drawing/2014/main" id="{FF10A586-A329-5646-89F0-9373BBC3C363}"/>
              </a:ext>
            </a:extLst>
          </p:cNvPr>
          <p:cNvSpPr/>
          <p:nvPr/>
        </p:nvSpPr>
        <p:spPr>
          <a:xfrm>
            <a:off x="8971087" y="499826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4" name="Straight Arrow Connector 123">
            <a:extLst>
              <a:ext uri="{FF2B5EF4-FFF2-40B4-BE49-F238E27FC236}">
                <a16:creationId xmlns:a16="http://schemas.microsoft.com/office/drawing/2014/main" id="{0F1823AA-0045-EF4E-953F-94C042E17598}"/>
              </a:ext>
            </a:extLst>
          </p:cNvPr>
          <p:cNvCxnSpPr>
            <a:stCxn id="123" idx="2"/>
          </p:cNvCxnSpPr>
          <p:nvPr/>
        </p:nvCxnSpPr>
        <p:spPr>
          <a:xfrm rot="10800000" flipV="1">
            <a:off x="8828311" y="506132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5" name="Oval 124">
            <a:extLst>
              <a:ext uri="{FF2B5EF4-FFF2-40B4-BE49-F238E27FC236}">
                <a16:creationId xmlns:a16="http://schemas.microsoft.com/office/drawing/2014/main" id="{C827E62B-F461-CA49-ACFC-50626E15C89C}"/>
              </a:ext>
            </a:extLst>
          </p:cNvPr>
          <p:cNvSpPr/>
          <p:nvPr/>
        </p:nvSpPr>
        <p:spPr>
          <a:xfrm>
            <a:off x="8965150" y="5295151"/>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6" name="Straight Arrow Connector 125">
            <a:extLst>
              <a:ext uri="{FF2B5EF4-FFF2-40B4-BE49-F238E27FC236}">
                <a16:creationId xmlns:a16="http://schemas.microsoft.com/office/drawing/2014/main" id="{D8161D23-886B-804A-BB7D-E2AF82CC0F1A}"/>
              </a:ext>
            </a:extLst>
          </p:cNvPr>
          <p:cNvCxnSpPr>
            <a:stCxn id="125" idx="2"/>
          </p:cNvCxnSpPr>
          <p:nvPr/>
        </p:nvCxnSpPr>
        <p:spPr>
          <a:xfrm rot="10800000" flipV="1">
            <a:off x="8822374" y="5358213"/>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7" name="Oval 126">
            <a:extLst>
              <a:ext uri="{FF2B5EF4-FFF2-40B4-BE49-F238E27FC236}">
                <a16:creationId xmlns:a16="http://schemas.microsoft.com/office/drawing/2014/main" id="{A2D870D8-D077-E14F-8CB0-AE6EA9DB16FE}"/>
              </a:ext>
            </a:extLst>
          </p:cNvPr>
          <p:cNvSpPr/>
          <p:nvPr/>
        </p:nvSpPr>
        <p:spPr>
          <a:xfrm>
            <a:off x="9410474" y="543171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8" name="Straight Arrow Connector 127">
            <a:extLst>
              <a:ext uri="{FF2B5EF4-FFF2-40B4-BE49-F238E27FC236}">
                <a16:creationId xmlns:a16="http://schemas.microsoft.com/office/drawing/2014/main" id="{C994283F-2770-EC46-B06A-F04FF272BA58}"/>
              </a:ext>
            </a:extLst>
          </p:cNvPr>
          <p:cNvCxnSpPr>
            <a:stCxn id="127" idx="2"/>
          </p:cNvCxnSpPr>
          <p:nvPr/>
        </p:nvCxnSpPr>
        <p:spPr>
          <a:xfrm rot="10800000" flipV="1">
            <a:off x="9267698" y="5494779"/>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9" name="Oval 128">
            <a:extLst>
              <a:ext uri="{FF2B5EF4-FFF2-40B4-BE49-F238E27FC236}">
                <a16:creationId xmlns:a16="http://schemas.microsoft.com/office/drawing/2014/main" id="{CF94C8D8-E855-724C-8746-BF9B5844ABB4}"/>
              </a:ext>
            </a:extLst>
          </p:cNvPr>
          <p:cNvSpPr/>
          <p:nvPr/>
        </p:nvSpPr>
        <p:spPr>
          <a:xfrm>
            <a:off x="9402559" y="5316923"/>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0" name="Straight Arrow Connector 129">
            <a:extLst>
              <a:ext uri="{FF2B5EF4-FFF2-40B4-BE49-F238E27FC236}">
                <a16:creationId xmlns:a16="http://schemas.microsoft.com/office/drawing/2014/main" id="{0F7A437C-F704-924F-AE60-30837D62928D}"/>
              </a:ext>
            </a:extLst>
          </p:cNvPr>
          <p:cNvCxnSpPr>
            <a:stCxn id="129" idx="6"/>
          </p:cNvCxnSpPr>
          <p:nvPr/>
        </p:nvCxnSpPr>
        <p:spPr>
          <a:xfrm>
            <a:off x="9512917" y="5379986"/>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1" name="Oval 130">
            <a:extLst>
              <a:ext uri="{FF2B5EF4-FFF2-40B4-BE49-F238E27FC236}">
                <a16:creationId xmlns:a16="http://schemas.microsoft.com/office/drawing/2014/main" id="{D9D86C24-318A-2840-9A84-638F65A90123}"/>
              </a:ext>
            </a:extLst>
          </p:cNvPr>
          <p:cNvSpPr/>
          <p:nvPr/>
        </p:nvSpPr>
        <p:spPr>
          <a:xfrm>
            <a:off x="9396619" y="5180355"/>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76319A5E-69CA-AC4E-A183-BBF60ABECC8A}"/>
              </a:ext>
            </a:extLst>
          </p:cNvPr>
          <p:cNvSpPr/>
          <p:nvPr/>
        </p:nvSpPr>
        <p:spPr>
          <a:xfrm>
            <a:off x="9396621" y="504379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DB1A9F66-2CDC-1940-8CA5-FFC134BF84C6}"/>
              </a:ext>
            </a:extLst>
          </p:cNvPr>
          <p:cNvSpPr/>
          <p:nvPr/>
        </p:nvSpPr>
        <p:spPr>
          <a:xfrm>
            <a:off x="9390682" y="4919100"/>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7C2644B9-7CEE-FF46-AC92-E946D162CC55}"/>
              </a:ext>
            </a:extLst>
          </p:cNvPr>
          <p:cNvSpPr/>
          <p:nvPr/>
        </p:nvSpPr>
        <p:spPr>
          <a:xfrm>
            <a:off x="9390682" y="4782532"/>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A5A8412B-8C66-9A4D-8546-074BA76B9A6A}"/>
              </a:ext>
            </a:extLst>
          </p:cNvPr>
          <p:cNvSpPr/>
          <p:nvPr/>
        </p:nvSpPr>
        <p:spPr>
          <a:xfrm>
            <a:off x="9390683" y="4651904"/>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29B82FE7-8BAC-F647-B353-E2D1ED71ABDE}"/>
              </a:ext>
            </a:extLst>
          </p:cNvPr>
          <p:cNvSpPr/>
          <p:nvPr/>
        </p:nvSpPr>
        <p:spPr>
          <a:xfrm>
            <a:off x="9384745" y="4515337"/>
            <a:ext cx="110359"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7" name="Straight Arrow Connector 136">
            <a:extLst>
              <a:ext uri="{FF2B5EF4-FFF2-40B4-BE49-F238E27FC236}">
                <a16:creationId xmlns:a16="http://schemas.microsoft.com/office/drawing/2014/main" id="{93D2F82B-3233-E148-8EE5-C22227937D6F}"/>
              </a:ext>
            </a:extLst>
          </p:cNvPr>
          <p:cNvCxnSpPr/>
          <p:nvPr/>
        </p:nvCxnSpPr>
        <p:spPr>
          <a:xfrm>
            <a:off x="9505000" y="5110812"/>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282465D3-786E-9E4F-A7B3-3B7311B29173}"/>
              </a:ext>
            </a:extLst>
          </p:cNvPr>
          <p:cNvCxnSpPr/>
          <p:nvPr/>
        </p:nvCxnSpPr>
        <p:spPr>
          <a:xfrm>
            <a:off x="9505000" y="4861430"/>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DE749DFE-1098-A546-8B63-85699ED5CD38}"/>
              </a:ext>
            </a:extLst>
          </p:cNvPr>
          <p:cNvCxnSpPr/>
          <p:nvPr/>
        </p:nvCxnSpPr>
        <p:spPr>
          <a:xfrm>
            <a:off x="9499063" y="4576422"/>
            <a:ext cx="148646" cy="45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ECA193FA-956E-4B44-9A84-2285516A0308}"/>
              </a:ext>
            </a:extLst>
          </p:cNvPr>
          <p:cNvCxnSpPr/>
          <p:nvPr/>
        </p:nvCxnSpPr>
        <p:spPr>
          <a:xfrm rot="10800000" flipV="1">
            <a:off x="9259781" y="5243418"/>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E1B04BE2-73ED-5641-918A-7973B57014C4}"/>
              </a:ext>
            </a:extLst>
          </p:cNvPr>
          <p:cNvCxnSpPr/>
          <p:nvPr/>
        </p:nvCxnSpPr>
        <p:spPr>
          <a:xfrm rot="10800000" flipV="1">
            <a:off x="9259781" y="4994036"/>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0C6F0A22-D9F1-D441-A355-8DE1ABF0577F}"/>
              </a:ext>
            </a:extLst>
          </p:cNvPr>
          <p:cNvCxnSpPr/>
          <p:nvPr/>
        </p:nvCxnSpPr>
        <p:spPr>
          <a:xfrm rot="10800000" flipV="1">
            <a:off x="9253844" y="4720904"/>
            <a:ext cx="142777" cy="5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C39C4043-2939-844B-9024-1BA942A283EA}"/>
              </a:ext>
            </a:extLst>
          </p:cNvPr>
          <p:cNvCxnSpPr/>
          <p:nvPr/>
        </p:nvCxnSpPr>
        <p:spPr>
          <a:xfrm>
            <a:off x="9746671" y="5552724"/>
            <a:ext cx="29094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4" name="TextBox 143">
            <a:extLst>
              <a:ext uri="{FF2B5EF4-FFF2-40B4-BE49-F238E27FC236}">
                <a16:creationId xmlns:a16="http://schemas.microsoft.com/office/drawing/2014/main" id="{1012E6F7-6F28-9049-8820-D6A880ED5A88}"/>
              </a:ext>
            </a:extLst>
          </p:cNvPr>
          <p:cNvSpPr txBox="1"/>
          <p:nvPr/>
        </p:nvSpPr>
        <p:spPr>
          <a:xfrm>
            <a:off x="9853548" y="5279592"/>
            <a:ext cx="243444" cy="276999"/>
          </a:xfrm>
          <a:prstGeom prst="rect">
            <a:avLst/>
          </a:prstGeom>
          <a:noFill/>
        </p:spPr>
        <p:txBody>
          <a:bodyPr wrap="square" rtlCol="0">
            <a:spAutoFit/>
          </a:bodyPr>
          <a:lstStyle/>
          <a:p>
            <a:r>
              <a:rPr lang="en-US" sz="1200" dirty="0">
                <a:latin typeface="+mn-lt"/>
              </a:rPr>
              <a:t>x</a:t>
            </a:r>
          </a:p>
        </p:txBody>
      </p:sp>
      <p:sp>
        <p:nvSpPr>
          <p:cNvPr id="145" name="Rectangle 2">
            <a:extLst>
              <a:ext uri="{FF2B5EF4-FFF2-40B4-BE49-F238E27FC236}">
                <a16:creationId xmlns:a16="http://schemas.microsoft.com/office/drawing/2014/main" id="{D621814A-B537-9F4A-A886-1D536819B8CD}"/>
              </a:ext>
            </a:extLst>
          </p:cNvPr>
          <p:cNvSpPr>
            <a:spLocks noChangeArrowheads="1"/>
          </p:cNvSpPr>
          <p:nvPr/>
        </p:nvSpPr>
        <p:spPr bwMode="auto">
          <a:xfrm>
            <a:off x="5518051" y="2514818"/>
            <a:ext cx="3122495" cy="909984"/>
          </a:xfrm>
          <a:prstGeom prst="rect">
            <a:avLst/>
          </a:prstGeom>
          <a:solidFill>
            <a:schemeClr val="bg2"/>
          </a:solidFill>
          <a:ln w="12700">
            <a:solidFill>
              <a:schemeClr val="tx1"/>
            </a:solidFill>
            <a:miter lim="800000"/>
            <a:headEnd/>
            <a:tailEnd/>
          </a:ln>
          <a:effectLst/>
        </p:spPr>
        <p:txBody>
          <a:bodyPr wrap="none" anchor="ctr"/>
          <a:lstStyle/>
          <a:p>
            <a:endParaRPr lang="en-US" sz="1800">
              <a:latin typeface="+mn-lt"/>
            </a:endParaRPr>
          </a:p>
        </p:txBody>
      </p:sp>
      <p:grpSp>
        <p:nvGrpSpPr>
          <p:cNvPr id="146" name="Group 145">
            <a:extLst>
              <a:ext uri="{FF2B5EF4-FFF2-40B4-BE49-F238E27FC236}">
                <a16:creationId xmlns:a16="http://schemas.microsoft.com/office/drawing/2014/main" id="{82EFDF94-AE20-7249-BA6B-2709DADB74B0}"/>
              </a:ext>
            </a:extLst>
          </p:cNvPr>
          <p:cNvGrpSpPr>
            <a:grpSpLocks/>
          </p:cNvGrpSpPr>
          <p:nvPr/>
        </p:nvGrpSpPr>
        <p:grpSpPr bwMode="auto">
          <a:xfrm>
            <a:off x="5696481" y="2664252"/>
            <a:ext cx="2709880" cy="562049"/>
            <a:chOff x="3037" y="2227"/>
            <a:chExt cx="2430" cy="504"/>
          </a:xfrm>
        </p:grpSpPr>
        <p:sp>
          <p:nvSpPr>
            <p:cNvPr id="147" name="Freeform 146">
              <a:extLst>
                <a:ext uri="{FF2B5EF4-FFF2-40B4-BE49-F238E27FC236}">
                  <a16:creationId xmlns:a16="http://schemas.microsoft.com/office/drawing/2014/main" id="{4E2790C3-C99B-774B-960A-4E7AC4C038C3}"/>
                </a:ext>
              </a:extLst>
            </p:cNvPr>
            <p:cNvSpPr>
              <a:spLocks/>
            </p:cNvSpPr>
            <p:nvPr/>
          </p:nvSpPr>
          <p:spPr bwMode="auto">
            <a:xfrm>
              <a:off x="3037" y="2281"/>
              <a:ext cx="2430" cy="438"/>
            </a:xfrm>
            <a:custGeom>
              <a:avLst/>
              <a:gdLst/>
              <a:ahLst/>
              <a:cxnLst>
                <a:cxn ang="0">
                  <a:pos x="0" y="0"/>
                </a:cxn>
                <a:cxn ang="0">
                  <a:pos x="300" y="0"/>
                </a:cxn>
                <a:cxn ang="0">
                  <a:pos x="2016" y="438"/>
                </a:cxn>
                <a:cxn ang="0">
                  <a:pos x="2262" y="438"/>
                </a:cxn>
              </a:cxnLst>
              <a:rect l="0" t="0" r="r" b="b"/>
              <a:pathLst>
                <a:path w="2262" h="438">
                  <a:moveTo>
                    <a:pt x="0" y="0"/>
                  </a:moveTo>
                  <a:lnTo>
                    <a:pt x="300" y="0"/>
                  </a:lnTo>
                  <a:lnTo>
                    <a:pt x="2016" y="438"/>
                  </a:lnTo>
                  <a:lnTo>
                    <a:pt x="2262" y="438"/>
                  </a:lnTo>
                </a:path>
              </a:pathLst>
            </a:custGeom>
            <a:noFill/>
            <a:ln w="38100" cap="flat" cmpd="sng">
              <a:solidFill>
                <a:srgbClr val="0000FF"/>
              </a:solidFill>
              <a:prstDash val="solid"/>
              <a:round/>
              <a:headEnd type="none" w="med" len="med"/>
              <a:tailEnd type="none" w="med" len="med"/>
            </a:ln>
            <a:effectLst/>
          </p:spPr>
          <p:txBody>
            <a:bodyPr wrap="none" anchor="ctr"/>
            <a:lstStyle/>
            <a:p>
              <a:endParaRPr lang="en-US">
                <a:latin typeface="+mn-lt"/>
              </a:endParaRPr>
            </a:p>
          </p:txBody>
        </p:sp>
        <p:sp>
          <p:nvSpPr>
            <p:cNvPr id="148" name="Oval 147">
              <a:extLst>
                <a:ext uri="{FF2B5EF4-FFF2-40B4-BE49-F238E27FC236}">
                  <a16:creationId xmlns:a16="http://schemas.microsoft.com/office/drawing/2014/main" id="{432045BF-CE31-BD46-A484-5A57D631E584}"/>
                </a:ext>
              </a:extLst>
            </p:cNvPr>
            <p:cNvSpPr>
              <a:spLocks noChangeArrowheads="1"/>
            </p:cNvSpPr>
            <p:nvPr/>
          </p:nvSpPr>
          <p:spPr bwMode="auto">
            <a:xfrm>
              <a:off x="3623" y="2243"/>
              <a:ext cx="78" cy="78"/>
            </a:xfrm>
            <a:prstGeom prst="ellipse">
              <a:avLst/>
            </a:prstGeom>
            <a:solidFill>
              <a:srgbClr val="FF0000"/>
            </a:solidFill>
            <a:ln w="12700">
              <a:solidFill>
                <a:schemeClr val="tx1"/>
              </a:solidFill>
              <a:round/>
              <a:headEnd/>
              <a:tailEnd/>
            </a:ln>
            <a:effectLst/>
          </p:spPr>
          <p:txBody>
            <a:bodyPr wrap="none" anchor="ctr"/>
            <a:lstStyle/>
            <a:p>
              <a:endParaRPr lang="en-US">
                <a:latin typeface="+mn-lt"/>
              </a:endParaRPr>
            </a:p>
          </p:txBody>
        </p:sp>
        <p:sp>
          <p:nvSpPr>
            <p:cNvPr id="149" name="Freeform 148">
              <a:extLst>
                <a:ext uri="{FF2B5EF4-FFF2-40B4-BE49-F238E27FC236}">
                  <a16:creationId xmlns:a16="http://schemas.microsoft.com/office/drawing/2014/main" id="{CA7E759F-B043-8645-A11B-933D1B93CD6C}"/>
                </a:ext>
              </a:extLst>
            </p:cNvPr>
            <p:cNvSpPr>
              <a:spLocks/>
            </p:cNvSpPr>
            <p:nvPr/>
          </p:nvSpPr>
          <p:spPr bwMode="auto">
            <a:xfrm>
              <a:off x="3732" y="2310"/>
              <a:ext cx="1584" cy="348"/>
            </a:xfrm>
            <a:custGeom>
              <a:avLst/>
              <a:gdLst/>
              <a:ahLst/>
              <a:cxnLst>
                <a:cxn ang="0">
                  <a:pos x="0" y="0"/>
                </a:cxn>
                <a:cxn ang="0">
                  <a:pos x="1428" y="348"/>
                </a:cxn>
                <a:cxn ang="0">
                  <a:pos x="1584" y="342"/>
                </a:cxn>
              </a:cxnLst>
              <a:rect l="0" t="0" r="r" b="b"/>
              <a:pathLst>
                <a:path w="1584" h="348">
                  <a:moveTo>
                    <a:pt x="0" y="0"/>
                  </a:moveTo>
                  <a:lnTo>
                    <a:pt x="1428" y="348"/>
                  </a:lnTo>
                  <a:lnTo>
                    <a:pt x="1584" y="342"/>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latin typeface="+mn-lt"/>
              </a:endParaRPr>
            </a:p>
          </p:txBody>
        </p:sp>
        <p:sp>
          <p:nvSpPr>
            <p:cNvPr id="150" name="Text Box 12">
              <a:extLst>
                <a:ext uri="{FF2B5EF4-FFF2-40B4-BE49-F238E27FC236}">
                  <a16:creationId xmlns:a16="http://schemas.microsoft.com/office/drawing/2014/main" id="{F7D9893E-8963-C948-90DE-E358D1D12E78}"/>
                </a:ext>
              </a:extLst>
            </p:cNvPr>
            <p:cNvSpPr txBox="1">
              <a:spLocks noChangeArrowheads="1"/>
            </p:cNvSpPr>
            <p:nvPr/>
          </p:nvSpPr>
          <p:spPr bwMode="auto">
            <a:xfrm>
              <a:off x="3980" y="2227"/>
              <a:ext cx="213" cy="291"/>
            </a:xfrm>
            <a:prstGeom prst="rect">
              <a:avLst/>
            </a:prstGeom>
            <a:noFill/>
            <a:ln w="12700">
              <a:noFill/>
              <a:miter lim="800000"/>
              <a:headEnd/>
              <a:tailEnd/>
            </a:ln>
            <a:effectLst/>
          </p:spPr>
          <p:txBody>
            <a:bodyPr wrap="none">
              <a:spAutoFit/>
            </a:bodyPr>
            <a:lstStyle/>
            <a:p>
              <a:pPr algn="l"/>
              <a:r>
                <a:rPr lang="en-US">
                  <a:latin typeface="+mn-lt"/>
                </a:rPr>
                <a:t>x</a:t>
              </a:r>
            </a:p>
          </p:txBody>
        </p:sp>
        <p:sp>
          <p:nvSpPr>
            <p:cNvPr id="151" name="Text Box 13">
              <a:extLst>
                <a:ext uri="{FF2B5EF4-FFF2-40B4-BE49-F238E27FC236}">
                  <a16:creationId xmlns:a16="http://schemas.microsoft.com/office/drawing/2014/main" id="{0698AACB-613C-8E4F-96E5-7650FD61A687}"/>
                </a:ext>
              </a:extLst>
            </p:cNvPr>
            <p:cNvSpPr txBox="1">
              <a:spLocks noChangeArrowheads="1"/>
            </p:cNvSpPr>
            <p:nvPr/>
          </p:nvSpPr>
          <p:spPr bwMode="auto">
            <a:xfrm>
              <a:off x="4299" y="230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2" name="Text Box 14">
              <a:extLst>
                <a:ext uri="{FF2B5EF4-FFF2-40B4-BE49-F238E27FC236}">
                  <a16:creationId xmlns:a16="http://schemas.microsoft.com/office/drawing/2014/main" id="{3A3D13A8-7DB6-E843-81CA-1D39CE50351B}"/>
                </a:ext>
              </a:extLst>
            </p:cNvPr>
            <p:cNvSpPr txBox="1">
              <a:spLocks noChangeArrowheads="1"/>
            </p:cNvSpPr>
            <p:nvPr/>
          </p:nvSpPr>
          <p:spPr bwMode="auto">
            <a:xfrm>
              <a:off x="4587" y="2374"/>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sp>
          <p:nvSpPr>
            <p:cNvPr id="153" name="Text Box 15">
              <a:extLst>
                <a:ext uri="{FF2B5EF4-FFF2-40B4-BE49-F238E27FC236}">
                  <a16:creationId xmlns:a16="http://schemas.microsoft.com/office/drawing/2014/main" id="{08B5ABB0-2B65-784A-9E5D-8CD3F78E768B}"/>
                </a:ext>
              </a:extLst>
            </p:cNvPr>
            <p:cNvSpPr txBox="1">
              <a:spLocks noChangeArrowheads="1"/>
            </p:cNvSpPr>
            <p:nvPr/>
          </p:nvSpPr>
          <p:spPr bwMode="auto">
            <a:xfrm>
              <a:off x="4875" y="2440"/>
              <a:ext cx="213" cy="291"/>
            </a:xfrm>
            <a:prstGeom prst="rect">
              <a:avLst/>
            </a:prstGeom>
            <a:noFill/>
            <a:ln w="12700">
              <a:noFill/>
              <a:miter lim="800000"/>
              <a:headEnd/>
              <a:tailEnd/>
            </a:ln>
            <a:effectLst/>
          </p:spPr>
          <p:txBody>
            <a:bodyPr wrap="none">
              <a:spAutoFit/>
            </a:bodyPr>
            <a:lstStyle/>
            <a:p>
              <a:pPr algn="l"/>
              <a:r>
                <a:rPr lang="en-US" dirty="0">
                  <a:latin typeface="+mn-lt"/>
                </a:rPr>
                <a:t>x</a:t>
              </a:r>
            </a:p>
          </p:txBody>
        </p:sp>
      </p:grpSp>
      <p:sp>
        <p:nvSpPr>
          <p:cNvPr id="154" name="Rounded Rectangle 153">
            <a:extLst>
              <a:ext uri="{FF2B5EF4-FFF2-40B4-BE49-F238E27FC236}">
                <a16:creationId xmlns:a16="http://schemas.microsoft.com/office/drawing/2014/main" id="{76CD1273-FBBC-8447-931D-9BF0A4E4082F}"/>
              </a:ext>
            </a:extLst>
          </p:cNvPr>
          <p:cNvSpPr/>
          <p:nvPr/>
        </p:nvSpPr>
        <p:spPr>
          <a:xfrm>
            <a:off x="7667903" y="6393396"/>
            <a:ext cx="4545978" cy="486116"/>
          </a:xfrm>
          <a:custGeom>
            <a:avLst/>
            <a:gdLst>
              <a:gd name="csX0" fmla="*/ 0 w 4545978"/>
              <a:gd name="csY0" fmla="*/ 81021 h 486116"/>
              <a:gd name="csX1" fmla="*/ 81021 w 4545978"/>
              <a:gd name="csY1" fmla="*/ 0 h 486116"/>
              <a:gd name="csX2" fmla="*/ 629013 w 4545978"/>
              <a:gd name="csY2" fmla="*/ 0 h 486116"/>
              <a:gd name="csX3" fmla="*/ 1089326 w 4545978"/>
              <a:gd name="csY3" fmla="*/ 0 h 486116"/>
              <a:gd name="csX4" fmla="*/ 1681158 w 4545978"/>
              <a:gd name="csY4" fmla="*/ 0 h 486116"/>
              <a:gd name="csX5" fmla="*/ 2141471 w 4545978"/>
              <a:gd name="csY5" fmla="*/ 0 h 486116"/>
              <a:gd name="csX6" fmla="*/ 2733302 w 4545978"/>
              <a:gd name="csY6" fmla="*/ 0 h 486116"/>
              <a:gd name="csX7" fmla="*/ 3149776 w 4545978"/>
              <a:gd name="csY7" fmla="*/ 0 h 486116"/>
              <a:gd name="csX8" fmla="*/ 3741608 w 4545978"/>
              <a:gd name="csY8" fmla="*/ 0 h 486116"/>
              <a:gd name="csX9" fmla="*/ 4464957 w 4545978"/>
              <a:gd name="csY9" fmla="*/ 0 h 486116"/>
              <a:gd name="csX10" fmla="*/ 4545978 w 4545978"/>
              <a:gd name="csY10" fmla="*/ 81021 h 486116"/>
              <a:gd name="csX11" fmla="*/ 4545978 w 4545978"/>
              <a:gd name="csY11" fmla="*/ 405095 h 486116"/>
              <a:gd name="csX12" fmla="*/ 4464957 w 4545978"/>
              <a:gd name="csY12" fmla="*/ 486116 h 486116"/>
              <a:gd name="csX13" fmla="*/ 4004644 w 4545978"/>
              <a:gd name="csY13" fmla="*/ 486116 h 486116"/>
              <a:gd name="csX14" fmla="*/ 3500491 w 4545978"/>
              <a:gd name="csY14" fmla="*/ 486116 h 486116"/>
              <a:gd name="csX15" fmla="*/ 2952499 w 4545978"/>
              <a:gd name="csY15" fmla="*/ 486116 h 486116"/>
              <a:gd name="csX16" fmla="*/ 2492186 w 4545978"/>
              <a:gd name="csY16" fmla="*/ 486116 h 486116"/>
              <a:gd name="csX17" fmla="*/ 1856515 w 4545978"/>
              <a:gd name="csY17" fmla="*/ 486116 h 486116"/>
              <a:gd name="csX18" fmla="*/ 1308523 w 4545978"/>
              <a:gd name="csY18" fmla="*/ 486116 h 486116"/>
              <a:gd name="csX19" fmla="*/ 672852 w 4545978"/>
              <a:gd name="csY19" fmla="*/ 486116 h 486116"/>
              <a:gd name="csX20" fmla="*/ 81021 w 4545978"/>
              <a:gd name="csY20" fmla="*/ 486116 h 486116"/>
              <a:gd name="csX21" fmla="*/ 0 w 4545978"/>
              <a:gd name="csY21" fmla="*/ 405095 h 486116"/>
              <a:gd name="csX22" fmla="*/ 0 w 4545978"/>
              <a:gd name="csY22" fmla="*/ 81021 h 486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545978" h="486116" fill="none" extrusionOk="0">
                <a:moveTo>
                  <a:pt x="0" y="81021"/>
                </a:moveTo>
                <a:cubicBezTo>
                  <a:pt x="-6709" y="35894"/>
                  <a:pt x="45273" y="7748"/>
                  <a:pt x="81021" y="0"/>
                </a:cubicBezTo>
                <a:cubicBezTo>
                  <a:pt x="260771" y="-53931"/>
                  <a:pt x="452430" y="61642"/>
                  <a:pt x="629013" y="0"/>
                </a:cubicBezTo>
                <a:cubicBezTo>
                  <a:pt x="805596" y="-61642"/>
                  <a:pt x="878114" y="17545"/>
                  <a:pt x="1089326" y="0"/>
                </a:cubicBezTo>
                <a:cubicBezTo>
                  <a:pt x="1300538" y="-17545"/>
                  <a:pt x="1474912" y="32153"/>
                  <a:pt x="1681158" y="0"/>
                </a:cubicBezTo>
                <a:cubicBezTo>
                  <a:pt x="1887404" y="-32153"/>
                  <a:pt x="1965259" y="4351"/>
                  <a:pt x="2141471" y="0"/>
                </a:cubicBezTo>
                <a:cubicBezTo>
                  <a:pt x="2317683" y="-4351"/>
                  <a:pt x="2513806" y="8843"/>
                  <a:pt x="2733302" y="0"/>
                </a:cubicBezTo>
                <a:cubicBezTo>
                  <a:pt x="2952798" y="-8843"/>
                  <a:pt x="3005822" y="4183"/>
                  <a:pt x="3149776" y="0"/>
                </a:cubicBezTo>
                <a:cubicBezTo>
                  <a:pt x="3293730" y="-4183"/>
                  <a:pt x="3610702" y="60777"/>
                  <a:pt x="3741608" y="0"/>
                </a:cubicBezTo>
                <a:cubicBezTo>
                  <a:pt x="3872514" y="-60777"/>
                  <a:pt x="4194172" y="3637"/>
                  <a:pt x="4464957" y="0"/>
                </a:cubicBezTo>
                <a:cubicBezTo>
                  <a:pt x="4503512" y="3472"/>
                  <a:pt x="4549093" y="44714"/>
                  <a:pt x="4545978" y="81021"/>
                </a:cubicBezTo>
                <a:cubicBezTo>
                  <a:pt x="4576762" y="241456"/>
                  <a:pt x="4537881" y="337646"/>
                  <a:pt x="4545978" y="405095"/>
                </a:cubicBezTo>
                <a:cubicBezTo>
                  <a:pt x="4549552" y="448896"/>
                  <a:pt x="4508120" y="497085"/>
                  <a:pt x="4464957" y="486116"/>
                </a:cubicBezTo>
                <a:cubicBezTo>
                  <a:pt x="4309239" y="508250"/>
                  <a:pt x="4208442" y="483603"/>
                  <a:pt x="4004644" y="486116"/>
                </a:cubicBezTo>
                <a:cubicBezTo>
                  <a:pt x="3800846" y="488629"/>
                  <a:pt x="3669839" y="443703"/>
                  <a:pt x="3500491" y="486116"/>
                </a:cubicBezTo>
                <a:cubicBezTo>
                  <a:pt x="3331143" y="528529"/>
                  <a:pt x="3084104" y="449470"/>
                  <a:pt x="2952499" y="486116"/>
                </a:cubicBezTo>
                <a:cubicBezTo>
                  <a:pt x="2820894" y="522762"/>
                  <a:pt x="2654770" y="439042"/>
                  <a:pt x="2492186" y="486116"/>
                </a:cubicBezTo>
                <a:cubicBezTo>
                  <a:pt x="2329602" y="533190"/>
                  <a:pt x="2052514" y="437861"/>
                  <a:pt x="1856515" y="486116"/>
                </a:cubicBezTo>
                <a:cubicBezTo>
                  <a:pt x="1660516" y="534371"/>
                  <a:pt x="1463532" y="421897"/>
                  <a:pt x="1308523" y="486116"/>
                </a:cubicBezTo>
                <a:cubicBezTo>
                  <a:pt x="1153514" y="550335"/>
                  <a:pt x="802207" y="438046"/>
                  <a:pt x="672852" y="486116"/>
                </a:cubicBezTo>
                <a:cubicBezTo>
                  <a:pt x="543497" y="534186"/>
                  <a:pt x="202622" y="448297"/>
                  <a:pt x="81021" y="486116"/>
                </a:cubicBezTo>
                <a:cubicBezTo>
                  <a:pt x="33267" y="497130"/>
                  <a:pt x="3074" y="444666"/>
                  <a:pt x="0" y="405095"/>
                </a:cubicBezTo>
                <a:cubicBezTo>
                  <a:pt x="-28268" y="309483"/>
                  <a:pt x="1294" y="166276"/>
                  <a:pt x="0" y="81021"/>
                </a:cubicBezTo>
                <a:close/>
              </a:path>
              <a:path w="4545978" h="486116" stroke="0" extrusionOk="0">
                <a:moveTo>
                  <a:pt x="0" y="81021"/>
                </a:moveTo>
                <a:cubicBezTo>
                  <a:pt x="-8850" y="30815"/>
                  <a:pt x="30451" y="2185"/>
                  <a:pt x="81021" y="0"/>
                </a:cubicBezTo>
                <a:cubicBezTo>
                  <a:pt x="361895" y="-19637"/>
                  <a:pt x="542258" y="880"/>
                  <a:pt x="716692" y="0"/>
                </a:cubicBezTo>
                <a:cubicBezTo>
                  <a:pt x="891126" y="-880"/>
                  <a:pt x="1048005" y="5028"/>
                  <a:pt x="1220844" y="0"/>
                </a:cubicBezTo>
                <a:cubicBezTo>
                  <a:pt x="1393683" y="-5028"/>
                  <a:pt x="1507484" y="25508"/>
                  <a:pt x="1681158" y="0"/>
                </a:cubicBezTo>
                <a:cubicBezTo>
                  <a:pt x="1854832" y="-25508"/>
                  <a:pt x="2078289" y="4970"/>
                  <a:pt x="2272989" y="0"/>
                </a:cubicBezTo>
                <a:cubicBezTo>
                  <a:pt x="2467689" y="-4970"/>
                  <a:pt x="2545260" y="48525"/>
                  <a:pt x="2777142" y="0"/>
                </a:cubicBezTo>
                <a:cubicBezTo>
                  <a:pt x="3009024" y="-48525"/>
                  <a:pt x="3209430" y="16750"/>
                  <a:pt x="3412812" y="0"/>
                </a:cubicBezTo>
                <a:cubicBezTo>
                  <a:pt x="3616194" y="-16750"/>
                  <a:pt x="3773591" y="29574"/>
                  <a:pt x="3873126" y="0"/>
                </a:cubicBezTo>
                <a:cubicBezTo>
                  <a:pt x="3972661" y="-29574"/>
                  <a:pt x="4186513" y="65702"/>
                  <a:pt x="4464957" y="0"/>
                </a:cubicBezTo>
                <a:cubicBezTo>
                  <a:pt x="4521271" y="2781"/>
                  <a:pt x="4539393" y="35209"/>
                  <a:pt x="4545978" y="81021"/>
                </a:cubicBezTo>
                <a:cubicBezTo>
                  <a:pt x="4573261" y="178359"/>
                  <a:pt x="4512641" y="321122"/>
                  <a:pt x="4545978" y="405095"/>
                </a:cubicBezTo>
                <a:cubicBezTo>
                  <a:pt x="4553594" y="442316"/>
                  <a:pt x="4515205" y="482569"/>
                  <a:pt x="4464957" y="486116"/>
                </a:cubicBezTo>
                <a:cubicBezTo>
                  <a:pt x="4265619" y="492473"/>
                  <a:pt x="4147159" y="433692"/>
                  <a:pt x="3916965" y="486116"/>
                </a:cubicBezTo>
                <a:cubicBezTo>
                  <a:pt x="3686771" y="538540"/>
                  <a:pt x="3639540" y="472004"/>
                  <a:pt x="3456652" y="486116"/>
                </a:cubicBezTo>
                <a:cubicBezTo>
                  <a:pt x="3273764" y="500228"/>
                  <a:pt x="3069346" y="470770"/>
                  <a:pt x="2908660" y="486116"/>
                </a:cubicBezTo>
                <a:cubicBezTo>
                  <a:pt x="2747974" y="501462"/>
                  <a:pt x="2410547" y="417613"/>
                  <a:pt x="2272989" y="486116"/>
                </a:cubicBezTo>
                <a:cubicBezTo>
                  <a:pt x="2135431" y="554619"/>
                  <a:pt x="1935543" y="436369"/>
                  <a:pt x="1724997" y="486116"/>
                </a:cubicBezTo>
                <a:cubicBezTo>
                  <a:pt x="1514451" y="535863"/>
                  <a:pt x="1397554" y="464037"/>
                  <a:pt x="1308523" y="486116"/>
                </a:cubicBezTo>
                <a:cubicBezTo>
                  <a:pt x="1219492" y="508195"/>
                  <a:pt x="959685" y="451364"/>
                  <a:pt x="848210" y="486116"/>
                </a:cubicBezTo>
                <a:cubicBezTo>
                  <a:pt x="736735" y="520868"/>
                  <a:pt x="241344" y="484834"/>
                  <a:pt x="81021" y="486116"/>
                </a:cubicBezTo>
                <a:cubicBezTo>
                  <a:pt x="44055" y="484470"/>
                  <a:pt x="355" y="453216"/>
                  <a:pt x="0" y="405095"/>
                </a:cubicBezTo>
                <a:cubicBezTo>
                  <a:pt x="-27568" y="334046"/>
                  <a:pt x="20869" y="206041"/>
                  <a:pt x="0" y="81021"/>
                </a:cubicBezTo>
                <a:close/>
              </a:path>
            </a:pathLst>
          </a:custGeom>
          <a:solidFill>
            <a:srgbClr val="A6A6A6">
              <a:alpha val="69804"/>
            </a:srgbClr>
          </a:solidFill>
          <a:ln w="57150">
            <a:solidFill>
              <a:srgbClr val="FF0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a:solidFill>
                  <a:schemeClr val="tx1"/>
                </a:solidFill>
              </a:rPr>
              <a:t>Consider system to be in local equilibrium</a:t>
            </a:r>
          </a:p>
        </p:txBody>
      </p:sp>
      <p:graphicFrame>
        <p:nvGraphicFramePr>
          <p:cNvPr id="155" name="Object 4">
            <a:extLst>
              <a:ext uri="{FF2B5EF4-FFF2-40B4-BE49-F238E27FC236}">
                <a16:creationId xmlns:a16="http://schemas.microsoft.com/office/drawing/2014/main" id="{CDEB2E08-88CF-4D4D-AEBF-0D3B8E88A383}"/>
              </a:ext>
            </a:extLst>
          </p:cNvPr>
          <p:cNvGraphicFramePr>
            <a:graphicFrameLocks noChangeAspect="1"/>
          </p:cNvGraphicFramePr>
          <p:nvPr>
            <p:extLst>
              <p:ext uri="{D42A27DB-BD31-4B8C-83A1-F6EECF244321}">
                <p14:modId xmlns:p14="http://schemas.microsoft.com/office/powerpoint/2010/main" val="1521781955"/>
              </p:ext>
            </p:extLst>
          </p:nvPr>
        </p:nvGraphicFramePr>
        <p:xfrm>
          <a:off x="9273275" y="2849153"/>
          <a:ext cx="2571750" cy="955675"/>
        </p:xfrm>
        <a:graphic>
          <a:graphicData uri="http://schemas.openxmlformats.org/presentationml/2006/ole">
            <mc:AlternateContent xmlns:mc="http://schemas.openxmlformats.org/markup-compatibility/2006">
              <mc:Choice xmlns:v="urn:schemas-microsoft-com:vml" Requires="v">
                <p:oleObj name="Equation" r:id="rId3" imgW="1231877" imgH="456924" progId="Equation.DSMT4">
                  <p:embed/>
                </p:oleObj>
              </mc:Choice>
              <mc:Fallback>
                <p:oleObj name="Equation" r:id="rId3" imgW="1231877" imgH="456924" progId="Equation.DSMT4">
                  <p:embed/>
                  <p:pic>
                    <p:nvPicPr>
                      <p:cNvPr id="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3275" y="2849153"/>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grpSp>
        <p:nvGrpSpPr>
          <p:cNvPr id="4" name="Group 3">
            <a:extLst>
              <a:ext uri="{FF2B5EF4-FFF2-40B4-BE49-F238E27FC236}">
                <a16:creationId xmlns:a16="http://schemas.microsoft.com/office/drawing/2014/main" id="{A2045C39-50FA-7941-A064-1C3AD0BFB866}"/>
              </a:ext>
            </a:extLst>
          </p:cNvPr>
          <p:cNvGrpSpPr/>
          <p:nvPr/>
        </p:nvGrpSpPr>
        <p:grpSpPr>
          <a:xfrm>
            <a:off x="9765997" y="967470"/>
            <a:ext cx="2140069" cy="1729088"/>
            <a:chOff x="8582412" y="1324923"/>
            <a:chExt cx="3511146" cy="2836861"/>
          </a:xfrm>
        </p:grpSpPr>
        <p:sp>
          <p:nvSpPr>
            <p:cNvPr id="157" name="Line 5">
              <a:extLst>
                <a:ext uri="{FF2B5EF4-FFF2-40B4-BE49-F238E27FC236}">
                  <a16:creationId xmlns:a16="http://schemas.microsoft.com/office/drawing/2014/main" id="{EAE4E079-0341-4249-B757-7680519D5C09}"/>
                </a:ext>
              </a:extLst>
            </p:cNvPr>
            <p:cNvSpPr>
              <a:spLocks noChangeShapeType="1"/>
            </p:cNvSpPr>
            <p:nvPr/>
          </p:nvSpPr>
          <p:spPr bwMode="auto">
            <a:xfrm flipH="1">
              <a:off x="11201788" y="2406010"/>
              <a:ext cx="473075" cy="263525"/>
            </a:xfrm>
            <a:prstGeom prst="line">
              <a:avLst/>
            </a:prstGeom>
            <a:noFill/>
            <a:ln w="38100">
              <a:solidFill>
                <a:schemeClr val="tx1"/>
              </a:solidFill>
              <a:round/>
              <a:headEnd type="arrow" w="med" len="med"/>
              <a:tailEnd/>
            </a:ln>
            <a:effectLst/>
          </p:spPr>
          <p:txBody>
            <a:bodyPr wrap="none" anchor="ctr"/>
            <a:lstStyle/>
            <a:p>
              <a:endParaRPr lang="en-US" sz="1600">
                <a:latin typeface="+mn-lt"/>
              </a:endParaRPr>
            </a:p>
          </p:txBody>
        </p:sp>
        <p:sp>
          <p:nvSpPr>
            <p:cNvPr id="158" name="Freeform 6">
              <a:extLst>
                <a:ext uri="{FF2B5EF4-FFF2-40B4-BE49-F238E27FC236}">
                  <a16:creationId xmlns:a16="http://schemas.microsoft.com/office/drawing/2014/main" id="{339E86F3-3E42-2346-9514-5E86217D2C15}"/>
                </a:ext>
              </a:extLst>
            </p:cNvPr>
            <p:cNvSpPr>
              <a:spLocks/>
            </p:cNvSpPr>
            <p:nvPr/>
          </p:nvSpPr>
          <p:spPr bwMode="auto">
            <a:xfrm>
              <a:off x="8750688" y="2285360"/>
              <a:ext cx="1998663" cy="1230313"/>
            </a:xfrm>
            <a:custGeom>
              <a:avLst/>
              <a:gdLst/>
              <a:ahLst/>
              <a:cxnLst>
                <a:cxn ang="0">
                  <a:pos x="1" y="784"/>
                </a:cxn>
                <a:cxn ang="0">
                  <a:pos x="1697" y="0"/>
                </a:cxn>
                <a:cxn ang="0">
                  <a:pos x="1697" y="280"/>
                </a:cxn>
                <a:cxn ang="0">
                  <a:pos x="0" y="1127"/>
                </a:cxn>
                <a:cxn ang="0">
                  <a:pos x="1" y="784"/>
                </a:cxn>
              </a:cxnLst>
              <a:rect l="0" t="0" r="r" b="b"/>
              <a:pathLst>
                <a:path w="1697" h="1127">
                  <a:moveTo>
                    <a:pt x="1" y="784"/>
                  </a:moveTo>
                  <a:lnTo>
                    <a:pt x="1697" y="0"/>
                  </a:lnTo>
                  <a:lnTo>
                    <a:pt x="1697" y="280"/>
                  </a:lnTo>
                  <a:lnTo>
                    <a:pt x="0" y="1127"/>
                  </a:lnTo>
                  <a:lnTo>
                    <a:pt x="1" y="784"/>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59" name="Freeform 7">
              <a:extLst>
                <a:ext uri="{FF2B5EF4-FFF2-40B4-BE49-F238E27FC236}">
                  <a16:creationId xmlns:a16="http://schemas.microsoft.com/office/drawing/2014/main" id="{94B734EA-12ED-9F4A-91D3-D17C11C77DC3}"/>
                </a:ext>
              </a:extLst>
            </p:cNvPr>
            <p:cNvSpPr>
              <a:spLocks/>
            </p:cNvSpPr>
            <p:nvPr/>
          </p:nvSpPr>
          <p:spPr bwMode="auto">
            <a:xfrm>
              <a:off x="8760213" y="3141022"/>
              <a:ext cx="1120775" cy="1020762"/>
            </a:xfrm>
            <a:custGeom>
              <a:avLst/>
              <a:gdLst/>
              <a:ahLst/>
              <a:cxnLst>
                <a:cxn ang="0">
                  <a:pos x="0" y="0"/>
                </a:cxn>
                <a:cxn ang="0">
                  <a:pos x="952" y="464"/>
                </a:cxn>
                <a:cxn ang="0">
                  <a:pos x="952" y="816"/>
                </a:cxn>
                <a:cxn ang="0">
                  <a:pos x="0" y="296"/>
                </a:cxn>
                <a:cxn ang="0">
                  <a:pos x="0" y="0"/>
                </a:cxn>
              </a:cxnLst>
              <a:rect l="0" t="0" r="r" b="b"/>
              <a:pathLst>
                <a:path w="952" h="816">
                  <a:moveTo>
                    <a:pt x="0" y="0"/>
                  </a:moveTo>
                  <a:lnTo>
                    <a:pt x="952" y="464"/>
                  </a:lnTo>
                  <a:lnTo>
                    <a:pt x="952" y="816"/>
                  </a:lnTo>
                  <a:lnTo>
                    <a:pt x="0" y="29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0" name="Freeform 8">
              <a:extLst>
                <a:ext uri="{FF2B5EF4-FFF2-40B4-BE49-F238E27FC236}">
                  <a16:creationId xmlns:a16="http://schemas.microsoft.com/office/drawing/2014/main" id="{4D5358C3-B3CF-494F-ADB4-03B53EB98F10}"/>
                </a:ext>
              </a:extLst>
            </p:cNvPr>
            <p:cNvSpPr>
              <a:spLocks/>
            </p:cNvSpPr>
            <p:nvPr/>
          </p:nvSpPr>
          <p:spPr bwMode="auto">
            <a:xfrm>
              <a:off x="8769737" y="2302822"/>
              <a:ext cx="3117850" cy="1422400"/>
            </a:xfrm>
            <a:custGeom>
              <a:avLst/>
              <a:gdLst/>
              <a:ahLst/>
              <a:cxnLst>
                <a:cxn ang="0">
                  <a:pos x="0" y="761"/>
                </a:cxn>
                <a:cxn ang="0">
                  <a:pos x="1680" y="0"/>
                </a:cxn>
                <a:cxn ang="0">
                  <a:pos x="2648" y="412"/>
                </a:cxn>
                <a:cxn ang="0">
                  <a:pos x="952" y="1304"/>
                </a:cxn>
                <a:cxn ang="0">
                  <a:pos x="0" y="761"/>
                </a:cxn>
              </a:cxnLst>
              <a:rect l="0" t="0" r="r" b="b"/>
              <a:pathLst>
                <a:path w="2648" h="1304">
                  <a:moveTo>
                    <a:pt x="0" y="761"/>
                  </a:moveTo>
                  <a:lnTo>
                    <a:pt x="1680" y="0"/>
                  </a:lnTo>
                  <a:lnTo>
                    <a:pt x="2648" y="412"/>
                  </a:lnTo>
                  <a:lnTo>
                    <a:pt x="952" y="1304"/>
                  </a:lnTo>
                  <a:lnTo>
                    <a:pt x="0" y="761"/>
                  </a:lnTo>
                  <a:close/>
                </a:path>
              </a:pathLst>
            </a:custGeom>
            <a:solidFill>
              <a:srgbClr val="CCECFF">
                <a:alpha val="45000"/>
              </a:srgbClr>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1" name="Freeform 9">
              <a:extLst>
                <a:ext uri="{FF2B5EF4-FFF2-40B4-BE49-F238E27FC236}">
                  <a16:creationId xmlns:a16="http://schemas.microsoft.com/office/drawing/2014/main" id="{E9029B6E-7459-EA46-A7BB-4B7AED58F4A9}"/>
                </a:ext>
              </a:extLst>
            </p:cNvPr>
            <p:cNvSpPr>
              <a:spLocks/>
            </p:cNvSpPr>
            <p:nvPr/>
          </p:nvSpPr>
          <p:spPr bwMode="auto">
            <a:xfrm>
              <a:off x="9880987" y="2764785"/>
              <a:ext cx="2006600" cy="1389063"/>
            </a:xfrm>
            <a:custGeom>
              <a:avLst/>
              <a:gdLst/>
              <a:ahLst/>
              <a:cxnLst>
                <a:cxn ang="0">
                  <a:pos x="8" y="880"/>
                </a:cxn>
                <a:cxn ang="0">
                  <a:pos x="1704" y="0"/>
                </a:cxn>
                <a:cxn ang="0">
                  <a:pos x="1704" y="320"/>
                </a:cxn>
                <a:cxn ang="0">
                  <a:pos x="0" y="1256"/>
                </a:cxn>
                <a:cxn ang="0">
                  <a:pos x="8" y="880"/>
                </a:cxn>
              </a:cxnLst>
              <a:rect l="0" t="0" r="r" b="b"/>
              <a:pathLst>
                <a:path w="1704" h="1256">
                  <a:moveTo>
                    <a:pt x="8" y="880"/>
                  </a:moveTo>
                  <a:lnTo>
                    <a:pt x="1704" y="0"/>
                  </a:lnTo>
                  <a:lnTo>
                    <a:pt x="1704" y="320"/>
                  </a:lnTo>
                  <a:lnTo>
                    <a:pt x="0" y="1256"/>
                  </a:lnTo>
                  <a:lnTo>
                    <a:pt x="8" y="880"/>
                  </a:lnTo>
                  <a:close/>
                </a:path>
              </a:pathLst>
            </a:custGeom>
            <a:solidFill>
              <a:schemeClr val="accent1"/>
            </a:solid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2" name="Freeform 10">
              <a:extLst>
                <a:ext uri="{FF2B5EF4-FFF2-40B4-BE49-F238E27FC236}">
                  <a16:creationId xmlns:a16="http://schemas.microsoft.com/office/drawing/2014/main" id="{12A74E53-67E2-BE45-B309-FEAC4CECBCBA}"/>
                </a:ext>
              </a:extLst>
            </p:cNvPr>
            <p:cNvSpPr>
              <a:spLocks/>
            </p:cNvSpPr>
            <p:nvPr/>
          </p:nvSpPr>
          <p:spPr bwMode="auto">
            <a:xfrm>
              <a:off x="10747763" y="2293297"/>
              <a:ext cx="1139825" cy="812800"/>
            </a:xfrm>
            <a:custGeom>
              <a:avLst/>
              <a:gdLst/>
              <a:ahLst/>
              <a:cxnLst>
                <a:cxn ang="0">
                  <a:pos x="0" y="0"/>
                </a:cxn>
                <a:cxn ang="0">
                  <a:pos x="0" y="280"/>
                </a:cxn>
                <a:cxn ang="0">
                  <a:pos x="968" y="744"/>
                </a:cxn>
                <a:cxn ang="0">
                  <a:pos x="960" y="416"/>
                </a:cxn>
                <a:cxn ang="0">
                  <a:pos x="0" y="0"/>
                </a:cxn>
              </a:cxnLst>
              <a:rect l="0" t="0" r="r" b="b"/>
              <a:pathLst>
                <a:path w="968" h="744">
                  <a:moveTo>
                    <a:pt x="0" y="0"/>
                  </a:moveTo>
                  <a:lnTo>
                    <a:pt x="0" y="280"/>
                  </a:lnTo>
                  <a:lnTo>
                    <a:pt x="968" y="744"/>
                  </a:lnTo>
                  <a:lnTo>
                    <a:pt x="960" y="416"/>
                  </a:lnTo>
                  <a:lnTo>
                    <a:pt x="0" y="0"/>
                  </a:lnTo>
                  <a:close/>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3" name="Line 11">
              <a:extLst>
                <a:ext uri="{FF2B5EF4-FFF2-40B4-BE49-F238E27FC236}">
                  <a16:creationId xmlns:a16="http://schemas.microsoft.com/office/drawing/2014/main" id="{F1EC7433-8030-A140-89AC-455EE6EE8F1A}"/>
                </a:ext>
              </a:extLst>
            </p:cNvPr>
            <p:cNvSpPr>
              <a:spLocks noChangeShapeType="1"/>
            </p:cNvSpPr>
            <p:nvPr/>
          </p:nvSpPr>
          <p:spPr bwMode="auto">
            <a:xfrm flipH="1">
              <a:off x="8653850" y="3637910"/>
              <a:ext cx="690562" cy="352425"/>
            </a:xfrm>
            <a:prstGeom prst="line">
              <a:avLst/>
            </a:prstGeom>
            <a:noFill/>
            <a:ln w="38100">
              <a:solidFill>
                <a:schemeClr val="tx1"/>
              </a:solidFill>
              <a:round/>
              <a:headEnd type="arrow" w="med" len="med"/>
              <a:tailEnd/>
            </a:ln>
            <a:effectLst/>
          </p:spPr>
          <p:txBody>
            <a:bodyPr wrap="none" anchor="ctr"/>
            <a:lstStyle/>
            <a:p>
              <a:endParaRPr lang="en-US" sz="1600">
                <a:latin typeface="+mn-lt"/>
              </a:endParaRPr>
            </a:p>
          </p:txBody>
        </p:sp>
        <p:sp>
          <p:nvSpPr>
            <p:cNvPr id="164" name="Line 12">
              <a:extLst>
                <a:ext uri="{FF2B5EF4-FFF2-40B4-BE49-F238E27FC236}">
                  <a16:creationId xmlns:a16="http://schemas.microsoft.com/office/drawing/2014/main" id="{900163B9-997C-1243-BA56-1C2DE66338C0}"/>
                </a:ext>
              </a:extLst>
            </p:cNvPr>
            <p:cNvSpPr>
              <a:spLocks noChangeShapeType="1"/>
            </p:cNvSpPr>
            <p:nvPr/>
          </p:nvSpPr>
          <p:spPr bwMode="auto">
            <a:xfrm flipV="1">
              <a:off x="10781100" y="1910709"/>
              <a:ext cx="0" cy="865188"/>
            </a:xfrm>
            <a:prstGeom prst="line">
              <a:avLst/>
            </a:prstGeom>
            <a:noFill/>
            <a:ln w="28575">
              <a:solidFill>
                <a:schemeClr val="tx1"/>
              </a:solidFill>
              <a:round/>
              <a:headEnd/>
              <a:tailEnd type="arrow" w="med" len="med"/>
            </a:ln>
            <a:effectLst/>
          </p:spPr>
          <p:txBody>
            <a:bodyPr wrap="none" anchor="ctr"/>
            <a:lstStyle/>
            <a:p>
              <a:endParaRPr lang="en-US" sz="1600">
                <a:latin typeface="+mn-lt"/>
              </a:endParaRPr>
            </a:p>
          </p:txBody>
        </p:sp>
        <p:sp>
          <p:nvSpPr>
            <p:cNvPr id="165" name="Text Box 13">
              <a:extLst>
                <a:ext uri="{FF2B5EF4-FFF2-40B4-BE49-F238E27FC236}">
                  <a16:creationId xmlns:a16="http://schemas.microsoft.com/office/drawing/2014/main" id="{C1201C04-19A8-B141-9F10-3A35E937591A}"/>
                </a:ext>
              </a:extLst>
            </p:cNvPr>
            <p:cNvSpPr txBox="1">
              <a:spLocks noChangeArrowheads="1"/>
            </p:cNvSpPr>
            <p:nvPr/>
          </p:nvSpPr>
          <p:spPr bwMode="auto">
            <a:xfrm>
              <a:off x="10598537" y="1445573"/>
              <a:ext cx="1347086"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B Field</a:t>
              </a:r>
            </a:p>
          </p:txBody>
        </p:sp>
        <p:sp>
          <p:nvSpPr>
            <p:cNvPr id="166" name="Text Box 14">
              <a:extLst>
                <a:ext uri="{FF2B5EF4-FFF2-40B4-BE49-F238E27FC236}">
                  <a16:creationId xmlns:a16="http://schemas.microsoft.com/office/drawing/2014/main" id="{680C91EA-34FA-B84A-A925-7B6DC4E5D54D}"/>
                </a:ext>
              </a:extLst>
            </p:cNvPr>
            <p:cNvSpPr txBox="1">
              <a:spLocks noChangeArrowheads="1"/>
            </p:cNvSpPr>
            <p:nvPr/>
          </p:nvSpPr>
          <p:spPr bwMode="auto">
            <a:xfrm>
              <a:off x="11674862" y="2004373"/>
              <a:ext cx="418696" cy="656448"/>
            </a:xfrm>
            <a:prstGeom prst="rect">
              <a:avLst/>
            </a:prstGeom>
            <a:noFill/>
            <a:ln w="12700">
              <a:noFill/>
              <a:miter lim="800000"/>
              <a:headEnd/>
              <a:tailEnd/>
            </a:ln>
            <a:effectLst/>
          </p:spPr>
          <p:txBody>
            <a:bodyPr wrap="none">
              <a:spAutoFit/>
            </a:bodyPr>
            <a:lstStyle/>
            <a:p>
              <a:r>
                <a:rPr lang="en-US" sz="2000" b="1" i="1">
                  <a:latin typeface="+mn-lt"/>
                  <a:sym typeface="Symbol" pitchFamily="18" charset="2"/>
                </a:rPr>
                <a:t>I</a:t>
              </a:r>
            </a:p>
          </p:txBody>
        </p:sp>
        <p:sp>
          <p:nvSpPr>
            <p:cNvPr id="167" name="Freeform 15">
              <a:extLst>
                <a:ext uri="{FF2B5EF4-FFF2-40B4-BE49-F238E27FC236}">
                  <a16:creationId xmlns:a16="http://schemas.microsoft.com/office/drawing/2014/main" id="{941113B7-54A5-1943-814C-9BD886A547EF}"/>
                </a:ext>
              </a:extLst>
            </p:cNvPr>
            <p:cNvSpPr>
              <a:spLocks/>
            </p:cNvSpPr>
            <p:nvPr/>
          </p:nvSpPr>
          <p:spPr bwMode="auto">
            <a:xfrm>
              <a:off x="8582412" y="2196460"/>
              <a:ext cx="685800" cy="874713"/>
            </a:xfrm>
            <a:custGeom>
              <a:avLst/>
              <a:gdLst/>
              <a:ahLst/>
              <a:cxnLst>
                <a:cxn ang="0">
                  <a:pos x="583" y="801"/>
                </a:cxn>
                <a:cxn ang="0">
                  <a:pos x="119" y="521"/>
                </a:cxn>
                <a:cxn ang="0">
                  <a:pos x="63" y="65"/>
                </a:cxn>
                <a:cxn ang="0">
                  <a:pos x="495" y="129"/>
                </a:cxn>
                <a:cxn ang="0">
                  <a:pos x="559" y="137"/>
                </a:cxn>
              </a:cxnLst>
              <a:rect l="0" t="0" r="r" b="b"/>
              <a:pathLst>
                <a:path w="583" h="801">
                  <a:moveTo>
                    <a:pt x="583" y="801"/>
                  </a:moveTo>
                  <a:cubicBezTo>
                    <a:pt x="394" y="722"/>
                    <a:pt x="206" y="644"/>
                    <a:pt x="119" y="521"/>
                  </a:cubicBezTo>
                  <a:cubicBezTo>
                    <a:pt x="32" y="398"/>
                    <a:pt x="0" y="130"/>
                    <a:pt x="63" y="65"/>
                  </a:cubicBezTo>
                  <a:cubicBezTo>
                    <a:pt x="126" y="0"/>
                    <a:pt x="412" y="117"/>
                    <a:pt x="495" y="129"/>
                  </a:cubicBezTo>
                  <a:cubicBezTo>
                    <a:pt x="578" y="141"/>
                    <a:pt x="568" y="139"/>
                    <a:pt x="559" y="137"/>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68" name="Oval 16">
              <a:extLst>
                <a:ext uri="{FF2B5EF4-FFF2-40B4-BE49-F238E27FC236}">
                  <a16:creationId xmlns:a16="http://schemas.microsoft.com/office/drawing/2014/main" id="{9486AE59-CC07-D041-A10D-35121F3317AF}"/>
                </a:ext>
              </a:extLst>
            </p:cNvPr>
            <p:cNvSpPr>
              <a:spLocks noChangeArrowheads="1"/>
            </p:cNvSpPr>
            <p:nvPr/>
          </p:nvSpPr>
          <p:spPr bwMode="auto">
            <a:xfrm>
              <a:off x="10693788" y="2698109"/>
              <a:ext cx="169863" cy="69850"/>
            </a:xfrm>
            <a:prstGeom prst="ellipse">
              <a:avLst/>
            </a:prstGeom>
            <a:noFill/>
            <a:ln w="12700">
              <a:solidFill>
                <a:schemeClr val="tx1"/>
              </a:solidFill>
              <a:round/>
              <a:headEnd/>
              <a:tailEnd/>
            </a:ln>
            <a:effectLst/>
          </p:spPr>
          <p:txBody>
            <a:bodyPr wrap="none" anchor="ctr"/>
            <a:lstStyle/>
            <a:p>
              <a:endParaRPr lang="en-US" sz="1600">
                <a:latin typeface="+mn-lt"/>
              </a:endParaRPr>
            </a:p>
          </p:txBody>
        </p:sp>
        <p:sp>
          <p:nvSpPr>
            <p:cNvPr id="169" name="Freeform 17">
              <a:extLst>
                <a:ext uri="{FF2B5EF4-FFF2-40B4-BE49-F238E27FC236}">
                  <a16:creationId xmlns:a16="http://schemas.microsoft.com/office/drawing/2014/main" id="{19529A54-7893-F34E-BF55-679D96E9D506}"/>
                </a:ext>
              </a:extLst>
            </p:cNvPr>
            <p:cNvSpPr>
              <a:spLocks/>
            </p:cNvSpPr>
            <p:nvPr/>
          </p:nvSpPr>
          <p:spPr bwMode="auto">
            <a:xfrm>
              <a:off x="9607938" y="2477448"/>
              <a:ext cx="1103313" cy="1470025"/>
            </a:xfrm>
            <a:custGeom>
              <a:avLst/>
              <a:gdLst/>
              <a:ahLst/>
              <a:cxnLst>
                <a:cxn ang="0">
                  <a:pos x="488" y="1184"/>
                </a:cxn>
                <a:cxn ang="0">
                  <a:pos x="840" y="1312"/>
                </a:cxn>
                <a:cxn ang="0">
                  <a:pos x="912" y="976"/>
                </a:cxn>
                <a:cxn ang="0">
                  <a:pos x="688" y="376"/>
                </a:cxn>
                <a:cxn ang="0">
                  <a:pos x="0" y="0"/>
                </a:cxn>
              </a:cxnLst>
              <a:rect l="0" t="0" r="r" b="b"/>
              <a:pathLst>
                <a:path w="937" h="1347">
                  <a:moveTo>
                    <a:pt x="488" y="1184"/>
                  </a:moveTo>
                  <a:cubicBezTo>
                    <a:pt x="632" y="1265"/>
                    <a:pt x="769" y="1347"/>
                    <a:pt x="840" y="1312"/>
                  </a:cubicBezTo>
                  <a:cubicBezTo>
                    <a:pt x="911" y="1277"/>
                    <a:pt x="937" y="1132"/>
                    <a:pt x="912" y="976"/>
                  </a:cubicBezTo>
                  <a:cubicBezTo>
                    <a:pt x="887" y="820"/>
                    <a:pt x="840" y="539"/>
                    <a:pt x="688" y="376"/>
                  </a:cubicBezTo>
                  <a:cubicBezTo>
                    <a:pt x="536" y="213"/>
                    <a:pt x="143" y="78"/>
                    <a:pt x="0" y="0"/>
                  </a:cubicBezTo>
                </a:path>
              </a:pathLst>
            </a:custGeom>
            <a:noFill/>
            <a:ln w="12700" cap="flat" cmpd="sng">
              <a:solidFill>
                <a:schemeClr val="tx1"/>
              </a:solidFill>
              <a:prstDash val="solid"/>
              <a:round/>
              <a:headEnd type="none" w="med" len="med"/>
              <a:tailEnd type="none" w="med" len="med"/>
            </a:ln>
            <a:effectLst/>
          </p:spPr>
          <p:txBody>
            <a:bodyPr wrap="none" anchor="ctr"/>
            <a:lstStyle/>
            <a:p>
              <a:endParaRPr lang="en-US" sz="1600">
                <a:latin typeface="+mn-lt"/>
              </a:endParaRPr>
            </a:p>
          </p:txBody>
        </p:sp>
        <p:sp>
          <p:nvSpPr>
            <p:cNvPr id="170" name="Oval 18">
              <a:extLst>
                <a:ext uri="{FF2B5EF4-FFF2-40B4-BE49-F238E27FC236}">
                  <a16:creationId xmlns:a16="http://schemas.microsoft.com/office/drawing/2014/main" id="{B863D45B-5584-554B-B54D-686A54FABBFF}"/>
                </a:ext>
              </a:extLst>
            </p:cNvPr>
            <p:cNvSpPr>
              <a:spLocks noChangeArrowheads="1"/>
            </p:cNvSpPr>
            <p:nvPr/>
          </p:nvSpPr>
          <p:spPr bwMode="auto">
            <a:xfrm>
              <a:off x="9145975" y="2188522"/>
              <a:ext cx="481012" cy="436562"/>
            </a:xfrm>
            <a:prstGeom prst="ellipse">
              <a:avLst/>
            </a:prstGeom>
            <a:solidFill>
              <a:schemeClr val="bg1"/>
            </a:solidFill>
            <a:ln w="12700">
              <a:solidFill>
                <a:schemeClr val="tx1"/>
              </a:solidFill>
              <a:round/>
              <a:headEnd/>
              <a:tailEnd/>
            </a:ln>
            <a:effectLst/>
          </p:spPr>
          <p:txBody>
            <a:bodyPr wrap="none" anchor="ctr"/>
            <a:lstStyle/>
            <a:p>
              <a:endParaRPr lang="en-US" sz="1600">
                <a:latin typeface="+mn-lt"/>
              </a:endParaRPr>
            </a:p>
          </p:txBody>
        </p:sp>
        <p:sp>
          <p:nvSpPr>
            <p:cNvPr id="171" name="Text Box 19">
              <a:extLst>
                <a:ext uri="{FF2B5EF4-FFF2-40B4-BE49-F238E27FC236}">
                  <a16:creationId xmlns:a16="http://schemas.microsoft.com/office/drawing/2014/main" id="{EA90E5B1-1FE7-B24D-945A-3D73D86B4748}"/>
                </a:ext>
              </a:extLst>
            </p:cNvPr>
            <p:cNvSpPr txBox="1">
              <a:spLocks noChangeArrowheads="1"/>
            </p:cNvSpPr>
            <p:nvPr/>
          </p:nvSpPr>
          <p:spPr bwMode="auto">
            <a:xfrm>
              <a:off x="9136451" y="2190110"/>
              <a:ext cx="689587"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V</a:t>
              </a:r>
              <a:r>
                <a:rPr lang="en-US" sz="1600" baseline="-25000">
                  <a:latin typeface="+mn-lt"/>
                  <a:sym typeface="Symbol" pitchFamily="18" charset="2"/>
                </a:rPr>
                <a:t>H</a:t>
              </a:r>
            </a:p>
          </p:txBody>
        </p:sp>
        <p:sp>
          <p:nvSpPr>
            <p:cNvPr id="172" name="Line 20">
              <a:extLst>
                <a:ext uri="{FF2B5EF4-FFF2-40B4-BE49-F238E27FC236}">
                  <a16:creationId xmlns:a16="http://schemas.microsoft.com/office/drawing/2014/main" id="{079677C9-A226-6640-BD8E-7F095ECB4A0D}"/>
                </a:ext>
              </a:extLst>
            </p:cNvPr>
            <p:cNvSpPr>
              <a:spLocks noChangeShapeType="1"/>
            </p:cNvSpPr>
            <p:nvPr/>
          </p:nvSpPr>
          <p:spPr bwMode="auto">
            <a:xfrm flipV="1">
              <a:off x="9981000" y="2044060"/>
              <a:ext cx="423862" cy="23177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3" name="Line 21">
              <a:extLst>
                <a:ext uri="{FF2B5EF4-FFF2-40B4-BE49-F238E27FC236}">
                  <a16:creationId xmlns:a16="http://schemas.microsoft.com/office/drawing/2014/main" id="{1FF5176F-920C-634A-8114-A0A98920334D}"/>
                </a:ext>
              </a:extLst>
            </p:cNvPr>
            <p:cNvSpPr>
              <a:spLocks noChangeShapeType="1"/>
            </p:cNvSpPr>
            <p:nvPr/>
          </p:nvSpPr>
          <p:spPr bwMode="auto">
            <a:xfrm flipV="1">
              <a:off x="9981000" y="1705923"/>
              <a:ext cx="0" cy="56197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4" name="Line 22">
              <a:extLst>
                <a:ext uri="{FF2B5EF4-FFF2-40B4-BE49-F238E27FC236}">
                  <a16:creationId xmlns:a16="http://schemas.microsoft.com/office/drawing/2014/main" id="{52544475-BD2E-234B-AE41-40457FE339C3}"/>
                </a:ext>
              </a:extLst>
            </p:cNvPr>
            <p:cNvSpPr>
              <a:spLocks noChangeShapeType="1"/>
            </p:cNvSpPr>
            <p:nvPr/>
          </p:nvSpPr>
          <p:spPr bwMode="auto">
            <a:xfrm flipH="1" flipV="1">
              <a:off x="9647626" y="2029773"/>
              <a:ext cx="333375" cy="238125"/>
            </a:xfrm>
            <a:prstGeom prst="line">
              <a:avLst/>
            </a:prstGeom>
            <a:noFill/>
            <a:ln w="12700">
              <a:solidFill>
                <a:schemeClr val="tx1"/>
              </a:solidFill>
              <a:round/>
              <a:headEnd/>
              <a:tailEnd type="triangle" w="med" len="med"/>
            </a:ln>
            <a:effectLst/>
          </p:spPr>
          <p:txBody>
            <a:bodyPr wrap="none" anchor="ctr"/>
            <a:lstStyle/>
            <a:p>
              <a:endParaRPr lang="en-US" sz="1600">
                <a:latin typeface="+mn-lt"/>
              </a:endParaRPr>
            </a:p>
          </p:txBody>
        </p:sp>
        <p:sp>
          <p:nvSpPr>
            <p:cNvPr id="175" name="Text Box 23">
              <a:extLst>
                <a:ext uri="{FF2B5EF4-FFF2-40B4-BE49-F238E27FC236}">
                  <a16:creationId xmlns:a16="http://schemas.microsoft.com/office/drawing/2014/main" id="{9799BA43-46A4-F948-813A-E1A0DAC719D8}"/>
                </a:ext>
              </a:extLst>
            </p:cNvPr>
            <p:cNvSpPr txBox="1">
              <a:spLocks noChangeArrowheads="1"/>
            </p:cNvSpPr>
            <p:nvPr/>
          </p:nvSpPr>
          <p:spPr bwMode="auto">
            <a:xfrm>
              <a:off x="9766687" y="1324923"/>
              <a:ext cx="471295"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z</a:t>
              </a:r>
            </a:p>
          </p:txBody>
        </p:sp>
        <p:sp>
          <p:nvSpPr>
            <p:cNvPr id="176" name="Text Box 24">
              <a:extLst>
                <a:ext uri="{FF2B5EF4-FFF2-40B4-BE49-F238E27FC236}">
                  <a16:creationId xmlns:a16="http://schemas.microsoft.com/office/drawing/2014/main" id="{D7F2A5DD-0C7E-D34B-9FAA-78B67F82795C}"/>
                </a:ext>
              </a:extLst>
            </p:cNvPr>
            <p:cNvSpPr txBox="1">
              <a:spLocks noChangeArrowheads="1"/>
            </p:cNvSpPr>
            <p:nvPr/>
          </p:nvSpPr>
          <p:spPr bwMode="auto">
            <a:xfrm>
              <a:off x="9315837" y="1734498"/>
              <a:ext cx="471295" cy="555455"/>
            </a:xfrm>
            <a:prstGeom prst="rect">
              <a:avLst/>
            </a:prstGeom>
            <a:noFill/>
            <a:ln w="12700">
              <a:noFill/>
              <a:miter lim="800000"/>
              <a:headEnd/>
              <a:tailEnd/>
            </a:ln>
            <a:effectLst/>
          </p:spPr>
          <p:txBody>
            <a:bodyPr wrap="none">
              <a:spAutoFit/>
            </a:bodyPr>
            <a:lstStyle/>
            <a:p>
              <a:r>
                <a:rPr lang="en-US" sz="1600">
                  <a:latin typeface="+mn-lt"/>
                  <a:sym typeface="Symbol" pitchFamily="18" charset="2"/>
                </a:rPr>
                <a:t>y</a:t>
              </a:r>
            </a:p>
          </p:txBody>
        </p:sp>
      </p:grpSp>
      <p:graphicFrame>
        <p:nvGraphicFramePr>
          <p:cNvPr id="177" name="Object 27">
            <a:extLst>
              <a:ext uri="{FF2B5EF4-FFF2-40B4-BE49-F238E27FC236}">
                <a16:creationId xmlns:a16="http://schemas.microsoft.com/office/drawing/2014/main" id="{D6F4BB37-4CB0-9A40-B04C-5B9A95472EB6}"/>
              </a:ext>
            </a:extLst>
          </p:cNvPr>
          <p:cNvGraphicFramePr>
            <a:graphicFrameLocks noChangeAspect="1"/>
          </p:cNvGraphicFramePr>
          <p:nvPr>
            <p:extLst>
              <p:ext uri="{D42A27DB-BD31-4B8C-83A1-F6EECF244321}">
                <p14:modId xmlns:p14="http://schemas.microsoft.com/office/powerpoint/2010/main" val="3716579583"/>
              </p:ext>
            </p:extLst>
          </p:nvPr>
        </p:nvGraphicFramePr>
        <p:xfrm>
          <a:off x="3607348" y="2684452"/>
          <a:ext cx="1762282" cy="1172478"/>
        </p:xfrm>
        <a:graphic>
          <a:graphicData uri="http://schemas.openxmlformats.org/presentationml/2006/ole">
            <mc:AlternateContent xmlns:mc="http://schemas.openxmlformats.org/markup-compatibility/2006">
              <mc:Choice xmlns:v="urn:schemas-microsoft-com:vml" Requires="v">
                <p:oleObj name="Equation" r:id="rId5" imgW="951857" imgH="634572" progId="Equation.DSMT4">
                  <p:embed/>
                </p:oleObj>
              </mc:Choice>
              <mc:Fallback>
                <p:oleObj name="Equation" r:id="rId5" imgW="951857" imgH="634572" progId="Equation.DSMT4">
                  <p:embed/>
                  <p:pic>
                    <p:nvPicPr>
                      <p:cNvPr id="26"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7348" y="2684452"/>
                        <a:ext cx="1762282" cy="1172478"/>
                      </a:xfrm>
                      <a:prstGeom prst="rect">
                        <a:avLst/>
                      </a:prstGeom>
                      <a:noFill/>
                      <a:ln>
                        <a:noFill/>
                      </a:ln>
                      <a:effectLst/>
                    </p:spPr>
                  </p:pic>
                </p:oleObj>
              </mc:Fallback>
            </mc:AlternateContent>
          </a:graphicData>
        </a:graphic>
      </p:graphicFrame>
      <p:graphicFrame>
        <p:nvGraphicFramePr>
          <p:cNvPr id="178" name="Object 177">
            <a:extLst>
              <a:ext uri="{FF2B5EF4-FFF2-40B4-BE49-F238E27FC236}">
                <a16:creationId xmlns:a16="http://schemas.microsoft.com/office/drawing/2014/main" id="{AA3246A3-6357-974C-9598-FA5F09985BA8}"/>
              </a:ext>
            </a:extLst>
          </p:cNvPr>
          <p:cNvGraphicFramePr>
            <a:graphicFrameLocks noChangeAspect="1"/>
          </p:cNvGraphicFramePr>
          <p:nvPr>
            <p:extLst>
              <p:ext uri="{D42A27DB-BD31-4B8C-83A1-F6EECF244321}">
                <p14:modId xmlns:p14="http://schemas.microsoft.com/office/powerpoint/2010/main" val="3815964805"/>
              </p:ext>
            </p:extLst>
          </p:nvPr>
        </p:nvGraphicFramePr>
        <p:xfrm>
          <a:off x="3384926" y="2017314"/>
          <a:ext cx="2000250" cy="600075"/>
        </p:xfrm>
        <a:graphic>
          <a:graphicData uri="http://schemas.openxmlformats.org/presentationml/2006/ole">
            <mc:AlternateContent xmlns:mc="http://schemas.openxmlformats.org/markup-compatibility/2006">
              <mc:Choice xmlns:v="urn:schemas-microsoft-com:vml" Requires="v">
                <p:oleObj name="Equation" r:id="rId7" imgW="761724" imgH="228738" progId="Equation.DSMT4">
                  <p:embed/>
                </p:oleObj>
              </mc:Choice>
              <mc:Fallback>
                <p:oleObj name="Equation" r:id="rId7" imgW="761724" imgH="228738" progId="Equation.DSMT4">
                  <p:embed/>
                  <p:pic>
                    <p:nvPicPr>
                      <p:cNvPr id="28" name="Object 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84926" y="2017314"/>
                        <a:ext cx="2000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pSp>
        <p:nvGrpSpPr>
          <p:cNvPr id="5" name="Group 4">
            <a:extLst>
              <a:ext uri="{FF2B5EF4-FFF2-40B4-BE49-F238E27FC236}">
                <a16:creationId xmlns:a16="http://schemas.microsoft.com/office/drawing/2014/main" id="{A449A9FB-325C-F84C-9EDA-AC1AE21F9B7C}"/>
              </a:ext>
            </a:extLst>
          </p:cNvPr>
          <p:cNvGrpSpPr/>
          <p:nvPr/>
        </p:nvGrpSpPr>
        <p:grpSpPr>
          <a:xfrm>
            <a:off x="6166774" y="3394238"/>
            <a:ext cx="2169306" cy="1236551"/>
            <a:chOff x="1849120" y="833120"/>
            <a:chExt cx="3493482" cy="1991360"/>
          </a:xfrm>
        </p:grpSpPr>
        <p:sp>
          <p:nvSpPr>
            <p:cNvPr id="179" name="Rounded Rectangle 178">
              <a:extLst>
                <a:ext uri="{FF2B5EF4-FFF2-40B4-BE49-F238E27FC236}">
                  <a16:creationId xmlns:a16="http://schemas.microsoft.com/office/drawing/2014/main" id="{3BE37A10-6F67-B741-8F74-5984B32B917D}"/>
                </a:ext>
              </a:extLst>
            </p:cNvPr>
            <p:cNvSpPr/>
            <p:nvPr/>
          </p:nvSpPr>
          <p:spPr>
            <a:xfrm>
              <a:off x="2194560" y="1198880"/>
              <a:ext cx="2418080" cy="1076960"/>
            </a:xfrm>
            <a:prstGeom prst="roundRect">
              <a:avLst/>
            </a:prstGeom>
            <a:solidFill>
              <a:srgbClr val="99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reeform 179">
              <a:extLst>
                <a:ext uri="{FF2B5EF4-FFF2-40B4-BE49-F238E27FC236}">
                  <a16:creationId xmlns:a16="http://schemas.microsoft.com/office/drawing/2014/main" id="{33B5233C-D9E8-7C4F-9900-59821199A868}"/>
                </a:ext>
              </a:extLst>
            </p:cNvPr>
            <p:cNvSpPr/>
            <p:nvPr/>
          </p:nvSpPr>
          <p:spPr>
            <a:xfrm>
              <a:off x="3007360" y="1910080"/>
              <a:ext cx="934720" cy="731520"/>
            </a:xfrm>
            <a:custGeom>
              <a:avLst/>
              <a:gdLst>
                <a:gd name="connsiteX0" fmla="*/ 0 w 934720"/>
                <a:gd name="connsiteY0" fmla="*/ 0 h 731520"/>
                <a:gd name="connsiteX1" fmla="*/ 0 w 934720"/>
                <a:gd name="connsiteY1" fmla="*/ 711200 h 731520"/>
                <a:gd name="connsiteX2" fmla="*/ 934720 w 934720"/>
                <a:gd name="connsiteY2" fmla="*/ 731520 h 731520"/>
                <a:gd name="connsiteX3" fmla="*/ 934720 w 934720"/>
                <a:gd name="connsiteY3" fmla="*/ 0 h 731520"/>
              </a:gdLst>
              <a:ahLst/>
              <a:cxnLst>
                <a:cxn ang="0">
                  <a:pos x="connsiteX0" y="connsiteY0"/>
                </a:cxn>
                <a:cxn ang="0">
                  <a:pos x="connsiteX1" y="connsiteY1"/>
                </a:cxn>
                <a:cxn ang="0">
                  <a:pos x="connsiteX2" y="connsiteY2"/>
                </a:cxn>
                <a:cxn ang="0">
                  <a:pos x="connsiteX3" y="connsiteY3"/>
                </a:cxn>
              </a:cxnLst>
              <a:rect l="l" t="t" r="r" b="b"/>
              <a:pathLst>
                <a:path w="934720" h="731520">
                  <a:moveTo>
                    <a:pt x="0" y="0"/>
                  </a:moveTo>
                  <a:lnTo>
                    <a:pt x="0" y="711200"/>
                  </a:lnTo>
                  <a:lnTo>
                    <a:pt x="934720" y="731520"/>
                  </a:lnTo>
                  <a:lnTo>
                    <a:pt x="93472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Oval 180">
              <a:extLst>
                <a:ext uri="{FF2B5EF4-FFF2-40B4-BE49-F238E27FC236}">
                  <a16:creationId xmlns:a16="http://schemas.microsoft.com/office/drawing/2014/main" id="{291BCB94-C4DB-374A-B12A-922AF227D290}"/>
                </a:ext>
              </a:extLst>
            </p:cNvPr>
            <p:cNvSpPr/>
            <p:nvPr/>
          </p:nvSpPr>
          <p:spPr>
            <a:xfrm>
              <a:off x="2235200" y="166624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09E19103-C50D-944F-811F-EC747FB796DD}"/>
                </a:ext>
              </a:extLst>
            </p:cNvPr>
            <p:cNvSpPr/>
            <p:nvPr/>
          </p:nvSpPr>
          <p:spPr>
            <a:xfrm>
              <a:off x="4196080" y="1635760"/>
              <a:ext cx="304800" cy="2844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3" name="Straight Arrow Connector 182">
              <a:extLst>
                <a:ext uri="{FF2B5EF4-FFF2-40B4-BE49-F238E27FC236}">
                  <a16:creationId xmlns:a16="http://schemas.microsoft.com/office/drawing/2014/main" id="{BE9F5499-C086-1A4D-9A95-E4FC88323AA8}"/>
                </a:ext>
              </a:extLst>
            </p:cNvPr>
            <p:cNvCxnSpPr/>
            <p:nvPr/>
          </p:nvCxnSpPr>
          <p:spPr>
            <a:xfrm rot="16200000" flipH="1">
              <a:off x="1818640" y="1229360"/>
              <a:ext cx="609600" cy="5486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068CFBF1-A33C-474B-A9DD-F0E48F8BB11A}"/>
                </a:ext>
              </a:extLst>
            </p:cNvPr>
            <p:cNvCxnSpPr/>
            <p:nvPr/>
          </p:nvCxnSpPr>
          <p:spPr>
            <a:xfrm rot="5400000" flipH="1" flipV="1">
              <a:off x="4367312" y="1125252"/>
              <a:ext cx="700019" cy="684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DF28FD76-57DA-9E41-847A-63ECCE5D4C92}"/>
                </a:ext>
              </a:extLst>
            </p:cNvPr>
            <p:cNvSpPr txBox="1"/>
            <p:nvPr/>
          </p:nvSpPr>
          <p:spPr>
            <a:xfrm>
              <a:off x="4978400" y="833120"/>
              <a:ext cx="364202" cy="523220"/>
            </a:xfrm>
            <a:prstGeom prst="rect">
              <a:avLst/>
            </a:prstGeom>
            <a:noFill/>
          </p:spPr>
          <p:txBody>
            <a:bodyPr wrap="none" rtlCol="0">
              <a:spAutoFit/>
            </a:bodyPr>
            <a:lstStyle/>
            <a:p>
              <a:r>
                <a:rPr lang="en-US" sz="2800" b="1" i="1" dirty="0">
                  <a:solidFill>
                    <a:srgbClr val="C00000"/>
                  </a:solidFill>
                  <a:latin typeface="Times New Roman" pitchFamily="18" charset="0"/>
                  <a:cs typeface="Times New Roman" pitchFamily="18" charset="0"/>
                </a:rPr>
                <a:t>J</a:t>
              </a:r>
            </a:p>
          </p:txBody>
        </p:sp>
        <p:sp>
          <p:nvSpPr>
            <p:cNvPr id="186" name="Isosceles Triangle 32">
              <a:extLst>
                <a:ext uri="{FF2B5EF4-FFF2-40B4-BE49-F238E27FC236}">
                  <a16:creationId xmlns:a16="http://schemas.microsoft.com/office/drawing/2014/main" id="{136232C3-A06C-D84D-AF5F-DC5FD5F0E9BD}"/>
                </a:ext>
              </a:extLst>
            </p:cNvPr>
            <p:cNvSpPr/>
            <p:nvPr/>
          </p:nvSpPr>
          <p:spPr>
            <a:xfrm>
              <a:off x="2844800" y="1625600"/>
              <a:ext cx="264160" cy="26416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Isosceles Triangle 33">
              <a:extLst>
                <a:ext uri="{FF2B5EF4-FFF2-40B4-BE49-F238E27FC236}">
                  <a16:creationId xmlns:a16="http://schemas.microsoft.com/office/drawing/2014/main" id="{557376AA-A0AF-7840-884A-A8F4267AC97E}"/>
                </a:ext>
              </a:extLst>
            </p:cNvPr>
            <p:cNvSpPr/>
            <p:nvPr/>
          </p:nvSpPr>
          <p:spPr>
            <a:xfrm>
              <a:off x="3810000" y="1625600"/>
              <a:ext cx="254000" cy="27432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20F66E24-2B7E-6149-99FE-9219A5D17149}"/>
                </a:ext>
              </a:extLst>
            </p:cNvPr>
            <p:cNvSpPr/>
            <p:nvPr/>
          </p:nvSpPr>
          <p:spPr>
            <a:xfrm>
              <a:off x="3271520" y="2438400"/>
              <a:ext cx="426720" cy="386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sp>
        <p:nvSpPr>
          <p:cNvPr id="7" name="Rectangle 6">
            <a:extLst>
              <a:ext uri="{FF2B5EF4-FFF2-40B4-BE49-F238E27FC236}">
                <a16:creationId xmlns:a16="http://schemas.microsoft.com/office/drawing/2014/main" id="{4864A783-A498-0747-B22C-D2C47728F5B0}"/>
              </a:ext>
            </a:extLst>
          </p:cNvPr>
          <p:cNvSpPr/>
          <p:nvPr/>
        </p:nvSpPr>
        <p:spPr>
          <a:xfrm>
            <a:off x="637100" y="4873963"/>
            <a:ext cx="4872039" cy="577850"/>
          </a:xfrm>
          <a:prstGeom prst="rect">
            <a:avLst/>
          </a:prstGeom>
        </p:spPr>
        <p:txBody>
          <a:bodyPr wrap="none">
            <a:spAutoFit/>
          </a:bodyPr>
          <a:lstStyle/>
          <a:p>
            <a:pPr marL="457200" indent="-457200">
              <a:lnSpc>
                <a:spcPct val="150000"/>
              </a:lnSpc>
            </a:pPr>
            <a:r>
              <a:rPr lang="en-US" dirty="0">
                <a:solidFill>
                  <a:srgbClr val="C00000"/>
                </a:solidFill>
              </a:rPr>
              <a:t>REF: ADF, Chapter 5, pp. 190-202</a:t>
            </a:r>
          </a:p>
        </p:txBody>
      </p:sp>
      <p:graphicFrame>
        <p:nvGraphicFramePr>
          <p:cNvPr id="156" name="Object 4">
            <a:extLst>
              <a:ext uri="{FF2B5EF4-FFF2-40B4-BE49-F238E27FC236}">
                <a16:creationId xmlns:a16="http://schemas.microsoft.com/office/drawing/2014/main" id="{5774A3CA-0F24-4C12-A13E-627019BC7314}"/>
              </a:ext>
            </a:extLst>
          </p:cNvPr>
          <p:cNvGraphicFramePr>
            <a:graphicFrameLocks noChangeAspect="1"/>
          </p:cNvGraphicFramePr>
          <p:nvPr/>
        </p:nvGraphicFramePr>
        <p:xfrm>
          <a:off x="9273275" y="2849153"/>
          <a:ext cx="2571750" cy="955675"/>
        </p:xfrm>
        <a:graphic>
          <a:graphicData uri="http://schemas.openxmlformats.org/presentationml/2006/ole">
            <mc:AlternateContent xmlns:mc="http://schemas.openxmlformats.org/markup-compatibility/2006">
              <mc:Choice xmlns:v="urn:schemas-microsoft-com:vml" Requires="v">
                <p:oleObj name="Equation" r:id="rId3" imgW="1231877" imgH="456924" progId="Equation.DSMT4">
                  <p:embed/>
                </p:oleObj>
              </mc:Choice>
              <mc:Fallback>
                <p:oleObj name="Equation" r:id="rId3" imgW="1231877" imgH="456924" progId="Equation.DSMT4">
                  <p:embed/>
                  <p:pic>
                    <p:nvPicPr>
                      <p:cNvPr id="155" name="Object 4">
                        <a:extLst>
                          <a:ext uri="{FF2B5EF4-FFF2-40B4-BE49-F238E27FC236}">
                            <a16:creationId xmlns:a16="http://schemas.microsoft.com/office/drawing/2014/main" id="{CDEB2E08-88CF-4D4D-AEBF-0D3B8E88A3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73275" y="2849153"/>
                        <a:ext cx="2571750" cy="95567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7" dir="2700000" algn="ctr" rotWithShape="0">
                                <a:schemeClr val="bg2">
                                  <a:alpha val="74997"/>
                                </a:schemeClr>
                              </a:outerShdw>
                            </a:effectLst>
                          </a14:hiddenEffects>
                        </a:ext>
                      </a:extLst>
                    </p:spPr>
                  </p:pic>
                </p:oleObj>
              </mc:Fallback>
            </mc:AlternateContent>
          </a:graphicData>
        </a:graphic>
      </p:graphicFrame>
      <p:pic>
        <p:nvPicPr>
          <p:cNvPr id="191" name="Picture 22">
            <a:extLst>
              <a:ext uri="{FF2B5EF4-FFF2-40B4-BE49-F238E27FC236}">
                <a16:creationId xmlns:a16="http://schemas.microsoft.com/office/drawing/2014/main" id="{D73FF0C4-D385-40AF-9C92-D3E4E221D2B3}"/>
              </a:ext>
            </a:extLst>
          </p:cNvPr>
          <p:cNvPicPr>
            <a:picLocks noChangeAspect="1" noChangeArrowheads="1"/>
          </p:cNvPicPr>
          <p:nvPr/>
        </p:nvPicPr>
        <p:blipFill>
          <a:blip r:embed="rId9" cstate="print"/>
          <a:srcRect/>
          <a:stretch>
            <a:fillRect/>
          </a:stretch>
        </p:blipFill>
        <p:spPr bwMode="auto">
          <a:xfrm>
            <a:off x="10737848" y="3914726"/>
            <a:ext cx="1491647" cy="1865312"/>
          </a:xfrm>
          <a:prstGeom prst="rect">
            <a:avLst/>
          </a:prstGeom>
          <a:noFill/>
          <a:ln w="12700">
            <a:noFill/>
            <a:miter lim="800000"/>
            <a:headEnd/>
            <a:tailEnd/>
          </a:ln>
          <a:effectLst/>
        </p:spPr>
      </p:pic>
      <mc:AlternateContent xmlns:mc="http://schemas.openxmlformats.org/markup-compatibility/2006" xmlns:a14="http://schemas.microsoft.com/office/drawing/2010/main">
        <mc:Choice Requires="a14">
          <p:sp>
            <p:nvSpPr>
              <p:cNvPr id="192" name="Object 4">
                <a:extLst>
                  <a:ext uri="{FF2B5EF4-FFF2-40B4-BE49-F238E27FC236}">
                    <a16:creationId xmlns:a16="http://schemas.microsoft.com/office/drawing/2014/main" id="{33C11790-8480-43AB-B0EA-CF4774DE938A}"/>
                  </a:ext>
                </a:extLst>
              </p:cNvPr>
              <p:cNvSpPr txBox="1"/>
              <p:nvPr/>
            </p:nvSpPr>
            <p:spPr bwMode="auto">
              <a:xfrm>
                <a:off x="8201425" y="3633736"/>
                <a:ext cx="2465387" cy="984250"/>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𝑡𝑦𝑝𝑒</m:t>
                          </m:r>
                        </m:sub>
                      </m:sSub>
                      <m:r>
                        <a:rPr lang="en-US" i="1" smtClean="0">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𝑞</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𝜇</m:t>
                              </m:r>
                            </m:e>
                            <m:sub>
                              <m:r>
                                <a:rPr lang="en-US" i="1">
                                  <a:solidFill>
                                    <a:srgbClr val="000000"/>
                                  </a:solidFill>
                                  <a:latin typeface="Cambria Math" panose="02040503050406030204" pitchFamily="18" charset="0"/>
                                </a:rPr>
                                <m:t>𝑛</m:t>
                              </m:r>
                            </m:sub>
                          </m:sSub>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𝐷</m:t>
                              </m:r>
                            </m:sub>
                          </m:sSub>
                        </m:den>
                      </m:f>
                    </m:oMath>
                  </m:oMathPara>
                </a14:m>
                <a:endParaRPr lang="en-US" dirty="0"/>
              </a:p>
            </p:txBody>
          </p:sp>
        </mc:Choice>
        <mc:Fallback xmlns="">
          <p:sp>
            <p:nvSpPr>
              <p:cNvPr id="192" name="Object 4">
                <a:extLst>
                  <a:ext uri="{FF2B5EF4-FFF2-40B4-BE49-F238E27FC236}">
                    <a16:creationId xmlns:a16="http://schemas.microsoft.com/office/drawing/2014/main" id="{33C11790-8480-43AB-B0EA-CF4774DE938A}"/>
                  </a:ext>
                </a:extLst>
              </p:cNvPr>
              <p:cNvSpPr txBox="1">
                <a:spLocks noRot="1" noChangeAspect="1" noMove="1" noResize="1" noEditPoints="1" noAdjustHandles="1" noChangeArrowheads="1" noChangeShapeType="1" noTextEdit="1"/>
              </p:cNvSpPr>
              <p:nvPr/>
            </p:nvSpPr>
            <p:spPr bwMode="auto">
              <a:xfrm>
                <a:off x="8201425" y="3633736"/>
                <a:ext cx="2465387" cy="984250"/>
              </a:xfrm>
              <a:prstGeom prst="rect">
                <a:avLst/>
              </a:prstGeom>
              <a:blipFill>
                <a:blip r:embed="rId11"/>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3" name="Object 11">
                <a:extLst>
                  <a:ext uri="{FF2B5EF4-FFF2-40B4-BE49-F238E27FC236}">
                    <a16:creationId xmlns:a16="http://schemas.microsoft.com/office/drawing/2014/main" id="{A683AC79-EFC7-4A00-B8AB-272AB1629679}"/>
                  </a:ext>
                </a:extLst>
              </p:cNvPr>
              <p:cNvSpPr txBox="1"/>
              <p:nvPr/>
            </p:nvSpPr>
            <p:spPr bwMode="auto">
              <a:xfrm>
                <a:off x="10037616" y="5115317"/>
                <a:ext cx="2498703" cy="1311275"/>
              </a:xfrm>
              <a:prstGeom prst="rect">
                <a:avLst/>
              </a:prstGeom>
              <a:noFill/>
              <a:ln>
                <a:noFill/>
              </a:ln>
              <a:effectLst/>
            </p:spPr>
            <p:txBody>
              <a:bodyPr>
                <a:normAutofit/>
              </a:bodyPr>
              <a:lstStyle/>
              <a:p>
                <a:pPr/>
                <a14:m>
                  <m:oMathPara xmlns:m="http://schemas.openxmlformats.org/officeDocument/2006/math">
                    <m:oMathParaPr>
                      <m:jc m:val="left"/>
                    </m:oMathParaPr>
                    <m:oMath>
                      <m:f>
                        <m:fPr>
                          <m:ctrlPr>
                            <a:rPr lang="en-US" sz="3200" i="1">
                              <a:solidFill>
                                <a:srgbClr val="000000"/>
                              </a:solidFill>
                              <a:latin typeface="Cambria Math" panose="02040503050406030204" pitchFamily="18" charset="0"/>
                            </a:rPr>
                          </m:ctrlPr>
                        </m:fPr>
                        <m:num>
                          <m:r>
                            <a:rPr lang="en-US" sz="3200" i="1">
                              <a:solidFill>
                                <a:srgbClr val="000000"/>
                              </a:solidFill>
                              <a:latin typeface="Cambria Math" panose="02040503050406030204" pitchFamily="18" charset="0"/>
                            </a:rPr>
                            <m:t>𝐷</m:t>
                          </m:r>
                        </m:num>
                        <m:den>
                          <m:r>
                            <a:rPr lang="en-US" sz="3200" i="1">
                              <a:solidFill>
                                <a:srgbClr val="000000"/>
                              </a:solidFill>
                              <a:latin typeface="Cambria Math" panose="02040503050406030204" pitchFamily="18" charset="0"/>
                            </a:rPr>
                            <m:t>𝜇</m:t>
                          </m:r>
                        </m:den>
                      </m:f>
                      <m:r>
                        <a:rPr lang="en-US" sz="3200" i="1">
                          <a:solidFill>
                            <a:srgbClr val="000000"/>
                          </a:solidFill>
                          <a:latin typeface="Cambria Math" panose="02040503050406030204" pitchFamily="18" charset="0"/>
                        </a:rPr>
                        <m:t>=</m:t>
                      </m:r>
                      <m:f>
                        <m:fPr>
                          <m:ctrlPr>
                            <a:rPr lang="en-US" sz="3200" i="1">
                              <a:solidFill>
                                <a:srgbClr val="000000"/>
                              </a:solidFill>
                              <a:latin typeface="Cambria Math" panose="02040503050406030204" pitchFamily="18" charset="0"/>
                            </a:rPr>
                          </m:ctrlPr>
                        </m:fPr>
                        <m:num>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𝑘</m:t>
                              </m:r>
                            </m:e>
                            <m:sub>
                              <m:r>
                                <a:rPr lang="en-US" sz="3200" i="1">
                                  <a:solidFill>
                                    <a:srgbClr val="000000"/>
                                  </a:solidFill>
                                  <a:latin typeface="Cambria Math" panose="02040503050406030204" pitchFamily="18" charset="0"/>
                                </a:rPr>
                                <m:t>𝐵</m:t>
                              </m:r>
                            </m:sub>
                          </m:sSub>
                          <m:r>
                            <a:rPr lang="en-US" sz="3200" i="1">
                              <a:solidFill>
                                <a:srgbClr val="000000"/>
                              </a:solidFill>
                              <a:latin typeface="Cambria Math" panose="02040503050406030204" pitchFamily="18" charset="0"/>
                            </a:rPr>
                            <m:t>𝑇</m:t>
                          </m:r>
                        </m:num>
                        <m:den>
                          <m:r>
                            <a:rPr lang="en-US" sz="3200" i="1">
                              <a:solidFill>
                                <a:srgbClr val="000000"/>
                              </a:solidFill>
                              <a:latin typeface="Cambria Math" panose="02040503050406030204" pitchFamily="18" charset="0"/>
                            </a:rPr>
                            <m:t>𝑞</m:t>
                          </m:r>
                        </m:den>
                      </m:f>
                    </m:oMath>
                  </m:oMathPara>
                </a14:m>
                <a:endParaRPr lang="en-US" sz="3200" dirty="0"/>
              </a:p>
            </p:txBody>
          </p:sp>
        </mc:Choice>
        <mc:Fallback xmlns="">
          <p:sp>
            <p:nvSpPr>
              <p:cNvPr id="193" name="Object 11">
                <a:extLst>
                  <a:ext uri="{FF2B5EF4-FFF2-40B4-BE49-F238E27FC236}">
                    <a16:creationId xmlns:a16="http://schemas.microsoft.com/office/drawing/2014/main" id="{A683AC79-EFC7-4A00-B8AB-272AB1629679}"/>
                  </a:ext>
                </a:extLst>
              </p:cNvPr>
              <p:cNvSpPr txBox="1">
                <a:spLocks noRot="1" noChangeAspect="1" noMove="1" noResize="1" noEditPoints="1" noAdjustHandles="1" noChangeArrowheads="1" noChangeShapeType="1" noTextEdit="1"/>
              </p:cNvSpPr>
              <p:nvPr/>
            </p:nvSpPr>
            <p:spPr bwMode="auto">
              <a:xfrm>
                <a:off x="10037616" y="5115317"/>
                <a:ext cx="2498703" cy="1311275"/>
              </a:xfrm>
              <a:prstGeom prst="rect">
                <a:avLst/>
              </a:prstGeom>
              <a:blipFill>
                <a:blip r:embed="rId12"/>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3">
            <p14:nvContentPartPr>
              <p14:cNvPr id="3" name="Ink 2"/>
              <p14:cNvContentPartPr/>
              <p14:nvPr/>
            </p14:nvContentPartPr>
            <p14:xfrm>
              <a:off x="605160" y="4932000"/>
              <a:ext cx="1663560" cy="558360"/>
            </p14:xfrm>
          </p:contentPart>
        </mc:Choice>
        <mc:Fallback xmlns="">
          <p:pic>
            <p:nvPicPr>
              <p:cNvPr id="3" name="Ink 2"/>
              <p:cNvPicPr/>
              <p:nvPr/>
            </p:nvPicPr>
            <p:blipFill>
              <a:blip r:embed="rId14"/>
              <a:stretch>
                <a:fillRect/>
              </a:stretch>
            </p:blipFill>
            <p:spPr>
              <a:xfrm>
                <a:off x="597600" y="4923720"/>
                <a:ext cx="1681560" cy="576720"/>
              </a:xfrm>
              <a:prstGeom prst="rect">
                <a:avLst/>
              </a:prstGeom>
            </p:spPr>
          </p:pic>
        </mc:Fallback>
      </mc:AlternateContent>
    </p:spTree>
    <p:extLst>
      <p:ext uri="{BB962C8B-B14F-4D97-AF65-F5344CB8AC3E}">
        <p14:creationId xmlns:p14="http://schemas.microsoft.com/office/powerpoint/2010/main" val="2103519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6_nanoHUB-v2">
  <a:themeElements>
    <a:clrScheme name="nanoHUB-v2 13">
      <a:dk1>
        <a:srgbClr val="000000"/>
      </a:dk1>
      <a:lt1>
        <a:srgbClr val="FFFFFF"/>
      </a:lt1>
      <a:dk2>
        <a:srgbClr val="000000"/>
      </a:dk2>
      <a:lt2>
        <a:srgbClr val="B2B2B2"/>
      </a:lt2>
      <a:accent1>
        <a:srgbClr val="5C90A7"/>
      </a:accent1>
      <a:accent2>
        <a:srgbClr val="FFCC66"/>
      </a:accent2>
      <a:accent3>
        <a:srgbClr val="FFFFFF"/>
      </a:accent3>
      <a:accent4>
        <a:srgbClr val="000000"/>
      </a:accent4>
      <a:accent5>
        <a:srgbClr val="B5C6D0"/>
      </a:accent5>
      <a:accent6>
        <a:srgbClr val="E7B95C"/>
      </a:accent6>
      <a:hlink>
        <a:srgbClr val="2A5063"/>
      </a:hlink>
      <a:folHlink>
        <a:srgbClr val="78BCDA"/>
      </a:folHlink>
    </a:clrScheme>
    <a:fontScheme name="nanoHUB-v2">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anoHUB-v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anoHUB-v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anoHUB-v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anoHUB-v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anoHUB-v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anoHUB-v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anoHUB-v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anoHUB-v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anoHUB-v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anoHUB-v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anoHUB-v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anoHUB-v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anoHUB-v2 13">
        <a:dk1>
          <a:srgbClr val="000000"/>
        </a:dk1>
        <a:lt1>
          <a:srgbClr val="FFFFFF"/>
        </a:lt1>
        <a:dk2>
          <a:srgbClr val="000000"/>
        </a:dk2>
        <a:lt2>
          <a:srgbClr val="B2B2B2"/>
        </a:lt2>
        <a:accent1>
          <a:srgbClr val="5C90A7"/>
        </a:accent1>
        <a:accent2>
          <a:srgbClr val="FFCC66"/>
        </a:accent2>
        <a:accent3>
          <a:srgbClr val="FFFFFF"/>
        </a:accent3>
        <a:accent4>
          <a:srgbClr val="000000"/>
        </a:accent4>
        <a:accent5>
          <a:srgbClr val="B5C6D0"/>
        </a:accent5>
        <a:accent6>
          <a:srgbClr val="E7B95C"/>
        </a:accent6>
        <a:hlink>
          <a:srgbClr val="2A5063"/>
        </a:hlink>
        <a:folHlink>
          <a:srgbClr val="78BCD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ection_XX_outlines_LO_only_wide_V7.potx" id="{A2216589-9875-0A44-97DF-0FF3F27CEE0B}" vid="{4923CA74-6A8E-AF4A-8CD0-B24CDAE527C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6_nanoHUB-v2</Template>
  <TotalTime>6690</TotalTime>
  <Words>6410</Words>
  <Application>Microsoft Office PowerPoint</Application>
  <PresentationFormat>Widescreen</PresentationFormat>
  <Paragraphs>898</Paragraphs>
  <Slides>60</Slides>
  <Notes>20</Notes>
  <HiddenSlides>2</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71" baseType="lpstr">
      <vt:lpstr>ＭＳ Ｐゴシック</vt:lpstr>
      <vt:lpstr>Arial</vt:lpstr>
      <vt:lpstr>Cambria Math</vt:lpstr>
      <vt:lpstr>Comic Sans MS</vt:lpstr>
      <vt:lpstr>Symbol</vt:lpstr>
      <vt:lpstr>Times New Roman</vt:lpstr>
      <vt:lpstr>Trebuchet MS</vt:lpstr>
      <vt:lpstr>Wingdings</vt:lpstr>
      <vt:lpstr>Wingdings 3</vt:lpstr>
      <vt:lpstr>6_nanoHUB-v2</vt:lpstr>
      <vt:lpstr>Equation</vt:lpstr>
      <vt:lpstr>Section 17 Intro to Transport – Drift, Mobility, Diffusion, Einstein Relationship</vt:lpstr>
      <vt:lpstr>Section 17 Intro to Transport – Drift, Mobility, Diffusion, Einstein Relationship</vt:lpstr>
      <vt:lpstr>Section 17 Intro to Transport – Drift, Mobility, Diffusion, Einstein Relationship</vt:lpstr>
      <vt:lpstr>Summary of Transport Equations …</vt:lpstr>
      <vt:lpstr>Meaning of Effective Mass …  </vt:lpstr>
      <vt:lpstr>Drift by Electric field ….</vt:lpstr>
      <vt:lpstr>Drift by Electric field ….</vt:lpstr>
      <vt:lpstr>Section 17 Intro to Transport – Drift, Mobility, Diffusion, Einstein Relationship</vt:lpstr>
      <vt:lpstr>Section 17 Intro to Transport – Drift, Mobility, Diffusion, Einstein Relationship</vt:lpstr>
      <vt:lpstr>Section 17 Intro to Transport – Drift, Mobility, Diffusion, Einstein Relationship</vt:lpstr>
      <vt:lpstr>Section 17 Intro to Transport – Drift, Mobility, Diffusion, Einstein Relationship</vt:lpstr>
      <vt:lpstr>Mobility and Physics of Scattering Time </vt:lpstr>
      <vt:lpstr>Phonon and Ionized Impurity Scattering </vt:lpstr>
      <vt:lpstr>Multiple Scattering Events </vt:lpstr>
      <vt:lpstr>Model for Ionized impurity Scattering </vt:lpstr>
      <vt:lpstr>Temperature-dependent Mobility</vt:lpstr>
      <vt:lpstr>Intermediate Summary</vt:lpstr>
      <vt:lpstr>Section 17 Intro to Transport – Drift, Mobility, Diffusion, Einstein Relationship</vt:lpstr>
      <vt:lpstr>Section 17 Intro to Transport – Drift, Mobility, Diffusion, Einstein Relationship</vt:lpstr>
      <vt:lpstr>Mobility at High Fields? </vt:lpstr>
      <vt:lpstr>Velocity Saturation in Si/Ge </vt:lpstr>
      <vt:lpstr>Velocity Overshoot &amp; Inter-valley Transfer</vt:lpstr>
      <vt:lpstr>Section 17 Intro to Transport – Drift, Mobility, Diffusion, Einstein Relationship</vt:lpstr>
      <vt:lpstr>Section 17 Intro to Transport – Drift, Mobility, Diffusion, Einstein Relationship</vt:lpstr>
      <vt:lpstr>Problem of mobility measurement – unknown doping concentration</vt:lpstr>
      <vt:lpstr>Problem of mobility measurement – unknown doping concentration</vt:lpstr>
      <vt:lpstr>Problem of mobility measurement – unknown doping concentration</vt:lpstr>
      <vt:lpstr>Problem of mobility measurement – unknown doping concentration</vt:lpstr>
      <vt:lpstr>Section 17 Intro to Transport – Drift, Mobility, Diffusion, Einstein Relationship</vt:lpstr>
      <vt:lpstr>Section 17 Intro to Transport – Drift, Mobility, Diffusion, Einstein Relationship</vt:lpstr>
      <vt:lpstr>Section 17 Intro to Transport – Drift, Mobility, Diffusion, Einstein Relationship</vt:lpstr>
      <vt:lpstr>Section 17 Intro to Transport – Drift, Mobility, Diffusion, Einstein Relationship</vt:lpstr>
      <vt:lpstr>Measuring Electron Density Hall Effect Trivia - FYI</vt:lpstr>
      <vt:lpstr>Set up for Hall Measurement</vt:lpstr>
      <vt:lpstr>Drude Model for electrons *</vt:lpstr>
      <vt:lpstr>Drude Model &amp; Hall Effect …</vt:lpstr>
      <vt:lpstr>Drude Model &amp; Hall Effect …</vt:lpstr>
      <vt:lpstr>Hall Resistance</vt:lpstr>
      <vt:lpstr>Hall Resistance</vt:lpstr>
      <vt:lpstr>Hall Resistance</vt:lpstr>
      <vt:lpstr>Hall Resistance</vt:lpstr>
      <vt:lpstr>Section 17 Intro to Transport – Drift, Mobility, Diffusion, Einstein Relationship</vt:lpstr>
      <vt:lpstr>Section 17 Intro to Transport – Drift, Mobility, Diffusion, Einstein Relationship</vt:lpstr>
      <vt:lpstr>Section 17 Intro to Transport – Drift, Mobility, Diffusion, Einstein Relationship</vt:lpstr>
      <vt:lpstr>Section 17 Intro to Transport – Drift, Mobility, Diffusion, Einstein Relationship</vt:lpstr>
      <vt:lpstr>PowerPoint Presentation</vt:lpstr>
      <vt:lpstr>Now the Diffusion term…</vt:lpstr>
      <vt:lpstr>Diffusion Flux …</vt:lpstr>
      <vt:lpstr>Diffusion Flux …</vt:lpstr>
      <vt:lpstr>Einstein Relationship …</vt:lpstr>
      <vt:lpstr>Einstein Relationship …</vt:lpstr>
      <vt:lpstr>Einstein Relationship …</vt:lpstr>
      <vt:lpstr>An alternate derivation</vt:lpstr>
      <vt:lpstr>Derivation for electron diffusion current</vt:lpstr>
      <vt:lpstr>Derivation continued</vt:lpstr>
      <vt:lpstr>For holes, we repeat the derivation and find…</vt:lpstr>
      <vt:lpstr>For thermally distributed carriers…</vt:lpstr>
      <vt:lpstr>Alternate way to obtain the diffusion constants</vt:lpstr>
      <vt:lpstr>An alternate derivation of Einstein’s relationship</vt:lpstr>
      <vt:lpstr>Section 17 Intro to Transport – Drift, Mobility, Diffusion, Einstein Relationship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Marks a new video segment</dc:title>
  <dc:creator>Klimeck, Gerhard</dc:creator>
  <cp:lastModifiedBy>Peide Ye</cp:lastModifiedBy>
  <cp:revision>166</cp:revision>
  <cp:lastPrinted>2012-01-17T05:18:23Z</cp:lastPrinted>
  <dcterms:created xsi:type="dcterms:W3CDTF">2020-06-16T22:10:56Z</dcterms:created>
  <dcterms:modified xsi:type="dcterms:W3CDTF">2026-09-20T22:50:43Z</dcterms:modified>
</cp:coreProperties>
</file>