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notesSlides/notesSlide1.xml" ContentType="application/vnd.openxmlformats-officedocument.presentationml.notesSlide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809" r:id="rId1"/>
  </p:sldMasterIdLst>
  <p:notesMasterIdLst>
    <p:notesMasterId r:id="rId30"/>
  </p:notesMasterIdLst>
  <p:handoutMasterIdLst>
    <p:handoutMasterId r:id="rId31"/>
  </p:handoutMasterIdLst>
  <p:sldIdLst>
    <p:sldId id="875" r:id="rId2"/>
    <p:sldId id="1048" r:id="rId3"/>
    <p:sldId id="1005" r:id="rId4"/>
    <p:sldId id="1061" r:id="rId5"/>
    <p:sldId id="1054" r:id="rId6"/>
    <p:sldId id="1006" r:id="rId7"/>
    <p:sldId id="1055" r:id="rId8"/>
    <p:sldId id="1056" r:id="rId9"/>
    <p:sldId id="1057" r:id="rId10"/>
    <p:sldId id="1059" r:id="rId11"/>
    <p:sldId id="1058" r:id="rId12"/>
    <p:sldId id="1050" r:id="rId13"/>
    <p:sldId id="1051" r:id="rId14"/>
    <p:sldId id="1047" r:id="rId15"/>
    <p:sldId id="1052" r:id="rId16"/>
    <p:sldId id="1000" r:id="rId17"/>
    <p:sldId id="995" r:id="rId18"/>
    <p:sldId id="996" r:id="rId19"/>
    <p:sldId id="997" r:id="rId20"/>
    <p:sldId id="1046" r:id="rId21"/>
    <p:sldId id="1060" r:id="rId22"/>
    <p:sldId id="998" r:id="rId23"/>
    <p:sldId id="1001" r:id="rId24"/>
    <p:sldId id="1002" r:id="rId25"/>
    <p:sldId id="1003" r:id="rId26"/>
    <p:sldId id="1037" r:id="rId27"/>
    <p:sldId id="1049" r:id="rId28"/>
    <p:sldId id="1053" r:id="rId29"/>
  </p:sldIdLst>
  <p:sldSz cx="12192000" cy="6858000"/>
  <p:notesSz cx="7099300" cy="10234613"/>
  <p:kinsoku lang="ja-JP" invalStChars="、。，．・：；？！゛゜ヽヾゝゞ々ー’”）〕］｝〉》」』】°‰′″℃￠％ぁぃぅぇぉっゃゅょゎァィゥェォッャュョヮヵヶ!%),.:;?]}｡｣､･ｧｨｩｪｫｬｭｮｯｰﾞﾟ" invalEndChars="‘“（〔［｛〈《「『【￥＄$([\{｢￡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224">
          <p15:clr>
            <a:srgbClr val="A4A3A4"/>
          </p15:clr>
        </p15:guide>
        <p15:guide id="2" pos="2236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BFBFBF"/>
    <a:srgbClr val="99FF66"/>
    <a:srgbClr val="0000FF"/>
    <a:srgbClr val="FF00FF"/>
    <a:srgbClr val="FFCB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713" autoAdjust="0"/>
    <p:restoredTop sz="96327" autoAdjust="0"/>
  </p:normalViewPr>
  <p:slideViewPr>
    <p:cSldViewPr snapToObjects="1">
      <p:cViewPr varScale="1">
        <p:scale>
          <a:sx n="95" d="100"/>
          <a:sy n="95" d="100"/>
        </p:scale>
        <p:origin x="590" y="77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264" y="1890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56" d="100"/>
          <a:sy n="56" d="100"/>
        </p:scale>
        <p:origin x="-2628" y="-96"/>
      </p:cViewPr>
      <p:guideLst>
        <p:guide orient="horz" pos="3224"/>
        <p:guide pos="2236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44:29.89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7929 11986 552 0,'-13'-8'47'16,"0"-1"-37"-16,-1 5-7 16,3 1 9-16,1 3-2 0,0-1-7 15,-1 2-2-15,-5-1 0 16,-1 7-1-16,-4 6 0 0,-8 4-4 16,-7 13-26-1,-4 5-27-15,-7 8 13 0,-6 5 20 16,0 4 18-1,-1 1 6-15,1-1 1 0,3 0-1 16,3-4 6-16,5-2 16 16,5-6 10-16,5-5 1 15,11-6-11-15,5-8-10 16,9-4-2-16,7-8-6 16,6-4-2-16,13-5-2 0,10-5 11 15,9-8 17-15,7-9-5 0,13-9-13 16,6-9-4-1,6-9-1-15,3-7-3 16,5-3 2-16,-1-3 2 16,1-1-5-16,-2 2 3 0,-3 2-3 15,-2 6-3-15,-9 6 3 16,-4 7 0-16,-10 7 2 16,-6 9-1-16,-9 9-1 0,-13 6-1 15,-6 8-3-15,-10 3-57 16,-10 15 11-16,-15 9 46 0,-14 14 4 15,-9 7 2-15,-8 8-3 16,-7 6 0-16,-5 1-1 16,3-4 2-1,0-1 8-15,4-1 22 16,3-5-4-16,5-1-1 0,4-4-15 16,7-3 18-16,5-4-3 0,8-7-23 15,5-5 1-15,7-2-4 16,8-6 1-16,5-3-2 15,5-6-4-15,12-6-22 16,9-4-14 0,12-9 25-16,14-14 9 0,11-10 1 15,13-13 14-15,4-11-4 16,6-6 1-16,3-3-5 16,-4 1 1-16,-6 3 2 15,-2 7-3-15,-10 7 4 0,-10 9-4 16,-6 7-1-16,-9 11 5 15,-9 7-3-15,-5 5 1 16,-8 8-1-16,-5 2-5 0,-12 11-34 16,-3 7-24-1,-11 12 46-15,-16 11 13 0,-13 13 4 16,-14 12-7-16,-12 12-12 16,-11 8 9-16,-3 5 4 0,-1 1 3 15,3-2-3-15,6-5 18 16,9-5 14-16,10-7-7 15,13-10-12 1,12-12-6-16,15-11 4 0,9-11-4 16,11-12-2-16,17-11-4 15,14-8-2-15,8-17 5 16,17-12 8-16,12-15 5 16,12-10-3-16,9-11-1 15,7-6 2-15,6-3-7 0,-6 3 0 16,-1 6 1-16,-6 5-3 15,-10 8 1-15,-8 9 0 16,-11 10-3-16,-10 8 3 16,-11 9-2-16,-11 8 1 0,-9 7-3 15,-7 9-6-15,-11 13-8 16,-8 10-15-16,-7 12 18 0,-18 17-7 16,-12 12-28-1,-9 9-19-15,-8 8 24 16,-3 2 33-16,1 0 11 0,4-7 8 15,7-6 15 1,6-6 1-16,9-8 7 0,4-10 1 16,9-11-2-16,9-10 2 0,8-9-10 0,17-10-10 15,17-9 3-15,15-6 2 16,20-16-1-16,23-14-5 16,19-16-8-16,8-18-90 15,2-17-200-15</inkml:trace>
  <inkml:trace contextRef="#ctx0" brushRef="#br0" timeOffset="1472.97">6070 10553 682 0,'-7'-32'50'15,"1"-1"-48"-15,4 6-2 16,2 5 13-16,0 6-4 16,0 3-9-16,0 6 0 0,-4 6-6 0,-2 2-2 15,-7 7-1-15,-11 11 1 16,-6 11 0-16,-10 9 5 15,-11 9 1 1,-4 8-1-16,-1 4 1 16,0 0-2-16,6-3 3 0,8-7 10 15,9-4 4-15,10-6 0 16,12-7 1-16,8-7-7 0,8-4-6 0,12-7 1 31,11-5-2-31,11-9 2 16,13-7 2-16,8-15 4 0,14-15 0 15,9-10-1 1,6-8-1-16,5-5-2 0,-2 2 1 16,-2 4-22-16,-10 9-5 0,-13 10 2 0,-16 12 9 15,-13 11 0-15,-16 11-2 16,-13 11-20-16,-9 16 6 16,-16 13 19-1,-14 17 5-15,-13 17 3 16,-13 9 2-16,-9 6 3 15,-2 4-7-15,5-4 3 16,10-11-1-16,11-14 2 0,15-14-2 16,12-12 1-16,13-14-2 15,3-11 0-15,15-9 1 16,7-8 4-16,9-13 37 16,6-9 11-16,11-11-15 0,4-7-11 15,6-3-8-15,2 0-1 16,-1 2-5-16,-1 6-1 15,-7 10-4-15,-8 7-5 0,-8 11-3 16,-10 7 2-16,-10 6-9 16,-12 15-55-16,-8 16 24 0,-21 14 13 15,-8 10-9-15,-13 11-21 16,-6 5 18-16,-3 4 27 16,1-6 14-1,5-4-1-15,7-7-2 16,8-7 0-16,8-9 4 15,9-8 8-15,11-8 3 16,5-7-1-16,4-5-4 16,13-5 4-16,8-4 13 0,10-5 15 15,9-2-12-15,12-8-5 16,9-9-9-16,13-8-5 0,7-8-5 16,4-5-2-16,6-5 2 15,-1-2-2-15,-8 4-6 16,-10 5-19-16,-10 8 11 0,-12 9 11 15,-15 12-2 1,-12 7-2-16,-12 9-12 16,-7 12 0-16,-8 11 6 15,-12 14 6-15,-14 14 3 0,-10 9 2 16,-9 12 3-16,-7 3-2 0,0 1-1 16,6-9-1-1,8-8 0-15,11-11 0 16,10-11 0-16,8-11-2 15,7-8 2-15,2-6-2 16,8-6 1-16,8-5-2 0,6-5 3 16,12-4 3-16,15-9 1 15,14-12-1-15,16-13 4 16,12-19-104-16,3-22-162 0</inkml:trace>
  <inkml:trace contextRef="#ctx0" brushRef="#br0" timeOffset="2868.33">6616 8031 152 0,'-19'0'663'0,"-7"-4"-655"16,0-2-9-16,-4 6 7 15,-1 4 10-15,-8 9-15 16,-5 6-4-16,-8 6 0 16,-4 8 3-16,-2 6-6 15,-3 4-8-15,4 3-2 16,3-3 2-16,7-2 9 16,7-4 4-16,11-9 0 0,12-5-1 15,9-7-1-15,8-5-4 16,8-6-12-16,11-5-5 15,11-1 11-15,9-12 17 16,10-9 39-16,10-7-16 16,10-7-6-16,6-3-11 0,4-1-6 15,2 0-3-15,-6 5 1 16,0 3 0-16,-14 8 1 16,-9 7-4-16,-10 6 3 15,-11 7-1-15,-12 4-2 16,-12 7-21-16,-9 13-23 0,-19 10 36 15,-14 16 9 1,-18 12 5-16,-16 11-1 0,-14 10-2 0,-5 8-4 16,-2-1 3-1,3-3-1-15,8-2-3 16,10-9 4-16,12-6 16 0,8-11-7 16,15-10 0-16,10-8 1 15,12-8-4-15,11-8-10 16,3-4 0-16,13-8-2 0,9-2 5 15,7-5-1 1,12-4 3-16,8-13 4 0,12-7 2 16,12-7-3-16,4-7 1 15,2-3-3-15,0 3 3 16,-9 2-12-16,-4 6 12 16,-14 10-3-16,-10 5-1 15,-8 7-4-15,-13 6-27 0,-7 10-14 16,-12 10-12-16,-6 11 21 15,-20 13 27-15,-10 12 4 16,-16 12-1-16,-11 13 3 16,-11 8-3-16,-9 6 8 0,-3 1-3 15,2-1-2-15,6-4 6 16,3-6 24 0,10-13 3-16,12-8-7 15,11-10-6-15,9-11-2 0,11-11-8 16,9-7-2-16,9-8-5 15,3-6-3-15,14-4-6 16,10-6 1-16,10-6 8 16,8-10 1-16,14-10 7 0,4-7-3 15,4-7 0-15,3-3-8 16,-1-1-25-16,-5 0 8 16,-7 5 10-16,-4 7 5 15,-8 6 1-15,-5 10-38 0,-7 9-63 0,-12 4-93 16,-15 4-220-16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45:17.80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11698 10260 805 0,'-20'7'18'0,"2"-3"-19"16,3 3 6 0,3 2 7-16,3 3-9 15,3 3-2-15,4 2 0 16,0 3-1-16,2 5 1 15,0 3-1-15,0 7 0 16,1 4 1-16,-1 4-1 16,0 4 2-16,0 2-4 0,0 3 4 15,0 4-2-15,-4 2 1 16,0 6-2-16,-2 3 1 0,-4 6 0 16,1 4 0-16,-2 3 1 0,-1 2-1 15,0 1 0-15,4 0 1 16,-3-2-1-16,3-3 1 15,1-5-1-15,-1-3-1 16,0-7 3-16,2-5-3 0,3-9 2 31,1-9-1-31,2-5 0 16,0-9-1-16,3-4 2 0,3-5 1 16,0-3-1-16,4 0 1 15,-1-4 1-15,2 0 2 16,3-1-2-16,0 0 2 15,3 1-3-15,0 0-2 0,5-1 1 16,1-1 0-16,2-1-1 16,-1 1 2-16,3-3 0 15,3-2 3-15,1 0 0 16,4-1-2-16,2-2 3 16,2 1-3-16,4-2 0 0,1-1-3 15,1-1 3-15,3 2-3 16,-2 0 1-16,3 1-1 15,-2 1 0-15,2 0 0 16,0 1 0-16,0-1 1 16,1 0-1-16,-1 0 2 0,2-1-2 15,-1 1 6 1,-1-1 6-16,1 1-7 0,2 1-2 0,-2-1-1 16,0 2 0-1,-1-2-2-15,-1 1 1 16,-3-1-1-16,-1-1 1 15,-1 1 1-15,0-1-2 16,-3-1 4-16,-1 0 11 0,-1-1-5 16,-1 2-8-16,-2-1-2 15,-5 1 1-15,1 0 0 16,-4 0-2-16,-3 0 1 16,-1 0 1-16,-3 1-2 15,-4-1 1-15,-3 0 1 0,-4 2-1 16,-3-1 1-16,-3-1 2 15,-1 0-1-15,-2 0 12 0,1 0 12 16,-1 0 1 0,0 0-4-16,0 0-4 15,0 0-6-15,0 0-6 0,0 0 1 16,0 0 5-16,0 0-6 16,0 0-7-16,0-1-1 15,1-1-1-15,2 1-2 0,1-5 2 16,3-3-2-16,-1-7 1 15,5-5 1-15,3-8-1 16,0-7-2-16,3-8 1 0,-2-8-2 16,5-7-13-16,-1-5 2 15,1-7 4-15,0 0 5 0,0-2-1 16,2 0 5-16,-2 1 6 16,1 4-3-16,-2 4 2 0,0 3 1 15,-4 5-2-15,-1 6 2 16,-2 5 0-16,-2 3-2 15,-2 3 2-15,-2 3-2 16,0 2 0-16,0 3 1 0,0 2-1 16,-2 3 0-16,0 3 1 15,0 4-2-15,-1 3 0 32,-2 4 1-32,2 2 0 15,-3 4 1-15,0 4 0 16,0 0 3-16,-1 1 3 0,-4 1 9 0,-1-1 1 15,1 2-8 1,-5-1-3-16,2 0-2 16,-3 1-1-16,0-1-1 0,-1 0 1 15,-1-2-2-15,-3 1 0 16,-2-3 3 0,-1-1-3-16,-4-1 8 0,0-2-3 0,-4 0-6 15,1-1 8-15,-5 0 5 16,-3-1-10-16,-4 1 4 0,-3 1-4 15,-2-2-2-15,-5 3 0 16,-2 0 0-16,-2 1-1 0,-4-1 0 16,-1 2 0-16,-4-1 2 31,0 1-3-31,-2 0 2 16,-2 0-1-16,-2 1-2 15,1 0 3-15,-3 1-1 0,1-1 1 0,0 3-2 16,-2-1 1-1,-1 0 1-15,1 1 3 0,0 1 4 16,1-1 0-16,0 1-1 16,4 0 2-16,2 0 8 15,5-1-4-15,2 0-12 16,3 1 1-16,3 0-2 16,6-2 1-16,3 2-3 15,4 0 3-15,5-1-3 0,5 1-4 0,6-1-15 16,4 1-18-16,11-1-45 15,6 1-77-15,2-9-170 16,5-9-237-16</inkml:trace>
  <inkml:trace contextRef="#ctx0" brushRef="#br0" timeOffset="1920.91">13195 15108 529 0,'4'30'128'0,"-4"6"-208"0,-5 6 46 0,0 12 37 15,-1 6 6-15,-2 2-6 16,-5 5 4-16,1 1 17 0,-4 4 6 31,-1 4-2-31,-5 6 1 16,-3 11-8-16,-3 7-13 15,-4 6-4-15,-1 4-3 0,-3 2 0 16,2-2 0-16,1-4 3 16,4-9 15-16,3-6 12 15,6-11 0-15,4-10-11 16,6-9 1-16,4-11-10 0,5-10 2 16,1-6 1-16,7-7-2 15,5-4-5-15,4-3-3 16,3-2-1-16,6 0-1 0,4-3 1 15,2-1 0 1,6-3 0-16,5-1 5 16,4-2 4-16,3-3 0 15,5-1-2-15,4-1-4 0,4-3-2 0,3 0 9 16,5 0 0-16,5-5-1 0,6-2-7 31,5-2-2-31,3-2-1 16,4-1-1-16,5 3-1 15,0-2 0-15,2 1 0 16,-2 2 1-16,0 2-2 0,1 2 2 16,-5 2-1-16,0 2 2 0,-6-1-2 15,-4 3 1-15,-2 3-2 0,-8 2 2 16,-3 3-1-16,-5 0 1 16,-4 2-1-16,-4 2 1 15,-3 1-1-15,-2 2 0 0,-2-5 0 16,0 3 0-16,-6-5 1 31,-2-1 0-31,-6-3-2 16,-6-2 1-16,-8-2 0 0,-7-1 1 15,-6-1-1-15,-5 2 1 0,-3-2 8 16,-2 0 25-16,0 0-4 0,0 0-6 16,0 0-13-16,0-1-5 15,0 0-4-15,2-8-2 16,0-11-4-16,2-10 0 15,1-13 0-15,3-13-5 0,2-12-16 16,1-8 6-16,-1-6 2 16,-1-4 1-16,-2-2 2 15,-3 1 11-15,-3 0 5 16,-1 3-2-16,-1 0 3 16,-4 4-4-1,-1 4 2-15,-1 5 1 0,3 0-2 16,-1 6 1-16,3 1-1 15,2-1-1 1,0 1-1-16,5-1-2 16,3-1-9-16,2 3-12 0,-1 3-9 15,-1 7 5-15,-1 8 10 16,-5 10 14-16,-2 7 6 16,0 10 2-16,-5 5 3 0,-3 3 13 15,-1 5 2-15,-4 0 7 16,-1 4-3-16,-5 0-10 15,-2 1-7-15,-2 4-4 16,-2 0-1-16,-3 0 13 16,0 0-3-16,-2-1-3 15,-5 0-6-15,-2-2-2 16,-7 0-1-16,-2 0 4 0,-5-1 3 0,-2-2 1 16,-5-1 2-16,-2 3-6 15,-5-2 4-15,0-1-2 16,-5 0-3-16,-4 0-3 15,-5 2 8-15,0 0-3 0,-4 0-3 32,-2 1-2-32,-1-3 2 0,-1 0 0 15,1-2-1-15,-3-2 4 16,-1-2 4-16,-1-2 8 16,-1 0 3-16,0-1-14 15,-2 3-6-15,1 0 2 16,3 3-1-16,4 3-1 0,5 2-1 15,0 2-1-15,9 6-15 0,1 9-51 16,6 8-29 0,2 11-52-16,3 5-109 0,-2 2-220 15</inkml:trace>
  <inkml:trace contextRef="#ctx0" brushRef="#br0" timeOffset="42260.83">13876 5313 465 0,'-25'0'65'0,"-4"-3"-64"16,4-3 0-16,1 2 12 16,1 1 0-16,3-2 12 15,0-1 36-15,4 2 0 0,1-2-10 32,2 1 8-32,4 0 3 15,4 1-16-15,1 1-26 16,1 1-9-16,3 0-7 0,0 2-8 0,3 0-7 15,6 0 1-15,6-2 3 16,6-1 2-16,1-1-1 16,7-3-7-16,3 0-1 0,2 0 27 15,2-1-10-15,-4 2-1 16,1 4 2 0,-3-2-3-16,-1 4 0 0,-1-1-1 15,-1 0 0-15,-1 0-1 16,0 1 1-16,-2 0 1 15,-6 0 3 1,0 3-2-16,-5 1-2 16,-1 3 2-16,-5 2 0 0,-3 0 2 0,-4 4 1 15,-3 6 2-15,-5 1-1 16,-6 7-2 0,-3 0 0-16,-2 1-2 15,-1 0 0-15,1 0 0 0,-1-2 0 16,3 2 1-16,0-1-3 15,1 4 0-15,3-1 0 16,2-2 1-16,5-1-2 0,1-6 0 16,5-2-1-1,2-5-1-15,6-4-4 0,5 0 1 16,3-5 1-16,7 0 0 0,2-5 1 16,5 0 4-16,4 0 6 15,0-2 3 1,2-1-8-16,-4 0 1 15,-2 2-4-15,-4 1 3 0,-3 0-1 16,-4 2 1-16,-5 3 1 0,-1 3-1 16,-3-1 0-16,-2 0 2 15,-2 0 1-15,-2 3 4 16,0 0 8-16,-1-2 9 0,-1 3 1 31,-2 2-7-31,0 3-4 0,-2 5 4 16,-7 5 1-16,-4 4-6 15,-5 8-6-15,-5 3 0 16,-7 6-4-16,-4 0 0 16,-4 3 0-16,-3-1 4 15,-2-2 12-15,-2-3 8 0,2-3 1 16,0-5-1-16,2-5 2 16,0-2-13-16,4-7-9 15,4-3-7-15,1-5-2 0,5-7-4 16,3-5-66-16,1-5-104 15,-2-17-238-15</inkml:trace>
  <inkml:trace contextRef="#ctx0" brushRef="#br0" timeOffset="54022.97">10572 7161 624 0,'-7'-2'103'0,"0"-1"-98"0,2-1 19 15,2 1 19 1,3 2-29-16,0-2-16 0,0-1-9 16,1 1-15-16,4 0 8 15,0-3 15-15,1 3 6 16,0 1-2-16,-1 0-1 16,3 1-1-16,-3 1 1 15,0 0 1-15,1 0 0 0,0 0 1 16,2 0 2-16,0 0 13 15,0-3-1-15,2 0 3 16,-2-1 7-16,2 0 4 0,2-1 5 0,1 0-4 16,2-1-15-16,5 0-6 31,1 2-3-31,1-2-2 0,4 1-3 16,0 2 0-16,3-3-2 15,-1 2 1-15,2-2-1 16,0 0 0-16,2-3 3 15,1 1-3-15,-3-2 2 16,2 1 6-16,-2 1-3 0,0 0-1 16,0 4-3-16,-3 1 0 15,-1 1 0-15,-1 2 0 16,-3 2-1-16,-1 2 1 16,-3 2 0-16,0 1 1 15,-3 1-2-15,0 1 2 0,-3 1-1 16,-1 0 0-16,-2 2 2 0,-3 0 0 15,1 2 0 1,-6 0 0-16,1 3 2 16,-2 3 0-16,0 4 1 15,-6 3-2-15,-2 2-1 0,1 1-1 16,-3 2-2-16,-1-2 1 16,0 0-1-16,-1 0 0 15,-4-2 0-15,-3 5 1 16,-2 1 0-16,-4-1-1 15,-2 3-1-15,-2-3 1 16,1-2 0-16,-1-5 2 0,1-3-1 16,1-3 1-16,1-6-2 15,2 0 1-15,2-4-1 16,2-4 0-16,3-2 0 0,1-4 0 16,4-3 10-16,0-5-3 0,2-5-7 0,0 0-6 31,2-3-1-31,1-2 11 15,3 2 4-15,3-1-7 16,0 0-4-16,1 0 2 0,6 1-1 0,3 0-2 16,1 1 4-16,1 1-3 15,4 3 2 1,-1 1-1-16,3 0 1 16,2-1 0-16,-1 2 0 15,6-2 1-15,-3 1 0 0,4 0 0 16,-1 1 0-16,1 2-2 15,0 2 0-15,-1 3 3 16,-2-1 0-16,0 3 1 16,3 0-1-16,-4 0 1 15,0 3 0-15,0 3-1 16,-1-1 0-16,-3 2 5 0,2 1-2 16,-2-1 1-16,2-1 0 15,-1 2 3-15,1-1 2 16,1-1-4-16,-2 0-3 0,2 3-2 15,0 0-1-15,-2-2 2 16,3 3-3-16,1-4-33 0,-6-8-113 16,-12-24-200-1</inkml:trace>
  <inkml:trace contextRef="#ctx0" brushRef="#br0" timeOffset="81047.81">17890 11978 930 0,'-6'-7'14'0,"-3"0"-16"0,1 4 25 15,4 1 1 1,0 3-24-16,1 4 0 16,2 5-2-16,0 6-8 15,0 4 0-15,-1 8 7 0,-1 5 2 16,-3 6 0-16,-1 6-4 15,-1 7 2-15,-6 5-7 0,1 5 6 16,-3 4 4-16,0 3 0 16,-3 2 2-16,1 2-2 15,-2-1 0-15,-1 1 2 16,2-1 0-16,-2 1 0 0,4-7 0 16,2-1-1-16,6-10 0 15,4-7 0-15,4-8 1 16,4-9-2-1,4-4 2-15,3-7-2 0,2-3 7 16,-1-4-5-16,3-2-1 16,-1 0 0-16,0-4 2 15,-1 2-1-15,0-2-1 0,0 0 0 0,3 0 2 32,0-1 4-32,3 1-3 15,3-2 3-15,1 1 0 0,7-1 4 16,1-1-2-16,4-1-3 15,4-1-4-15,1 0-1 16,1 1-2-16,2 0 2 16,0 1-1-16,0 0 0 0,3 2 1 15,-1 4-2-15,2-1 2 16,0 4-1-16,1 2 2 16,1 2-3-16,0 1 1 15,-1-1-1-15,1 3 2 0,-1-2-1 16,1 0 0-16,-1 0 0 15,-3-1 0-15,-2 3 0 16,-1-2-1-16,-4-1 3 0,-2 1-3 16,-4-3 0-16,-2-1 3 15,-2-1-2-15,-4-3 0 16,-3-3 2-16,-2 0 4 0,-3 0 10 16,-1-2-9-1,-2 0-2-15,-2-2-4 16,-1-1 0-16,-1 0 0 15,-2-2 1-15,0 2 6 0,-1-4 12 16,-2 0 2-16,0 2-1 16,-1-3 4-16,0-5-4 15,1-1-6-15,1-6-9 16,2-4-6-16,2-10-1 16,3-7 1-16,2-8 0 0,3-6-1 15,1-8 1 1,4-7-2-16,5-8 2 0,1-8-2 15,4-6-1-15,5-5-13 16,2-7-2-16,5 1 10 0,0 1 3 16,-1 8 1-16,-2 5 4 15,-5 11-3-15,-7 13 5 16,-7 15-1-16,-7 11 1 16,-4 11 3-16,-6 8 1 15,-2 6 2-15,-1 3 0 0,0 3 2 16,-1 2-5-16,-3-1 0 15,3 1-4 1,-1 0 0-16,0 1 1 0,1-2-2 16,-1 2 0-16,1 0-2 15,-2-1 3-15,1 1-3 16,1 0 4-16,-5-2 0 0,-1 1-2 16,0 0 7-16,-3-2 0 15,-1-1-4-15,-2-1 2 16,-3-3-2-16,1 0-1 15,-5-2 1-15,-1 1-3 16,0-3 0-16,-3 0 5 0,-3-1-3 0,-1 0-3 16,-3-1 2-1,-3 0 0-15,-1 0 1 0,-2 0-1 16,-1-1 0-16,0-1 0 16,-3 0 4-16,-1-5 4 15,-1 2 9 1,-3-2-11-16,0 0-5 15,-4 1 2-15,3 1 3 0,-1 0-4 16,1 2 1-16,-1 2-4 16,0 2 1-16,0 1 1 15,-2 2-4-15,0 2 4 16,2 2-3-16,2 0 1 16,2 1-1-16,3-1 5 15,5 1-1-15,0-1 8 0,4-1-3 16,1 2 3-16,4 0 2 0,4 0 1 15,5 1-7 1,1 1-4-16,7 1-2 0,1 0-1 16,3 1-4-16,4 1 1 15,1 5-46-15,6 7-62 0,6 5-80 16,4-6 1 0,-3-7-167-16</inkml:trace>
  <inkml:trace contextRef="#ctx0" brushRef="#br0" timeOffset="83021.01">15484 10837 966 0,'4'1'41'15,"-2"-2"-67"-15,1 3 3 16,4 6 16-16,4 3-15 15,2 5 14-15,4 6 7 16,2 0 2-16,3 6-2 16,3-1 3-16,1 3 0 0,2 1 0 15,0 1 1-15,2 3-2 16,1 2 2-16,0 3-2 16,3 1 1-16,-2 1 1 0,2 2 4 15,-1 2 13-15,0 2 8 0,1 1-16 16,-2 5-1-16,1 3-6 15,-1 3 0-15,0 3 3 16,2 1 2-16,-3 1-5 0,2 0-1 31,-1-1 0-31,0-2 4 16,0 0 5-16,-1-3-8 0,-1-2-3 16,-1-4 0-16,-1-3 0 15,-1-3-2-15,-1-4 3 16,-3-2 0-16,-2-4-2 15,-1-5 4-15,-1-3-5 0,-4-5 2 0,0-3-1 32,-3-6 0-32,-1-4 0 0,-2-4 0 15,-2-1 3-15,-3-2-4 16,-1-4 8-16,0 0 8 16,-1 3 3-16,0-5-1 0,-1 2-8 15,0-1 0-15,1-1 0 0,2 1-3 16,1-4-3-16,1-2-2 15,4-1-4-15,3-4 1 16,3-3 0 0,3-5 1-16,4-1 1 15,3-4-2-15,0-4-2 16,6-4 4-16,1-4-1 16,4-4-1-16,1-6 0 0,2-4 0 0,5-3 1 15,-3-1 0-15,2 0 1 16,1 1 0-1,-2 2-2-15,0 4 2 16,-1 3 3-16,1 1-4 16,0 2 0-16,-1 3-3 0,-3 2 7 0,-2 6-4 15,-5 5-1-15,-4 4 2 16,-7 6-2 0,-4 4 0-16,-5 4 2 15,-5 3-1-15,-1 2 1 0,-5 1 1 16,0 2 1-16,1-3 7 15,-2 3 2-15,0 0 3 16,-2 0-1-16,2 0-8 0,-1 0-4 16,0 0 0-1,-1-1-2-15,-1 0 0 16,-1-1-1-16,-2 2 0 0,0-5-1 16,-3 0 2-16,-2-2 0 15,-1 0 0-15,-2-3-2 16,0-1 0-16,-2-1 3 0,-1-1 0 15,-2-2 2-15,2-2 11 16,-1 0-9-16,-1-4 4 16,-1 0-5-16,0-1 5 0,-1-3 2 15,-2-1-2-15,-2 1-7 16,1-1-3-16,-3 1 1 16,-3 0-1-16,-1 1 0 0,0 1-3 31,-5 1 0-31,0 1-2 0,-1 0 4 15,-1-1 0-15,0-2 1 16,0 0 2-16,2 0 0 16,-1-4 4-16,2 1-7 0,2 0 15 0,-1 0-9 15,3-1-2-15,3 3 2 16,3 0 0 0,1 3 3-16,3 1-6 15,4 3 0-15,2 1 3 16,4 2 1-16,1 4-1 0,2 2-3 15,2 2 1-15,2 0-5 16,2 3 2-16,0 3-1 16,1-1 0-16,1 2 0 0,0-2-1 15,0 2-1 1,0-1 4-16,0 1-2 16,0 0 1-16,0 0 1 0,0 1 1 15,0-1-2-15,0 0 1 16,0 0 2-16,0 0-3 15,-2 0 1-15,0-1 1 16,-2 0 0-16,-3 0-1 16,-1 0-1-16,-3 1-2 0,-5 0-1 0,-6 1 0 15,0 1-1 1,-6-1-2-16,-2 3 5 16,-6 0 2-16,-3 4-3 0,-2 0 1 15,-5 4 2 1,-4 4-4-16,-5 2 3 0,-2 4-1 15,-3 2-6-15,0 1 6 16,-1 4 3-16,0-1-1 16,4 2 0-16,3-3 0 0,5-3-2 15,8-4 3-15,6-6-2 0,8-2 3 16,7-6-1-16,6-1-1 16,5-3 0-16,1 0 2 15,4-1-2-15,2-1 0 16,1 0-9-16,1 2-70 0,1-1-99 31,2-7-199-31,-1-15-134 16</inkml:trace>
  <inkml:trace contextRef="#ctx0" brushRef="#br0" timeOffset="84653.51">16038 8293 1033 0,'-4'-3'64'16,"-3"-3"-102"-16,7 5 23 15,0 1 6-15,4 10-57 31,3 8 32-31,3 5 35 16,0 8 1-16,1 10-1 0,-3 7 0 16,-2 9 0-16,-5 9-1 15,-1 6 0-15,-5 8 2 16,-5 8-1-16,-4 5 1 16,-2 4-1-16,-2 1 3 0,1 1 6 15,-4-1 7-15,1-5-5 16,2-4-1-16,1-6-5 0,3-8 1 15,3-5 0 1,4-8-2-16,3-8 0 16,1-6-5-16,3-5 3 15,0-8-3-15,2-7 4 0,1-5-2 16,3-6 2-16,-1-3 1 0,2-2 0 16,-1-3 1-1,1-2-2-15,-1-2 4 16,3 2 2-16,1-2 3 15,2-3 6-15,3 3 1 0,3-1-8 0,3 0-6 16,4 0-1 0,4 2-2-16,3-1-4 15,1 0 2-15,1 2 0 16,3 0-3-16,5-1 2 0,-1 1-1 16,4 0 0-16,2 0 2 15,1 1-2-15,1 1 1 16,0 1 0-16,0 0-1 15,2 3 1-15,-3-1 2 16,4 0-3-16,-4-3 1 0,-2 0 0 16,-4-1 2-1,-4-4-3-15,-6 0 1 0,-5-1-1 16,-5-2 3-16,-4-1-2 16,-4 3 2-16,-2-3 0 15,-5 0 4-15,0 0 14 16,-3 0-12-16,2 0-5 0,-4 0-4 15,0 0 2-15,1-1 0 16,-2 1-2-16,1 0-3 0,0-2 3 0,-3 2 1 31,0-7 19-31,-1-4 8 0,-1-3-16 16,-2-5-11 0,-1-9-2-16,2-4 1 0,1-6-1 15,2-8 0-15,-2-9-3 16,6-6-9-16,1-4 11 0,3-5-1 15,0-2 5 1,2 1-1-16,-2-1 3 16,2 1-4-16,-1-3 5 0,0 0-1 15,1 0 5-15,-1-2-5 16,0 1-2-16,-1 0 1 16,-1 4 2-16,-1 2-4 0,2-1-3 0,-2 5 3 15,-1-2 0-15,2 3-1 16,0 3 1-16,1 3-2 15,0 5 2 1,0 5-1-16,0 4 2 16,1 4 0-16,0 6-2 0,-2 3 0 0,-1 5 1 31,-1 5 2-31,0 5-3 0,-3 5 0 16,-1 4 2-16,0 3 0 15,-1 1 0-15,0 1 6 0,-2 2-6 0,1 0-1 31,-2 0-4-31,0 2 1 16,-2 8-1-16,-1-1 0 0,-3 3 2 16,2 2 0-16,-1 0 2 15,0 0 0-15,-1-2 0 0,0-1-1 16,-2-1 2-16,-1 0-4 16,-1-3 0-16,-5-2 2 15,-1 2 0-15,-4-3 2 0,-2-3 1 16,-5-1 0-16,-6 0-2 15,-2 0-1-15,-6-2 2 16,-4-1-2-16,-4-2 1 0,-1 2 2 16,-1-1-1-16,-2 0 0 15,2 1 15-15,0-1-12 16,3-2-1 0,1 1-2-16,2-1 3 15,3-1-4-15,4-3 2 0,0 3 0 16,0 0-2-16,-1 1-1 15,1 5-25 1,-1 2-61-16,0 8-48 0,1-1-90 16,2-8-166-16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47:09.83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16303 10736 906 0,'1'5'71'0,"-1"-4"-124"0,-2 4 8 16,-4 3 49-16,-3 5-1 16,-3 5-3-16,-2 6 2 15,-4 2-3-15,-4 5 0 16,-5 1 0-16,-5 2 2 15,-4 1 1-15,-6 2 2 0,-3 4-2 16,-6 2-2-16,-2 3 0 16,3-1-3-16,2 0 3 15,8-5 1-15,7-7 1 16,8-5 0-16,11-8-1 16,5-4 1-16,4-5-2 0,3-3 2 15,1 0-1-15,1-1 1 16,1 0 0-16,4 0 5 15,4 1 4-15,2 0-1 16,3 3 3-16,4 1-1 16,3 4-3-16,0 1-4 0,4 5-2 15,0 3-1-15,2 5-3 16,0 2 2-16,2 6 1 0,0 0-2 16,1 3 1-1,2 0 1-15,0 1-2 16,1-1 3-16,1-1-2 15,0 0 1-15,1 1 7 0,0 0 0 0,1 1-1 16,1-1-1-16,-2-1-5 16,0 3 1-16,-1-2-1 15,-2 0 0-15,-2 0-1 0,-2-1 3 16,-3-2 3-16,-3-3 0 16,0-3-1-16,-2-3 1 15,-1-4 1-15,0-7-3 0,-1-3-1 16,-3-4 1-16,1-4 0 15,-4-3 1-15,-1-2 6 16,2 0 17-16,-1-4 1 16,3 1-9-16,1-4-9 0,4-2-9 15,1-2-1-15,4-1-3 16,4-4 2-16,3-4-1 31,6-3-2-31,5-6 1 16,9-6-2-16,4-2 1 0,6-5-1 15,7-4-1-15,2-1-6 16,4-3 1-16,1-2 3 16,-2-2 4-16,-5 2 3 0,-5 3 1 15,-11 4-2-15,-10 7 3 0,-10 7-1 16,-13 8 16-16,-4 6 9 16,-7 5-8-16,-4 4-8 0,-3 2-5 15,-1 2-3-15,1 1-1 31,-1 0-1-31,-1 0 3 16,-3-3 0-16,1 0-4 16,-3-3 1-16,-3 0 1 0,-4-6-3 0,-3-2 1 0,-1-5-2 15,-3-1 8-15,-3-4-1 16,1-2 4-16,-4-4-5 16,-3-2 8-16,-1-2-6 15,-3-1-1-15,-3-2-1 0,-4-1 8 16,0-3-8-16,-2-1-2 15,-4-2-1-15,-1-3 2 32,-2 1 0-32,-1-2-2 15,-2 1 2-15,-4 0 0 0,1 0 2 16,0 0 0-16,-3 1 0 16,0-1-5-16,-1 3 8 15,1 2-2-15,5 5-5 0,-2 3-1 16,6 5-2-16,4 3 1 15,4 4 0-15,6 2-7 16,3 3-24-16,4 1-6 0,4 1-50 16,5 0-74-16,6-4-101 15,3-10-267-15</inkml:trace>
  <inkml:trace contextRef="#ctx0" brushRef="#br0" timeOffset="1693.11">17695 12246 1131 0,'-19'2'-13'16,"3"-1"-42"-16,2 9 51 16,5 7 1-16,0 9-1 15,0 12 0-15,2 10 3 16,1 8 0-16,3 7 0 0,-1 3-1 16,3 2 3-16,0 3-2 15,0 0 1-15,-1 0 0 16,2 1-8-16,-1-1 5 15,0-2-2-15,-1-1 6 16,-1-1-2-16,-2-2 3 0,0-2-1 16,-3-3-1-16,4-7 1 15,0-5-2-15,2-8 1 16,0-8 0-16,0-8-1 16,3-7 0-16,1-6 25 0,-2-4-12 15,2-2-4-15,1-2-4 16,1 0 3-16,1 0 4 0,0 0 2 0,0 0-6 31,3 2-4-31,2-1-3 16,2-1 1-16,2 1 0 0,5 0 0 15,3-1-3-15,1-2 1 16,6 0 1-16,4 1 1 0,3-2-3 16,2-2 2-16,3 0 1 15,3 0 1 1,1 1 1-16,5 0-2 0,1 2 1 0,7 3-1 15,5 1 0 1,4 1-1-16,4 1 0 16,1 0 2-16,4 1-3 0,1 2 1 0,0 0 1 15,-2-1-2 1,0 4 1 0,0-1 1-16,-4 2-3 0,-3 2 3 15,-5 0 0-15,-5 2-1 16,-8-1-1-16,-6 0 1 15,-7-2 0-15,-8-1 0 16,-6-2 3-16,-4-2-3 16,-7-2 2-16,-2-2-4 0,-5-2 5 15,-1-1-1-15,-2-2 0 16,0 0 1-16,-2 1 29 16,0-3 12-16,-1-1-6 15,-1-6-5-15,1-9-12 16,0-9-16-16,-2-13-12 15,2-12 2-15,6-18-5 0,8-16 3 16,8-14-6-16,7-15-13 16,11-10-1-16,1-3-7 15,4 3 6-15,-2 5 16 16,-4 10 10-16,-2 14 5 0,-6 11-3 16,-5 11 1-16,-4 10-1 15,-4 13 0-15,-5 11 1 16,-5 11 1-16,-3 9 0 15,-2 8-1-15,-2 5-3 0,3 4-1 16,-3 1-5-16,0 0-16 0,-3 1 6 16,2 0 18-16,-6 4 2 15,-2 4-1-15,-7 1 0 0,-2 1 1 16,-2 1-1-16,-5 0 2 16,0 0 13-16,-3-1-3 15,-3-1-5-15,-2 0-4 16,-6-2-3-16,1-2 0 0,-5-1-1 15,-3-2 1-15,-6-1 0 16,-1-2 0-16,-9-2-1 16,-4 0 0-16,-5-1 7 15,-3-1-12-15,-4 2 6 0,0-1 0 16,-1-2 15-16,1 0-11 16,1 0 1-16,-1-3 0 31,-1 1 7-31,2 0-4 15,-1 0-5-15,3-2-2 0,0 2-3 16,8-3 3-16,3 2-1 16,4-1-1-16,7-1 1 15,7 2-1-15,5-1 0 0,8 4 0 16,9 2-9-16,8 2-62 16,5 1-70-16,3 0-139 15,6-9-402-15</inkml:trace>
  <inkml:trace contextRef="#ctx0" brushRef="#br0" timeOffset="3298.03">16079 7998 1040 0,'0'-12'12'16,"-5"-2"-10"-16,4 11 0 0,1 4-3 15,0 15-64-15,6 7-16 0,-2 13 68 16,1 14 11-16,-4 12-4 0,-1 10-21 31,-8 10 13-31,-5 6 8 16,-5 7 5-16,-1 3 2 0,1-1-1 15,2-1 0-15,4-2 1 16,3-5-1-16,3-3 1 16,1-3 0-16,-2 0 0 15,-2 3 1-15,-3 0 6 16,-2-3 3-16,-1 2-1 16,-4-6-5-16,2-6-1 0,3-10 2 15,0-9 2-15,5-8 3 16,1-10-2-16,4-8 4 15,2-9-5-15,2-4 3 16,0-6 2-16,0-1 3 0,4-1 7 16,2 0 5-16,4-1-3 15,3 2-4-15,2 2-3 16,7-2-3-16,3 2-8 16,5 0-3-16,4 1-2 15,3 0-1-15,4-1-1 0,3 0 1 16,2-1-1-16,4 0 0 15,2-1 0-15,0 0 0 16,3-3 0-16,-2 0 1 0,-1-1-1 16,-5-1-2-16,-4 0 3 15,-4-1-1 1,-5 0 1-16,-4 0-1 0,-6 0 1 16,-4 1 0-16,-4-1 0 0,-4 0-1 15,-2 0 1-15,-4 0 0 16,0 1-1-16,-3-2 4 15,1 2-5-15,-2-2 2 0,-2 0-1 16,2 0 0-16,-2-1 2 16,0 2 0-1,0-1 3-15,0-2 3 16,0 1 0-16,0-2-3 16,0 2-1-16,0-5 4 15,0-7 1-15,-1-5-7 0,1-8-3 16,0-11-4-16,0-8 3 15,6-14 0-15,6-11-1 16,4-8 2-16,3-7 1 0,4-7 2 16,-2-3-3-16,0 0 3 15,2 2 1-15,-6 1-3 0,2 0 2 16,-4 2-1-16,3 2 0 16,0-4-1-1,-1-1 1-15,4-4-4 16,-1 2-4-16,2 0-12 15,-2 5 18-15,-3 6 2 0,-2 11 1 16,-5 8-1-16,-3 13-1 0,-5 8 3 16,1 13 9-16,-3 8 1 15,-3 8-7-15,-1 5-6 16,-1 5-1-16,1 1-3 0,-2 1-1 16,1 2-2-16,0 0 3 15,-1 2 2 1,1-1 1-16,0 2-1 15,0 1 2-15,0-1 2 0,1 2-1 16,-4 0-2-16,2 1 2 16,-2-1-1-16,-2 3 1 15,-1-1-1-15,-3-1 0 16,-4-1 1-16,-5 1 0 16,-6-4-1-16,-5-2 11 15,-8 0-8-15,-7 0-1 0,-6-5 0 16,-5-2-1-16,-5-1-1 15,-2-3 2-15,4 1 12 16,2-3 10-16,8 1 15 0,3-2-11 16,9-1-20-16,4 1-9 15,8 3-3-15,4 4-57 16,2-3-84-16,4-7-260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47:29.705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12988 10835 951 0,'-29'-20'3'0,"-2"-2"0"0,2 5 1 0,6 4 17 16,0 2-5 0,3 3-13-1,-1 3-3-15,0 3 0 0,0 6-3 16,-5 4-15-16,-2 8-28 16,-4 11 6-16,-3 7 10 15,-4 10 12-15,-1 6 9 0,-1 4 5 16,-3 6 4-16,4-2-1 0,0 3 3 15,2 1-2 1,4 2-1-16,5-1 4 16,7 2-1-16,5-1-1 15,8-2 1-15,6-1 0 16,3 0 0-16,2-4-1 0,7-2 3 16,5-2-2-16,0-2 1 15,5-2 0-15,5-2 0 16,2-2 1-16,4-2-3 0,5-4 2 0,4-5 1 31,5-5-3-31,4-4 1 0,2-8 0 16,5-2 0-16,3-6 0 15,2-5-1-15,1-2 1 0,2-4 5 16,1-6 7-16,1-4-4 16,-1-3-4-1,1-2-4-15,1-7-2 16,-1-4 2-16,-1-6-4 0,-1-6 2 0,-4-4-1 0,-2-4 0 15,-6-2-1-15,-5 0 0 16,-9-1 0-16,-4 0 3 16,-7 0-1-16,-6 0 7 15,-3-1 12-15,-8-1 7 16,-4 2 3 0,-5 1 4-16,-3 2 10 15,-8 1-13-15,-7 3-25 16,-1 0-5-16,-4 1 2 0,-3 0-3 15,-4 1-1-15,-3-1-1 16,-5 1-1-16,-3-1-4 16,-7 0 6-16,-4 4 0 15,-4 0-10-15,-10 4 9 16,-5 4-11-16,-11 8-11 0,-7 7 0 0,-12 10-31 31,-4 8 6-31,-5 7 33 0,1 12 17 16,1 8 0-16,5 9 0 15,5 11-37-15,5 7-112 16,3 5-83-16,4 0-120 0</inkml:trace>
  <inkml:trace contextRef="#ctx0" brushRef="#br0" timeOffset="1129.94">14550 15526 1010 0,'-21'-10'64'0,"-6"0"-125"0,-2 1 56 0,0 2 26 16,-1 5-19-16,-1 3-11 31,-3 4-2-31,-2 7-1 0,0 2 2 15,-2 4 9-15,1 6 1 16,1 5 1-16,-2 9-1 16,1 9 0-16,0 6-1 15,3 7-2-15,3 2-2 0,2 6 5 0,7 0 0 16,4 2 0-16,5 2 2 16,4 3-2-1,6 2 2-15,3 3-1 0,7-3 0 16,9 1 1-16,7-3-1 15,6-4 0 1,5-2 0-16,7-3 0 16,5-6 1-16,4-2 0 0,6-7-2 15,3-5 2-15,3-7 0 16,3-6 1-16,4-9 5 16,3-8 3-16,-1-9-3 0,5-6 0 0,-2-8-2 15,2-10-3-15,-3-8 3 16,-1-8-2-1,-3-6 1-15,-2-5-2 16,1-6 0-16,-5-4-1 16,-2-4-2-16,-4-3 1 15,-1-4 0-15,-4-2 1 16,-4-2-1-16,-6-4 1 0,-6 0-2 16,-6-2 1-16,-5 1-1 15,-10 2 1-15,-6-2-2 0,-7 5 1 16,-4 1 1-16,-10 2 1 15,-6 1-1-15,-7 3 3 16,-3 1 25-16,-5 4-15 16,-3 2 11-16,-4 1-2 15,-3 5 7-15,-4 4-24 0,-2 5-4 16,-3 3-5 0,-3 5-2-16,-2 6 4 15,-7 7-15-15,-4 6 26 0,-4 6-29 16,-7 5-5-16,-6 7 7 15,-4 9 8-15,-2 10 8 16,0 9-7-16,2 10-31 16,2 11-38-16,6 12-29 15,5 8-62-15,6 3-107 16</inkml:trace>
  <inkml:trace contextRef="#ctx0" brushRef="#br0" timeOffset="19811.37">16473 17973 1062 0,'0'0'133'0,"0"0"-313"15,0 0 177-15,0 0 12 16,0 0-6-1,0 0-2-15,0 0-1 16,385 24-1-16,-298-21 4 16,8-2-3-16,6 2 4 0,6-4 1 0,1 0 2 15,1 3-5-15,1-1 5 0,0 4-1 16,1 2 0-16,3 3 2 16,-3-2 8-16,5 1 2 31,3-2-5-31,3 0 3 15,6-5 2-15,2 0-12 0,4-1 4 0,0 1 3 16,2-1 0 0,-2 1-6-16,-4 2 1 15,0 1 3-15,-1-1 2 0,1-1 4 16,0-2-2-16,2 2-2 16,-1-5 1-16,2 2-2 15,-3-2 1-15,-1-1-8 0,-4 3 2 16,-2-2-5-1,-5 4-2-15,-1 0 1 0,-4-1 0 0,1 0 4 16,-1-1-2-16,0-1-1 16,0 1 1-16,0-5-4 15,-4 0 2-15,-1-3 0 16,-6 0-1-16,-6-1 0 0,-3 1 0 31,-3-2 1-31,-5 2-2 16,-6-1 3-16,-3 3-2 0,-6-2 0 15,-2 1 0-15,-5 0 1 16,-1-1-3-16,-4 0 1 16,-2 1-1-16,-4 0-1 15,-2 4-4-15,1-1 0 16,-3 1-33-16,4-3-57 16,0-8-48-16,-4-4-87 0,-9-12-154 0</inkml:trace>
  <inkml:trace contextRef="#ctx0" brushRef="#br0" timeOffset="20813.8">19223 16487 1239 0,'-8'3'-62'16,"1"-3"-7"-16,5 1 83 15,3 5-16-15,9 2-91 16,3 0 51-16,6 2 39 0,5 0-26 16,1-5-17-16,4 0 27 0,-2-3 15 15,-1-1 0-15,-5 0 7 16,1 1-3-16,-2 1 1 0,-2 2-1 16,-3 0 3-1,0 1 6-15,-1 2-3 0,-1 3-3 31,-3 2-1-31,-2 5 0 0,-1 4-1 16,-4 7 1-16,-3 6 3 16,-2 3-1-16,1 0 1 15,0 0-5-15,-2-1 4 16,7-4-1-16,5-5 12 0,6-2 1 16,4-2 4-16,3 0-2 15,5-4-3-15,0 0-9 16,7-2-2-16,1 1-2 15,1-4-1-15,4-1 2 0,-3-1-2 16,0 0-1-16,-7-2 1 16,-5 1-3-16,-2-2 3 15,-6 0-1-15,-3 0 0 16,-4 0 1-16,-1-3-1 16,-3 2 0-16,0-1 0 0,-1 3 0 0,1 2-1 15,3 1-1-15,0 4-41 16,-2 2-77-16,-2-4-102 0,-5-5-161 15</inkml:trace>
  <inkml:trace contextRef="#ctx0" brushRef="#br0" timeOffset="21426.41">19635 17065 897 0,'4'-4'397'15,"-4"1"-481"1,0-1 77-16,-1 1 48 16,1 1-37-16,2 3-5 15,-1 3-3-15,4 1-9 0,2 4 5 16,1 2 6-16,5 3-1 16,1 4 3-16,3 2 0 15,0 0 0-15,4 2 2 16,3 0-1-16,3 0 0 15,0-2 2-15,2-1-3 0,2-1 3 16,1-2-2-16,1-1-1 16,-2-2 2-16,1-3 1 15,1 0-1-15,-1-1 0 16,-1-2-3-16,-2-3 3 0,-5-1-3 0,-4-2 1 16,-4 0 0-16,-5-1 2 15,-7-5 2-15,-3-5 0 0,0-3 6 31,-4-5 2-31,-3-6-2 16,-2-5 1-16,-5-5 3 0,2-3 1 16,-3 0-11-1,0-4 0-15,0 3-2 0,-1-2-1 16,1 2-2-16,1 2 0 16,2 7 0-16,1 4-12 15,2 7-7-15,4 2-23 16,4 2-54-16,5-3-137 0,4-7-279 15</inkml:trace>
  <inkml:trace contextRef="#ctx0" brushRef="#br0" timeOffset="22482.52">20091 17960 1180 0,'-21'3'101'0,"2"-4"-157"15,6 1 67-15,7 1 0 16,6 10-48-16,5 3-47 16,4 3 26-16,5 1 3 0,5 1 10 15,4-2 35-15,2-6 11 16,1-2 1-16,1-4 0 0,2-4 9 15,-2 1 28 1,-2-3-6-16,1-5 6 16,-3-4 3-16,1-4-4 0,-1-4-13 0,1-6-13 15,-3-3-2-15,1-5 2 16,-2-7-8-16,-2-3 0 16,1-6-2-16,-1-4 1 15,-2-5-2-15,1-2 0 0,-2-1 0 16,1-3-1-16,-1 1 1 15,1 2-3-15,-1-1 4 16,4 2-1-16,0 1-1 0,1 1-1 16,3 2 0-16,1 1 1 31,-1 3 0-31,3 3-1 16,1 2 0-16,1 5 2 0,0 2-3 15,-2 6 1-15,-1 6 0 16,-4 6-2-16,-1 6 1 15,0 4-3-15,-2 5-4 16,0 2 1-16,0 3 4 16,1-1-3-16,-3 4-1 0,-2-1-8 15,-4 7 7-15,-3 2 6 16,-1 2-2-16,-5 4-2 0,0 7 4 16,-3 1-2-16,-5 6 1 15,0 1 3-15,-2 3 3 16,0 2 0-1,-2-1-4-15,-2 1 0 0,0 3 3 16,-2 4 0-16,-3 2 5 0,-1 3 5 16,2 3-3-1,2 0-7-15,0 2-1 0,3-3 0 16,1-3 0 0,6-3 1-16,0-1-2 0,2-4 1 15,2-2 2-15,1-1 1 16,3-3 4-16,4 0-4 0,3 0-3 15,3 0-1-15,5 1 0 16,5 1 0-16,6 4-22 16,4-4-91-16,3-6-119 0,-3-14-224 15</inkml:trace>
  <inkml:trace contextRef="#ctx0" brushRef="#br0" timeOffset="23552.87">21491 17981 975 0,'4'12'434'16,"-2"-8"-522"-16,0-1 53 0,4-1 29 15,11 2 5-15,7 0 5 16,7-4-1-16,5 0-2 0,4-2-1 16,2-9 1-16,1-3-1 15,-7-8 0 1,-1-2-1-16,-6-4 1 0,-2-5 3 16,-3-5 1-1,-5-5-3-15,-3-5 2 0,-3-6-1 16,1-7 6-16,-3-6-6 15,3-8-1-15,-1-6 0 0,2-6-1 0,3-1-10 16,0-3 5-16,2 2 3 16,2 5 1-16,0 12-2 15,-2 6 4 1,3 11 3-16,-4 11 4 16,-2 10-7-16,1 5 0 0,2 4-2 0,4 2-1 31,3 1-16-31,2 0-7 15,5 2 9-15,-3 5 9 0,0 2 4 16,-2 5 1-16,-2 4-3 0,0 3-1 0,-2 7 1 16,1 4 3-16,-3 7 0 15,0 3-2-15,-4 5 2 16,-4 4 1-16,-2 4-1 16,-6 6 1-1,-3 2 0-15,-2 5 0 16,-5 4 0-16,-4 7 10 15,-8 1 1-15,-3 4-8 16,-4 2 7-16,-5 4-1 0,0-1-3 16,-4 1-3-16,1-1-1 15,2-2-4-15,3-2 4 16,1-4 5-16,5-5 7 16,6-4-5-16,3-5-3 0,6-5-2 15,3-4 1 1,2-2-1-16,4-6 1 15,7-1-3-15,5-2 1 0,4 1 1 0,9 0 2 16,6-1-4-16,8-2 2 16,8 0 1-16,11-3-3 0,13-3-29 15,13-9-50-15,12-6-82 16,8-12-132 0,3-17-260-16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49:34.65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21632 8196 425 0,'-10'-10'67'15,"1"0"-68"-15,3-1 11 16,1-1 44-16,3 1-18 16,1 0-16-16,-1 1-4 0,4 0 3 0,0 1 1 0,-2 3-6 15,5 2-5-15,-2 0-6 32,-1 1-2-32,1 2 1 15,0 1-2-15,0 0 6 16,2 1 10-16,1 4-5 0,1 1-9 15,1 2-2-15,-1 3 1 16,1 3 0-16,-1 2 1 16,0 2 1-16,-2 2 10 15,-1 4 12-15,-1 5 4 16,-2 2-10-16,0 5-4 16,-2 5 2-16,-4 5 5 0,0 7-3 15,-1 8-4-15,-3 6-1 16,3 2 0-16,0 4 1 15,1 2 4-15,-1 0-9 0,2 1-7 16,-2-5-3-16,0 4 2 16,-1-2-1-16,0 0-2 0,-3-4 0 15,0 0 2-15,-2-5-2 0,-1-3 1 32,2-5 0-32,-2-7 0 15,3-8 1-15,3-3-1 0,0-10 1 16,3-6 0-16,0-7-2 0,2-4 2 15,2-4-1 1,-1-5-1-16,0-1-2 16,1 0-4-16,1-2-26 15,0-6-4-15,0-10 6 0,-1-12 15 16,2-12 10 0,-2-13-1-16,3-13 7 0,-1-7 1 0,0-4 0 0,-2 0 2 15,4 2-2-15,-1 5 0 16,-1 5-1-16,2 2 2 15,0 3 1-15,2-3-2 16,2 1-1-16,1-2 0 16,0-2 2-16,2 2-2 15,-2 1 0-15,0 6-1 16,-1 4 2-16,-2 8-1 0,-2 3 1 16,-2 5-2-16,-1 5 1 15,1 2-1-15,-3 8 2 16,0 2 0-16,-2 8-1 0,1 4 0 31,0 5 13-31,0 4 14 16,0 0-11-16,0 0-12 15,-1 4-6-15,0 8 0 0,-1 9-1 16,-1 12-1-16,-1 13 3 16,-1 12 1-16,-1 13 1 15,0 7 0-15,-1 5-1 16,-2 4-2-16,2 4 4 15,1 0-1-15,1 2 1 16,0 0-2-16,2 1 1 0,1-2 1 16,3-4 6-16,1-4 1 15,-1-6-1-15,2-8-1 16,2-7-2-16,1-8-2 0,0-9-4 16,1-7 3-16,-2-10-4 0,-1-6 3 15,0-8-2 1,-1-7 0-16,-1-5 0 15,2-2-2-15,-2-8-1 16,-4-15 1-16,-1-15 6 16,-2-19-3-16,0-20 0 15,1-16 1-15,0-9-2 0,2-2 1 16,1 3 0-16,1 4 2 16,0 9-1-16,2 8-1 0,-1 6 1 15,0 5 1-15,-1 4-2 16,-1 7 0-16,0 5 1 15,-2 6-1-15,1 5 0 0,0 4 1 16,-2 6 0 0,3 4-1-16,0 0 0 15,2 4 0-15,0 3-1 0,0 3 2 16,2 2-2-16,1 2 0 16,1 3-1-16,3-1 1 0,-1 2 0 15,-2 2 1-15,0 3-1 16,-2 1-1-1,0 3 3-15,0 0 7 16,-1 0 11-16,-1 0-2 0,0 3-9 16,-1 5-4-1,2 8-2-15,-3 8-3 0,0 14 0 0,2 15 1 16,-1 14 2 0,0 10-2-16,3 12 1 15,0 5-1-15,3 5 1 16,1 5-1-16,1-3 2 0,-1 1-1 15,1-3 1-15,2-5-1 16,-1-7 0-16,0-11-1 16,0-9 1-16,0-13-1 15,0-11 0-15,-2-9 1 16,-1-9 0-16,-1-6-3 0,0-6 2 16,-1-4 2-16,0-6-1 15,1-2 0-15,-3-4-2 16,2-11 0-16,0-14-7 15,1-14 5-15,-2-17 5 0,1-15 2 0,1-9-3 16,1-11-1-16,0-3 2 16,3-3-1-16,2-3-1 15,1-2 0-15,2-3-1 0,2 3 1 16,2-2 0-16,0 7-1 31,-1 7-1-31,2 7 2 16,0 2-4-16,-2 6 5 0,1 6-2 15,-3 6-2-15,-2 11 3 16,-2 14-1-16,-4 11 1 16,-1 13 2-16,-3 7-1 0,1 7 0 15,-3 2 1-15,1 1 9 16,-1 0-6-16,0 7-12 0,0 11-16 16,0 10-57-16,-1 9-53 15,-6 1-97-15,-8-7-286 16</inkml:trace>
  <inkml:trace contextRef="#ctx0" brushRef="#br0" timeOffset="4181.47">16474 9943 975 0,'-6'4'151'16,"-7"-4"-150"-16,4-1 2 16,1 0 32-16,2 0-35 15,0 2-1 1,3-1 2-16,0 0-3 15,1-1-7-15,0 1-2 0,-2 0 7 16,1 0 5-16,-1-1 0 16,-1-2 2-16,-1 3-2 0,3-3 3 15,-1 3-2-15,0-3 0 16,0 1 1-16,1-2 1 0,0 0 0 16,-2 0 1-16,2 0 2 15,0 0 1-15,0 0-6 16,1 1-1-16,-1 0 0 15,1-3-1 1,0 0 0-16,0 0 2 16,-1-2 1-16,1 2 1 0,-1 1 11 15,-1-3-3-15,1 3-2 16,1 1 4-16,-1-2-4 16,2 2-3-16,-1-1-3 0,0 1-2 0,2 0-1 15,-2 0-1-15,2 0 1 16,-1-1 0-16,1 1 2 31,-1-1-3-31,0 1 1 16,1-1 0-16,-1-2 0 0,0-1 0 15,1 3 0-15,-2-5 0 16,0 1 6-16,1-1-1 16,-1-2-1-16,-2 0-2 0,3 1 5 15,-1 0 3-15,2-1-1 16,-2 4-7-16,1-2 1 15,0 3-2-15,1-1-2 16,-1-1 2-16,1-1-2 0,0-3 0 0,0 1 2 16,1-6-3-16,3-2 2 15,-1-2-1 1,2-3 1-16,-1 1-1 16,0-2 1-16,-1 1 2 15,0 1 8-15,0 1 0 0,0 0-5 16,0 3-3-16,0-2-4 15,1 1 1-15,-1-1 2 16,-1 2-1-16,1 0-1 16,-1-2 0-16,-1 2 0 15,0-3 1-15,1 1-1 16,-2-1 0-16,2-1 0 16,0-2 0-16,0 3-1 0,0 2 1 15,-1 1-1-15,1 2 1 0,-1 2 0 16,0 2 0-1,2-2 0-15,-1 2 0 16,1 0-1-16,0-3 2 16,2 5-2-16,-1-1 2 0,0 3-1 15,2-2 0-15,4-3-4 16,2 0 5-16,3-3-4 16,2 1 4-16,4-4-3 15,0 2 0-15,-2 1 1 16,2 3-2-16,-2 0 2 0,0 6 2 15,1-3-2-15,0 3 1 0,3-1-1 16,3 0 1-16,0 0-1 16,2-1 1-16,3-1 0 15,1-1-1-15,0 1 1 16,1-1-1-16,0 0 3 0,0 0-3 16,1 2 1-16,-1 1-1 15,-1 0 1-15,1 1 0 16,1 2 1-16,2 1-2 15,0 1 1-15,1-1 0 16,1 1 0-16,1-1 0 16,0-1 1-16,-2 1-1 0,1 0 0 15,-1 1 1 1,-2-1-2-16,0 2 1 0,-1 1 1 16,-1 1 0-16,-1 2-2 15,-2 0 2-15,1 0-2 16,-1 2 1-16,-1 2 0 15,0 1-2-15,0 0 4 16,0 1-3-16,-1 1 1 0,1-1-1 16,1 1 1-1,-1 0 0-15,1 0-1 16,0-3 1-16,-1 1 0 0,-1-1-1 0,-1-1 3 16,-1-2-2-16,-3 0 0 15,-4 0 0-15,-3-1 1 0,-2 0 0 16,-3 0 0-16,-1 0-2 31,-3 0 3-31,-2 0-1 0,-1 0 0 16,-2 0 0-16,2 0 0 15,-3 0-1-15,-1 0 1 16,2 0-1-16,-1 0 0 16,1 0 0-16,-3 0 7 15,1 0 1-15,0 0-3 0,-1 0 1 16,0-1 1-16,0 1 2 15,-1-1-7-15,1 0-3 16,-4-1 0-16,0-1-4 0,-2 1 3 16,-2-2-2-16,-4-1 2 15,0 1-1-15,-4-1 1 16,0-1 1-16,-5 0 0 16,-1-1-1-16,-3 1 1 15,-1 0-1-15,-5 1 0 0,-1 2-2 16,-2-1 0-16,-1 2 0 15,-1 0 1-15,-1 1-9 16,-2 1 7-16,-3 0 1 0,0 3 3 16,-3 0 1-16,0 1-5 15,-2 2 3-15,2-1 3 16,0 1 0-16,1 0 0 0,0-1-1 16,-2 3-2-16,0 0 0 15,-1 2-3-15,1 0-13 16,1-1 14-16,2 2 5 0,2-3 0 15,1 1-2-15,3-3 2 32,1 1-2-32,3-3 2 15,1 0 0-15,3 1-2 0,0-1 1 16,2-1 0-16,3 1-3 16,1 1-13-16,4 0 12 0,0-1 2 15,4 1 2-15,-1 1-1 16,4 1 1-16,0 0-2 15,2 2-1-15,0 2 1 16,2 1-2-16,1 2-21 0,1 3 8 16,-5 4 10-16,3 5 5 15,0 5 1-15,-1 2 0 16,0 2 1-16,2 4-1 0,2 3 0 16,0-2 1-16,2 3-2 15,1 2 1-15,-1 3 0 16,2 1 2-16,0 2-1 0,0 4 0 15,0 1 0-15,2 1-1 16,-1 0 2-16,1 0-1 16,0 0-1-16,0 1 2 15,-1-1-1-15,0 1 0 16,1 1 0-16,0 1 1 0,-1 0-2 31,0 0 1-31,0 1 2 16,1 0-2-16,-1-1-1 15,1-3-1-15,0-3 3 0,0-10-2 16,0-5 0-16,0-10-1 16,1-9 2-16,1-7 0 15,0-7-1-15,-1-1-1 16,0-5 0-16,-1 3 2 0,0-4 0 16,0-6 1-16,-5-5-5 15,-2-8-1-15,-1-5 3 16,-3-8-5-16,-1-7 2 15,1-7 5-15,1-1-3 16,-2 0 2-16,4-4 1 16,0 0 2-16,3-1-2 0,1-1 0 0,4-3 0 15,0-2-1-15,7-5 0 16,5-4-1 0,5 0-18-16,0-5-14 15,7 1 5-15,3-2 14 16,2 2-3-16,1 2-6 0,3 4-12 15,-2 3 9-15,0 8 21 16,0 5 9-16,2 3-1 16,3 3 1-16,1 1-2 15,2 3 0-15,3 1 0 16,1 3-1-16,1 5 0 0,-2 4 2 16,3 3-2-16,0 6-1 15,1 3 3-15,1 3 8 16,1 3-5-16,0 3-2 0,1 2-2 15,0 1 0-15,1 2 1 16,4 0-1-16,5-2 1 0,3 1-2 16,2-2 3-16,2 1-4 15,0 1 2-15,-4 1-2 0,-5 1 2 16,-3 1 0-16,-6 4 6 16,-3 5 6-16,-5-2-7 15,-7 2-2-15,-3 0-2 16,-5-1-1-16,-5 0 2 15,-2-2 6-15,-3-2 1 0,-3-1 3 16,-4-1 2-16,0-1 5 16,-2-2 13-16,-4 1-4 15,-1-1-1-15,1 1 3 16,-1-1 2-16,-2 0-1 0,1 0-1 31,0 0-1-31,-1 0-2 16,0 0-6-16,0 0-6 15,-1 0-8-15,0 0-4 0,0-1-3 16,2-1-1-16,-5 1 1 16,2-1-2-16,1 1 0 15,0 0 0-15,0-2 1 0,1 3 0 0,-1 0 0 16,2-2 0-16,-2 2 0 16,2-1 1-16,-2 1-1 15,2 0 1-15,0 0 0 0,0 0 0 16,0 0-2-16,0 0 0 15,-1 0-1-15,2 0-4 16,-1 0-40-16,0 0-20 16,2 12-71-1,-2-1-137-15,-8-11-157 16</inkml:trace>
  <inkml:trace contextRef="#ctx0" brushRef="#br0" timeOffset="7207.79">11219 9817 658 0,'-16'-4'13'15,"1"2"23"-15,1-1 56 16,5 1-44-16,1-1-35 16,1 1 27-1,2 1 0-15,2-2-29 0,0 1-5 16,1 1-2-16,0-3 6 0,1 1 6 16,-3 0-6-16,2 0-3 15,1-3-3-15,0 1 3 16,1-4-1-1,0-4-5-15,0-4 0 16,0-4-1-16,0-3 1 0,2-4-1 16,-1-1 1-16,4 3-1 0,-4-2 1 15,0 2 0-15,0 1-1 16,0-2 1-16,-1 2-1 16,0 2 2-1,0 3-1-15,0 1 1 16,0 2 2-16,-4 3 8 0,-1 2-8 15,2 0-3-15,-1 0 0 16,1 1 0-16,-1-2-1 0,1 0 0 16,0 0-1-16,0 1 1 15,-2 1 0-15,0 1 2 0,1 0 1 16,-3 2 18-16,-1-1 0 16,-1 1-9-1,-1 0-3-15,0 1 4 16,-1-3-12-16,0 2 0 15,0 1 0-15,-3 1 1 0,1-2 1 16,-1 2 7-16,-2 1 1 0,-1-2 13 0,1 1-6 31,-2 1-6-31,0-3-4 16,-2 3-7-16,0-2 2 16,2 2-2-16,-2-1-2 0,-2 1 1 15,2 0 0-15,-1-2 1 16,-4 2-2-16,1 1 2 15,-1-1-1-15,-1 1 2 16,-1 3-1-16,-1 1 0 0,-1 0-1 16,-1 0 1-1,1 0-3-15,0 1 2 0,-1 1 0 16,0-2 1-16,1 1-1 0,-1-1 0 16,-1 0 1-16,1 0 0 15,-3-3-2 1,0 2 2-16,-4-3-1 15,1 2 2-15,-3 1 9 0,-3 0 4 16,1 1-7-16,-2 0-4 16,2 4-1-16,0 1-4 0,-2 3 1 15,3-3 2 1,-1 0-2-16,1 0 0 16,1 1-1-16,2-5 3 0,2 1-2 0,-1 0 1 0,3-1-1 15,0 1 0-15,-1-1 0 31,2 0-1-31,-1 1 0 16,1 0 0-16,3 0 1 16,0-2 2-16,3 0-2 0,2 0 0 15,7 0 1-15,-1-2-1 16,5-1 0-16,4 0 3 16,2 1-3-16,2-1 0 15,2 1-1-15,2 1 0 16,1 1-3-16,0-4-1 0,0 4-6 15,4-3-11-15,3 0 9 0,3 1 0 16,6-2 6 0,3 3-2-16,1-5 3 15,5 2 4-15,3 0 1 0,3-2 1 0,2 0 0 16,1 2 1-16,1 0-1 16,-1 1 0-1,1 2 2-15,-1 1-2 16,1 0 0-16,1 0 1 0,-1 4-1 15,4-1 0-15,-3 1 0 0,2 2 0 16,1-1 0 0,-1-1 1-16,3-1-1 15,0 0 0-15,1 0 0 16,0-2 1-16,1 1 0 16,-2-1-1-16,0 2-1 0,-1-3 2 0,-3 1-1 15,1 1 1-15,-2 1-1 0,1-2 1 31,1 1-1-31,0-1 1 16,1-1-1-16,0 0 0 0,2 0 0 16,-2-3 0-16,1-2 0 15,-1 0-1-15,-2 0 1 16,0-3-1-16,-5 3 1 16,-1-1-1-16,-3 2 1 15,-3 0-1-15,-1 2 0 0,-6-1 2 16,1 2-2-16,-4 1 1 0,0 0 1 15,-3 0-2-15,-1 4 0 16,-1 1 0-16,0 2 0 16,1 0-1-16,-2 1 0 15,1 3 1-15,-1 1-3 0,1 0 1 32,-1 2-2-32,-1 1 2 0,1 4-1 0,-3 1-2 0,-1 2 2 31,-2 4 1-31,0 4-1 0,-1 1 3 0,0 4 0 31,0 2 1-31,-1 1 0 16,-1 2 1-16,0 0 0 15,0 0-2-15,-1-2 0 0,-2 0 1 16,-1-1 1-16,2 0 0 16,1 1-1-16,1-1 1 15,0 1-1-15,0-2-1 16,4 1 2-16,-1-3-1 0,-1-3 0 15,-1-3 1-15,-1-3-1 0,0-5 0 16,0-6-1 0,0-2 0-16,0-5 1 15,0-3 1-15,0-2 1 0,-1-1-1 0,1 1 1 16,0-2 1-16,-1-2 2 16,0 1 4-16,0-4-3 15,-1-3-6-15,0-5-2 16,2-4 4-1,0-7-2-15,0-3-1 16,0-6 1-16,4-3-1 16,-1 0 0-16,-1-1-1 0,1 0-3 15,-2 3-4-15,-1 3 7 16,2-1 2-16,-2 2 0 16,0 3 0-16,-2-3 0 15,-1 1-1-15,-2-1-9 16,0 1 6-16,-3 1 5 15,-2 1-2-15,1 0 1 0,-1 4 1 16,-2 2-1-16,1 0 1 16,-1 5 0-16,-3 3 3 15,0 1-1-15,-3 2-2 16,-3 1-3-16,1 2-2 0,-6-1 1 16,-1-1-5-16,-2 3-4 15,1-2-5-15,-4 1-3 16,0 0 7-16,1-2 12 15,-3 2 3-15,2-3-1 0,-3 3 6 16,0 2 3-16,-4 0-5 16,0 3-3-16,-1 2-2 15,-1 0 1-15,-2 1-2 0,-1 3 2 16,0 2-3 0,-2-1 0-16,-1 1 1 0,-2 0-3 15,0-3 3 1,1-2 0-16,-1-1 2 0,2 0 1 0,1-1 1 15,0-4 2-15,0 1 13 16,2-1-10-16,-1 1 8 16,1 3 4-16,-1 1-16 0,2 0-4 15,3 7-8 1,3 3-48-16,-3-3-108 0,1-6-130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51:08.43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9404 4655 371 0,'-14'-1'29'16,"-2"-1"11"-16,2 2 22 15,2 0-26-15,0 0-27 16,3 0-6-16,2 0-2 0,-1 0-1 16,1 4-1-16,-1 4-26 0,-1 1-25 15,-2 3-10-15,-1 5 28 16,-3 2 24-16,0 2 7 16,-1 0 3-16,-1 5 0 15,-2-2-1-15,4 4 11 16,-5 2 21-16,4 4 8 0,-1 0-6 15,0 2-17 1,2-1 0-16,1 2 9 16,1-4-1-16,2-3 4 0,2 1-4 15,3-4-7-15,2 0 4 0,3-2 1 16,1-2-1-16,4 1-7 16,1-2-7-16,6 0 0 0,1-2 5 31,3-1-3-31,1 1-1 15,4-5-2-15,1-1 0 0,2-2-3 16,1-2-1-16,2-5 0 0,-2-2-1 16,0 0 1-16,1-3 2 0,-3 0-2 31,2 0-1-31,1-7 0 16,2-2 0-16,-3-5 1 0,3-3 0 0,1-3 0 0,-1-4 4 15,-1-2-5-15,-1-3 0 16,0-2 1-16,-1 1-1 15,-3-2 3-15,-2 3-1 16,-5 2 1-16,-5 1-4 16,-2 5 4-1,-5-2-2-15,-2-1 5 16,0 1 0-16,-3-4 13 16,-2-3-5-16,1 1-8 15,0-5-3-15,0-2-1 0,2 2-3 16,-2 1 1-1,0 2 0-15,-4 0 0 0,1 5 2 16,-3 3-1-16,-3 3 0 0,0 2-1 16,-3 4 5-1,1 3-5-15,-7 2-6 16,1 3 3-16,-4 5-4 0,-3 1-5 16,-1 0 1-16,-3 7 4 15,0 3 5-15,3 1 2 16,-1 3 0-16,3 1-4 0,-2 6 2 15,2 3-1-15,-2 3-2 16,2 7 1-16,-2-1-2 16,0 4-3-16,1-2-1 15,3 2 9-15,1-1 0 16,1-2-1-16,4-4 1 0,4-3 0 16,3-2-2-16,4-2 0 15,2 0-1-15,5-1 3 0,1 0 0 16,0 2-8-16,4-4 14 15,5 2-3 1,-1-3-1-16,3 1 1 16,2-3-4-16,0 0 2 0,2 0 0 0,2 0 0 15,0-3 2-15,1 0-2 16,1-1-1-16,2-3 1 0,2-1-1 16,1-5 0-16,4-4 0 31,0 0 4-31,2-6 0 15,-1-2 0-15,2-2-2 0,-4-2 3 16,-1 2-2-16,3-1-2 16,-2-2-1-16,-3-1 1 15,3 0-3-15,-1-3 2 16,-1-4 1-16,0 1 1 16,0-2-2-16,-2 1 4 0,-1 1 0 15,-3 2-3-15,0 1 1 16,-5 4 0-16,-1 0 0 15,-5 5 1-15,2 2-2 0,-1 0 0 16,0 1 0-16,-1 0-1 0,0 2 0 31,1-1 0-31,-1 0 2 0,-3 2-3 16,-1 1 2-16,0 0 1 16,-2-1-4-16,1 2 5 0,-1 0 8 15,-1 0-1-15,-1 0-2 0,1 0 0 16,0 0 0-16,-1-1 3 15,1 1 1-15,-1 0 3 0,1 0 8 16,-1 0 13-16,2 0 1 16,-2 0-7-16,0 0-2 31,0 0-4-31,0 0-4 16,0 0 2-16,0 0-7 15,0 0-1-15,0 0-2 0,0 0-9 16,0 0 0-16,0 0-1 0,0 0-2 15,0 0 0 1,0 0-1-16,0 0 1 16,0 0-3-16,0 0 1 0,0 0-2 15,0 0 2-15,1 0-1 16,1 0 3-16,2-2 0 16,2 2 0-16,-1 0-1 0,5-1 0 0,0 1 0 15,1 0 0-15,5 0 0 16,2 0 1-1,-4 0-1-15,6 0 2 16,-3 0-2-16,2 3 1 0,-2-2 0 16,3 5 0-16,-1-2 1 15,0 2-2-15,2 0 1 16,1 1 0-16,1 0-2 16,2 1 2-16,0 1 2 0,-2-1-2 0,-1 2-6 31,2-1 5-31,-3 1 1 15,0 0-1-15,-2 4 1 16,1-1 0-16,-3-1 0 0,1 2 0 16,-1 1-6-16,0 0 5 15,-1 0 2-15,-1 2 0 16,2-3-1-16,-2 3 0 0,0 0 1 16,-2 0-1-1,2 3 0-15,-3-3 0 16,0 2 2-16,0 1-2 0,-2-2 3 15,-2 3-13-15,1-3 12 16,-1 1 0-16,-1 1 1 16,-1 0-1-16,2 1 0 0,-2 2-1 15,1 1 2-15,-2 3-2 16,1 1-1 0,0-1 2-16,-2 4-2 0,0-1 2 15,1 0-2-15,-2-1-1 0,2-1 3 16,-1-1-2-16,0 0 4 15,2-2-4 1,-2 0-2-16,0-1 1 0,1 0 2 16,0-1-1-16,0 1 3 15,1-4-1-15,-2 0-4 16,0 1 4-16,1 0-3 16,-1-1 2-16,0 0 0 0,0 0-1 15,0-3 1-15,0-2 0 16,-1 0-1-16,0-4-1 0,0-2 2 15,-3-2 1 1,2 0-4-16,-2 0 6 16,1-3-4-16,0 0 2 15,-1-1-1-15,1 0 1 0,0-1-3 16,0 0-3-16,0 0 2 16,1-1-3-16,-2-1-18 15,1 2-16-15,2-2-8 16,-2 0-15-16,4 0-21 15,-3-2-36-15,1-6-17 0,-2-7-46 16,-1-4-22-16</inkml:trace>
  <inkml:trace contextRef="#ctx0" brushRef="#br0" timeOffset="812.88">10401 5996 295 0,'-24'0'287'0,"1"0"-284"32,7 0-3-32,6 0 12 0,3-3-16 15,4 1-7-15,1 0 19 16,1 2 1-16,1-1-9 16,0 1 1-16,0 0 1 0,0 0 1 15,0 0-5 1,0 0-3-16,0 2-1 15,0 4 18-15,0 0 4 0,0 1 2 16,3 4 3-16,1-2 4 0,0 3 1 16,3 0-2-16,-2 2-2 15,1-1-5 1,1 0-1-16,0-1-6 16,1 1 1-16,0-2 1 0,0 1 6 0,1 0-11 15,0 0-2-15,0 1 6 0,1 1 0 31,1 0-1-31,0 2-2 16,1 0-4-16,4-1-3 16,2-1 0-16,-2 0-1 0,3-2-1 15,1-1 3-15,1-2-2 16,0-2 0-16,-1-4-1 16,3-3 0-16,0 0 2 0,0-3 1 15,-1-4-2-15,1-3 2 16,-3 2 2-16,-3-1 1 15,-4 2-2-15,-3 1 0 16,-5 1-1-16,-2 1 3 0,0 0 3 16,-1 0 0-16,-2-2 5 0,2-1-4 15,2 0-6-15,-3-2-2 16,1-2-1-16,-2 0 1 16,0-2 3-16,-2 2-2 15,-7-2 5-15,0 0 0 0,-4 3-3 16,-1-1 1-16,-3-1-4 15,-1 1 1-15,-3 0 0 16,0 3-2-16,-1 0-3 16,-4-2 2-16,0 3 4 0,0 0-1 31,0 0-3-31,0 1 11 16,0 2-2-16,2 0-5 0,1 1-2 15,2 1-1-15,2 1-1 16,3-2 2-16,1 2-1 15,4 0 2-15,2 0-2 0,6 1-3 16,2-1-32 0,2 1-52-16,9-4-57 15,8 2 73-15,8-7 10 0,7-3-40 16,1-4-55-16,0-8-140 16</inkml:trace>
  <inkml:trace contextRef="#ctx0" brushRef="#br0" timeOffset="3409.22">11488 9061 776 0,'-21'-6'45'31,"0"1"-43"-31,1 2 48 16,2 0-14-16,5 2-34 0,-1 1-1 16,1 0 0-16,2 0-3 0,-2 2-4 15,0 4 2 1,-3 3 0-16,0 2-2 15,-5 6 1-15,2 5 1 0,-3 1-1 16,1 4 5-16,3 3-4 16,0 1 4-16,7-2-5 0,-1 2 3 15,6 1-2-15,2 0 6 16,4 2-3-16,0 0 2 16,5 0 2-16,6 2-6 15,3-5 3-15,2-1-2 0,2 0 1 16,4-5 1-16,-1-2-2 15,3 0 5-15,4-6 1 16,2 0 3 0,2-3 6-16,3-3-6 15,2-5-4-15,3-5 0 16,-1 0 5-16,-1-6 0 16,-2-5-4-16,0-4 2 0,-6 0 0 15,-5-2 0-15,-4-1-2 16,-2 0 0-16,-4-3 3 15,-1-4 12-15,-1-6 31 0,2-2-36 16,-1-6-10-16,1-3 1 0,-2-1 0 16,-1-1-4-16,2 2 4 15,-4 3-4-15,-1 1-1 16,-2 4 1-16,-4 3 1 0,-2 2-2 16,-1 3 2-1,-6 1 1-15,-3 2-2 0,-4 1 0 16,-2 1 0-16,0 1-7 0,-4 4-3 15,2 0 7-15,0 1 2 32,0 1 1-32,0 4-3 15,-1 3 1-15,1-1 11 16,-2 4-5-16,2 1-3 0,-3 2-2 16,-2 5 2-16,2 6-8 15,-2 6-3-15,1 2 3 16,0 3-22-16,2 4-7 0,0-2 2 15,2 0 8 1,1-2 23-16,2-2 4 0,1-1 0 0,2-2-2 16,0 2 0-16,0-1-2 15,1 2 3-15,-1-4-2 16,0 2 1-16,1-1 2 16,0 0-3-16,-1-1 7 0,2 1 0 15,1-3-2-15,-2 0-1 16,2-2 4-16,2-1-6 15,-2-3 5 1,3 0 9-16,0-2 7 16,-1-1-1-16,2-1-7 0,1 0-8 15,1-1 1-15,-2-2-4 16,3 1 5-16,0-2-1 16,-1 1-2-16,0 1-1 15,-3-2-1-15,2 1-1 0,-1-1 1 16,-2 1 5-16,-1-1-3 0,-2 2-1 31,0-2-4-31,-3 0 1 0,-2 2 0 16,-1-2 1-16,-3 0-1 15,-1 1 1-15,-4-1 1 16,1 0-3-16,-4 0 3 16,1 2-4-16,-2-2 4 0,2 1-1 15,-4 0 4-15,1 1-3 0,-1-2-1 16,-2 2-3-1,0-1-1-15,0-1 0 16,0 0-2-16,0 0 1 0,3 0 5 16,0-3-1-16,2-1 0 15,3-1 4-15,1-2 10 0,3-1-4 0,4 0-5 16,1-3-4-16,3 0-3 31,0-4-2-31,3 0-3 16,0-3-15-16,2-4 13 0,1-1 9 15,1-3 0-15,2-2 0 0,-1-3 1 16,3-1-4 0,0-2 5-16,0-3-3 15,0 0 1-15,3 0-2 0,-1-2 1 16,1 3 2-16,1 0-2 0,-2 0 1 16,1 2-1-16,-1 2-1 15,-2 2 5-15,1 1-6 16,-1 4 3-16,0 1 1 0,-2 4 0 15,-1 3-2-15,0 2 2 16,-2 3-1-16,3 1 4 16,-3 3-3-16,4-1-1 15,1 0-2 1,0-2 0-16,0 2-1 16,0-1 0-16,1 1 1 0,1 0 2 0,-1 4-2 15,-1 1 2-15,1 1 0 31,0 2 17-31,-1 0-12 0,0 0-5 16,0 0-1-16,1-1-2 0,0 1 0 16,0-3 1-1,0 0 0-15,1-2 2 0,-1-4 1 16,1 0 2-16,-2-1-4 16,0-2 3-16,0 0 1 15,0 2-7-15,0 3 3 0,0 3 4 16,0 1-2-16,0 4-3 15,0 0-4-15,0 0-4 16,-2 0-24-16,2 0-33 16,0 7-14-16,0 3-50 0,0 5-15 15,0 0 4-15,0-3-74 16,-2-5-127-16</inkml:trace>
  <inkml:trace contextRef="#ctx0" brushRef="#br0" timeOffset="4035.75">10442 8496 828 0,'11'-7'180'0,"-2"-6"-257"15,-1 2 64-15,4-6 14 16,3 0-1-16,0-5 0 0,1 2 0 0,-1 2 1 16,-2-1-18-16,-3 5 13 15,-3 3 5-15,-2 3 0 0,1 3-1 31,-4-1 1-31,0 5-1 16,-1-2-4-16,1 3 0 16,-1 0-5-16,0 0-3 0,2 0 0 15,-1 7-3-15,1 1 2 0,2 4 13 16,2 3-1 0,0 3 6-16,3 0-3 15,2 1 1-15,-2 0 2 16,-1-2-3-16,0-2 0 0,0-3-1 0,-4 0-1 31,-1-1 0-31,-1-1-3 0,-3 0 0 16,0 0 15-16,0-1 5 15,-3 0 1-15,-3 1 9 16,-1-3 6-16,-2-1-2 0,-2 0 0 16,0-3-3-16,-5-2-21 0,-1-1-2 15,-6-1-2-15,-4-6-6 16,-4-6-4-16,-6-3-9 15,-3-2 5-15,-2-2-9 16,0-1-9-16,0 6-42 16,3 2 32-16,4 8 3 15,2-1-128-15,3 4-298 0</inkml:trace>
  <inkml:trace contextRef="#ctx0" brushRef="#br0" timeOffset="26095.43">11647 6223 392 0,'-8'0'54'0,"1"-1"-30"0,-1-5 82 32,4-1-34-32,0 0-45 0,2-5-29 15,1-2-1-15,-1-1 2 16,2-2 1-16,-2-2 6 0,-2 3 3 0,-1 1 8 16,-5 3 9-16,-2 1 9 15,-5 3-8-15,-1 1-2 16,-2 1-5-16,-2 3 12 15,3 2-8-15,0 0-1 16,0 1-4-16,3 0-12 0,3 1-1 31,0 3-6-31,3 3 1 16,0 3-2-16,1 3-1 16,3 4-1-16,-3 3 2 0,1 4-3 0,1 3 3 0,2 3 0 15,1-2-2-15,4-1 0 31,0-1 0-31,4-2-2 0,5 0 0 16,3-2 2-16,1-3 1 16,3 2-7-16,1-1 8 15,2-3 0-15,0 0-1 16,2 0 2-16,3-4 0 16,1-2-3-16,1-5-3 0,2-3 2 15,1-3-2-15,2-5-1 16,1-10 18-16,-2-2 4 15,-2-4-7-15,0-3 2 16,-3-2 3-16,-3 2-8 0,-2-2-2 0,-3 2-4 31,-2 1 2-31,-4-2 1 0,-2 1-1 16,0 1 2-16,-3-3 1 16,-3 4-1-16,-3-1 6 15,0 2-2-15,-2 1 0 0,-5 4-1 16,-3-2-3-1,-2 4 2-15,-2 2-3 16,-3 4-7-16,-4 2 1 16,0 2-2-16,-2 1 9 0,-1 2 1 0,-1-1 0 15,0 2 1-15,3 0-4 16,-3 0 0 0,0 0-3-16,0 0 3 15,0 7-2-15,2 0-1 0,-2 2 1 16,2 2 2-16,2 3-3 15,3 3 5-15,-1 0-5 0,4 2 2 16,1 1-1 0,3 0 0-16,0 1 1 0,4-1-1 0,2 0 2 31,-1-2-2-31,3-2 1 0,2-2-2 16,1-1 2-16,0-3-2 15,2-3-2-15,3 0-2 16,2-1 0-16,1-2-1 0,5-3 0 0,-2-1 4 15,5 0 0-15,2-1 3 0,1-5 0 32,2-5-1-32,-1 1 3 15,1-6 2-15,-1-1-4 16,0 0 0-16,-2-1 1 16,-2 2 3-16,-4 3 1 0,-5 5-2 15,-2 1 2-15,-3 4 3 16,-2 3 8-16,0 0-1 15,0 0-11-15,0 0-4 16,0 0 1-16,0 0-1 0,0 1 8 16,0 2-6-16,0 4-2 15,-1 3 0-15,0 6 2 0,-4 6-2 16,1 4 5-16,-3 4-3 16,-2 3 1-16,1 4-3 0,0-1 2 15,0 4 0-15,1 3-1 16,0 5-2-16,0 3 1 15,0 7 2 1,1 5-3-16,-1 4 3 16,1 2-3-16,1 6 1 0,0 4 0 15,0-1 2-15,-1 1-2 16,1 1 1-16,-1-3-2 16,-1-1 2-16,0-2-2 15,-1-3 5-15,2-5-6 0,-1-2 4 16,3-1-4-16,0-6 4 15,2-6-2-15,-1-2-2 16,2-6 2-16,1-6 2 16,0-5-4-1,0-4 2-15,0 0 0 0,1-5 0 16,1 1 2-16,-2-2-2 16,0 2 1-16,0-5-1 15,0-1 1-15,0-1-1 0,0-6 0 16,-2-2 0-16,2-1 0 15,0-5-1-15,0-1-3 16,0-2 0-16,0 0 2 16,2 0 21-16,-2 0 22 15,0 0 2-15,0 0-13 0,0 0-9 16,0 0-9 0,0-1-8-16,0 1-5 15,1-1-4-15,-1 0-2 0,0-2-3 16,0-2 3-16,0 0 6 15,0-5 0-15,0-1-4 0,0-4-8 16,0-3-12-16,0-2-6 16,0 0-19-16,-1 0 1 15,-4 2 30-15,-2 1 19 0,-2 4 10 16,-3 3-1-16,0 4 16 16,-6 3-10-16,2 3-10 15,-3 1 4-15,1 8-7 16,-2 3-2-16,0 5-1 15,1 4 0-15,1 2-1 16,1 5 1-16,1 1 4 0,3 5-3 16,1 3 2-16,4 3-2 15,2 3 0-15,3-6 0 16,3-1-1 0,2-6 0-16,6-5-3 0,6-8-2 0,2-5-1 15,4-3 1-15,0-1-1 0,1-5 3 16,0-3 3-16,2 0 2 15,-3-3-3-15,2-7-6 16,-4-3 4-16,3-5-1 16,-2-4 3-16,-3-2-1 15,0-5 7-15,-6-1 0 16,-4 0-1-16,-3 0 1 0,-3 0 0 16,-4 6 6-16,-7 4-3 15,-4 1 0-15,-3 7 2 16,-3 4-7-16,-4 4-6 15,1 3-9-15,-3 1 0 0,-1 0 9 16,2 5 10-16,2-2-4 16,1 3 1-16,3 1-2 15,4-1-2-15,2 1 4 16,2 3-3-16,4 4-1 16,5 4-1-16,2 4-2 15,1 3 3 1,4 1 0-16,5-2 1 0,4-2-3 15,2-4-3 1,3-4 1-16,3-4-1 0,0-5 0 0,0-3 2 16,0-2 5-16,0-7-1 15,0-10 4-15,0-6 5 16,-1-9-6-16,-1-9-2 0,-1-6-2 16,-7-2 4-16,-6 1-3 15,-5 3 5-15,-5 6 8 16,-8 6 12-16,-8 7-2 15,-6 4-10-15,-2 7-2 16,-2 5-7-16,-2 7-1 16,0 3 4-16,2 3-1 0,6 4-4 15,6 3 0-15,8 0-4 16,7 1-29-16,4 1-46 16,10 0-43-16,11 1 13 15,4-7-49-15,1-6-137 16</inkml:trace>
  <inkml:trace contextRef="#ctx0" brushRef="#br0" timeOffset="36839.24">13781 7263 494 0,'-12'-14'18'15,"1"-1"14"-15,1 1 26 0,4 0-9 16,1 3-38-16,1-1-8 16,0 1-2-16,1 0-2 15,-1 2 2 1,-2 0-1-16,0 1 1 15,0 2 0-15,-2 3 7 0,-1 1 23 0,1 0-2 32,-1 2-17-32,3 0 0 0,0 0 11 15,2-1 38-15,0-2 0 16,3 0-16-16,1 1-16 16,0-2-14-16,0-1-10 15,5 0-4-15,3-2 2 16,0 1-1-16,5 0 0 0,2 0-1 15,1 0 0-15,5 1 0 16,2 0 0-16,3 1 1 0,2 1-1 16,6-2-1-16,0 2 3 15,2 0-3-15,3 1 1 16,1 0-2-16,3 2 2 0,1 0-1 16,6 0 0-1,2 4-3-15,2-3 3 16,5 1 0-16,3-2 2 15,2 0 0-15,0 0-2 16,0 0 1-16,1-3-8 0,-3 3 21 16,-1-2-14-16,0 2 0 15,1 0 1-15,-2 0-1 16,2-2 2-16,-1 2-3 16,-2 0 2-16,-1-1 1 15,-1 0-1-15,-5 1 0 0,-3 0-1 16,-3 0 3-16,-6 0-3 15,-4 0 1-15,-4 1-1 16,-5 0 0-16,-4 3 1 16,-2 0-1-16,-5-1 0 0,1 1 0 0,-3 1-2 15,2 0 3-15,-1 1-3 16,-1 1-2 0,0 3-1-16,-1-4-128 15,-7-5-73-15,-6-7-149 0</inkml:trace>
  <inkml:trace contextRef="#ctx0" brushRef="#br0" timeOffset="37723.17">15486 6510 1032 0,'-7'-4'84'16,"-3"-9"-83"-16,1 4 0 16,6 6 10-16,3 3-9 15,0 2-12-15,0 4-4 16,3 2-2-16,3 5 13 16,3 3-4-16,5-1-16 15,1 4 19-15,6-2 4 0,6 0 1 16,4 1-1-16,6-1-1 15,6 2 2-15,3-2 0 0,3 3 1 16,-1 1 0-16,0-2-2 16,-2 3 0-16,-3 3 1 15,-2 3-1-15,-4 0-1 16,0 3 2 0,-4 1-1-16,-4 2 1 15,-2 0-1-15,-7 0-1 0,-7 1-2 16,-8 1-4-16,-5 4-1 15,-14 4 0-15,-14 3 2 16,-9 4 5-16,-12 0 5 16,-7 6 17-16,-8-2 2 15,-4 3-8-15,-1 0 4 0,0 2-5 0,3 4-3 16,6 2-11 0,7 9 4-16,8 3-5 15,6-4-139-15,3-13-199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52:35.39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10666 10836 780 0,'-24'-3'19'15,"-5"-4"-17"-15,2 5 11 0,4 0 29 16,-2 1-24-16,2 1-17 16,0 3-2-16,-2 4-6 15,-1 4-1-15,1 2-6 0,1 1 12 16,-1 3 3-16,0 0-2 16,2 3 1-16,-1 1-1 15,2 3 0-15,0 2 1 16,1 3 3-16,-2 5 2 0,2 5-3 15,2 4-1 1,1 7 1-16,1 3-1 16,5 3-1-16,1 3-1 15,6-1 2-15,3-1-4 16,2 0 3-16,1-3-1 0,5 0 0 0,5-4 1 0,0-2 0 16,1-5 5-16,4-2-1 31,1-2 1-31,2-3 5 15,3 0 0-15,0-4-1 0,6 0-3 0,0-4-4 32,5-2 6-32,6-4 4 0,4-2-2 15,2-3 0-15,5-2 2 0,4-3-1 16,0-3 0-16,3-2-3 16,2-1-4-16,1-2 0 15,1-2-1-15,-3 0-1 0,1-1 0 16,-3 0 1-16,-5 1-3 15,-3-5 1 1,0 2-2-16,-5-5 2 16,-3-1 0-16,-2-3 3 0,-5-2 0 15,-3-3-1-15,-2-5 4 16,-4-2-1-16,1-6 1 16,-1-4 2-16,0-6 4 0,-4-4 8 15,2-3-6 1,-2-5 11-16,-1-4-8 0,-1-3-1 15,-3-1-13 1,0 0 0-16,-3-1 1 0,-2 2-4 16,-4 2 1-16,-4 1-2 0,1 1 1 15,-3 1 0-15,-2 1-2 0,-4 1 2 16,-3 3-2 0,-1 3 1-16,-4 2 1 15,-4 3-2-15,-4 3 0 16,-1 5 1-16,-4 1 1 15,-4 3-2-15,-2 5 1 16,-5 4-5-16,-1 4-2 16,-4 3 2-16,-2 1 3 15,0 5 1-15,-2 1 1 0,1 3-1 16,0 0 11-16,4 3-8 16,-4 4-3-16,0 4 1 0,2 1-4 15,-4 5-1-15,0 0-3 0,1 2 2 31,2 2 5-31,1-2 1 0,4 1-1 16,0-1 1-16,2-1-1 0,1 0 2 16,2-1-1-16,2-1 2 15,0 1 9-15,4 0 6 16,2 1-7-16,1 4-9 16,2 1-5-16,3 7 0 0,0 3 2 15,1 4-1 1,4 3 2-16,1 2-2 15,2 0-13-15,4 0 2 16,1-4 4-16,4 0 0 16,0-5 3-16,4 0-4 0,0-2 6 15,0 0 4-15,5-2 0 16,3 1-1-16,5 0-2 16,5 2 0-16,6-1 1 15,12 2 1-15,10 0-18 0,3-5-118 16,0-13-297-16</inkml:trace>
  <inkml:trace contextRef="#ctx0" brushRef="#br0" timeOffset="1247.64">7064 13550 966 0,'-49'0'-12'0,"-2"-3"-58"16,3 6 112-16,7 3-23 16,5 4-18-1,1 4-2-15,5 7 0 16,-1 4-2-16,2 8-2 0,4 9-16 15,0 9-8-15,-1 8 4 0,2 9 5 16,3 5 9 0,1 7 6-16,5-1-3 15,6-1 8-15,5-8-1 16,4-3 0-16,6-9-5 0,9-6-3 16,3-5 5-16,7-5 19 15,4-2 0-15,5-3 5 16,4-2-12-16,6-3 7 15,3-3-12-15,1-4 4 0,5-3 1 16,3-3-1 0,2-3 0-16,4-4-5 15,1-4 2-15,3-6 0 0,2-2 2 0,0-6-2 16,1-9 4-16,-4-7-4 16,1-8 6-16,-3-9 0 15,0-8-1-15,-2-6 7 16,2-7 11-16,-4-5-8 0,-1-3-6 15,-1-3-6-15,-5 2-1 16,-3 1 5 0,-9 0 3-16,-6 4-6 15,-4 2-2-15,-9 3 1 0,-9 0-7 16,-5 3 4-16,-7 0 1 0,-4 2-2 16,-9 1 1-16,-3 1-2 15,-7 2-2-15,-2 2 2 16,-4 2 16-16,-4 5 1 15,-4 0 0 1,-6 7-7-16,-3 2-2 16,-7 3-12-16,-4 6 10 0,-5 4-5 15,-1 5-1-15,-6 7 13 0,0 6-4 16,2 2-12-16,-3 9-1 16,4 8-4-16,2 4-22 15,5 6-62-15,3 2-84 16,0-3-130-16</inkml:trace>
  <inkml:trace contextRef="#ctx0" brushRef="#br0" timeOffset="1906.8">6980 13844 1120 0,'-2'1'27'0,"-7"-2"-68"15,6 2 60-15,3 6-21 16,0 9-42-16,3 8-28 16,3 9 64-16,1 8-65 15,2 6 12-15,-2 0 56 0,2-2-14 16,1-3 17-16,3-5 0 0,6-7-2 16,-3-5 2-1,8-5 0-15,-2-2 4 16,2-5 24-16,2-3 1 15,0-2 0-15,1-2 1 0,2-4-11 16,-1-2-12-16,5-3-2 16,2-8 4-16,-1-5-2 15,3-4 4-15,-5-6 1 16,-2-4 0-16,-5-1 0 0,-3-3-5 16,-6-4-4-16,-6 1 6 0,-7 0-1 15,-3 0-1-15,-5-1 1 16,-12 2 1-1,-3 4 22-15,-6 1-4 16,-4 2 2-16,-2 6-16 0,-4 1-4 16,-2 6-7-16,2 4 10 15,-4 3 10-15,2 6 0 0,-2 1-14 16,1 5-9-16,4 8-2 0,-2 7-3 31,5 7-2-31,5 7-37 16,2 8-34-16,5 7-3 0,9 7-22 15,5 9-2-15,6-1-48 16,0-5-134-16</inkml:trace>
  <inkml:trace contextRef="#ctx0" brushRef="#br0" timeOffset="4503.46">7260 13780 518 0,'-2'17'32'16,"-1"-3"-58"-16,-3 2 16 15,5 4 8 1,1 1 2-16,0-2 0 15,0-1-1-15,2-2-5 16,5-4-5-16,0-4 7 16,2-5-6-16,1-3-22 0,-1-6 19 0,-1-8 14 15,0-3 5 1,-3-6-3-16,0 0 7 16,-4 0 2-16,-1 3 33 15,-3 3 30-15,-5 6 33 16,-3 4-20-16,-5 8-61 15,-6 13-22-15,-6 14-11 0,-2 12 9 16,-5 9-1-16,3 5 3 16,1 4-4-16,6-5 0 0,7-6-3 15,9-10-14-15,2-7-5 16,6-10-12 0,1-7 14-16,6-10 2 0,5-5 14 15,5-13 10-15,0-8 8 16,6-8 0-16,2-5-3 15,1-4 1-15,-3 1-2 0,-5 5-3 16,-5 10-5-16,-7 4 2 16,-3 9 35-16,-2 6 18 15,0 3-16-15,-3 2-40 0,0 2-13 16,-2 6-1-16,-1 3 7 16,1 6-12-16,-2 2-25 15,2 6 26-15,-1 4 11 16,3 2 6-16,3 0 1 0,1 0-2 15,8-1-2-15,5-5-2 16,3-7 1-16,7-10-15 16,3-5 6-1,1-12 11-15,5-9 4 0,0-7 1 0,1-6 1 16,-3-1-4 0,-3 0-1-16,-5 0 2 15,-8 8-1-15,-7 4 0 16,-8 7 1-16,-2 5 4 0,-16 7 7 15,-3 3 5-15,-8 10 13 0,-4 5-17 32,-1 7-12-32,-3 3-1 0,3 2 4 15,-1-1-5-15,5-4 4 16,5-5-6-16,5-8 6 16,5-7-1-16,3-6-5 0,5-12-18 15,6-10-13-15,1-10-2 16,3-7 2-16,5-9 21 15,-6-2-5-15,-1 0 16 16,-2 6 4-16,-12 9 0 0,-3 6 28 16,-6 10 40-16,-1 10-25 15,-6 11-14-15,-1 5-14 0,0 14-16 16,1 9-3 0,5 9 0-16,5 6 1 15,6 4 1-15,8 3-63 16,7 1-20-16,13-3-53 15,6-10-35-15,1-20-180 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54:12.193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13919 4730 652 0,'-32'0'58'0,"-4"0"-54"16,1-1 24-16,3 1 24 15,4 0-24-15,3 0-20 16,4 0 0-16,4 0-6 16,2 1 0-16,2 1-3 15,1 1 2-15,1 1 0 0,-1 4-1 16,0 1 1-16,1 5-1 0,-2 2 0 16,3 4 1-16,2 4-2 0,2 3 1 15,3 0-2-15,0 3 3 16,3 1-2-16,3-1 0 15,5 0-1-15,3-1 2 16,5-2 0 0,0-1 0-16,5-2 1 0,1-1-1 15,3-5 1-15,1 1 0 16,1-5-1-16,0-1 2 0,0-2-1 16,-1-2 0-16,1-2 1 15,-2 0-1-15,0-4 0 0,0-2 1 16,2-1-2-16,-2-1 2 31,-2-8-1-31,2-4 1 0,-1-5 2 16,0-4 0-16,-1-6 0 15,-2-3 0-15,-1-2-1 16,-5-1 1-16,-1 0-1 16,-6 0 0-16,-3 3 10 15,-5 1 0-15,0 1 0 0,-5 3-4 16,-3 3-4-16,-4 0-2 15,-1 3 2-15,-1 3 4 0,-3 1-5 16,0 4-1-16,0-1 0 0,-1 3-1 16,1 3-1-16,-2-1 1 15,-1 5-4 1,-1 3-1-16,0 0-2 0,-4 3 8 16,1 8-3-16,-3 0 1 15,1 5-4 1,0 2 3-16,0 1 0 15,4 2 1-15,3 0 0 16,2 1 0-16,7-1-1 16,3 2 1-16,6-2-2 0,1 4-1 15,4 0 0-15,5 0 1 16,2-1 1-16,5 0-1 0,-1-4-1 16,2-2 0-16,3-4-2 15,0-3 1-15,3-2 1 16,0-4-1-16,1-2 0 15,1-3 1-15,2-4 0 0,0-9 1 16,2-5-1-16,1-8 2 16,1-8-1-16,0-10 2 15,0-3-1-15,-4-3-1 0,-4-1 0 16,-6 3-1-16,-7 5-17 16,-8 5 7-16,-2 4 9 15,-12 7 4-15,-6 1 3 16,-7 6 0-1,-3 3 2-15,-5 5-3 0,-3 4-1 0,-3 7-5 0,-1 1 3 32,0 1 0-32,-1 8-1 15,1 2 1-15,2 5 0 0,1-2 1 16,2 4-1-16,3 5 1 16,1-1-2-1,3 6 0-15,2 2 2 0,3 8-1 0,5 5 0 16,1 1 0-1,7 4 0-15,2 0 0 0,6-4 0 16,2-2-2-16,8-4-2 0,3-4 3 16,8-3-1-16,0-2 1 15,5-5 2-15,4-3-3 16,3-5 2-16,3-5-1 0,2-5 2 16,1-6 1-16,2 0 1 31,-6-6 0-31,-1-3-2 15,-4-2 0-15,-7-2 0 0,-3 1 0 16,-6 2 0-16,-2 1 2 16,-6 2 7-16,-1 3 29 15,-3 0 6-15,0 1 4 0,0 0-12 16,-1-1-15 0,-1-1-14-16,-1 0-4 0,-1-1-5 15,0 2 2-15,1 1 3 16,0-1-4-16,1 2 2 15,0 1 0-15,1 1 0 0,-1 0-3 16,1 0 1-16,0 0 0 16,0 0 1-16,1 0 0 15,0 0 0-15,-1 0 0 16,1 0-2-16,0 0 0 0,0 0 2 0,0 0-2 16,0 0 2-16,0 0-1 15,0 0 1-15,0 0 0 16,0 0 0-16,0 0 1 15,0 0-1-15,0 0 0 16,0 0 0-16,0 0 0 0,0 0 0 16,0 0 0-16,0 0 2 15,0 0 3 1,0 0 8-16,0 0 0 16,0 0-5-16,0 0-6 15,0 0-1-15,0 0-2 16,0 0 1-16,0 0 0 15,0 0-1-15,0 0 0 0,0 0 0 16,0 0-1-16,-1-2-3 16,1 1-64-16,1-6-84 15,3-3-102-15,0-3-83 16</inkml:trace>
  <inkml:trace contextRef="#ctx0" brushRef="#br0" timeOffset="1111.63">13965 5377 897 0,'0'0'28'0,"-3"0"-16"16,1-3 45-1,2 0-34-15,0-3-25 0,2-6-2 16,8-3-3-16,3-3-10 16,4-3 3-16,1-1 3 15,2 0-11-15,0 6-6 16,-2 0 8-16,-1 5-2 16,0 4-8-1,-3 4 3-15,-2 3 14 0,-2 0 6 16,-1 0 4-16,-4 0 1 15,0 7 3-15,-2-1 3 0,0 2 0 0,-1 1 0 16,-1 4 2-16,2 1-3 16,-1 2 0-16,2 2-2 31,0 2 4-31,0-1-7 0,1 2 4 16,0 0-2-16,-1-4 1 15,1 0-2-15,3-3-1 16,-1-1 1-16,1-6 0 0,4-1 0 0,-1-1-3 15,2-3 1-15,3-2 0 16,-3 0-1-16,1 0 3 16,-5 0 0-16,-1 0 1 0,0 4 0 15,-5-1 0 1,-1 5 2-16,-1 2-1 0,-1 6 3 16,0 2-1-1,0 0-1-15,0 3-2 16,0-1 0-16,0-3-1 15,1-4 0-15,6-5-3 16,0-1-9-16,3-4 0 0,-1 0 8 16,0-3 0-16,2 0 3 15,-4 0 3-15,-1 0 0 16,-2 1-1-16,0 1 2 0,0 3 0 16,-2 1 2-16,2 4-3 15,0 0 1-15,0 3-2 16,-1 1 0-16,0 1 2 15,2 1-3-15,0 0 1 0,2 1 0 16,0-2 0-16,1-2 0 16,1 0-1-16,2-3 0 0,0-3 1 15,1-1-2-15,2-1 2 16,-1 0 0-16,2-1 1 16,-1-1-1-16,1 3 0 15,0 0 0-15,0 1 1 0,-2 2 0 31,1 4-1-31,-4 5 1 16,-2 6 1-16,-4 6 1 0,-2 6 0 16,-2 5 1-16,-1-1-1 15,-2 0-3-15,1-4 0 16,2-4 1-16,1-10-1 16,7-3-4-16,4-6 2 15,0-3 0-15,3-6-3 0,-1-1 4 16,0 0 0-16,-1-3 1 0,-2 1 0 15,0 0 1-15,-4 1 0 16,-2 1 1-16,-1 1 2 16,0 2 4-16,0 3 19 15,0 3 1 1,0 2-15-16,0 5-10 16,1 2-3-16,-1 2-2 0,0 2-1 15,1 1-5-15,-1-1-66 16,-1-5-80-16,0-5-93 15</inkml:trace>
  <inkml:trace contextRef="#ctx0" brushRef="#br0" timeOffset="3410.66">13945 4794 833 0,'-15'-8'47'0,"-1"-2"-62"0,0 1 44 15,3 1-12-15,-3 1-17 16,2 1 1-16,0 2-2 16,1 0-15-16,-1 2 1 0,-2 2 7 15,-1 9 0-15,-1 6-5 16,-4 10-32-16,0 7-3 15,0 11 27-15,1 4 9 16,2 5 7-16,4 2 5 0,3-4-1 0,2-2 1 31,6-5 1-31,3-5 1 0,1-8 3 16,7-6 3-16,5-4 1 16,1-7 2-16,6-5 1 15,0-1 10-15,4-4-1 16,3-3-3-16,2-3-1 0,3-9-2 15,2-6 1 1,2-10-11-16,-1-6-5 0,2-10 0 16,-2-7 0-16,-1-6-1 15,-6-4-2-15,-2 0-6 16,-7 1 8-16,-5 6-1 16,-6 6 4-16,-3 5-1 15,-4 8 1-15,-7 6 19 0,-5 4 33 16,-4 5-23-16,-1 4 6 15,-3 3 0-15,-4 5-23 16,1 4-5-16,-3 4-11 16,-2 3 3-16,-2 7-26 0,-2 7-32 15,0 4-12-15,0 4 24 16,1 4 25-16,2 1 3 16,4 2-5-16,1 4 19 15,3 5 6-15,3 2 0 0,5 4 0 16,1 1 2-16,7-3 4 15,4 1 1-15,1-7 6 16,7-4-9 0,6-7-2-16,3-5 2 0,5-6 4 15,2-3-2-15,2-10 0 16,4-1-2-16,1-4 0 16,2-11-1-16,2-5-2 0,-3-7-2 0,-2-6-1 15,0-5-2-15,-5-5 2 16,-4-1-1-1,-6-5-1-15,-4 3-11 16,-6 0 3-16,-4 3-3 16,-10 5-15-16,-4 3 8 15,-8 5 11-15,-4 6 9 0,-4 4 2 16,-2 5-6-16,-4 4 3 16,0 5-3-16,1 3 9 15,0 3 15-15,3 8-1 16,-2 3-18-16,3 5-3 15,0 4-1-15,1 5-1 0,2 2 3 16,1 3 0-16,4-2-1 16,6 2-1-16,4-3 2 15,5-6 0-15,4-3-1 16,4-3 0-16,0-5 1 16,2-3-1-16,5-4 1 0,2-3-1 15,2-3 4-15,0 0 3 16,2 0 3-16,0-3 5 0,-1-3-4 15,-2 0 0-15,-2 2-1 16,-1 0 4-16,-3 0 7 16,0 2-1-16,-3 1-9 0,1-1-3 15,1 2 1-15,0-1-3 16,1 1-4-16,1 0 1 16,4-2-2-16,2 0 1 15,1-1-2-15,1 0 1 16,4 0-1-16,2-1 2 0,1 2-1 15,0 1 1-15,3 1-3 16,-2 0 3-16,4 0-2 16,-1 1 1-1,2 4 0-15,1-1 1 16,3-1 0-16,0 0 0 16,3-1-1-16,0 0 0 0,1 1 1 15,2-2 0-15,-1 1-1 16,3 2 1-16,0 0-1 15,2-1 1-15,-1 1 0 16,4 1-1-16,-3-1 0 0,3 1 0 16,2-3 0-16,1 1 0 15,2-2 0-15,2-1 0 16,1 0 0-16,1 0 0 16,0-3 0-16,1 0-1 15,-1-1 3-15,-2 1 0 0,1 1-1 16,-2 0 2-16,-3 2-1 15,0 0 0-15,-3 3 0 0,3 0 1 16,-2 2-2-16,1 0 1 16,4-3 0-16,0-1-1 0,0-1 0 15,0 0-2-15,-1-3 0 16,-2 0 2-16,-4-1 0 16,-4 1 0-16,-3 0 1 15,-4 0 0 1,-7 3 9-16,-2 0 16 15,-3 0-11-15,-7 0-2 16,-3 0 0-16,-1 0-5 0,-4 0 1 16,-2 2 4-16,-1-1 10 15,0-1-2-15,-1 0-12 16,0 0-7-16,0 0-1 16,0 1-2-16,0-1 1 0,0 0 1 15,0 0 1-15,0 0 2 16,-1 0 13-16,-2 0 0 15,-1 0-9-15,-2-1-7 16,1 0-1-16,-2-1 2 16,2-1 1-16,-1 3-5 15,1-3 4-15,0 2-2 16,3 1-1-16,0-2 0 0,1 2-1 0,-1-1 0 16,2 1 0-16,-1 0 0 0,0 0 1 15,1 0 0-15,-2 0 0 16,1 0 0-16,-1 0 2 15,-1 0-4-15,1 0 1 16,-1 0 0-16,1 0-3 0,0 0-18 31,-1 0-16-31,1 0-22 16,-1 10-37-16,-1 3-55 0,-4-2-163 16,-3-5-194-16</inkml:trace>
  <inkml:trace contextRef="#ctx0" brushRef="#br0" timeOffset="4231.05">15520 4773 122 0,'-12'-6'361'0,"-2"2"-347"16,0 1 43-16,-4 3 34 15,-2 0-58-15,0 0-22 16,-4 6-7-16,-2 2 15 16,-2 2-9-16,1 2-3 0,2-2-1 15,-1 1 15-15,2 2 40 16,1 0 5-16,0 1-37 16,3 3-24-16,0 0-4 15,4 3 1-15,2 0-1 16,3 1-1-16,3-2 3 0,3 3-3 0,4 1 0 15,1 4 0 1,2 0 0-16,8 0 1 16,1 0-1-16,4 1 0 0,2-5 0 15,3 0-1-15,3-3 1 16,1-3 0-16,2-2 0 0,2 1 2 16,1-6 1-16,2-2 2 15,0-2 2-15,-1-3 2 16,0-3-2-16,0 0-2 0,-5-3 0 15,-1-5 3-15,-4 0 1 16,0-3 5-16,-3-2 12 16,-2-1 1-16,-2-4-3 0,1-2-10 15,-4-3 1-15,1-4-1 16,-1 0 1-16,-4-4-2 31,-2 0-6-31,-1-1 0 16,-3 1 0-16,0-1 0 0,-3 3-2 15,-3 1-2-15,-1 3 0 16,-3 1-1-16,-2 3 1 0,-2 4 5 16,1 0-1-1,-3 4 4-15,-1 0 5 0,-2 4-2 16,3 1-12-16,-2 1-2 16,2 3 1-16,-1 0-4 15,2 2-3-15,-2 2-9 16,3 0-4-16,-2 9-9 15,-1 9-19-15,-1 8-62 0,-1 1-106 16,0 0-192-16</inkml:trace>
  <inkml:trace contextRef="#ctx0" brushRef="#br0" timeOffset="11761.12">15385 9372 893 0,'-12'-3'68'16,"-2"-4"-74"-16,3 1 9 15,3 2-1-15,3 1-14 16,0 1-14-16,1 0 26 16,-3-1-10-16,2 0-15 0,-3 0-14 15,-2-1 30-15,-4 1 9 31,-2 2 1-31,-2 1 14 0,-2 0 3 16,1 1 5-16,-3 3 1 16,2 3 1-16,2 1 8 15,0 0-20-15,3 4-9 16,1 0-2-16,3 1-1 0,4 4 0 16,0-1-1-16,1 3 0 15,1 2 0-15,3 0 0 16,0-1-1-16,2 1 2 0,0 0-1 15,4-1 1-15,4 0 0 16,2 2-1-16,1 0 1 16,1 2 2-16,3 1-3 15,2 0 2-15,-1-1 0 16,3 2 0-16,0-4 0 0,2 2-1 16,1-3-1-16,-2-1 1 15,3-4 2-15,0-2-3 0,-1-2 1 16,0-4 0-1,0-2 0-15,1-3 2 16,1 0 13-16,1-5-3 0,2-3-4 16,0-4 0-16,3-5-4 15,1-1-4 1,0-6-1-16,1-3 1 16,0-3-2-16,-3-4 1 0,1-1 1 15,-3 0 0-15,-2 0 0 16,-3 3 0-16,-1 2 1 15,-5 2 1-15,-3 5-1 16,-4 1 0-16,-2 3-2 0,-5 2 1 16,-1-1 14-16,-1 1-3 15,-1-3-3-15,-3-2 3 16,-5 1 9-16,0-1-7 16,-2 1-12-16,-2-2-1 15,-1 3-1-15,-2 0 0 0,0 1 0 16,-4 2-2-16,-1 1 5 15,-2 1 8-15,-2 1-6 16,-3 2-2-16,0 1-2 0,-1 1-2 16,-1 3 2-16,-1 3-1 15,0 1 1-15,-1 1-1 16,-2 5-2-16,2 2 0 16,-1 4 0-16,2-3 1 15,2 1 2-15,1 0-1 0,3-1 1 16,2 4-1-16,3-3 0 15,-3 4-1-15,2 3 0 16,1 2 1-16,1 1 0 16,-1 4-1-16,4 1 0 15,0-1 2-15,3-1-1 16,4 1 0-16,-1-3 0 16,4-1 0-16,1-2 1 15,2 1-1-15,3-2 3 0,0 0-3 16,6 3 4-16,2-1-3 15,4 3 2-15,1 1-1 16,3 0-3-16,2-2 3 0,2 0-2 0,2-2 0 16,-1-2 0-16,2-2 1 15,1 0-1-15,0-5 0 16,-2-1 0-16,1-1 0 16,-1-1 0-16,0-3 0 0,-1-1 0 15,-1-2-1 1,-1-1 2-16,0 2 0 0,-1-1-1 15,1-1-1-15,1-4 2 16,1-3 0-16,2-1-1 16,2-4 3-16,3-2-2 15,0-5-1-15,1-3-1 16,0-4-2 0,0-6 2-16,-1-4-2 15,-4-2 2-15,-1-2 0 0,-4 0 0 16,-3 2 0-16,-4 1 1 15,-5 4-1-15,-4 2 1 16,-3 4 0-16,-4 2 6 0,-7 3 1 16,-4 3 0-16,-1 0 5 15,-3 3-6-15,-1 1-3 16,-1 1-1-16,-1 2-6 16,-1 1-2-16,0 2 0 15,-2 0 0-15,-1 4 1 16,0-1 4-16,-1 3 1 0,0 2 0 0,0 1 1 15,0 0 3-15,3 5-1 16,-1 4-1 0,0 2-3-16,2 2 1 0,3 1 0 15,1 3 0-15,3-1-1 16,3-2 0-16,2-1 1 16,3-3-1-16,2-4 2 15,3-1-2-15,0-2 1 16,1 0 0-16,1-1 0 0,-1 0 0 15,1-1 0-15,0 1 0 16,0-2 1 0,1 0 0-16,0 0-1 0,0 0 1 15,0 0 0-15,0 0-1 16,0 0 1-16,0 0-1 16,0 0 0-16,0 0 3 0,0 0-1 15,0 0 1-15,0 0 1 16,0 0-2-16,0 0 0 15,0 0-3-15,0 0 1 0,0 0-11 0,0 0-15 16,3 0-33-16,1-1-31 16,4-1-31-16,1-2-69 15,-3-3-75-15</inkml:trace>
  <inkml:trace contextRef="#ctx0" brushRef="#br0" timeOffset="15225.06">15355 9500 430 0,'-14'-2'121'0,"3"-2"-120"31,-2 2 7-31,4 0 37 15,0-1-25-15,3 1-17 0,-1 0 22 16,2 0-1-16,1 0-2 0,2 1-6 16,-1-1 5-16,1 2 13 15,1-1-6-15,0 1-9 16,1 0-13-16,-2 0-5 16,2 0-1-16,0 0 0 0,0 0 1 15,0 0 0-15,0 1 1 16,0 1 3-16,0-2 8 15,2 0 6-15,0 0 2 0,0 1-1 32,1 0-3-32,1 0-6 0,0-1-4 15,1 0 2-15,0 0-2 16,1 0 5-16,-1 0 7 0,1 0-4 0,-2 0-6 16,2 0 0-16,-1 0 0 31,0-1 11-31,0-1 4 15,-1-1-4-15,2 0-2 0,2 0-4 16,-1-3 4-16,2 1 1 16,1-3-5-16,2-2-7 15,0-1-3-15,1-2-1 16,0-3 0-16,0 0 0 0,3-1-1 16,-3-3 3-16,1-1 4 15,-1-1 1-15,1-1-1 0,-1-1 2 16,2 1 3-1,-2-1 2-15,1-3-10 16,1-1-4-16,-1-2-1 0,2-3 1 16,1-2-1-16,-1-1 2 15,1 0 3-15,-2-2 0 16,2-1-3-16,-1-3-1 16,2-2-2-16,-2-1 3 0,0-1-2 15,-1 2 0-15,-2-1 0 16,-1 2 2-16,-1-2 14 15,0 2 2-15,-1 1-12 16,-1-2 0-16,1 0-3 0,-2-2-1 16,0 1-3-16,0 0 1 15,-1 0 0-15,-1 1-1 16,0-1 0-16,-2 1 1 0,0-2 0 16,-1-1 1-16,1 1 0 15,-2 0 2-15,-1 0-4 16,-1 3 2-16,0 3 0 15,0 0-2-15,0 2 2 16,0 1-5-16,-2 3 5 0,0-2-2 16,-2 4 1-1,0 2-3-15,-1 3 8 16,0 1 3-16,-1 5-2 16,-3 0-4-16,2 1 8 0,0 4 5 0,0 2-4 15,1 1 0-15,0 1-5 16,2 4-5-16,-1 0-3 15,1 1 1 1,0-2-2-16,1 2-2 0,-1 0 0 16,-1 0 2-16,2 1 2 15,-1 0 0 1,1 1-1-16,0 0 5 0,0 1 2 16,1 1-3-16,0 0-2 15,0 1 1-15,-1-1 1 16,2 1-5-16,-1 0 4 15,0-1-2-15,0 0 0 0,0 1 1 16,2 1-3-16,-2-3 4 0,1 2-3 0,0 1 3 16,1 0-3-16,0 1-3 31,0 0 3-31,0 0-6 0,-1 0-6 0,1 0-5 31,0 0 0-31,0 0-8 0,0 0 5 16,0 0 7-16,0 0 0 0,0 0 10 0,0 0 2 31,0 0 4-31,0 0-3 0,0 0 3 16,0 0-1-16,0 0-1 15,0 0 2-15,0 0-2 16,0 0-1-16,0 0 3 16,0 0-3-16,0 0-3 15,0-1-8-15,0 1-30 0,0-2-5 16,0 0-9-1,0 0-27-15,0-1-3 0,0 0-4 16,0 0 15-16,0 0 37 16,0-1 34-16,-1 1 8 15,-1 1 15-15,-2 1 0 0,1 0 1 16,0-1 0 0,0 2 2-16,0 0-2 0,2 0-13 15,-1 0-7-15,0 0-1 16,0 0-9-16,1 0-4 15,-1 3 5-15,-1 3 8 16,-2 1 0-16,1 2 1 16,-1 2 0-16,-2-1 0 0,3 0 0 15,0-2 1-15,2 2 1 16,0-3 0-16,1-4 2 16,1 1 1-16,0-2-2 15,0 1 2-15,0-3 8 0,0 0 9 0,0 0-11 16,0 0-6-16,0 0-5 15,0 0 1-15,0 0-2 0,0 0-1 32,2-7 5-32,0-5 6 0,1-8 10 15,1-5-8-15,1-6 3 16,1-2-8-16,-1-1-3 16,0 4 16-16,1 6 14 15,-2 5 4-15,0 6-14 0,-1 3-13 16,1 2-8-1,1 2-3-15,0 2 1 16,2 0-3-16,2 1-14 0,0 1-6 16,-1 2 7-16,-1 0 1 15,0 0-12-15,-1 6 12 16,-1 4 9-16,0 2 6 16,1 6 1-16,-2 3 0 15,3 6-1-15,0 3 1 16,2 4-2-16,2 0 2 0,-1 0-1 15,2-2 1-15,2-3-2 16,0-3 1-16,-1-7 0 0,0-1 0 16,0-4 0-16,-2-1 0 15,-3-3 0-15,-2-2 0 16,-2-1 1-16,0-2-1 16,-2-2 0-16,-1 1-1 0,-1-4 2 15,0 1 2-15,-2 0 19 16,-7 0 3-16,-3-1-9 15,-6 2-13-15,-5-2-3 0,-7 0-1 16,-5 0 1-16,-3 0 0 16,0 2 1-16,-1-2 5 15,3 2 14-15,1-1-1 16,5 2 8 0,5 1-11-16,4 0-13 15,5 0-3-15,5-1 0 16,3 1 0-16,3-1 2 0,3 1-1 15,2 0-2-15,1 1-10 16,5 2 0-16,2 2 8 16,4-2 2-16,2 3 1 15,3 0-1-15,3 0 1 16,0-2-2-16,4-2-1 0,-1 0-24 16,4 1-5-16,-1 1 4 15,2-1-31-15,0 0-88 16,-1-5-104-16,-4-5-130 0</inkml:trace>
  <inkml:trace contextRef="#ctx0" brushRef="#br0" timeOffset="16320.92">15533 4970 901 0,'5'-11'81'0,"-5"0"-78"16,0 5 0-16,1 3 7 0,1 2-5 16,2 1-5-16,3 0-1 15,2 4-1-15,6 3 0 16,1 0 2-16,4 3 0 15,2 1 0-15,-2 1 1 16,1 1-1-16,-1 1 1 0,-1 2-1 16,0 0 1-16,-2 0 1 15,2 4-2-15,-1 0 1 16,-1 1 0-16,0 2-1 16,0 3 1-16,1 2-1 15,-1-1 1-15,2 3 0 0,-1 4-1 16,-1 0 1-1,-1 2-1-15,-2-1 1 0,-1 2-1 16,-2 1 1-16,-3 2 0 16,-1 1 0-16,-3 2 5 15,-3 1 11-15,0 3-10 0,-1-1-4 16,0-1-1-16,-1 1 0 0,-3 0 0 16,0 1-1-1,-2 2 1-15,0 4-1 0,-4 0 0 16,-2 1 1-16,-2 1 1 15,-1-1-1-15,-1-2-1 16,0 0 0 0,1-3 0-16,-3 0-1 15,2 1 5-15,0-3 11 16,1-1-9-16,0-2-1 16,0-1-4-16,1-1 2 0,2-5-4 15,0-3 1-15,2-4-3 16,1-3 4-16,3-8-1 15,0-5-3-15,4-4 4 16,0-3-1-16,1-4 2 0,1-3 0 0,-1 0 5 16,1 0-5-16,-1 0-3 15,1 0-1-15,0 0 1 16,3 0-5-16,1 0-22 16,4-2-15-16,0 1-10 15,2-2-38-15,2-4-60 16,-3-3-29-16,-2-4-47 0</inkml:trace>
  <inkml:trace contextRef="#ctx0" brushRef="#br0" timeOffset="16686.08">15689 6622 1011 0,'-3'-1'164'16,"-2"-3"-160"-1,1 2-3-15,2 2-1 16,-1 6-25-16,-2 7-41 0,0 9 0 0,-5 10 9 16,-2 11 52-16,-4 10 5 15,-3 4 1-15,-2 3-2 0,1-1 3 32,2-5-1-32,1-8 0 0,6-7 0 15,5-9 2-15,3-7 3 16,3-7 4-16,0-5 14 15,0-4-3-15,4-2 11 16,1-1-1-16,3 0-6 16,2-4 5-16,5 0-7 0,5 0-7 15,4-8-9 1,8-3-5-16,7-6-5 0,5-5-4 16,6-7-85-16,-1-6-82 0,0-9-160 15</inkml:trace>
  <inkml:trace contextRef="#ctx0" brushRef="#br0" timeOffset="17443.89">16271 6997 69 0,'0'7'905'0,"0"-5"-877"16,0-2-25-16,0 0 3 0,0 0-2 15,0 1-2 1,0 1-1-16,0-2-1 0,4 2 1 16,3 0-1-16,0-2 2 15,4 0 0-15,1 0 1 16,2-4 4-16,4-2 6 15,3-1-4-15,6 0-2 16,4-3-5-16,2 1-2 16,4 2-1-16,1 0-1 0,-2 3-20 15,-3 2-2-15,-4 2 7 0,-4 2 2 16,-6 6 1-16,-2 4 6 31,-5 2 5-31,-1 3 0 0,-1 1 2 16,-2 4 2-16,4-1 1 15,1 1 0-15,4 0 2 16,4-1 0-16,6-1 5 0,5-1-1 16,5-4-1-16,5-3 4 0,5-5-3 15,3-3-3-15,4-4-2 16,-2 0-2 0,0 0-2-16,-4-4-2 15,-6 1 2-15,-5 3 1 16,-5 0-1-16,-5 0 2 15,-3 7-1-15,-3-1 1 0,-1 3-1 16,0 3 2-16,3 1 1 16,2 0-1-16,5 3 0 15,7-1-1-15,1-1 0 0,7-1-1 16,4-6 1-16,6-4-1 16,2-3-2-16,3 0 2 15,4-9 0-15,1-5-2 16,-2-2 0-16,-2-2 1 15,-2-2 1-15,-8 3 1 0,-3 1-1 16,-6 5 0 0,-9 4 0-16,-4 5 0 15,-6 2-2-15,-1 3-9 0,-1 3-50 16,0 1-34-16,2-3-29 16,-3-4-65-16,-3-5-226 15</inkml:trace>
  <inkml:trace contextRef="#ctx0" brushRef="#br0" timeOffset="18256.69">16343 7629 968 0,'8'-3'218'15,"-2"-2"-238"-15,4 2 1 16,6 0 18-16,5 3-6 16,6 0-35-16,4 6 34 15,2 2-60-15,4 4 20 0,1 3 4 16,1-2-4-16,1 0 41 15,-1-3 3-15,2-1 4 16,1-4 0-16,1-2 2 16,2-3 2-16,4 0 1 15,3-7 34-15,4-5-5 0,3-3 3 16,4-4 11-16,5-2-28 16,-2 2-13-16,-1 2-3 15,-6 3-4-15,-3 7 0 16,-8 6 0-16,-6 1-2 15,-6 4 2-15,-5 6 0 0,-3 3 0 16,-2-2 0-16,-2 2 2 16,1 0-1-16,4-1 1 15,1 0-2-15,4-3 0 16,5-3 0-16,5-1 0 16,2-4 1-16,1 2-2 0,3-3 2 15,-2 0-3-15,0 0-4 0,-3 0-69 16,-1 0-43-16,1 1-38 15,-5-1-63-15,0-4-65 16</inkml:trace>
  <inkml:trace contextRef="#ctx0" brushRef="#br0" timeOffset="18695.18">18511 7364 1013 0,'4'-2'232'0,"-2"-1"-246"16,-2 1 11-16,1 2 1 15,6 1-26 1,4 9-33-16,2 1 54 0,8 5-6 16,5 2 7-16,1 1 4 0,2-1 1 15,0-1 2 1,-3-1-1-16,-1-2 0 16,-3 2 1-16,-4-2-1 15,-4-1 1-15,-3 4-1 0,-2 0 0 16,-4 3 1-16,-3 0-1 15,0 1 0-15,-6 2 2 16,-6 2 2-16,-5 1-1 0,-4 4 7 16,-4 1 1-16,-4 1-5 15,-2 1-1-15,-3 3 0 16,-1 4-4-16,-3 1-1 16,-2 1-2-16,1 2-2 15,0 2-53-15,1-6-60 16,1-15-133-16,2-16-186 15</inkml:trace>
  <inkml:trace contextRef="#ctx0" brushRef="#br0" timeOffset="19163.64">18332 6810 1233 0,'-1'0'117'16,"-5"-4"-151"-16,6 4 19 15,7 5-9-15,11 12-68 16,6 6 70-16,7 7 24 15,8 4-2-15,1 4-9 0,6 2-16 16,-2-2 1-16,2-2 14 16,-5-1 3-16,-3-2 6 15,-4-5 2-15,-5-2 0 16,-6-2 1-16,-4-4 1 0,-6-3 2 0,-3-3 0 31,-3-1-1-31,-4-4 0 16,-2 3 5-16,-9 1 11 0,-11 7 1 15,-15 6-2-15,-18 10-18 0,-16 10-3 16,-19 11-2 0,-16 7-22-16,-10 4-48 15,-12-3-111-15,-6-12-236 16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56:14.2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16574 6408 855 0,'-4'-11'57'16,"-4"2"-95"-1,1 5 33-15,1-2 39 16,2 3-27-16,1 2-4 0,1 1 32 16,1 0-33-16,1 4-10 15,0 9-8-15,4 5 9 16,2 9 0-16,4 9 0 16,0 8 7-16,2 7-5 15,2 4 6-15,1 4 2 0,2 0-1 16,0 1-3-16,0-3 1 15,-3-1-1-15,0 1 1 16,-5 2 5-16,-4 1 5 16,-2-1-4-16,-3-4 3 0,2-4 1 15,-2-7 4-15,4-7 0 16,2-8-6-16,5-8 0 16,5-2-6-16,1-5-2 0,4-3 2 0,4-4 6 15,2-1 11-15,3-3 6 16,3-3-4-16,2 0 3 15,1 0-8-15,1 0-9 16,4 0-3 0,-1 0-2-16,0 0-1 15,5 4 0-15,-1 3-1 16,4-1-2-16,1 0 4 16,4 0-2-16,5 0-1 15,4-4 3-15,2-1 1 0,3-1-2 16,1-1-1-16,1-2 1 15,1 0-1-15,-3 3 0 0,1 0 2 16,-1 0-1-16,-1 3 0 16,2 4 0-16,-1 0 1 15,-1 1-2-15,2-2 0 16,1 0 1-16,3-2 1 0,0-1 2 16,4-3 0-16,0 0-1 15,2 0-1-15,2-3-1 16,1 0-1-1,-4 2 2-15,-1 1-1 16,-1 0 1-16,0 1 34 0,-5 5-26 16,-1 2-6-16,0 0-3 0,1 3 0 0,0-1-1 15,2-2 0-15,3 1 2 16,0-6-1-16,3 1 4 16,-2-4-5-16,1 0 3 15,-4 0-1-15,-4-3-2 16,-2 2 1-1,-5 1-1-15,-3 0 1 16,-5 0-1-16,-3 0 0 16,-5 2 0-16,-2 0 0 0,-5 1 0 15,-2-1 0-15,-1 2-1 16,-1-3 2-16,1-1 0 16,0 0 0-16,0 0 0 0,-1-3 0 15,-3-1 0-15,-3-2 1 16,-5 0-1-16,-4 2 0 0,-8 0 0 31,-4 1 1-31,-5 2 0 0,-1 1 3 16,0 0 4-16,-3-2 39 15,0 2 8-15,0-1-15 0,-1 1-20 16,1-3-15 0,0 1-3-16,0 0-3 15,-2-3-1-15,2 1-2 0,0 3 0 16,0-3-2-16,-1 3-1 15,2-1-5-15,1-1-9 0,1-2-1 16,-1-2 0-16,2-2 3 16,2-4 9-16,1-3 5 15,1-5 2-15,1-3 2 16,2-5 0-16,3-6 2 16,1-5-2-16,4-8 0 15,2-2-1-15,5-9 2 16,3-7-3-16,3-2 4 0,2 0-6 0,-2 2-44 15,-2 1 11 1,-1 8 26-16,-5 8 12 16,-6 7-3-16,-2 7 4 0,-3 5-3 15,-4 8 3 1,-2 4-1-16,-4 7 0 0,-2 2 6 0,2 4 28 16,-4 2-9-1,1 1-14-15,-2 1-6 16,1-2 2-16,-1 3-3 15,1 0 0-15,-1-1-1 16,1 1-5-16,-1 0 0 0,0 0 6 16,-2 0-8-16,1 0-3 15,-2 0-2-15,-2 0 2 0,-3 0 4 16,-4 0 2-16,-3-1 0 16,-7-1-7-16,-2 0-2 15,-6 0 5 1,-3-1 3-16,-2 0 4 0,-3-2-1 0,-1-1 3 15,-2 0 2-15,-3-1-3 16,-5-2 0 0,0 1 0-16,-5 1-4 15,-5 0-1-15,-3 1 1 16,-4 0 0-16,-3 1 0 0,-4 2-1 16,-5 0 2-16,-1 1 0 15,-1 2 0-15,-2 0-1 16,-2 0 2-16,-3 2 0 15,1 1 2-15,-2-2-3 16,0 1-1-16,-3 0 1 16,1 1-2-16,1 3 3 0,-2-2-1 0,-2 2-1 15,0-2-1-15,-2 2 1 16,1-1-2-16,-2 0 3 16,3-1 1-16,3-1-2 15,0-1 1-15,1 0 0 0,0-1 4 16,2-1-5-1,2 0 6-15,-1 0 5 0,3-1-1 16,2-3-3-16,1 1-4 0,1-1-1 31,0 1 1-31,4-1-3 0,1-2 1 16,5 0 17-16,5 2 3 0,5-2-11 16,4 1-6-1,6 2-5-15,5-1-15 16,5 3-37-16,3 0-51 15,1-5-140-15,-2-8-430 0</inkml:trace>
  <inkml:trace contextRef="#ctx0" brushRef="#br0" timeOffset="3418.62">16890 7622 662 0,'1'-8'198'16,"-1"1"-200"-16,-1 7 8 15,-1-1 78 1,2 2-72-16,0 7-58 16,2 6 1-16,2 7 7 15,0 3 17-15,0 5-6 16,0 4 12-16,-1 2 17 16,-3 6-4-16,0 4 1 0,0 5 2 15,-3 3-1-15,-3 4 6 16,-3 3 14-16,2-1 7 0,-1 4 3 15,0-3 2-15,-1 2-1 16,2-2 0-16,0-2-5 0,0-3 3 16,2 1-10-1,-1-3-9-15,4 0-5 16,0-3-4-16,2-4-1 16,0-3 1-16,3-7-2 15,7-5 0-15,0-4 1 0,3-6 0 16,3-1-1-16,4-3 1 15,3-1 0-15,3-3 4 16,7-1 5-16,3-4-1 16,7-1-2-16,3-4 5 15,3-2-4-15,2-1-4 16,2 0 1-16,2 0-2 0,1-3 0 16,1 2-2-16,0-2 3 15,1 1-2-15,0 0 2 16,1 2 3-16,0-2 1 15,0 2-5-15,1 0 2 0,1-1 3 16,3 0 9 0,2-3 0-16,4 1-3 0,1-1-4 15,1-1-7-15,1 0 0 16,-1 1-1-16,-1 0 0 16,1 1-1-16,-3-1 1 0,-1 2-1 15,2-1 1-15,1 1 0 16,1-2 3-16,2-1 0 15,1-1 1-15,-1-2 1 16,2 1-1-16,-1-2 0 16,0 1 3-16,0-1 0 0,-2 3-4 15,1-2-3-15,-2 4 0 16,0 1-1-16,-1 3-1 16,0 0 3-16,0 0-2 15,0 0 1-15,-1 3-2 16,-1-2 2-16,-3 1 0 15,-1 2-1-15,-2-1 0 0,-1-1 1 0,-2 0-1 16,0 1-1 0,0 0 3-16,-3-1-3 15,-1 0 1-15,-1-2 0 16,-6 0 0-16,-1 0 2 0,-3 0-1 16,-2-2 0-16,-6 0-1 15,-3-1 1-15,-5-1 0 16,-6 1-1-16,-6 0 2 15,-5 0-1-15,-5 2 0 0,-3-1 0 16,-2 2 3 0,-1 0 0-16,1 0 2 15,-3 0 8-15,2-1 4 0,-1 1-8 0,0 0-5 16,0-3-3-16,0 0 3 16,1-4-3-16,0-8-2 0,0-10-7 15,4-12-14-15,1-10-13 31,1-10 3-31,0-5-1 0,0-6-2 16,-2 4 32-16,0 2 3 16,-1 6-1-16,-2 1 0 15,3 0 5-15,0 5-5 16,1 3-1-16,2 1 6 0,-1 4-9 16,0 3 3-16,-1 5 3 15,-2 5-2-15,-1 4-1 16,0 4 2-16,-3 3 1 15,1 5-2-15,-1 3 3 0,-5-1-2 16,0 3 2-16,-2 3 19 0,-1 1 8 16,-4 1-5-16,-1 2-11 15,-3 1-3-15,0 0-2 16,-2 0-1-16,1 4-5 16,-3-2-3-16,-2 2 0 15,-1-1 2 1,-6 0-4-16,-4 0-10 0,-6 0-2 15,-3-2 7-15,-3 0 0 16,-4-1 4-16,-3 0 3 16,-1-1 1-16,-3-4 3 0,-2 0 8 15,-2 1-4-15,-5 0-2 16,-3 2-6 0,-5 0 0-16,-1 2 2 0,-4 2-1 15,-4 3-2-15,-4 2 2 0,-1 0-3 16,2 0 2-16,-2-3 0 15,-1-1-2-15,2-3 5 16,-1 0-2-16,1 0-1 16,-5 0 1-16,0-3 0 0,-1 2-1 15,-2-2 1-15,0 0 0 16,-2 3 1-16,3-1 1 16,1 0 11-16,0 1 3 0,-1 0-14 15,0 0 3-15,-1 0-5 16,1 5-1-16,1-1 0 0,1 2-7 15,2 0 3-15,0 0-12 16,-2 1-30-16,-1 2-26 16,-4 3-33-16,-3-1-119 15,-6-3-390-15</inkml:trace>
  <inkml:trace contextRef="#ctx0" brushRef="#br0" timeOffset="10745.89">23265 7075 145 0,'0'0'1158'16,"0"0"-1171"-1,0 0-29-15,0 0 51 0,0 0-3 16,0 0-52-16,0 0-77 16,-38-8-25-1,44 27 53-15,3 10 65 16,-4 10-9-16,-2 9 28 0,-4 9 4 15,-3 8 10-15,-9 2 2 16,0 5 0-16,-2-2 7 0,2 1 10 16,3 0 11-16,1-2-3 15,2 2-1 1,1 2 5-16,1 0-3 0,2 4-14 16,3-1 2-16,0 0-2 0,4-5-8 0,7-1-6 15,6-6-3-15,4-5-4 16,5-7 1-16,6-7 0 31,2-4 2-31,7-4 5 0,1-2-1 16,7-2 4-16,2-3 8 15,7 0-5-15,3-2-4 0,7-2 9 16,6-1 3-16,4-3-9 16,6-4-4-1,7-1 0-15,9-6-2 16,4-1 3-16,4-5 0 0,6-2-2 15,6-3-2-15,1 0-1 16,2 0 2-16,0-4-1 16,2 0 0-16,-2 0-1 0,0 0 2 15,-1 1-4-15,0 2 12 0,0 1 19 16,1 0-21 0,3 0 15-16,1 0-17 0,4 0-2 15,1-2-4-15,5 1 2 16,1-3-1-16,-1 1-2 15,3-1-1-15,-1 1 3 16,-7-3 0-16,2 5 1 16,-6-1 11-16,1 2-11 15,-6 0-2-15,-4 0 1 0,1 0-1 16,-8 0 1-16,2 0-3 0,-7 0 2 31,1 0 0-31,-4 2-1 0,-1-2 1 16,-4 1-1-16,-1 2 1 15,-4-2-1-15,-4 1 0 16,-4 1 1-16,-4 1-2 16,-5-3 2-16,-4 2-2 15,-3 0 2-15,-5-2-1 0,-6-1 1 16,-4 0-1-16,-4 0 0 16,-5 0 0-16,-4-3 0 15,-6 1 0-15,-6-1 0 16,-3 0 1-16,-4 0-1 15,-4 0 0-15,-2-1 2 0,-2 1-2 16,-1 2 0-16,-3-2 1 16,1 0-1-16,-4 2 0 15,-1-3 1-15,-1 2 0 0,-2-2 0 16,-2 0 0 0,-1 1 3-16,-1-1-1 15,3 0 2-15,-3-1 3 0,-3-2 2 16,2 0-6-16,-1-2-3 15,2 0-1-15,-4 0-3 0,2-4 1 0,2 1 1 16,-2 0 1-16,2-3 0 16,0-1 2-16,2 1-2 15,-2-2-1-15,2-1-8 16,-2-3-8-16,0-2 0 16,0-4 2-16,-2-4-1 0,2-4 2 31,-2-3 10-31,2-7-3 0,2-6 7 15,0-9-1-15,5-6 3 16,2-6-24-16,0-3-27 16,4-3 23-16,1 1 22 0,-1 1 6 15,1 3 6-15,-1 3-3 16,1 5 7-16,-1 4-2 16,-5 5 8-16,-5 8-6 0,0 7-7 15,-7 9-4-15,-6 3 8 16,-3 9 13-16,-1 2-11 15,1 6-5-15,-1 1-1 0,-1 4-3 16,1 0 0-16,-1 4-4 16,0-1-1-16,-4 4-3 15,-1 0 3 1,-5 4 1-16,-2 1-2 0,-4 3 5 16,-5 2 2-16,-2-1 0 15,-6 1 1-15,-4 1-2 16,-3 0-1-16,-4-1 4 15,-3-2 3-15,-3 1-5 0,-2-2 3 0,-1 0-4 32,-2-5 1-32,-2-1 4 15,0-1-2-15,-1 0-2 0,-7-3-2 16,0-1-1-16,-7-2-1 16,-4 2 2-16,-7 1-1 0,-2-1-2 15,-2-1 3-15,0 0-2 16,-2-2 0-16,-2 0 1 15,2-2 1-15,0-2 0 0,-2-2-1 32,0 2 0-32,-1-2 1 0,-4 3-2 15,0 1 1-15,-1-1-1 16,-1 2 1-16,-1-2 2 16,6 1-2-16,-3-1-1 15,-1 1 2-15,-2 0 0 0,0 2-4 16,-2 0 4-16,-4 4-2 15,1-1 1-15,2 2 1 0,-2 1-2 16,0 1 5-16,4-3-8 16,1 2 5-16,3-2 0 15,2 2 1-15,0-1 1 0,2 2 3 16,-1 0-5-16,2 0 3 16,0 0-2-1,2 3 1-15,5 1 2 0,0-1-4 16,6 0 0-16,0-1 2 0,6-2-2 15,0 0 0 1,2 0 2-16,5 0-2 16,5-4 0-16,3 0 0 15,6 1 0-15,5-1-1 16,3 4 0-16,3 0 0 16,6 0-1-16,0 0-1 0,5 4 1 0,3 5-14 15,5-1-26-15,1 6-25 16,3 5-20-1,4 5-34-15,-1 0-88 16,-1-4-173-16</inkml:trace>
  <inkml:trace contextRef="#ctx0" brushRef="#br0" timeOffset="16015.09">10780 11043 992 0,'-1'6'-48'15,"-8"-2"-124"-15,2 5 156 16,5 4 15-16,-2 2-7 16,3 2-12-16,-1 2 17 15,1 2 3-15,-2 0 1 16,1 2-2-16,-1 0-3 0,-2 5 5 16,1 2 0-16,-2 6 15 15,-1 3 1-15,1 5-8 16,0 4 14-16,0 4 11 0,-1 5-9 15,2 5 6-15,0 4-17 16,-1 6 6 0,-2 8-10-16,-1 6-6 0,-2 5 0 15,1 3-2-15,0 3-1 16,2-2 1-16,-1-3-1 16,3-8 1-16,-1-5-1 15,0-4-1-15,0-7 3 0,1-4-2 0,-2-5-2 16,1-5 1-1,1-8 1-15,3-7-1 16,2-10 1-16,1-6 14 16,1-9 0-16,6-2-4 0,2-2 0 15,5-3-3-15,2 0-1 16,6-2 1-16,2-1 2 16,3 1-2-16,5-3 1 0,2 0 0 15,5-2 1 1,3 2-6-16,3-2 1 15,4 0-1-15,3-2-2 0,3 0-2 0,3 0 2 16,4-1 0-16,2 0 0 16,4-2-1-16,4 0 1 15,4 0-2-15,4-1 3 0,0-1 1 16,3 0 31-16,3-1-31 31,-2 1-3-31,1 1 1 16,0 1 0-16,0 3-2 0,2 0-2 15,-3 2 4-15,1 4-3 16,1 2 0-16,3 0 1 16,1-1-1-16,3 0 2 0,3-2-1 15,3 0 0-15,3-2 2 16,0 0-3-16,0 2 3 16,0-1 0-16,-1 2 15 15,-2 0-9-15,0 3-6 0,0 0 2 16,-2 3-4-16,0 3 2 0,4 0-2 31,-2 0-1-31,1-1 2 0,-1 0 0 16,3-4 1-16,-3-1 0 0,-4-2 0 15,-1-3-2 1,-4 1 3-16,-5 2-4 0,-7 0 0 16,-2 2 0-1,-5 1 3-15,-4 1-2 0,-4 2-2 16,-7 0 3-16,-3 0-1 15,-6 0 1-15,-3-1-1 16,-3 0-2-16,-4-3 3 16,1-1 0-16,-3-1 0 0,-3-3 0 15,-3 0 2-15,-5 0-2 16,-4-4 2-16,-6 0-1 16,-3 1 2-16,-5 0 36 0,-2 0-14 15,-2 0-5 1,-1 1-3-16,-1-1-11 15,1-1-4-15,0 1 2 0,1-7 2 16,2-4 1-16,1-7 13 0,3-10-5 16,2-7-11-16,2-7-4 0,3-6 2 15,4-8-4 1,0-3-1-16,2-5-5 0,1-5-17 16,0-3 11-1,-2-2 6-15,0-2-1 16,-6 1 4-16,-1 0 5 15,-4 2-1-15,0-2-2 16,-1-3 5-16,-2-3-2 16,1-4-1-16,2-5-5 15,3-1-10-15,-1-1-4 0,6 2 16 16,0 6 4-16,1 5-4 16,1 4 3-16,0 7-2 0,-2 3 0 15,-1 8 3 1,-4 6-2-16,-1 8-2 0,-6 6 5 15,-1 10-4-15,-3 6 1 16,-1 6 2-16,0 5-2 0,0 2 1 16,-1 2-2-16,-2 3-2 15,1 1 9-15,0 3-3 16,2-1-3-16,-2-1-2 16,2 2 4-16,-1 0-1 0,0 0-1 15,-1 1 3 1,0 0 0-16,-2 0 2 15,-2 2-4-15,0-3 0 16,-2 3 0-16,-3-1 1 0,0 0 2 0,-2-1-2 16,-4 1 1-16,-1-2 1 15,-5-2 1-15,-2-2-4 16,-5-3 4-16,-4 1-2 16,-2-2 0-1,-5-2 0-15,-2 0 9 16,-6 0-2-16,-1-1 4 0,-6 2-12 15,-5 0-1-15,-2 0 1 16,-5 2 1-16,-5 2-3 0,-2-2 8 16,-4 3-15-16,-2 1 8 0,-4 0 1 15,-3 0-3-15,-1 2 2 32,-3-1 0-32,-4 0 0 0,-3-1 1 15,0 0-2-15,-5 0 2 16,-1 2 1-16,-1-2 4 15,1 3-3-15,-3-2-1 0,0 2 1 0,1 2 4 16,-2 0-4-16,-3-2 0 0,3 2-4 31,-2 1 3-31,0 0-3 16,2-3 3-16,2 1-4 16,-1-2 4-16,1-2 1 0,2-4-2 15,0 4-1 1,-1-2 4-16,0 1 0 0,3 2-4 15,-3 0 2-15,1 2-3 16,2-3 0-16,0 4 2 16,1 1 1-16,0-2-2 15,4 4 0-15,4-1 5 0,0 0 5 16,7 1-8-16,5-2 1 0,4 1-1 16,4 1-1-16,3-2 2 15,7 2-3-15,3 0-1 16,8 4 0-16,3 10-19 0,5 12-81 15,-5-4-192 1,-13-12-594-16</inkml:trace>
  <inkml:trace contextRef="#ctx0" brushRef="#br0" timeOffset="19397.34">28395 11944 1285 0,'-9'-4'2'31,"-1"-3"-54"-31,4 2 64 16,6 1-3-16,7 1-20 16,10-1-31-16,6-2 17 0,6-1 24 15,9 1 3-15,6 2-1 16,2 1 0-16,0 1-1 16,4 2 0-16,-1-2 0 0,2 2 1 0,1 0-1 15,3-2-1-15,-1 0-1 16,-3-3-6-16,-5 0-68 15,-4-1-21 1,-7 1-54-16,-14-3-94 0,-11 0-184 16</inkml:trace>
  <inkml:trace contextRef="#ctx0" brushRef="#br0" timeOffset="19658.53">28225 12298 1428 0,'2'1'43'0,"3"-8"-80"0,18-3 38 31,19-3 5-31,16-1 0 0,15-1-4 16,16-1 0-16,10-1-5 15,6 2-3-15,-2 3-35 0,-3 3-1 16,-6 0-9-16,-4 2-28 16,-12 0-73-16,-9-4-66 15,-12-4-133-15</inkml:trace>
  <inkml:trace contextRef="#ctx0" brushRef="#br0" timeOffset="20085.81">29816 11181 412 0,'0'-8'1177'0,"0"-5"-1264"16,-7 2 61-1,3 9 56-15,0 9-39 0,-2 15-9 16,-2 13 10-16,-1 15 7 16,-7 17 0-16,-7 16 1 15,-7 11 0-15,-9 6-2 0,-5 4 0 16,-5-1-7-16,2-4 4 15,0-5 7-15,5-8 0 16,2-6 0-16,8-7 0 16,5-8-2-16,3-6 4 15,8-7-24-15,9-8-46 16,5-12-49-16,8-13-104 16,12-17-134-16,8-21-278 15</inkml:trace>
  <inkml:trace contextRef="#ctx0" brushRef="#br0" timeOffset="20427.36">29955 12077 1366 0,'22'-13'30'15,"-11"2"-14"-15,-6 7 29 16,1 2-37-16,-8 3-9 0,-13 11-10 16,-16 7-63-1,-12 5 9-15,-15 5-41 16,-14 0 1-16,-7 2 3 0,-2-8 49 15,0-6 27-15,8-7 25 16,7-3 14-16,10-1 52 16,13-1 34-16,14-1 12 15,10 1-28-15,14 3-28 16,5 4-31-16,16 2-14 16,7 6 43-16,7 4-24 0,9 7-9 15,5 1-8-15,7 1-5 16,3 1-3-16,6-1-2 0,5-3 3 15,4-1-4 1,4-4 2-16,-2 1-3 16,4 0-6-16,-2 0-73 0,-5 2-68 15,-11-7-132-15,-7-10-389 16</inkml:trace>
  <inkml:trace contextRef="#ctx0" brushRef="#br0" timeOffset="26257.24">26788 12296 709 0,'-7'-14'31'15,"-5"-1"20"-15,1 3 36 16,-1 6-41-16,-3 5-52 16,-3 1 3-16,-3 3 1 0,0 7 2 15,-6 2 3-15,-4 4-3 16,0 4-1-16,-3 1 2 16,-4 3-2-16,0 2 3 15,-4 2-2-15,8-1 0 16,-1 0 1-16,3 1-2 0,3 0 3 15,1 0 15-15,2 3-5 16,1 2 12-16,2 4 5 16,4 1-10-16,4 4-8 0,5 0-6 15,8-1-6 1,3-3-1-16,5-3-1 0,6-4 0 0,7-3 6 16,2-3 13-16,2-1-3 15,3-1 2 1,3-1-1-16,0-1-2 15,1-2-2-15,6-2 1 0,-1-3 4 16,5-3-6-16,3-2 0 16,4-4 1-16,0-4 3 0,3-4-1 0,0 1 1 31,4-8 2-31,-1 0-6 16,1-2-4-16,4-2-2 0,-4-2-2 15,2 0-1 1,-5-1 0-16,0-4-1 0,-4 1 0 0,-2-3 1 15,-1-2 2 1,-6-4-2-16,1-2 1 16,-3-2 0-16,-3-2 0 15,-2-2 1-15,-4 0 3 0,-4 0 0 16,-4 1 10 0,-3 1 5-16,-7 4-2 0,-4 0-7 15,-4 1-2-15,-3 0-6 16,-4 3 0-16,-10 1-5 15,-2 0 1-15,-6 3 0 0,-7 0-1 16,-5 2 1-16,-6 2 4 16,-6 1-2-16,-7 3 0 15,-6 0 1-15,-4 5 0 16,-2 3-2-16,-2 0-4 0,2 4 3 16,2 0-30-16,8 0-2 15,4 3-24-15,4-4-65 0,5-9-127 16,-4-10-378-16</inkml:trace>
  <inkml:trace contextRef="#ctx0" brushRef="#br0" timeOffset="27600.21">15181 12251 810 0,'0'-29'-9'15,"-2"-3"13"-15,-5 4 11 0,-2 5 55 16,-1 4-46-16,-2 2-18 16,-5 3-9-16,-5 2-4 0,0 3-3 15,-6 3 3-15,-4 3 13 16,-3 1-3 0,-5 4-1-16,-2 5-3 15,-3 3 2-15,0 3 0 0,0 0 4 16,-1 1-5-16,3 2 4 15,0 1 17-15,1 3-2 16,2 2-5-16,1 4-3 16,5 1-4-16,3 4-1 15,5 3 0-15,5 3-5 16,4 4-2-16,6 1-3 0,2 3 0 16,4 2 1-16,4 1 1 0,1 0-3 15,8 0-1-15,2 1 1 0,3-1-2 16,6-1 9-16,1-2 6 15,1-4-5-15,5-4 0 16,1-8 0 0,4-3 8-16,1-6 0 15,5-5 5-15,4-5 9 16,1-7-2-16,2-1 7 0,2-6-7 0,0-6-8 16,0-2-4-16,-1-3-1 15,1-3-5-15,-3-6 1 0,0 0 0 31,-2-5-5-31,-3-2 1 16,-3-3 1-16,-3-2-2 0,-4-2-1 16,-4 0 4-16,-4-2 14 15,-4 0 3-15,-2 1-12 16,-4-2 2-16,-5-2 6 16,-2 0 5-16,-3 0-7 15,0 1 13-15,-7 2-4 0,-3 3-18 16,-4 0 2-16,-3 4-3 15,-4 1 0-15,-3 3-2 16,-6-2-2-16,1 2 0 0,-4-2-3 0,-1 2 2 31,-1 2 1-31,-2 1-2 16,0 3-1-16,-2 5-4 0,-1 8-4 16,-2 8-27-16,-5 12-45 15,-3 19-71-15,-4 13-36 16,-10 7-151-16,-10 6-85 0</inkml:trace>
  <inkml:trace contextRef="#ctx0" brushRef="#br0" timeOffset="31845.62">17496 8811 836 0,'6'-14'44'0,"-4"-7"-45"15,1 6 2-15,2 5 15 31,-2 5 13-31,0 4-24 0,0 2-6 0,1 10-3 32,0 4 5-32,1 10 0 0,-1 4-1 15,1 13 2-15,-3 5-2 16,-1 10 0-16,0 8 0 16,-3 6 0-16,-1 4 0 15,-3 9 0-15,-1-2 0 16,-2 3 1-16,-2 5-2 0,-2 1 2 15,0 0-1-15,-2 1 1 16,2 0 0-16,0 5 1 0,0-2-2 0,1-1 0 31,-3 1 2-31,-3 1 3 16,-4 2-3-16,-5 1 1 0,-9 4-1 16,-6 3-2-16,-6 0 0 0,-4-1 2 15,-3 0 1-15,-4-3-2 16,0-4 2-16,1-4-4 0,-2-1 4 15,0-3-3-15,-1-7 4 16,3-6-2-16,-1-4 2 16,0-3 6-1,-2-3 14-15,1-4 3 16,-1-1-11-16,-1-1-4 16,2-3-8-16,3-3-1 0,3-5-2 15,2-3-1-15,4-6-1 16,4-6 2-16,6-8-2 15,3-6 1-15,7-6 0 16,4-6 3-16,1-4 3 16,7 0-6-16,0-1-1 15,3 0 1-15,2 1-7 0,2 0-7 16,4 1-74-16,3 3-32 0,2-2-50 16,1-2-68-1,3-5-67-15</inkml:trace>
  <inkml:trace contextRef="#ctx0" brushRef="#br0" timeOffset="32238.94">15980 12187 449 0,'-9'1'677'0,"-3"-7"-672"31,0-3 0-31,1 6 0 15,-2 1-3-15,-2 5-3 0,-6 8 1 16,-9 7-4 0,-7 9-5-16,-9 7-1 0,-4 8 4 15,-4 5 4-15,-1 0 1 16,3-2 3-16,7-3-2 0,6-6 2 16,7-6 1-16,7-7 1 0,5-6-1 31,6-3-1-31,3-2 0 0,5-1 3 15,3-1 5-15,3 1-7 16,0 2-2-16,10 3 0 0,8-2-1 16,9-1-1-16,10-3-5 15,13-6 1-15,11-4-1 16,12-6 1-16,10-6 0 0,8-4 2 16,8 0-14-16,-2-5-172 15,-4-7-156-15</inkml:trace>
  <inkml:trace contextRef="#ctx0" brushRef="#br0" timeOffset="47863.75">6379 6984 315 0,'-9'0'3'0,"0"0"35"0,1-3 44 15,4 1-26-15,0-2-31 16,0 2 7-16,2 1-4 15,-1 1-11-15,1 0-2 16,0 0-12-16,-2 7-12 0,1 0 6 16,0 6-2-16,1 1 1 15,-4 4 0-15,2 2-3 16,1-1 7-16,-2-1 2 16,2-2 7-16,3 1 24 0,0-6-5 15,0-1-7-15,6 0 2 31,1-3 0-31,3-1-4 16,4 1-9-16,-1-1-1 16,4 1-4-16,2-1-3 15,3-1-1-15,3-2 0 0,0-3-4 0,4-7-3 0,0-8 6 32,-2-10 0-32,2-6-6 15,-3-6-4-15,-3-4-7 0,-5 2 3 0,-5 7 11 16,-8 5 5-16,-3 7 2 15,-4 4 0-15,-7 6 6 16,-9 3-2 0,0 3-3-16,-4 1-4 15,1 3 4-15,-4 0 10 0,6 0-3 0,-2 3-11 16,4 0 1 0,-1 2-2-16,0 1-4 15,4 1 0-15,-3 2-1 16,3 2 3-16,-2 3 3 0,3 2 1 15,0 0 6-15,0 2-7 16,4 0 0-16,4 0 6 16,3-2-1-16,2-1-6 15,3-1-1-15,7 0 1 16,1 0 5-16,5-1 1 0,-1 1 0 16,4-2-4-16,1-1-1 0,-3-4-1 15,0-1 2-15,-1-3-2 16,-1-3-1-16,-4 0 0 15,0-5 4-15,-4-6-4 16,-3-5-1-16,-1-6-8 16,-3-6 10-1,0-2 1-15,-3-2 1 16,-7 0 4-16,-2 5-4 0,-1 5 2 16,-3 9-1-16,0 5 6 15,-4 8 22-15,1 3-7 16,2 8-16-16,-1 5-11 15,5 2 0-15,2 5 2 0,2 2 0 16,6 4-5-16,3 2 6 16,0 0-1-16,9 1 0 15,2-2-2-15,5-5 2 16,2-3-4-16,3-4 2 0,0-5 1 16,0-3-1-1,1-3 3-15,0-6 0 0,-3-1 0 16,3-4-4-16,-4-10 3 0,-1-6-10 15,-4-7-23-15,-1-4 4 16,-8-2-5-16,-3 2 20 16,-1 5 14-16,-4 5 2 15,-6 7 6-15,1 4 33 0,-4 8 5 16,-1 2-31-16,1 0-8 16,1 2 1-16,0 6-6 15,2 1-2-15,3 2-13 0,-1 2 5 16,3 0 2-16,3 1 6 15,-2 3-3-15,4 0 0 0,0-1 5 16,0-2-1-16,4 1-2 31,0-3 2-31,0-4-1 16,3-2-2-16,-1-2 1 0,2 0 1 16,-2-4 1-16,3 0-2 15,-3-5 0-15,2-5 2 16,-4-3 5-16,0-1 1 15,-1-3 1-15,-3 0-2 0,0 4 1 16,-2 0 1-16,-3 5 0 16,1 2 20-1,-3 3-9-15,1 2-13 0,1 1-5 16,-1 0 8-16,3 0 0 0,1 0-5 16,0 1-1-16,-2 2-3 0,4-2-2 15,0 3-3-15,0-2 3 16,1 1 1-16,2 0 2 15,-1-2-1-15,0 1 0 16,0-1-1 0,0 2 2-16,-1-3-1 15,1 0 2-15,0 0 1 16,-2 0-1-16,2 0 0 16,-2 0 0-16,0 0 2 0,0 0-2 15,0 0 2-15,0 0-3 16,0 0 1-16,0 0 0 15,0 0 0-15,0 0-3 0,0-3 0 16,0 0 2-16,0-3 5 16,0-2 1-16,0-2-1 15,-5 0-1-15,1-4 1 0,0 4 1 16,-1-3 11-16,0 3 20 16,1 0-19-16,2 0-13 15,-2 0-4-15,3-1-1 16,1 1 0-16,0-6-3 15,0 1 2-15,1-4 1 16,3-1 1-16,-2 2-1 0,1-2 0 16,-3 2 0-16,0 0 1 15,0 2-1-15,0 3 1 16,0-1 0-16,0-1-1 16,-3 0 2-16,3-1-2 15,-2-1 0-15,2-2-1 16,0-2 3-16,0-1-3 0,2-1 0 15,2-3 2-15,2 1-3 16,0-1 2-16,0 1-1 16,1 1 1-16,-1 1 0 15,-2 3 0-15,0 1 1 0,-3 2-1 16,-1 3 0 0,0 3 1-16,0-1 1 0,0-3-2 0,0 2 0 15,0-4 0-15,-1-2 0 0,1 0 0 16,0-1-1-16,0 3 1 15,0-1 0-15,0 3 1 16,1 1-1-16,-1 1 0 16,0 3 0-16,0-1 0 31,0 2 0-31,0-1 0 0,0 2 1 16,0 0-1-16,0-1 1 15,0-3-1-15,0 1-1 0,0-2 0 16,0-1 1-16,0 0 0 15,0 1 1-15,0-1-2 16,0 4 1-16,0 0 1 16,0 3-1-16,0 2 1 15,0 1 13-15,0 1-8 0,0 1-4 16,0 2-2-16,0-1-1 16,0 0 0-1,0 1-1-15,0 0 0 0,0-1 0 16,0 1 2-16,0 0 1 0,0 0-1 15,0 0 0 1,0 0-8-16,0 0 1 16,0 0 4-16,0 0 3 0,0 1 1 15,0 0 2-15,0-1-3 16,0 0-1-16,0 0 1 16,0 0 1-16,0 0 0 0,0 0 1 15,0 0 0-15,0 0 0 16,0 0-2-1,0 0 0-15,0 0-1 0,0 0 1 16,0 0-1-16,0 0 1 16,0 0 2-16,0 0 2 0,0 0 16 15,0 0-10-15,0 0-7 16,0 0-2-16,0 0-1 16,0 0-1-16,0 0 0 15,0 0 1-15,0 0 0 16,0 0 0-16,0 0 2 15,0 0-2-15,0 0 2 16,0 1 0-16,0-1 9 16,0 0 2-16,0 0 0 0,0 0-5 0,0 0-5 15,0 0-3-15,0 0-1 16,0 0 0 0,0 0 1-16,0 0-1 15,0 0-1-15,0 0 2 16,0 0-1-16,0 0 1 0,0 0 0 15,0 0 0-15,0 0 1 16,0 0 1-16,0 0-1 0,0 0-1 16,0 0-1-16,0 0 2 0,0 0-2 15,0 0 2-15,0 0-2 16,0 0 2-16,0 0 0 16,0 0-2-1,0 0 1-15,0 0 0 16,0 0 0-16,0 0-2 15,0 0 1-15,0 0 0 16,0 0 1-16,0 0 0 0,0 0 1 16,0 0 1-16,0 0-1 15,0 0-2-15,0 0 2 0,0 0-2 0,0 0 0 32,0 0 1-32,0 0-1 15,0 0 1-15,0 0-2 0,0 0-4 16,0 0-37-16,0 0 21 0,0 0 16 15,0 1 4-15,0 0 2 16,0 1 1-16,0-2 0 16,0 0 0-16,0 1-1 0,0-1 1 15,0 0-2-15,0 2 1 16,0-2 0-16,0 0 0 16,0 2 0-1,0-2 2-15,0 0 12 16,0 0-3-16,0 0-3 15,0 0-3-15,0 0 1 16,0 0-2-16,0 0 3 0,0 0 5 16,0 0-2-16,0 0-6 15,0 0-3-15,0 0-2 16,0 0 1-16,0 0-5 16,2 0 0-16,2 1-59 0,2-1-44 15,-3-1-81-15,-3-8-67 0,0 0-100 16</inkml:trace>
  <inkml:trace contextRef="#ctx0" brushRef="#br0" timeOffset="48617.91">6364 6338 749 0,'8'-13'72'32,"-4"-2"-84"-32,3-5 12 15,5-7 1-15,1-7-1 0,1-7-1 16,1-5 2-1,-1-2 0-15,-1-2-1 0,-1-1 1 0,-2 3-1 16,-6 1 2-16,-2 7 0 16,-1 6 1-16,-1 10-1 15,-1 3 41 1,-2 9 50-16,0 5-18 0,1 2-44 16,-1 3-28-16,2 2-4 15,1 0-8-15,0 0 0 16,0 0-4-16,0 0 1 15,0 1 5-15,6 4 1 0,-3 0 1 16,5 3 3-16,-1 2-1 16,4 5 1-16,0 2 0 15,0 4 2-15,3 1-4 0,1 3 4 0,-1-2 4 16,-1 1-1-16,1-3 0 16,-5-3-3-16,-1-1 3 15,-2-3-2-15,-1-4-1 31,-2-2 0-31,-1-1-2 0,-2-1 4 16,0 0 1-16,0-3-1 16,0 2 1-16,-2 1-1 15,-3 0 2-15,-2 1-1 0,-1 0 1 0,-3 1 1 16,-3 0 11-16,-2-1-10 16,-3 0 0-16,0 0 3 15,-2-2 1 1,2-1-7-16,-3-2-5 15,5-2-31-15,2 0-54 16,2-9-112-16,-1-9-143 0</inkml:trace>
  <inkml:trace contextRef="#ctx0" brushRef="#br0" timeOffset="50037.82">6436 8531 904 0,'0'-5'33'0,"-4"-2"-36"15,0 5 30-15,4-1-12 16,0 3-14-16,0-1-9 0,5-1 0 16,3 1 3-16,0 1 2 0,2-3 3 15,1 2-2-15,0-1-1 31,0 0 0-31,1 1 0 16,2 0 8-16,-1 1 13 0,3 0-2 16,0-2 7-16,3 2-1 15,-1-1-5-15,2 1-2 16,2 0 6-16,1 0-9 16,3 0-8-16,-1 0-3 15,4 0-1-15,-2 0 1 0,2 1 0 16,0 2-1-16,0 0-1 15,-1-1 2-15,1 0-1 16,-5 0 2-16,0 1-1 0,-4-1-1 16,-4 0 0-16,-2 0 1 15,-3 0 3-15,-3-1 18 0,-3-1-1 16,-2 2-6 0,-1-2 2-16,-1 0 14 15,-1 0 4-15,0 0 1 0,0 0-23 16,0 0-10-1,0 0-2-15,0 0-1 0,0 0 1 0,0 0-4 16,3 0-32 0,-1 2-46-16,3 3-72 15,-4-2-126-15,-1-3-147 16</inkml:trace>
  <inkml:trace contextRef="#ctx0" brushRef="#br0" timeOffset="50816.43">7010 8186 886 0,'-14'-1'188'15,"-2"-4"-187"-15,0 2 31 16,7 3-13-16,1 0-16 15,3 0-5-15,3 0-1 0,1 0-3 16,1 0-12-16,0 0 3 16,0 5 4-16,4-4 0 15,4 5 2-15,-2-2 0 16,5 3 3-16,3 0 2 0,-1 1 2 16,4 1 4-16,1 1 8 15,4 2-3 1,4-1 11-16,3 3-10 15,2 1-5-15,5 1-3 0,-3 3 2 0,3-2-2 16,-2-1 1 0,0 2 0-16,1 0 0 15,-3 0-1-15,-4 0 2 0,-1-1-2 16,-2 0 0-16,-4 0 1 16,-2-1 0-16,-3-2 1 15,-5 0-1-15,0-2-1 16,-4-2 1-16,-2 1 0 15,-2-1 1-15,0-3-1 16,-1 3 2-16,-2-2-3 0,0 2 2 16,-2-1 0-16,-6 2 2 15,-3 1 1-15,-8 1 1 16,-5 3-2-16,-6-2-3 16,-7 2-5-16,-5 0 5 15,-2-1 1-15,-5-1-1 16,2-1 1-16,-1-1 2 0,3-5 19 15,7-2-5-15,5-1-12 16,5-3-3-16,7-1 0 0,6 0-3 16,7 0-5-1,0 0-38-15,6 0-55 0,0 0-130 16,-2-3-234-16</inkml:trace>
  <inkml:trace contextRef="#ctx0" brushRef="#br0" timeOffset="51563.81">6647 8129 1107 0,'-21'-1'13'16,"-3"-5"-41"-16,2 2 97 15,-3 4-58-15,1 0-18 16,-3 4-15-16,-4 7-15 16,-5 5-8-16,-4 7 24 15,-5 1 10-15,0 6-4 0,-6 1 10 16,2 2 6-16,-1-2 2 15,0-1-5-15,5-4 8 0,1-2 14 16,4-1 8 0,1-3 9-16,5 0-14 0,3-1-14 15,4-1-9-15,4 0-1 16,5-3 1-16,3 0-2 16,6-3 1-16,0-2 0 0,6-3-3 15,1 0-4-15,2 0-5 16,2 0 3-16,4 0 1 0,5 1-1 15,2-1 0 1,5 1 9-16,5-1 11 16,5 0 0-16,0 1-5 15,7-1 3-15,-1 0-3 16,5 0-3-16,-1 2 2 0,3-1-4 16,-1 0 3-16,-4 2-2 15,1-1 0-15,-3 1 1 16,-1-3-2-16,-6 2 0 0,2-4 1 15,-6 1 1-15,-2-2-2 16,-4-1 1-16,0 0 1 0,-3-1-2 16,-2 2 3-16,-1-2-2 15,0 3-1-15,3 2-57 16,-1 4-48-16,0-1-64 16,-6-2-121-16</inkml:trace>
  <inkml:trace contextRef="#ctx0" brushRef="#br0" timeOffset="52125.98">6505 7829 1055 0,'-14'-5'7'15,"3"0"11"-15,4 3 37 16,6 2-44 0,1 4-22-16,0 10-28 15,5 5 2-15,4 10 23 16,2 7 10-16,4 5-3 15,1 6 2-15,1 3 3 0,1 4 1 16,3 4-1 0,-4-3 4-16,4 1 1 0,0-2 4 15,2-3-2-15,2-6 4 16,0-3-3-16,1-1 3 16,4-4-2-16,-3-3-3 0,2 0-2 0,0-2 0 15,0-1 0 1,-2 2 0-16,0 0-4 15,-1 3-49-15,-3 3-73 16,-5-1-59-16,-11-6-118 0</inkml:trace>
  <inkml:trace contextRef="#ctx0" brushRef="#br0" timeOffset="52532.59">6296 9152 852 0,'-5'4'275'0,"0"-4"-339"16,3-6 69-16,5-4-21 0,11-8 7 15,7-7 7-15,4-10 1 16,7-9 7-16,7-8-2 16,0-6-3-16,1-4 4 0,2-1-5 31,1-1 6-31,-1-1-5 16,3 3 34-16,0 0-8 15,2 2-1-15,-2 1 0 16,2 2 10-16,0 1-14 15,2 4-19-15,2 1 0 0,6 2-3 16,6 0-2-16,5-3-76 16,-1-4-93-16,-5-9-222 15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57:45.354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12893 7814 1022 0,'0'0'15'16,"0"0"-8"-16,0 0-4 0,0 0 4 0,0 0-6 16,0 0-2-16,0 0-7 15,-43 118-2-15,33-55 3 0,-1 13-2 31,-6 12 3-31,-1 7 2 16,-3 9-4-16,-3 7 1 16,-2 4 3-16,0-2 4 15,5-2-2-15,-1-3 3 0,5-7-1 16,4-12 1-16,3-6 0 16,4-8 1-16,3-9-2 15,2-4 2-15,1-10-2 16,2-4 6-16,6-5-3 15,0-4-2-15,3-3 2 0,3-6-3 16,1 0 2-16,1-3-1 0,0-3 0 16,3-1 0-16,1-2 2 15,3-1-1-15,0 1 0 16,3-2 2-16,3 1 0 0,2-3 0 16,6 0 2-16,5-3 3 15,7-1-5 1,7-3-1-16,5-1 0 15,5-1-1-15,3-1 0 16,5 2-2-16,4-2 0 16,3 1 2-16,4 1-2 15,4-1-1-15,2-2 1 0,2 1 0 16,2-2 0-16,4 0 0 16,-1-1 0-16,3 0 0 15,3 2 1-15,3 1 2 16,2-1 2-16,3-2-4 0,5-2-1 15,1 1-1-15,3-5 1 16,3-2 1-16,1-2 1 0,1-1-1 0,-2 1 1 31,1 2-2-31,-4 1 2 16,-1 2-1-16,-4 1 0 0,-1 0 3 16,-1-3 2-16,-1 1 2 0,-1 1 7 15,0-3-10-15,-1-3 3 16,0-1 2-1,-1-1-5-15,-2-1 14 16,0 1 1-16,-2-1-2 16,0 3-4-16,-3 0-9 0,-3 2-3 15,-3 3 0-15,-3-1-1 16,-3 2-3-16,-2-1 3 16,-3 2-1-16,-1 0 0 15,-1 0-1-15,-1 0 2 16,-2 0-1-16,-1-2 1 15,0 0-2-15,-1 1-1 0,-3-1 2 0,-3 0 0 0,1 0-2 16,-5 2 3-16,-4-3-1 16,-3 4-1-16,-3 1 2 15,-5-1-1-15,-1 2-1 16,-4-2 2 0,-1-1-3-16,-4 1 2 15,-3-1 0-15,-1 0-1 16,-6 0 1-16,-5 1 0 0,-3 1-1 15,-8-2 2-15,-3 2-1 16,-5 0 0-16,-3-2 1 16,-3 1 1-16,-2 0-2 15,-1-1 1-15,1 0 2 16,0 0 2-16,-2 0 6 0,1 0 9 16,-2 0-10-1,1 0-6-15,0 0-3 16,0-1 0-16,-1 0-3 15,-2 1 0-15,3-8 2 0,-2 0-4 16,2-6 2-16,-4-6 0 16,0-3 0-16,1-5-1 15,-1-5-1-15,2-5 0 0,2-4 1 0,-2-6 1 16,3-6-2 0,4-9 4-16,4-7-1 15,4-7-2-15,0-5-30 16,1-4-27-16,-2 0 22 15,-1 4 40-15,-2 5 2 0,-3 5-3 16,-3 6 15-16,-1 2 12 16,0 8-6-16,-4 6 14 15,2 3-15-15,-5 6-17 0,0 4-4 16,-2 7 2-16,2 6-1 16,0 3 1-16,1 6 3 15,1 4-5-15,0 4 0 16,2 1-2-16,-1 3-1 0,1 2 1 15,0 1-8-15,1-2-2 16,-2 1 3 0,0 1 5-16,1 0 5 15,0 0-2-15,1 0 1 0,-4-1 0 16,-2 1 1-16,-5-3 4 16,-3 3-2-16,-3-2-2 0,-6-1 1 15,-3-1 5-15,-4-2-3 16,-4-2-2-16,-4 1 0 0,-4-2 0 31,-5 1-2-31,-5 1 8 0,-7 0-7 16,-4 0 1-16,-6 4-3 15,-5 0 0-15,-5 0 1 16,-2 0 0-16,-3 0 0 16,-3-1 1-16,-5 0-2 0,-1-2 4 15,-3 0-4-15,-7-2 2 16,0 0-1-16,-4 0 2 0,-2 1-4 15,-2 0 4-15,-3 2 0 16,-3 0-4 0,0 1 1-16,-4 2 3 15,-3 1-3-15,0 1 2 0,-2-1-3 0,1-1 3 16,-4 0-2-16,1-1 2 16,-3-2-1-1,1 0-2-15,-2-2 5 0,1-1-1 0,-1 1-5 16,4-4 4-16,1-2 4 15,1 2-6-15,3-3 22 16,-1 2-15-16,3 2 4 16,1 3-7-16,-2 1-1 0,1 5 0 15,1 0-1-15,-2-1-3 32,0 1-2-32,1-2 4 0,0-2-1 15,2-1 3-15,2-4-1 16,5 0 0-16,1 1 1 15,2-1-1-15,3 3 2 0,-2 2-6 16,1 5 3-16,-6 7-37 0,-6 13-71 16,-8 4-86-16,-12 1-237 15</inkml:trace>
  <inkml:trace contextRef="#ctx0" brushRef="#br0" timeOffset="3253.38">20309 8082 815 0,'-7'-12'318'15,"-3"0"-381"-15,1 1 71 16,3 6 27-1,3 3-32-15,3 2-4 16,0 0-4-16,2 3-43 16,0 6 10-16,1 8 8 0,0 9 22 15,3 11 8-15,-3 10 1 16,0 14-6 0,-2 10-6-16,0 11-3 0,-2 12-1 15,-2 3-4-15,2 4-3 16,0-1 17-16,0 0 2 0,0-8 2 15,1-6 2 1,-2-2 0-16,-2-4-2 16,1-2 4-16,-1-8-2 0,2-5 1 0,0-4-1 15,3-8 2-15,6-10-1 16,1-5 2 0,2-4 0-16,4-6 5 15,3-4 6-15,1-3-5 0,5-2 7 16,2-5 8-16,1 0 11 15,3-3 0-15,2 0-5 0,2-1-13 16,3 1-7-16,3 1-5 16,3 1 1-16,2 1-3 0,4 0-3 31,4 0 3-31,4-2-2 0,7 1 0 16,5-3-1-16,2-2-1 15,6-3-1-15,4-2 2 16,1-2 1-16,0 1 2 15,4-5 4-15,1 3 8 16,-1-4 1-16,-1 1-3 0,1 0 2 16,1 1-2-16,1 1-4 0,-5 1-4 0,5-1-1 15,0 2 0-15,4-1-5 32,1 3 4-32,5 1-3 15,3-1-1-15,3-1-1 0,2-1 3 16,2 0-2-16,2-3-1 15,-1 0 3-15,1-2-2 16,3-1 4-16,-3 0 5 16,1 0 6-16,5 0-4 15,1 1-8-15,3-2 0 0,3 1 0 16,1 0 0-16,1 1-3 0,0-2 0 16,-1 3-2-16,-3-1 2 15,-1 1 0-15,-2 2 0 16,-2-1 2-16,-4 1-2 15,-2 0 3-15,-1 1 1 16,1-2 3-16,4 0-4 0,0 1-1 16,3-6 0-16,2-1-2 15,-4 0 1-15,-4 0 3 16,-5-1 6 0,-5 2 2-16,-10 0 2 15,-8 2-2-15,-5 2-4 0,-6-2-4 16,-6 1-2-16,-3 1-1 0,-8 0-2 15,-4 1 2-15,-6 2-1 16,-4-2-2-16,-4 2 2 0,-6 0-1 16,-4 2 0-1,-4-2-12-15,-6 4-23 16,-3 3-26-16,-7 2-41 0,-8-2-73 16,-17-8-181-16</inkml:trace>
  <inkml:trace contextRef="#ctx0" brushRef="#br0" timeOffset="4686.51">20713 8140 784 0,'35'0'24'0,"5"-5"-76"16,12-3 52-16,10 0 6 15,7 0 7-15,6 1 12 0,9 4-13 16,5-3 5-16,6 1 4 15,7 1-7-15,6 0 20 0,4 0-12 16,3 1-10-16,6 2 6 16,2-1-10-16,1 1 8 15,4 1-7 1,4 0-8-16,2 0 3 0,1 0 2 16,3 0 3-16,3 1 17 15,0 1-16-15,0-2 3 0,0 0 14 16,4 0-8-16,0 0 9 0,1 0 15 15,3 0-23-15,-1 0-9 16,3-3-4 0,0 1-2-16,-1 1-3 15,0 0-1-15,-4-1-1 16,1 1 4-16,-4 1-2 0,-7 0 2 16,-3 0-2-16,-5 0-1 15,-4 0 0-15,-2 0 0 16,-2 0-2-16,-1 0 1 15,-3-4-1-15,-5-4 2 0,-7 0-3 16,-9-1 3-16,-11-1-1 16,-7 0 1-16,-9 1-1 0,-8 0 1 15,-9 1 5-15,-5 2-1 16,-5 0-5-16,-7 3 0 16,-7 3 2-16,-7-2-1 0,-6 2 0 15,-5 0 0-15,-2 0 1 16,-3 0 1-16,-2 0-2 31,0 0 0-31,-2 0 1 0,1 2-1 16,0-2 2-16,-1 0 1 15,0 0-3-15,1 0 3 16,0 0 11-16,0 0 2 0,-2 0 5 16,1 0-4-16,0 0-12 15,0 0-4-15,0 0 0 16,0 0-1-16,0 0-1 15,0 0 1-15,0 0 0 16,0 0-1-16,0 0-1 0,0 0 2 0,1 0-2 16,-1 0 2-16,0 0-1 15,0 2 0-15,-1-2 1 16,2 0 0-16,-2 0-1 16,2 0 1-16,-1 1-1 15,2 3-1-15,-2 1 3 0,4-1-3 16,1 4-1-16,0 3 2 15,2 1 0-15,-1 3-1 16,1 2 1 0,-1 4 0-16,1 1 1 15,0 6-2-15,1 6 2 0,-1 7-1 16,3 6 1 0,-4 8-1-16,2 9 2 0,-5 6-3 15,-1 8 2-15,0 1-1 0,-4 3-1 16,2-2 2-16,-4-3-3 0,3-5 2 15,-1-7 2-15,1-2-2 16,-1-6-1-16,-1-2 1 16,-1-1 1-1,-1 0-2-15,-6 3-32 16,-3 2-51-16,-6 3-36 0,-5 3-22 16,-4 6-52-16,-4-2-77 0,-3-6-217 15</inkml:trace>
  <inkml:trace contextRef="#ctx0" brushRef="#br0" timeOffset="11894.45">15864 9663 938 0,'-10'-17'-21'0,"0"3"35"0,8 4 56 16,1 7-50-16,1 4-20 15,0 7-14-15,2 11-75 16,4 10 55-16,-1 14 32 15,-1 12-26-15,0 7-11 0,-1 9 21 16,-1 3 14-16,1-3 2 16,1-1 1-16,1-9 2 15,1-6-1 1,1-8 1-16,0-6-1 0,-1-5 3 16,1-2 2-16,-3 3 5 15,0 1 17-15,-1 2-4 16,1 2-7-16,1-1-12 15,2 0-3-15,1-2 0 16,0-3 0-16,2-4 0 0,0-5-1 16,-1-3 1-16,1-6-1 15,1-4 2-15,-1-3 8 0,2-1 22 16,4-5 5-16,3 1-8 16,-1-1-7-16,5 0-10 15,4 0-5-15,2-1 0 16,3 3-6-16,6-1 0 15,4-1 0-15,6 0-1 0,5 0-1 16,4-1-1-16,4 0 4 0,1-2-4 16,2 1 0-16,1-3 2 15,-1 1-1-15,0 1 4 16,0-1 0-16,1-1-4 16,1 0 2-16,3 2 6 15,6-1 4-15,0 1-4 0,7-2-3 16,3 4-2-1,1 0-1-15,1-1 1 16,0 3-1-16,0-3 0 16,-1 1-1-16,-2 0 2 15,1 0 1-15,2-1 15 16,0 0-2-16,-1-3 10 0,-3 1-4 16,3 1-15-16,-2 0 0 15,1 2-4-15,-1-1 0 16,5 1-4-16,0 1 3 0,1-3-1 15,0 2 1 1,0-2 1-16,0 1-4 16,0-2 2-16,-1-1 0 0,-3 1 2 15,1 0-2-15,-1-1 1 16,-4 3 10-16,-2 0 6 16,-1 0-8-16,-2 1-7 15,1-1 5-15,-2 1 6 16,3 0-10-16,-3 1 1 0,2-1-7 0,-1 1 2 15,2 0 0-15,-1-1-1 16,-2-1 3-16,0-1-3 0,-3-2 1 31,-5 1-3-31,-5 1 4 16,-4-3 0-16,-4 0-2 0,-7 0 2 16,0 1 2-16,-4-2 1 15,-1 2 0-15,-3 0-2 16,-2 0-1-16,-3 0 0 15,2-1 0-15,-5 1 0 16,-1 0 0-16,0 1 1 16,-3-1-1-16,-3 0-2 0,-2 2 0 15,-5-2 1-15,-5 0-2 0,-5 0 2 16,-2 1-1-16,-4-1 3 16,-2 1-2-16,2-1 5 15,-2 0 15-15,0 0 7 16,-1 0-4-16,1 0-7 15,-1 0-4-15,1-1-10 16,0 1-1-16,0-1-1 16,0 1 1-16,0-2-2 15,-2-1-2-15,2-4 1 16,-2-1 0-16,2-5-1 0,0-4 0 16,2-6 1-16,-1-5-1 15,4-7 0-15,2-6 1 16,1-5-1-16,2-3 0 15,1-2 2-15,-1-1 3 16,1-2-2-16,0-1 1 0,1-1-2 16,1-3 0-16,-1 1 0 15,1 0-3-15,-2 3-4 16,0 2 9-16,-1 4 0 16,-1 2-1-16,0 2 0 15,2 2 2-15,1-1-3 0,0 2 1 16,2 3-1-16,-2 2 2 15,1 3-1-15,-2 2 0 16,-2 6 0-16,0 4 1 16,-4 5-2-16,-2 3 1 0,-1 5 2 15,-1 3-1-15,-1 3 0 16,2 1-1-16,-2 1 0 16,-1 1-1-16,1-3 1 15,-1 2-1-15,1 1-1 16,0 0 2-16,-2 0 3 15,2 0 4-15,-2 0-3 0,0-1 0 16,0 1-2-16,-5-1-2 0,-1-2 0 16,-2 1 0-16,-3 2-1 15,-2-2 0-15,-2-1 2 16,-4 0-2 0,-3-1 1-16,-2 0 1 15,-1 1-1-15,-3 0 0 0,-2 1-1 16,1 0 3-16,-2 2-2 0,-2 0-1 15,-2-3 1-15,-1 3 0 16,-3 0 1-16,0 2-2 16,-1-4 2-16,-1 0-4 15,-2 2 5-15,-2-3-3 0,2 1 1 16,-2-2 1-16,-2 1-2 16,-3-1 1-16,-2 3 0 15,-1 0 2-15,-3 0-3 16,1 1 0-16,-4-2 2 0,2 2 0 15,0-1 0-15,-1-1-1 16,-1 1-1-16,0 1 0 0,0-4 4 31,-1-1-6-31,-2 4 3 16,1-1 3-16,-2 2-5 0,2-2 2 16,-3 1 0-16,3 0 0 15,-2 1 3-15,1-1-6 16,-1-1 4-16,-1 2-3 15,1 0 4-15,-2 2-2 16,-2-2 1-16,1 2-3 16,0-1 2-16,-1 3 0 0,-1-1 1 15,-1 1 1-15,3-1-3 16,1-1 0-16,1-1 2 0,1 1-1 16,0-3 1-16,1 0 0 15,1 1 3-15,-1-1-3 16,0 3 3-16,1 0-3 15,-1 0-1-15,-1 3 1 0,1 2-2 16,-2-2 1-16,0 2-2 16,2-2 2-16,-3-1 1 15,1 0-2-15,0-2 2 0,0 1 2 16,-3-5-2-16,-1 0-1 16,-1 2 14-16,-1-2-6 15,-2-1 11-15,-2 2-18 0,-3 0 3 31,-1 3-4-31,-3 7 0 16,-3 0-1-16,-2 4-1 0,1 2 2 16,-1 0-2-16,-3 2-8 0,1 2 6 15,-1 1-17-15,-2 2-12 16,-4 9-15-16,-4 3-60 16,-3 8-116-16,-8-5-40 15,-5-9-185-15</inkml:trace>
  <inkml:trace contextRef="#ctx0" brushRef="#br0" timeOffset="26477.67">6665 11550 1124 0,'0'0'0'0,"0"0"-37"31,0 0 0-31,0 0 26 0,0 0 0 16,0 0-40-16,0 0-11 15,15 264 9-15,-13-185 5 0,-2 8 7 16,0 7 38 0,-4 9 1-16,-9 5 6 0,0 3-1 15,0 3-2-15,-1 0-2 16,4-3 8-16,4-3 24 15,6-4 5-15,0-3-13 0,4-4-7 16,7-5-4-16,3-4 1 16,2-6-8-16,4-10 0 0,3-5-5 15,4-8 0-15,3-6-5 16,5-3 6 0,-1-6 0-16,3 0 0 15,0-4 0-15,3-2-1 16,1-1 10-16,3-3-3 0,4-4-5 0,1 0 13 15,6-3 10 1,1-2-17-16,5-4 0 16,4-2 16-16,5-3-14 15,7-3-2-15,3-5-1 16,7-2-1-16,5-3-3 0,4-1 0 16,0-2 0-1,5 2 2-15,-4-2-3 0,0 1 1 16,-1-1-1-16,-1 4 3 15,-2 2 2-15,-2 1 2 0,0 2 15 16,2-1-4-16,-1-2-6 16,3-1-5-16,2-2 0 15,7-1 2-15,-2 0 6 16,0-4-9-16,2 0-4 0,1 1 0 16,-5 1-2-1,-3 1 1-15,0 0-2 16,-4 3 0-16,-5 2-1 0,-3-1 1 0,-1 1-1 15,-2-2 4-15,-2-1 1 16,2-2 3 0,1-2 2-16,3-4 3 15,0-4 2-15,1 0-10 0,1-2-4 16,-4 0 1-16,-5 0-1 16,-7 3-1-16,-4 0 1 0,-12 3-1 15,-6 2 1-15,-10 3-2 16,-5 0 0-16,-9 2 1 0,-4-1-1 31,-3 3 0-31,-6-1 0 16,-2 0 3-16,-2-1 0 0,-2-1 16 15,-1 1-5-15,-2-1-8 16,1 0-2-16,0 0-3 0,-1 1 0 0,-1-1 0 16,-1 0-1-16,-1 1 1 31,0-2 1-31,0 0 1 0,-1 0 1 15,1-1 2-15,-1 0 1 16,1-5 0-16,1-6 1 16,2-4-2-16,1-9-2 0,3-7-2 0,1-10-1 15,1-6 1-15,3-8 0 16,2-8-1 0,3-7 1-16,4-5-1 15,-1-5 0-15,3-2 1 16,2-3-1-16,0-4-1 15,-2-3 1-15,3-5 0 0,0-3 0 0,1-4 1 16,0-1 0-16,3 0-3 16,-2 0 1-16,0 1 1 15,-2 2 1-15,-2-2-1 16,-1 2 5-16,-1-1-7 0,-2 6 1 31,-1 4 4-31,-1 8-6 0,-2 6 4 16,-5 12-1-16,-4 11 3 15,-3 9-2-15,-5 11 6 0,0 8 9 16,-7 8-2-16,-4 6-9 16,-4 3-12-16,-2 2-2 15,-4 0-1 1,-4 2 7-16,-6 1 1 0,-3-2 2 16,-3 1 1-16,-6 0 0 15,-4 2 5-15,-2 0-2 16,-5 1 1-16,-5 3-1 15,-7 0-3-15,-4 2 3 16,-3 0 2-16,-5 4-11 0,-5 0 12 16,-3 1-5-16,-2 1 2 15,-4-2-1-15,-6 3-3 16,-2-1 0-16,-5-2 1 16,-1 0 1-16,-4-1 0 15,1-3-3-15,-5 3 4 0,-1-5 0 16,-2 1 0-16,-2 0 5 15,0-2-2-15,-2 1-2 16,-1-1 0-16,-2-2 1 0,1-2 6 16,-2 1-7-16,-1-2 14 15,-1-1-3-15,5 1 12 16,-4-2-10-16,2 0-6 0,1-1-7 16,0 1-1-16,0 1-3 15,-7 2 1-15,3 1-2 16,-4 2-1-16,-1 4-8 0,-5 4-18 15,-2 5-16-15,0 4-30 16,-2 3-20 0,-3 4-62-16,-2-3-38 15,-10-5-115-15</inkml:trace>
  <inkml:trace contextRef="#ctx0" brushRef="#br0" timeOffset="71116.29">7856 7331 504 0,'-5'-3'3'0,"2"-4"5"0,2 0 1 32,1 0-2-32,0-3-4 0,0-1-1 15,0-1 8-15,-2-3 6 16,-3 2-2-16,-1-4 12 15,-3 3 13-15,-2 1 20 16,-3 0-10-16,0 4-7 0,-3 3 4 16,1 2 3-16,-2 4-19 0,-1 5-19 15,0 10-6-15,-1 7-5 16,2 2 2-16,2 6-2 16,5-1 0-16,7 0-2 0,2-1 1 15,2-2-3-15,9-1 2 16,2 0 0-16,6-1 0 15,1-2 2-15,3-2 1 0,4 0 0 16,2-3 0-16,1-3 0 31,0-2-1-31,1-4 1 16,-3-3-1-16,-1-5-1 16,-1 0 3-16,-4-6 0 0,0-8 2 15,-2-6 2-15,-4-6 3 0,2-6 1 16,-4-4-5-16,-2-4-3 0,-5 0-1 15,-5-2 0-15,-2 5 0 32,-10 0 2-32,-6 6 3 0,-6 6 0 15,-6 4 8-15,-4 7 13 16,1 6-20-16,-4 8-3 16,2 0-4-16,1 13 2 15,5 5-1-15,6 3-2 16,3 3-1-16,4-2 0 0,5-1 0 15,6-1 0-15,1-3-2 16,2 0 1-16,2-2 2 0,0 1 1 16,6 0 0-1,-1 1 1-15,3-2 0 0,1 0-2 16,3-1 1-16,1-3-1 16,3-2-2-16,4-2-1 15,-2-6 2-15,1-1 0 16,1-3 2-16,-3-5-1 15,2-6 1-15,-3-3 0 0,-2-5 0 16,-7 0-1-16,-2-2 2 0,-5 1 1 16,-3-1-1-1,-6 5 2-15,-11 1 0 16,-1 5 0-16,-4 4 3 16,-3 8 3-16,-6 1 1 0,3 10-7 15,1 3-1-15,2 5-1 16,2-2-1-16,5 1-1 15,2 0 1-15,4-3-1 0,3-1 1 16,2-5 0-16,4-2 0 16,3 0 0-16,1-3 0 0,2-2-1 15,0 2 0-15,2-2 0 16,1 1 1 0,3 2 0-16,2-1 1 15,4-2 1-15,-1 1 1 16,3 2-1-16,1-4 0 0,1 3 1 15,0-3-3-15,6 1-1 16,-3-1 2-16,0 0-2 16,2 0 2-16,1 0-1 15,-2 0 1-15,0 0-1 16,-1 0 1-16,0 0-1 16,1 0 1-16,-2 0 0 0,3 0 0 15,1 0 2-15,3 0 15 16,-2 0 3-16,2 0-13 0,2-3-5 0,0 2-1 31,1-2 0-31,2 0-1 0,1 2 1 16,-2-2-3-16,0 0 2 15,1 0-2-15,1 0 2 16,0-1 0-16,-2 0-1 16,-1 3 1-16,-1-2 2 15,0 2 6-15,-3 0 4 16,3 1-9-16,-1 0 0 0,1 0-3 15,2 2 1-15,-1 1-1 0,3-2 0 16,1 3-2-16,2-2 1 16,-1-1 1-16,1-1 0 0,-1 0-2 15,0 0 2-15,-1-3-1 16,0-1 3-16,-1-2 4 16,0 0 15-1,2-1-7-15,-3 0-7 0,1 1 0 0,0 1-4 16,0-1-3-16,-1 2 0 31,3 0-1-31,0-2 0 16,0-1 0-16,0 1 0 0,0-1 0 15,0 1 0-15,-4 0 2 0,-2 1-2 0,-2-2 0 16,-3 1 0 0,-8 2 1-16,0 0 0 15,-4 2 0-15,-3 0 3 16,-2 0 19-16,1 1-10 15,-2 1-2-15,-1-2-6 16,-1 1-4-16,2 1 0 16,-3 0-1-16,1-3 0 15,0 3 1-15,0-1-1 16,0 0 0-16,-2 1 0 0,1-2 0 0,0 2 0 16,1 0 0-16,-2 0 1 15,0 0 0 1,0 0-1-16,0 0-3 15,0 0-1-15,0 0-17 16,0-3-4-16,0 0 0 0,0 0 0 16,0-2-10-16,-2 0-21 15,2-3-23-15,0 1-54 0,0-4-82 0,-1-1-124 16</inkml:trace>
  <inkml:trace contextRef="#ctx0" brushRef="#br0" timeOffset="71647.79">9334 7061 1012 0,'-11'-8'63'16,"-3"-5"-5"-16,9 4 27 15,-1 4-51-15,3-1-31 16,2 3-2-16,1 2-5 0,0-1-6 15,2 1-8 1,4 1 3-16,3 0 9 0,3 0 1 16,3 0-1-16,7 1 4 15,-1 2 0-15,2 1 0 16,3 2 2-16,1-2-1 16,-1 1 0-16,-2 0 1 0,-2 1 0 15,-3 0 1-15,-3 0 0 16,-3 0-1-16,-3 0 3 0,0 1-1 15,-1-1 0-15,-3-2 0 16,1 3 1-16,-4-1-1 16,2 0-2-16,-2 2 2 15,-2 2 0-15,-1 3 1 0,0 1 0 16,-6 5 1 0,-4 1-2-16,-3 5-1 15,-3 2 0-15,-1-2-1 16,0-2 3-16,2 0-3 0,-3-6 0 0,9-4 2 15,-1-5-2-15,6 1 0 16,0-6-1-16,2 0 0 16,2-2-2-1,0-1-3-15,0 0-1 16,2 0-3-16,3-3-2 0,3-6-44 16,2-12-51-16,0-12-75 0,-1-13-144 15</inkml:trace>
  <inkml:trace contextRef="#ctx0" brushRef="#br0" timeOffset="72003.49">9499 6879 847 0,'-15'-14'65'0,"0"1"20"0,3 3 20 16,4 6-30 0,4 0-59-16,3 4-16 0,1 4-7 15,1 5-44-15,4 6 20 16,3 5 29-16,3 4 2 0,-1 5 0 15,2 1 1-15,1 5 0 16,-2 1-2 0,1 2 3-16,0-1-3 15,-5-2 3-15,0-2-3 16,-1-3 3-16,2-6-1 16,-4-4-1-16,0-3 3 0,0-3-4 15,-3-2 6-15,1-4-3 16,-2-1-1-16,1-3 0 0,-1-1-1 0,0-1 1 15,0-2 1-15,0 0 3 32,0 0 32-32,0-3-24 0,0-4-15 15,1-3-18-15,2-7-109 0,2-2-77 16,0-5-7-16,-2-3-108 16</inkml:trace>
  <inkml:trace contextRef="#ctx0" brushRef="#br0" timeOffset="75103.67">9256 5195 892 0,'-5'-10'32'0,"-2"3"3"0,2 1 20 15,3 2-33-15,1 4-20 16,1-4-1-16,-1 4-2 16,1 0-1-16,0 0-8 15,0 4-21-15,1 3 13 0,3 3 15 0,-1 7 3 32,2 1 0-32,-3 2 1 15,-2 4 1-15,1 1 0 0,-1 0-1 16,0 1 0-16,0 1 1 15,0 1 1-15,0 2-2 16,-1 0 0-16,1 1 1 16,0 3-1-16,0 0-1 0,0 9 1 15,0 4 1-15,0 5-2 16,0 7 1-16,1 7-2 16,0 5 3-16,0 3-3 15,-1 3 0-15,0-5 3 16,0-1-3-16,0-4 0 15,0-6 2-15,-2-7 0 0,-1-4-1 0,-1-5 0 16,-1-5 1-16,1-5-1 16,-4-6 0-16,2-5 1 15,0-1-1-15,1-9 1 16,1-1-1-16,0-5 0 0,2-1 0 16,1-5 1-1,0-1-1-15,1-1 2 16,-1 0-3-16,0-1-4 0,1-10-15 15,-1-8-88-15,1-5-55 0,-7-5-60 16,2-3-67-16</inkml:trace>
  <inkml:trace contextRef="#ctx0" brushRef="#br0" timeOffset="75503.33">9091 6318 800 0,'-5'-3'136'0,"-4"-2"-127"0,4 2 38 16,-3 2-5-16,5 1-33 15,2 0-11 1,1 5 0-16,0 8-14 0,3 6-1 16,6 6 14-16,-2 9 5 0,2 5-1 15,1 6-2-15,-2 2 1 16,-2 4 1-16,-2 1-2 15,-2 0 2-15,0 0-1 16,0-6 1-16,1-5-1 0,0-7 2 16,2-7-1-16,1-9-1 31,-1-6 2-31,3-5-2 16,-2-2 1-16,4-3 1 0,-2-2-2 15,4-6 3-15,2-7-1 16,2-5 0-16,3-13-1 15,3-12 0-15,1-10-3 16,3-9 3-16,0-13-2 16,0-2-1-16,-3 2 2 0,-2 7-28 15,-2 7-14-15,-5 15-7 16,-2 12 11-16,-5 13-26 0,-5 11-66 16,-2 9-120-16</inkml:trace>
  <inkml:trace contextRef="#ctx0" brushRef="#br0" timeOffset="76165.22">9313 7422 837 0,'0'-2'149'16,"-5"-2"-144"-16,1 1 28 15,0 2-18-15,3 0-9 16,0 1-4-16,1 1-2 0,0 11-2 16,0 9-8-16,0 11 5 15,0 12 6-15,0 13 1 0,0 11-1 16,0 6 0-16,-1 3-1 16,-2 0 1-16,0 1 0 15,-2-2 0-15,-1 0 2 0,1-3-1 16,-1 0 2-16,1-2 0 15,1-4 4-15,0-3-1 16,1-5-1-16,1-5-5 16,2-6-1-16,0-5-1 15,0-9-3-15,1-6 1 0,0-9-4 16,2-6-47-16,-3-7-13 16,1-6-14-16,0-5 10 15,-1-13-17-15,0-9-52 16,-1-9-96-16</inkml:trace>
  <inkml:trace contextRef="#ctx0" brushRef="#br0" timeOffset="76804.6">9169 7853 674 0,'-9'-8'29'0,"1"-1"68"15,3 2-9-15,0 2-35 16,4-2-33-16,0 0-4 16,1-4-9-16,2-5-7 0,8-7-2 15,6-8 1 1,0-9 1-16,6-8-1 0,0-3 1 15,1-1-1 1,-2 0-4-16,-2 5-13 0,-5 3 2 0,-5 7 9 16,-2 7 4-16,-4 8 4 15,-2 6 1-15,-1 7 33 0,0 5 20 16,0 4-22 0,0 0-23-16,0 0-10 0,1 6-6 15,6 6-4 1,4 10 9-16,6 5 5 15,4 7-2-15,4 8-1 16,3 3 0-16,2 1-1 16,1 0-1-16,-2-1 0 0,-4-2-2 15,0-5-22-15,-4 1 16 16,-2-4-2-16,-4-4 1 16,-3-4 7-16,-4-2 3 0,-2-6 2 15,-4-6-2-15,-2 0 0 16,0-6 1-16,-6-4 2 15,-4 0 5-15,-3-1 27 0,-7 0-11 16,-6-1-15 0,-5 0-6-16,-9 1-2 0,-5 1 1 15,-4 3-2 1,-3 1 8-16,-1 3-1 0,2 3-9 0,2 2-4 16,7 4-69-1,4-1-81-15,3-4-100 16,0-8-224-16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2767" units="cm"/>
          <inkml:channel name="Y" type="integer" max="32767" units="cm"/>
          <inkml:channel name="F" type="integer" max="2047" units="deg"/>
          <inkml:channel name="T" type="integer" max="2.14748E9" units="dev"/>
        </inkml:traceFormat>
        <inkml:channelProperties>
          <inkml:channelProperty channel="X" name="resolution" value="683.78546" units="1/cm"/>
          <inkml:channelProperty channel="Y" name="resolution" value="1207.77734" units="1/cm"/>
          <inkml:channelProperty channel="F" name="resolution" value="5.68611" units="1/deg"/>
          <inkml:channelProperty channel="T" name="resolution" value="1" units="1/dev"/>
        </inkml:channelProperties>
      </inkml:inkSource>
      <inkml:timestamp xml:id="ts0" timeString="2020-06-30T17:59:38.41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24733 6494 285 0,'0'-5'223'0,"0"-7"-219"16,1 0 13-16,1-4 13 15,-1 0-13-15,1 1-4 16,-2-3 12-16,-2 3-2 0,2 1-13 15,-4 2-6-15,-2 0-3 0,1 3 0 16,-1 1 2 0,-2 1 28-16,2 4 0 0,0 0-16 15,1 1-6 1,-1 1-7-16,1 1 0 16,0 0-3-16,-1 3-2 15,1 7-1-15,-2 1 3 16,-2 8 1-16,1 2 0 0,-1 5-1 15,3 2 1-15,0-1 0 16,1-2 0-16,4-3 0 16,0-2-1-16,1-6 0 0,3-1-1 15,3-5 1 1,1-1-1-16,-1-2 2 0,-1-1 0 16,0-4 4-16,3 0 12 0,0-4 7 15,2-5-6 1,1-8-11-16,1-4-12 15,-1-3 4-15,-4-2-22 0,-1 2 6 0,-5 3 16 16,-6 5 15 0,-4 3 10-16,-4 6-20 15,-3 0-2-15,1 3 12 0,-1 2 13 0,3 2-8 32,1 0-11-32,1 6-3 15,2 1-1-15,-2 2-2 0,6 5-1 0,0 0-1 16,1 3-2-16,3 0 2 15,0 0 1 1,1-1-1-16,5 0 1 16,0-3-1-16,1-1 2 0,2-4-2 15,-2-2-2 1,0-3-8-16,0-3-13 16,-1-1 3-16,3-12 0 0,0-7-4 15,1-7-18-15,-1-3-50 0,0-3-10 16,-6 2 62-1,0 7 54-15,-5 6 96 16,-6 5 35-16,0 7-27 0,-1 3-15 16,2 3-44-16,-2 0-42 15,4 7-14-15,-1 5-8 16,3 5-29-16,0 4-5 16,0 5 10-16,4 2-16 0,0 0 16 0,8-1 7 15,1-2 14-15,3-4-1 16,5-1 6-1,2-5 5-15,3-3-5 0,1-3-12 16,-1-5-26 0,-5-4 10-16,0 0 18 15,-7-1 12-15,-3-2 3 0,-2-1 14 0,-3 2 39 16,-2 0 21 0,-1 1 15-16,-1-2-21 15,0 0-26-15,-1 2-7 0,0 1-11 0,1-1-21 16,2 0-5-16,-1 1-8 15,1 0-8-15,0 0-2 16,-2 0 7 0,2 0 7-16,0 0 4 15,-2 0 1-15,2 0 0 16,2 0 3-16,-2 0-3 16,0 0 1-16,1 0 4 15,-1 0 8-15,0 0-5 0,-1 0-5 16,1 0-1-16,0 0-1 15,0 0 4-15,0 0 5 16,0 0 5-16,2 0-1 16,-2 0-7-16,0 0-4 15,0 0-2-15,0 0 0 0,0 0 0 0,-2 0-1 0,2 0 1 16,0 0-1-16,0 0 4 16,0 0 8-16,0 0 3 15,0 0-1-15,0 0-5 16,0 0-1-16,0 0-5 15,0 0-3-15,0 0 0 16,1 0 0 0,-2 0 0-16,1 0 0 15,-2 0-1-15,4 0 1 16,-2 0 1-16,0 0-1 0,0 0 0 16,1 0 1-16,0 0-1 15,-1 0 1-15,-1 0 1 16,1 0 0-16,0 0-1 0,0 0-1 15,0 0 0-15,1 0 1 16,-1 0-2-16,-1 0 2 16,1 0-1-16,0 0 0 15,0 0 0-15,-1 0 0 0,1 0 2 16,0 0-1-16,0 0-1 16,0 0 3-16,0 0 14 0,0 0 2 15,0 0-4-15,-2 0-4 16,2 0-6-16,-1 0-2 15,0 0-2-15,0 0-2 16,0 0 2 0,-1 0-1-16,2 0-1 15,-4 0 1-15,0 1-1 16,-1 0 1-16,-1-1 2 16,0 1-2-16,-2-1 1 0,-2 0-1 0,1 2 0 15,-1-1 0-15,-3 2-1 16,-2-3-2-16,-1 3-8 15,-4 1-2-15,-3 0-8 16,-4 2-10-16,-3 1 11 0,-2 0-12 16,0 0 13-16,2-1 19 15,-3 0 1-15,1-4 3 0,-1 1-2 16,-5-2 3-16,-1 0-5 16,-3 1 2-16,1 0-3 31,-1-2 3-31,3 1-1 0,1-1-1 15,0 0 5-15,-1 0 4 0,-2 0-6 0,-1 0-3 32,-4 0-2-32,1 2 3 15,-2 2-3-15,0-1-7 16,0 0 4-16,1 1 1 0,2-2 5 16,1 0-2-16,1 0 3 15,3-1 2-15,2-1 0 16,1 0-5-16,1 0 1 15,0 0 1-15,-2 0-2 16,2-4 1-16,0 1 0 0,0 0 0 16,1-1 6-16,1 1 6 15,2 0 0-15,2 0-4 16,1 0-4-16,4 1-4 16,3 0 1-16,4 0-1 15,3 1 0-15,4 1 0 0,4-1-1 16,1 1 1-16,1-1-2 15,2 1-2-15,1-1-2 16,-1 1 2-16,2 0 3 16,-1-1-2-16,1 1 2 0,-2 0 2 0,2 0 2 15,1 0-1 1,-1 0-4-16,1 0-3 0,-1 0 4 0,0 0-1 16,0 0 1-16,-1 0 2 31,1 0-2-31,0 0 1 0,1 0 2 15,-2 0-2-15,1 0 0 16,0 0-2-16,0 0 3 16,0 0-1-16,0 0-3 15,0 0-18-15,0 0 6 0,0 0 12 16,-1 0 4-16,0 0-2 16,1 0 3-16,0 0-2 0,0 0 0 15,0 0 0-15,0 0-3 16,1 0-24-1,0-4-18-15,0-1-19 16,3-3-52-16,2-5 12 16,0 0 30-16,-1-1 1 0,-2-1 61 0,-2 5 20 15,0 1 66-15,-2 1 16 16,-2 2-20-16,-2-1-14 16,1 1-3-16,1 0-20 15,-1 1-12-15,2 0-2 16,-2 1 12-16,1 3 8 0,1-2-3 15,0 2-10 1,-1-1-7-16,1 1-6 16,0 1-3-16,2-2 0 15,-1 2-9-15,0 0-5 0,0 0-2 16,0 0 1 0,1 0 1-16,1 0 5 0,-1 0-1 15,0 0 4-15,0 0 5 16,0 0 4-16,0 0 2 0,-1 0-3 15,2 0-4-15,-2 0-2 0,2 0-2 16,-1 0 0-16,0 0 3 16,0 0-1-16,0 0-3 15,0 0-2 1,0 0-2-16,0 0 1 16,0 0 0-16,0 0-1 15,1 0 2-15,-1 0 0 0,1 0 0 16,-1 0 1-16,1 0 0 0,-1 0-1 0,0 0 1 15,0 0-1-15,0 2 0 32,0-2-1-32,0 0 0 0,1 1 0 15,0 2 1 1,-1-3-1-16,0 1-1 0,0 1 2 0,1-1 0 16,-1 1-1-16,0-1 1 15,1 2 0-15,-1 0-1 0,0-2 0 16,0 2 1-16,2 0 0 31,-2 1-2-31,1 2 2 16,0 0-1-16,0 1 1 0,0 4-1 15,1-1 0-15,-2 1 2 16,2 2-3-16,1 3 1 16,-1-2-1-16,1 3 2 0,-1-1-2 0,0 3 2 15,-1 1 0-15,1 1-2 16,-1 1 2-1,0 2-2-15,1 0 1 16,-1 3 0-16,0 0-1 0,1 2 4 16,0 2-4-1,-1 0 0-15,1 3 1 0,0 2 1 16,-2 1 0-16,1 2-2 16,-1 1 3-16,1 3-4 15,-1 1 2-15,-2 0 1 16,0 3-1-16,2 2 2 15,-4 4-4-15,1-2 4 16,-1 2-4-16,0 1 4 0,1-3-2 16,2-3-1-16,1-5 0 0,-1-2 2 0,3 0-1 31,-1-6-1-31,3 0-1 16,0-5 4-16,0-1-4 15,-1-3 1-15,1-2 3 0,0-3-2 16,-2-1 1-16,-1-3-1 15,1 0-1-15,0-3 1 16,-1-2 2-16,0-4-4 16,0-1 4-16,-1-2-4 15,1-1 1-15,0-4-1 0,-1 1 0 16,0-1-6-16,0 0-12 16,0 0-7-16,0 0-5 0,2-1-16 15,-2-6-27 1,6-9-21-16,2-7-20 15,4-12-3-15,0-9-25 0,1-6-85 0,-4-2-33 16</inkml:trace>
  <inkml:trace contextRef="#ctx0" brushRef="#br0" timeOffset="488.03">22939 7628 499 0,'-7'0'472'0,"2"0"-425"16,0 0-41-16,2-2 26 0,0 2-11 15,1 0-21-15,0 0-4 0,1 2-25 16,-1 5-25-16,0 6-1 16,-2 2 22-1,0 4 28-15,-2 3 4 16,1 1 0-16,-1 1 2 0,2-1 1 16,-1-2-1-16,1 1 0 15,-1 0 8-15,1 0 4 16,2 3-1-1,-2-2 4-15,1 3 2 0,1-4-4 16,0 1-4-16,0-5 0 16,0-2-2-16,2-3-7 15,-1 0 0-15,1-6 0 16,-2-1-1-16,3-1 1 16,-1-2-1-16,1 0 0 0,0-3 0 15,-1 1-2-15,2-1-2 16,-1 0-2-16,4 0-11 15,4-4-9-15,3-6 8 16,3-3 23-16,1-4 4 0,-1 2 1 16,-1-1-7-16,-3 2 8 15,-2 2 0-15,2 4-6 16,-2-1-5-16,2 1 2 0,2-1-3 0,2-2-10 16,4-8-24-16,4-9-50 15,0-8-126-15,-1-10-208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>
            <a:extLst>
              <a:ext uri="{FF2B5EF4-FFF2-40B4-BE49-F238E27FC236}">
                <a16:creationId xmlns:a16="http://schemas.microsoft.com/office/drawing/2014/main" id="{1EFB327F-EEF7-F449-9713-E91AD1B5FFE5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46150" y="4862513"/>
            <a:ext cx="5207000" cy="46037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vert="horz" wrap="square" lIns="95647" tIns="46985" rIns="95647" bIns="46985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notes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00355" name="Rectangle 3">
            <a:extLst>
              <a:ext uri="{FF2B5EF4-FFF2-40B4-BE49-F238E27FC236}">
                <a16:creationId xmlns:a16="http://schemas.microsoft.com/office/drawing/2014/main" id="{66A211E3-0B5C-544A-AA12-CFEC3DD1D679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52400" y="774700"/>
            <a:ext cx="6794500" cy="38227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7792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jpeg"/><Relationship Id="rId4" Type="http://schemas.openxmlformats.org/officeDocument/2006/relationships/image" Target="../media/image3.png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1"/>
          </p:nvPr>
        </p:nvSpPr>
        <p:spPr>
          <a:xfrm>
            <a:off x="539496" y="757467"/>
            <a:ext cx="11106935" cy="562871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922811788"/>
      </p:ext>
    </p:extLst>
  </p:cSld>
  <p:clrMapOvr>
    <a:masterClrMapping/>
  </p:clrMapOvr>
  <p:hf hd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Text and 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539496" y="740650"/>
            <a:ext cx="5454903" cy="555399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hart Placeholder 3"/>
          <p:cNvSpPr>
            <a:spLocks noGrp="1"/>
          </p:cNvSpPr>
          <p:nvPr>
            <p:ph type="chart" sz="half" idx="2"/>
          </p:nvPr>
        </p:nvSpPr>
        <p:spPr>
          <a:xfrm>
            <a:off x="6197600" y="740650"/>
            <a:ext cx="5448831" cy="5553996"/>
          </a:xfrm>
        </p:spPr>
        <p:txBody>
          <a:bodyPr/>
          <a:lstStyle/>
          <a:p>
            <a:pPr lvl="0"/>
            <a:r>
              <a:rPr lang="en-US" noProof="0"/>
              <a:t>Click icon to add chart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7DCCC4F-C3BD-4F4F-AEF2-CF67A21BD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44241907"/>
      </p:ext>
    </p:extLst>
  </p:cSld>
  <p:clrMapOvr>
    <a:masterClrMapping/>
  </p:clrMapOvr>
  <p:hf hd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0236884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8D7BEF-D8A7-764E-A0A9-41F1F43A2C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6380115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6639229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_no_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3ABCCD3C-8003-C14B-84F5-2CD068C5288D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73033C4E-5CAF-4C49-A0B6-04D837C33436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22721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no_footer_header_bod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3DF0B94E-6AD4-754A-BAA9-490CDE9D29E9}"/>
              </a:ext>
            </a:extLst>
          </p:cNvPr>
          <p:cNvSpPr/>
          <p:nvPr userDrawn="1"/>
        </p:nvSpPr>
        <p:spPr>
          <a:xfrm>
            <a:off x="-1059" y="6347780"/>
            <a:ext cx="12193059" cy="5102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4A7D22-D22B-5C4E-8F67-B6D96EB690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41121" y="-27450"/>
            <a:ext cx="11108964" cy="723331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4">
            <a:extLst>
              <a:ext uri="{FF2B5EF4-FFF2-40B4-BE49-F238E27FC236}">
                <a16:creationId xmlns:a16="http://schemas.microsoft.com/office/drawing/2014/main" id="{D84FBA97-B8FC-9D48-BC8E-4532FC3153F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1121" y="757467"/>
            <a:ext cx="11108964" cy="593595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567C624-039F-D44C-9687-14F7E45A0D6B}"/>
              </a:ext>
            </a:extLst>
          </p:cNvPr>
          <p:cNvSpPr/>
          <p:nvPr userDrawn="1"/>
        </p:nvSpPr>
        <p:spPr>
          <a:xfrm>
            <a:off x="-794" y="1242617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4C8C133E-2190-CA44-B994-9D1C670CCD9D}"/>
              </a:ext>
            </a:extLst>
          </p:cNvPr>
          <p:cNvSpPr/>
          <p:nvPr userDrawn="1"/>
        </p:nvSpPr>
        <p:spPr>
          <a:xfrm>
            <a:off x="11650085" y="1259984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0161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6EE502A-9406-F04A-846F-DB4AA6D70C1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D460C039-5280-4A44-BF55-7CB9F609D92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6040137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2" name="Picture Placeholder 11">
            <a:extLst>
              <a:ext uri="{FF2B5EF4-FFF2-40B4-BE49-F238E27FC236}">
                <a16:creationId xmlns:a16="http://schemas.microsoft.com/office/drawing/2014/main" id="{E740753F-5244-C04A-AD49-890093ADCC15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 rot="10800000" flipH="1" flipV="1">
            <a:off x="721495" y="927679"/>
            <a:ext cx="10749853" cy="4936789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F266AF71-7247-284D-9F50-FB6A4838655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639A86C3-6E68-1944-A0A9-FAC1D46D77E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41912578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lack_w_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C3C5367A-EFBC-DB46-840B-CC06BF2AFE4A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0783DEB-C21C-8141-B09E-BFDC05952D1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621C95DF-73E1-804A-9717-42C838420BC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9901A4F6-25FD-1543-866F-DF60BF2BA5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64245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1195489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tx1"/>
                </a:solidFill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76115"/>
            <a:ext cx="10702193" cy="2590800"/>
          </a:xfrm>
        </p:spPr>
        <p:txBody>
          <a:bodyPr/>
          <a:lstStyle>
            <a:lvl1pPr marL="0" indent="0" algn="ctr">
              <a:buFontTx/>
              <a:buNone/>
              <a:defRPr sz="2000"/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A34BDBB-848B-7E46-922A-070FD98C1F5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86587" y="4272306"/>
            <a:ext cx="2767619" cy="2189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5703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487C9713-6140-5E4B-B82A-1C1309AB5431}"/>
              </a:ext>
            </a:extLst>
          </p:cNvPr>
          <p:cNvSpPr/>
          <p:nvPr userDrawn="1"/>
        </p:nvSpPr>
        <p:spPr>
          <a:xfrm>
            <a:off x="0" y="-65854"/>
            <a:ext cx="12192000" cy="6923854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ctrTitle"/>
          </p:nvPr>
        </p:nvSpPr>
        <p:spPr>
          <a:xfrm>
            <a:off x="719301" y="730016"/>
            <a:ext cx="10702193" cy="1470025"/>
          </a:xfrm>
        </p:spPr>
        <p:txBody>
          <a:bodyPr/>
          <a:lstStyle>
            <a:lvl1pPr algn="ctr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5124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719301" y="2742323"/>
            <a:ext cx="10702193" cy="1416372"/>
          </a:xfrm>
        </p:spPr>
        <p:txBody>
          <a:bodyPr/>
          <a:lstStyle>
            <a:lvl1pPr marL="0" indent="0" algn="ctr">
              <a:buFontTx/>
              <a:buNone/>
              <a:defRPr sz="20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E01B2E-6A69-A941-A3AA-07D92A538EA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5265" y="5237603"/>
            <a:ext cx="2649945" cy="890381"/>
          </a:xfrm>
          <a:prstGeom prst="rect">
            <a:avLst/>
          </a:prstGeom>
          <a:effectLst/>
        </p:spPr>
      </p:pic>
      <p:pic>
        <p:nvPicPr>
          <p:cNvPr id="11" name="Purdue Logo" descr="Purdue Logo">
            <a:extLst>
              <a:ext uri="{FF2B5EF4-FFF2-40B4-BE49-F238E27FC236}">
                <a16:creationId xmlns:a16="http://schemas.microsoft.com/office/drawing/2014/main" id="{72564FBE-CBB7-E248-A8B7-10BF7B81F4EF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643422" y="5432218"/>
            <a:ext cx="3212623" cy="575052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987580D-343F-BE44-A495-35449B2DB81D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F4FC5C3D-7571-1B43-93A0-E87A4507B79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911403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14">
            <a:extLst>
              <a:ext uri="{FF2B5EF4-FFF2-40B4-BE49-F238E27FC236}">
                <a16:creationId xmlns:a16="http://schemas.microsoft.com/office/drawing/2014/main" id="{256D9F50-5962-BF4F-A8FC-A189AFE1768F}"/>
              </a:ext>
            </a:extLst>
          </p:cNvPr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34B32AB-FD5A-B044-A2A7-A4FBCF084FA9}" type="slidenum">
              <a:rPr lang="en-US" altLang="en-US"/>
              <a:pPr/>
              <a:t>‹#›</a:t>
            </a:fld>
            <a:r>
              <a:rPr lang="en-US" altLang="en-US"/>
              <a:t>   </a:t>
            </a:r>
            <a:fld id="{E5A070BD-B10A-AF47-BDC1-F6E5C4591B66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842573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4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 33">
            <a:extLst>
              <a:ext uri="{FF2B5EF4-FFF2-40B4-BE49-F238E27FC236}">
                <a16:creationId xmlns:a16="http://schemas.microsoft.com/office/drawing/2014/main" id="{ECF7C5E9-BC67-1348-BCAF-279B9C409389}"/>
              </a:ext>
            </a:extLst>
          </p:cNvPr>
          <p:cNvSpPr/>
          <p:nvPr userDrawn="1"/>
        </p:nvSpPr>
        <p:spPr>
          <a:xfrm>
            <a:off x="-794" y="703162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D6ABEAB-0448-1F4B-B023-75766AD53A18}"/>
              </a:ext>
            </a:extLst>
          </p:cNvPr>
          <p:cNvSpPr/>
          <p:nvPr userDrawn="1"/>
        </p:nvSpPr>
        <p:spPr>
          <a:xfrm>
            <a:off x="0" y="-65854"/>
            <a:ext cx="12192000" cy="788167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1034" name="Rectangle 18">
            <a:extLst>
              <a:ext uri="{FF2B5EF4-FFF2-40B4-BE49-F238E27FC236}">
                <a16:creationId xmlns:a16="http://schemas.microsoft.com/office/drawing/2014/main" id="{8D9EEE24-8F3A-7945-A1C3-1E75873C1D79}"/>
              </a:ext>
            </a:extLst>
          </p:cNvPr>
          <p:cNvSpPr>
            <a:spLocks noChangeArrowheads="1"/>
          </p:cNvSpPr>
          <p:nvPr userDrawn="1"/>
        </p:nvSpPr>
        <p:spPr bwMode="auto">
          <a:xfrm>
            <a:off x="2904835" y="1079650"/>
            <a:ext cx="184730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algn="ctr"/>
            <a:endParaRPr lang="en-US" altLang="en-US" sz="240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C443751D-A4F9-D14E-B573-C8FE5662082A}"/>
              </a:ext>
            </a:extLst>
          </p:cNvPr>
          <p:cNvSpPr/>
          <p:nvPr userDrawn="1"/>
        </p:nvSpPr>
        <p:spPr>
          <a:xfrm>
            <a:off x="-1059" y="6347780"/>
            <a:ext cx="12192000" cy="51022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E3DA6D8B-828A-A14B-BE12-C575FD028958}"/>
              </a:ext>
            </a:extLst>
          </p:cNvPr>
          <p:cNvSpPr txBox="1"/>
          <p:nvPr userDrawn="1"/>
        </p:nvSpPr>
        <p:spPr>
          <a:xfrm>
            <a:off x="5107589" y="6424590"/>
            <a:ext cx="1976823" cy="253916"/>
          </a:xfrm>
          <a:prstGeom prst="rect">
            <a:avLst/>
          </a:prstGeom>
          <a:solidFill>
            <a:schemeClr val="bg1">
              <a:lumMod val="75000"/>
            </a:schemeClr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1050" baseline="0" dirty="0">
                <a:latin typeface="+mn-lt"/>
              </a:rPr>
              <a:t>Klimeck – Solid State Devices</a:t>
            </a:r>
          </a:p>
        </p:txBody>
      </p:sp>
      <p:sp>
        <p:nvSpPr>
          <p:cNvPr id="28" name="Rectangle 11">
            <a:extLst>
              <a:ext uri="{FF2B5EF4-FFF2-40B4-BE49-F238E27FC236}">
                <a16:creationId xmlns:a16="http://schemas.microsoft.com/office/drawing/2014/main" id="{640D1246-A6E1-5445-AFFB-54DB84A8C9F3}"/>
              </a:ext>
            </a:extLst>
          </p:cNvPr>
          <p:cNvSpPr txBox="1">
            <a:spLocks noChangeArrowheads="1"/>
          </p:cNvSpPr>
          <p:nvPr userDrawn="1"/>
        </p:nvSpPr>
        <p:spPr>
          <a:xfrm>
            <a:off x="5740400" y="6602571"/>
            <a:ext cx="711200" cy="244475"/>
          </a:xfrm>
          <a:prstGeom prst="rect">
            <a:avLst/>
          </a:prstGeom>
          <a:ln/>
        </p:spPr>
        <p:txBody>
          <a:bodyPr/>
          <a:lstStyle>
            <a:defPPr>
              <a:defRPr lang="en-U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/>
            <a:fld id="{86B8C8E3-1205-9544-AA20-9A96ABEFB590}" type="slidenum">
              <a:rPr lang="en-US" altLang="en-US" sz="1050" smtClean="0">
                <a:latin typeface="+mn-lt"/>
              </a:rPr>
              <a:pPr algn="ctr"/>
              <a:t>‹#›</a:t>
            </a:fld>
            <a:endParaRPr lang="en-US" altLang="en-US" sz="1050" dirty="0">
              <a:latin typeface="+mn-lt"/>
            </a:endParaRPr>
          </a:p>
        </p:txBody>
      </p:sp>
      <p:pic>
        <p:nvPicPr>
          <p:cNvPr id="24" name="Picture 23">
            <a:extLst>
              <a:ext uri="{FF2B5EF4-FFF2-40B4-BE49-F238E27FC236}">
                <a16:creationId xmlns:a16="http://schemas.microsoft.com/office/drawing/2014/main" id="{F036CC0B-4B96-4141-8CC5-BDC2E5A63DE5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9101" y="6504018"/>
            <a:ext cx="1210818" cy="218115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47EA996A-8000-794B-81D8-0FF5031DBA22}"/>
              </a:ext>
            </a:extLst>
          </p:cNvPr>
          <p:cNvPicPr>
            <a:picLocks noChangeAspect="1"/>
          </p:cNvPicPr>
          <p:nvPr userDrawn="1"/>
        </p:nvPicPr>
        <p:blipFill>
          <a:blip r:embed="rId16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77445" y="6438756"/>
            <a:ext cx="986545" cy="331479"/>
          </a:xfrm>
          <a:prstGeom prst="rect">
            <a:avLst/>
          </a:prstGeom>
          <a:effectLst/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42FBC9F-33F5-2C4B-B5AA-3C310B361F21}"/>
              </a:ext>
            </a:extLst>
          </p:cNvPr>
          <p:cNvPicPr>
            <a:picLocks noChangeAspect="1"/>
          </p:cNvPicPr>
          <p:nvPr userDrawn="1"/>
        </p:nvPicPr>
        <p:blipFill>
          <a:blip r:embed="rId17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5132" y="-65028"/>
            <a:ext cx="2728559" cy="785557"/>
          </a:xfrm>
          <a:prstGeom prst="rect">
            <a:avLst/>
          </a:prstGeom>
        </p:spPr>
      </p:pic>
      <p:sp>
        <p:nvSpPr>
          <p:cNvPr id="36" name="Rectangle 35">
            <a:extLst>
              <a:ext uri="{FF2B5EF4-FFF2-40B4-BE49-F238E27FC236}">
                <a16:creationId xmlns:a16="http://schemas.microsoft.com/office/drawing/2014/main" id="{6273BA1B-28B9-4D44-8BBE-9125E37F3D8E}"/>
              </a:ext>
            </a:extLst>
          </p:cNvPr>
          <p:cNvSpPr/>
          <p:nvPr userDrawn="1"/>
        </p:nvSpPr>
        <p:spPr>
          <a:xfrm>
            <a:off x="0" y="630259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0F05590D-2301-AB4B-A6BA-CEA398B609D3}"/>
              </a:ext>
            </a:extLst>
          </p:cNvPr>
          <p:cNvSpPr/>
          <p:nvPr userDrawn="1"/>
        </p:nvSpPr>
        <p:spPr>
          <a:xfrm>
            <a:off x="11650085" y="720529"/>
            <a:ext cx="541915" cy="562546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EB248212-25C0-D249-BCEF-CF04F29AE89C}"/>
              </a:ext>
            </a:extLst>
          </p:cNvPr>
          <p:cNvSpPr/>
          <p:nvPr userDrawn="1"/>
        </p:nvSpPr>
        <p:spPr>
          <a:xfrm>
            <a:off x="11652504" y="6305352"/>
            <a:ext cx="539496" cy="54864"/>
          </a:xfrm>
          <a:prstGeom prst="rect">
            <a:avLst/>
          </a:prstGeom>
          <a:solidFill>
            <a:srgbClr val="175C9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noFill/>
              </a:ln>
              <a:solidFill>
                <a:srgbClr val="0070C0"/>
              </a:solidFill>
              <a:effectLst/>
            </a:endParaRPr>
          </a:p>
        </p:txBody>
      </p:sp>
      <p:pic>
        <p:nvPicPr>
          <p:cNvPr id="39" name="Picture 38">
            <a:extLst>
              <a:ext uri="{FF2B5EF4-FFF2-40B4-BE49-F238E27FC236}">
                <a16:creationId xmlns:a16="http://schemas.microsoft.com/office/drawing/2014/main" id="{0031D8E3-8CA7-AB4B-B3B3-E19BDB70EBD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8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1857"/>
          <a:stretch/>
        </p:blipFill>
        <p:spPr>
          <a:xfrm>
            <a:off x="11647252" y="-56210"/>
            <a:ext cx="545570" cy="786384"/>
          </a:xfrm>
          <a:prstGeom prst="rect">
            <a:avLst/>
          </a:prstGeom>
        </p:spPr>
      </p:pic>
      <p:sp>
        <p:nvSpPr>
          <p:cNvPr id="1026" name="Rectangle 4">
            <a:extLst>
              <a:ext uri="{FF2B5EF4-FFF2-40B4-BE49-F238E27FC236}">
                <a16:creationId xmlns:a16="http://schemas.microsoft.com/office/drawing/2014/main" id="{8CD9CDAC-A752-C147-8365-27CE8E986DF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539496" y="740650"/>
            <a:ext cx="11114633" cy="55991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35" name="Rectangle 3">
            <a:extLst>
              <a:ext uri="{FF2B5EF4-FFF2-40B4-BE49-F238E27FC236}">
                <a16:creationId xmlns:a16="http://schemas.microsoft.com/office/drawing/2014/main" id="{05195DE2-4DB8-0E44-8256-C392A042CD5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539497" y="-27450"/>
            <a:ext cx="11106934" cy="723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62603996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10" r:id="rId1"/>
    <p:sldLayoutId id="2147483811" r:id="rId2"/>
    <p:sldLayoutId id="2147483812" r:id="rId3"/>
    <p:sldLayoutId id="2147483813" r:id="rId4"/>
    <p:sldLayoutId id="2147483814" r:id="rId5"/>
    <p:sldLayoutId id="2147483815" r:id="rId6"/>
    <p:sldLayoutId id="2147483821" r:id="rId7"/>
    <p:sldLayoutId id="2147483816" r:id="rId8"/>
    <p:sldLayoutId id="2147483817" r:id="rId9"/>
    <p:sldLayoutId id="2147483818" r:id="rId10"/>
    <p:sldLayoutId id="2147483819" r:id="rId11"/>
    <p:sldLayoutId id="2147483820" r:id="rId12"/>
    <p:sldLayoutId id="2147483822" r:id="rId13"/>
  </p:sldLayoutIdLst>
  <p:hf hdr="0" dt="0"/>
  <p:txStyles>
    <p:titleStyle>
      <a:lvl1pPr algn="ct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+mj-lt"/>
          <a:ea typeface="ＭＳ Ｐゴシック" charset="-128"/>
          <a:cs typeface="ＭＳ Ｐゴシック" charset="-128"/>
        </a:defRPr>
      </a:lvl1pPr>
      <a:lvl2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2pPr>
      <a:lvl3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3pPr>
      <a:lvl4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4pPr>
      <a:lvl5pPr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  <a:ea typeface="ＭＳ Ｐゴシック" charset="-128"/>
          <a:cs typeface="ＭＳ Ｐゴシック" charset="-128"/>
        </a:defRPr>
      </a:lvl5pPr>
      <a:lvl6pPr marL="4572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6pPr>
      <a:lvl7pPr marL="9144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7pPr>
      <a:lvl8pPr marL="13716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8pPr>
      <a:lvl9pPr marL="1828800" algn="r" rtl="0" eaLnBrk="1" fontAlgn="base" hangingPunct="1">
        <a:spcBef>
          <a:spcPct val="0"/>
        </a:spcBef>
        <a:spcAft>
          <a:spcPct val="0"/>
        </a:spcAft>
        <a:defRPr sz="2400" b="1">
          <a:solidFill>
            <a:srgbClr val="DCDCDC"/>
          </a:solidFill>
          <a:latin typeface="Trebuchet MS" charset="0"/>
        </a:defRPr>
      </a:lvl9pPr>
    </p:titleStyle>
    <p:bodyStyle>
      <a:lvl1pPr marL="169863" indent="-169863" algn="l" rtl="0" eaLnBrk="1" fontAlgn="base" hangingPunct="1">
        <a:spcBef>
          <a:spcPct val="20000"/>
        </a:spcBef>
        <a:spcAft>
          <a:spcPct val="0"/>
        </a:spcAft>
        <a:buChar char="•"/>
        <a:defRPr sz="2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454025" indent="-169863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>
          <a:solidFill>
            <a:schemeClr val="tx1"/>
          </a:solidFill>
          <a:latin typeface="+mn-lt"/>
          <a:ea typeface="ＭＳ Ｐゴシック" charset="-128"/>
          <a:cs typeface="ＭＳ Ｐゴシック"/>
        </a:defRPr>
      </a:lvl2pPr>
      <a:lvl3pPr marL="804863" indent="-236538" algn="l" rtl="0" eaLnBrk="1" fontAlgn="base" hangingPunct="1">
        <a:spcBef>
          <a:spcPct val="20000"/>
        </a:spcBef>
        <a:spcAft>
          <a:spcPct val="0"/>
        </a:spcAft>
        <a:buFont typeface="Wingdings" pitchFamily="2" charset="2"/>
        <a:buChar char="ü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3pPr>
      <a:lvl4pPr marL="1089025" indent="-169863" algn="l" rtl="0" eaLnBrk="1" fontAlgn="base" hangingPunct="1">
        <a:spcBef>
          <a:spcPct val="20000"/>
        </a:spcBef>
        <a:spcAft>
          <a:spcPct val="0"/>
        </a:spcAft>
        <a:buChar char="–"/>
        <a:defRPr sz="16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4pPr>
      <a:lvl5pPr marL="1373188" indent="-169863" algn="l" rtl="0" eaLnBrk="1" fontAlgn="base" hangingPunct="1">
        <a:spcBef>
          <a:spcPct val="20000"/>
        </a:spcBef>
        <a:spcAft>
          <a:spcPct val="0"/>
        </a:spcAft>
        <a:buFont typeface="Wingdings 3" pitchFamily="2" charset="2"/>
        <a:buChar char="´"/>
        <a:defRPr sz="1400">
          <a:solidFill>
            <a:schemeClr val="tx1"/>
          </a:solidFill>
          <a:latin typeface="+mn-lt"/>
          <a:ea typeface="ＭＳ Ｐゴシック" charset="-128"/>
          <a:cs typeface="ＭＳ Ｐゴシック"/>
        </a:defRPr>
      </a:lvl5pPr>
      <a:lvl6pPr marL="18303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6pPr>
      <a:lvl7pPr marL="22875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7pPr>
      <a:lvl8pPr marL="27447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8pPr>
      <a:lvl9pPr marL="3201988" indent="-169863" algn="l" rtl="0" eaLnBrk="1" fontAlgn="base" hangingPunct="1">
        <a:spcBef>
          <a:spcPct val="20000"/>
        </a:spcBef>
        <a:spcAft>
          <a:spcPct val="0"/>
        </a:spcAft>
        <a:buFont typeface="Wingdings 3" charset="2"/>
        <a:buChar char="´"/>
        <a:defRPr sz="1400">
          <a:solidFill>
            <a:schemeClr val="tx1"/>
          </a:solidFill>
          <a:latin typeface="+mn-lt"/>
          <a:ea typeface="ＭＳ Ｐゴシック" charset="-128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9.e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customXml" Target="../ink/ink2.xml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3.emf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customXml" Target="../ink/ink5.xml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5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emf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ustomXml" Target="../ink/ink8.xml"/><Relationship Id="rId2" Type="http://schemas.openxmlformats.org/officeDocument/2006/relationships/image" Target="../media/image11.wm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e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emf"/><Relationship Id="rId13" Type="http://schemas.openxmlformats.org/officeDocument/2006/relationships/image" Target="../media/image20.png"/><Relationship Id="rId3" Type="http://schemas.openxmlformats.org/officeDocument/2006/relationships/image" Target="../media/image140.png"/><Relationship Id="rId7" Type="http://schemas.openxmlformats.org/officeDocument/2006/relationships/oleObject" Target="../embeddings/oleObject2.bin"/><Relationship Id="rId12" Type="http://schemas.openxmlformats.org/officeDocument/2006/relationships/image" Target="../media/image19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11" Type="http://schemas.openxmlformats.org/officeDocument/2006/relationships/image" Target="../media/image18.png"/><Relationship Id="rId5" Type="http://schemas.openxmlformats.org/officeDocument/2006/relationships/image" Target="../media/image14.emf"/><Relationship Id="rId15" Type="http://schemas.openxmlformats.org/officeDocument/2006/relationships/image" Target="../media/image22.emf"/><Relationship Id="rId10" Type="http://schemas.openxmlformats.org/officeDocument/2006/relationships/image" Target="../media/image17.png"/><Relationship Id="rId4" Type="http://schemas.openxmlformats.org/officeDocument/2006/relationships/oleObject" Target="../embeddings/oleObject1.bin"/><Relationship Id="rId9" Type="http://schemas.openxmlformats.org/officeDocument/2006/relationships/image" Target="../media/image16.png"/><Relationship Id="rId14" Type="http://schemas.openxmlformats.org/officeDocument/2006/relationships/customXml" Target="../ink/ink9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customXml" Target="../ink/ink10.xml"/><Relationship Id="rId3" Type="http://schemas.openxmlformats.org/officeDocument/2006/relationships/image" Target="../media/image20.emf"/><Relationship Id="rId7" Type="http://schemas.openxmlformats.org/officeDocument/2006/relationships/image" Target="../media/image23.emf"/><Relationship Id="rId2" Type="http://schemas.openxmlformats.org/officeDocument/2006/relationships/oleObject" Target="../embeddings/oleObject3.bin"/><Relationship Id="rId1" Type="http://schemas.openxmlformats.org/officeDocument/2006/relationships/slideLayout" Target="../slideLayouts/slideLayout3.x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21.emf"/><Relationship Id="rId10" Type="http://schemas.openxmlformats.org/officeDocument/2006/relationships/image" Target="../media/image26.emf"/><Relationship Id="rId4" Type="http://schemas.openxmlformats.org/officeDocument/2006/relationships/oleObject" Target="../embeddings/oleObject4.bin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8.emf"/><Relationship Id="rId4" Type="http://schemas.openxmlformats.org/officeDocument/2006/relationships/customXml" Target="../ink/ink1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tiff"/><Relationship Id="rId2" Type="http://schemas.openxmlformats.org/officeDocument/2006/relationships/image" Target="../media/image25.tif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7.tif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tif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7.tiff"/><Relationship Id="rId4" Type="http://schemas.openxmlformats.org/officeDocument/2006/relationships/image" Target="../media/image26.tif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047891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15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Introduction to Non-Equilibrium</a:t>
            </a:r>
            <a:endParaRPr lang="en-US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7296754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Rectangle 41">
            <a:extLst>
              <a:ext uri="{FF2B5EF4-FFF2-40B4-BE49-F238E27FC236}">
                <a16:creationId xmlns:a16="http://schemas.microsoft.com/office/drawing/2014/main" id="{A5ED9E4E-61FC-F747-8FCF-3620832AF8CB}"/>
              </a:ext>
            </a:extLst>
          </p:cNvPr>
          <p:cNvSpPr/>
          <p:nvPr/>
        </p:nvSpPr>
        <p:spPr>
          <a:xfrm>
            <a:off x="2535950" y="3094691"/>
            <a:ext cx="660936" cy="235915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pic>
        <p:nvPicPr>
          <p:cNvPr id="30" name="Picture 29" descr="A picture containing remote, dark, table, control&#10;&#10;Description automatically generated">
            <a:extLst>
              <a:ext uri="{FF2B5EF4-FFF2-40B4-BE49-F238E27FC236}">
                <a16:creationId xmlns:a16="http://schemas.microsoft.com/office/drawing/2014/main" id="{26C3DE76-0019-7849-8907-77553420B461}"/>
              </a:ext>
            </a:extLst>
          </p:cNvPr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81797">
            <a:off x="622955" y="858837"/>
            <a:ext cx="3801090" cy="1385814"/>
          </a:xfrm>
          <a:prstGeom prst="rect">
            <a:avLst/>
          </a:prstGeom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03437" y="4313746"/>
            <a:ext cx="5586852" cy="584775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Transport with scattering, non-equilibrium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Drift-diffusion equation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24800" y="5054025"/>
            <a:ext cx="3765488" cy="584775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600" b="1" dirty="0"/>
              <a:t>Understanding transport in devices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15</a:t>
            </a:r>
            <a:br>
              <a:rPr lang="en-US" dirty="0"/>
            </a:br>
            <a:r>
              <a:rPr lang="en-US" dirty="0"/>
              <a:t>Introduction to Non-Equilibrium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7848600" y="4985695"/>
            <a:ext cx="3912404" cy="737447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649" y="2351577"/>
            <a:ext cx="5586852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600" b="1">
                <a:solidFill>
                  <a:srgbClr val="FF0000"/>
                </a:solidFill>
              </a:rPr>
              <a:t>“</a:t>
            </a:r>
            <a:r>
              <a:rPr lang="en-US" altLang="ja-JP" sz="1600" b="1" dirty="0">
                <a:solidFill>
                  <a:srgbClr val="FF0000"/>
                </a:solidFill>
              </a:rPr>
              <a:t>known</a:t>
            </a:r>
            <a:r>
              <a:rPr lang="ja-JP" altLang="en-US" sz="1600" b="1">
                <a:solidFill>
                  <a:srgbClr val="FF0000"/>
                </a:solidFill>
              </a:rPr>
              <a:t>”</a:t>
            </a:r>
            <a:r>
              <a:rPr lang="en-US" altLang="ja-JP" sz="16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1648" y="3529862"/>
            <a:ext cx="5586852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b="1" dirty="0">
                <a:solidFill>
                  <a:srgbClr val="FF0000"/>
                </a:solidFill>
              </a:rPr>
              <a:t>Occupation factors</a:t>
            </a:r>
            <a:endParaRPr lang="en-US" altLang="ja-JP" sz="16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86369" y="2920262"/>
            <a:ext cx="5586852" cy="584775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6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6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7627438" y="2565330"/>
            <a:ext cx="2485827" cy="394812"/>
          </a:xfrm>
          <a:custGeom>
            <a:avLst/>
            <a:gdLst>
              <a:gd name="csX0" fmla="*/ 0 w 2485827"/>
              <a:gd name="csY0" fmla="*/ 65803 h 394812"/>
              <a:gd name="csX1" fmla="*/ 65803 w 2485827"/>
              <a:gd name="csY1" fmla="*/ 0 h 394812"/>
              <a:gd name="csX2" fmla="*/ 701443 w 2485827"/>
              <a:gd name="csY2" fmla="*/ 0 h 394812"/>
              <a:gd name="csX3" fmla="*/ 1266456 w 2485827"/>
              <a:gd name="csY3" fmla="*/ 0 h 394812"/>
              <a:gd name="csX4" fmla="*/ 1807927 w 2485827"/>
              <a:gd name="csY4" fmla="*/ 0 h 394812"/>
              <a:gd name="csX5" fmla="*/ 2420024 w 2485827"/>
              <a:gd name="csY5" fmla="*/ 0 h 394812"/>
              <a:gd name="csX6" fmla="*/ 2485827 w 2485827"/>
              <a:gd name="csY6" fmla="*/ 65803 h 394812"/>
              <a:gd name="csX7" fmla="*/ 2485827 w 2485827"/>
              <a:gd name="csY7" fmla="*/ 329009 h 394812"/>
              <a:gd name="csX8" fmla="*/ 2420024 w 2485827"/>
              <a:gd name="csY8" fmla="*/ 394812 h 394812"/>
              <a:gd name="csX9" fmla="*/ 1878553 w 2485827"/>
              <a:gd name="csY9" fmla="*/ 394812 h 394812"/>
              <a:gd name="csX10" fmla="*/ 1289998 w 2485827"/>
              <a:gd name="csY10" fmla="*/ 394812 h 394812"/>
              <a:gd name="csX11" fmla="*/ 724985 w 2485827"/>
              <a:gd name="csY11" fmla="*/ 394812 h 394812"/>
              <a:gd name="csX12" fmla="*/ 65803 w 2485827"/>
              <a:gd name="csY12" fmla="*/ 394812 h 394812"/>
              <a:gd name="csX13" fmla="*/ 0 w 2485827"/>
              <a:gd name="csY13" fmla="*/ 329009 h 394812"/>
              <a:gd name="csX14" fmla="*/ 0 w 2485827"/>
              <a:gd name="csY14" fmla="*/ 65803 h 394812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485827" h="394812" extrusionOk="0">
                <a:moveTo>
                  <a:pt x="0" y="65803"/>
                </a:moveTo>
                <a:cubicBezTo>
                  <a:pt x="-9132" y="23828"/>
                  <a:pt x="27965" y="561"/>
                  <a:pt x="65803" y="0"/>
                </a:cubicBezTo>
                <a:cubicBezTo>
                  <a:pt x="281900" y="-16092"/>
                  <a:pt x="478045" y="27826"/>
                  <a:pt x="701443" y="0"/>
                </a:cubicBezTo>
                <a:cubicBezTo>
                  <a:pt x="924841" y="-27826"/>
                  <a:pt x="1100233" y="31793"/>
                  <a:pt x="1266456" y="0"/>
                </a:cubicBezTo>
                <a:cubicBezTo>
                  <a:pt x="1432679" y="-31793"/>
                  <a:pt x="1668255" y="31657"/>
                  <a:pt x="1807927" y="0"/>
                </a:cubicBezTo>
                <a:cubicBezTo>
                  <a:pt x="1947599" y="-31657"/>
                  <a:pt x="2181365" y="60933"/>
                  <a:pt x="2420024" y="0"/>
                </a:cubicBezTo>
                <a:cubicBezTo>
                  <a:pt x="2459464" y="-6376"/>
                  <a:pt x="2481933" y="28865"/>
                  <a:pt x="2485827" y="65803"/>
                </a:cubicBezTo>
                <a:cubicBezTo>
                  <a:pt x="2491446" y="179664"/>
                  <a:pt x="2460236" y="205195"/>
                  <a:pt x="2485827" y="329009"/>
                </a:cubicBezTo>
                <a:cubicBezTo>
                  <a:pt x="2481408" y="372660"/>
                  <a:pt x="2453585" y="391586"/>
                  <a:pt x="2420024" y="394812"/>
                </a:cubicBezTo>
                <a:cubicBezTo>
                  <a:pt x="2184842" y="418892"/>
                  <a:pt x="2072675" y="372671"/>
                  <a:pt x="1878553" y="394812"/>
                </a:cubicBezTo>
                <a:cubicBezTo>
                  <a:pt x="1684431" y="416953"/>
                  <a:pt x="1506782" y="385571"/>
                  <a:pt x="1289998" y="394812"/>
                </a:cubicBezTo>
                <a:cubicBezTo>
                  <a:pt x="1073215" y="404053"/>
                  <a:pt x="906238" y="347942"/>
                  <a:pt x="724985" y="394812"/>
                </a:cubicBezTo>
                <a:cubicBezTo>
                  <a:pt x="543732" y="441682"/>
                  <a:pt x="336315" y="352690"/>
                  <a:pt x="65803" y="394812"/>
                </a:cubicBezTo>
                <a:cubicBezTo>
                  <a:pt x="35698" y="387070"/>
                  <a:pt x="-9782" y="361570"/>
                  <a:pt x="0" y="329009"/>
                </a:cubicBezTo>
                <a:cubicBezTo>
                  <a:pt x="-27700" y="241453"/>
                  <a:pt x="27133" y="131822"/>
                  <a:pt x="0" y="6580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7612970" y="3143843"/>
            <a:ext cx="2881295" cy="372814"/>
          </a:xfrm>
          <a:custGeom>
            <a:avLst/>
            <a:gdLst>
              <a:gd name="csX0" fmla="*/ 0 w 2881295"/>
              <a:gd name="csY0" fmla="*/ 62137 h 372814"/>
              <a:gd name="csX1" fmla="*/ 62137 w 2881295"/>
              <a:gd name="csY1" fmla="*/ 0 h 372814"/>
              <a:gd name="csX2" fmla="*/ 668682 w 2881295"/>
              <a:gd name="csY2" fmla="*/ 0 h 372814"/>
              <a:gd name="csX3" fmla="*/ 1192516 w 2881295"/>
              <a:gd name="csY3" fmla="*/ 0 h 372814"/>
              <a:gd name="csX4" fmla="*/ 1688779 w 2881295"/>
              <a:gd name="csY4" fmla="*/ 0 h 372814"/>
              <a:gd name="csX5" fmla="*/ 2267754 w 2881295"/>
              <a:gd name="csY5" fmla="*/ 0 h 372814"/>
              <a:gd name="csX6" fmla="*/ 2819158 w 2881295"/>
              <a:gd name="csY6" fmla="*/ 0 h 372814"/>
              <a:gd name="csX7" fmla="*/ 2881295 w 2881295"/>
              <a:gd name="csY7" fmla="*/ 62137 h 372814"/>
              <a:gd name="csX8" fmla="*/ 2881295 w 2881295"/>
              <a:gd name="csY8" fmla="*/ 310677 h 372814"/>
              <a:gd name="csX9" fmla="*/ 2819158 w 2881295"/>
              <a:gd name="csY9" fmla="*/ 372814 h 372814"/>
              <a:gd name="csX10" fmla="*/ 2267754 w 2881295"/>
              <a:gd name="csY10" fmla="*/ 372814 h 372814"/>
              <a:gd name="csX11" fmla="*/ 1743920 w 2881295"/>
              <a:gd name="csY11" fmla="*/ 372814 h 372814"/>
              <a:gd name="csX12" fmla="*/ 1137375 w 2881295"/>
              <a:gd name="csY12" fmla="*/ 372814 h 372814"/>
              <a:gd name="csX13" fmla="*/ 530831 w 2881295"/>
              <a:gd name="csY13" fmla="*/ 372814 h 372814"/>
              <a:gd name="csX14" fmla="*/ 62137 w 2881295"/>
              <a:gd name="csY14" fmla="*/ 372814 h 372814"/>
              <a:gd name="csX15" fmla="*/ 0 w 2881295"/>
              <a:gd name="csY15" fmla="*/ 310677 h 372814"/>
              <a:gd name="csX16" fmla="*/ 0 w 2881295"/>
              <a:gd name="csY16" fmla="*/ 62137 h 37281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881295" h="372814" extrusionOk="0">
                <a:moveTo>
                  <a:pt x="0" y="62137"/>
                </a:moveTo>
                <a:cubicBezTo>
                  <a:pt x="-7471" y="23212"/>
                  <a:pt x="26486" y="501"/>
                  <a:pt x="62137" y="0"/>
                </a:cubicBezTo>
                <a:cubicBezTo>
                  <a:pt x="188109" y="-19993"/>
                  <a:pt x="457394" y="33317"/>
                  <a:pt x="668682" y="0"/>
                </a:cubicBezTo>
                <a:cubicBezTo>
                  <a:pt x="879971" y="-33317"/>
                  <a:pt x="953646" y="35175"/>
                  <a:pt x="1192516" y="0"/>
                </a:cubicBezTo>
                <a:cubicBezTo>
                  <a:pt x="1431386" y="-35175"/>
                  <a:pt x="1559988" y="37813"/>
                  <a:pt x="1688779" y="0"/>
                </a:cubicBezTo>
                <a:cubicBezTo>
                  <a:pt x="1817570" y="-37813"/>
                  <a:pt x="1979837" y="64976"/>
                  <a:pt x="2267754" y="0"/>
                </a:cubicBezTo>
                <a:cubicBezTo>
                  <a:pt x="2555672" y="-64976"/>
                  <a:pt x="2621974" y="22445"/>
                  <a:pt x="2819158" y="0"/>
                </a:cubicBezTo>
                <a:cubicBezTo>
                  <a:pt x="2858108" y="-7540"/>
                  <a:pt x="2879221" y="29643"/>
                  <a:pt x="2881295" y="62137"/>
                </a:cubicBezTo>
                <a:cubicBezTo>
                  <a:pt x="2907678" y="170808"/>
                  <a:pt x="2860376" y="254537"/>
                  <a:pt x="2881295" y="310677"/>
                </a:cubicBezTo>
                <a:cubicBezTo>
                  <a:pt x="2889779" y="347034"/>
                  <a:pt x="2850085" y="372266"/>
                  <a:pt x="2819158" y="372814"/>
                </a:cubicBezTo>
                <a:cubicBezTo>
                  <a:pt x="2663353" y="389453"/>
                  <a:pt x="2455937" y="361674"/>
                  <a:pt x="2267754" y="372814"/>
                </a:cubicBezTo>
                <a:cubicBezTo>
                  <a:pt x="2079571" y="383954"/>
                  <a:pt x="1963404" y="328367"/>
                  <a:pt x="1743920" y="372814"/>
                </a:cubicBezTo>
                <a:cubicBezTo>
                  <a:pt x="1524436" y="417261"/>
                  <a:pt x="1351189" y="352646"/>
                  <a:pt x="1137375" y="372814"/>
                </a:cubicBezTo>
                <a:cubicBezTo>
                  <a:pt x="923562" y="392982"/>
                  <a:pt x="766063" y="323448"/>
                  <a:pt x="530831" y="372814"/>
                </a:cubicBezTo>
                <a:cubicBezTo>
                  <a:pt x="295599" y="422180"/>
                  <a:pt x="166970" y="326477"/>
                  <a:pt x="62137" y="372814"/>
                </a:cubicBezTo>
                <a:cubicBezTo>
                  <a:pt x="20400" y="365824"/>
                  <a:pt x="-2472" y="341299"/>
                  <a:pt x="0" y="310677"/>
                </a:cubicBezTo>
                <a:cubicBezTo>
                  <a:pt x="-19882" y="204882"/>
                  <a:pt x="8591" y="129453"/>
                  <a:pt x="0" y="62137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5943600" y="3761159"/>
            <a:ext cx="2789550" cy="337388"/>
          </a:xfrm>
          <a:custGeom>
            <a:avLst/>
            <a:gdLst>
              <a:gd name="csX0" fmla="*/ 0 w 2789550"/>
              <a:gd name="csY0" fmla="*/ 56232 h 337388"/>
              <a:gd name="csX1" fmla="*/ 56232 w 2789550"/>
              <a:gd name="csY1" fmla="*/ 0 h 337388"/>
              <a:gd name="csX2" fmla="*/ 645191 w 2789550"/>
              <a:gd name="csY2" fmla="*/ 0 h 337388"/>
              <a:gd name="csX3" fmla="*/ 1153837 w 2789550"/>
              <a:gd name="csY3" fmla="*/ 0 h 337388"/>
              <a:gd name="csX4" fmla="*/ 1635713 w 2789550"/>
              <a:gd name="csY4" fmla="*/ 0 h 337388"/>
              <a:gd name="csX5" fmla="*/ 2197901 w 2789550"/>
              <a:gd name="csY5" fmla="*/ 0 h 337388"/>
              <a:gd name="csX6" fmla="*/ 2733318 w 2789550"/>
              <a:gd name="csY6" fmla="*/ 0 h 337388"/>
              <a:gd name="csX7" fmla="*/ 2789550 w 2789550"/>
              <a:gd name="csY7" fmla="*/ 56232 h 337388"/>
              <a:gd name="csX8" fmla="*/ 2789550 w 2789550"/>
              <a:gd name="csY8" fmla="*/ 281156 h 337388"/>
              <a:gd name="csX9" fmla="*/ 2733318 w 2789550"/>
              <a:gd name="csY9" fmla="*/ 337388 h 337388"/>
              <a:gd name="csX10" fmla="*/ 2197901 w 2789550"/>
              <a:gd name="csY10" fmla="*/ 337388 h 337388"/>
              <a:gd name="csX11" fmla="*/ 1689254 w 2789550"/>
              <a:gd name="csY11" fmla="*/ 337388 h 337388"/>
              <a:gd name="csX12" fmla="*/ 1100296 w 2789550"/>
              <a:gd name="csY12" fmla="*/ 337388 h 337388"/>
              <a:gd name="csX13" fmla="*/ 511337 w 2789550"/>
              <a:gd name="csY13" fmla="*/ 337388 h 337388"/>
              <a:gd name="csX14" fmla="*/ 56232 w 2789550"/>
              <a:gd name="csY14" fmla="*/ 337388 h 337388"/>
              <a:gd name="csX15" fmla="*/ 0 w 2789550"/>
              <a:gd name="csY15" fmla="*/ 281156 h 337388"/>
              <a:gd name="csX16" fmla="*/ 0 w 2789550"/>
              <a:gd name="csY16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89550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308244" y="-10830"/>
                  <a:pt x="416712" y="55453"/>
                  <a:pt x="645191" y="0"/>
                </a:cubicBezTo>
                <a:cubicBezTo>
                  <a:pt x="873670" y="-55453"/>
                  <a:pt x="930825" y="20984"/>
                  <a:pt x="1153837" y="0"/>
                </a:cubicBezTo>
                <a:cubicBezTo>
                  <a:pt x="1376849" y="-20984"/>
                  <a:pt x="1531431" y="30932"/>
                  <a:pt x="1635713" y="0"/>
                </a:cubicBezTo>
                <a:cubicBezTo>
                  <a:pt x="1739995" y="-30932"/>
                  <a:pt x="2020074" y="16554"/>
                  <a:pt x="2197901" y="0"/>
                </a:cubicBezTo>
                <a:cubicBezTo>
                  <a:pt x="2375728" y="-16554"/>
                  <a:pt x="2610128" y="62338"/>
                  <a:pt x="2733318" y="0"/>
                </a:cubicBezTo>
                <a:cubicBezTo>
                  <a:pt x="2767728" y="-5458"/>
                  <a:pt x="2786091" y="28216"/>
                  <a:pt x="2789550" y="56232"/>
                </a:cubicBezTo>
                <a:cubicBezTo>
                  <a:pt x="2806487" y="101972"/>
                  <a:pt x="2769924" y="185389"/>
                  <a:pt x="2789550" y="281156"/>
                </a:cubicBezTo>
                <a:cubicBezTo>
                  <a:pt x="2790987" y="312557"/>
                  <a:pt x="2761986" y="337002"/>
                  <a:pt x="2733318" y="337388"/>
                </a:cubicBezTo>
                <a:cubicBezTo>
                  <a:pt x="2562411" y="395417"/>
                  <a:pt x="2421640" y="332511"/>
                  <a:pt x="2197901" y="337388"/>
                </a:cubicBezTo>
                <a:cubicBezTo>
                  <a:pt x="1974162" y="342265"/>
                  <a:pt x="1847004" y="331163"/>
                  <a:pt x="1689254" y="337388"/>
                </a:cubicBezTo>
                <a:cubicBezTo>
                  <a:pt x="1531504" y="343613"/>
                  <a:pt x="1334377" y="325934"/>
                  <a:pt x="1100296" y="337388"/>
                </a:cubicBezTo>
                <a:cubicBezTo>
                  <a:pt x="866215" y="348842"/>
                  <a:pt x="797694" y="300948"/>
                  <a:pt x="511337" y="337388"/>
                </a:cubicBezTo>
                <a:cubicBezTo>
                  <a:pt x="224980" y="373828"/>
                  <a:pt x="207015" y="332662"/>
                  <a:pt x="56232" y="337388"/>
                </a:cubicBezTo>
                <a:cubicBezTo>
                  <a:pt x="19417" y="331962"/>
                  <a:pt x="-881" y="310895"/>
                  <a:pt x="0" y="281156"/>
                </a:cubicBezTo>
                <a:cubicBezTo>
                  <a:pt x="-23183" y="217630"/>
                  <a:pt x="15447" y="117479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429125" y="3660541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0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EB55A3-4BF4-E044-B96C-DFCDDF2A1149}"/>
              </a:ext>
            </a:extLst>
          </p:cNvPr>
          <p:cNvSpPr txBox="1"/>
          <p:nvPr/>
        </p:nvSpPr>
        <p:spPr>
          <a:xfrm>
            <a:off x="4657291" y="78528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6B33-230D-204D-9F2D-F4C3B336D535}"/>
              </a:ext>
            </a:extLst>
          </p:cNvPr>
          <p:cNvGrpSpPr/>
          <p:nvPr/>
        </p:nvGrpSpPr>
        <p:grpSpPr>
          <a:xfrm>
            <a:off x="4343400" y="1172655"/>
            <a:ext cx="3073280" cy="1128720"/>
            <a:chOff x="5035628" y="1279718"/>
            <a:chExt cx="3073280" cy="1128720"/>
          </a:xfrm>
        </p:grpSpPr>
        <p:sp>
          <p:nvSpPr>
            <p:cNvPr id="50" name="Line 15">
              <a:extLst>
                <a:ext uri="{FF2B5EF4-FFF2-40B4-BE49-F238E27FC236}">
                  <a16:creationId xmlns:a16="http://schemas.microsoft.com/office/drawing/2014/main" id="{7EC158EB-AAAD-0C42-93D8-BF3884C0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BCC09589-B89C-FB4B-8E11-134300B7D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EDDA0470-8079-F24A-ACAF-5EB693577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8">
              <a:extLst>
                <a:ext uri="{FF2B5EF4-FFF2-40B4-BE49-F238E27FC236}">
                  <a16:creationId xmlns:a16="http://schemas.microsoft.com/office/drawing/2014/main" id="{F602BBBC-5D19-C84F-B96C-906C9BC9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CA6AD8DB-8882-6441-88E6-B7DAE62ED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65A18C86-0863-4A41-A587-D726C0E0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82B09336-36B4-D542-BC50-875C3290C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3481C80-C0E1-8C44-A511-9DD6AE6B3186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6B9BF107-FB8E-8D4E-A73F-E607A98C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56718" y="3067855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6">
            <a:extLst>
              <a:ext uri="{FF2B5EF4-FFF2-40B4-BE49-F238E27FC236}">
                <a16:creationId xmlns:a16="http://schemas.microsoft.com/office/drawing/2014/main" id="{83B37697-A72D-3848-A590-3C1AF5C4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85860" y="3187145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29">
            <a:extLst>
              <a:ext uri="{FF2B5EF4-FFF2-40B4-BE49-F238E27FC236}">
                <a16:creationId xmlns:a16="http://schemas.microsoft.com/office/drawing/2014/main" id="{C3F70943-25E0-4044-86DF-5FA45085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42948" y="2158446"/>
            <a:ext cx="942975" cy="84296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id="{BA122294-4650-A347-8D37-6CD4552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61214" y="3447871"/>
            <a:ext cx="3127779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dirty="0">
                <a:latin typeface="+mn-lt"/>
              </a:rPr>
              <a:t>How does the system</a:t>
            </a:r>
          </a:p>
          <a:p>
            <a:pPr algn="ctr"/>
            <a:r>
              <a:rPr lang="en-US" dirty="0">
                <a:latin typeface="+mn-lt"/>
              </a:rPr>
              <a:t>go BACK to </a:t>
            </a:r>
          </a:p>
          <a:p>
            <a:pPr algn="ctr"/>
            <a:r>
              <a:rPr lang="en-US" dirty="0">
                <a:latin typeface="+mn-lt"/>
              </a:rPr>
              <a:t>equilibrium?</a:t>
            </a:r>
          </a:p>
        </p:txBody>
      </p:sp>
      <p:sp>
        <p:nvSpPr>
          <p:cNvPr id="83" name="Rectangle 8">
            <a:extLst>
              <a:ext uri="{FF2B5EF4-FFF2-40B4-BE49-F238E27FC236}">
                <a16:creationId xmlns:a16="http://schemas.microsoft.com/office/drawing/2014/main" id="{30909272-3A32-4646-B726-37CBBBF07704}"/>
              </a:ext>
            </a:extLst>
          </p:cNvPr>
          <p:cNvSpPr txBox="1">
            <a:spLocks noChangeArrowheads="1"/>
          </p:cNvSpPr>
          <p:nvPr/>
        </p:nvSpPr>
        <p:spPr>
          <a:xfrm>
            <a:off x="602314" y="4988718"/>
            <a:ext cx="8722180" cy="1126767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15.1 Steady State, Transient, Equilibrium</a:t>
            </a:r>
          </a:p>
          <a:p>
            <a:endParaRPr lang="en-US" sz="2400" dirty="0"/>
          </a:p>
          <a:p>
            <a:r>
              <a:rPr lang="en-US" sz="2400" dirty="0"/>
              <a:t>15.2 Recombination &amp; Generation Overview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FF95654-E1F8-2647-AB2F-608154E6F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69981" y="1026183"/>
            <a:ext cx="3225991" cy="1338337"/>
          </a:xfrm>
          <a:prstGeom prst="rect">
            <a:avLst/>
          </a:prstGeom>
        </p:spPr>
      </p:pic>
      <p:pic>
        <p:nvPicPr>
          <p:cNvPr id="63" name="Picture 62">
            <a:extLst>
              <a:ext uri="{FF2B5EF4-FFF2-40B4-BE49-F238E27FC236}">
                <a16:creationId xmlns:a16="http://schemas.microsoft.com/office/drawing/2014/main" id="{DFA93A5F-3672-104B-B2A4-D98F0D9A87D4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46265"/>
          <a:stretch/>
        </p:blipFill>
        <p:spPr>
          <a:xfrm>
            <a:off x="8485984" y="304800"/>
            <a:ext cx="1430286" cy="2109501"/>
          </a:xfrm>
          <a:prstGeom prst="rect">
            <a:avLst/>
          </a:prstGeom>
        </p:spPr>
      </p:pic>
      <p:sp>
        <p:nvSpPr>
          <p:cNvPr id="78" name="Line 10">
            <a:extLst>
              <a:ext uri="{FF2B5EF4-FFF2-40B4-BE49-F238E27FC236}">
                <a16:creationId xmlns:a16="http://schemas.microsoft.com/office/drawing/2014/main" id="{C3E43860-FAA6-C248-995F-D619FD6F2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10134600" y="937276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Text Box 11">
            <a:extLst>
              <a:ext uri="{FF2B5EF4-FFF2-40B4-BE49-F238E27FC236}">
                <a16:creationId xmlns:a16="http://schemas.microsoft.com/office/drawing/2014/main" id="{4A89D9EC-BF69-5141-BE97-DEB58B0A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91984" y="687770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80" name="Oval 26">
            <a:extLst>
              <a:ext uri="{FF2B5EF4-FFF2-40B4-BE49-F238E27FC236}">
                <a16:creationId xmlns:a16="http://schemas.microsoft.com/office/drawing/2014/main" id="{69D5FDC8-0303-D34C-9346-5DCDC2280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210800" y="128335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605C182E-D17B-504A-B93A-5B37543AF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10315575" y="1321451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E70A6B1-166D-534F-926D-37FAC3734247}"/>
              </a:ext>
            </a:extLst>
          </p:cNvPr>
          <p:cNvSpPr/>
          <p:nvPr/>
        </p:nvSpPr>
        <p:spPr>
          <a:xfrm rot="16200000">
            <a:off x="-84497" y="5903262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7FBCA7B6-7B70-4B44-ACE5-1F160F13398F}"/>
              </a:ext>
            </a:extLst>
          </p:cNvPr>
          <p:cNvSpPr/>
          <p:nvPr/>
        </p:nvSpPr>
        <p:spPr>
          <a:xfrm rot="16200000">
            <a:off x="-84497" y="4988862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38" name="Rectangle 2">
            <a:extLst>
              <a:ext uri="{FF2B5EF4-FFF2-40B4-BE49-F238E27FC236}">
                <a16:creationId xmlns:a16="http://schemas.microsoft.com/office/drawing/2014/main" id="{B5DA5347-F105-B140-BE1E-EE9513CFC1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031119" y="856696"/>
            <a:ext cx="2514600" cy="26035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E823B5-17F7-1742-8EA9-17A3C0B53720}"/>
              </a:ext>
            </a:extLst>
          </p:cNvPr>
          <p:cNvSpPr txBox="1"/>
          <p:nvPr/>
        </p:nvSpPr>
        <p:spPr>
          <a:xfrm>
            <a:off x="-2932111" y="3004331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+mn-lt"/>
              </a:rPr>
              <a:t>Environment</a:t>
            </a:r>
          </a:p>
        </p:txBody>
      </p:sp>
      <p:sp>
        <p:nvSpPr>
          <p:cNvPr id="40" name="Rounded Rectangle 39">
            <a:extLst>
              <a:ext uri="{FF2B5EF4-FFF2-40B4-BE49-F238E27FC236}">
                <a16:creationId xmlns:a16="http://schemas.microsoft.com/office/drawing/2014/main" id="{DE259905-DD10-6C4D-BAEB-0F1F651B187E}"/>
              </a:ext>
            </a:extLst>
          </p:cNvPr>
          <p:cNvSpPr/>
          <p:nvPr/>
        </p:nvSpPr>
        <p:spPr>
          <a:xfrm>
            <a:off x="-1039242" y="2348366"/>
            <a:ext cx="148281" cy="82790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1" name="Straight Connector 40">
            <a:extLst>
              <a:ext uri="{FF2B5EF4-FFF2-40B4-BE49-F238E27FC236}">
                <a16:creationId xmlns:a16="http://schemas.microsoft.com/office/drawing/2014/main" id="{8BE3D627-77CC-3A45-8E82-6138FECC72C4}"/>
              </a:ext>
            </a:extLst>
          </p:cNvPr>
          <p:cNvCxnSpPr/>
          <p:nvPr/>
        </p:nvCxnSpPr>
        <p:spPr>
          <a:xfrm>
            <a:off x="-1096235" y="2993979"/>
            <a:ext cx="29656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282035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7" grpId="0" animBg="1"/>
      <p:bldP spid="68" grpId="0" animBg="1"/>
      <p:bldP spid="77" grpId="0" animBg="1"/>
      <p:bldP spid="82" grpId="0"/>
      <p:bldP spid="83" grpId="0"/>
      <p:bldP spid="92" grpId="0" animBg="1"/>
      <p:bldP spid="9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Equilibrium, Steady state, Transient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>
              <a:latin typeface="+mn-lt"/>
            </a:endParaRPr>
          </a:p>
          <a:p>
            <a:fld id="{F438B131-75FD-4111-BAD3-FA35A1FF9998}" type="slidenum">
              <a:rPr lang="en-US" smtClean="0">
                <a:latin typeface="+mn-lt"/>
              </a:rPr>
              <a:pPr/>
              <a:t>3</a:t>
            </a:fld>
            <a:endParaRPr lang="en-US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38200" y="1312861"/>
            <a:ext cx="2514600" cy="26035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84678" y="1586616"/>
            <a:ext cx="1171258" cy="8636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latin typeface="+mn-lt"/>
              </a:rPr>
              <a:t>Device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08776" y="1709739"/>
            <a:ext cx="189507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Steady state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11264" y="838200"/>
            <a:ext cx="171072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5513389" y="2222502"/>
            <a:ext cx="4678363" cy="1282701"/>
            <a:chOff x="2513" y="1400"/>
            <a:chExt cx="2947" cy="808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856" y="1400"/>
              <a:ext cx="2040" cy="7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04"/>
                </a:cxn>
                <a:cxn ang="0">
                  <a:pos x="2040" y="704"/>
                </a:cxn>
              </a:cxnLst>
              <a:rect l="0" t="0" r="r" b="b"/>
              <a:pathLst>
                <a:path w="2040" h="704">
                  <a:moveTo>
                    <a:pt x="0" y="0"/>
                  </a:moveTo>
                  <a:lnTo>
                    <a:pt x="0" y="704"/>
                  </a:lnTo>
                  <a:lnTo>
                    <a:pt x="2040" y="704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977" y="1917"/>
              <a:ext cx="483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time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 rot="16200000">
              <a:off x="2397" y="1575"/>
              <a:ext cx="561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n,p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37208" y="3460496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+mn-lt"/>
              </a:rPr>
              <a:t>Environment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0077" y="2804531"/>
            <a:ext cx="148281" cy="82790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2755936" y="3422369"/>
            <a:ext cx="29656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6683023" y="2381956"/>
            <a:ext cx="2167467" cy="846667"/>
          </a:xfrm>
          <a:custGeom>
            <a:avLst/>
            <a:gdLst>
              <a:gd name="connsiteX0" fmla="*/ 0 w 2167467"/>
              <a:gd name="connsiteY0" fmla="*/ 846667 h 846667"/>
              <a:gd name="connsiteX1" fmla="*/ 146756 w 2167467"/>
              <a:gd name="connsiteY1" fmla="*/ 383823 h 846667"/>
              <a:gd name="connsiteX2" fmla="*/ 248356 w 2167467"/>
              <a:gd name="connsiteY2" fmla="*/ 45156 h 846667"/>
              <a:gd name="connsiteX3" fmla="*/ 349956 w 2167467"/>
              <a:gd name="connsiteY3" fmla="*/ 112889 h 846667"/>
              <a:gd name="connsiteX4" fmla="*/ 428978 w 2167467"/>
              <a:gd name="connsiteY4" fmla="*/ 259645 h 846667"/>
              <a:gd name="connsiteX5" fmla="*/ 530578 w 2167467"/>
              <a:gd name="connsiteY5" fmla="*/ 327378 h 846667"/>
              <a:gd name="connsiteX6" fmla="*/ 654756 w 2167467"/>
              <a:gd name="connsiteY6" fmla="*/ 225778 h 846667"/>
              <a:gd name="connsiteX7" fmla="*/ 778934 w 2167467"/>
              <a:gd name="connsiteY7" fmla="*/ 169334 h 846667"/>
              <a:gd name="connsiteX8" fmla="*/ 1083734 w 2167467"/>
              <a:gd name="connsiteY8" fmla="*/ 203201 h 846667"/>
              <a:gd name="connsiteX9" fmla="*/ 2167467 w 2167467"/>
              <a:gd name="connsiteY9" fmla="*/ 203201 h 84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7467" h="846667">
                <a:moveTo>
                  <a:pt x="0" y="846667"/>
                </a:moveTo>
                <a:cubicBezTo>
                  <a:pt x="52681" y="682037"/>
                  <a:pt x="105363" y="517408"/>
                  <a:pt x="146756" y="383823"/>
                </a:cubicBezTo>
                <a:cubicBezTo>
                  <a:pt x="188149" y="250238"/>
                  <a:pt x="214489" y="90312"/>
                  <a:pt x="248356" y="45156"/>
                </a:cubicBezTo>
                <a:cubicBezTo>
                  <a:pt x="282223" y="0"/>
                  <a:pt x="319852" y="77141"/>
                  <a:pt x="349956" y="112889"/>
                </a:cubicBezTo>
                <a:cubicBezTo>
                  <a:pt x="380060" y="148637"/>
                  <a:pt x="398874" y="223897"/>
                  <a:pt x="428978" y="259645"/>
                </a:cubicBezTo>
                <a:cubicBezTo>
                  <a:pt x="459082" y="295393"/>
                  <a:pt x="492948" y="333023"/>
                  <a:pt x="530578" y="327378"/>
                </a:cubicBezTo>
                <a:cubicBezTo>
                  <a:pt x="568208" y="321733"/>
                  <a:pt x="613363" y="252119"/>
                  <a:pt x="654756" y="225778"/>
                </a:cubicBezTo>
                <a:cubicBezTo>
                  <a:pt x="696149" y="199437"/>
                  <a:pt x="707438" y="173097"/>
                  <a:pt x="778934" y="169334"/>
                </a:cubicBezTo>
                <a:cubicBezTo>
                  <a:pt x="850430" y="165571"/>
                  <a:pt x="852312" y="197557"/>
                  <a:pt x="1083734" y="203201"/>
                </a:cubicBezTo>
                <a:cubicBezTo>
                  <a:pt x="1315156" y="208845"/>
                  <a:pt x="1741311" y="206023"/>
                  <a:pt x="2167467" y="203201"/>
                </a:cubicBez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6" idx="0"/>
          </p:cNvCxnSpPr>
          <p:nvPr/>
        </p:nvCxnSpPr>
        <p:spPr>
          <a:xfrm flipH="1">
            <a:off x="6050844" y="3228622"/>
            <a:ext cx="63217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">
            <a:extLst>
              <a:ext uri="{FF2B5EF4-FFF2-40B4-BE49-F238E27FC236}">
                <a16:creationId xmlns:a16="http://schemas.microsoft.com/office/drawing/2014/main" id="{15EA6200-F54C-7D42-9FAF-C6C6727CA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71384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EBCAB3-7156-1F42-B6B1-4EDA6C524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342" y="53906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AutoShape 29">
            <a:extLst>
              <a:ext uri="{FF2B5EF4-FFF2-40B4-BE49-F238E27FC236}">
                <a16:creationId xmlns:a16="http://schemas.microsoft.com/office/drawing/2014/main" id="{FC2EC502-D04E-E24C-89C5-FA1BB0E0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430" y="4361975"/>
            <a:ext cx="942975" cy="84296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30E23687-4F3B-CD4F-96DF-5FC0B6D8E245}"/>
              </a:ext>
            </a:extLst>
          </p:cNvPr>
          <p:cNvSpPr/>
          <p:nvPr/>
        </p:nvSpPr>
        <p:spPr>
          <a:xfrm>
            <a:off x="533040" y="4067195"/>
            <a:ext cx="3568443" cy="1941046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634674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-4.07407E-6 L -0.00143 -0.06319 " pathEditMode="relative" rAng="0" ptsTypes="AA">
                                      <p:cBhvr>
                                        <p:cTn id="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8" y="-317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8" grpId="0"/>
      <p:bldP spid="2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8"/>
          <p:cNvSpPr/>
          <p:nvPr/>
        </p:nvSpPr>
        <p:spPr>
          <a:xfrm>
            <a:off x="6694311" y="4891852"/>
            <a:ext cx="451556" cy="820326"/>
          </a:xfrm>
          <a:custGeom>
            <a:avLst/>
            <a:gdLst>
              <a:gd name="connsiteX0" fmla="*/ 0 w 451556"/>
              <a:gd name="connsiteY0" fmla="*/ 820326 h 820326"/>
              <a:gd name="connsiteX1" fmla="*/ 101600 w 451556"/>
              <a:gd name="connsiteY1" fmla="*/ 628415 h 820326"/>
              <a:gd name="connsiteX2" fmla="*/ 146756 w 451556"/>
              <a:gd name="connsiteY2" fmla="*/ 210726 h 820326"/>
              <a:gd name="connsiteX3" fmla="*/ 169333 w 451556"/>
              <a:gd name="connsiteY3" fmla="*/ 86548 h 820326"/>
              <a:gd name="connsiteX4" fmla="*/ 203200 w 451556"/>
              <a:gd name="connsiteY4" fmla="*/ 18815 h 820326"/>
              <a:gd name="connsiteX5" fmla="*/ 259645 w 451556"/>
              <a:gd name="connsiteY5" fmla="*/ 199437 h 820326"/>
              <a:gd name="connsiteX6" fmla="*/ 282222 w 451556"/>
              <a:gd name="connsiteY6" fmla="*/ 628415 h 820326"/>
              <a:gd name="connsiteX7" fmla="*/ 451556 w 451556"/>
              <a:gd name="connsiteY7" fmla="*/ 797748 h 8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556" h="820326">
                <a:moveTo>
                  <a:pt x="0" y="820326"/>
                </a:moveTo>
                <a:cubicBezTo>
                  <a:pt x="38570" y="775170"/>
                  <a:pt x="77141" y="730015"/>
                  <a:pt x="101600" y="628415"/>
                </a:cubicBezTo>
                <a:cubicBezTo>
                  <a:pt x="126059" y="526815"/>
                  <a:pt x="135467" y="301037"/>
                  <a:pt x="146756" y="210726"/>
                </a:cubicBezTo>
                <a:cubicBezTo>
                  <a:pt x="158045" y="120415"/>
                  <a:pt x="159926" y="118533"/>
                  <a:pt x="169333" y="86548"/>
                </a:cubicBezTo>
                <a:cubicBezTo>
                  <a:pt x="178740" y="54563"/>
                  <a:pt x="188148" y="0"/>
                  <a:pt x="203200" y="18815"/>
                </a:cubicBezTo>
                <a:cubicBezTo>
                  <a:pt x="218252" y="37630"/>
                  <a:pt x="246475" y="97837"/>
                  <a:pt x="259645" y="199437"/>
                </a:cubicBezTo>
                <a:cubicBezTo>
                  <a:pt x="272815" y="301037"/>
                  <a:pt x="250237" y="528697"/>
                  <a:pt x="282222" y="628415"/>
                </a:cubicBezTo>
                <a:cubicBezTo>
                  <a:pt x="314207" y="728134"/>
                  <a:pt x="382881" y="762941"/>
                  <a:pt x="451556" y="797748"/>
                </a:cubicBezTo>
              </a:path>
            </a:pathLst>
          </a:custGeom>
          <a:solidFill>
            <a:srgbClr val="95B3D7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Freeform 29"/>
          <p:cNvSpPr/>
          <p:nvPr/>
        </p:nvSpPr>
        <p:spPr>
          <a:xfrm>
            <a:off x="7433734" y="4886207"/>
            <a:ext cx="451556" cy="820326"/>
          </a:xfrm>
          <a:custGeom>
            <a:avLst/>
            <a:gdLst>
              <a:gd name="connsiteX0" fmla="*/ 0 w 451556"/>
              <a:gd name="connsiteY0" fmla="*/ 820326 h 820326"/>
              <a:gd name="connsiteX1" fmla="*/ 101600 w 451556"/>
              <a:gd name="connsiteY1" fmla="*/ 628415 h 820326"/>
              <a:gd name="connsiteX2" fmla="*/ 146756 w 451556"/>
              <a:gd name="connsiteY2" fmla="*/ 210726 h 820326"/>
              <a:gd name="connsiteX3" fmla="*/ 169333 w 451556"/>
              <a:gd name="connsiteY3" fmla="*/ 86548 h 820326"/>
              <a:gd name="connsiteX4" fmla="*/ 203200 w 451556"/>
              <a:gd name="connsiteY4" fmla="*/ 18815 h 820326"/>
              <a:gd name="connsiteX5" fmla="*/ 259645 w 451556"/>
              <a:gd name="connsiteY5" fmla="*/ 199437 h 820326"/>
              <a:gd name="connsiteX6" fmla="*/ 282222 w 451556"/>
              <a:gd name="connsiteY6" fmla="*/ 628415 h 820326"/>
              <a:gd name="connsiteX7" fmla="*/ 451556 w 451556"/>
              <a:gd name="connsiteY7" fmla="*/ 797748 h 8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556" h="820326">
                <a:moveTo>
                  <a:pt x="0" y="820326"/>
                </a:moveTo>
                <a:cubicBezTo>
                  <a:pt x="38570" y="775170"/>
                  <a:pt x="77141" y="730015"/>
                  <a:pt x="101600" y="628415"/>
                </a:cubicBezTo>
                <a:cubicBezTo>
                  <a:pt x="126059" y="526815"/>
                  <a:pt x="135467" y="301037"/>
                  <a:pt x="146756" y="210726"/>
                </a:cubicBezTo>
                <a:cubicBezTo>
                  <a:pt x="158045" y="120415"/>
                  <a:pt x="159926" y="118533"/>
                  <a:pt x="169333" y="86548"/>
                </a:cubicBezTo>
                <a:cubicBezTo>
                  <a:pt x="178740" y="54563"/>
                  <a:pt x="188148" y="0"/>
                  <a:pt x="203200" y="18815"/>
                </a:cubicBezTo>
                <a:cubicBezTo>
                  <a:pt x="218252" y="37630"/>
                  <a:pt x="246475" y="97837"/>
                  <a:pt x="259645" y="199437"/>
                </a:cubicBezTo>
                <a:cubicBezTo>
                  <a:pt x="272815" y="301037"/>
                  <a:pt x="250237" y="528697"/>
                  <a:pt x="282222" y="628415"/>
                </a:cubicBezTo>
                <a:cubicBezTo>
                  <a:pt x="314207" y="728134"/>
                  <a:pt x="382881" y="762941"/>
                  <a:pt x="451556" y="797748"/>
                </a:cubicBezTo>
              </a:path>
            </a:pathLst>
          </a:custGeom>
          <a:solidFill>
            <a:srgbClr val="95B3D7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Freeform 30"/>
          <p:cNvSpPr/>
          <p:nvPr/>
        </p:nvSpPr>
        <p:spPr>
          <a:xfrm>
            <a:off x="8218312" y="4891852"/>
            <a:ext cx="451556" cy="820326"/>
          </a:xfrm>
          <a:custGeom>
            <a:avLst/>
            <a:gdLst>
              <a:gd name="connsiteX0" fmla="*/ 0 w 451556"/>
              <a:gd name="connsiteY0" fmla="*/ 820326 h 820326"/>
              <a:gd name="connsiteX1" fmla="*/ 101600 w 451556"/>
              <a:gd name="connsiteY1" fmla="*/ 628415 h 820326"/>
              <a:gd name="connsiteX2" fmla="*/ 146756 w 451556"/>
              <a:gd name="connsiteY2" fmla="*/ 210726 h 820326"/>
              <a:gd name="connsiteX3" fmla="*/ 169333 w 451556"/>
              <a:gd name="connsiteY3" fmla="*/ 86548 h 820326"/>
              <a:gd name="connsiteX4" fmla="*/ 203200 w 451556"/>
              <a:gd name="connsiteY4" fmla="*/ 18815 h 820326"/>
              <a:gd name="connsiteX5" fmla="*/ 259645 w 451556"/>
              <a:gd name="connsiteY5" fmla="*/ 199437 h 820326"/>
              <a:gd name="connsiteX6" fmla="*/ 282222 w 451556"/>
              <a:gd name="connsiteY6" fmla="*/ 628415 h 820326"/>
              <a:gd name="connsiteX7" fmla="*/ 451556 w 451556"/>
              <a:gd name="connsiteY7" fmla="*/ 797748 h 82032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451556" h="820326">
                <a:moveTo>
                  <a:pt x="0" y="820326"/>
                </a:moveTo>
                <a:cubicBezTo>
                  <a:pt x="38570" y="775170"/>
                  <a:pt x="77141" y="730015"/>
                  <a:pt x="101600" y="628415"/>
                </a:cubicBezTo>
                <a:cubicBezTo>
                  <a:pt x="126059" y="526815"/>
                  <a:pt x="135467" y="301037"/>
                  <a:pt x="146756" y="210726"/>
                </a:cubicBezTo>
                <a:cubicBezTo>
                  <a:pt x="158045" y="120415"/>
                  <a:pt x="159926" y="118533"/>
                  <a:pt x="169333" y="86548"/>
                </a:cubicBezTo>
                <a:cubicBezTo>
                  <a:pt x="178740" y="54563"/>
                  <a:pt x="188148" y="0"/>
                  <a:pt x="203200" y="18815"/>
                </a:cubicBezTo>
                <a:cubicBezTo>
                  <a:pt x="218252" y="37630"/>
                  <a:pt x="246475" y="97837"/>
                  <a:pt x="259645" y="199437"/>
                </a:cubicBezTo>
                <a:cubicBezTo>
                  <a:pt x="272815" y="301037"/>
                  <a:pt x="250237" y="528697"/>
                  <a:pt x="282222" y="628415"/>
                </a:cubicBezTo>
                <a:cubicBezTo>
                  <a:pt x="314207" y="728134"/>
                  <a:pt x="382881" y="762941"/>
                  <a:pt x="451556" y="797748"/>
                </a:cubicBezTo>
              </a:path>
            </a:pathLst>
          </a:custGeom>
          <a:solidFill>
            <a:srgbClr val="95B3D7"/>
          </a:solidFill>
          <a:ln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Equilibrium, Steady state, Transient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>
              <a:latin typeface="+mn-lt"/>
            </a:endParaRPr>
          </a:p>
          <a:p>
            <a:fld id="{F438B131-75FD-4111-BAD3-FA35A1FF9998}" type="slidenum">
              <a:rPr lang="en-US" smtClean="0">
                <a:latin typeface="+mn-lt"/>
              </a:rPr>
              <a:pPr/>
              <a:t>4</a:t>
            </a:fld>
            <a:endParaRPr lang="en-US">
              <a:latin typeface="+mn-lt"/>
            </a:endParaRPr>
          </a:p>
          <a:p>
            <a:endParaRPr lang="en-US" dirty="0">
              <a:latin typeface="+mn-lt"/>
            </a:endParaRP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838200" y="1312861"/>
            <a:ext cx="2514600" cy="26035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6" name="Rectangle 4"/>
          <p:cNvSpPr>
            <a:spLocks noChangeArrowheads="1"/>
          </p:cNvSpPr>
          <p:nvPr/>
        </p:nvSpPr>
        <p:spPr bwMode="auto">
          <a:xfrm>
            <a:off x="1584678" y="1586616"/>
            <a:ext cx="1171258" cy="8636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latin typeface="+mn-lt"/>
              </a:rPr>
              <a:t>Device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6708776" y="1709739"/>
            <a:ext cx="1895071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Steady state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978650" y="3984626"/>
            <a:ext cx="1457258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Transient</a:t>
            </a:r>
          </a:p>
        </p:txBody>
      </p:sp>
      <p:sp>
        <p:nvSpPr>
          <p:cNvPr id="10" name="Text Box 8"/>
          <p:cNvSpPr txBox="1">
            <a:spLocks noChangeArrowheads="1"/>
          </p:cNvSpPr>
          <p:nvPr/>
        </p:nvSpPr>
        <p:spPr bwMode="auto">
          <a:xfrm>
            <a:off x="1211264" y="838200"/>
            <a:ext cx="171072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grpSp>
        <p:nvGrpSpPr>
          <p:cNvPr id="7" name="Group 9"/>
          <p:cNvGrpSpPr>
            <a:grpSpLocks/>
          </p:cNvGrpSpPr>
          <p:nvPr/>
        </p:nvGrpSpPr>
        <p:grpSpPr bwMode="auto">
          <a:xfrm>
            <a:off x="5513389" y="2222502"/>
            <a:ext cx="4678363" cy="1282701"/>
            <a:chOff x="2513" y="1400"/>
            <a:chExt cx="2947" cy="808"/>
          </a:xfrm>
        </p:grpSpPr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856" y="1400"/>
              <a:ext cx="2040" cy="7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04"/>
                </a:cxn>
                <a:cxn ang="0">
                  <a:pos x="2040" y="704"/>
                </a:cxn>
              </a:cxnLst>
              <a:rect l="0" t="0" r="r" b="b"/>
              <a:pathLst>
                <a:path w="2040" h="704">
                  <a:moveTo>
                    <a:pt x="0" y="0"/>
                  </a:moveTo>
                  <a:lnTo>
                    <a:pt x="0" y="704"/>
                  </a:lnTo>
                  <a:lnTo>
                    <a:pt x="2040" y="704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3" name="Text Box 11"/>
            <p:cNvSpPr txBox="1">
              <a:spLocks noChangeArrowheads="1"/>
            </p:cNvSpPr>
            <p:nvPr/>
          </p:nvSpPr>
          <p:spPr bwMode="auto">
            <a:xfrm>
              <a:off x="4977" y="1917"/>
              <a:ext cx="483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time</a:t>
              </a:r>
            </a:p>
          </p:txBody>
        </p:sp>
        <p:sp>
          <p:nvSpPr>
            <p:cNvPr id="14" name="Text Box 12"/>
            <p:cNvSpPr txBox="1">
              <a:spLocks noChangeArrowheads="1"/>
            </p:cNvSpPr>
            <p:nvPr/>
          </p:nvSpPr>
          <p:spPr bwMode="auto">
            <a:xfrm rot="16200000">
              <a:off x="2397" y="1575"/>
              <a:ext cx="561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n,p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</p:grpSp>
      <p:grpSp>
        <p:nvGrpSpPr>
          <p:cNvPr id="11" name="Group 14"/>
          <p:cNvGrpSpPr>
            <a:grpSpLocks/>
          </p:cNvGrpSpPr>
          <p:nvPr/>
        </p:nvGrpSpPr>
        <p:grpSpPr bwMode="auto">
          <a:xfrm>
            <a:off x="5514976" y="4586291"/>
            <a:ext cx="4611688" cy="1243013"/>
            <a:chOff x="2514" y="2889"/>
            <a:chExt cx="2905" cy="783"/>
          </a:xfrm>
        </p:grpSpPr>
        <p:sp>
          <p:nvSpPr>
            <p:cNvPr id="17" name="Freeform 15"/>
            <p:cNvSpPr>
              <a:spLocks/>
            </p:cNvSpPr>
            <p:nvPr/>
          </p:nvSpPr>
          <p:spPr bwMode="auto">
            <a:xfrm>
              <a:off x="2857" y="2889"/>
              <a:ext cx="2040" cy="704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0" y="704"/>
                </a:cxn>
                <a:cxn ang="0">
                  <a:pos x="2040" y="704"/>
                </a:cxn>
              </a:cxnLst>
              <a:rect l="0" t="0" r="r" b="b"/>
              <a:pathLst>
                <a:path w="2040" h="704">
                  <a:moveTo>
                    <a:pt x="0" y="0"/>
                  </a:moveTo>
                  <a:lnTo>
                    <a:pt x="0" y="704"/>
                  </a:lnTo>
                  <a:lnTo>
                    <a:pt x="2040" y="704"/>
                  </a:ln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round/>
              <a:headEnd type="arrow" w="med" len="med"/>
              <a:tailEnd type="arrow" w="med" len="med"/>
            </a:ln>
            <a:effectLst/>
          </p:spPr>
          <p:txBody>
            <a:bodyPr wrap="none" anchor="ctr"/>
            <a:lstStyle/>
            <a:p>
              <a:endParaRPr lang="en-US">
                <a:latin typeface="+mn-lt"/>
              </a:endParaRPr>
            </a:p>
          </p:txBody>
        </p:sp>
        <p:sp>
          <p:nvSpPr>
            <p:cNvPr id="18" name="Text Box 16"/>
            <p:cNvSpPr txBox="1">
              <a:spLocks noChangeArrowheads="1"/>
            </p:cNvSpPr>
            <p:nvPr/>
          </p:nvSpPr>
          <p:spPr bwMode="auto">
            <a:xfrm>
              <a:off x="4936" y="3381"/>
              <a:ext cx="483" cy="291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>
                  <a:latin typeface="+mn-lt"/>
                </a:rPr>
                <a:t>time</a:t>
              </a:r>
            </a:p>
          </p:txBody>
        </p:sp>
        <p:sp>
          <p:nvSpPr>
            <p:cNvPr id="19" name="Text Box 17"/>
            <p:cNvSpPr txBox="1">
              <a:spLocks noChangeArrowheads="1"/>
            </p:cNvSpPr>
            <p:nvPr/>
          </p:nvSpPr>
          <p:spPr bwMode="auto">
            <a:xfrm rot="16200000">
              <a:off x="2398" y="3104"/>
              <a:ext cx="561" cy="330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en-US" dirty="0">
                  <a:latin typeface="+mn-lt"/>
                </a:rPr>
                <a:t>(</a:t>
              </a:r>
              <a:r>
                <a:rPr lang="en-US" sz="2800" dirty="0" err="1">
                  <a:latin typeface="+mn-lt"/>
                </a:rPr>
                <a:t>n,p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937208" y="3460496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+mn-lt"/>
              </a:rPr>
              <a:t>Environment</a:t>
            </a:r>
          </a:p>
        </p:txBody>
      </p:sp>
      <p:sp>
        <p:nvSpPr>
          <p:cNvPr id="22" name="Rounded Rectangle 21"/>
          <p:cNvSpPr/>
          <p:nvPr/>
        </p:nvSpPr>
        <p:spPr>
          <a:xfrm>
            <a:off x="2830077" y="2804531"/>
            <a:ext cx="148281" cy="82790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4" name="Straight Connector 23"/>
          <p:cNvCxnSpPr/>
          <p:nvPr/>
        </p:nvCxnSpPr>
        <p:spPr>
          <a:xfrm>
            <a:off x="2755936" y="3422369"/>
            <a:ext cx="29656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Freeform 25"/>
          <p:cNvSpPr/>
          <p:nvPr/>
        </p:nvSpPr>
        <p:spPr>
          <a:xfrm>
            <a:off x="6683023" y="2381956"/>
            <a:ext cx="2167467" cy="846667"/>
          </a:xfrm>
          <a:custGeom>
            <a:avLst/>
            <a:gdLst>
              <a:gd name="connsiteX0" fmla="*/ 0 w 2167467"/>
              <a:gd name="connsiteY0" fmla="*/ 846667 h 846667"/>
              <a:gd name="connsiteX1" fmla="*/ 146756 w 2167467"/>
              <a:gd name="connsiteY1" fmla="*/ 383823 h 846667"/>
              <a:gd name="connsiteX2" fmla="*/ 248356 w 2167467"/>
              <a:gd name="connsiteY2" fmla="*/ 45156 h 846667"/>
              <a:gd name="connsiteX3" fmla="*/ 349956 w 2167467"/>
              <a:gd name="connsiteY3" fmla="*/ 112889 h 846667"/>
              <a:gd name="connsiteX4" fmla="*/ 428978 w 2167467"/>
              <a:gd name="connsiteY4" fmla="*/ 259645 h 846667"/>
              <a:gd name="connsiteX5" fmla="*/ 530578 w 2167467"/>
              <a:gd name="connsiteY5" fmla="*/ 327378 h 846667"/>
              <a:gd name="connsiteX6" fmla="*/ 654756 w 2167467"/>
              <a:gd name="connsiteY6" fmla="*/ 225778 h 846667"/>
              <a:gd name="connsiteX7" fmla="*/ 778934 w 2167467"/>
              <a:gd name="connsiteY7" fmla="*/ 169334 h 846667"/>
              <a:gd name="connsiteX8" fmla="*/ 1083734 w 2167467"/>
              <a:gd name="connsiteY8" fmla="*/ 203201 h 846667"/>
              <a:gd name="connsiteX9" fmla="*/ 2167467 w 2167467"/>
              <a:gd name="connsiteY9" fmla="*/ 203201 h 8466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2167467" h="846667">
                <a:moveTo>
                  <a:pt x="0" y="846667"/>
                </a:moveTo>
                <a:cubicBezTo>
                  <a:pt x="52681" y="682037"/>
                  <a:pt x="105363" y="517408"/>
                  <a:pt x="146756" y="383823"/>
                </a:cubicBezTo>
                <a:cubicBezTo>
                  <a:pt x="188149" y="250238"/>
                  <a:pt x="214489" y="90312"/>
                  <a:pt x="248356" y="45156"/>
                </a:cubicBezTo>
                <a:cubicBezTo>
                  <a:pt x="282223" y="0"/>
                  <a:pt x="319852" y="77141"/>
                  <a:pt x="349956" y="112889"/>
                </a:cubicBezTo>
                <a:cubicBezTo>
                  <a:pt x="380060" y="148637"/>
                  <a:pt x="398874" y="223897"/>
                  <a:pt x="428978" y="259645"/>
                </a:cubicBezTo>
                <a:cubicBezTo>
                  <a:pt x="459082" y="295393"/>
                  <a:pt x="492948" y="333023"/>
                  <a:pt x="530578" y="327378"/>
                </a:cubicBezTo>
                <a:cubicBezTo>
                  <a:pt x="568208" y="321733"/>
                  <a:pt x="613363" y="252119"/>
                  <a:pt x="654756" y="225778"/>
                </a:cubicBezTo>
                <a:cubicBezTo>
                  <a:pt x="696149" y="199437"/>
                  <a:pt x="707438" y="173097"/>
                  <a:pt x="778934" y="169334"/>
                </a:cubicBezTo>
                <a:cubicBezTo>
                  <a:pt x="850430" y="165571"/>
                  <a:pt x="852312" y="197557"/>
                  <a:pt x="1083734" y="203201"/>
                </a:cubicBezTo>
                <a:cubicBezTo>
                  <a:pt x="1315156" y="208845"/>
                  <a:pt x="1741311" y="206023"/>
                  <a:pt x="2167467" y="203201"/>
                </a:cubicBezTo>
              </a:path>
            </a:pathLst>
          </a:custGeom>
          <a:ln w="19050">
            <a:solidFill>
              <a:srgbClr val="0000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>
            <a:stCxn id="26" idx="0"/>
          </p:cNvCxnSpPr>
          <p:nvPr/>
        </p:nvCxnSpPr>
        <p:spPr>
          <a:xfrm flipH="1">
            <a:off x="6050844" y="3228622"/>
            <a:ext cx="632178" cy="1588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4">
            <a:extLst>
              <a:ext uri="{FF2B5EF4-FFF2-40B4-BE49-F238E27FC236}">
                <a16:creationId xmlns:a16="http://schemas.microsoft.com/office/drawing/2014/main" id="{15EA6200-F54C-7D42-9FAF-C6C6727CAB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5271384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03EBCAB3-7156-1F42-B6B1-4EDA6C524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7342" y="5390674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2" name="AutoShape 29">
            <a:extLst>
              <a:ext uri="{FF2B5EF4-FFF2-40B4-BE49-F238E27FC236}">
                <a16:creationId xmlns:a16="http://schemas.microsoft.com/office/drawing/2014/main" id="{FC2EC502-D04E-E24C-89C5-FA1BB0E0D8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4430" y="4361975"/>
            <a:ext cx="942975" cy="84296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3" name="AutoShape 29">
            <a:extLst>
              <a:ext uri="{FF2B5EF4-FFF2-40B4-BE49-F238E27FC236}">
                <a16:creationId xmlns:a16="http://schemas.microsoft.com/office/drawing/2014/main" id="{AB8EA3D8-34B2-4108-96B4-4486A0DAE2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24600" y="4510683"/>
            <a:ext cx="359547" cy="32141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4" name="AutoShape 29">
            <a:extLst>
              <a:ext uri="{FF2B5EF4-FFF2-40B4-BE49-F238E27FC236}">
                <a16:creationId xmlns:a16="http://schemas.microsoft.com/office/drawing/2014/main" id="{E7AB3E49-2E7E-41F2-BF36-5356A92EE195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10400" y="4502376"/>
            <a:ext cx="359547" cy="32141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5" name="AutoShape 29">
            <a:extLst>
              <a:ext uri="{FF2B5EF4-FFF2-40B4-BE49-F238E27FC236}">
                <a16:creationId xmlns:a16="http://schemas.microsoft.com/office/drawing/2014/main" id="{83D04487-19F0-4372-8A20-DD42AE3DCA5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772400" y="4528481"/>
            <a:ext cx="359547" cy="32141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52522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6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2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0" grpId="0" animBg="1"/>
      <p:bldP spid="31" grpId="0" animBg="1"/>
      <p:bldP spid="9" grpId="0"/>
      <p:bldP spid="33" grpId="0" animBg="1"/>
      <p:bldP spid="34" grpId="0" animBg="1"/>
      <p:bldP spid="3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Balance: Simple Explanation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5</a:t>
            </a:fld>
            <a:endParaRPr lang="en-US"/>
          </a:p>
          <a:p>
            <a:endParaRPr lang="en-US" dirty="0"/>
          </a:p>
        </p:txBody>
      </p:sp>
      <p:sp>
        <p:nvSpPr>
          <p:cNvPr id="25" name="Rectangle 24"/>
          <p:cNvSpPr/>
          <p:nvPr/>
        </p:nvSpPr>
        <p:spPr>
          <a:xfrm>
            <a:off x="4395810" y="1219200"/>
            <a:ext cx="7567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typical semiconductor device there are 1e17 to 1e20 electrons in the conduction band.  All electrons carry charge and are occupying their respective DOS. </a:t>
            </a: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395810" y="838200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395810" y="2295634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4395810" y="2825444"/>
            <a:ext cx="7567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4395810" y="3909252"/>
            <a:ext cx="7567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This is different from steady state!!!</a:t>
            </a:r>
          </a:p>
        </p:txBody>
      </p:sp>
      <p:sp>
        <p:nvSpPr>
          <p:cNvPr id="28" name="Oval 3">
            <a:extLst>
              <a:ext uri="{FF2B5EF4-FFF2-40B4-BE49-F238E27FC236}">
                <a16:creationId xmlns:a16="http://schemas.microsoft.com/office/drawing/2014/main" id="{E0931FEC-03A0-4B86-8FF5-D5B19CD2C8EE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67026" y="4104165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9" name="Oval 4">
            <a:extLst>
              <a:ext uri="{FF2B5EF4-FFF2-40B4-BE49-F238E27FC236}">
                <a16:creationId xmlns:a16="http://schemas.microsoft.com/office/drawing/2014/main" id="{B127B691-F6D6-431B-89EB-9BD9FCA9EB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677546" y="5637689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30" name="Oval 5">
            <a:extLst>
              <a:ext uri="{FF2B5EF4-FFF2-40B4-BE49-F238E27FC236}">
                <a16:creationId xmlns:a16="http://schemas.microsoft.com/office/drawing/2014/main" id="{7EB23AF4-B620-4967-BF91-2D222ABBE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476376" y="6542564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31" name="Oval 6">
            <a:extLst>
              <a:ext uri="{FF2B5EF4-FFF2-40B4-BE49-F238E27FC236}">
                <a16:creationId xmlns:a16="http://schemas.microsoft.com/office/drawing/2014/main" id="{EC7BC9FF-7AE4-4D4E-B815-4C3EDB0BB5EA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066800" y="4256564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32" name="Line 7">
            <a:extLst>
              <a:ext uri="{FF2B5EF4-FFF2-40B4-BE49-F238E27FC236}">
                <a16:creationId xmlns:a16="http://schemas.microsoft.com/office/drawing/2014/main" id="{2F985622-5D2A-4705-A491-434EC13A359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2028826" y="4942364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3" name="Text Box 8">
            <a:extLst>
              <a:ext uri="{FF2B5EF4-FFF2-40B4-BE49-F238E27FC236}">
                <a16:creationId xmlns:a16="http://schemas.microsoft.com/office/drawing/2014/main" id="{D7D60032-678D-4B72-BB06-FCAADC6BE0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747838" y="5170965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4" name="Line 9">
            <a:extLst>
              <a:ext uri="{FF2B5EF4-FFF2-40B4-BE49-F238E27FC236}">
                <a16:creationId xmlns:a16="http://schemas.microsoft.com/office/drawing/2014/main" id="{CAB02BE5-483F-4BAE-A42E-90D228178F4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1876426" y="5094764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5" name="Text Box 10">
            <a:extLst>
              <a:ext uri="{FF2B5EF4-FFF2-40B4-BE49-F238E27FC236}">
                <a16:creationId xmlns:a16="http://schemas.microsoft.com/office/drawing/2014/main" id="{21E23C2B-FAF9-4246-9FCA-403F4B5BA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443038" y="5247165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6" name="Line 11">
            <a:extLst>
              <a:ext uri="{FF2B5EF4-FFF2-40B4-BE49-F238E27FC236}">
                <a16:creationId xmlns:a16="http://schemas.microsoft.com/office/drawing/2014/main" id="{4F71649B-BB88-4CEF-A1F9-5DE852E72D1A}"/>
              </a:ext>
            </a:extLst>
          </p:cNvPr>
          <p:cNvSpPr>
            <a:spLocks noChangeShapeType="1"/>
          </p:cNvSpPr>
          <p:nvPr/>
        </p:nvSpPr>
        <p:spPr bwMode="auto">
          <a:xfrm>
            <a:off x="-2028826" y="4332764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7" name="Text Box 12">
            <a:extLst>
              <a:ext uri="{FF2B5EF4-FFF2-40B4-BE49-F238E27FC236}">
                <a16:creationId xmlns:a16="http://schemas.microsoft.com/office/drawing/2014/main" id="{852C4213-2AAA-4940-B680-25E5552F1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595438" y="4164490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8" name="Line 13">
            <a:extLst>
              <a:ext uri="{FF2B5EF4-FFF2-40B4-BE49-F238E27FC236}">
                <a16:creationId xmlns:a16="http://schemas.microsoft.com/office/drawing/2014/main" id="{43524EB2-CC47-4129-9EF5-8FD52C64BC24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52626" y="4637564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9" name="Text Box 14">
            <a:extLst>
              <a:ext uri="{FF2B5EF4-FFF2-40B4-BE49-F238E27FC236}">
                <a16:creationId xmlns:a16="http://schemas.microsoft.com/office/drawing/2014/main" id="{CC6B4699-A3FA-4E36-AA81-A6FA8A3713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47826" y="4485165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40" name="Line 15">
            <a:extLst>
              <a:ext uri="{FF2B5EF4-FFF2-40B4-BE49-F238E27FC236}">
                <a16:creationId xmlns:a16="http://schemas.microsoft.com/office/drawing/2014/main" id="{B4421B8E-3089-4C2E-8DB2-497396BAFDA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809626" y="5247164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41" name="Text Box 16">
            <a:extLst>
              <a:ext uri="{FF2B5EF4-FFF2-40B4-BE49-F238E27FC236}">
                <a16:creationId xmlns:a16="http://schemas.microsoft.com/office/drawing/2014/main" id="{99791056-0588-493E-9267-24CF0AF522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885826" y="5856765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2" name="Line 17">
            <a:extLst>
              <a:ext uri="{FF2B5EF4-FFF2-40B4-BE49-F238E27FC236}">
                <a16:creationId xmlns:a16="http://schemas.microsoft.com/office/drawing/2014/main" id="{1525D93D-795E-4E44-A6CF-FB2737338BF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-962026" y="5247164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43" name="Text Box 18">
            <a:extLst>
              <a:ext uri="{FF2B5EF4-FFF2-40B4-BE49-F238E27FC236}">
                <a16:creationId xmlns:a16="http://schemas.microsoft.com/office/drawing/2014/main" id="{BF12AD43-EC0E-4BA1-98DD-80C91B5649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985838" y="5551965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4" name="Text Box 20">
            <a:extLst>
              <a:ext uri="{FF2B5EF4-FFF2-40B4-BE49-F238E27FC236}">
                <a16:creationId xmlns:a16="http://schemas.microsoft.com/office/drawing/2014/main" id="{1A9D1886-FCD7-46C6-89AC-7D7A8766B17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3543852" y="745696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5" name="Oval 3">
            <a:extLst>
              <a:ext uri="{FF2B5EF4-FFF2-40B4-BE49-F238E27FC236}">
                <a16:creationId xmlns:a16="http://schemas.microsoft.com/office/drawing/2014/main" id="{8FEE794B-B76A-084F-A578-6D3D20CF86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5611" y="2206983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6" name="Oval 4">
            <a:extLst>
              <a:ext uri="{FF2B5EF4-FFF2-40B4-BE49-F238E27FC236}">
                <a16:creationId xmlns:a16="http://schemas.microsoft.com/office/drawing/2014/main" id="{FADBCEBF-42FD-BF46-B7DE-ACAFDD55F2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8011" y="3730983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7" name="Oval 5">
            <a:extLst>
              <a:ext uri="{FF2B5EF4-FFF2-40B4-BE49-F238E27FC236}">
                <a16:creationId xmlns:a16="http://schemas.microsoft.com/office/drawing/2014/main" id="{83C00301-F573-1E49-8D43-92504593BD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6261" y="4645382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8" name="Oval 6">
            <a:extLst>
              <a:ext uri="{FF2B5EF4-FFF2-40B4-BE49-F238E27FC236}">
                <a16:creationId xmlns:a16="http://schemas.microsoft.com/office/drawing/2014/main" id="{CD71C1EA-2A0C-474C-A7E5-CDF49581EF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5837" y="2359382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9" name="Line 7">
            <a:extLst>
              <a:ext uri="{FF2B5EF4-FFF2-40B4-BE49-F238E27FC236}">
                <a16:creationId xmlns:a16="http://schemas.microsoft.com/office/drawing/2014/main" id="{341A684C-3C3F-FB42-B29B-962196FFF4B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590011" y="2968982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0" name="Text Box 8">
            <a:extLst>
              <a:ext uri="{FF2B5EF4-FFF2-40B4-BE49-F238E27FC236}">
                <a16:creationId xmlns:a16="http://schemas.microsoft.com/office/drawing/2014/main" id="{B1A7152E-5EBA-9448-ADFC-F33D38C673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4799" y="32737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1" name="Line 9">
            <a:extLst>
              <a:ext uri="{FF2B5EF4-FFF2-40B4-BE49-F238E27FC236}">
                <a16:creationId xmlns:a16="http://schemas.microsoft.com/office/drawing/2014/main" id="{A2805EFE-8EB5-1944-BCF9-59A60F8088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666211" y="3197582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2" name="Text Box 10">
            <a:extLst>
              <a:ext uri="{FF2B5EF4-FFF2-40B4-BE49-F238E27FC236}">
                <a16:creationId xmlns:a16="http://schemas.microsoft.com/office/drawing/2014/main" id="{8683899F-2EBD-E741-86A4-8558EADC0E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9599" y="33499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3" name="Line 11">
            <a:extLst>
              <a:ext uri="{FF2B5EF4-FFF2-40B4-BE49-F238E27FC236}">
                <a16:creationId xmlns:a16="http://schemas.microsoft.com/office/drawing/2014/main" id="{31A3E7BC-CE35-E541-994F-7EAA7E3FB2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13811" y="2435582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4" name="Text Box 12">
            <a:extLst>
              <a:ext uri="{FF2B5EF4-FFF2-40B4-BE49-F238E27FC236}">
                <a16:creationId xmlns:a16="http://schemas.microsoft.com/office/drawing/2014/main" id="{4DDD6383-300C-AC45-8A27-ADA760A984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7199" y="2267308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5" name="Line 13">
            <a:extLst>
              <a:ext uri="{FF2B5EF4-FFF2-40B4-BE49-F238E27FC236}">
                <a16:creationId xmlns:a16="http://schemas.microsoft.com/office/drawing/2014/main" id="{A25EBA25-D5BC-9E40-B0D8-9D432FFE2BF1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90011" y="2740382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6" name="Text Box 14">
            <a:extLst>
              <a:ext uri="{FF2B5EF4-FFF2-40B4-BE49-F238E27FC236}">
                <a16:creationId xmlns:a16="http://schemas.microsoft.com/office/drawing/2014/main" id="{13CAC364-5E4A-5747-A99D-BA35ADCB1C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4811" y="25879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7" name="Line 15">
            <a:extLst>
              <a:ext uri="{FF2B5EF4-FFF2-40B4-BE49-F238E27FC236}">
                <a16:creationId xmlns:a16="http://schemas.microsoft.com/office/drawing/2014/main" id="{70EDE64E-75C8-5342-A1E2-21AD078678F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33011" y="3349982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8" name="Text Box 16">
            <a:extLst>
              <a:ext uri="{FF2B5EF4-FFF2-40B4-BE49-F238E27FC236}">
                <a16:creationId xmlns:a16="http://schemas.microsoft.com/office/drawing/2014/main" id="{CC9AB4ED-0256-B549-A67B-0751A5D7FA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6811" y="39595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9" name="Line 17">
            <a:extLst>
              <a:ext uri="{FF2B5EF4-FFF2-40B4-BE49-F238E27FC236}">
                <a16:creationId xmlns:a16="http://schemas.microsoft.com/office/drawing/2014/main" id="{8CBFADC1-B4A5-9447-8256-8B8568D82DF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580611" y="3349982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0" name="Text Box 18">
            <a:extLst>
              <a:ext uri="{FF2B5EF4-FFF2-40B4-BE49-F238E27FC236}">
                <a16:creationId xmlns:a16="http://schemas.microsoft.com/office/drawing/2014/main" id="{EEC36492-F12E-D04E-8D14-F22D2AD08C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6799" y="36547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61" name="Freeform 21">
            <a:extLst>
              <a:ext uri="{FF2B5EF4-FFF2-40B4-BE49-F238E27FC236}">
                <a16:creationId xmlns:a16="http://schemas.microsoft.com/office/drawing/2014/main" id="{0DE5093E-192E-A248-9821-549730EED0BD}"/>
              </a:ext>
            </a:extLst>
          </p:cNvPr>
          <p:cNvSpPr>
            <a:spLocks/>
          </p:cNvSpPr>
          <p:nvPr/>
        </p:nvSpPr>
        <p:spPr bwMode="auto">
          <a:xfrm>
            <a:off x="13056611" y="4645382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2" name="Text Box 22">
            <a:extLst>
              <a:ext uri="{FF2B5EF4-FFF2-40B4-BE49-F238E27FC236}">
                <a16:creationId xmlns:a16="http://schemas.microsoft.com/office/drawing/2014/main" id="{8A9C478A-AF87-FF44-8AE0-EC42EAE4E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8999" y="5010508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3" name="Freeform 23">
            <a:extLst>
              <a:ext uri="{FF2B5EF4-FFF2-40B4-BE49-F238E27FC236}">
                <a16:creationId xmlns:a16="http://schemas.microsoft.com/office/drawing/2014/main" id="{7B8F716F-0FB9-A04A-A7F5-A2B13E3C3736}"/>
              </a:ext>
            </a:extLst>
          </p:cNvPr>
          <p:cNvSpPr>
            <a:spLocks/>
          </p:cNvSpPr>
          <p:nvPr/>
        </p:nvSpPr>
        <p:spPr bwMode="auto">
          <a:xfrm>
            <a:off x="12586711" y="2892782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4" name="Text Box 24">
            <a:extLst>
              <a:ext uri="{FF2B5EF4-FFF2-40B4-BE49-F238E27FC236}">
                <a16:creationId xmlns:a16="http://schemas.microsoft.com/office/drawing/2014/main" id="{F9EC717C-8C9F-5E47-B15D-69EBA4C35B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6061" y="3257908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5" name="Rectangle 2">
            <a:extLst>
              <a:ext uri="{FF2B5EF4-FFF2-40B4-BE49-F238E27FC236}">
                <a16:creationId xmlns:a16="http://schemas.microsoft.com/office/drawing/2014/main" id="{BB76EAF0-D7DB-4B4B-8537-700AA6E4CA9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8200" y="1312861"/>
            <a:ext cx="2514600" cy="26035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dirty="0">
              <a:latin typeface="+mn-lt"/>
            </a:endParaRPr>
          </a:p>
        </p:txBody>
      </p:sp>
      <p:sp>
        <p:nvSpPr>
          <p:cNvPr id="66" name="Rectangle 4">
            <a:extLst>
              <a:ext uri="{FF2B5EF4-FFF2-40B4-BE49-F238E27FC236}">
                <a16:creationId xmlns:a16="http://schemas.microsoft.com/office/drawing/2014/main" id="{C4B40391-ACB9-5A47-A017-96CB9318310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584678" y="1586616"/>
            <a:ext cx="1171258" cy="863600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dirty="0">
                <a:latin typeface="+mn-lt"/>
              </a:rPr>
              <a:t>Device</a:t>
            </a:r>
          </a:p>
        </p:txBody>
      </p:sp>
      <p:sp>
        <p:nvSpPr>
          <p:cNvPr id="67" name="Text Box 8">
            <a:extLst>
              <a:ext uri="{FF2B5EF4-FFF2-40B4-BE49-F238E27FC236}">
                <a16:creationId xmlns:a16="http://schemas.microsoft.com/office/drawing/2014/main" id="{23831562-8CC5-CE43-8D55-4EA3494219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1264" y="838200"/>
            <a:ext cx="171072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F8DB5FB4-DC22-BC4B-9598-BF3803DE9711}"/>
              </a:ext>
            </a:extLst>
          </p:cNvPr>
          <p:cNvSpPr txBox="1"/>
          <p:nvPr/>
        </p:nvSpPr>
        <p:spPr>
          <a:xfrm>
            <a:off x="937208" y="3460496"/>
            <a:ext cx="1624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i="1" dirty="0">
                <a:latin typeface="+mn-lt"/>
              </a:rPr>
              <a:t>Environment</a:t>
            </a: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97C7416A-12DA-E64B-8838-54531B5965E4}"/>
              </a:ext>
            </a:extLst>
          </p:cNvPr>
          <p:cNvSpPr/>
          <p:nvPr/>
        </p:nvSpPr>
        <p:spPr>
          <a:xfrm>
            <a:off x="2830077" y="2804531"/>
            <a:ext cx="148281" cy="827903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0" name="Straight Connector 69">
            <a:extLst>
              <a:ext uri="{FF2B5EF4-FFF2-40B4-BE49-F238E27FC236}">
                <a16:creationId xmlns:a16="http://schemas.microsoft.com/office/drawing/2014/main" id="{4F700227-3F30-AF44-AEDA-15F9133A9451}"/>
              </a:ext>
            </a:extLst>
          </p:cNvPr>
          <p:cNvCxnSpPr/>
          <p:nvPr/>
        </p:nvCxnSpPr>
        <p:spPr>
          <a:xfrm>
            <a:off x="2755936" y="3422369"/>
            <a:ext cx="296562" cy="158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4">
            <a:extLst>
              <a:ext uri="{FF2B5EF4-FFF2-40B4-BE49-F238E27FC236}">
                <a16:creationId xmlns:a16="http://schemas.microsoft.com/office/drawing/2014/main" id="{939AB9D1-094B-2B49-BAA5-E508F6D32D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70719" y="3248529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D19995DC-DE32-6345-9CD5-48327738BB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1577" y="3367819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3" name="AutoShape 29">
            <a:extLst>
              <a:ext uri="{FF2B5EF4-FFF2-40B4-BE49-F238E27FC236}">
                <a16:creationId xmlns:a16="http://schemas.microsoft.com/office/drawing/2014/main" id="{C4FE567D-0C33-7C40-AB86-63EA322103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84489" y="2339120"/>
            <a:ext cx="942975" cy="84296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6657254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Detailed Balance: Simple Explanation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6</a:t>
            </a:fld>
            <a:endParaRPr lang="en-US"/>
          </a:p>
          <a:p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98C9D8-CD70-4E2D-91BF-84A8E4172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2253" y="1143000"/>
            <a:ext cx="16764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712D903-E51C-4351-8B5F-8A29CEDA8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4580" y="1270649"/>
            <a:ext cx="846474" cy="624128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dirty="0">
                <a:latin typeface="+mn-lt"/>
              </a:rPr>
              <a:t>Device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531A64A1-5916-4BAD-975E-A5D8EC7D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94892" y="722788"/>
            <a:ext cx="156516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97BF54-B3CB-4A28-AD54-D3D2D76AC924}"/>
              </a:ext>
            </a:extLst>
          </p:cNvPr>
          <p:cNvSpPr txBox="1"/>
          <p:nvPr/>
        </p:nvSpPr>
        <p:spPr>
          <a:xfrm>
            <a:off x="762000" y="1928780"/>
            <a:ext cx="171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+mn-lt"/>
              </a:rPr>
              <a:t>Environment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C32C1F4-D415-4409-B8C0-35B372E515C3}"/>
              </a:ext>
            </a:extLst>
          </p:cNvPr>
          <p:cNvSpPr/>
          <p:nvPr/>
        </p:nvSpPr>
        <p:spPr>
          <a:xfrm>
            <a:off x="2130333" y="1307557"/>
            <a:ext cx="107163" cy="5983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D137E5-780B-48CD-9C66-B57A37AF7E60}"/>
              </a:ext>
            </a:extLst>
          </p:cNvPr>
          <p:cNvCxnSpPr>
            <a:cxnSpLocks/>
          </p:cNvCxnSpPr>
          <p:nvPr/>
        </p:nvCxnSpPr>
        <p:spPr>
          <a:xfrm>
            <a:off x="2045726" y="1797971"/>
            <a:ext cx="214327" cy="11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395810" y="838200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395810" y="1143000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4395810" y="1447800"/>
            <a:ext cx="756759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 for each site.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4395810" y="2362200"/>
            <a:ext cx="75675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This is different from steady state!!!</a:t>
            </a: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C79543D-AB2E-417F-AA5F-BB2DCA5E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965467" y="2754611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65127097-09A0-4A73-8D18-BB6C5CDB9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54947" y="4288135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484B94C2-9877-4F86-B07A-5411FA4A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56117" y="5193010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4E0DA24-E5FE-44B7-AED5-A6771028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65693" y="2907010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E21078A1-1AFB-4AFE-AE0C-F6608E219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803667" y="35928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F781B356-B6B5-4F71-9CAB-3468CA7D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084655" y="3821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3</a:t>
            </a:r>
          </a:p>
        </p:txBody>
      </p:sp>
      <p:sp>
        <p:nvSpPr>
          <p:cNvPr id="29" name="Line 9">
            <a:extLst>
              <a:ext uri="{FF2B5EF4-FFF2-40B4-BE49-F238E27FC236}">
                <a16:creationId xmlns:a16="http://schemas.microsoft.com/office/drawing/2014/main" id="{BB05900A-B457-4D78-BDA2-B4495AD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956067" y="37452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B31D41-9257-413F-B45B-6969C5D4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9455" y="3897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1" name="Line 11">
            <a:extLst>
              <a:ext uri="{FF2B5EF4-FFF2-40B4-BE49-F238E27FC236}">
                <a16:creationId xmlns:a16="http://schemas.microsoft.com/office/drawing/2014/main" id="{A91DA4FC-973F-40B1-B848-F04C48AEC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803667" y="2983210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89BD57EB-5242-4AD7-B928-2B01F540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37055" y="2814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2</a:t>
            </a: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1AE648CA-A293-48A7-B19A-BE009A495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879867" y="3288010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C09686D3-F16B-4A2C-A9F5-0B471D68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84667" y="3135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2</a:t>
            </a:r>
          </a:p>
        </p:txBody>
      </p:sp>
      <p:sp>
        <p:nvSpPr>
          <p:cNvPr id="35" name="Line 15">
            <a:extLst>
              <a:ext uri="{FF2B5EF4-FFF2-40B4-BE49-F238E27FC236}">
                <a16:creationId xmlns:a16="http://schemas.microsoft.com/office/drawing/2014/main" id="{58B88E1D-48AC-4E6E-8A9B-CE8A77135F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022867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6" name="Text Box 16">
            <a:extLst>
              <a:ext uri="{FF2B5EF4-FFF2-40B4-BE49-F238E27FC236}">
                <a16:creationId xmlns:a16="http://schemas.microsoft.com/office/drawing/2014/main" id="{34D55E1C-9C44-4827-9469-6A642720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46667" y="45072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7" name="Line 17">
            <a:extLst>
              <a:ext uri="{FF2B5EF4-FFF2-40B4-BE49-F238E27FC236}">
                <a16:creationId xmlns:a16="http://schemas.microsoft.com/office/drawing/2014/main" id="{D87D79F3-76F9-461C-B84D-8A537FF510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870467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CF3D5149-DE79-4EE7-95F3-3BB6DB4E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46655" y="4202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9" name="Text Box 19">
            <a:extLst>
              <a:ext uri="{FF2B5EF4-FFF2-40B4-BE49-F238E27FC236}">
                <a16:creationId xmlns:a16="http://schemas.microsoft.com/office/drawing/2014/main" id="{4F0DE102-B001-4B11-B1F6-4FAC73069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19600" y="2819400"/>
            <a:ext cx="7315200" cy="36933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800" dirty="0">
                <a:latin typeface="+mn-lt"/>
              </a:rPr>
              <a:t>The rates of exchange of people (particles)  between every pair of countries (energy  levels) is balanced. Hence the name “Detailed Balance”.</a:t>
            </a:r>
          </a:p>
          <a:p>
            <a:pPr algn="l" eaLnBrk="1" hangingPunct="1"/>
            <a:endParaRPr lang="en-US" sz="1800" dirty="0">
              <a:latin typeface="+mn-lt"/>
            </a:endParaRPr>
          </a:p>
          <a:p>
            <a:pPr algn="l" eaLnBrk="1" hangingPunct="1"/>
            <a:r>
              <a:rPr lang="en-US" sz="1800" dirty="0">
                <a:latin typeface="+mn-lt"/>
              </a:rPr>
              <a:t>Detailed balance is the property of equilibrium</a:t>
            </a:r>
          </a:p>
          <a:p>
            <a:pPr algn="l" eaLnBrk="1" hangingPunct="1"/>
            <a:endParaRPr lang="en-US" sz="1800" dirty="0">
              <a:latin typeface="+mn-lt"/>
            </a:endParaRPr>
          </a:p>
          <a:p>
            <a:pPr algn="l" eaLnBrk="1" hangingPunct="1"/>
            <a:r>
              <a:rPr lang="en-US" sz="1800" dirty="0">
                <a:latin typeface="+mn-lt"/>
              </a:rPr>
              <a:t>The population of each of the countries (energy levels) remains constant under detailed balance.</a:t>
            </a:r>
          </a:p>
          <a:p>
            <a:pPr algn="l" eaLnBrk="1" hangingPunct="1"/>
            <a:endParaRPr lang="en-US" sz="1800" dirty="0">
              <a:latin typeface="+mn-lt"/>
            </a:endParaRPr>
          </a:p>
          <a:p>
            <a:pPr algn="l" eaLnBrk="1" hangingPunct="1"/>
            <a:r>
              <a:rPr lang="en-US" sz="1800" dirty="0">
                <a:latin typeface="+mn-lt"/>
              </a:rPr>
              <a:t>The concept of detailed balance is powerful, because it can be used for many things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800" dirty="0"/>
              <a:t>derive particle distributions Fermi-Dirac, Bose-Einstein</a:t>
            </a:r>
          </a:p>
          <a:p>
            <a:pPr marL="285750" indent="-285750" algn="l" eaLnBrk="1" hangingPunct="1">
              <a:buFont typeface="Arial" panose="020B0604020202020204" pitchFamily="34" charset="0"/>
              <a:buChar char="•"/>
            </a:pPr>
            <a:r>
              <a:rPr lang="en-US" sz="1800" dirty="0">
                <a:latin typeface="+mn-lt"/>
              </a:rPr>
              <a:t>reduce the number of unknown rate constants by half 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1A66B0D8-A579-4669-9A10-A16CB79C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8641" y="607391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from USA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1" name="Rounded Rectangle 75">
            <a:extLst>
              <a:ext uri="{FF2B5EF4-FFF2-40B4-BE49-F238E27FC236}">
                <a16:creationId xmlns:a16="http://schemas.microsoft.com/office/drawing/2014/main" id="{2F445D87-E2E0-491A-B5CD-2F405A980874}"/>
              </a:ext>
            </a:extLst>
          </p:cNvPr>
          <p:cNvSpPr/>
          <p:nvPr/>
        </p:nvSpPr>
        <p:spPr>
          <a:xfrm>
            <a:off x="4343400" y="2349043"/>
            <a:ext cx="3886200" cy="382489"/>
          </a:xfrm>
          <a:custGeom>
            <a:avLst/>
            <a:gdLst>
              <a:gd name="csX0" fmla="*/ 0 w 3886200"/>
              <a:gd name="csY0" fmla="*/ 63749 h 382489"/>
              <a:gd name="csX1" fmla="*/ 63749 w 3886200"/>
              <a:gd name="csY1" fmla="*/ 0 h 382489"/>
              <a:gd name="csX2" fmla="*/ 675880 w 3886200"/>
              <a:gd name="csY2" fmla="*/ 0 h 382489"/>
              <a:gd name="csX3" fmla="*/ 1175251 w 3886200"/>
              <a:gd name="csY3" fmla="*/ 0 h 382489"/>
              <a:gd name="csX4" fmla="*/ 1637034 w 3886200"/>
              <a:gd name="csY4" fmla="*/ 0 h 382489"/>
              <a:gd name="csX5" fmla="*/ 2211579 w 3886200"/>
              <a:gd name="csY5" fmla="*/ 0 h 382489"/>
              <a:gd name="csX6" fmla="*/ 2710949 w 3886200"/>
              <a:gd name="csY6" fmla="*/ 0 h 382489"/>
              <a:gd name="csX7" fmla="*/ 3323081 w 3886200"/>
              <a:gd name="csY7" fmla="*/ 0 h 382489"/>
              <a:gd name="csX8" fmla="*/ 3822451 w 3886200"/>
              <a:gd name="csY8" fmla="*/ 0 h 382489"/>
              <a:gd name="csX9" fmla="*/ 3886200 w 3886200"/>
              <a:gd name="csY9" fmla="*/ 63749 h 382489"/>
              <a:gd name="csX10" fmla="*/ 3886200 w 3886200"/>
              <a:gd name="csY10" fmla="*/ 318740 h 382489"/>
              <a:gd name="csX11" fmla="*/ 3822451 w 3886200"/>
              <a:gd name="csY11" fmla="*/ 382489 h 382489"/>
              <a:gd name="csX12" fmla="*/ 3398255 w 3886200"/>
              <a:gd name="csY12" fmla="*/ 382489 h 382489"/>
              <a:gd name="csX13" fmla="*/ 2786123 w 3886200"/>
              <a:gd name="csY13" fmla="*/ 382489 h 382489"/>
              <a:gd name="csX14" fmla="*/ 2324340 w 3886200"/>
              <a:gd name="csY14" fmla="*/ 382489 h 382489"/>
              <a:gd name="csX15" fmla="*/ 1787382 w 3886200"/>
              <a:gd name="csY15" fmla="*/ 382489 h 382489"/>
              <a:gd name="csX16" fmla="*/ 1175251 w 3886200"/>
              <a:gd name="csY16" fmla="*/ 382489 h 382489"/>
              <a:gd name="csX17" fmla="*/ 638293 w 3886200"/>
              <a:gd name="csY17" fmla="*/ 382489 h 382489"/>
              <a:gd name="csX18" fmla="*/ 63749 w 3886200"/>
              <a:gd name="csY18" fmla="*/ 382489 h 382489"/>
              <a:gd name="csX19" fmla="*/ 0 w 3886200"/>
              <a:gd name="csY19" fmla="*/ 318740 h 382489"/>
              <a:gd name="csX20" fmla="*/ 0 w 3886200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886200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82799" y="-42912"/>
                  <a:pt x="510756" y="6177"/>
                  <a:pt x="675880" y="0"/>
                </a:cubicBezTo>
                <a:cubicBezTo>
                  <a:pt x="841004" y="-6177"/>
                  <a:pt x="989456" y="55484"/>
                  <a:pt x="1175251" y="0"/>
                </a:cubicBezTo>
                <a:cubicBezTo>
                  <a:pt x="1361046" y="-55484"/>
                  <a:pt x="1428691" y="45769"/>
                  <a:pt x="1637034" y="0"/>
                </a:cubicBezTo>
                <a:cubicBezTo>
                  <a:pt x="1845377" y="-45769"/>
                  <a:pt x="2037112" y="43880"/>
                  <a:pt x="2211579" y="0"/>
                </a:cubicBezTo>
                <a:cubicBezTo>
                  <a:pt x="2386046" y="-43880"/>
                  <a:pt x="2540163" y="30427"/>
                  <a:pt x="2710949" y="0"/>
                </a:cubicBezTo>
                <a:cubicBezTo>
                  <a:pt x="2881735" y="-30427"/>
                  <a:pt x="3099676" y="16441"/>
                  <a:pt x="3323081" y="0"/>
                </a:cubicBezTo>
                <a:cubicBezTo>
                  <a:pt x="3546486" y="-16441"/>
                  <a:pt x="3697621" y="27472"/>
                  <a:pt x="3822451" y="0"/>
                </a:cubicBezTo>
                <a:cubicBezTo>
                  <a:pt x="3852636" y="8309"/>
                  <a:pt x="3881072" y="22594"/>
                  <a:pt x="3886200" y="63749"/>
                </a:cubicBezTo>
                <a:cubicBezTo>
                  <a:pt x="3899945" y="177770"/>
                  <a:pt x="3867520" y="231381"/>
                  <a:pt x="3886200" y="318740"/>
                </a:cubicBezTo>
                <a:cubicBezTo>
                  <a:pt x="3890407" y="360211"/>
                  <a:pt x="3858109" y="387145"/>
                  <a:pt x="3822451" y="382489"/>
                </a:cubicBezTo>
                <a:cubicBezTo>
                  <a:pt x="3686108" y="391259"/>
                  <a:pt x="3510569" y="361380"/>
                  <a:pt x="3398255" y="382489"/>
                </a:cubicBezTo>
                <a:cubicBezTo>
                  <a:pt x="3285941" y="403598"/>
                  <a:pt x="2920804" y="311857"/>
                  <a:pt x="2786123" y="382489"/>
                </a:cubicBezTo>
                <a:cubicBezTo>
                  <a:pt x="2651442" y="453121"/>
                  <a:pt x="2455468" y="370639"/>
                  <a:pt x="2324340" y="382489"/>
                </a:cubicBezTo>
                <a:cubicBezTo>
                  <a:pt x="2193212" y="394339"/>
                  <a:pt x="1927813" y="356583"/>
                  <a:pt x="1787382" y="382489"/>
                </a:cubicBezTo>
                <a:cubicBezTo>
                  <a:pt x="1646951" y="408395"/>
                  <a:pt x="1399580" y="346922"/>
                  <a:pt x="1175251" y="382489"/>
                </a:cubicBezTo>
                <a:cubicBezTo>
                  <a:pt x="950922" y="418056"/>
                  <a:pt x="835173" y="324011"/>
                  <a:pt x="638293" y="382489"/>
                </a:cubicBezTo>
                <a:cubicBezTo>
                  <a:pt x="441413" y="440967"/>
                  <a:pt x="323375" y="341939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3">
            <a:extLst>
              <a:ext uri="{FF2B5EF4-FFF2-40B4-BE49-F238E27FC236}">
                <a16:creationId xmlns:a16="http://schemas.microsoft.com/office/drawing/2014/main" id="{CB7EF56A-008A-470F-8A53-7DB570E4BD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675611" y="2206983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B473F3DD-7A27-44D3-93E1-C84C9F45D0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828011" y="3730983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4" name="Oval 5">
            <a:extLst>
              <a:ext uri="{FF2B5EF4-FFF2-40B4-BE49-F238E27FC236}">
                <a16:creationId xmlns:a16="http://schemas.microsoft.com/office/drawing/2014/main" id="{CD957004-EC1F-42D5-9155-5FF0622706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066261" y="4645382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5" name="Oval 6">
            <a:extLst>
              <a:ext uri="{FF2B5EF4-FFF2-40B4-BE49-F238E27FC236}">
                <a16:creationId xmlns:a16="http://schemas.microsoft.com/office/drawing/2014/main" id="{3E307867-1538-49E0-AC42-3EB8FDB5E1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4475837" y="2359382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ABBC1447-B290-4271-84E0-7027723904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590011" y="2968982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7" name="Text Box 8">
            <a:extLst>
              <a:ext uri="{FF2B5EF4-FFF2-40B4-BE49-F238E27FC236}">
                <a16:creationId xmlns:a16="http://schemas.microsoft.com/office/drawing/2014/main" id="{1128ABBC-9054-4B78-8A69-479E301B75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794799" y="32737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0E43EA0E-7079-4372-A725-9FA2D2E1E49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3666211" y="3197582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CFD1B1F8-5D6A-4082-9027-082FD34D0D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99599" y="33499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0" name="Line 11">
            <a:extLst>
              <a:ext uri="{FF2B5EF4-FFF2-40B4-BE49-F238E27FC236}">
                <a16:creationId xmlns:a16="http://schemas.microsoft.com/office/drawing/2014/main" id="{36F1E143-71D9-4A5B-A54F-A54360E63B6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13811" y="2435582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1AD7D185-203E-43F2-8F05-ABDA7FF35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947199" y="2267308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2" name="Line 13">
            <a:extLst>
              <a:ext uri="{FF2B5EF4-FFF2-40B4-BE49-F238E27FC236}">
                <a16:creationId xmlns:a16="http://schemas.microsoft.com/office/drawing/2014/main" id="{AF3EBD0B-95F2-4F4A-A3E5-D6367E72A426}"/>
              </a:ext>
            </a:extLst>
          </p:cNvPr>
          <p:cNvSpPr>
            <a:spLocks noChangeShapeType="1"/>
          </p:cNvSpPr>
          <p:nvPr/>
        </p:nvSpPr>
        <p:spPr bwMode="auto">
          <a:xfrm>
            <a:off x="13590011" y="2740382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737F483E-40DC-4F7B-A07C-68BF843B7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894811" y="25879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4" name="Line 15">
            <a:extLst>
              <a:ext uri="{FF2B5EF4-FFF2-40B4-BE49-F238E27FC236}">
                <a16:creationId xmlns:a16="http://schemas.microsoft.com/office/drawing/2014/main" id="{E6D7D3CA-F674-4E1A-9AAC-FAC5A70C1D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733011" y="3349982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A388B01E-7A76-44D0-A308-37F0C47ED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656811" y="39595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6" name="Line 17">
            <a:extLst>
              <a:ext uri="{FF2B5EF4-FFF2-40B4-BE49-F238E27FC236}">
                <a16:creationId xmlns:a16="http://schemas.microsoft.com/office/drawing/2014/main" id="{DCE616EB-B762-43CF-9D03-68D070946CF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4580611" y="3349982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C84E34D6-E401-4C6D-82B6-DF052B112E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556799" y="3654783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2D14C46E-C0C5-4277-907A-E7A513DD1897}"/>
              </a:ext>
            </a:extLst>
          </p:cNvPr>
          <p:cNvSpPr>
            <a:spLocks/>
          </p:cNvSpPr>
          <p:nvPr/>
        </p:nvSpPr>
        <p:spPr bwMode="auto">
          <a:xfrm>
            <a:off x="13056611" y="4645382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9" name="Text Box 22">
            <a:extLst>
              <a:ext uri="{FF2B5EF4-FFF2-40B4-BE49-F238E27FC236}">
                <a16:creationId xmlns:a16="http://schemas.microsoft.com/office/drawing/2014/main" id="{4E308D36-46E3-49A5-B57F-76299C0315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108999" y="5010508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7F8DA457-9244-4A3B-8BF8-BB2058D7BC65}"/>
              </a:ext>
            </a:extLst>
          </p:cNvPr>
          <p:cNvSpPr>
            <a:spLocks/>
          </p:cNvSpPr>
          <p:nvPr/>
        </p:nvSpPr>
        <p:spPr bwMode="auto">
          <a:xfrm>
            <a:off x="12586711" y="2892782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1" name="Text Box 24">
            <a:extLst>
              <a:ext uri="{FF2B5EF4-FFF2-40B4-BE49-F238E27FC236}">
                <a16:creationId xmlns:a16="http://schemas.microsoft.com/office/drawing/2014/main" id="{BFFAD73F-CD52-46E2-9D73-0A761DE8DC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466061" y="3257908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D251545E-C943-470E-B5D8-612061854297}"/>
              </a:ext>
            </a:extLst>
          </p:cNvPr>
          <p:cNvSpPr/>
          <p:nvPr/>
        </p:nvSpPr>
        <p:spPr>
          <a:xfrm>
            <a:off x="-4190001" y="722788"/>
            <a:ext cx="4089988" cy="6072300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3" name="Rounded Rectangle 75">
            <a:extLst>
              <a:ext uri="{FF2B5EF4-FFF2-40B4-BE49-F238E27FC236}">
                <a16:creationId xmlns:a16="http://schemas.microsoft.com/office/drawing/2014/main" id="{62104E9C-658C-42CF-AAC7-02B77959A309}"/>
              </a:ext>
            </a:extLst>
          </p:cNvPr>
          <p:cNvSpPr/>
          <p:nvPr/>
        </p:nvSpPr>
        <p:spPr>
          <a:xfrm rot="5713491">
            <a:off x="1969389" y="2991358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4" name="Rounded Rectangle 75">
            <a:extLst>
              <a:ext uri="{FF2B5EF4-FFF2-40B4-BE49-F238E27FC236}">
                <a16:creationId xmlns:a16="http://schemas.microsoft.com/office/drawing/2014/main" id="{74C8A736-A3DE-40C6-A470-0133DDC300F7}"/>
              </a:ext>
            </a:extLst>
          </p:cNvPr>
          <p:cNvSpPr/>
          <p:nvPr/>
        </p:nvSpPr>
        <p:spPr>
          <a:xfrm rot="2915239">
            <a:off x="2013681" y="3854990"/>
            <a:ext cx="710197" cy="407191"/>
          </a:xfrm>
          <a:custGeom>
            <a:avLst/>
            <a:gdLst>
              <a:gd name="csX0" fmla="*/ 0 w 710197"/>
              <a:gd name="csY0" fmla="*/ 67867 h 407191"/>
              <a:gd name="csX1" fmla="*/ 67867 w 710197"/>
              <a:gd name="csY1" fmla="*/ 0 h 407191"/>
              <a:gd name="csX2" fmla="*/ 642330 w 710197"/>
              <a:gd name="csY2" fmla="*/ 0 h 407191"/>
              <a:gd name="csX3" fmla="*/ 710197 w 710197"/>
              <a:gd name="csY3" fmla="*/ 67867 h 407191"/>
              <a:gd name="csX4" fmla="*/ 710197 w 710197"/>
              <a:gd name="csY4" fmla="*/ 339324 h 407191"/>
              <a:gd name="csX5" fmla="*/ 642330 w 710197"/>
              <a:gd name="csY5" fmla="*/ 407191 h 407191"/>
              <a:gd name="csX6" fmla="*/ 67867 w 710197"/>
              <a:gd name="csY6" fmla="*/ 407191 h 407191"/>
              <a:gd name="csX7" fmla="*/ 0 w 710197"/>
              <a:gd name="csY7" fmla="*/ 339324 h 407191"/>
              <a:gd name="csX8" fmla="*/ 0 w 710197"/>
              <a:gd name="csY8" fmla="*/ 67867 h 407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07191" extrusionOk="0">
                <a:moveTo>
                  <a:pt x="0" y="67867"/>
                </a:moveTo>
                <a:cubicBezTo>
                  <a:pt x="-8519" y="25130"/>
                  <a:pt x="21725" y="3250"/>
                  <a:pt x="67867" y="0"/>
                </a:cubicBezTo>
                <a:cubicBezTo>
                  <a:pt x="276920" y="-21314"/>
                  <a:pt x="424754" y="35315"/>
                  <a:pt x="642330" y="0"/>
                </a:cubicBezTo>
                <a:cubicBezTo>
                  <a:pt x="677683" y="-1620"/>
                  <a:pt x="706953" y="37044"/>
                  <a:pt x="710197" y="67867"/>
                </a:cubicBezTo>
                <a:cubicBezTo>
                  <a:pt x="716785" y="199913"/>
                  <a:pt x="689144" y="261938"/>
                  <a:pt x="710197" y="339324"/>
                </a:cubicBezTo>
                <a:cubicBezTo>
                  <a:pt x="710957" y="375243"/>
                  <a:pt x="677165" y="406786"/>
                  <a:pt x="642330" y="407191"/>
                </a:cubicBezTo>
                <a:cubicBezTo>
                  <a:pt x="438304" y="455043"/>
                  <a:pt x="302286" y="398232"/>
                  <a:pt x="67867" y="407191"/>
                </a:cubicBezTo>
                <a:cubicBezTo>
                  <a:pt x="28261" y="410705"/>
                  <a:pt x="-1173" y="375445"/>
                  <a:pt x="0" y="339324"/>
                </a:cubicBezTo>
                <a:cubicBezTo>
                  <a:pt x="-28032" y="255621"/>
                  <a:pt x="19372" y="188907"/>
                  <a:pt x="0" y="67867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5" name="Rounded Rectangle 75">
            <a:extLst>
              <a:ext uri="{FF2B5EF4-FFF2-40B4-BE49-F238E27FC236}">
                <a16:creationId xmlns:a16="http://schemas.microsoft.com/office/drawing/2014/main" id="{A42DF732-5E1C-409B-A93B-2F4DB2DACDAC}"/>
              </a:ext>
            </a:extLst>
          </p:cNvPr>
          <p:cNvSpPr/>
          <p:nvPr/>
        </p:nvSpPr>
        <p:spPr>
          <a:xfrm rot="742474">
            <a:off x="2673635" y="4318396"/>
            <a:ext cx="710197" cy="498528"/>
          </a:xfrm>
          <a:custGeom>
            <a:avLst/>
            <a:gdLst>
              <a:gd name="csX0" fmla="*/ 0 w 710197"/>
              <a:gd name="csY0" fmla="*/ 83090 h 498528"/>
              <a:gd name="csX1" fmla="*/ 83090 w 710197"/>
              <a:gd name="csY1" fmla="*/ 0 h 498528"/>
              <a:gd name="csX2" fmla="*/ 627107 w 710197"/>
              <a:gd name="csY2" fmla="*/ 0 h 498528"/>
              <a:gd name="csX3" fmla="*/ 710197 w 710197"/>
              <a:gd name="csY3" fmla="*/ 83090 h 498528"/>
              <a:gd name="csX4" fmla="*/ 710197 w 710197"/>
              <a:gd name="csY4" fmla="*/ 415438 h 498528"/>
              <a:gd name="csX5" fmla="*/ 627107 w 710197"/>
              <a:gd name="csY5" fmla="*/ 498528 h 498528"/>
              <a:gd name="csX6" fmla="*/ 83090 w 710197"/>
              <a:gd name="csY6" fmla="*/ 498528 h 498528"/>
              <a:gd name="csX7" fmla="*/ 0 w 710197"/>
              <a:gd name="csY7" fmla="*/ 415438 h 498528"/>
              <a:gd name="csX8" fmla="*/ 0 w 710197"/>
              <a:gd name="csY8" fmla="*/ 83090 h 49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98528" extrusionOk="0">
                <a:moveTo>
                  <a:pt x="0" y="83090"/>
                </a:moveTo>
                <a:cubicBezTo>
                  <a:pt x="-5107" y="34051"/>
                  <a:pt x="25353" y="4447"/>
                  <a:pt x="83090" y="0"/>
                </a:cubicBezTo>
                <a:cubicBezTo>
                  <a:pt x="207861" y="-45442"/>
                  <a:pt x="372331" y="58448"/>
                  <a:pt x="627107" y="0"/>
                </a:cubicBezTo>
                <a:cubicBezTo>
                  <a:pt x="670747" y="-1711"/>
                  <a:pt x="705658" y="46517"/>
                  <a:pt x="710197" y="83090"/>
                </a:cubicBezTo>
                <a:cubicBezTo>
                  <a:pt x="744432" y="183511"/>
                  <a:pt x="678603" y="296725"/>
                  <a:pt x="710197" y="415438"/>
                </a:cubicBezTo>
                <a:cubicBezTo>
                  <a:pt x="712653" y="456272"/>
                  <a:pt x="660988" y="496689"/>
                  <a:pt x="627107" y="498528"/>
                </a:cubicBezTo>
                <a:cubicBezTo>
                  <a:pt x="399622" y="538572"/>
                  <a:pt x="287858" y="481679"/>
                  <a:pt x="83090" y="498528"/>
                </a:cubicBezTo>
                <a:cubicBezTo>
                  <a:pt x="35372" y="501554"/>
                  <a:pt x="-7195" y="452982"/>
                  <a:pt x="0" y="415438"/>
                </a:cubicBezTo>
                <a:cubicBezTo>
                  <a:pt x="-17541" y="282630"/>
                  <a:pt x="10891" y="218108"/>
                  <a:pt x="0" y="8309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6" name="Oval 65">
            <a:extLst>
              <a:ext uri="{FF2B5EF4-FFF2-40B4-BE49-F238E27FC236}">
                <a16:creationId xmlns:a16="http://schemas.microsoft.com/office/drawing/2014/main" id="{125872C9-F138-4935-92C9-DB9CE64FF532}"/>
              </a:ext>
            </a:extLst>
          </p:cNvPr>
          <p:cNvSpPr/>
          <p:nvPr/>
        </p:nvSpPr>
        <p:spPr>
          <a:xfrm>
            <a:off x="2499091" y="2680467"/>
            <a:ext cx="1479078" cy="1401999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7" name="Oval 66">
            <a:extLst>
              <a:ext uri="{FF2B5EF4-FFF2-40B4-BE49-F238E27FC236}">
                <a16:creationId xmlns:a16="http://schemas.microsoft.com/office/drawing/2014/main" id="{606EF905-6CE4-40C3-A261-AC11349BC056}"/>
              </a:ext>
            </a:extLst>
          </p:cNvPr>
          <p:cNvSpPr/>
          <p:nvPr/>
        </p:nvSpPr>
        <p:spPr>
          <a:xfrm>
            <a:off x="862855" y="2603823"/>
            <a:ext cx="1166969" cy="120336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Oval 67">
            <a:extLst>
              <a:ext uri="{FF2B5EF4-FFF2-40B4-BE49-F238E27FC236}">
                <a16:creationId xmlns:a16="http://schemas.microsoft.com/office/drawing/2014/main" id="{562CAE01-0DAB-465D-9001-6D6B5905D7DF}"/>
              </a:ext>
            </a:extLst>
          </p:cNvPr>
          <p:cNvSpPr/>
          <p:nvPr/>
        </p:nvSpPr>
        <p:spPr>
          <a:xfrm>
            <a:off x="989279" y="4126211"/>
            <a:ext cx="1230686" cy="131913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9" name="Oval 68">
            <a:extLst>
              <a:ext uri="{FF2B5EF4-FFF2-40B4-BE49-F238E27FC236}">
                <a16:creationId xmlns:a16="http://schemas.microsoft.com/office/drawing/2014/main" id="{968C21E2-A4A5-4B59-BF78-57D82DB20868}"/>
              </a:ext>
            </a:extLst>
          </p:cNvPr>
          <p:cNvSpPr/>
          <p:nvPr/>
        </p:nvSpPr>
        <p:spPr>
          <a:xfrm>
            <a:off x="2124286" y="5011589"/>
            <a:ext cx="1359012" cy="124851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ectangle 4">
            <a:extLst>
              <a:ext uri="{FF2B5EF4-FFF2-40B4-BE49-F238E27FC236}">
                <a16:creationId xmlns:a16="http://schemas.microsoft.com/office/drawing/2014/main" id="{5360C60D-BB38-F04B-A84B-B9345A2373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323958" y="3376673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71" name="Oval 70">
            <a:extLst>
              <a:ext uri="{FF2B5EF4-FFF2-40B4-BE49-F238E27FC236}">
                <a16:creationId xmlns:a16="http://schemas.microsoft.com/office/drawing/2014/main" id="{BBC1F1EA-84BE-BA41-8640-EAE443969C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94816" y="3495963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2" name="AutoShape 29">
            <a:extLst>
              <a:ext uri="{FF2B5EF4-FFF2-40B4-BE49-F238E27FC236}">
                <a16:creationId xmlns:a16="http://schemas.microsoft.com/office/drawing/2014/main" id="{E8098DF1-302A-AE44-90B8-81E519B54C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837728" y="2467264"/>
            <a:ext cx="942975" cy="84296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000880" y="2887560"/>
              <a:ext cx="1367640" cy="19677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993320" y="2879280"/>
                <a:ext cx="1379880" cy="1983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6084787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1500"/>
                            </p:stCondLst>
                            <p:childTnLst>
                              <p:par>
                                <p:cTn id="6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2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3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500"/>
                                        <p:tgtEl>
                                          <p:spTgt spid="3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1" dur="500"/>
                                        <p:tgtEl>
                                          <p:spTgt spid="3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30" grpId="0" animBg="1"/>
      <p:bldP spid="32" grpId="0" animBg="1"/>
      <p:bldP spid="34" grpId="0" animBg="1"/>
      <p:bldP spid="36" grpId="0" animBg="1"/>
      <p:bldP spid="38" grpId="0" animBg="1"/>
      <p:bldP spid="40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State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7</a:t>
            </a:fld>
            <a:endParaRPr lang="en-US"/>
          </a:p>
          <a:p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98C9D8-CD70-4E2D-91BF-84A8E4172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1219200"/>
            <a:ext cx="16764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712D903-E51C-4351-8B5F-8A29CEDA8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98873" y="1346849"/>
            <a:ext cx="846474" cy="624128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dirty="0">
                <a:latin typeface="+mn-lt"/>
              </a:rPr>
              <a:t>Device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531A64A1-5916-4BAD-975E-A5D8EC7D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561" y="798988"/>
            <a:ext cx="156516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97BF54-B3CB-4A28-AD54-D3D2D76AC924}"/>
              </a:ext>
            </a:extLst>
          </p:cNvPr>
          <p:cNvSpPr txBox="1"/>
          <p:nvPr/>
        </p:nvSpPr>
        <p:spPr>
          <a:xfrm>
            <a:off x="-2031453" y="2004980"/>
            <a:ext cx="171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+mn-lt"/>
              </a:rPr>
              <a:t>Environment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C32C1F4-D415-4409-B8C0-35B372E515C3}"/>
              </a:ext>
            </a:extLst>
          </p:cNvPr>
          <p:cNvSpPr/>
          <p:nvPr/>
        </p:nvSpPr>
        <p:spPr>
          <a:xfrm>
            <a:off x="-663120" y="1383757"/>
            <a:ext cx="107163" cy="5983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D137E5-780B-48CD-9C66-B57A37AF7E60}"/>
              </a:ext>
            </a:extLst>
          </p:cNvPr>
          <p:cNvCxnSpPr>
            <a:cxnSpLocks/>
          </p:cNvCxnSpPr>
          <p:nvPr/>
        </p:nvCxnSpPr>
        <p:spPr>
          <a:xfrm>
            <a:off x="-747727" y="1874171"/>
            <a:ext cx="214327" cy="11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267200" y="-7626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267200" y="-4578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0" y="806413"/>
            <a:ext cx="4734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 for each site.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168559" y="2293087"/>
            <a:ext cx="3743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This is different from steady state!!!</a:t>
            </a: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C79543D-AB2E-417F-AA5F-BB2DCA5E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26" y="2754611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65127097-09A0-4A73-8D18-BB6C5CDB9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306" y="4288135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484B94C2-9877-4F86-B07A-5411FA4A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7476" y="5193010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4E0DA24-E5FE-44B7-AED5-A6771028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052" y="2907010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E21078A1-1AFB-4AFE-AE0C-F6608E219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5026" y="35928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F781B356-B6B5-4F71-9CAB-3468CA7D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014" y="3821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29" name="Line 9">
            <a:extLst>
              <a:ext uri="{FF2B5EF4-FFF2-40B4-BE49-F238E27FC236}">
                <a16:creationId xmlns:a16="http://schemas.microsoft.com/office/drawing/2014/main" id="{BB05900A-B457-4D78-BDA2-B4495AD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67426" y="37452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B31D41-9257-413F-B45B-6969C5D4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814" y="3897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1" name="Line 11">
            <a:extLst>
              <a:ext uri="{FF2B5EF4-FFF2-40B4-BE49-F238E27FC236}">
                <a16:creationId xmlns:a16="http://schemas.microsoft.com/office/drawing/2014/main" id="{A91DA4FC-973F-40B1-B848-F04C48AEC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5026" y="2983210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89BD57EB-5242-4AD7-B928-2B01F540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414" y="2814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1AE648CA-A293-48A7-B19A-BE009A495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226" y="3288010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C09686D3-F16B-4A2C-A9F5-0B471D68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6026" y="3135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5" name="Line 15">
            <a:extLst>
              <a:ext uri="{FF2B5EF4-FFF2-40B4-BE49-F238E27FC236}">
                <a16:creationId xmlns:a16="http://schemas.microsoft.com/office/drawing/2014/main" id="{58B88E1D-48AC-4E6E-8A9B-CE8A77135F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42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6" name="Text Box 16">
            <a:extLst>
              <a:ext uri="{FF2B5EF4-FFF2-40B4-BE49-F238E27FC236}">
                <a16:creationId xmlns:a16="http://schemas.microsoft.com/office/drawing/2014/main" id="{34D55E1C-9C44-4827-9469-6A642720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026" y="45072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7" name="Line 17">
            <a:extLst>
              <a:ext uri="{FF2B5EF4-FFF2-40B4-BE49-F238E27FC236}">
                <a16:creationId xmlns:a16="http://schemas.microsoft.com/office/drawing/2014/main" id="{D87D79F3-76F9-461C-B84D-8A537FF510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818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CF3D5149-DE79-4EE7-95F3-3BB6DB4E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014" y="4202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1A66B0D8-A579-4669-9A10-A16CB79C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7391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from USA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1" name="Rounded Rectangle 75">
            <a:extLst>
              <a:ext uri="{FF2B5EF4-FFF2-40B4-BE49-F238E27FC236}">
                <a16:creationId xmlns:a16="http://schemas.microsoft.com/office/drawing/2014/main" id="{2F445D87-E2E0-491A-B5CD-2F405A980874}"/>
              </a:ext>
            </a:extLst>
          </p:cNvPr>
          <p:cNvSpPr/>
          <p:nvPr/>
        </p:nvSpPr>
        <p:spPr>
          <a:xfrm>
            <a:off x="116149" y="2279930"/>
            <a:ext cx="3795721" cy="382489"/>
          </a:xfrm>
          <a:custGeom>
            <a:avLst/>
            <a:gdLst>
              <a:gd name="csX0" fmla="*/ 0 w 3795721"/>
              <a:gd name="csY0" fmla="*/ 63749 h 382489"/>
              <a:gd name="csX1" fmla="*/ 63749 w 3795721"/>
              <a:gd name="csY1" fmla="*/ 0 h 382489"/>
              <a:gd name="csX2" fmla="*/ 661145 w 3795721"/>
              <a:gd name="csY2" fmla="*/ 0 h 382489"/>
              <a:gd name="csX3" fmla="*/ 1148495 w 3795721"/>
              <a:gd name="csY3" fmla="*/ 0 h 382489"/>
              <a:gd name="csX4" fmla="*/ 1599162 w 3795721"/>
              <a:gd name="csY4" fmla="*/ 0 h 382489"/>
              <a:gd name="csX5" fmla="*/ 2159876 w 3795721"/>
              <a:gd name="csY5" fmla="*/ 0 h 382489"/>
              <a:gd name="csX6" fmla="*/ 2647226 w 3795721"/>
              <a:gd name="csY6" fmla="*/ 0 h 382489"/>
              <a:gd name="csX7" fmla="*/ 3244622 w 3795721"/>
              <a:gd name="csY7" fmla="*/ 0 h 382489"/>
              <a:gd name="csX8" fmla="*/ 3731972 w 3795721"/>
              <a:gd name="csY8" fmla="*/ 0 h 382489"/>
              <a:gd name="csX9" fmla="*/ 3795721 w 3795721"/>
              <a:gd name="csY9" fmla="*/ 63749 h 382489"/>
              <a:gd name="csX10" fmla="*/ 3795721 w 3795721"/>
              <a:gd name="csY10" fmla="*/ 318740 h 382489"/>
              <a:gd name="csX11" fmla="*/ 3731972 w 3795721"/>
              <a:gd name="csY11" fmla="*/ 382489 h 382489"/>
              <a:gd name="csX12" fmla="*/ 3317987 w 3795721"/>
              <a:gd name="csY12" fmla="*/ 382489 h 382489"/>
              <a:gd name="csX13" fmla="*/ 2720591 w 3795721"/>
              <a:gd name="csY13" fmla="*/ 382489 h 382489"/>
              <a:gd name="csX14" fmla="*/ 2269923 w 3795721"/>
              <a:gd name="csY14" fmla="*/ 382489 h 382489"/>
              <a:gd name="csX15" fmla="*/ 1745891 w 3795721"/>
              <a:gd name="csY15" fmla="*/ 382489 h 382489"/>
              <a:gd name="csX16" fmla="*/ 1148495 w 3795721"/>
              <a:gd name="csY16" fmla="*/ 382489 h 382489"/>
              <a:gd name="csX17" fmla="*/ 624463 w 3795721"/>
              <a:gd name="csY17" fmla="*/ 382489 h 382489"/>
              <a:gd name="csX18" fmla="*/ 63749 w 3795721"/>
              <a:gd name="csY18" fmla="*/ 382489 h 382489"/>
              <a:gd name="csX19" fmla="*/ 0 w 3795721"/>
              <a:gd name="csY19" fmla="*/ 318740 h 382489"/>
              <a:gd name="csX20" fmla="*/ 0 w 3795721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95721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47232" y="-55913"/>
                  <a:pt x="378439" y="58721"/>
                  <a:pt x="661145" y="0"/>
                </a:cubicBezTo>
                <a:cubicBezTo>
                  <a:pt x="943851" y="-58721"/>
                  <a:pt x="961921" y="51224"/>
                  <a:pt x="1148495" y="0"/>
                </a:cubicBezTo>
                <a:cubicBezTo>
                  <a:pt x="1335069" y="-51224"/>
                  <a:pt x="1382755" y="51558"/>
                  <a:pt x="1599162" y="0"/>
                </a:cubicBezTo>
                <a:cubicBezTo>
                  <a:pt x="1815569" y="-51558"/>
                  <a:pt x="2034251" y="65740"/>
                  <a:pt x="2159876" y="0"/>
                </a:cubicBezTo>
                <a:cubicBezTo>
                  <a:pt x="2285501" y="-65740"/>
                  <a:pt x="2476004" y="13147"/>
                  <a:pt x="2647226" y="0"/>
                </a:cubicBezTo>
                <a:cubicBezTo>
                  <a:pt x="2818448" y="-13147"/>
                  <a:pt x="2986938" y="10105"/>
                  <a:pt x="3244622" y="0"/>
                </a:cubicBezTo>
                <a:cubicBezTo>
                  <a:pt x="3502306" y="-10105"/>
                  <a:pt x="3630204" y="43787"/>
                  <a:pt x="3731972" y="0"/>
                </a:cubicBezTo>
                <a:cubicBezTo>
                  <a:pt x="3762157" y="8309"/>
                  <a:pt x="3790593" y="22594"/>
                  <a:pt x="3795721" y="63749"/>
                </a:cubicBezTo>
                <a:cubicBezTo>
                  <a:pt x="3809466" y="177770"/>
                  <a:pt x="3777041" y="231381"/>
                  <a:pt x="3795721" y="318740"/>
                </a:cubicBezTo>
                <a:cubicBezTo>
                  <a:pt x="3799928" y="360211"/>
                  <a:pt x="3767630" y="387145"/>
                  <a:pt x="3731972" y="382489"/>
                </a:cubicBezTo>
                <a:cubicBezTo>
                  <a:pt x="3526904" y="382864"/>
                  <a:pt x="3462785" y="342258"/>
                  <a:pt x="3317987" y="382489"/>
                </a:cubicBezTo>
                <a:cubicBezTo>
                  <a:pt x="3173190" y="422720"/>
                  <a:pt x="2962802" y="335342"/>
                  <a:pt x="2720591" y="382489"/>
                </a:cubicBezTo>
                <a:cubicBezTo>
                  <a:pt x="2478380" y="429636"/>
                  <a:pt x="2374517" y="373541"/>
                  <a:pt x="2269923" y="382489"/>
                </a:cubicBezTo>
                <a:cubicBezTo>
                  <a:pt x="2165329" y="391437"/>
                  <a:pt x="1989957" y="352736"/>
                  <a:pt x="1745891" y="382489"/>
                </a:cubicBezTo>
                <a:cubicBezTo>
                  <a:pt x="1501825" y="412242"/>
                  <a:pt x="1333519" y="349637"/>
                  <a:pt x="1148495" y="382489"/>
                </a:cubicBezTo>
                <a:cubicBezTo>
                  <a:pt x="963471" y="415341"/>
                  <a:pt x="799744" y="330381"/>
                  <a:pt x="624463" y="382489"/>
                </a:cubicBezTo>
                <a:cubicBezTo>
                  <a:pt x="449182" y="434597"/>
                  <a:pt x="223519" y="36823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3">
            <a:extLst>
              <a:ext uri="{FF2B5EF4-FFF2-40B4-BE49-F238E27FC236}">
                <a16:creationId xmlns:a16="http://schemas.microsoft.com/office/drawing/2014/main" id="{EFF6D210-C472-4464-AA6A-F41B7F4C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819400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84CD524F-FE82-4ECB-ADA3-CF12FD3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5350" y="4343400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4" name="Oval 5">
            <a:extLst>
              <a:ext uri="{FF2B5EF4-FFF2-40B4-BE49-F238E27FC236}">
                <a16:creationId xmlns:a16="http://schemas.microsoft.com/office/drawing/2014/main" id="{158875EC-3B23-400F-8850-19DDE8466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257799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5" name="Oval 6">
            <a:extLst>
              <a:ext uri="{FF2B5EF4-FFF2-40B4-BE49-F238E27FC236}">
                <a16:creationId xmlns:a16="http://schemas.microsoft.com/office/drawing/2014/main" id="{CD93D624-0305-487A-995E-6B0B157A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176" y="2971799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A56CB4D3-9901-4CE9-9CD8-1D90EF30A5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67350" y="35813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7" name="Text Box 8">
            <a:extLst>
              <a:ext uri="{FF2B5EF4-FFF2-40B4-BE49-F238E27FC236}">
                <a16:creationId xmlns:a16="http://schemas.microsoft.com/office/drawing/2014/main" id="{A5EF2F52-79DB-4CA2-9A70-95A47B332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3886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C4CBD5D0-6182-4EB9-A3C1-D3368D6F5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8099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A9736BC4-F1C1-4C6F-94CD-320EAF0ED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962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0" name="Line 11">
            <a:extLst>
              <a:ext uri="{FF2B5EF4-FFF2-40B4-BE49-F238E27FC236}">
                <a16:creationId xmlns:a16="http://schemas.microsoft.com/office/drawing/2014/main" id="{345A1010-A93D-4A2D-8F38-9F2C18E7B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1150" y="3047999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5C213247-F170-46A8-8D82-D39DD0082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538" y="28797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2" name="Line 13">
            <a:extLst>
              <a:ext uri="{FF2B5EF4-FFF2-40B4-BE49-F238E27FC236}">
                <a16:creationId xmlns:a16="http://schemas.microsoft.com/office/drawing/2014/main" id="{CA7FFDAB-DD97-4C21-9435-89AF25572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7350" y="3352799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16D9993B-6E87-4CBD-B0B5-BDDC6EFC0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3200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4" name="Line 15">
            <a:extLst>
              <a:ext uri="{FF2B5EF4-FFF2-40B4-BE49-F238E27FC236}">
                <a16:creationId xmlns:a16="http://schemas.microsoft.com/office/drawing/2014/main" id="{9A86F7AF-2EDE-493E-9430-8B9ED6E7E9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103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1943EA04-945E-4F2B-82E6-A352D7B8E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45720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6" name="Line 17">
            <a:extLst>
              <a:ext uri="{FF2B5EF4-FFF2-40B4-BE49-F238E27FC236}">
                <a16:creationId xmlns:a16="http://schemas.microsoft.com/office/drawing/2014/main" id="{0C6A977F-91BB-4D73-B99F-6D7921A214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79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20027A5E-31A1-43F4-AF5A-574C45E80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138" y="4267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747F0C1D-ADC1-4C10-8D3C-BE1237F974DA}"/>
              </a:ext>
            </a:extLst>
          </p:cNvPr>
          <p:cNvSpPr>
            <a:spLocks/>
          </p:cNvSpPr>
          <p:nvPr/>
        </p:nvSpPr>
        <p:spPr bwMode="auto">
          <a:xfrm>
            <a:off x="4933950" y="5257799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9" name="Text Box 22">
            <a:extLst>
              <a:ext uri="{FF2B5EF4-FFF2-40B4-BE49-F238E27FC236}">
                <a16:creationId xmlns:a16="http://schemas.microsoft.com/office/drawing/2014/main" id="{7E055D49-B3E8-4672-93D4-EFAE4D353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6338" y="56229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C7B18A4B-E39B-4E04-BCF0-4A3E85105206}"/>
              </a:ext>
            </a:extLst>
          </p:cNvPr>
          <p:cNvSpPr>
            <a:spLocks/>
          </p:cNvSpPr>
          <p:nvPr/>
        </p:nvSpPr>
        <p:spPr bwMode="auto">
          <a:xfrm>
            <a:off x="4464050" y="3505199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1" name="Text Box 24">
            <a:extLst>
              <a:ext uri="{FF2B5EF4-FFF2-40B4-BE49-F238E27FC236}">
                <a16:creationId xmlns:a16="http://schemas.microsoft.com/office/drawing/2014/main" id="{974ED9A8-91D7-4387-91DC-721BE100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870325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7839F4F4-14C1-47EB-9E2A-6A6C27299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227445"/>
            <a:ext cx="3259482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12 in and 12 out from USA </a:t>
            </a:r>
          </a:p>
        </p:txBody>
      </p:sp>
      <p:sp>
        <p:nvSpPr>
          <p:cNvPr id="63" name="Text Box 19">
            <a:extLst>
              <a:ext uri="{FF2B5EF4-FFF2-40B4-BE49-F238E27FC236}">
                <a16:creationId xmlns:a16="http://schemas.microsoft.com/office/drawing/2014/main" id="{C67897CC-A6CE-4534-BCDF-D4952B28B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207" y="915670"/>
            <a:ext cx="45860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Disturbing the detailed balance requires 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non-equilibrium conditions (needs energy). Unidirectional forces (red lines) can create such </a:t>
            </a:r>
          </a:p>
          <a:p>
            <a:pPr algn="l" eaLnBrk="1" hangingPunct="1"/>
            <a:r>
              <a:rPr lang="en-US" sz="1600" dirty="0">
                <a:latin typeface="+mn-lt"/>
              </a:rPr>
              <a:t>Non-equilibrium conditions</a:t>
            </a:r>
          </a:p>
        </p:txBody>
      </p:sp>
      <p:sp>
        <p:nvSpPr>
          <p:cNvPr id="66" name="Text Box 19">
            <a:extLst>
              <a:ext uri="{FF2B5EF4-FFF2-40B4-BE49-F238E27FC236}">
                <a16:creationId xmlns:a16="http://schemas.microsoft.com/office/drawing/2014/main" id="{7402CE89-AB1C-4E9B-B14B-2066633B4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100760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population of a country (energy level) remains constant with time after steady state is reached. </a:t>
            </a:r>
          </a:p>
        </p:txBody>
      </p:sp>
      <p:sp>
        <p:nvSpPr>
          <p:cNvPr id="69" name="Rounded Rectangle 75">
            <a:extLst>
              <a:ext uri="{FF2B5EF4-FFF2-40B4-BE49-F238E27FC236}">
                <a16:creationId xmlns:a16="http://schemas.microsoft.com/office/drawing/2014/main" id="{278843FF-0961-44DD-9666-5822FABF4B76}"/>
              </a:ext>
            </a:extLst>
          </p:cNvPr>
          <p:cNvSpPr/>
          <p:nvPr/>
        </p:nvSpPr>
        <p:spPr>
          <a:xfrm rot="5713491">
            <a:off x="1733733" y="2991358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Rounded Rectangle 75">
            <a:extLst>
              <a:ext uri="{FF2B5EF4-FFF2-40B4-BE49-F238E27FC236}">
                <a16:creationId xmlns:a16="http://schemas.microsoft.com/office/drawing/2014/main" id="{34AF526B-A3D0-4350-ABF1-C4E81BBA61E1}"/>
              </a:ext>
            </a:extLst>
          </p:cNvPr>
          <p:cNvSpPr/>
          <p:nvPr/>
        </p:nvSpPr>
        <p:spPr>
          <a:xfrm rot="2915239">
            <a:off x="1746025" y="3875769"/>
            <a:ext cx="710197" cy="407191"/>
          </a:xfrm>
          <a:custGeom>
            <a:avLst/>
            <a:gdLst>
              <a:gd name="csX0" fmla="*/ 0 w 710197"/>
              <a:gd name="csY0" fmla="*/ 67867 h 407191"/>
              <a:gd name="csX1" fmla="*/ 67867 w 710197"/>
              <a:gd name="csY1" fmla="*/ 0 h 407191"/>
              <a:gd name="csX2" fmla="*/ 642330 w 710197"/>
              <a:gd name="csY2" fmla="*/ 0 h 407191"/>
              <a:gd name="csX3" fmla="*/ 710197 w 710197"/>
              <a:gd name="csY3" fmla="*/ 67867 h 407191"/>
              <a:gd name="csX4" fmla="*/ 710197 w 710197"/>
              <a:gd name="csY4" fmla="*/ 339324 h 407191"/>
              <a:gd name="csX5" fmla="*/ 642330 w 710197"/>
              <a:gd name="csY5" fmla="*/ 407191 h 407191"/>
              <a:gd name="csX6" fmla="*/ 67867 w 710197"/>
              <a:gd name="csY6" fmla="*/ 407191 h 407191"/>
              <a:gd name="csX7" fmla="*/ 0 w 710197"/>
              <a:gd name="csY7" fmla="*/ 339324 h 407191"/>
              <a:gd name="csX8" fmla="*/ 0 w 710197"/>
              <a:gd name="csY8" fmla="*/ 67867 h 407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07191" extrusionOk="0">
                <a:moveTo>
                  <a:pt x="0" y="67867"/>
                </a:moveTo>
                <a:cubicBezTo>
                  <a:pt x="-8519" y="25130"/>
                  <a:pt x="21725" y="3250"/>
                  <a:pt x="67867" y="0"/>
                </a:cubicBezTo>
                <a:cubicBezTo>
                  <a:pt x="276920" y="-21314"/>
                  <a:pt x="424754" y="35315"/>
                  <a:pt x="642330" y="0"/>
                </a:cubicBezTo>
                <a:cubicBezTo>
                  <a:pt x="677683" y="-1620"/>
                  <a:pt x="706953" y="37044"/>
                  <a:pt x="710197" y="67867"/>
                </a:cubicBezTo>
                <a:cubicBezTo>
                  <a:pt x="716785" y="199913"/>
                  <a:pt x="689144" y="261938"/>
                  <a:pt x="710197" y="339324"/>
                </a:cubicBezTo>
                <a:cubicBezTo>
                  <a:pt x="710957" y="375243"/>
                  <a:pt x="677165" y="406786"/>
                  <a:pt x="642330" y="407191"/>
                </a:cubicBezTo>
                <a:cubicBezTo>
                  <a:pt x="438304" y="455043"/>
                  <a:pt x="302286" y="398232"/>
                  <a:pt x="67867" y="407191"/>
                </a:cubicBezTo>
                <a:cubicBezTo>
                  <a:pt x="28261" y="410705"/>
                  <a:pt x="-1173" y="375445"/>
                  <a:pt x="0" y="339324"/>
                </a:cubicBezTo>
                <a:cubicBezTo>
                  <a:pt x="-28032" y="255621"/>
                  <a:pt x="19372" y="188907"/>
                  <a:pt x="0" y="67867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Rounded Rectangle 75">
            <a:extLst>
              <a:ext uri="{FF2B5EF4-FFF2-40B4-BE49-F238E27FC236}">
                <a16:creationId xmlns:a16="http://schemas.microsoft.com/office/drawing/2014/main" id="{677285D3-A099-4C1F-9A77-8E265995AC33}"/>
              </a:ext>
            </a:extLst>
          </p:cNvPr>
          <p:cNvSpPr/>
          <p:nvPr/>
        </p:nvSpPr>
        <p:spPr>
          <a:xfrm rot="742474">
            <a:off x="2437527" y="4318396"/>
            <a:ext cx="710197" cy="498528"/>
          </a:xfrm>
          <a:custGeom>
            <a:avLst/>
            <a:gdLst>
              <a:gd name="csX0" fmla="*/ 0 w 710197"/>
              <a:gd name="csY0" fmla="*/ 83090 h 498528"/>
              <a:gd name="csX1" fmla="*/ 83090 w 710197"/>
              <a:gd name="csY1" fmla="*/ 0 h 498528"/>
              <a:gd name="csX2" fmla="*/ 627107 w 710197"/>
              <a:gd name="csY2" fmla="*/ 0 h 498528"/>
              <a:gd name="csX3" fmla="*/ 710197 w 710197"/>
              <a:gd name="csY3" fmla="*/ 83090 h 498528"/>
              <a:gd name="csX4" fmla="*/ 710197 w 710197"/>
              <a:gd name="csY4" fmla="*/ 415438 h 498528"/>
              <a:gd name="csX5" fmla="*/ 627107 w 710197"/>
              <a:gd name="csY5" fmla="*/ 498528 h 498528"/>
              <a:gd name="csX6" fmla="*/ 83090 w 710197"/>
              <a:gd name="csY6" fmla="*/ 498528 h 498528"/>
              <a:gd name="csX7" fmla="*/ 0 w 710197"/>
              <a:gd name="csY7" fmla="*/ 415438 h 498528"/>
              <a:gd name="csX8" fmla="*/ 0 w 710197"/>
              <a:gd name="csY8" fmla="*/ 83090 h 49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98528" extrusionOk="0">
                <a:moveTo>
                  <a:pt x="0" y="83090"/>
                </a:moveTo>
                <a:cubicBezTo>
                  <a:pt x="-5107" y="34051"/>
                  <a:pt x="25353" y="4447"/>
                  <a:pt x="83090" y="0"/>
                </a:cubicBezTo>
                <a:cubicBezTo>
                  <a:pt x="207861" y="-45442"/>
                  <a:pt x="372331" y="58448"/>
                  <a:pt x="627107" y="0"/>
                </a:cubicBezTo>
                <a:cubicBezTo>
                  <a:pt x="670747" y="-1711"/>
                  <a:pt x="705658" y="46517"/>
                  <a:pt x="710197" y="83090"/>
                </a:cubicBezTo>
                <a:cubicBezTo>
                  <a:pt x="744432" y="183511"/>
                  <a:pt x="678603" y="296725"/>
                  <a:pt x="710197" y="415438"/>
                </a:cubicBezTo>
                <a:cubicBezTo>
                  <a:pt x="712653" y="456272"/>
                  <a:pt x="660988" y="496689"/>
                  <a:pt x="627107" y="498528"/>
                </a:cubicBezTo>
                <a:cubicBezTo>
                  <a:pt x="399622" y="538572"/>
                  <a:pt x="287858" y="481679"/>
                  <a:pt x="83090" y="498528"/>
                </a:cubicBezTo>
                <a:cubicBezTo>
                  <a:pt x="35372" y="501554"/>
                  <a:pt x="-7195" y="452982"/>
                  <a:pt x="0" y="415438"/>
                </a:cubicBezTo>
                <a:cubicBezTo>
                  <a:pt x="-17541" y="282630"/>
                  <a:pt x="10891" y="218108"/>
                  <a:pt x="0" y="8309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55498308-5DA8-4817-80FF-129FD7477CF2}"/>
              </a:ext>
            </a:extLst>
          </p:cNvPr>
          <p:cNvSpPr/>
          <p:nvPr/>
        </p:nvSpPr>
        <p:spPr>
          <a:xfrm>
            <a:off x="0" y="785700"/>
            <a:ext cx="4089988" cy="6072300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0E3A8C02-BCAF-46F7-8D1A-B17DF8A1D061}"/>
              </a:ext>
            </a:extLst>
          </p:cNvPr>
          <p:cNvSpPr/>
          <p:nvPr/>
        </p:nvSpPr>
        <p:spPr>
          <a:xfrm>
            <a:off x="4267200" y="2590800"/>
            <a:ext cx="1537288" cy="13716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Oval 71">
            <a:extLst>
              <a:ext uri="{FF2B5EF4-FFF2-40B4-BE49-F238E27FC236}">
                <a16:creationId xmlns:a16="http://schemas.microsoft.com/office/drawing/2014/main" id="{BC495634-C39D-4C86-AC76-12F4C556066F}"/>
              </a:ext>
            </a:extLst>
          </p:cNvPr>
          <p:cNvSpPr/>
          <p:nvPr/>
        </p:nvSpPr>
        <p:spPr>
          <a:xfrm>
            <a:off x="4411954" y="4152899"/>
            <a:ext cx="1537288" cy="13716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92E5CA56-5987-4308-AA91-EFC1DD4D9C68}"/>
              </a:ext>
            </a:extLst>
          </p:cNvPr>
          <p:cNvSpPr/>
          <p:nvPr/>
        </p:nvSpPr>
        <p:spPr>
          <a:xfrm>
            <a:off x="5649301" y="4999671"/>
            <a:ext cx="1537288" cy="13716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9FC6280-90CA-4FBA-B19F-D0D72A66D9ED}"/>
              </a:ext>
            </a:extLst>
          </p:cNvPr>
          <p:cNvSpPr/>
          <p:nvPr/>
        </p:nvSpPr>
        <p:spPr>
          <a:xfrm>
            <a:off x="6094998" y="2799607"/>
            <a:ext cx="1537288" cy="1371600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Text Box 20">
            <a:extLst>
              <a:ext uri="{FF2B5EF4-FFF2-40B4-BE49-F238E27FC236}">
                <a16:creationId xmlns:a16="http://schemas.microsoft.com/office/drawing/2014/main" id="{3D469056-7964-44EF-BCE9-E539465C6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96113" y="5398981"/>
            <a:ext cx="3236784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4+1 in and 5 out from India</a:t>
            </a:r>
          </a:p>
        </p:txBody>
      </p:sp>
      <p:sp>
        <p:nvSpPr>
          <p:cNvPr id="76" name="Text Box 20">
            <a:extLst>
              <a:ext uri="{FF2B5EF4-FFF2-40B4-BE49-F238E27FC236}">
                <a16:creationId xmlns:a16="http://schemas.microsoft.com/office/drawing/2014/main" id="{AE806AC7-1A6B-4A7E-ABF5-38B58A601D87}"/>
              </a:ext>
            </a:extLst>
          </p:cNvPr>
          <p:cNvSpPr txBox="1">
            <a:spLocks noChangeArrowheads="1"/>
          </p:cNvSpPr>
          <p:nvPr/>
        </p:nvSpPr>
        <p:spPr bwMode="auto">
          <a:xfrm rot="19877804">
            <a:off x="3664989" y="1673274"/>
            <a:ext cx="3493264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3+1 in and 5 out from Mexico</a:t>
            </a:r>
          </a:p>
        </p:txBody>
      </p:sp>
      <p:sp>
        <p:nvSpPr>
          <p:cNvPr id="77" name="Rounded Rectangle 75">
            <a:extLst>
              <a:ext uri="{FF2B5EF4-FFF2-40B4-BE49-F238E27FC236}">
                <a16:creationId xmlns:a16="http://schemas.microsoft.com/office/drawing/2014/main" id="{F6D1F789-F9B6-40C6-ABB2-D54F803677B3}"/>
              </a:ext>
            </a:extLst>
          </p:cNvPr>
          <p:cNvSpPr/>
          <p:nvPr/>
        </p:nvSpPr>
        <p:spPr>
          <a:xfrm>
            <a:off x="4223753" y="3860493"/>
            <a:ext cx="557797" cy="464707"/>
          </a:xfrm>
          <a:custGeom>
            <a:avLst/>
            <a:gdLst>
              <a:gd name="csX0" fmla="*/ 0 w 557797"/>
              <a:gd name="csY0" fmla="*/ 77453 h 464707"/>
              <a:gd name="csX1" fmla="*/ 77453 w 557797"/>
              <a:gd name="csY1" fmla="*/ 0 h 464707"/>
              <a:gd name="csX2" fmla="*/ 480344 w 557797"/>
              <a:gd name="csY2" fmla="*/ 0 h 464707"/>
              <a:gd name="csX3" fmla="*/ 557797 w 557797"/>
              <a:gd name="csY3" fmla="*/ 77453 h 464707"/>
              <a:gd name="csX4" fmla="*/ 557797 w 557797"/>
              <a:gd name="csY4" fmla="*/ 387254 h 464707"/>
              <a:gd name="csX5" fmla="*/ 480344 w 557797"/>
              <a:gd name="csY5" fmla="*/ 464707 h 464707"/>
              <a:gd name="csX6" fmla="*/ 77453 w 557797"/>
              <a:gd name="csY6" fmla="*/ 464707 h 464707"/>
              <a:gd name="csX7" fmla="*/ 0 w 557797"/>
              <a:gd name="csY7" fmla="*/ 387254 h 464707"/>
              <a:gd name="csX8" fmla="*/ 0 w 557797"/>
              <a:gd name="csY8" fmla="*/ 77453 h 464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7797" h="464707" extrusionOk="0">
                <a:moveTo>
                  <a:pt x="0" y="77453"/>
                </a:moveTo>
                <a:cubicBezTo>
                  <a:pt x="-2602" y="33072"/>
                  <a:pt x="25188" y="3561"/>
                  <a:pt x="77453" y="0"/>
                </a:cubicBezTo>
                <a:cubicBezTo>
                  <a:pt x="190552" y="-40989"/>
                  <a:pt x="307411" y="4591"/>
                  <a:pt x="480344" y="0"/>
                </a:cubicBezTo>
                <a:cubicBezTo>
                  <a:pt x="516097" y="-5342"/>
                  <a:pt x="555405" y="39587"/>
                  <a:pt x="557797" y="77453"/>
                </a:cubicBezTo>
                <a:cubicBezTo>
                  <a:pt x="594174" y="141811"/>
                  <a:pt x="521342" y="321118"/>
                  <a:pt x="557797" y="387254"/>
                </a:cubicBezTo>
                <a:cubicBezTo>
                  <a:pt x="562723" y="419892"/>
                  <a:pt x="519209" y="464108"/>
                  <a:pt x="480344" y="464707"/>
                </a:cubicBezTo>
                <a:cubicBezTo>
                  <a:pt x="356602" y="475670"/>
                  <a:pt x="228104" y="450778"/>
                  <a:pt x="77453" y="464707"/>
                </a:cubicBezTo>
                <a:cubicBezTo>
                  <a:pt x="29001" y="474097"/>
                  <a:pt x="-2299" y="427364"/>
                  <a:pt x="0" y="387254"/>
                </a:cubicBezTo>
                <a:cubicBezTo>
                  <a:pt x="-18799" y="298539"/>
                  <a:pt x="10214" y="193370"/>
                  <a:pt x="0" y="7745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p:sp>
        <p:nvSpPr>
          <p:cNvPr id="78" name="Rounded Rectangle 75">
            <a:extLst>
              <a:ext uri="{FF2B5EF4-FFF2-40B4-BE49-F238E27FC236}">
                <a16:creationId xmlns:a16="http://schemas.microsoft.com/office/drawing/2014/main" id="{E484110D-54D2-459E-AD69-B532F32F9F91}"/>
              </a:ext>
            </a:extLst>
          </p:cNvPr>
          <p:cNvSpPr/>
          <p:nvPr/>
        </p:nvSpPr>
        <p:spPr>
          <a:xfrm>
            <a:off x="4833354" y="5588419"/>
            <a:ext cx="606424" cy="464707"/>
          </a:xfrm>
          <a:custGeom>
            <a:avLst/>
            <a:gdLst>
              <a:gd name="csX0" fmla="*/ 0 w 606424"/>
              <a:gd name="csY0" fmla="*/ 77453 h 464707"/>
              <a:gd name="csX1" fmla="*/ 77453 w 606424"/>
              <a:gd name="csY1" fmla="*/ 0 h 464707"/>
              <a:gd name="csX2" fmla="*/ 528971 w 606424"/>
              <a:gd name="csY2" fmla="*/ 0 h 464707"/>
              <a:gd name="csX3" fmla="*/ 606424 w 606424"/>
              <a:gd name="csY3" fmla="*/ 77453 h 464707"/>
              <a:gd name="csX4" fmla="*/ 606424 w 606424"/>
              <a:gd name="csY4" fmla="*/ 387254 h 464707"/>
              <a:gd name="csX5" fmla="*/ 528971 w 606424"/>
              <a:gd name="csY5" fmla="*/ 464707 h 464707"/>
              <a:gd name="csX6" fmla="*/ 77453 w 606424"/>
              <a:gd name="csY6" fmla="*/ 464707 h 464707"/>
              <a:gd name="csX7" fmla="*/ 0 w 606424"/>
              <a:gd name="csY7" fmla="*/ 387254 h 464707"/>
              <a:gd name="csX8" fmla="*/ 0 w 606424"/>
              <a:gd name="csY8" fmla="*/ 77453 h 464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06424" h="464707" extrusionOk="0">
                <a:moveTo>
                  <a:pt x="0" y="77453"/>
                </a:moveTo>
                <a:cubicBezTo>
                  <a:pt x="-2602" y="33072"/>
                  <a:pt x="25188" y="3561"/>
                  <a:pt x="77453" y="0"/>
                </a:cubicBezTo>
                <a:cubicBezTo>
                  <a:pt x="225285" y="-1741"/>
                  <a:pt x="422112" y="6669"/>
                  <a:pt x="528971" y="0"/>
                </a:cubicBezTo>
                <a:cubicBezTo>
                  <a:pt x="564724" y="-5342"/>
                  <a:pt x="604032" y="39587"/>
                  <a:pt x="606424" y="77453"/>
                </a:cubicBezTo>
                <a:cubicBezTo>
                  <a:pt x="642801" y="141811"/>
                  <a:pt x="569969" y="321118"/>
                  <a:pt x="606424" y="387254"/>
                </a:cubicBezTo>
                <a:cubicBezTo>
                  <a:pt x="611350" y="419892"/>
                  <a:pt x="567836" y="464108"/>
                  <a:pt x="528971" y="464707"/>
                </a:cubicBezTo>
                <a:cubicBezTo>
                  <a:pt x="378247" y="466292"/>
                  <a:pt x="275491" y="451593"/>
                  <a:pt x="77453" y="464707"/>
                </a:cubicBezTo>
                <a:cubicBezTo>
                  <a:pt x="29001" y="474097"/>
                  <a:pt x="-2299" y="427364"/>
                  <a:pt x="0" y="387254"/>
                </a:cubicBezTo>
                <a:cubicBezTo>
                  <a:pt x="-18799" y="298539"/>
                  <a:pt x="10214" y="193370"/>
                  <a:pt x="0" y="7745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p:sp>
        <p:nvSpPr>
          <p:cNvPr id="79" name="Rounded Rectangle 75">
            <a:extLst>
              <a:ext uri="{FF2B5EF4-FFF2-40B4-BE49-F238E27FC236}">
                <a16:creationId xmlns:a16="http://schemas.microsoft.com/office/drawing/2014/main" id="{A84481DC-FD7B-4E7F-9F6B-AA0BB948DCE2}"/>
              </a:ext>
            </a:extLst>
          </p:cNvPr>
          <p:cNvSpPr/>
          <p:nvPr/>
        </p:nvSpPr>
        <p:spPr>
          <a:xfrm>
            <a:off x="7464414" y="1447799"/>
            <a:ext cx="2974986" cy="304801"/>
          </a:xfrm>
          <a:custGeom>
            <a:avLst/>
            <a:gdLst>
              <a:gd name="csX0" fmla="*/ 0 w 2974986"/>
              <a:gd name="csY0" fmla="*/ 50801 h 304801"/>
              <a:gd name="csX1" fmla="*/ 50801 w 2974986"/>
              <a:gd name="csY1" fmla="*/ 0 h 304801"/>
              <a:gd name="csX2" fmla="*/ 682945 w 2974986"/>
              <a:gd name="csY2" fmla="*/ 0 h 304801"/>
              <a:gd name="csX3" fmla="*/ 1228888 w 2974986"/>
              <a:gd name="csY3" fmla="*/ 0 h 304801"/>
              <a:gd name="csX4" fmla="*/ 1746098 w 2974986"/>
              <a:gd name="csY4" fmla="*/ 0 h 304801"/>
              <a:gd name="csX5" fmla="*/ 2349508 w 2974986"/>
              <a:gd name="csY5" fmla="*/ 0 h 304801"/>
              <a:gd name="csX6" fmla="*/ 2924185 w 2974986"/>
              <a:gd name="csY6" fmla="*/ 0 h 304801"/>
              <a:gd name="csX7" fmla="*/ 2974986 w 2974986"/>
              <a:gd name="csY7" fmla="*/ 50801 h 304801"/>
              <a:gd name="csX8" fmla="*/ 2974986 w 2974986"/>
              <a:gd name="csY8" fmla="*/ 254000 h 304801"/>
              <a:gd name="csX9" fmla="*/ 2924185 w 2974986"/>
              <a:gd name="csY9" fmla="*/ 304801 h 304801"/>
              <a:gd name="csX10" fmla="*/ 2349508 w 2974986"/>
              <a:gd name="csY10" fmla="*/ 304801 h 304801"/>
              <a:gd name="csX11" fmla="*/ 1803565 w 2974986"/>
              <a:gd name="csY11" fmla="*/ 304801 h 304801"/>
              <a:gd name="csX12" fmla="*/ 1171421 w 2974986"/>
              <a:gd name="csY12" fmla="*/ 304801 h 304801"/>
              <a:gd name="csX13" fmla="*/ 539276 w 2974986"/>
              <a:gd name="csY13" fmla="*/ 304801 h 304801"/>
              <a:gd name="csX14" fmla="*/ 50801 w 2974986"/>
              <a:gd name="csY14" fmla="*/ 304801 h 304801"/>
              <a:gd name="csX15" fmla="*/ 0 w 2974986"/>
              <a:gd name="csY15" fmla="*/ 254000 h 304801"/>
              <a:gd name="csX16" fmla="*/ 0 w 2974986"/>
              <a:gd name="csY16" fmla="*/ 50801 h 304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74986" h="304801" extrusionOk="0">
                <a:moveTo>
                  <a:pt x="0" y="50801"/>
                </a:moveTo>
                <a:cubicBezTo>
                  <a:pt x="-5518" y="19340"/>
                  <a:pt x="19727" y="1132"/>
                  <a:pt x="50801" y="0"/>
                </a:cubicBezTo>
                <a:cubicBezTo>
                  <a:pt x="244685" y="-10244"/>
                  <a:pt x="513845" y="62922"/>
                  <a:pt x="682945" y="0"/>
                </a:cubicBezTo>
                <a:cubicBezTo>
                  <a:pt x="852045" y="-62922"/>
                  <a:pt x="1003658" y="4112"/>
                  <a:pt x="1228888" y="0"/>
                </a:cubicBezTo>
                <a:cubicBezTo>
                  <a:pt x="1454118" y="-4112"/>
                  <a:pt x="1626154" y="14684"/>
                  <a:pt x="1746098" y="0"/>
                </a:cubicBezTo>
                <a:cubicBezTo>
                  <a:pt x="1866042" y="-14684"/>
                  <a:pt x="2073436" y="55542"/>
                  <a:pt x="2349508" y="0"/>
                </a:cubicBezTo>
                <a:cubicBezTo>
                  <a:pt x="2625580" y="-55542"/>
                  <a:pt x="2770420" y="42738"/>
                  <a:pt x="2924185" y="0"/>
                </a:cubicBezTo>
                <a:cubicBezTo>
                  <a:pt x="2955126" y="-4694"/>
                  <a:pt x="2971548" y="25766"/>
                  <a:pt x="2974986" y="50801"/>
                </a:cubicBezTo>
                <a:cubicBezTo>
                  <a:pt x="2988535" y="123962"/>
                  <a:pt x="2952659" y="196360"/>
                  <a:pt x="2974986" y="254000"/>
                </a:cubicBezTo>
                <a:cubicBezTo>
                  <a:pt x="2976759" y="282483"/>
                  <a:pt x="2945182" y="303659"/>
                  <a:pt x="2924185" y="304801"/>
                </a:cubicBezTo>
                <a:cubicBezTo>
                  <a:pt x="2662980" y="364675"/>
                  <a:pt x="2544895" y="291051"/>
                  <a:pt x="2349508" y="304801"/>
                </a:cubicBezTo>
                <a:cubicBezTo>
                  <a:pt x="2154121" y="318551"/>
                  <a:pt x="1942211" y="257607"/>
                  <a:pt x="1803565" y="304801"/>
                </a:cubicBezTo>
                <a:cubicBezTo>
                  <a:pt x="1664919" y="351995"/>
                  <a:pt x="1400559" y="276668"/>
                  <a:pt x="1171421" y="304801"/>
                </a:cubicBezTo>
                <a:cubicBezTo>
                  <a:pt x="942283" y="332934"/>
                  <a:pt x="780066" y="298788"/>
                  <a:pt x="539276" y="304801"/>
                </a:cubicBezTo>
                <a:cubicBezTo>
                  <a:pt x="298487" y="310814"/>
                  <a:pt x="234493" y="249170"/>
                  <a:pt x="50801" y="304801"/>
                </a:cubicBezTo>
                <a:cubicBezTo>
                  <a:pt x="18424" y="300731"/>
                  <a:pt x="-4128" y="275885"/>
                  <a:pt x="0" y="254000"/>
                </a:cubicBezTo>
                <a:cubicBezTo>
                  <a:pt x="-18880" y="199181"/>
                  <a:pt x="495" y="101037"/>
                  <a:pt x="0" y="5080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/>
              <p14:cNvContentPartPr/>
              <p14:nvPr/>
            </p14:nvContentPartPr>
            <p14:xfrm>
              <a:off x="3798000" y="1872720"/>
              <a:ext cx="3291840" cy="4338000"/>
            </p14:xfrm>
          </p:contentPart>
        </mc:Choice>
        <mc:Fallback xmlns="">
          <p:pic>
            <p:nvPicPr>
              <p:cNvPr id="5" name="Ink 4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789720" y="1864080"/>
                <a:ext cx="3310920" cy="43570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89762162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2" grpId="0" animBg="1"/>
      <p:bldP spid="3" grpId="0" animBg="1"/>
      <p:bldP spid="72" grpId="0" animBg="1"/>
      <p:bldP spid="73" grpId="0" animBg="1"/>
      <p:bldP spid="74" grpId="0" animBg="1"/>
      <p:bldP spid="75" grpId="0" animBg="1"/>
      <p:bldP spid="76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State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8</a:t>
            </a:fld>
            <a:endParaRPr lang="en-US"/>
          </a:p>
          <a:p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98C9D8-CD70-4E2D-91BF-84A8E4172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1219200"/>
            <a:ext cx="16764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712D903-E51C-4351-8B5F-8A29CEDA8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98873" y="1346849"/>
            <a:ext cx="846474" cy="624128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dirty="0">
                <a:latin typeface="+mn-lt"/>
              </a:rPr>
              <a:t>Device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531A64A1-5916-4BAD-975E-A5D8EC7D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561" y="798988"/>
            <a:ext cx="156516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97BF54-B3CB-4A28-AD54-D3D2D76AC924}"/>
              </a:ext>
            </a:extLst>
          </p:cNvPr>
          <p:cNvSpPr txBox="1"/>
          <p:nvPr/>
        </p:nvSpPr>
        <p:spPr>
          <a:xfrm>
            <a:off x="-2031453" y="2004980"/>
            <a:ext cx="171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+mn-lt"/>
              </a:rPr>
              <a:t>Environment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C32C1F4-D415-4409-B8C0-35B372E515C3}"/>
              </a:ext>
            </a:extLst>
          </p:cNvPr>
          <p:cNvSpPr/>
          <p:nvPr/>
        </p:nvSpPr>
        <p:spPr>
          <a:xfrm>
            <a:off x="-663120" y="1383757"/>
            <a:ext cx="107163" cy="5983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D137E5-780B-48CD-9C66-B57A37AF7E60}"/>
              </a:ext>
            </a:extLst>
          </p:cNvPr>
          <p:cNvCxnSpPr>
            <a:cxnSpLocks/>
          </p:cNvCxnSpPr>
          <p:nvPr/>
        </p:nvCxnSpPr>
        <p:spPr>
          <a:xfrm>
            <a:off x="-747727" y="1874171"/>
            <a:ext cx="214327" cy="11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267200" y="-7626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267200" y="-4578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0" y="806413"/>
            <a:ext cx="4734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 for each site.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168559" y="2293087"/>
            <a:ext cx="3743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This is different from steady state!!!</a:t>
            </a: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C79543D-AB2E-417F-AA5F-BB2DCA5E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26" y="2754611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65127097-09A0-4A73-8D18-BB6C5CDB9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306" y="4288135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484B94C2-9877-4F86-B07A-5411FA4A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7476" y="5193010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4E0DA24-E5FE-44B7-AED5-A6771028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052" y="2907010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E21078A1-1AFB-4AFE-AE0C-F6608E219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5026" y="35928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F781B356-B6B5-4F71-9CAB-3468CA7D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014" y="3821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29" name="Line 9">
            <a:extLst>
              <a:ext uri="{FF2B5EF4-FFF2-40B4-BE49-F238E27FC236}">
                <a16:creationId xmlns:a16="http://schemas.microsoft.com/office/drawing/2014/main" id="{BB05900A-B457-4D78-BDA2-B4495AD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67426" y="37452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B31D41-9257-413F-B45B-6969C5D4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814" y="3897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1" name="Line 11">
            <a:extLst>
              <a:ext uri="{FF2B5EF4-FFF2-40B4-BE49-F238E27FC236}">
                <a16:creationId xmlns:a16="http://schemas.microsoft.com/office/drawing/2014/main" id="{A91DA4FC-973F-40B1-B848-F04C48AEC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5026" y="2983210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89BD57EB-5242-4AD7-B928-2B01F540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414" y="2814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1AE648CA-A293-48A7-B19A-BE009A495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226" y="3288010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C09686D3-F16B-4A2C-A9F5-0B471D68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6026" y="3135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5" name="Line 15">
            <a:extLst>
              <a:ext uri="{FF2B5EF4-FFF2-40B4-BE49-F238E27FC236}">
                <a16:creationId xmlns:a16="http://schemas.microsoft.com/office/drawing/2014/main" id="{58B88E1D-48AC-4E6E-8A9B-CE8A77135F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42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6" name="Text Box 16">
            <a:extLst>
              <a:ext uri="{FF2B5EF4-FFF2-40B4-BE49-F238E27FC236}">
                <a16:creationId xmlns:a16="http://schemas.microsoft.com/office/drawing/2014/main" id="{34D55E1C-9C44-4827-9469-6A642720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026" y="45072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7" name="Line 17">
            <a:extLst>
              <a:ext uri="{FF2B5EF4-FFF2-40B4-BE49-F238E27FC236}">
                <a16:creationId xmlns:a16="http://schemas.microsoft.com/office/drawing/2014/main" id="{D87D79F3-76F9-461C-B84D-8A537FF510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818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CF3D5149-DE79-4EE7-95F3-3BB6DB4E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014" y="4202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1A66B0D8-A579-4669-9A10-A16CB79C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7391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from USA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1" name="Rounded Rectangle 75">
            <a:extLst>
              <a:ext uri="{FF2B5EF4-FFF2-40B4-BE49-F238E27FC236}">
                <a16:creationId xmlns:a16="http://schemas.microsoft.com/office/drawing/2014/main" id="{2F445D87-E2E0-491A-B5CD-2F405A980874}"/>
              </a:ext>
            </a:extLst>
          </p:cNvPr>
          <p:cNvSpPr/>
          <p:nvPr/>
        </p:nvSpPr>
        <p:spPr>
          <a:xfrm>
            <a:off x="116149" y="2279930"/>
            <a:ext cx="3795721" cy="382489"/>
          </a:xfrm>
          <a:custGeom>
            <a:avLst/>
            <a:gdLst>
              <a:gd name="csX0" fmla="*/ 0 w 3795721"/>
              <a:gd name="csY0" fmla="*/ 63749 h 382489"/>
              <a:gd name="csX1" fmla="*/ 63749 w 3795721"/>
              <a:gd name="csY1" fmla="*/ 0 h 382489"/>
              <a:gd name="csX2" fmla="*/ 661145 w 3795721"/>
              <a:gd name="csY2" fmla="*/ 0 h 382489"/>
              <a:gd name="csX3" fmla="*/ 1148495 w 3795721"/>
              <a:gd name="csY3" fmla="*/ 0 h 382489"/>
              <a:gd name="csX4" fmla="*/ 1599162 w 3795721"/>
              <a:gd name="csY4" fmla="*/ 0 h 382489"/>
              <a:gd name="csX5" fmla="*/ 2159876 w 3795721"/>
              <a:gd name="csY5" fmla="*/ 0 h 382489"/>
              <a:gd name="csX6" fmla="*/ 2647226 w 3795721"/>
              <a:gd name="csY6" fmla="*/ 0 h 382489"/>
              <a:gd name="csX7" fmla="*/ 3244622 w 3795721"/>
              <a:gd name="csY7" fmla="*/ 0 h 382489"/>
              <a:gd name="csX8" fmla="*/ 3731972 w 3795721"/>
              <a:gd name="csY8" fmla="*/ 0 h 382489"/>
              <a:gd name="csX9" fmla="*/ 3795721 w 3795721"/>
              <a:gd name="csY9" fmla="*/ 63749 h 382489"/>
              <a:gd name="csX10" fmla="*/ 3795721 w 3795721"/>
              <a:gd name="csY10" fmla="*/ 318740 h 382489"/>
              <a:gd name="csX11" fmla="*/ 3731972 w 3795721"/>
              <a:gd name="csY11" fmla="*/ 382489 h 382489"/>
              <a:gd name="csX12" fmla="*/ 3317987 w 3795721"/>
              <a:gd name="csY12" fmla="*/ 382489 h 382489"/>
              <a:gd name="csX13" fmla="*/ 2720591 w 3795721"/>
              <a:gd name="csY13" fmla="*/ 382489 h 382489"/>
              <a:gd name="csX14" fmla="*/ 2269923 w 3795721"/>
              <a:gd name="csY14" fmla="*/ 382489 h 382489"/>
              <a:gd name="csX15" fmla="*/ 1745891 w 3795721"/>
              <a:gd name="csY15" fmla="*/ 382489 h 382489"/>
              <a:gd name="csX16" fmla="*/ 1148495 w 3795721"/>
              <a:gd name="csY16" fmla="*/ 382489 h 382489"/>
              <a:gd name="csX17" fmla="*/ 624463 w 3795721"/>
              <a:gd name="csY17" fmla="*/ 382489 h 382489"/>
              <a:gd name="csX18" fmla="*/ 63749 w 3795721"/>
              <a:gd name="csY18" fmla="*/ 382489 h 382489"/>
              <a:gd name="csX19" fmla="*/ 0 w 3795721"/>
              <a:gd name="csY19" fmla="*/ 318740 h 382489"/>
              <a:gd name="csX20" fmla="*/ 0 w 3795721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95721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47232" y="-55913"/>
                  <a:pt x="378439" y="58721"/>
                  <a:pt x="661145" y="0"/>
                </a:cubicBezTo>
                <a:cubicBezTo>
                  <a:pt x="943851" y="-58721"/>
                  <a:pt x="961921" y="51224"/>
                  <a:pt x="1148495" y="0"/>
                </a:cubicBezTo>
                <a:cubicBezTo>
                  <a:pt x="1335069" y="-51224"/>
                  <a:pt x="1382755" y="51558"/>
                  <a:pt x="1599162" y="0"/>
                </a:cubicBezTo>
                <a:cubicBezTo>
                  <a:pt x="1815569" y="-51558"/>
                  <a:pt x="2034251" y="65740"/>
                  <a:pt x="2159876" y="0"/>
                </a:cubicBezTo>
                <a:cubicBezTo>
                  <a:pt x="2285501" y="-65740"/>
                  <a:pt x="2476004" y="13147"/>
                  <a:pt x="2647226" y="0"/>
                </a:cubicBezTo>
                <a:cubicBezTo>
                  <a:pt x="2818448" y="-13147"/>
                  <a:pt x="2986938" y="10105"/>
                  <a:pt x="3244622" y="0"/>
                </a:cubicBezTo>
                <a:cubicBezTo>
                  <a:pt x="3502306" y="-10105"/>
                  <a:pt x="3630204" y="43787"/>
                  <a:pt x="3731972" y="0"/>
                </a:cubicBezTo>
                <a:cubicBezTo>
                  <a:pt x="3762157" y="8309"/>
                  <a:pt x="3790593" y="22594"/>
                  <a:pt x="3795721" y="63749"/>
                </a:cubicBezTo>
                <a:cubicBezTo>
                  <a:pt x="3809466" y="177770"/>
                  <a:pt x="3777041" y="231381"/>
                  <a:pt x="3795721" y="318740"/>
                </a:cubicBezTo>
                <a:cubicBezTo>
                  <a:pt x="3799928" y="360211"/>
                  <a:pt x="3767630" y="387145"/>
                  <a:pt x="3731972" y="382489"/>
                </a:cubicBezTo>
                <a:cubicBezTo>
                  <a:pt x="3526904" y="382864"/>
                  <a:pt x="3462785" y="342258"/>
                  <a:pt x="3317987" y="382489"/>
                </a:cubicBezTo>
                <a:cubicBezTo>
                  <a:pt x="3173190" y="422720"/>
                  <a:pt x="2962802" y="335342"/>
                  <a:pt x="2720591" y="382489"/>
                </a:cubicBezTo>
                <a:cubicBezTo>
                  <a:pt x="2478380" y="429636"/>
                  <a:pt x="2374517" y="373541"/>
                  <a:pt x="2269923" y="382489"/>
                </a:cubicBezTo>
                <a:cubicBezTo>
                  <a:pt x="2165329" y="391437"/>
                  <a:pt x="1989957" y="352736"/>
                  <a:pt x="1745891" y="382489"/>
                </a:cubicBezTo>
                <a:cubicBezTo>
                  <a:pt x="1501825" y="412242"/>
                  <a:pt x="1333519" y="349637"/>
                  <a:pt x="1148495" y="382489"/>
                </a:cubicBezTo>
                <a:cubicBezTo>
                  <a:pt x="963471" y="415341"/>
                  <a:pt x="799744" y="330381"/>
                  <a:pt x="624463" y="382489"/>
                </a:cubicBezTo>
                <a:cubicBezTo>
                  <a:pt x="449182" y="434597"/>
                  <a:pt x="223519" y="36823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3">
            <a:extLst>
              <a:ext uri="{FF2B5EF4-FFF2-40B4-BE49-F238E27FC236}">
                <a16:creationId xmlns:a16="http://schemas.microsoft.com/office/drawing/2014/main" id="{EFF6D210-C472-4464-AA6A-F41B7F4C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819400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84CD524F-FE82-4ECB-ADA3-CF12FD3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5350" y="4343400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4" name="Oval 5">
            <a:extLst>
              <a:ext uri="{FF2B5EF4-FFF2-40B4-BE49-F238E27FC236}">
                <a16:creationId xmlns:a16="http://schemas.microsoft.com/office/drawing/2014/main" id="{158875EC-3B23-400F-8850-19DDE8466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257799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5" name="Oval 6">
            <a:extLst>
              <a:ext uri="{FF2B5EF4-FFF2-40B4-BE49-F238E27FC236}">
                <a16:creationId xmlns:a16="http://schemas.microsoft.com/office/drawing/2014/main" id="{CD93D624-0305-487A-995E-6B0B157A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176" y="2971799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A56CB4D3-9901-4CE9-9CD8-1D90EF30A5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67350" y="35813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7" name="Text Box 8">
            <a:extLst>
              <a:ext uri="{FF2B5EF4-FFF2-40B4-BE49-F238E27FC236}">
                <a16:creationId xmlns:a16="http://schemas.microsoft.com/office/drawing/2014/main" id="{A5EF2F52-79DB-4CA2-9A70-95A47B332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3886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C4CBD5D0-6182-4EB9-A3C1-D3368D6F5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8099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A9736BC4-F1C1-4C6F-94CD-320EAF0ED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962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0" name="Line 11">
            <a:extLst>
              <a:ext uri="{FF2B5EF4-FFF2-40B4-BE49-F238E27FC236}">
                <a16:creationId xmlns:a16="http://schemas.microsoft.com/office/drawing/2014/main" id="{345A1010-A93D-4A2D-8F38-9F2C18E7B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1150" y="3047999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5C213247-F170-46A8-8D82-D39DD0082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538" y="28797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2" name="Line 13">
            <a:extLst>
              <a:ext uri="{FF2B5EF4-FFF2-40B4-BE49-F238E27FC236}">
                <a16:creationId xmlns:a16="http://schemas.microsoft.com/office/drawing/2014/main" id="{CA7FFDAB-DD97-4C21-9435-89AF25572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7350" y="3352799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16D9993B-6E87-4CBD-B0B5-BDDC6EFC0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3200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4" name="Line 15">
            <a:extLst>
              <a:ext uri="{FF2B5EF4-FFF2-40B4-BE49-F238E27FC236}">
                <a16:creationId xmlns:a16="http://schemas.microsoft.com/office/drawing/2014/main" id="{9A86F7AF-2EDE-493E-9430-8B9ED6E7E9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103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1943EA04-945E-4F2B-82E6-A352D7B8E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45720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6" name="Line 17">
            <a:extLst>
              <a:ext uri="{FF2B5EF4-FFF2-40B4-BE49-F238E27FC236}">
                <a16:creationId xmlns:a16="http://schemas.microsoft.com/office/drawing/2014/main" id="{0C6A977F-91BB-4D73-B99F-6D7921A214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79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20027A5E-31A1-43F4-AF5A-574C45E80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138" y="4267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747F0C1D-ADC1-4C10-8D3C-BE1237F974DA}"/>
              </a:ext>
            </a:extLst>
          </p:cNvPr>
          <p:cNvSpPr>
            <a:spLocks/>
          </p:cNvSpPr>
          <p:nvPr/>
        </p:nvSpPr>
        <p:spPr bwMode="auto">
          <a:xfrm>
            <a:off x="4933950" y="5257799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9" name="Text Box 22">
            <a:extLst>
              <a:ext uri="{FF2B5EF4-FFF2-40B4-BE49-F238E27FC236}">
                <a16:creationId xmlns:a16="http://schemas.microsoft.com/office/drawing/2014/main" id="{7E055D49-B3E8-4672-93D4-EFAE4D353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6338" y="56229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C7B18A4B-E39B-4E04-BCF0-4A3E85105206}"/>
              </a:ext>
            </a:extLst>
          </p:cNvPr>
          <p:cNvSpPr>
            <a:spLocks/>
          </p:cNvSpPr>
          <p:nvPr/>
        </p:nvSpPr>
        <p:spPr bwMode="auto">
          <a:xfrm>
            <a:off x="4464050" y="3505199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1" name="Text Box 24">
            <a:extLst>
              <a:ext uri="{FF2B5EF4-FFF2-40B4-BE49-F238E27FC236}">
                <a16:creationId xmlns:a16="http://schemas.microsoft.com/office/drawing/2014/main" id="{974ED9A8-91D7-4387-91DC-721BE100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870325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2" name="Text Box 20">
            <a:extLst>
              <a:ext uri="{FF2B5EF4-FFF2-40B4-BE49-F238E27FC236}">
                <a16:creationId xmlns:a16="http://schemas.microsoft.com/office/drawing/2014/main" id="{7839F4F4-14C1-47EB-9E2A-6A6C27299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1000" y="6227445"/>
            <a:ext cx="3259482" cy="40011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 dirty="0">
                <a:latin typeface="+mn-lt"/>
              </a:rPr>
              <a:t>12 in and 12 out from USA </a:t>
            </a:r>
          </a:p>
        </p:txBody>
      </p:sp>
      <p:sp>
        <p:nvSpPr>
          <p:cNvPr id="63" name="Text Box 19">
            <a:extLst>
              <a:ext uri="{FF2B5EF4-FFF2-40B4-BE49-F238E27FC236}">
                <a16:creationId xmlns:a16="http://schemas.microsoft.com/office/drawing/2014/main" id="{C67897CC-A6CE-4534-BCDF-D4952B28B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207" y="915670"/>
            <a:ext cx="45860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Disturbing the detailed balance requires 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non-equilibrium conditions (needs energy). Unidirectional forces (red lines) can create such </a:t>
            </a:r>
          </a:p>
          <a:p>
            <a:pPr algn="l" eaLnBrk="1" hangingPunct="1"/>
            <a:r>
              <a:rPr lang="en-US" sz="1600" dirty="0">
                <a:latin typeface="+mn-lt"/>
              </a:rPr>
              <a:t>Non-equilibrium conditions</a:t>
            </a:r>
          </a:p>
        </p:txBody>
      </p:sp>
      <p:sp>
        <p:nvSpPr>
          <p:cNvPr id="64" name="Text Box 19">
            <a:extLst>
              <a:ext uri="{FF2B5EF4-FFF2-40B4-BE49-F238E27FC236}">
                <a16:creationId xmlns:a16="http://schemas.microsoft.com/office/drawing/2014/main" id="{CACD644E-346E-4330-A50E-961E863BD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123" y="3113783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rates of exchange of people (particles) </a:t>
            </a:r>
          </a:p>
          <a:p>
            <a:pPr algn="l" eaLnBrk="1" hangingPunct="1"/>
            <a:r>
              <a:rPr lang="en-US" sz="1600" dirty="0">
                <a:latin typeface="+mn-lt"/>
              </a:rPr>
              <a:t>between every pair of countries (energy </a:t>
            </a:r>
          </a:p>
          <a:p>
            <a:pPr algn="l" eaLnBrk="1" hangingPunct="1"/>
            <a:r>
              <a:rPr lang="en-US" sz="1600" dirty="0">
                <a:latin typeface="+mn-lt"/>
              </a:rPr>
              <a:t>levels) is NOT balanced.</a:t>
            </a:r>
          </a:p>
        </p:txBody>
      </p:sp>
      <p:sp>
        <p:nvSpPr>
          <p:cNvPr id="66" name="Text Box 19">
            <a:extLst>
              <a:ext uri="{FF2B5EF4-FFF2-40B4-BE49-F238E27FC236}">
                <a16:creationId xmlns:a16="http://schemas.microsoft.com/office/drawing/2014/main" id="{7402CE89-AB1C-4E9B-B14B-2066633B4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100760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population of a country (energy level) remains constant with time after steady state is reached. </a:t>
            </a:r>
          </a:p>
        </p:txBody>
      </p:sp>
      <p:sp>
        <p:nvSpPr>
          <p:cNvPr id="69" name="Rounded Rectangle 75">
            <a:extLst>
              <a:ext uri="{FF2B5EF4-FFF2-40B4-BE49-F238E27FC236}">
                <a16:creationId xmlns:a16="http://schemas.microsoft.com/office/drawing/2014/main" id="{A2C7CA70-8DAA-4BCF-BC3D-D6F9E3E8899B}"/>
              </a:ext>
            </a:extLst>
          </p:cNvPr>
          <p:cNvSpPr/>
          <p:nvPr/>
        </p:nvSpPr>
        <p:spPr>
          <a:xfrm rot="5713491">
            <a:off x="1733733" y="2991358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Rounded Rectangle 75">
            <a:extLst>
              <a:ext uri="{FF2B5EF4-FFF2-40B4-BE49-F238E27FC236}">
                <a16:creationId xmlns:a16="http://schemas.microsoft.com/office/drawing/2014/main" id="{75E85490-74DA-40AB-B074-001CEF8F63FB}"/>
              </a:ext>
            </a:extLst>
          </p:cNvPr>
          <p:cNvSpPr/>
          <p:nvPr/>
        </p:nvSpPr>
        <p:spPr>
          <a:xfrm rot="2915239">
            <a:off x="1746025" y="3875769"/>
            <a:ext cx="710197" cy="407191"/>
          </a:xfrm>
          <a:custGeom>
            <a:avLst/>
            <a:gdLst>
              <a:gd name="csX0" fmla="*/ 0 w 710197"/>
              <a:gd name="csY0" fmla="*/ 67867 h 407191"/>
              <a:gd name="csX1" fmla="*/ 67867 w 710197"/>
              <a:gd name="csY1" fmla="*/ 0 h 407191"/>
              <a:gd name="csX2" fmla="*/ 642330 w 710197"/>
              <a:gd name="csY2" fmla="*/ 0 h 407191"/>
              <a:gd name="csX3" fmla="*/ 710197 w 710197"/>
              <a:gd name="csY3" fmla="*/ 67867 h 407191"/>
              <a:gd name="csX4" fmla="*/ 710197 w 710197"/>
              <a:gd name="csY4" fmla="*/ 339324 h 407191"/>
              <a:gd name="csX5" fmla="*/ 642330 w 710197"/>
              <a:gd name="csY5" fmla="*/ 407191 h 407191"/>
              <a:gd name="csX6" fmla="*/ 67867 w 710197"/>
              <a:gd name="csY6" fmla="*/ 407191 h 407191"/>
              <a:gd name="csX7" fmla="*/ 0 w 710197"/>
              <a:gd name="csY7" fmla="*/ 339324 h 407191"/>
              <a:gd name="csX8" fmla="*/ 0 w 710197"/>
              <a:gd name="csY8" fmla="*/ 67867 h 407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07191" extrusionOk="0">
                <a:moveTo>
                  <a:pt x="0" y="67867"/>
                </a:moveTo>
                <a:cubicBezTo>
                  <a:pt x="-8519" y="25130"/>
                  <a:pt x="21725" y="3250"/>
                  <a:pt x="67867" y="0"/>
                </a:cubicBezTo>
                <a:cubicBezTo>
                  <a:pt x="276920" y="-21314"/>
                  <a:pt x="424754" y="35315"/>
                  <a:pt x="642330" y="0"/>
                </a:cubicBezTo>
                <a:cubicBezTo>
                  <a:pt x="677683" y="-1620"/>
                  <a:pt x="706953" y="37044"/>
                  <a:pt x="710197" y="67867"/>
                </a:cubicBezTo>
                <a:cubicBezTo>
                  <a:pt x="716785" y="199913"/>
                  <a:pt x="689144" y="261938"/>
                  <a:pt x="710197" y="339324"/>
                </a:cubicBezTo>
                <a:cubicBezTo>
                  <a:pt x="710957" y="375243"/>
                  <a:pt x="677165" y="406786"/>
                  <a:pt x="642330" y="407191"/>
                </a:cubicBezTo>
                <a:cubicBezTo>
                  <a:pt x="438304" y="455043"/>
                  <a:pt x="302286" y="398232"/>
                  <a:pt x="67867" y="407191"/>
                </a:cubicBezTo>
                <a:cubicBezTo>
                  <a:pt x="28261" y="410705"/>
                  <a:pt x="-1173" y="375445"/>
                  <a:pt x="0" y="339324"/>
                </a:cubicBezTo>
                <a:cubicBezTo>
                  <a:pt x="-28032" y="255621"/>
                  <a:pt x="19372" y="188907"/>
                  <a:pt x="0" y="67867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Rounded Rectangle 75">
            <a:extLst>
              <a:ext uri="{FF2B5EF4-FFF2-40B4-BE49-F238E27FC236}">
                <a16:creationId xmlns:a16="http://schemas.microsoft.com/office/drawing/2014/main" id="{2B2BF326-B672-4C7B-B73C-659C7FCC1094}"/>
              </a:ext>
            </a:extLst>
          </p:cNvPr>
          <p:cNvSpPr/>
          <p:nvPr/>
        </p:nvSpPr>
        <p:spPr>
          <a:xfrm rot="742474">
            <a:off x="2437527" y="4318396"/>
            <a:ext cx="710197" cy="498528"/>
          </a:xfrm>
          <a:custGeom>
            <a:avLst/>
            <a:gdLst>
              <a:gd name="csX0" fmla="*/ 0 w 710197"/>
              <a:gd name="csY0" fmla="*/ 83090 h 498528"/>
              <a:gd name="csX1" fmla="*/ 83090 w 710197"/>
              <a:gd name="csY1" fmla="*/ 0 h 498528"/>
              <a:gd name="csX2" fmla="*/ 627107 w 710197"/>
              <a:gd name="csY2" fmla="*/ 0 h 498528"/>
              <a:gd name="csX3" fmla="*/ 710197 w 710197"/>
              <a:gd name="csY3" fmla="*/ 83090 h 498528"/>
              <a:gd name="csX4" fmla="*/ 710197 w 710197"/>
              <a:gd name="csY4" fmla="*/ 415438 h 498528"/>
              <a:gd name="csX5" fmla="*/ 627107 w 710197"/>
              <a:gd name="csY5" fmla="*/ 498528 h 498528"/>
              <a:gd name="csX6" fmla="*/ 83090 w 710197"/>
              <a:gd name="csY6" fmla="*/ 498528 h 498528"/>
              <a:gd name="csX7" fmla="*/ 0 w 710197"/>
              <a:gd name="csY7" fmla="*/ 415438 h 498528"/>
              <a:gd name="csX8" fmla="*/ 0 w 710197"/>
              <a:gd name="csY8" fmla="*/ 83090 h 49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98528" extrusionOk="0">
                <a:moveTo>
                  <a:pt x="0" y="83090"/>
                </a:moveTo>
                <a:cubicBezTo>
                  <a:pt x="-5107" y="34051"/>
                  <a:pt x="25353" y="4447"/>
                  <a:pt x="83090" y="0"/>
                </a:cubicBezTo>
                <a:cubicBezTo>
                  <a:pt x="207861" y="-45442"/>
                  <a:pt x="372331" y="58448"/>
                  <a:pt x="627107" y="0"/>
                </a:cubicBezTo>
                <a:cubicBezTo>
                  <a:pt x="670747" y="-1711"/>
                  <a:pt x="705658" y="46517"/>
                  <a:pt x="710197" y="83090"/>
                </a:cubicBezTo>
                <a:cubicBezTo>
                  <a:pt x="744432" y="183511"/>
                  <a:pt x="678603" y="296725"/>
                  <a:pt x="710197" y="415438"/>
                </a:cubicBezTo>
                <a:cubicBezTo>
                  <a:pt x="712653" y="456272"/>
                  <a:pt x="660988" y="496689"/>
                  <a:pt x="627107" y="498528"/>
                </a:cubicBezTo>
                <a:cubicBezTo>
                  <a:pt x="399622" y="538572"/>
                  <a:pt x="287858" y="481679"/>
                  <a:pt x="83090" y="498528"/>
                </a:cubicBezTo>
                <a:cubicBezTo>
                  <a:pt x="35372" y="501554"/>
                  <a:pt x="-7195" y="452982"/>
                  <a:pt x="0" y="415438"/>
                </a:cubicBezTo>
                <a:cubicBezTo>
                  <a:pt x="-17541" y="282630"/>
                  <a:pt x="10891" y="218108"/>
                  <a:pt x="0" y="8309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42F48E5-10A9-45F9-AE0F-A8E65BC690FF}"/>
              </a:ext>
            </a:extLst>
          </p:cNvPr>
          <p:cNvSpPr/>
          <p:nvPr/>
        </p:nvSpPr>
        <p:spPr>
          <a:xfrm>
            <a:off x="0" y="785700"/>
            <a:ext cx="4089988" cy="6072300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2" name="Rounded Rectangle 75">
            <a:extLst>
              <a:ext uri="{FF2B5EF4-FFF2-40B4-BE49-F238E27FC236}">
                <a16:creationId xmlns:a16="http://schemas.microsoft.com/office/drawing/2014/main" id="{FE4087C7-17B4-4A04-A87E-E3D80CCFDD21}"/>
              </a:ext>
            </a:extLst>
          </p:cNvPr>
          <p:cNvSpPr/>
          <p:nvPr/>
        </p:nvSpPr>
        <p:spPr>
          <a:xfrm rot="5713491">
            <a:off x="5604339" y="3134731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Rounded Rectangle 75">
            <a:extLst>
              <a:ext uri="{FF2B5EF4-FFF2-40B4-BE49-F238E27FC236}">
                <a16:creationId xmlns:a16="http://schemas.microsoft.com/office/drawing/2014/main" id="{E4275608-2362-430A-B445-140AB6079BE6}"/>
              </a:ext>
            </a:extLst>
          </p:cNvPr>
          <p:cNvSpPr/>
          <p:nvPr/>
        </p:nvSpPr>
        <p:spPr>
          <a:xfrm rot="2601960">
            <a:off x="5625199" y="3914194"/>
            <a:ext cx="710197" cy="464707"/>
          </a:xfrm>
          <a:custGeom>
            <a:avLst/>
            <a:gdLst>
              <a:gd name="csX0" fmla="*/ 0 w 710197"/>
              <a:gd name="csY0" fmla="*/ 77453 h 464707"/>
              <a:gd name="csX1" fmla="*/ 77453 w 710197"/>
              <a:gd name="csY1" fmla="*/ 0 h 464707"/>
              <a:gd name="csX2" fmla="*/ 632744 w 710197"/>
              <a:gd name="csY2" fmla="*/ 0 h 464707"/>
              <a:gd name="csX3" fmla="*/ 710197 w 710197"/>
              <a:gd name="csY3" fmla="*/ 77453 h 464707"/>
              <a:gd name="csX4" fmla="*/ 710197 w 710197"/>
              <a:gd name="csY4" fmla="*/ 387254 h 464707"/>
              <a:gd name="csX5" fmla="*/ 632744 w 710197"/>
              <a:gd name="csY5" fmla="*/ 464707 h 464707"/>
              <a:gd name="csX6" fmla="*/ 77453 w 710197"/>
              <a:gd name="csY6" fmla="*/ 464707 h 464707"/>
              <a:gd name="csX7" fmla="*/ 0 w 710197"/>
              <a:gd name="csY7" fmla="*/ 387254 h 464707"/>
              <a:gd name="csX8" fmla="*/ 0 w 710197"/>
              <a:gd name="csY8" fmla="*/ 77453 h 464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64707" extrusionOk="0">
                <a:moveTo>
                  <a:pt x="0" y="77453"/>
                </a:moveTo>
                <a:cubicBezTo>
                  <a:pt x="-2602" y="33072"/>
                  <a:pt x="25188" y="3561"/>
                  <a:pt x="77453" y="0"/>
                </a:cubicBezTo>
                <a:cubicBezTo>
                  <a:pt x="332743" y="-11474"/>
                  <a:pt x="453842" y="41150"/>
                  <a:pt x="632744" y="0"/>
                </a:cubicBezTo>
                <a:cubicBezTo>
                  <a:pt x="668497" y="-5342"/>
                  <a:pt x="707805" y="39587"/>
                  <a:pt x="710197" y="77453"/>
                </a:cubicBezTo>
                <a:cubicBezTo>
                  <a:pt x="746574" y="141811"/>
                  <a:pt x="673742" y="321118"/>
                  <a:pt x="710197" y="387254"/>
                </a:cubicBezTo>
                <a:cubicBezTo>
                  <a:pt x="715123" y="419892"/>
                  <a:pt x="671609" y="464108"/>
                  <a:pt x="632744" y="464707"/>
                </a:cubicBezTo>
                <a:cubicBezTo>
                  <a:pt x="476154" y="472095"/>
                  <a:pt x="226058" y="418028"/>
                  <a:pt x="77453" y="464707"/>
                </a:cubicBezTo>
                <a:cubicBezTo>
                  <a:pt x="29001" y="474097"/>
                  <a:pt x="-2299" y="427364"/>
                  <a:pt x="0" y="387254"/>
                </a:cubicBezTo>
                <a:cubicBezTo>
                  <a:pt x="-18799" y="298539"/>
                  <a:pt x="10214" y="193370"/>
                  <a:pt x="0" y="77453"/>
                </a:cubicBezTo>
                <a:close/>
              </a:path>
            </a:pathLst>
          </a:custGeom>
          <a:noFill/>
          <a:ln w="571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p:sp>
        <p:nvSpPr>
          <p:cNvPr id="74" name="Rounded Rectangle 75">
            <a:extLst>
              <a:ext uri="{FF2B5EF4-FFF2-40B4-BE49-F238E27FC236}">
                <a16:creationId xmlns:a16="http://schemas.microsoft.com/office/drawing/2014/main" id="{B2AACF12-71EE-4DA0-A30E-C08C0C2F2CC0}"/>
              </a:ext>
            </a:extLst>
          </p:cNvPr>
          <p:cNvSpPr/>
          <p:nvPr/>
        </p:nvSpPr>
        <p:spPr>
          <a:xfrm rot="407801">
            <a:off x="6339438" y="4330434"/>
            <a:ext cx="589153" cy="611463"/>
          </a:xfrm>
          <a:custGeom>
            <a:avLst/>
            <a:gdLst>
              <a:gd name="csX0" fmla="*/ 0 w 589153"/>
              <a:gd name="csY0" fmla="*/ 98194 h 611463"/>
              <a:gd name="csX1" fmla="*/ 98194 w 589153"/>
              <a:gd name="csY1" fmla="*/ 0 h 611463"/>
              <a:gd name="csX2" fmla="*/ 490959 w 589153"/>
              <a:gd name="csY2" fmla="*/ 0 h 611463"/>
              <a:gd name="csX3" fmla="*/ 589153 w 589153"/>
              <a:gd name="csY3" fmla="*/ 98194 h 611463"/>
              <a:gd name="csX4" fmla="*/ 589153 w 589153"/>
              <a:gd name="csY4" fmla="*/ 513269 h 611463"/>
              <a:gd name="csX5" fmla="*/ 490959 w 589153"/>
              <a:gd name="csY5" fmla="*/ 611463 h 611463"/>
              <a:gd name="csX6" fmla="*/ 98194 w 589153"/>
              <a:gd name="csY6" fmla="*/ 611463 h 611463"/>
              <a:gd name="csX7" fmla="*/ 0 w 589153"/>
              <a:gd name="csY7" fmla="*/ 513269 h 611463"/>
              <a:gd name="csX8" fmla="*/ 0 w 589153"/>
              <a:gd name="csY8" fmla="*/ 98194 h 611463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89153" h="611463" extrusionOk="0">
                <a:moveTo>
                  <a:pt x="0" y="98194"/>
                </a:moveTo>
                <a:cubicBezTo>
                  <a:pt x="-992" y="43351"/>
                  <a:pt x="39282" y="1757"/>
                  <a:pt x="98194" y="0"/>
                </a:cubicBezTo>
                <a:cubicBezTo>
                  <a:pt x="184222" y="-45522"/>
                  <a:pt x="306004" y="37875"/>
                  <a:pt x="490959" y="0"/>
                </a:cubicBezTo>
                <a:cubicBezTo>
                  <a:pt x="536349" y="-6725"/>
                  <a:pt x="583339" y="55895"/>
                  <a:pt x="589153" y="98194"/>
                </a:cubicBezTo>
                <a:cubicBezTo>
                  <a:pt x="594987" y="231566"/>
                  <a:pt x="563630" y="413598"/>
                  <a:pt x="589153" y="513269"/>
                </a:cubicBezTo>
                <a:cubicBezTo>
                  <a:pt x="591213" y="563261"/>
                  <a:pt x="540284" y="610712"/>
                  <a:pt x="490959" y="611463"/>
                </a:cubicBezTo>
                <a:cubicBezTo>
                  <a:pt x="364701" y="648082"/>
                  <a:pt x="250784" y="581264"/>
                  <a:pt x="98194" y="611463"/>
                </a:cubicBezTo>
                <a:cubicBezTo>
                  <a:pt x="39068" y="619561"/>
                  <a:pt x="-9677" y="556276"/>
                  <a:pt x="0" y="513269"/>
                </a:cubicBezTo>
                <a:cubicBezTo>
                  <a:pt x="-33282" y="407821"/>
                  <a:pt x="14957" y="260070"/>
                  <a:pt x="0" y="98194"/>
                </a:cubicBezTo>
                <a:close/>
              </a:path>
            </a:pathLst>
          </a:custGeom>
          <a:noFill/>
          <a:ln w="57150">
            <a:solidFill>
              <a:srgbClr val="FFC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p:sp>
        <p:nvSpPr>
          <p:cNvPr id="75" name="Rounded Rectangle 75">
            <a:extLst>
              <a:ext uri="{FF2B5EF4-FFF2-40B4-BE49-F238E27FC236}">
                <a16:creationId xmlns:a16="http://schemas.microsoft.com/office/drawing/2014/main" id="{D0F503A0-2385-4381-AEEC-46EA8CFE0840}"/>
              </a:ext>
            </a:extLst>
          </p:cNvPr>
          <p:cNvSpPr/>
          <p:nvPr/>
        </p:nvSpPr>
        <p:spPr>
          <a:xfrm>
            <a:off x="4223753" y="3860493"/>
            <a:ext cx="557797" cy="464707"/>
          </a:xfrm>
          <a:custGeom>
            <a:avLst/>
            <a:gdLst>
              <a:gd name="csX0" fmla="*/ 0 w 557797"/>
              <a:gd name="csY0" fmla="*/ 77453 h 464707"/>
              <a:gd name="csX1" fmla="*/ 77453 w 557797"/>
              <a:gd name="csY1" fmla="*/ 0 h 464707"/>
              <a:gd name="csX2" fmla="*/ 480344 w 557797"/>
              <a:gd name="csY2" fmla="*/ 0 h 464707"/>
              <a:gd name="csX3" fmla="*/ 557797 w 557797"/>
              <a:gd name="csY3" fmla="*/ 77453 h 464707"/>
              <a:gd name="csX4" fmla="*/ 557797 w 557797"/>
              <a:gd name="csY4" fmla="*/ 387254 h 464707"/>
              <a:gd name="csX5" fmla="*/ 480344 w 557797"/>
              <a:gd name="csY5" fmla="*/ 464707 h 464707"/>
              <a:gd name="csX6" fmla="*/ 77453 w 557797"/>
              <a:gd name="csY6" fmla="*/ 464707 h 464707"/>
              <a:gd name="csX7" fmla="*/ 0 w 557797"/>
              <a:gd name="csY7" fmla="*/ 387254 h 464707"/>
              <a:gd name="csX8" fmla="*/ 0 w 557797"/>
              <a:gd name="csY8" fmla="*/ 77453 h 464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557797" h="464707" extrusionOk="0">
                <a:moveTo>
                  <a:pt x="0" y="77453"/>
                </a:moveTo>
                <a:cubicBezTo>
                  <a:pt x="-2602" y="33072"/>
                  <a:pt x="25188" y="3561"/>
                  <a:pt x="77453" y="0"/>
                </a:cubicBezTo>
                <a:cubicBezTo>
                  <a:pt x="190552" y="-40989"/>
                  <a:pt x="307411" y="4591"/>
                  <a:pt x="480344" y="0"/>
                </a:cubicBezTo>
                <a:cubicBezTo>
                  <a:pt x="516097" y="-5342"/>
                  <a:pt x="555405" y="39587"/>
                  <a:pt x="557797" y="77453"/>
                </a:cubicBezTo>
                <a:cubicBezTo>
                  <a:pt x="594174" y="141811"/>
                  <a:pt x="521342" y="321118"/>
                  <a:pt x="557797" y="387254"/>
                </a:cubicBezTo>
                <a:cubicBezTo>
                  <a:pt x="562723" y="419892"/>
                  <a:pt x="519209" y="464108"/>
                  <a:pt x="480344" y="464707"/>
                </a:cubicBezTo>
                <a:cubicBezTo>
                  <a:pt x="356602" y="475670"/>
                  <a:pt x="228104" y="450778"/>
                  <a:pt x="77453" y="464707"/>
                </a:cubicBezTo>
                <a:cubicBezTo>
                  <a:pt x="29001" y="474097"/>
                  <a:pt x="-2299" y="427364"/>
                  <a:pt x="0" y="387254"/>
                </a:cubicBezTo>
                <a:cubicBezTo>
                  <a:pt x="-18799" y="298539"/>
                  <a:pt x="10214" y="193370"/>
                  <a:pt x="0" y="7745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1BA9C7D5-9A87-458E-B3D2-5F726A2F417B}"/>
              </a:ext>
            </a:extLst>
          </p:cNvPr>
          <p:cNvSpPr/>
          <p:nvPr/>
        </p:nvSpPr>
        <p:spPr>
          <a:xfrm>
            <a:off x="4833354" y="5588419"/>
            <a:ext cx="606424" cy="464707"/>
          </a:xfrm>
          <a:custGeom>
            <a:avLst/>
            <a:gdLst>
              <a:gd name="csX0" fmla="*/ 0 w 606424"/>
              <a:gd name="csY0" fmla="*/ 77453 h 464707"/>
              <a:gd name="csX1" fmla="*/ 77453 w 606424"/>
              <a:gd name="csY1" fmla="*/ 0 h 464707"/>
              <a:gd name="csX2" fmla="*/ 528971 w 606424"/>
              <a:gd name="csY2" fmla="*/ 0 h 464707"/>
              <a:gd name="csX3" fmla="*/ 606424 w 606424"/>
              <a:gd name="csY3" fmla="*/ 77453 h 464707"/>
              <a:gd name="csX4" fmla="*/ 606424 w 606424"/>
              <a:gd name="csY4" fmla="*/ 387254 h 464707"/>
              <a:gd name="csX5" fmla="*/ 528971 w 606424"/>
              <a:gd name="csY5" fmla="*/ 464707 h 464707"/>
              <a:gd name="csX6" fmla="*/ 77453 w 606424"/>
              <a:gd name="csY6" fmla="*/ 464707 h 464707"/>
              <a:gd name="csX7" fmla="*/ 0 w 606424"/>
              <a:gd name="csY7" fmla="*/ 387254 h 464707"/>
              <a:gd name="csX8" fmla="*/ 0 w 606424"/>
              <a:gd name="csY8" fmla="*/ 77453 h 46470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606424" h="464707" extrusionOk="0">
                <a:moveTo>
                  <a:pt x="0" y="77453"/>
                </a:moveTo>
                <a:cubicBezTo>
                  <a:pt x="-2602" y="33072"/>
                  <a:pt x="25188" y="3561"/>
                  <a:pt x="77453" y="0"/>
                </a:cubicBezTo>
                <a:cubicBezTo>
                  <a:pt x="225285" y="-1741"/>
                  <a:pt x="422112" y="6669"/>
                  <a:pt x="528971" y="0"/>
                </a:cubicBezTo>
                <a:cubicBezTo>
                  <a:pt x="564724" y="-5342"/>
                  <a:pt x="604032" y="39587"/>
                  <a:pt x="606424" y="77453"/>
                </a:cubicBezTo>
                <a:cubicBezTo>
                  <a:pt x="642801" y="141811"/>
                  <a:pt x="569969" y="321118"/>
                  <a:pt x="606424" y="387254"/>
                </a:cubicBezTo>
                <a:cubicBezTo>
                  <a:pt x="611350" y="419892"/>
                  <a:pt x="567836" y="464108"/>
                  <a:pt x="528971" y="464707"/>
                </a:cubicBezTo>
                <a:cubicBezTo>
                  <a:pt x="378247" y="466292"/>
                  <a:pt x="275491" y="451593"/>
                  <a:pt x="77453" y="464707"/>
                </a:cubicBezTo>
                <a:cubicBezTo>
                  <a:pt x="29001" y="474097"/>
                  <a:pt x="-2299" y="427364"/>
                  <a:pt x="0" y="387254"/>
                </a:cubicBezTo>
                <a:cubicBezTo>
                  <a:pt x="-18799" y="298539"/>
                  <a:pt x="10214" y="193370"/>
                  <a:pt x="0" y="77453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  <p:sp>
        <p:nvSpPr>
          <p:cNvPr id="77" name="Rounded Rectangle 75">
            <a:extLst>
              <a:ext uri="{FF2B5EF4-FFF2-40B4-BE49-F238E27FC236}">
                <a16:creationId xmlns:a16="http://schemas.microsoft.com/office/drawing/2014/main" id="{BFDBF9FA-31E7-40B3-A873-BDF9A39ADFAA}"/>
              </a:ext>
            </a:extLst>
          </p:cNvPr>
          <p:cNvSpPr/>
          <p:nvPr/>
        </p:nvSpPr>
        <p:spPr>
          <a:xfrm>
            <a:off x="7464414" y="1447799"/>
            <a:ext cx="2974986" cy="304801"/>
          </a:xfrm>
          <a:custGeom>
            <a:avLst/>
            <a:gdLst>
              <a:gd name="csX0" fmla="*/ 0 w 2974986"/>
              <a:gd name="csY0" fmla="*/ 50801 h 304801"/>
              <a:gd name="csX1" fmla="*/ 50801 w 2974986"/>
              <a:gd name="csY1" fmla="*/ 0 h 304801"/>
              <a:gd name="csX2" fmla="*/ 682945 w 2974986"/>
              <a:gd name="csY2" fmla="*/ 0 h 304801"/>
              <a:gd name="csX3" fmla="*/ 1228888 w 2974986"/>
              <a:gd name="csY3" fmla="*/ 0 h 304801"/>
              <a:gd name="csX4" fmla="*/ 1746098 w 2974986"/>
              <a:gd name="csY4" fmla="*/ 0 h 304801"/>
              <a:gd name="csX5" fmla="*/ 2349508 w 2974986"/>
              <a:gd name="csY5" fmla="*/ 0 h 304801"/>
              <a:gd name="csX6" fmla="*/ 2924185 w 2974986"/>
              <a:gd name="csY6" fmla="*/ 0 h 304801"/>
              <a:gd name="csX7" fmla="*/ 2974986 w 2974986"/>
              <a:gd name="csY7" fmla="*/ 50801 h 304801"/>
              <a:gd name="csX8" fmla="*/ 2974986 w 2974986"/>
              <a:gd name="csY8" fmla="*/ 254000 h 304801"/>
              <a:gd name="csX9" fmla="*/ 2924185 w 2974986"/>
              <a:gd name="csY9" fmla="*/ 304801 h 304801"/>
              <a:gd name="csX10" fmla="*/ 2349508 w 2974986"/>
              <a:gd name="csY10" fmla="*/ 304801 h 304801"/>
              <a:gd name="csX11" fmla="*/ 1803565 w 2974986"/>
              <a:gd name="csY11" fmla="*/ 304801 h 304801"/>
              <a:gd name="csX12" fmla="*/ 1171421 w 2974986"/>
              <a:gd name="csY12" fmla="*/ 304801 h 304801"/>
              <a:gd name="csX13" fmla="*/ 539276 w 2974986"/>
              <a:gd name="csY13" fmla="*/ 304801 h 304801"/>
              <a:gd name="csX14" fmla="*/ 50801 w 2974986"/>
              <a:gd name="csY14" fmla="*/ 304801 h 304801"/>
              <a:gd name="csX15" fmla="*/ 0 w 2974986"/>
              <a:gd name="csY15" fmla="*/ 254000 h 304801"/>
              <a:gd name="csX16" fmla="*/ 0 w 2974986"/>
              <a:gd name="csY16" fmla="*/ 50801 h 30480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974986" h="304801" extrusionOk="0">
                <a:moveTo>
                  <a:pt x="0" y="50801"/>
                </a:moveTo>
                <a:cubicBezTo>
                  <a:pt x="-5518" y="19340"/>
                  <a:pt x="19727" y="1132"/>
                  <a:pt x="50801" y="0"/>
                </a:cubicBezTo>
                <a:cubicBezTo>
                  <a:pt x="244685" y="-10244"/>
                  <a:pt x="513845" y="62922"/>
                  <a:pt x="682945" y="0"/>
                </a:cubicBezTo>
                <a:cubicBezTo>
                  <a:pt x="852045" y="-62922"/>
                  <a:pt x="1003658" y="4112"/>
                  <a:pt x="1228888" y="0"/>
                </a:cubicBezTo>
                <a:cubicBezTo>
                  <a:pt x="1454118" y="-4112"/>
                  <a:pt x="1626154" y="14684"/>
                  <a:pt x="1746098" y="0"/>
                </a:cubicBezTo>
                <a:cubicBezTo>
                  <a:pt x="1866042" y="-14684"/>
                  <a:pt x="2073436" y="55542"/>
                  <a:pt x="2349508" y="0"/>
                </a:cubicBezTo>
                <a:cubicBezTo>
                  <a:pt x="2625580" y="-55542"/>
                  <a:pt x="2770420" y="42738"/>
                  <a:pt x="2924185" y="0"/>
                </a:cubicBezTo>
                <a:cubicBezTo>
                  <a:pt x="2955126" y="-4694"/>
                  <a:pt x="2971548" y="25766"/>
                  <a:pt x="2974986" y="50801"/>
                </a:cubicBezTo>
                <a:cubicBezTo>
                  <a:pt x="2988535" y="123962"/>
                  <a:pt x="2952659" y="196360"/>
                  <a:pt x="2974986" y="254000"/>
                </a:cubicBezTo>
                <a:cubicBezTo>
                  <a:pt x="2976759" y="282483"/>
                  <a:pt x="2945182" y="303659"/>
                  <a:pt x="2924185" y="304801"/>
                </a:cubicBezTo>
                <a:cubicBezTo>
                  <a:pt x="2662980" y="364675"/>
                  <a:pt x="2544895" y="291051"/>
                  <a:pt x="2349508" y="304801"/>
                </a:cubicBezTo>
                <a:cubicBezTo>
                  <a:pt x="2154121" y="318551"/>
                  <a:pt x="1942211" y="257607"/>
                  <a:pt x="1803565" y="304801"/>
                </a:cubicBezTo>
                <a:cubicBezTo>
                  <a:pt x="1664919" y="351995"/>
                  <a:pt x="1400559" y="276668"/>
                  <a:pt x="1171421" y="304801"/>
                </a:cubicBezTo>
                <a:cubicBezTo>
                  <a:pt x="942283" y="332934"/>
                  <a:pt x="780066" y="298788"/>
                  <a:pt x="539276" y="304801"/>
                </a:cubicBezTo>
                <a:cubicBezTo>
                  <a:pt x="298487" y="310814"/>
                  <a:pt x="234493" y="249170"/>
                  <a:pt x="50801" y="304801"/>
                </a:cubicBezTo>
                <a:cubicBezTo>
                  <a:pt x="18424" y="300731"/>
                  <a:pt x="-4128" y="275885"/>
                  <a:pt x="0" y="254000"/>
                </a:cubicBezTo>
                <a:cubicBezTo>
                  <a:pt x="-18880" y="199181"/>
                  <a:pt x="495" y="101037"/>
                  <a:pt x="0" y="5080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/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215724918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State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9</a:t>
            </a:fld>
            <a:endParaRPr lang="en-US"/>
          </a:p>
          <a:p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98C9D8-CD70-4E2D-91BF-84A8E4172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1219200"/>
            <a:ext cx="16764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712D903-E51C-4351-8B5F-8A29CEDA8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98873" y="1346849"/>
            <a:ext cx="846474" cy="624128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dirty="0">
                <a:latin typeface="+mn-lt"/>
              </a:rPr>
              <a:t>Device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531A64A1-5916-4BAD-975E-A5D8EC7D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561" y="798988"/>
            <a:ext cx="156516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97BF54-B3CB-4A28-AD54-D3D2D76AC924}"/>
              </a:ext>
            </a:extLst>
          </p:cNvPr>
          <p:cNvSpPr txBox="1"/>
          <p:nvPr/>
        </p:nvSpPr>
        <p:spPr>
          <a:xfrm>
            <a:off x="-2031453" y="2004980"/>
            <a:ext cx="171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+mn-lt"/>
              </a:rPr>
              <a:t>Environment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C32C1F4-D415-4409-B8C0-35B372E515C3}"/>
              </a:ext>
            </a:extLst>
          </p:cNvPr>
          <p:cNvSpPr/>
          <p:nvPr/>
        </p:nvSpPr>
        <p:spPr>
          <a:xfrm>
            <a:off x="-663120" y="1383757"/>
            <a:ext cx="107163" cy="5983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D137E5-780B-48CD-9C66-B57A37AF7E60}"/>
              </a:ext>
            </a:extLst>
          </p:cNvPr>
          <p:cNvCxnSpPr>
            <a:cxnSpLocks/>
          </p:cNvCxnSpPr>
          <p:nvPr/>
        </p:nvCxnSpPr>
        <p:spPr>
          <a:xfrm>
            <a:off x="-747727" y="1874171"/>
            <a:ext cx="214327" cy="11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267200" y="-7626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267200" y="-4578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0" y="806413"/>
            <a:ext cx="4734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 for each site.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168559" y="2293087"/>
            <a:ext cx="3743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This is different from steady state!!!</a:t>
            </a: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C79543D-AB2E-417F-AA5F-BB2DCA5E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26" y="2754611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65127097-09A0-4A73-8D18-BB6C5CDB9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306" y="4288135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484B94C2-9877-4F86-B07A-5411FA4A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7476" y="5193010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4E0DA24-E5FE-44B7-AED5-A6771028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052" y="2907010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E21078A1-1AFB-4AFE-AE0C-F6608E219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5026" y="35928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F781B356-B6B5-4F71-9CAB-3468CA7D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014" y="3821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29" name="Line 9">
            <a:extLst>
              <a:ext uri="{FF2B5EF4-FFF2-40B4-BE49-F238E27FC236}">
                <a16:creationId xmlns:a16="http://schemas.microsoft.com/office/drawing/2014/main" id="{BB05900A-B457-4D78-BDA2-B4495AD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67426" y="37452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B31D41-9257-413F-B45B-6969C5D4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814" y="3897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1" name="Line 11">
            <a:extLst>
              <a:ext uri="{FF2B5EF4-FFF2-40B4-BE49-F238E27FC236}">
                <a16:creationId xmlns:a16="http://schemas.microsoft.com/office/drawing/2014/main" id="{A91DA4FC-973F-40B1-B848-F04C48AEC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5026" y="2983210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89BD57EB-5242-4AD7-B928-2B01F540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414" y="2814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1AE648CA-A293-48A7-B19A-BE009A495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226" y="3288010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C09686D3-F16B-4A2C-A9F5-0B471D68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6026" y="3135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5" name="Line 15">
            <a:extLst>
              <a:ext uri="{FF2B5EF4-FFF2-40B4-BE49-F238E27FC236}">
                <a16:creationId xmlns:a16="http://schemas.microsoft.com/office/drawing/2014/main" id="{58B88E1D-48AC-4E6E-8A9B-CE8A77135F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42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6" name="Text Box 16">
            <a:extLst>
              <a:ext uri="{FF2B5EF4-FFF2-40B4-BE49-F238E27FC236}">
                <a16:creationId xmlns:a16="http://schemas.microsoft.com/office/drawing/2014/main" id="{34D55E1C-9C44-4827-9469-6A642720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026" y="45072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7" name="Line 17">
            <a:extLst>
              <a:ext uri="{FF2B5EF4-FFF2-40B4-BE49-F238E27FC236}">
                <a16:creationId xmlns:a16="http://schemas.microsoft.com/office/drawing/2014/main" id="{D87D79F3-76F9-461C-B84D-8A537FF510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818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CF3D5149-DE79-4EE7-95F3-3BB6DB4E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014" y="4202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1A66B0D8-A579-4669-9A10-A16CB79C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7391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from USA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1" name="Rounded Rectangle 75">
            <a:extLst>
              <a:ext uri="{FF2B5EF4-FFF2-40B4-BE49-F238E27FC236}">
                <a16:creationId xmlns:a16="http://schemas.microsoft.com/office/drawing/2014/main" id="{2F445D87-E2E0-491A-B5CD-2F405A980874}"/>
              </a:ext>
            </a:extLst>
          </p:cNvPr>
          <p:cNvSpPr/>
          <p:nvPr/>
        </p:nvSpPr>
        <p:spPr>
          <a:xfrm>
            <a:off x="116149" y="2279930"/>
            <a:ext cx="3795721" cy="382489"/>
          </a:xfrm>
          <a:custGeom>
            <a:avLst/>
            <a:gdLst>
              <a:gd name="csX0" fmla="*/ 0 w 3795721"/>
              <a:gd name="csY0" fmla="*/ 63749 h 382489"/>
              <a:gd name="csX1" fmla="*/ 63749 w 3795721"/>
              <a:gd name="csY1" fmla="*/ 0 h 382489"/>
              <a:gd name="csX2" fmla="*/ 661145 w 3795721"/>
              <a:gd name="csY2" fmla="*/ 0 h 382489"/>
              <a:gd name="csX3" fmla="*/ 1148495 w 3795721"/>
              <a:gd name="csY3" fmla="*/ 0 h 382489"/>
              <a:gd name="csX4" fmla="*/ 1599162 w 3795721"/>
              <a:gd name="csY4" fmla="*/ 0 h 382489"/>
              <a:gd name="csX5" fmla="*/ 2159876 w 3795721"/>
              <a:gd name="csY5" fmla="*/ 0 h 382489"/>
              <a:gd name="csX6" fmla="*/ 2647226 w 3795721"/>
              <a:gd name="csY6" fmla="*/ 0 h 382489"/>
              <a:gd name="csX7" fmla="*/ 3244622 w 3795721"/>
              <a:gd name="csY7" fmla="*/ 0 h 382489"/>
              <a:gd name="csX8" fmla="*/ 3731972 w 3795721"/>
              <a:gd name="csY8" fmla="*/ 0 h 382489"/>
              <a:gd name="csX9" fmla="*/ 3795721 w 3795721"/>
              <a:gd name="csY9" fmla="*/ 63749 h 382489"/>
              <a:gd name="csX10" fmla="*/ 3795721 w 3795721"/>
              <a:gd name="csY10" fmla="*/ 318740 h 382489"/>
              <a:gd name="csX11" fmla="*/ 3731972 w 3795721"/>
              <a:gd name="csY11" fmla="*/ 382489 h 382489"/>
              <a:gd name="csX12" fmla="*/ 3317987 w 3795721"/>
              <a:gd name="csY12" fmla="*/ 382489 h 382489"/>
              <a:gd name="csX13" fmla="*/ 2720591 w 3795721"/>
              <a:gd name="csY13" fmla="*/ 382489 h 382489"/>
              <a:gd name="csX14" fmla="*/ 2269923 w 3795721"/>
              <a:gd name="csY14" fmla="*/ 382489 h 382489"/>
              <a:gd name="csX15" fmla="*/ 1745891 w 3795721"/>
              <a:gd name="csY15" fmla="*/ 382489 h 382489"/>
              <a:gd name="csX16" fmla="*/ 1148495 w 3795721"/>
              <a:gd name="csY16" fmla="*/ 382489 h 382489"/>
              <a:gd name="csX17" fmla="*/ 624463 w 3795721"/>
              <a:gd name="csY17" fmla="*/ 382489 h 382489"/>
              <a:gd name="csX18" fmla="*/ 63749 w 3795721"/>
              <a:gd name="csY18" fmla="*/ 382489 h 382489"/>
              <a:gd name="csX19" fmla="*/ 0 w 3795721"/>
              <a:gd name="csY19" fmla="*/ 318740 h 382489"/>
              <a:gd name="csX20" fmla="*/ 0 w 3795721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95721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47232" y="-55913"/>
                  <a:pt x="378439" y="58721"/>
                  <a:pt x="661145" y="0"/>
                </a:cubicBezTo>
                <a:cubicBezTo>
                  <a:pt x="943851" y="-58721"/>
                  <a:pt x="961921" y="51224"/>
                  <a:pt x="1148495" y="0"/>
                </a:cubicBezTo>
                <a:cubicBezTo>
                  <a:pt x="1335069" y="-51224"/>
                  <a:pt x="1382755" y="51558"/>
                  <a:pt x="1599162" y="0"/>
                </a:cubicBezTo>
                <a:cubicBezTo>
                  <a:pt x="1815569" y="-51558"/>
                  <a:pt x="2034251" y="65740"/>
                  <a:pt x="2159876" y="0"/>
                </a:cubicBezTo>
                <a:cubicBezTo>
                  <a:pt x="2285501" y="-65740"/>
                  <a:pt x="2476004" y="13147"/>
                  <a:pt x="2647226" y="0"/>
                </a:cubicBezTo>
                <a:cubicBezTo>
                  <a:pt x="2818448" y="-13147"/>
                  <a:pt x="2986938" y="10105"/>
                  <a:pt x="3244622" y="0"/>
                </a:cubicBezTo>
                <a:cubicBezTo>
                  <a:pt x="3502306" y="-10105"/>
                  <a:pt x="3630204" y="43787"/>
                  <a:pt x="3731972" y="0"/>
                </a:cubicBezTo>
                <a:cubicBezTo>
                  <a:pt x="3762157" y="8309"/>
                  <a:pt x="3790593" y="22594"/>
                  <a:pt x="3795721" y="63749"/>
                </a:cubicBezTo>
                <a:cubicBezTo>
                  <a:pt x="3809466" y="177770"/>
                  <a:pt x="3777041" y="231381"/>
                  <a:pt x="3795721" y="318740"/>
                </a:cubicBezTo>
                <a:cubicBezTo>
                  <a:pt x="3799928" y="360211"/>
                  <a:pt x="3767630" y="387145"/>
                  <a:pt x="3731972" y="382489"/>
                </a:cubicBezTo>
                <a:cubicBezTo>
                  <a:pt x="3526904" y="382864"/>
                  <a:pt x="3462785" y="342258"/>
                  <a:pt x="3317987" y="382489"/>
                </a:cubicBezTo>
                <a:cubicBezTo>
                  <a:pt x="3173190" y="422720"/>
                  <a:pt x="2962802" y="335342"/>
                  <a:pt x="2720591" y="382489"/>
                </a:cubicBezTo>
                <a:cubicBezTo>
                  <a:pt x="2478380" y="429636"/>
                  <a:pt x="2374517" y="373541"/>
                  <a:pt x="2269923" y="382489"/>
                </a:cubicBezTo>
                <a:cubicBezTo>
                  <a:pt x="2165329" y="391437"/>
                  <a:pt x="1989957" y="352736"/>
                  <a:pt x="1745891" y="382489"/>
                </a:cubicBezTo>
                <a:cubicBezTo>
                  <a:pt x="1501825" y="412242"/>
                  <a:pt x="1333519" y="349637"/>
                  <a:pt x="1148495" y="382489"/>
                </a:cubicBezTo>
                <a:cubicBezTo>
                  <a:pt x="963471" y="415341"/>
                  <a:pt x="799744" y="330381"/>
                  <a:pt x="624463" y="382489"/>
                </a:cubicBezTo>
                <a:cubicBezTo>
                  <a:pt x="449182" y="434597"/>
                  <a:pt x="223519" y="36823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3">
            <a:extLst>
              <a:ext uri="{FF2B5EF4-FFF2-40B4-BE49-F238E27FC236}">
                <a16:creationId xmlns:a16="http://schemas.microsoft.com/office/drawing/2014/main" id="{EFF6D210-C472-4464-AA6A-F41B7F4C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819400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84CD524F-FE82-4ECB-ADA3-CF12FD3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5350" y="4343400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4" name="Oval 5">
            <a:extLst>
              <a:ext uri="{FF2B5EF4-FFF2-40B4-BE49-F238E27FC236}">
                <a16:creationId xmlns:a16="http://schemas.microsoft.com/office/drawing/2014/main" id="{158875EC-3B23-400F-8850-19DDE8466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257799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5" name="Oval 6">
            <a:extLst>
              <a:ext uri="{FF2B5EF4-FFF2-40B4-BE49-F238E27FC236}">
                <a16:creationId xmlns:a16="http://schemas.microsoft.com/office/drawing/2014/main" id="{CD93D624-0305-487A-995E-6B0B157A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176" y="2971799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A56CB4D3-9901-4CE9-9CD8-1D90EF30A5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67350" y="35813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7" name="Text Box 8">
            <a:extLst>
              <a:ext uri="{FF2B5EF4-FFF2-40B4-BE49-F238E27FC236}">
                <a16:creationId xmlns:a16="http://schemas.microsoft.com/office/drawing/2014/main" id="{A5EF2F52-79DB-4CA2-9A70-95A47B332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3886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C4CBD5D0-6182-4EB9-A3C1-D3368D6F5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8099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A9736BC4-F1C1-4C6F-94CD-320EAF0ED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962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0" name="Line 11">
            <a:extLst>
              <a:ext uri="{FF2B5EF4-FFF2-40B4-BE49-F238E27FC236}">
                <a16:creationId xmlns:a16="http://schemas.microsoft.com/office/drawing/2014/main" id="{345A1010-A93D-4A2D-8F38-9F2C18E7B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1150" y="3047999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5C213247-F170-46A8-8D82-D39DD0082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538" y="28797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2" name="Line 13">
            <a:extLst>
              <a:ext uri="{FF2B5EF4-FFF2-40B4-BE49-F238E27FC236}">
                <a16:creationId xmlns:a16="http://schemas.microsoft.com/office/drawing/2014/main" id="{CA7FFDAB-DD97-4C21-9435-89AF25572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7350" y="3352799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16D9993B-6E87-4CBD-B0B5-BDDC6EFC0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3200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4" name="Line 15">
            <a:extLst>
              <a:ext uri="{FF2B5EF4-FFF2-40B4-BE49-F238E27FC236}">
                <a16:creationId xmlns:a16="http://schemas.microsoft.com/office/drawing/2014/main" id="{9A86F7AF-2EDE-493E-9430-8B9ED6E7E9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103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1943EA04-945E-4F2B-82E6-A352D7B8E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45720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6" name="Line 17">
            <a:extLst>
              <a:ext uri="{FF2B5EF4-FFF2-40B4-BE49-F238E27FC236}">
                <a16:creationId xmlns:a16="http://schemas.microsoft.com/office/drawing/2014/main" id="{0C6A977F-91BB-4D73-B99F-6D7921A214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79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20027A5E-31A1-43F4-AF5A-574C45E80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138" y="4267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747F0C1D-ADC1-4C10-8D3C-BE1237F974DA}"/>
              </a:ext>
            </a:extLst>
          </p:cNvPr>
          <p:cNvSpPr>
            <a:spLocks/>
          </p:cNvSpPr>
          <p:nvPr/>
        </p:nvSpPr>
        <p:spPr bwMode="auto">
          <a:xfrm>
            <a:off x="4933950" y="5257799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9" name="Text Box 22">
            <a:extLst>
              <a:ext uri="{FF2B5EF4-FFF2-40B4-BE49-F238E27FC236}">
                <a16:creationId xmlns:a16="http://schemas.microsoft.com/office/drawing/2014/main" id="{7E055D49-B3E8-4672-93D4-EFAE4D353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6338" y="56229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C7B18A4B-E39B-4E04-BCF0-4A3E85105206}"/>
              </a:ext>
            </a:extLst>
          </p:cNvPr>
          <p:cNvSpPr>
            <a:spLocks/>
          </p:cNvSpPr>
          <p:nvPr/>
        </p:nvSpPr>
        <p:spPr bwMode="auto">
          <a:xfrm>
            <a:off x="4464050" y="3505199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1" name="Text Box 24">
            <a:extLst>
              <a:ext uri="{FF2B5EF4-FFF2-40B4-BE49-F238E27FC236}">
                <a16:creationId xmlns:a16="http://schemas.microsoft.com/office/drawing/2014/main" id="{974ED9A8-91D7-4387-91DC-721BE100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870325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3" name="Text Box 19">
            <a:extLst>
              <a:ext uri="{FF2B5EF4-FFF2-40B4-BE49-F238E27FC236}">
                <a16:creationId xmlns:a16="http://schemas.microsoft.com/office/drawing/2014/main" id="{C67897CC-A6CE-4534-BCDF-D4952B28B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207" y="915670"/>
            <a:ext cx="45860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Disturbing the detailed balance requires 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non-equilibrium conditions (needs energy). Unidirectional forces (red lines) can create such </a:t>
            </a:r>
          </a:p>
          <a:p>
            <a:pPr algn="l" eaLnBrk="1" hangingPunct="1"/>
            <a:r>
              <a:rPr lang="en-US" sz="1600" dirty="0">
                <a:latin typeface="+mn-lt"/>
              </a:rPr>
              <a:t>Non-equilibrium conditions</a:t>
            </a:r>
          </a:p>
        </p:txBody>
      </p:sp>
      <p:sp>
        <p:nvSpPr>
          <p:cNvPr id="64" name="Text Box 19">
            <a:extLst>
              <a:ext uri="{FF2B5EF4-FFF2-40B4-BE49-F238E27FC236}">
                <a16:creationId xmlns:a16="http://schemas.microsoft.com/office/drawing/2014/main" id="{CACD644E-346E-4330-A50E-961E863BD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123" y="3113783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rates of exchange of people (particles) </a:t>
            </a:r>
          </a:p>
          <a:p>
            <a:pPr algn="l" eaLnBrk="1" hangingPunct="1"/>
            <a:r>
              <a:rPr lang="en-US" sz="1600" dirty="0">
                <a:latin typeface="+mn-lt"/>
              </a:rPr>
              <a:t>between every pair of countries (energy </a:t>
            </a:r>
          </a:p>
          <a:p>
            <a:pPr algn="l" eaLnBrk="1" hangingPunct="1"/>
            <a:r>
              <a:rPr lang="en-US" sz="1600" dirty="0">
                <a:latin typeface="+mn-lt"/>
              </a:rPr>
              <a:t>levels) is NOT balanced.</a:t>
            </a:r>
          </a:p>
        </p:txBody>
      </p:sp>
      <p:sp>
        <p:nvSpPr>
          <p:cNvPr id="65" name="Text Box 19">
            <a:extLst>
              <a:ext uri="{FF2B5EF4-FFF2-40B4-BE49-F238E27FC236}">
                <a16:creationId xmlns:a16="http://schemas.microsoft.com/office/drawing/2014/main" id="{B8C171D2-A47B-42FD-9D87-20E06692C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870" y="4332982"/>
            <a:ext cx="45860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flux at steady state is balanced overall, </a:t>
            </a:r>
          </a:p>
        </p:txBody>
      </p:sp>
      <p:sp>
        <p:nvSpPr>
          <p:cNvPr id="66" name="Text Box 19">
            <a:extLst>
              <a:ext uri="{FF2B5EF4-FFF2-40B4-BE49-F238E27FC236}">
                <a16:creationId xmlns:a16="http://schemas.microsoft.com/office/drawing/2014/main" id="{7402CE89-AB1C-4E9B-B14B-2066633B4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100760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population of a country (energy level) remains constant with time after steady state is reached. </a:t>
            </a:r>
          </a:p>
        </p:txBody>
      </p:sp>
      <p:sp>
        <p:nvSpPr>
          <p:cNvPr id="69" name="Rounded Rectangle 75">
            <a:extLst>
              <a:ext uri="{FF2B5EF4-FFF2-40B4-BE49-F238E27FC236}">
                <a16:creationId xmlns:a16="http://schemas.microsoft.com/office/drawing/2014/main" id="{61C2C1C2-3B90-479D-876F-02E693DF557F}"/>
              </a:ext>
            </a:extLst>
          </p:cNvPr>
          <p:cNvSpPr/>
          <p:nvPr/>
        </p:nvSpPr>
        <p:spPr>
          <a:xfrm rot="5713491">
            <a:off x="1733733" y="2991358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Rounded Rectangle 75">
            <a:extLst>
              <a:ext uri="{FF2B5EF4-FFF2-40B4-BE49-F238E27FC236}">
                <a16:creationId xmlns:a16="http://schemas.microsoft.com/office/drawing/2014/main" id="{C49A8B61-AEE3-4957-9F19-AF495F882235}"/>
              </a:ext>
            </a:extLst>
          </p:cNvPr>
          <p:cNvSpPr/>
          <p:nvPr/>
        </p:nvSpPr>
        <p:spPr>
          <a:xfrm rot="2915239">
            <a:off x="1746025" y="3875769"/>
            <a:ext cx="710197" cy="407191"/>
          </a:xfrm>
          <a:custGeom>
            <a:avLst/>
            <a:gdLst>
              <a:gd name="csX0" fmla="*/ 0 w 710197"/>
              <a:gd name="csY0" fmla="*/ 67867 h 407191"/>
              <a:gd name="csX1" fmla="*/ 67867 w 710197"/>
              <a:gd name="csY1" fmla="*/ 0 h 407191"/>
              <a:gd name="csX2" fmla="*/ 642330 w 710197"/>
              <a:gd name="csY2" fmla="*/ 0 h 407191"/>
              <a:gd name="csX3" fmla="*/ 710197 w 710197"/>
              <a:gd name="csY3" fmla="*/ 67867 h 407191"/>
              <a:gd name="csX4" fmla="*/ 710197 w 710197"/>
              <a:gd name="csY4" fmla="*/ 339324 h 407191"/>
              <a:gd name="csX5" fmla="*/ 642330 w 710197"/>
              <a:gd name="csY5" fmla="*/ 407191 h 407191"/>
              <a:gd name="csX6" fmla="*/ 67867 w 710197"/>
              <a:gd name="csY6" fmla="*/ 407191 h 407191"/>
              <a:gd name="csX7" fmla="*/ 0 w 710197"/>
              <a:gd name="csY7" fmla="*/ 339324 h 407191"/>
              <a:gd name="csX8" fmla="*/ 0 w 710197"/>
              <a:gd name="csY8" fmla="*/ 67867 h 407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07191" extrusionOk="0">
                <a:moveTo>
                  <a:pt x="0" y="67867"/>
                </a:moveTo>
                <a:cubicBezTo>
                  <a:pt x="-8519" y="25130"/>
                  <a:pt x="21725" y="3250"/>
                  <a:pt x="67867" y="0"/>
                </a:cubicBezTo>
                <a:cubicBezTo>
                  <a:pt x="276920" y="-21314"/>
                  <a:pt x="424754" y="35315"/>
                  <a:pt x="642330" y="0"/>
                </a:cubicBezTo>
                <a:cubicBezTo>
                  <a:pt x="677683" y="-1620"/>
                  <a:pt x="706953" y="37044"/>
                  <a:pt x="710197" y="67867"/>
                </a:cubicBezTo>
                <a:cubicBezTo>
                  <a:pt x="716785" y="199913"/>
                  <a:pt x="689144" y="261938"/>
                  <a:pt x="710197" y="339324"/>
                </a:cubicBezTo>
                <a:cubicBezTo>
                  <a:pt x="710957" y="375243"/>
                  <a:pt x="677165" y="406786"/>
                  <a:pt x="642330" y="407191"/>
                </a:cubicBezTo>
                <a:cubicBezTo>
                  <a:pt x="438304" y="455043"/>
                  <a:pt x="302286" y="398232"/>
                  <a:pt x="67867" y="407191"/>
                </a:cubicBezTo>
                <a:cubicBezTo>
                  <a:pt x="28261" y="410705"/>
                  <a:pt x="-1173" y="375445"/>
                  <a:pt x="0" y="339324"/>
                </a:cubicBezTo>
                <a:cubicBezTo>
                  <a:pt x="-28032" y="255621"/>
                  <a:pt x="19372" y="188907"/>
                  <a:pt x="0" y="67867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Rounded Rectangle 75">
            <a:extLst>
              <a:ext uri="{FF2B5EF4-FFF2-40B4-BE49-F238E27FC236}">
                <a16:creationId xmlns:a16="http://schemas.microsoft.com/office/drawing/2014/main" id="{D66FE3E9-F111-446B-A48A-792D69F27301}"/>
              </a:ext>
            </a:extLst>
          </p:cNvPr>
          <p:cNvSpPr/>
          <p:nvPr/>
        </p:nvSpPr>
        <p:spPr>
          <a:xfrm rot="742474">
            <a:off x="2437527" y="4318396"/>
            <a:ext cx="710197" cy="498528"/>
          </a:xfrm>
          <a:custGeom>
            <a:avLst/>
            <a:gdLst>
              <a:gd name="csX0" fmla="*/ 0 w 710197"/>
              <a:gd name="csY0" fmla="*/ 83090 h 498528"/>
              <a:gd name="csX1" fmla="*/ 83090 w 710197"/>
              <a:gd name="csY1" fmla="*/ 0 h 498528"/>
              <a:gd name="csX2" fmla="*/ 627107 w 710197"/>
              <a:gd name="csY2" fmla="*/ 0 h 498528"/>
              <a:gd name="csX3" fmla="*/ 710197 w 710197"/>
              <a:gd name="csY3" fmla="*/ 83090 h 498528"/>
              <a:gd name="csX4" fmla="*/ 710197 w 710197"/>
              <a:gd name="csY4" fmla="*/ 415438 h 498528"/>
              <a:gd name="csX5" fmla="*/ 627107 w 710197"/>
              <a:gd name="csY5" fmla="*/ 498528 h 498528"/>
              <a:gd name="csX6" fmla="*/ 83090 w 710197"/>
              <a:gd name="csY6" fmla="*/ 498528 h 498528"/>
              <a:gd name="csX7" fmla="*/ 0 w 710197"/>
              <a:gd name="csY7" fmla="*/ 415438 h 498528"/>
              <a:gd name="csX8" fmla="*/ 0 w 710197"/>
              <a:gd name="csY8" fmla="*/ 83090 h 49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98528" extrusionOk="0">
                <a:moveTo>
                  <a:pt x="0" y="83090"/>
                </a:moveTo>
                <a:cubicBezTo>
                  <a:pt x="-5107" y="34051"/>
                  <a:pt x="25353" y="4447"/>
                  <a:pt x="83090" y="0"/>
                </a:cubicBezTo>
                <a:cubicBezTo>
                  <a:pt x="207861" y="-45442"/>
                  <a:pt x="372331" y="58448"/>
                  <a:pt x="627107" y="0"/>
                </a:cubicBezTo>
                <a:cubicBezTo>
                  <a:pt x="670747" y="-1711"/>
                  <a:pt x="705658" y="46517"/>
                  <a:pt x="710197" y="83090"/>
                </a:cubicBezTo>
                <a:cubicBezTo>
                  <a:pt x="744432" y="183511"/>
                  <a:pt x="678603" y="296725"/>
                  <a:pt x="710197" y="415438"/>
                </a:cubicBezTo>
                <a:cubicBezTo>
                  <a:pt x="712653" y="456272"/>
                  <a:pt x="660988" y="496689"/>
                  <a:pt x="627107" y="498528"/>
                </a:cubicBezTo>
                <a:cubicBezTo>
                  <a:pt x="399622" y="538572"/>
                  <a:pt x="287858" y="481679"/>
                  <a:pt x="83090" y="498528"/>
                </a:cubicBezTo>
                <a:cubicBezTo>
                  <a:pt x="35372" y="501554"/>
                  <a:pt x="-7195" y="452982"/>
                  <a:pt x="0" y="415438"/>
                </a:cubicBezTo>
                <a:cubicBezTo>
                  <a:pt x="-17541" y="282630"/>
                  <a:pt x="10891" y="218108"/>
                  <a:pt x="0" y="8309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42F48E5-10A9-45F9-AE0F-A8E65BC690FF}"/>
              </a:ext>
            </a:extLst>
          </p:cNvPr>
          <p:cNvSpPr/>
          <p:nvPr/>
        </p:nvSpPr>
        <p:spPr>
          <a:xfrm>
            <a:off x="0" y="785700"/>
            <a:ext cx="4089988" cy="6072300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2" name="Rounded Rectangle 75">
            <a:extLst>
              <a:ext uri="{FF2B5EF4-FFF2-40B4-BE49-F238E27FC236}">
                <a16:creationId xmlns:a16="http://schemas.microsoft.com/office/drawing/2014/main" id="{1A32F912-F8D4-443C-8773-E1A77A903E26}"/>
              </a:ext>
            </a:extLst>
          </p:cNvPr>
          <p:cNvSpPr/>
          <p:nvPr/>
        </p:nvSpPr>
        <p:spPr>
          <a:xfrm>
            <a:off x="4065450" y="2590800"/>
            <a:ext cx="3317572" cy="3733800"/>
          </a:xfrm>
          <a:custGeom>
            <a:avLst/>
            <a:gdLst>
              <a:gd name="csX0" fmla="*/ 0 w 3317572"/>
              <a:gd name="csY0" fmla="*/ 552940 h 3733800"/>
              <a:gd name="csX1" fmla="*/ 552940 w 3317572"/>
              <a:gd name="csY1" fmla="*/ 0 h 3733800"/>
              <a:gd name="csX2" fmla="*/ 1150097 w 3317572"/>
              <a:gd name="csY2" fmla="*/ 0 h 3733800"/>
              <a:gd name="csX3" fmla="*/ 1680903 w 3317572"/>
              <a:gd name="csY3" fmla="*/ 0 h 3733800"/>
              <a:gd name="csX4" fmla="*/ 2189592 w 3317572"/>
              <a:gd name="csY4" fmla="*/ 0 h 3733800"/>
              <a:gd name="csX5" fmla="*/ 2764632 w 3317572"/>
              <a:gd name="csY5" fmla="*/ 0 h 3733800"/>
              <a:gd name="csX6" fmla="*/ 3317572 w 3317572"/>
              <a:gd name="csY6" fmla="*/ 552940 h 3733800"/>
              <a:gd name="csX7" fmla="*/ 3317572 w 3317572"/>
              <a:gd name="csY7" fmla="*/ 1078524 h 3733800"/>
              <a:gd name="csX8" fmla="*/ 3317572 w 3317572"/>
              <a:gd name="csY8" fmla="*/ 1656666 h 3733800"/>
              <a:gd name="csX9" fmla="*/ 3317572 w 3317572"/>
              <a:gd name="csY9" fmla="*/ 2103413 h 3733800"/>
              <a:gd name="csX10" fmla="*/ 3317572 w 3317572"/>
              <a:gd name="csY10" fmla="*/ 2628997 h 3733800"/>
              <a:gd name="csX11" fmla="*/ 3317572 w 3317572"/>
              <a:gd name="csY11" fmla="*/ 3180860 h 3733800"/>
              <a:gd name="csX12" fmla="*/ 2764632 w 3317572"/>
              <a:gd name="csY12" fmla="*/ 3733800 h 3733800"/>
              <a:gd name="csX13" fmla="*/ 2211709 w 3317572"/>
              <a:gd name="csY13" fmla="*/ 3733800 h 3733800"/>
              <a:gd name="csX14" fmla="*/ 1703020 w 3317572"/>
              <a:gd name="csY14" fmla="*/ 3733800 h 3733800"/>
              <a:gd name="csX15" fmla="*/ 1150097 w 3317572"/>
              <a:gd name="csY15" fmla="*/ 3733800 h 3733800"/>
              <a:gd name="csX16" fmla="*/ 552940 w 3317572"/>
              <a:gd name="csY16" fmla="*/ 3733800 h 3733800"/>
              <a:gd name="csX17" fmla="*/ 0 w 3317572"/>
              <a:gd name="csY17" fmla="*/ 3180860 h 3733800"/>
              <a:gd name="csX18" fmla="*/ 0 w 3317572"/>
              <a:gd name="csY18" fmla="*/ 2734114 h 3733800"/>
              <a:gd name="csX19" fmla="*/ 0 w 3317572"/>
              <a:gd name="csY19" fmla="*/ 2155971 h 3733800"/>
              <a:gd name="csX20" fmla="*/ 0 w 3317572"/>
              <a:gd name="csY20" fmla="*/ 1630387 h 3733800"/>
              <a:gd name="csX21" fmla="*/ 0 w 3317572"/>
              <a:gd name="csY21" fmla="*/ 1157362 h 3733800"/>
              <a:gd name="csX22" fmla="*/ 0 w 3317572"/>
              <a:gd name="csY22" fmla="*/ 552940 h 3733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317572" h="3733800" extrusionOk="0">
                <a:moveTo>
                  <a:pt x="0" y="552940"/>
                </a:moveTo>
                <a:cubicBezTo>
                  <a:pt x="-48341" y="217742"/>
                  <a:pt x="223823" y="8909"/>
                  <a:pt x="552940" y="0"/>
                </a:cubicBezTo>
                <a:cubicBezTo>
                  <a:pt x="694540" y="-65181"/>
                  <a:pt x="955237" y="45592"/>
                  <a:pt x="1150097" y="0"/>
                </a:cubicBezTo>
                <a:cubicBezTo>
                  <a:pt x="1344957" y="-45592"/>
                  <a:pt x="1478668" y="29930"/>
                  <a:pt x="1680903" y="0"/>
                </a:cubicBezTo>
                <a:cubicBezTo>
                  <a:pt x="1883138" y="-29930"/>
                  <a:pt x="1942521" y="16712"/>
                  <a:pt x="2189592" y="0"/>
                </a:cubicBezTo>
                <a:cubicBezTo>
                  <a:pt x="2436663" y="-16712"/>
                  <a:pt x="2549399" y="65190"/>
                  <a:pt x="2764632" y="0"/>
                </a:cubicBezTo>
                <a:cubicBezTo>
                  <a:pt x="3100224" y="-62176"/>
                  <a:pt x="3297462" y="244480"/>
                  <a:pt x="3317572" y="552940"/>
                </a:cubicBezTo>
                <a:cubicBezTo>
                  <a:pt x="3374468" y="732481"/>
                  <a:pt x="3277880" y="882380"/>
                  <a:pt x="3317572" y="1078524"/>
                </a:cubicBezTo>
                <a:cubicBezTo>
                  <a:pt x="3357264" y="1274668"/>
                  <a:pt x="3315839" y="1522482"/>
                  <a:pt x="3317572" y="1656666"/>
                </a:cubicBezTo>
                <a:cubicBezTo>
                  <a:pt x="3319305" y="1790850"/>
                  <a:pt x="3305202" y="1899422"/>
                  <a:pt x="3317572" y="2103413"/>
                </a:cubicBezTo>
                <a:cubicBezTo>
                  <a:pt x="3329942" y="2307404"/>
                  <a:pt x="3258677" y="2469006"/>
                  <a:pt x="3317572" y="2628997"/>
                </a:cubicBezTo>
                <a:cubicBezTo>
                  <a:pt x="3376467" y="2788988"/>
                  <a:pt x="3262167" y="3019983"/>
                  <a:pt x="3317572" y="3180860"/>
                </a:cubicBezTo>
                <a:cubicBezTo>
                  <a:pt x="3375058" y="3429435"/>
                  <a:pt x="3146840" y="3684260"/>
                  <a:pt x="2764632" y="3733800"/>
                </a:cubicBezTo>
                <a:cubicBezTo>
                  <a:pt x="2579459" y="3786099"/>
                  <a:pt x="2454241" y="3722620"/>
                  <a:pt x="2211709" y="3733800"/>
                </a:cubicBezTo>
                <a:cubicBezTo>
                  <a:pt x="1969177" y="3744980"/>
                  <a:pt x="1952373" y="3678740"/>
                  <a:pt x="1703020" y="3733800"/>
                </a:cubicBezTo>
                <a:cubicBezTo>
                  <a:pt x="1453667" y="3788860"/>
                  <a:pt x="1309295" y="3667661"/>
                  <a:pt x="1150097" y="3733800"/>
                </a:cubicBezTo>
                <a:cubicBezTo>
                  <a:pt x="990899" y="3799939"/>
                  <a:pt x="804148" y="3728582"/>
                  <a:pt x="552940" y="3733800"/>
                </a:cubicBezTo>
                <a:cubicBezTo>
                  <a:pt x="218800" y="3647285"/>
                  <a:pt x="28809" y="3480387"/>
                  <a:pt x="0" y="3180860"/>
                </a:cubicBezTo>
                <a:cubicBezTo>
                  <a:pt x="-22132" y="3058357"/>
                  <a:pt x="40368" y="2902600"/>
                  <a:pt x="0" y="2734114"/>
                </a:cubicBezTo>
                <a:cubicBezTo>
                  <a:pt x="-40368" y="2565628"/>
                  <a:pt x="13062" y="2314120"/>
                  <a:pt x="0" y="2155971"/>
                </a:cubicBezTo>
                <a:cubicBezTo>
                  <a:pt x="-13062" y="1997822"/>
                  <a:pt x="18631" y="1882550"/>
                  <a:pt x="0" y="1630387"/>
                </a:cubicBezTo>
                <a:cubicBezTo>
                  <a:pt x="-18631" y="1378224"/>
                  <a:pt x="2280" y="1321385"/>
                  <a:pt x="0" y="1157362"/>
                </a:cubicBezTo>
                <a:cubicBezTo>
                  <a:pt x="-2280" y="993340"/>
                  <a:pt x="31637" y="807533"/>
                  <a:pt x="0" y="55294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41172559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Steady State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10</a:t>
            </a:fld>
            <a:endParaRPr lang="en-US"/>
          </a:p>
          <a:p>
            <a:endParaRPr lang="en-US" dirty="0"/>
          </a:p>
        </p:txBody>
      </p:sp>
      <p:sp>
        <p:nvSpPr>
          <p:cNvPr id="11" name="Rectangle 2">
            <a:extLst>
              <a:ext uri="{FF2B5EF4-FFF2-40B4-BE49-F238E27FC236}">
                <a16:creationId xmlns:a16="http://schemas.microsoft.com/office/drawing/2014/main" id="{4498C9D8-CD70-4E2D-91BF-84A8E4172C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981200" y="1219200"/>
            <a:ext cx="1676400" cy="1143000"/>
          </a:xfrm>
          <a:prstGeom prst="rect">
            <a:avLst/>
          </a:prstGeom>
          <a:solidFill>
            <a:srgbClr val="FFFFCC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 sz="1800" dirty="0">
              <a:latin typeface="+mn-lt"/>
            </a:endParaRPr>
          </a:p>
        </p:txBody>
      </p:sp>
      <p:sp>
        <p:nvSpPr>
          <p:cNvPr id="12" name="Rectangle 4">
            <a:extLst>
              <a:ext uri="{FF2B5EF4-FFF2-40B4-BE49-F238E27FC236}">
                <a16:creationId xmlns:a16="http://schemas.microsoft.com/office/drawing/2014/main" id="{9712D903-E51C-4351-8B5F-8A29CEDA84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798873" y="1346849"/>
            <a:ext cx="846474" cy="624128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r>
              <a:rPr lang="en-US" sz="1800" dirty="0">
                <a:latin typeface="+mn-lt"/>
              </a:rPr>
              <a:t>Device</a:t>
            </a:r>
          </a:p>
        </p:txBody>
      </p:sp>
      <p:sp>
        <p:nvSpPr>
          <p:cNvPr id="13" name="Text Box 8">
            <a:extLst>
              <a:ext uri="{FF2B5EF4-FFF2-40B4-BE49-F238E27FC236}">
                <a16:creationId xmlns:a16="http://schemas.microsoft.com/office/drawing/2014/main" id="{531A64A1-5916-4BAD-975E-A5D8EC7D4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998561" y="798988"/>
            <a:ext cx="1565165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/>
            <a:r>
              <a:rPr lang="en-US" sz="1800" dirty="0">
                <a:solidFill>
                  <a:srgbClr val="0000FF"/>
                </a:solidFill>
                <a:latin typeface="+mn-lt"/>
              </a:rPr>
              <a:t>Equilibrium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597BF54-B3CB-4A28-AD54-D3D2D76AC924}"/>
              </a:ext>
            </a:extLst>
          </p:cNvPr>
          <p:cNvSpPr txBox="1"/>
          <p:nvPr/>
        </p:nvSpPr>
        <p:spPr>
          <a:xfrm>
            <a:off x="-2031453" y="2004980"/>
            <a:ext cx="1718306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i="1" dirty="0">
                <a:latin typeface="+mn-lt"/>
              </a:rPr>
              <a:t>Environment</a:t>
            </a:r>
          </a:p>
        </p:txBody>
      </p:sp>
      <p:sp>
        <p:nvSpPr>
          <p:cNvPr id="15" name="Rounded Rectangle 21">
            <a:extLst>
              <a:ext uri="{FF2B5EF4-FFF2-40B4-BE49-F238E27FC236}">
                <a16:creationId xmlns:a16="http://schemas.microsoft.com/office/drawing/2014/main" id="{BC32C1F4-D415-4409-B8C0-35B372E515C3}"/>
              </a:ext>
            </a:extLst>
          </p:cNvPr>
          <p:cNvSpPr/>
          <p:nvPr/>
        </p:nvSpPr>
        <p:spPr>
          <a:xfrm>
            <a:off x="-663120" y="1383757"/>
            <a:ext cx="107163" cy="598327"/>
          </a:xfrm>
          <a:prstGeom prst="round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11D137E5-780B-48CD-9C66-B57A37AF7E60}"/>
              </a:ext>
            </a:extLst>
          </p:cNvPr>
          <p:cNvCxnSpPr>
            <a:cxnSpLocks/>
          </p:cNvCxnSpPr>
          <p:nvPr/>
        </p:nvCxnSpPr>
        <p:spPr>
          <a:xfrm>
            <a:off x="-747727" y="1874171"/>
            <a:ext cx="214327" cy="114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267200" y="-7626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267200" y="-4578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0" y="806413"/>
            <a:ext cx="4734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 for each site.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168559" y="2293087"/>
            <a:ext cx="37433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This is different from steady state!!!</a:t>
            </a: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C79543D-AB2E-417F-AA5F-BB2DCA5E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26" y="2754611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65127097-09A0-4A73-8D18-BB6C5CDB9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306" y="4288135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484B94C2-9877-4F86-B07A-5411FA4A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7476" y="5193010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4E0DA24-E5FE-44B7-AED5-A6771028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052" y="2907010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E21078A1-1AFB-4AFE-AE0C-F6608E219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5026" y="35928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F781B356-B6B5-4F71-9CAB-3468CA7D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014" y="3821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29" name="Line 9">
            <a:extLst>
              <a:ext uri="{FF2B5EF4-FFF2-40B4-BE49-F238E27FC236}">
                <a16:creationId xmlns:a16="http://schemas.microsoft.com/office/drawing/2014/main" id="{BB05900A-B457-4D78-BDA2-B4495AD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67426" y="37452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B31D41-9257-413F-B45B-6969C5D4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814" y="3897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1" name="Line 11">
            <a:extLst>
              <a:ext uri="{FF2B5EF4-FFF2-40B4-BE49-F238E27FC236}">
                <a16:creationId xmlns:a16="http://schemas.microsoft.com/office/drawing/2014/main" id="{A91DA4FC-973F-40B1-B848-F04C48AEC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5026" y="2983210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89BD57EB-5242-4AD7-B928-2B01F540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414" y="2814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1AE648CA-A293-48A7-B19A-BE009A495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226" y="3288010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C09686D3-F16B-4A2C-A9F5-0B471D68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6026" y="3135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5" name="Line 15">
            <a:extLst>
              <a:ext uri="{FF2B5EF4-FFF2-40B4-BE49-F238E27FC236}">
                <a16:creationId xmlns:a16="http://schemas.microsoft.com/office/drawing/2014/main" id="{58B88E1D-48AC-4E6E-8A9B-CE8A77135F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42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6" name="Text Box 16">
            <a:extLst>
              <a:ext uri="{FF2B5EF4-FFF2-40B4-BE49-F238E27FC236}">
                <a16:creationId xmlns:a16="http://schemas.microsoft.com/office/drawing/2014/main" id="{34D55E1C-9C44-4827-9469-6A642720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026" y="45072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7" name="Line 17">
            <a:extLst>
              <a:ext uri="{FF2B5EF4-FFF2-40B4-BE49-F238E27FC236}">
                <a16:creationId xmlns:a16="http://schemas.microsoft.com/office/drawing/2014/main" id="{D87D79F3-76F9-461C-B84D-8A537FF510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818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CF3D5149-DE79-4EE7-95F3-3BB6DB4E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014" y="4202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1A66B0D8-A579-4669-9A10-A16CB79C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7391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from USA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1" name="Rounded Rectangle 75">
            <a:extLst>
              <a:ext uri="{FF2B5EF4-FFF2-40B4-BE49-F238E27FC236}">
                <a16:creationId xmlns:a16="http://schemas.microsoft.com/office/drawing/2014/main" id="{2F445D87-E2E0-491A-B5CD-2F405A980874}"/>
              </a:ext>
            </a:extLst>
          </p:cNvPr>
          <p:cNvSpPr/>
          <p:nvPr/>
        </p:nvSpPr>
        <p:spPr>
          <a:xfrm>
            <a:off x="116149" y="2279930"/>
            <a:ext cx="3795721" cy="382489"/>
          </a:xfrm>
          <a:custGeom>
            <a:avLst/>
            <a:gdLst>
              <a:gd name="csX0" fmla="*/ 0 w 3795721"/>
              <a:gd name="csY0" fmla="*/ 63749 h 382489"/>
              <a:gd name="csX1" fmla="*/ 63749 w 3795721"/>
              <a:gd name="csY1" fmla="*/ 0 h 382489"/>
              <a:gd name="csX2" fmla="*/ 661145 w 3795721"/>
              <a:gd name="csY2" fmla="*/ 0 h 382489"/>
              <a:gd name="csX3" fmla="*/ 1148495 w 3795721"/>
              <a:gd name="csY3" fmla="*/ 0 h 382489"/>
              <a:gd name="csX4" fmla="*/ 1599162 w 3795721"/>
              <a:gd name="csY4" fmla="*/ 0 h 382489"/>
              <a:gd name="csX5" fmla="*/ 2159876 w 3795721"/>
              <a:gd name="csY5" fmla="*/ 0 h 382489"/>
              <a:gd name="csX6" fmla="*/ 2647226 w 3795721"/>
              <a:gd name="csY6" fmla="*/ 0 h 382489"/>
              <a:gd name="csX7" fmla="*/ 3244622 w 3795721"/>
              <a:gd name="csY7" fmla="*/ 0 h 382489"/>
              <a:gd name="csX8" fmla="*/ 3731972 w 3795721"/>
              <a:gd name="csY8" fmla="*/ 0 h 382489"/>
              <a:gd name="csX9" fmla="*/ 3795721 w 3795721"/>
              <a:gd name="csY9" fmla="*/ 63749 h 382489"/>
              <a:gd name="csX10" fmla="*/ 3795721 w 3795721"/>
              <a:gd name="csY10" fmla="*/ 318740 h 382489"/>
              <a:gd name="csX11" fmla="*/ 3731972 w 3795721"/>
              <a:gd name="csY11" fmla="*/ 382489 h 382489"/>
              <a:gd name="csX12" fmla="*/ 3317987 w 3795721"/>
              <a:gd name="csY12" fmla="*/ 382489 h 382489"/>
              <a:gd name="csX13" fmla="*/ 2720591 w 3795721"/>
              <a:gd name="csY13" fmla="*/ 382489 h 382489"/>
              <a:gd name="csX14" fmla="*/ 2269923 w 3795721"/>
              <a:gd name="csY14" fmla="*/ 382489 h 382489"/>
              <a:gd name="csX15" fmla="*/ 1745891 w 3795721"/>
              <a:gd name="csY15" fmla="*/ 382489 h 382489"/>
              <a:gd name="csX16" fmla="*/ 1148495 w 3795721"/>
              <a:gd name="csY16" fmla="*/ 382489 h 382489"/>
              <a:gd name="csX17" fmla="*/ 624463 w 3795721"/>
              <a:gd name="csY17" fmla="*/ 382489 h 382489"/>
              <a:gd name="csX18" fmla="*/ 63749 w 3795721"/>
              <a:gd name="csY18" fmla="*/ 382489 h 382489"/>
              <a:gd name="csX19" fmla="*/ 0 w 3795721"/>
              <a:gd name="csY19" fmla="*/ 318740 h 382489"/>
              <a:gd name="csX20" fmla="*/ 0 w 3795721"/>
              <a:gd name="csY20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</a:cxnLst>
            <a:rect l="l" t="t" r="r" b="b"/>
            <a:pathLst>
              <a:path w="3795721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247232" y="-55913"/>
                  <a:pt x="378439" y="58721"/>
                  <a:pt x="661145" y="0"/>
                </a:cubicBezTo>
                <a:cubicBezTo>
                  <a:pt x="943851" y="-58721"/>
                  <a:pt x="961921" y="51224"/>
                  <a:pt x="1148495" y="0"/>
                </a:cubicBezTo>
                <a:cubicBezTo>
                  <a:pt x="1335069" y="-51224"/>
                  <a:pt x="1382755" y="51558"/>
                  <a:pt x="1599162" y="0"/>
                </a:cubicBezTo>
                <a:cubicBezTo>
                  <a:pt x="1815569" y="-51558"/>
                  <a:pt x="2034251" y="65740"/>
                  <a:pt x="2159876" y="0"/>
                </a:cubicBezTo>
                <a:cubicBezTo>
                  <a:pt x="2285501" y="-65740"/>
                  <a:pt x="2476004" y="13147"/>
                  <a:pt x="2647226" y="0"/>
                </a:cubicBezTo>
                <a:cubicBezTo>
                  <a:pt x="2818448" y="-13147"/>
                  <a:pt x="2986938" y="10105"/>
                  <a:pt x="3244622" y="0"/>
                </a:cubicBezTo>
                <a:cubicBezTo>
                  <a:pt x="3502306" y="-10105"/>
                  <a:pt x="3630204" y="43787"/>
                  <a:pt x="3731972" y="0"/>
                </a:cubicBezTo>
                <a:cubicBezTo>
                  <a:pt x="3762157" y="8309"/>
                  <a:pt x="3790593" y="22594"/>
                  <a:pt x="3795721" y="63749"/>
                </a:cubicBezTo>
                <a:cubicBezTo>
                  <a:pt x="3809466" y="177770"/>
                  <a:pt x="3777041" y="231381"/>
                  <a:pt x="3795721" y="318740"/>
                </a:cubicBezTo>
                <a:cubicBezTo>
                  <a:pt x="3799928" y="360211"/>
                  <a:pt x="3767630" y="387145"/>
                  <a:pt x="3731972" y="382489"/>
                </a:cubicBezTo>
                <a:cubicBezTo>
                  <a:pt x="3526904" y="382864"/>
                  <a:pt x="3462785" y="342258"/>
                  <a:pt x="3317987" y="382489"/>
                </a:cubicBezTo>
                <a:cubicBezTo>
                  <a:pt x="3173190" y="422720"/>
                  <a:pt x="2962802" y="335342"/>
                  <a:pt x="2720591" y="382489"/>
                </a:cubicBezTo>
                <a:cubicBezTo>
                  <a:pt x="2478380" y="429636"/>
                  <a:pt x="2374517" y="373541"/>
                  <a:pt x="2269923" y="382489"/>
                </a:cubicBezTo>
                <a:cubicBezTo>
                  <a:pt x="2165329" y="391437"/>
                  <a:pt x="1989957" y="352736"/>
                  <a:pt x="1745891" y="382489"/>
                </a:cubicBezTo>
                <a:cubicBezTo>
                  <a:pt x="1501825" y="412242"/>
                  <a:pt x="1333519" y="349637"/>
                  <a:pt x="1148495" y="382489"/>
                </a:cubicBezTo>
                <a:cubicBezTo>
                  <a:pt x="963471" y="415341"/>
                  <a:pt x="799744" y="330381"/>
                  <a:pt x="624463" y="382489"/>
                </a:cubicBezTo>
                <a:cubicBezTo>
                  <a:pt x="449182" y="434597"/>
                  <a:pt x="223519" y="368237"/>
                  <a:pt x="63749" y="382489"/>
                </a:cubicBezTo>
                <a:cubicBezTo>
                  <a:pt x="23680" y="382689"/>
                  <a:pt x="3507" y="347626"/>
                  <a:pt x="0" y="318740"/>
                </a:cubicBezTo>
                <a:cubicBezTo>
                  <a:pt x="-18201" y="212385"/>
                  <a:pt x="24099" y="150638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3">
            <a:extLst>
              <a:ext uri="{FF2B5EF4-FFF2-40B4-BE49-F238E27FC236}">
                <a16:creationId xmlns:a16="http://schemas.microsoft.com/office/drawing/2014/main" id="{EFF6D210-C472-4464-AA6A-F41B7F4C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52950" y="2819400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84CD524F-FE82-4ECB-ADA3-CF12FD3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05350" y="4343400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4" name="Oval 5">
            <a:extLst>
              <a:ext uri="{FF2B5EF4-FFF2-40B4-BE49-F238E27FC236}">
                <a16:creationId xmlns:a16="http://schemas.microsoft.com/office/drawing/2014/main" id="{158875EC-3B23-400F-8850-19DDE8466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43600" y="5257799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5" name="Oval 6">
            <a:extLst>
              <a:ext uri="{FF2B5EF4-FFF2-40B4-BE49-F238E27FC236}">
                <a16:creationId xmlns:a16="http://schemas.microsoft.com/office/drawing/2014/main" id="{CD93D624-0305-487A-995E-6B0B157A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3176" y="2971799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A56CB4D3-9901-4CE9-9CD8-1D90EF30A5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467350" y="35813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7" name="Text Box 8">
            <a:extLst>
              <a:ext uri="{FF2B5EF4-FFF2-40B4-BE49-F238E27FC236}">
                <a16:creationId xmlns:a16="http://schemas.microsoft.com/office/drawing/2014/main" id="{A5EF2F52-79DB-4CA2-9A70-95A47B332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72138" y="3886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C4CBD5D0-6182-4EB9-A3C1-D3368D6F5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543550" y="38099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A9736BC4-F1C1-4C6F-94CD-320EAF0ED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6938" y="3962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0" name="Line 11">
            <a:extLst>
              <a:ext uri="{FF2B5EF4-FFF2-40B4-BE49-F238E27FC236}">
                <a16:creationId xmlns:a16="http://schemas.microsoft.com/office/drawing/2014/main" id="{345A1010-A93D-4A2D-8F38-9F2C18E7B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91150" y="3047999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5C213247-F170-46A8-8D82-D39DD0082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24538" y="28797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2" name="Line 13">
            <a:extLst>
              <a:ext uri="{FF2B5EF4-FFF2-40B4-BE49-F238E27FC236}">
                <a16:creationId xmlns:a16="http://schemas.microsoft.com/office/drawing/2014/main" id="{CA7FFDAB-DD97-4C21-9435-89AF25572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5467350" y="3352799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16D9993B-6E87-4CBD-B0B5-BDDC6EFC0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2150" y="3200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4" name="Line 15">
            <a:extLst>
              <a:ext uri="{FF2B5EF4-FFF2-40B4-BE49-F238E27FC236}">
                <a16:creationId xmlns:a16="http://schemas.microsoft.com/office/drawing/2014/main" id="{9A86F7AF-2EDE-493E-9430-8B9ED6E7E9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6103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1943EA04-945E-4F2B-82E6-A352D7B8E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4150" y="45720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6" name="Line 17">
            <a:extLst>
              <a:ext uri="{FF2B5EF4-FFF2-40B4-BE49-F238E27FC236}">
                <a16:creationId xmlns:a16="http://schemas.microsoft.com/office/drawing/2014/main" id="{0C6A977F-91BB-4D73-B99F-6D7921A214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457950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20027A5E-31A1-43F4-AF5A-574C45E80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434138" y="4267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747F0C1D-ADC1-4C10-8D3C-BE1237F974DA}"/>
              </a:ext>
            </a:extLst>
          </p:cNvPr>
          <p:cNvSpPr>
            <a:spLocks/>
          </p:cNvSpPr>
          <p:nvPr/>
        </p:nvSpPr>
        <p:spPr bwMode="auto">
          <a:xfrm>
            <a:off x="4933950" y="5257799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9" name="Text Box 22">
            <a:extLst>
              <a:ext uri="{FF2B5EF4-FFF2-40B4-BE49-F238E27FC236}">
                <a16:creationId xmlns:a16="http://schemas.microsoft.com/office/drawing/2014/main" id="{7E055D49-B3E8-4672-93D4-EFAE4D353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86338" y="56229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C7B18A4B-E39B-4E04-BCF0-4A3E85105206}"/>
              </a:ext>
            </a:extLst>
          </p:cNvPr>
          <p:cNvSpPr>
            <a:spLocks/>
          </p:cNvSpPr>
          <p:nvPr/>
        </p:nvSpPr>
        <p:spPr bwMode="auto">
          <a:xfrm>
            <a:off x="4464050" y="3505199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1" name="Text Box 24">
            <a:extLst>
              <a:ext uri="{FF2B5EF4-FFF2-40B4-BE49-F238E27FC236}">
                <a16:creationId xmlns:a16="http://schemas.microsoft.com/office/drawing/2014/main" id="{974ED9A8-91D7-4387-91DC-721BE100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3870325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3" name="Text Box 19">
            <a:extLst>
              <a:ext uri="{FF2B5EF4-FFF2-40B4-BE49-F238E27FC236}">
                <a16:creationId xmlns:a16="http://schemas.microsoft.com/office/drawing/2014/main" id="{C67897CC-A6CE-4534-BCDF-D4952B28BF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7207" y="915670"/>
            <a:ext cx="45860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Disturbing the detailed balance requires 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non-equilibrium conditions (needs energy). Unidirectional forces (red lines) can create such </a:t>
            </a:r>
          </a:p>
          <a:p>
            <a:pPr algn="l" eaLnBrk="1" hangingPunct="1"/>
            <a:r>
              <a:rPr lang="en-US" sz="1600" dirty="0">
                <a:latin typeface="+mn-lt"/>
              </a:rPr>
              <a:t>Non-equilibrium conditions</a:t>
            </a:r>
          </a:p>
        </p:txBody>
      </p:sp>
      <p:sp>
        <p:nvSpPr>
          <p:cNvPr id="64" name="Text Box 19">
            <a:extLst>
              <a:ext uri="{FF2B5EF4-FFF2-40B4-BE49-F238E27FC236}">
                <a16:creationId xmlns:a16="http://schemas.microsoft.com/office/drawing/2014/main" id="{CACD644E-346E-4330-A50E-961E863BD1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79123" y="3113783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rates of exchange of people (particles) </a:t>
            </a:r>
          </a:p>
          <a:p>
            <a:pPr algn="l" eaLnBrk="1" hangingPunct="1"/>
            <a:r>
              <a:rPr lang="en-US" sz="1600" dirty="0">
                <a:latin typeface="+mn-lt"/>
              </a:rPr>
              <a:t>between every pair of countries (energy </a:t>
            </a:r>
          </a:p>
          <a:p>
            <a:pPr algn="l" eaLnBrk="1" hangingPunct="1"/>
            <a:r>
              <a:rPr lang="en-US" sz="1600" dirty="0">
                <a:latin typeface="+mn-lt"/>
              </a:rPr>
              <a:t>levels) is NOT balanced.</a:t>
            </a:r>
          </a:p>
        </p:txBody>
      </p:sp>
      <p:sp>
        <p:nvSpPr>
          <p:cNvPr id="65" name="Text Box 19">
            <a:extLst>
              <a:ext uri="{FF2B5EF4-FFF2-40B4-BE49-F238E27FC236}">
                <a16:creationId xmlns:a16="http://schemas.microsoft.com/office/drawing/2014/main" id="{B8C171D2-A47B-42FD-9D87-20E06692C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02870" y="4332982"/>
            <a:ext cx="45860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flux at steady state is balanced overall, </a:t>
            </a:r>
          </a:p>
        </p:txBody>
      </p:sp>
      <p:sp>
        <p:nvSpPr>
          <p:cNvPr id="66" name="Text Box 19">
            <a:extLst>
              <a:ext uri="{FF2B5EF4-FFF2-40B4-BE49-F238E27FC236}">
                <a16:creationId xmlns:a16="http://schemas.microsoft.com/office/drawing/2014/main" id="{7402CE89-AB1C-4E9B-B14B-2066633B44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67600" y="2100760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population of a country (energy level) remains constant with time after steady state is reached. </a:t>
            </a:r>
          </a:p>
        </p:txBody>
      </p:sp>
      <p:sp>
        <p:nvSpPr>
          <p:cNvPr id="67" name="Text Box 19">
            <a:extLst>
              <a:ext uri="{FF2B5EF4-FFF2-40B4-BE49-F238E27FC236}">
                <a16:creationId xmlns:a16="http://schemas.microsoft.com/office/drawing/2014/main" id="{48EAE6FD-FA5C-46AC-8D0C-4CA3DF854E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4300" y="5562600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One can use the requirement that net flux at steady state be zero  to calculate steady state population of a country</a:t>
            </a:r>
          </a:p>
        </p:txBody>
      </p:sp>
      <p:sp>
        <p:nvSpPr>
          <p:cNvPr id="69" name="Rounded Rectangle 75">
            <a:extLst>
              <a:ext uri="{FF2B5EF4-FFF2-40B4-BE49-F238E27FC236}">
                <a16:creationId xmlns:a16="http://schemas.microsoft.com/office/drawing/2014/main" id="{61C2C1C2-3B90-479D-876F-02E693DF557F}"/>
              </a:ext>
            </a:extLst>
          </p:cNvPr>
          <p:cNvSpPr/>
          <p:nvPr/>
        </p:nvSpPr>
        <p:spPr>
          <a:xfrm rot="5713491">
            <a:off x="1733733" y="2991358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0" name="Rounded Rectangle 75">
            <a:extLst>
              <a:ext uri="{FF2B5EF4-FFF2-40B4-BE49-F238E27FC236}">
                <a16:creationId xmlns:a16="http://schemas.microsoft.com/office/drawing/2014/main" id="{C49A8B61-AEE3-4957-9F19-AF495F882235}"/>
              </a:ext>
            </a:extLst>
          </p:cNvPr>
          <p:cNvSpPr/>
          <p:nvPr/>
        </p:nvSpPr>
        <p:spPr>
          <a:xfrm rot="2915239">
            <a:off x="1746025" y="3875769"/>
            <a:ext cx="710197" cy="407191"/>
          </a:xfrm>
          <a:custGeom>
            <a:avLst/>
            <a:gdLst>
              <a:gd name="csX0" fmla="*/ 0 w 710197"/>
              <a:gd name="csY0" fmla="*/ 67867 h 407191"/>
              <a:gd name="csX1" fmla="*/ 67867 w 710197"/>
              <a:gd name="csY1" fmla="*/ 0 h 407191"/>
              <a:gd name="csX2" fmla="*/ 642330 w 710197"/>
              <a:gd name="csY2" fmla="*/ 0 h 407191"/>
              <a:gd name="csX3" fmla="*/ 710197 w 710197"/>
              <a:gd name="csY3" fmla="*/ 67867 h 407191"/>
              <a:gd name="csX4" fmla="*/ 710197 w 710197"/>
              <a:gd name="csY4" fmla="*/ 339324 h 407191"/>
              <a:gd name="csX5" fmla="*/ 642330 w 710197"/>
              <a:gd name="csY5" fmla="*/ 407191 h 407191"/>
              <a:gd name="csX6" fmla="*/ 67867 w 710197"/>
              <a:gd name="csY6" fmla="*/ 407191 h 407191"/>
              <a:gd name="csX7" fmla="*/ 0 w 710197"/>
              <a:gd name="csY7" fmla="*/ 339324 h 407191"/>
              <a:gd name="csX8" fmla="*/ 0 w 710197"/>
              <a:gd name="csY8" fmla="*/ 67867 h 407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07191" extrusionOk="0">
                <a:moveTo>
                  <a:pt x="0" y="67867"/>
                </a:moveTo>
                <a:cubicBezTo>
                  <a:pt x="-8519" y="25130"/>
                  <a:pt x="21725" y="3250"/>
                  <a:pt x="67867" y="0"/>
                </a:cubicBezTo>
                <a:cubicBezTo>
                  <a:pt x="276920" y="-21314"/>
                  <a:pt x="424754" y="35315"/>
                  <a:pt x="642330" y="0"/>
                </a:cubicBezTo>
                <a:cubicBezTo>
                  <a:pt x="677683" y="-1620"/>
                  <a:pt x="706953" y="37044"/>
                  <a:pt x="710197" y="67867"/>
                </a:cubicBezTo>
                <a:cubicBezTo>
                  <a:pt x="716785" y="199913"/>
                  <a:pt x="689144" y="261938"/>
                  <a:pt x="710197" y="339324"/>
                </a:cubicBezTo>
                <a:cubicBezTo>
                  <a:pt x="710957" y="375243"/>
                  <a:pt x="677165" y="406786"/>
                  <a:pt x="642330" y="407191"/>
                </a:cubicBezTo>
                <a:cubicBezTo>
                  <a:pt x="438304" y="455043"/>
                  <a:pt x="302286" y="398232"/>
                  <a:pt x="67867" y="407191"/>
                </a:cubicBezTo>
                <a:cubicBezTo>
                  <a:pt x="28261" y="410705"/>
                  <a:pt x="-1173" y="375445"/>
                  <a:pt x="0" y="339324"/>
                </a:cubicBezTo>
                <a:cubicBezTo>
                  <a:pt x="-28032" y="255621"/>
                  <a:pt x="19372" y="188907"/>
                  <a:pt x="0" y="67867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Rounded Rectangle 75">
            <a:extLst>
              <a:ext uri="{FF2B5EF4-FFF2-40B4-BE49-F238E27FC236}">
                <a16:creationId xmlns:a16="http://schemas.microsoft.com/office/drawing/2014/main" id="{D66FE3E9-F111-446B-A48A-792D69F27301}"/>
              </a:ext>
            </a:extLst>
          </p:cNvPr>
          <p:cNvSpPr/>
          <p:nvPr/>
        </p:nvSpPr>
        <p:spPr>
          <a:xfrm rot="742474">
            <a:off x="2437527" y="4318396"/>
            <a:ext cx="710197" cy="498528"/>
          </a:xfrm>
          <a:custGeom>
            <a:avLst/>
            <a:gdLst>
              <a:gd name="csX0" fmla="*/ 0 w 710197"/>
              <a:gd name="csY0" fmla="*/ 83090 h 498528"/>
              <a:gd name="csX1" fmla="*/ 83090 w 710197"/>
              <a:gd name="csY1" fmla="*/ 0 h 498528"/>
              <a:gd name="csX2" fmla="*/ 627107 w 710197"/>
              <a:gd name="csY2" fmla="*/ 0 h 498528"/>
              <a:gd name="csX3" fmla="*/ 710197 w 710197"/>
              <a:gd name="csY3" fmla="*/ 83090 h 498528"/>
              <a:gd name="csX4" fmla="*/ 710197 w 710197"/>
              <a:gd name="csY4" fmla="*/ 415438 h 498528"/>
              <a:gd name="csX5" fmla="*/ 627107 w 710197"/>
              <a:gd name="csY5" fmla="*/ 498528 h 498528"/>
              <a:gd name="csX6" fmla="*/ 83090 w 710197"/>
              <a:gd name="csY6" fmla="*/ 498528 h 498528"/>
              <a:gd name="csX7" fmla="*/ 0 w 710197"/>
              <a:gd name="csY7" fmla="*/ 415438 h 498528"/>
              <a:gd name="csX8" fmla="*/ 0 w 710197"/>
              <a:gd name="csY8" fmla="*/ 83090 h 49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98528" extrusionOk="0">
                <a:moveTo>
                  <a:pt x="0" y="83090"/>
                </a:moveTo>
                <a:cubicBezTo>
                  <a:pt x="-5107" y="34051"/>
                  <a:pt x="25353" y="4447"/>
                  <a:pt x="83090" y="0"/>
                </a:cubicBezTo>
                <a:cubicBezTo>
                  <a:pt x="207861" y="-45442"/>
                  <a:pt x="372331" y="58448"/>
                  <a:pt x="627107" y="0"/>
                </a:cubicBezTo>
                <a:cubicBezTo>
                  <a:pt x="670747" y="-1711"/>
                  <a:pt x="705658" y="46517"/>
                  <a:pt x="710197" y="83090"/>
                </a:cubicBezTo>
                <a:cubicBezTo>
                  <a:pt x="744432" y="183511"/>
                  <a:pt x="678603" y="296725"/>
                  <a:pt x="710197" y="415438"/>
                </a:cubicBezTo>
                <a:cubicBezTo>
                  <a:pt x="712653" y="456272"/>
                  <a:pt x="660988" y="496689"/>
                  <a:pt x="627107" y="498528"/>
                </a:cubicBezTo>
                <a:cubicBezTo>
                  <a:pt x="399622" y="538572"/>
                  <a:pt x="287858" y="481679"/>
                  <a:pt x="83090" y="498528"/>
                </a:cubicBezTo>
                <a:cubicBezTo>
                  <a:pt x="35372" y="501554"/>
                  <a:pt x="-7195" y="452982"/>
                  <a:pt x="0" y="415438"/>
                </a:cubicBezTo>
                <a:cubicBezTo>
                  <a:pt x="-17541" y="282630"/>
                  <a:pt x="10891" y="218108"/>
                  <a:pt x="0" y="8309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42F48E5-10A9-45F9-AE0F-A8E65BC690FF}"/>
              </a:ext>
            </a:extLst>
          </p:cNvPr>
          <p:cNvSpPr/>
          <p:nvPr/>
        </p:nvSpPr>
        <p:spPr>
          <a:xfrm>
            <a:off x="0" y="785700"/>
            <a:ext cx="4089988" cy="6072300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72" name="Rounded Rectangle 75">
            <a:extLst>
              <a:ext uri="{FF2B5EF4-FFF2-40B4-BE49-F238E27FC236}">
                <a16:creationId xmlns:a16="http://schemas.microsoft.com/office/drawing/2014/main" id="{1A32F912-F8D4-443C-8773-E1A77A903E26}"/>
              </a:ext>
            </a:extLst>
          </p:cNvPr>
          <p:cNvSpPr/>
          <p:nvPr/>
        </p:nvSpPr>
        <p:spPr>
          <a:xfrm>
            <a:off x="4065450" y="2590800"/>
            <a:ext cx="3317572" cy="3733800"/>
          </a:xfrm>
          <a:custGeom>
            <a:avLst/>
            <a:gdLst>
              <a:gd name="csX0" fmla="*/ 0 w 3317572"/>
              <a:gd name="csY0" fmla="*/ 552940 h 3733800"/>
              <a:gd name="csX1" fmla="*/ 552940 w 3317572"/>
              <a:gd name="csY1" fmla="*/ 0 h 3733800"/>
              <a:gd name="csX2" fmla="*/ 1150097 w 3317572"/>
              <a:gd name="csY2" fmla="*/ 0 h 3733800"/>
              <a:gd name="csX3" fmla="*/ 1680903 w 3317572"/>
              <a:gd name="csY3" fmla="*/ 0 h 3733800"/>
              <a:gd name="csX4" fmla="*/ 2189592 w 3317572"/>
              <a:gd name="csY4" fmla="*/ 0 h 3733800"/>
              <a:gd name="csX5" fmla="*/ 2764632 w 3317572"/>
              <a:gd name="csY5" fmla="*/ 0 h 3733800"/>
              <a:gd name="csX6" fmla="*/ 3317572 w 3317572"/>
              <a:gd name="csY6" fmla="*/ 552940 h 3733800"/>
              <a:gd name="csX7" fmla="*/ 3317572 w 3317572"/>
              <a:gd name="csY7" fmla="*/ 1078524 h 3733800"/>
              <a:gd name="csX8" fmla="*/ 3317572 w 3317572"/>
              <a:gd name="csY8" fmla="*/ 1656666 h 3733800"/>
              <a:gd name="csX9" fmla="*/ 3317572 w 3317572"/>
              <a:gd name="csY9" fmla="*/ 2103413 h 3733800"/>
              <a:gd name="csX10" fmla="*/ 3317572 w 3317572"/>
              <a:gd name="csY10" fmla="*/ 2628997 h 3733800"/>
              <a:gd name="csX11" fmla="*/ 3317572 w 3317572"/>
              <a:gd name="csY11" fmla="*/ 3180860 h 3733800"/>
              <a:gd name="csX12" fmla="*/ 2764632 w 3317572"/>
              <a:gd name="csY12" fmla="*/ 3733800 h 3733800"/>
              <a:gd name="csX13" fmla="*/ 2211709 w 3317572"/>
              <a:gd name="csY13" fmla="*/ 3733800 h 3733800"/>
              <a:gd name="csX14" fmla="*/ 1703020 w 3317572"/>
              <a:gd name="csY14" fmla="*/ 3733800 h 3733800"/>
              <a:gd name="csX15" fmla="*/ 1150097 w 3317572"/>
              <a:gd name="csY15" fmla="*/ 3733800 h 3733800"/>
              <a:gd name="csX16" fmla="*/ 552940 w 3317572"/>
              <a:gd name="csY16" fmla="*/ 3733800 h 3733800"/>
              <a:gd name="csX17" fmla="*/ 0 w 3317572"/>
              <a:gd name="csY17" fmla="*/ 3180860 h 3733800"/>
              <a:gd name="csX18" fmla="*/ 0 w 3317572"/>
              <a:gd name="csY18" fmla="*/ 2734114 h 3733800"/>
              <a:gd name="csX19" fmla="*/ 0 w 3317572"/>
              <a:gd name="csY19" fmla="*/ 2155971 h 3733800"/>
              <a:gd name="csX20" fmla="*/ 0 w 3317572"/>
              <a:gd name="csY20" fmla="*/ 1630387 h 3733800"/>
              <a:gd name="csX21" fmla="*/ 0 w 3317572"/>
              <a:gd name="csY21" fmla="*/ 1157362 h 3733800"/>
              <a:gd name="csX22" fmla="*/ 0 w 3317572"/>
              <a:gd name="csY22" fmla="*/ 552940 h 3733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317572" h="3733800" extrusionOk="0">
                <a:moveTo>
                  <a:pt x="0" y="552940"/>
                </a:moveTo>
                <a:cubicBezTo>
                  <a:pt x="-48341" y="217742"/>
                  <a:pt x="223823" y="8909"/>
                  <a:pt x="552940" y="0"/>
                </a:cubicBezTo>
                <a:cubicBezTo>
                  <a:pt x="694540" y="-65181"/>
                  <a:pt x="955237" y="45592"/>
                  <a:pt x="1150097" y="0"/>
                </a:cubicBezTo>
                <a:cubicBezTo>
                  <a:pt x="1344957" y="-45592"/>
                  <a:pt x="1478668" y="29930"/>
                  <a:pt x="1680903" y="0"/>
                </a:cubicBezTo>
                <a:cubicBezTo>
                  <a:pt x="1883138" y="-29930"/>
                  <a:pt x="1942521" y="16712"/>
                  <a:pt x="2189592" y="0"/>
                </a:cubicBezTo>
                <a:cubicBezTo>
                  <a:pt x="2436663" y="-16712"/>
                  <a:pt x="2549399" y="65190"/>
                  <a:pt x="2764632" y="0"/>
                </a:cubicBezTo>
                <a:cubicBezTo>
                  <a:pt x="3100224" y="-62176"/>
                  <a:pt x="3297462" y="244480"/>
                  <a:pt x="3317572" y="552940"/>
                </a:cubicBezTo>
                <a:cubicBezTo>
                  <a:pt x="3374468" y="732481"/>
                  <a:pt x="3277880" y="882380"/>
                  <a:pt x="3317572" y="1078524"/>
                </a:cubicBezTo>
                <a:cubicBezTo>
                  <a:pt x="3357264" y="1274668"/>
                  <a:pt x="3315839" y="1522482"/>
                  <a:pt x="3317572" y="1656666"/>
                </a:cubicBezTo>
                <a:cubicBezTo>
                  <a:pt x="3319305" y="1790850"/>
                  <a:pt x="3305202" y="1899422"/>
                  <a:pt x="3317572" y="2103413"/>
                </a:cubicBezTo>
                <a:cubicBezTo>
                  <a:pt x="3329942" y="2307404"/>
                  <a:pt x="3258677" y="2469006"/>
                  <a:pt x="3317572" y="2628997"/>
                </a:cubicBezTo>
                <a:cubicBezTo>
                  <a:pt x="3376467" y="2788988"/>
                  <a:pt x="3262167" y="3019983"/>
                  <a:pt x="3317572" y="3180860"/>
                </a:cubicBezTo>
                <a:cubicBezTo>
                  <a:pt x="3375058" y="3429435"/>
                  <a:pt x="3146840" y="3684260"/>
                  <a:pt x="2764632" y="3733800"/>
                </a:cubicBezTo>
                <a:cubicBezTo>
                  <a:pt x="2579459" y="3786099"/>
                  <a:pt x="2454241" y="3722620"/>
                  <a:pt x="2211709" y="3733800"/>
                </a:cubicBezTo>
                <a:cubicBezTo>
                  <a:pt x="1969177" y="3744980"/>
                  <a:pt x="1952373" y="3678740"/>
                  <a:pt x="1703020" y="3733800"/>
                </a:cubicBezTo>
                <a:cubicBezTo>
                  <a:pt x="1453667" y="3788860"/>
                  <a:pt x="1309295" y="3667661"/>
                  <a:pt x="1150097" y="3733800"/>
                </a:cubicBezTo>
                <a:cubicBezTo>
                  <a:pt x="990899" y="3799939"/>
                  <a:pt x="804148" y="3728582"/>
                  <a:pt x="552940" y="3733800"/>
                </a:cubicBezTo>
                <a:cubicBezTo>
                  <a:pt x="218800" y="3647285"/>
                  <a:pt x="28809" y="3480387"/>
                  <a:pt x="0" y="3180860"/>
                </a:cubicBezTo>
                <a:cubicBezTo>
                  <a:pt x="-22132" y="3058357"/>
                  <a:pt x="40368" y="2902600"/>
                  <a:pt x="0" y="2734114"/>
                </a:cubicBezTo>
                <a:cubicBezTo>
                  <a:pt x="-40368" y="2565628"/>
                  <a:pt x="13062" y="2314120"/>
                  <a:pt x="0" y="2155971"/>
                </a:cubicBezTo>
                <a:cubicBezTo>
                  <a:pt x="-13062" y="1997822"/>
                  <a:pt x="18631" y="1882550"/>
                  <a:pt x="0" y="1630387"/>
                </a:cubicBezTo>
                <a:cubicBezTo>
                  <a:pt x="-18631" y="1378224"/>
                  <a:pt x="2280" y="1321385"/>
                  <a:pt x="0" y="1157362"/>
                </a:cubicBezTo>
                <a:cubicBezTo>
                  <a:pt x="-2280" y="993340"/>
                  <a:pt x="31637" y="807533"/>
                  <a:pt x="0" y="55294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3F88DF9B-57A3-4435-A6D0-3DA487B57638}"/>
              </a:ext>
            </a:extLst>
          </p:cNvPr>
          <p:cNvSpPr/>
          <p:nvPr/>
        </p:nvSpPr>
        <p:spPr>
          <a:xfrm>
            <a:off x="4419842" y="2722421"/>
            <a:ext cx="1218958" cy="114790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Oval 72">
            <a:extLst>
              <a:ext uri="{FF2B5EF4-FFF2-40B4-BE49-F238E27FC236}">
                <a16:creationId xmlns:a16="http://schemas.microsoft.com/office/drawing/2014/main" id="{BD04B775-98B0-43DC-AFF0-DA36C61246B0}"/>
              </a:ext>
            </a:extLst>
          </p:cNvPr>
          <p:cNvSpPr/>
          <p:nvPr/>
        </p:nvSpPr>
        <p:spPr>
          <a:xfrm>
            <a:off x="4552950" y="4162636"/>
            <a:ext cx="1214337" cy="132376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B392F6C1-507F-41A1-9169-8575A78A29E0}"/>
              </a:ext>
            </a:extLst>
          </p:cNvPr>
          <p:cNvSpPr/>
          <p:nvPr/>
        </p:nvSpPr>
        <p:spPr>
          <a:xfrm>
            <a:off x="5806383" y="5129657"/>
            <a:ext cx="1214337" cy="111312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AE21C82E-8281-425B-9B03-744EDBBC4F2F}"/>
              </a:ext>
            </a:extLst>
          </p:cNvPr>
          <p:cNvSpPr/>
          <p:nvPr/>
        </p:nvSpPr>
        <p:spPr>
          <a:xfrm>
            <a:off x="6233114" y="2907010"/>
            <a:ext cx="1194116" cy="121340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5654880" y="2868840"/>
              <a:ext cx="1458360" cy="21448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646240" y="2859120"/>
                <a:ext cx="1477440" cy="21650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9852390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Transient Response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11</a:t>
            </a:fld>
            <a:endParaRPr lang="en-US"/>
          </a:p>
          <a:p>
            <a:endParaRPr lang="en-US" dirty="0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9AAD3CC2-7030-4B28-971E-5AC56D178332}"/>
              </a:ext>
            </a:extLst>
          </p:cNvPr>
          <p:cNvSpPr/>
          <p:nvPr/>
        </p:nvSpPr>
        <p:spPr>
          <a:xfrm>
            <a:off x="4267200" y="-7626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Equilibrium is a very active place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E6929436-3728-4356-A06C-28C4482ED273}"/>
              </a:ext>
            </a:extLst>
          </p:cNvPr>
          <p:cNvSpPr/>
          <p:nvPr/>
        </p:nvSpPr>
        <p:spPr>
          <a:xfrm>
            <a:off x="4267200" y="-457862"/>
            <a:ext cx="714897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Fermi-Dirac distribution demands exploration of allowed states</a:t>
            </a: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48168D5E-4277-4DE2-8A92-83548FD1D172}"/>
              </a:ext>
            </a:extLst>
          </p:cNvPr>
          <p:cNvSpPr/>
          <p:nvPr/>
        </p:nvSpPr>
        <p:spPr>
          <a:xfrm>
            <a:off x="0" y="806413"/>
            <a:ext cx="47347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b="1" dirty="0"/>
              <a:t>In equilibrium each process is balanced by its counter process </a:t>
            </a:r>
            <a:br>
              <a:rPr lang="en-US" sz="1800" b="1" dirty="0"/>
            </a:br>
            <a:r>
              <a:rPr lang="en-US" sz="1800" b="1" dirty="0"/>
              <a:t>=&gt; Detailed Balance</a:t>
            </a:r>
          </a:p>
          <a:p>
            <a:r>
              <a:rPr lang="en-US" sz="1800" dirty="0"/>
              <a:t>=&gt; Externally it looks as if nothing is happening for each site.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BA16728F-1827-4E4A-B5EF-7E66E0506E1E}"/>
              </a:ext>
            </a:extLst>
          </p:cNvPr>
          <p:cNvSpPr/>
          <p:nvPr/>
        </p:nvSpPr>
        <p:spPr>
          <a:xfrm>
            <a:off x="7077122" y="1071266"/>
            <a:ext cx="388060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>
                <a:solidFill>
                  <a:schemeClr val="bg1"/>
                </a:solidFill>
              </a:rPr>
              <a:t>This is different from </a:t>
            </a:r>
            <a:r>
              <a:rPr lang="en-US" sz="1800" dirty="0"/>
              <a:t>steady state</a:t>
            </a:r>
            <a:r>
              <a:rPr lang="en-US" sz="1800" dirty="0">
                <a:solidFill>
                  <a:schemeClr val="bg1"/>
                </a:solidFill>
              </a:rPr>
              <a:t>!!!</a:t>
            </a:r>
          </a:p>
        </p:txBody>
      </p:sp>
      <p:sp>
        <p:nvSpPr>
          <p:cNvPr id="22" name="Oval 3">
            <a:extLst>
              <a:ext uri="{FF2B5EF4-FFF2-40B4-BE49-F238E27FC236}">
                <a16:creationId xmlns:a16="http://schemas.microsoft.com/office/drawing/2014/main" id="{0C79543D-AB2E-417F-AA5F-BB2DCA5EF9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6826" y="2754611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Mexico</a:t>
            </a:r>
          </a:p>
        </p:txBody>
      </p:sp>
      <p:sp>
        <p:nvSpPr>
          <p:cNvPr id="23" name="Oval 4">
            <a:extLst>
              <a:ext uri="{FF2B5EF4-FFF2-40B4-BE49-F238E27FC236}">
                <a16:creationId xmlns:a16="http://schemas.microsoft.com/office/drawing/2014/main" id="{65127097-09A0-4A73-8D18-BB6C5CDB96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6306" y="4288135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China</a:t>
            </a:r>
          </a:p>
        </p:txBody>
      </p:sp>
      <p:sp>
        <p:nvSpPr>
          <p:cNvPr id="24" name="Oval 5">
            <a:extLst>
              <a:ext uri="{FF2B5EF4-FFF2-40B4-BE49-F238E27FC236}">
                <a16:creationId xmlns:a16="http://schemas.microsoft.com/office/drawing/2014/main" id="{484B94C2-9877-4F86-B07A-5411FA4A800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67476" y="5193010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India</a:t>
            </a:r>
          </a:p>
        </p:txBody>
      </p:sp>
      <p:sp>
        <p:nvSpPr>
          <p:cNvPr id="26" name="Oval 6">
            <a:extLst>
              <a:ext uri="{FF2B5EF4-FFF2-40B4-BE49-F238E27FC236}">
                <a16:creationId xmlns:a16="http://schemas.microsoft.com/office/drawing/2014/main" id="{94E0DA24-E5FE-44B7-AED5-A67710287D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7052" y="2907010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 dirty="0">
                <a:latin typeface="+mn-lt"/>
              </a:rPr>
              <a:t>USA</a:t>
            </a:r>
          </a:p>
        </p:txBody>
      </p:sp>
      <p:sp>
        <p:nvSpPr>
          <p:cNvPr id="27" name="Line 7">
            <a:extLst>
              <a:ext uri="{FF2B5EF4-FFF2-40B4-BE49-F238E27FC236}">
                <a16:creationId xmlns:a16="http://schemas.microsoft.com/office/drawing/2014/main" id="{E21078A1-1AFB-4AFE-AE0C-F6608E2198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515026" y="35928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28" name="Text Box 8">
            <a:extLst>
              <a:ext uri="{FF2B5EF4-FFF2-40B4-BE49-F238E27FC236}">
                <a16:creationId xmlns:a16="http://schemas.microsoft.com/office/drawing/2014/main" id="{F781B356-B6B5-4F71-9CAB-3468CA7D7C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6014" y="3821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29" name="Line 9">
            <a:extLst>
              <a:ext uri="{FF2B5EF4-FFF2-40B4-BE49-F238E27FC236}">
                <a16:creationId xmlns:a16="http://schemas.microsoft.com/office/drawing/2014/main" id="{BB05900A-B457-4D78-BDA2-B4495AD6ADD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667426" y="3745210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0" name="Text Box 10">
            <a:extLst>
              <a:ext uri="{FF2B5EF4-FFF2-40B4-BE49-F238E27FC236}">
                <a16:creationId xmlns:a16="http://schemas.microsoft.com/office/drawing/2014/main" id="{4CB31D41-9257-413F-B45B-6969C5D414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00814" y="3897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3</a:t>
            </a:r>
          </a:p>
        </p:txBody>
      </p:sp>
      <p:sp>
        <p:nvSpPr>
          <p:cNvPr id="31" name="Line 11">
            <a:extLst>
              <a:ext uri="{FF2B5EF4-FFF2-40B4-BE49-F238E27FC236}">
                <a16:creationId xmlns:a16="http://schemas.microsoft.com/office/drawing/2014/main" id="{A91DA4FC-973F-40B1-B848-F04C48AECA4A}"/>
              </a:ext>
            </a:extLst>
          </p:cNvPr>
          <p:cNvSpPr>
            <a:spLocks noChangeShapeType="1"/>
          </p:cNvSpPr>
          <p:nvPr/>
        </p:nvSpPr>
        <p:spPr bwMode="auto">
          <a:xfrm>
            <a:off x="1515026" y="2983210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2" name="Text Box 12">
            <a:extLst>
              <a:ext uri="{FF2B5EF4-FFF2-40B4-BE49-F238E27FC236}">
                <a16:creationId xmlns:a16="http://schemas.microsoft.com/office/drawing/2014/main" id="{89BD57EB-5242-4AD7-B928-2B01F540EB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48414" y="2814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3" name="Line 13">
            <a:extLst>
              <a:ext uri="{FF2B5EF4-FFF2-40B4-BE49-F238E27FC236}">
                <a16:creationId xmlns:a16="http://schemas.microsoft.com/office/drawing/2014/main" id="{1AE648CA-A293-48A7-B19A-BE009A4957BC}"/>
              </a:ext>
            </a:extLst>
          </p:cNvPr>
          <p:cNvSpPr>
            <a:spLocks noChangeShapeType="1"/>
          </p:cNvSpPr>
          <p:nvPr/>
        </p:nvSpPr>
        <p:spPr bwMode="auto">
          <a:xfrm>
            <a:off x="1591226" y="3288010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4" name="Text Box 14">
            <a:extLst>
              <a:ext uri="{FF2B5EF4-FFF2-40B4-BE49-F238E27FC236}">
                <a16:creationId xmlns:a16="http://schemas.microsoft.com/office/drawing/2014/main" id="{C09686D3-F16B-4A2C-A9F5-0B471D689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96026" y="31356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2</a:t>
            </a:r>
          </a:p>
        </p:txBody>
      </p:sp>
      <p:sp>
        <p:nvSpPr>
          <p:cNvPr id="35" name="Line 15">
            <a:extLst>
              <a:ext uri="{FF2B5EF4-FFF2-40B4-BE49-F238E27FC236}">
                <a16:creationId xmlns:a16="http://schemas.microsoft.com/office/drawing/2014/main" id="{58B88E1D-48AC-4E6E-8A9B-CE8A77135F7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7342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6" name="Text Box 16">
            <a:extLst>
              <a:ext uri="{FF2B5EF4-FFF2-40B4-BE49-F238E27FC236}">
                <a16:creationId xmlns:a16="http://schemas.microsoft.com/office/drawing/2014/main" id="{34D55E1C-9C44-4827-9469-6A6427203C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58026" y="45072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37" name="Line 17">
            <a:extLst>
              <a:ext uri="{FF2B5EF4-FFF2-40B4-BE49-F238E27FC236}">
                <a16:creationId xmlns:a16="http://schemas.microsoft.com/office/drawing/2014/main" id="{D87D79F3-76F9-461C-B84D-8A537FF5100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581826" y="3897610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 sz="2000">
              <a:latin typeface="+mn-lt"/>
            </a:endParaRPr>
          </a:p>
        </p:txBody>
      </p:sp>
      <p:sp>
        <p:nvSpPr>
          <p:cNvPr id="38" name="Text Box 18">
            <a:extLst>
              <a:ext uri="{FF2B5EF4-FFF2-40B4-BE49-F238E27FC236}">
                <a16:creationId xmlns:a16="http://schemas.microsoft.com/office/drawing/2014/main" id="{CF3D5149-DE79-4EE7-95F3-3BB6DB4E69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8014" y="420241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sz="2000">
                <a:latin typeface="+mn-lt"/>
              </a:rPr>
              <a:t>4</a:t>
            </a:r>
          </a:p>
        </p:txBody>
      </p:sp>
      <p:sp>
        <p:nvSpPr>
          <p:cNvPr id="40" name="Text Box 20">
            <a:extLst>
              <a:ext uri="{FF2B5EF4-FFF2-40B4-BE49-F238E27FC236}">
                <a16:creationId xmlns:a16="http://schemas.microsoft.com/office/drawing/2014/main" id="{1A66B0D8-A579-4669-9A10-A16CB79C4E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6073914"/>
            <a:ext cx="4020652" cy="707886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latin typeface="+mn-lt"/>
              </a:rPr>
              <a:t>9 in &amp;  9 out from USA </a:t>
            </a:r>
          </a:p>
          <a:p>
            <a:pPr algn="ctr" eaLnBrk="1" hangingPunct="1"/>
            <a:r>
              <a:rPr lang="en-US" sz="2000" dirty="0">
                <a:latin typeface="+mn-lt"/>
              </a:rPr>
              <a:t>All numbers are people/unit time.</a:t>
            </a:r>
          </a:p>
        </p:txBody>
      </p:sp>
      <p:sp>
        <p:nvSpPr>
          <p:cNvPr id="41" name="Rounded Rectangle 75">
            <a:extLst>
              <a:ext uri="{FF2B5EF4-FFF2-40B4-BE49-F238E27FC236}">
                <a16:creationId xmlns:a16="http://schemas.microsoft.com/office/drawing/2014/main" id="{2F445D87-E2E0-491A-B5CD-2F405A980874}"/>
              </a:ext>
            </a:extLst>
          </p:cNvPr>
          <p:cNvSpPr/>
          <p:nvPr/>
        </p:nvSpPr>
        <p:spPr>
          <a:xfrm>
            <a:off x="8829722" y="1087986"/>
            <a:ext cx="2105146" cy="382489"/>
          </a:xfrm>
          <a:custGeom>
            <a:avLst/>
            <a:gdLst>
              <a:gd name="csX0" fmla="*/ 0 w 2105146"/>
              <a:gd name="csY0" fmla="*/ 63749 h 382489"/>
              <a:gd name="csX1" fmla="*/ 63749 w 2105146"/>
              <a:gd name="csY1" fmla="*/ 0 h 382489"/>
              <a:gd name="csX2" fmla="*/ 597714 w 2105146"/>
              <a:gd name="csY2" fmla="*/ 0 h 382489"/>
              <a:gd name="csX3" fmla="*/ 1072349 w 2105146"/>
              <a:gd name="csY3" fmla="*/ 0 h 382489"/>
              <a:gd name="csX4" fmla="*/ 1527209 w 2105146"/>
              <a:gd name="csY4" fmla="*/ 0 h 382489"/>
              <a:gd name="csX5" fmla="*/ 2041397 w 2105146"/>
              <a:gd name="csY5" fmla="*/ 0 h 382489"/>
              <a:gd name="csX6" fmla="*/ 2105146 w 2105146"/>
              <a:gd name="csY6" fmla="*/ 63749 h 382489"/>
              <a:gd name="csX7" fmla="*/ 2105146 w 2105146"/>
              <a:gd name="csY7" fmla="*/ 318740 h 382489"/>
              <a:gd name="csX8" fmla="*/ 2041397 w 2105146"/>
              <a:gd name="csY8" fmla="*/ 382489 h 382489"/>
              <a:gd name="csX9" fmla="*/ 1586538 w 2105146"/>
              <a:gd name="csY9" fmla="*/ 382489 h 382489"/>
              <a:gd name="csX10" fmla="*/ 1092126 w 2105146"/>
              <a:gd name="csY10" fmla="*/ 382489 h 382489"/>
              <a:gd name="csX11" fmla="*/ 617490 w 2105146"/>
              <a:gd name="csY11" fmla="*/ 382489 h 382489"/>
              <a:gd name="csX12" fmla="*/ 63749 w 2105146"/>
              <a:gd name="csY12" fmla="*/ 382489 h 382489"/>
              <a:gd name="csX13" fmla="*/ 0 w 2105146"/>
              <a:gd name="csY13" fmla="*/ 318740 h 382489"/>
              <a:gd name="csX14" fmla="*/ 0 w 2105146"/>
              <a:gd name="csY14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05146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22755" y="-43046"/>
                  <a:pt x="379920" y="16848"/>
                  <a:pt x="597714" y="0"/>
                </a:cubicBezTo>
                <a:cubicBezTo>
                  <a:pt x="815508" y="-16848"/>
                  <a:pt x="897310" y="49316"/>
                  <a:pt x="1072349" y="0"/>
                </a:cubicBezTo>
                <a:cubicBezTo>
                  <a:pt x="1247389" y="-49316"/>
                  <a:pt x="1345790" y="51099"/>
                  <a:pt x="1527209" y="0"/>
                </a:cubicBezTo>
                <a:cubicBezTo>
                  <a:pt x="1708628" y="-51099"/>
                  <a:pt x="1859164" y="42571"/>
                  <a:pt x="2041397" y="0"/>
                </a:cubicBezTo>
                <a:cubicBezTo>
                  <a:pt x="2080298" y="-7600"/>
                  <a:pt x="2101448" y="27975"/>
                  <a:pt x="2105146" y="63749"/>
                </a:cubicBezTo>
                <a:cubicBezTo>
                  <a:pt x="2107537" y="185067"/>
                  <a:pt x="2090353" y="214803"/>
                  <a:pt x="2105146" y="318740"/>
                </a:cubicBezTo>
                <a:cubicBezTo>
                  <a:pt x="2100123" y="362257"/>
                  <a:pt x="2071477" y="376542"/>
                  <a:pt x="2041397" y="382489"/>
                </a:cubicBezTo>
                <a:cubicBezTo>
                  <a:pt x="1868606" y="421515"/>
                  <a:pt x="1757425" y="377167"/>
                  <a:pt x="1586538" y="382489"/>
                </a:cubicBezTo>
                <a:cubicBezTo>
                  <a:pt x="1415651" y="387811"/>
                  <a:pt x="1291858" y="381378"/>
                  <a:pt x="1092126" y="382489"/>
                </a:cubicBezTo>
                <a:cubicBezTo>
                  <a:pt x="892394" y="383600"/>
                  <a:pt x="850476" y="335985"/>
                  <a:pt x="617490" y="382489"/>
                </a:cubicBezTo>
                <a:cubicBezTo>
                  <a:pt x="384504" y="428993"/>
                  <a:pt x="323608" y="342122"/>
                  <a:pt x="63749" y="382489"/>
                </a:cubicBezTo>
                <a:cubicBezTo>
                  <a:pt x="33839" y="375912"/>
                  <a:pt x="-3820" y="352471"/>
                  <a:pt x="0" y="318740"/>
                </a:cubicBezTo>
                <a:cubicBezTo>
                  <a:pt x="-25755" y="224287"/>
                  <a:pt x="26479" y="156750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42" name="Oval 3">
            <a:extLst>
              <a:ext uri="{FF2B5EF4-FFF2-40B4-BE49-F238E27FC236}">
                <a16:creationId xmlns:a16="http://schemas.microsoft.com/office/drawing/2014/main" id="{EFF6D210-C472-4464-AA6A-F41B7F4C94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83158" y="2819400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Mexico</a:t>
            </a:r>
          </a:p>
        </p:txBody>
      </p:sp>
      <p:sp>
        <p:nvSpPr>
          <p:cNvPr id="43" name="Oval 4">
            <a:extLst>
              <a:ext uri="{FF2B5EF4-FFF2-40B4-BE49-F238E27FC236}">
                <a16:creationId xmlns:a16="http://schemas.microsoft.com/office/drawing/2014/main" id="{84CD524F-FE82-4ECB-ADA3-CF12FD30B6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835558" y="4343400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China</a:t>
            </a:r>
          </a:p>
        </p:txBody>
      </p:sp>
      <p:sp>
        <p:nvSpPr>
          <p:cNvPr id="44" name="Oval 5">
            <a:extLst>
              <a:ext uri="{FF2B5EF4-FFF2-40B4-BE49-F238E27FC236}">
                <a16:creationId xmlns:a16="http://schemas.microsoft.com/office/drawing/2014/main" id="{158875EC-3B23-400F-8850-19DDE8466C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073808" y="5257799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India</a:t>
            </a:r>
          </a:p>
        </p:txBody>
      </p:sp>
      <p:sp>
        <p:nvSpPr>
          <p:cNvPr id="45" name="Oval 6">
            <a:extLst>
              <a:ext uri="{FF2B5EF4-FFF2-40B4-BE49-F238E27FC236}">
                <a16:creationId xmlns:a16="http://schemas.microsoft.com/office/drawing/2014/main" id="{CD93D624-0305-487A-995E-6B0B157A2C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83384" y="2971799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800" dirty="0">
                <a:latin typeface="+mn-lt"/>
              </a:rPr>
              <a:t>USA</a:t>
            </a:r>
          </a:p>
        </p:txBody>
      </p:sp>
      <p:sp>
        <p:nvSpPr>
          <p:cNvPr id="46" name="Line 7">
            <a:extLst>
              <a:ext uri="{FF2B5EF4-FFF2-40B4-BE49-F238E27FC236}">
                <a16:creationId xmlns:a16="http://schemas.microsoft.com/office/drawing/2014/main" id="{A56CB4D3-9901-4CE9-9CD8-1D90EF30A5E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97558" y="35813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7" name="Text Box 8">
            <a:extLst>
              <a:ext uri="{FF2B5EF4-FFF2-40B4-BE49-F238E27FC236}">
                <a16:creationId xmlns:a16="http://schemas.microsoft.com/office/drawing/2014/main" id="{A5EF2F52-79DB-4CA2-9A70-95A47B3321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02346" y="3886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48" name="Line 9">
            <a:extLst>
              <a:ext uri="{FF2B5EF4-FFF2-40B4-BE49-F238E27FC236}">
                <a16:creationId xmlns:a16="http://schemas.microsoft.com/office/drawing/2014/main" id="{C4CBD5D0-6182-4EB9-A3C1-D3368D6F5D7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73758" y="3809999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49" name="Text Box 10">
            <a:extLst>
              <a:ext uri="{FF2B5EF4-FFF2-40B4-BE49-F238E27FC236}">
                <a16:creationId xmlns:a16="http://schemas.microsoft.com/office/drawing/2014/main" id="{A9736BC4-F1C1-4C6F-94CD-320EAF0ED8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107146" y="3962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6</a:t>
            </a:r>
          </a:p>
        </p:txBody>
      </p:sp>
      <p:sp>
        <p:nvSpPr>
          <p:cNvPr id="50" name="Line 11">
            <a:extLst>
              <a:ext uri="{FF2B5EF4-FFF2-40B4-BE49-F238E27FC236}">
                <a16:creationId xmlns:a16="http://schemas.microsoft.com/office/drawing/2014/main" id="{345A1010-A93D-4A2D-8F38-9F2C18E7BE99}"/>
              </a:ext>
            </a:extLst>
          </p:cNvPr>
          <p:cNvSpPr>
            <a:spLocks noChangeShapeType="1"/>
          </p:cNvSpPr>
          <p:nvPr/>
        </p:nvSpPr>
        <p:spPr bwMode="auto">
          <a:xfrm>
            <a:off x="9521358" y="3047999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1" name="Text Box 12">
            <a:extLst>
              <a:ext uri="{FF2B5EF4-FFF2-40B4-BE49-F238E27FC236}">
                <a16:creationId xmlns:a16="http://schemas.microsoft.com/office/drawing/2014/main" id="{5C213247-F170-46A8-8D82-D39DD0082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54746" y="28797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3</a:t>
            </a:r>
          </a:p>
        </p:txBody>
      </p:sp>
      <p:sp>
        <p:nvSpPr>
          <p:cNvPr id="52" name="Line 13">
            <a:extLst>
              <a:ext uri="{FF2B5EF4-FFF2-40B4-BE49-F238E27FC236}">
                <a16:creationId xmlns:a16="http://schemas.microsoft.com/office/drawing/2014/main" id="{CA7FFDAB-DD97-4C21-9435-89AF25572374}"/>
              </a:ext>
            </a:extLst>
          </p:cNvPr>
          <p:cNvSpPr>
            <a:spLocks noChangeShapeType="1"/>
          </p:cNvSpPr>
          <p:nvPr/>
        </p:nvSpPr>
        <p:spPr bwMode="auto">
          <a:xfrm>
            <a:off x="9597558" y="3352799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3" name="Text Box 14">
            <a:extLst>
              <a:ext uri="{FF2B5EF4-FFF2-40B4-BE49-F238E27FC236}">
                <a16:creationId xmlns:a16="http://schemas.microsoft.com/office/drawing/2014/main" id="{16D9993B-6E87-4CBD-B0B5-BDDC6EFC07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2358" y="32004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dirty="0">
                <a:latin typeface="+mn-lt"/>
              </a:rPr>
              <a:t>2</a:t>
            </a:r>
          </a:p>
        </p:txBody>
      </p:sp>
      <p:sp>
        <p:nvSpPr>
          <p:cNvPr id="54" name="Line 15">
            <a:extLst>
              <a:ext uri="{FF2B5EF4-FFF2-40B4-BE49-F238E27FC236}">
                <a16:creationId xmlns:a16="http://schemas.microsoft.com/office/drawing/2014/main" id="{9A86F7AF-2EDE-493E-9430-8B9ED6E7E9A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740558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5" name="Text Box 16">
            <a:extLst>
              <a:ext uri="{FF2B5EF4-FFF2-40B4-BE49-F238E27FC236}">
                <a16:creationId xmlns:a16="http://schemas.microsoft.com/office/drawing/2014/main" id="{1943EA04-945E-4F2B-82E6-A352D7B8E8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664358" y="45720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4</a:t>
            </a:r>
          </a:p>
        </p:txBody>
      </p:sp>
      <p:sp>
        <p:nvSpPr>
          <p:cNvPr id="56" name="Line 17">
            <a:extLst>
              <a:ext uri="{FF2B5EF4-FFF2-40B4-BE49-F238E27FC236}">
                <a16:creationId xmlns:a16="http://schemas.microsoft.com/office/drawing/2014/main" id="{0C6A977F-91BB-4D73-B99F-6D7921A2143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10588158" y="3962399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7" name="Text Box 18">
            <a:extLst>
              <a:ext uri="{FF2B5EF4-FFF2-40B4-BE49-F238E27FC236}">
                <a16:creationId xmlns:a16="http://schemas.microsoft.com/office/drawing/2014/main" id="{20027A5E-31A1-43F4-AF5A-574C45E809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564346" y="4267200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5</a:t>
            </a:r>
          </a:p>
        </p:txBody>
      </p:sp>
      <p:sp>
        <p:nvSpPr>
          <p:cNvPr id="58" name="Freeform 21">
            <a:extLst>
              <a:ext uri="{FF2B5EF4-FFF2-40B4-BE49-F238E27FC236}">
                <a16:creationId xmlns:a16="http://schemas.microsoft.com/office/drawing/2014/main" id="{747F0C1D-ADC1-4C10-8D3C-BE1237F974DA}"/>
              </a:ext>
            </a:extLst>
          </p:cNvPr>
          <p:cNvSpPr>
            <a:spLocks/>
          </p:cNvSpPr>
          <p:nvPr/>
        </p:nvSpPr>
        <p:spPr bwMode="auto">
          <a:xfrm>
            <a:off x="9064158" y="5257799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59" name="Text Box 22">
            <a:extLst>
              <a:ext uri="{FF2B5EF4-FFF2-40B4-BE49-F238E27FC236}">
                <a16:creationId xmlns:a16="http://schemas.microsoft.com/office/drawing/2014/main" id="{7E055D49-B3E8-4672-93D4-EFAE4D353B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16546" y="5622925"/>
            <a:ext cx="356188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+mn-lt"/>
              </a:rPr>
              <a:t>1</a:t>
            </a:r>
          </a:p>
        </p:txBody>
      </p:sp>
      <p:sp>
        <p:nvSpPr>
          <p:cNvPr id="60" name="Freeform 23">
            <a:extLst>
              <a:ext uri="{FF2B5EF4-FFF2-40B4-BE49-F238E27FC236}">
                <a16:creationId xmlns:a16="http://schemas.microsoft.com/office/drawing/2014/main" id="{C7B18A4B-E39B-4E04-BCF0-4A3E85105206}"/>
              </a:ext>
            </a:extLst>
          </p:cNvPr>
          <p:cNvSpPr>
            <a:spLocks/>
          </p:cNvSpPr>
          <p:nvPr/>
        </p:nvSpPr>
        <p:spPr bwMode="auto">
          <a:xfrm>
            <a:off x="8594258" y="3505199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5715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endParaRPr lang="en-US">
              <a:latin typeface="+mn-lt"/>
            </a:endParaRPr>
          </a:p>
        </p:txBody>
      </p:sp>
      <p:sp>
        <p:nvSpPr>
          <p:cNvPr id="61" name="Text Box 24">
            <a:extLst>
              <a:ext uri="{FF2B5EF4-FFF2-40B4-BE49-F238E27FC236}">
                <a16:creationId xmlns:a16="http://schemas.microsoft.com/office/drawing/2014/main" id="{974ED9A8-91D7-4387-91DC-721BE100F2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73608" y="3870325"/>
            <a:ext cx="306494" cy="4616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>
                <a:latin typeface="Maiandra GD" pitchFamily="34" charset="0"/>
              </a:rPr>
              <a:t>1</a:t>
            </a:r>
          </a:p>
        </p:txBody>
      </p:sp>
      <p:sp>
        <p:nvSpPr>
          <p:cNvPr id="68" name="Rectangle 67">
            <a:extLst>
              <a:ext uri="{FF2B5EF4-FFF2-40B4-BE49-F238E27FC236}">
                <a16:creationId xmlns:a16="http://schemas.microsoft.com/office/drawing/2014/main" id="{342F48E5-10A9-45F9-AE0F-A8E65BC690FF}"/>
              </a:ext>
            </a:extLst>
          </p:cNvPr>
          <p:cNvSpPr/>
          <p:nvPr/>
        </p:nvSpPr>
        <p:spPr>
          <a:xfrm>
            <a:off x="-4252413" y="773849"/>
            <a:ext cx="4089988" cy="6072300"/>
          </a:xfrm>
          <a:prstGeom prst="rect">
            <a:avLst/>
          </a:prstGeom>
          <a:solidFill>
            <a:schemeClr val="bg1">
              <a:lumMod val="95000"/>
              <a:alpha val="73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dirty="0"/>
          </a:p>
        </p:txBody>
      </p:sp>
      <p:sp>
        <p:nvSpPr>
          <p:cNvPr id="69" name="Rounded Rectangle 75">
            <a:extLst>
              <a:ext uri="{FF2B5EF4-FFF2-40B4-BE49-F238E27FC236}">
                <a16:creationId xmlns:a16="http://schemas.microsoft.com/office/drawing/2014/main" id="{DCBF96A7-ADFD-449F-9409-0F38A4272D7E}"/>
              </a:ext>
            </a:extLst>
          </p:cNvPr>
          <p:cNvSpPr/>
          <p:nvPr/>
        </p:nvSpPr>
        <p:spPr>
          <a:xfrm>
            <a:off x="321962" y="1350011"/>
            <a:ext cx="2105146" cy="382489"/>
          </a:xfrm>
          <a:custGeom>
            <a:avLst/>
            <a:gdLst>
              <a:gd name="csX0" fmla="*/ 0 w 2105146"/>
              <a:gd name="csY0" fmla="*/ 63749 h 382489"/>
              <a:gd name="csX1" fmla="*/ 63749 w 2105146"/>
              <a:gd name="csY1" fmla="*/ 0 h 382489"/>
              <a:gd name="csX2" fmla="*/ 597714 w 2105146"/>
              <a:gd name="csY2" fmla="*/ 0 h 382489"/>
              <a:gd name="csX3" fmla="*/ 1072349 w 2105146"/>
              <a:gd name="csY3" fmla="*/ 0 h 382489"/>
              <a:gd name="csX4" fmla="*/ 1527209 w 2105146"/>
              <a:gd name="csY4" fmla="*/ 0 h 382489"/>
              <a:gd name="csX5" fmla="*/ 2041397 w 2105146"/>
              <a:gd name="csY5" fmla="*/ 0 h 382489"/>
              <a:gd name="csX6" fmla="*/ 2105146 w 2105146"/>
              <a:gd name="csY6" fmla="*/ 63749 h 382489"/>
              <a:gd name="csX7" fmla="*/ 2105146 w 2105146"/>
              <a:gd name="csY7" fmla="*/ 318740 h 382489"/>
              <a:gd name="csX8" fmla="*/ 2041397 w 2105146"/>
              <a:gd name="csY8" fmla="*/ 382489 h 382489"/>
              <a:gd name="csX9" fmla="*/ 1586538 w 2105146"/>
              <a:gd name="csY9" fmla="*/ 382489 h 382489"/>
              <a:gd name="csX10" fmla="*/ 1092126 w 2105146"/>
              <a:gd name="csY10" fmla="*/ 382489 h 382489"/>
              <a:gd name="csX11" fmla="*/ 617490 w 2105146"/>
              <a:gd name="csY11" fmla="*/ 382489 h 382489"/>
              <a:gd name="csX12" fmla="*/ 63749 w 2105146"/>
              <a:gd name="csY12" fmla="*/ 382489 h 382489"/>
              <a:gd name="csX13" fmla="*/ 0 w 2105146"/>
              <a:gd name="csY13" fmla="*/ 318740 h 382489"/>
              <a:gd name="csX14" fmla="*/ 0 w 2105146"/>
              <a:gd name="csY14" fmla="*/ 63749 h 38248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105146" h="382489" extrusionOk="0">
                <a:moveTo>
                  <a:pt x="0" y="63749"/>
                </a:moveTo>
                <a:cubicBezTo>
                  <a:pt x="-1773" y="27447"/>
                  <a:pt x="19195" y="3508"/>
                  <a:pt x="63749" y="0"/>
                </a:cubicBezTo>
                <a:cubicBezTo>
                  <a:pt x="322755" y="-43046"/>
                  <a:pt x="379920" y="16848"/>
                  <a:pt x="597714" y="0"/>
                </a:cubicBezTo>
                <a:cubicBezTo>
                  <a:pt x="815508" y="-16848"/>
                  <a:pt x="897310" y="49316"/>
                  <a:pt x="1072349" y="0"/>
                </a:cubicBezTo>
                <a:cubicBezTo>
                  <a:pt x="1247389" y="-49316"/>
                  <a:pt x="1345790" y="51099"/>
                  <a:pt x="1527209" y="0"/>
                </a:cubicBezTo>
                <a:cubicBezTo>
                  <a:pt x="1708628" y="-51099"/>
                  <a:pt x="1859164" y="42571"/>
                  <a:pt x="2041397" y="0"/>
                </a:cubicBezTo>
                <a:cubicBezTo>
                  <a:pt x="2080298" y="-7600"/>
                  <a:pt x="2101448" y="27975"/>
                  <a:pt x="2105146" y="63749"/>
                </a:cubicBezTo>
                <a:cubicBezTo>
                  <a:pt x="2107537" y="185067"/>
                  <a:pt x="2090353" y="214803"/>
                  <a:pt x="2105146" y="318740"/>
                </a:cubicBezTo>
                <a:cubicBezTo>
                  <a:pt x="2100123" y="362257"/>
                  <a:pt x="2071477" y="376542"/>
                  <a:pt x="2041397" y="382489"/>
                </a:cubicBezTo>
                <a:cubicBezTo>
                  <a:pt x="1868606" y="421515"/>
                  <a:pt x="1757425" y="377167"/>
                  <a:pt x="1586538" y="382489"/>
                </a:cubicBezTo>
                <a:cubicBezTo>
                  <a:pt x="1415651" y="387811"/>
                  <a:pt x="1291858" y="381378"/>
                  <a:pt x="1092126" y="382489"/>
                </a:cubicBezTo>
                <a:cubicBezTo>
                  <a:pt x="892394" y="383600"/>
                  <a:pt x="850476" y="335985"/>
                  <a:pt x="617490" y="382489"/>
                </a:cubicBezTo>
                <a:cubicBezTo>
                  <a:pt x="384504" y="428993"/>
                  <a:pt x="323608" y="342122"/>
                  <a:pt x="63749" y="382489"/>
                </a:cubicBezTo>
                <a:cubicBezTo>
                  <a:pt x="33839" y="375912"/>
                  <a:pt x="-3820" y="352471"/>
                  <a:pt x="0" y="318740"/>
                </a:cubicBezTo>
                <a:cubicBezTo>
                  <a:pt x="-25755" y="224287"/>
                  <a:pt x="26479" y="156750"/>
                  <a:pt x="0" y="6374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1" name="Rectangle 70">
            <a:extLst>
              <a:ext uri="{FF2B5EF4-FFF2-40B4-BE49-F238E27FC236}">
                <a16:creationId xmlns:a16="http://schemas.microsoft.com/office/drawing/2014/main" id="{70B88C6C-56B5-4358-BCC3-CDC5C2483C61}"/>
              </a:ext>
            </a:extLst>
          </p:cNvPr>
          <p:cNvSpPr/>
          <p:nvPr/>
        </p:nvSpPr>
        <p:spPr>
          <a:xfrm>
            <a:off x="7791136" y="1450696"/>
            <a:ext cx="4734795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=&gt; Externally it looks as if nothing is happening for the overall system.</a:t>
            </a:r>
          </a:p>
        </p:txBody>
      </p:sp>
      <p:sp>
        <p:nvSpPr>
          <p:cNvPr id="72" name="Rounded Rectangle 75">
            <a:extLst>
              <a:ext uri="{FF2B5EF4-FFF2-40B4-BE49-F238E27FC236}">
                <a16:creationId xmlns:a16="http://schemas.microsoft.com/office/drawing/2014/main" id="{EA871362-730B-4BF7-96A5-7D8506330ACD}"/>
              </a:ext>
            </a:extLst>
          </p:cNvPr>
          <p:cNvSpPr/>
          <p:nvPr/>
        </p:nvSpPr>
        <p:spPr>
          <a:xfrm>
            <a:off x="9673758" y="1772786"/>
            <a:ext cx="1600145" cy="318424"/>
          </a:xfrm>
          <a:custGeom>
            <a:avLst/>
            <a:gdLst>
              <a:gd name="csX0" fmla="*/ 0 w 1600145"/>
              <a:gd name="csY0" fmla="*/ 53072 h 318424"/>
              <a:gd name="csX1" fmla="*/ 53072 w 1600145"/>
              <a:gd name="csY1" fmla="*/ 0 h 318424"/>
              <a:gd name="csX2" fmla="*/ 580952 w 1600145"/>
              <a:gd name="csY2" fmla="*/ 0 h 318424"/>
              <a:gd name="csX3" fmla="*/ 1064013 w 1600145"/>
              <a:gd name="csY3" fmla="*/ 0 h 318424"/>
              <a:gd name="csX4" fmla="*/ 1547073 w 1600145"/>
              <a:gd name="csY4" fmla="*/ 0 h 318424"/>
              <a:gd name="csX5" fmla="*/ 1600145 w 1600145"/>
              <a:gd name="csY5" fmla="*/ 53072 h 318424"/>
              <a:gd name="csX6" fmla="*/ 1600145 w 1600145"/>
              <a:gd name="csY6" fmla="*/ 265352 h 318424"/>
              <a:gd name="csX7" fmla="*/ 1547073 w 1600145"/>
              <a:gd name="csY7" fmla="*/ 318424 h 318424"/>
              <a:gd name="csX8" fmla="*/ 1078953 w 1600145"/>
              <a:gd name="csY8" fmla="*/ 318424 h 318424"/>
              <a:gd name="csX9" fmla="*/ 580952 w 1600145"/>
              <a:gd name="csY9" fmla="*/ 318424 h 318424"/>
              <a:gd name="csX10" fmla="*/ 53072 w 1600145"/>
              <a:gd name="csY10" fmla="*/ 318424 h 318424"/>
              <a:gd name="csX11" fmla="*/ 0 w 1600145"/>
              <a:gd name="csY11" fmla="*/ 265352 h 318424"/>
              <a:gd name="csX12" fmla="*/ 0 w 1600145"/>
              <a:gd name="csY12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</a:cxnLst>
            <a:rect l="l" t="t" r="r" b="b"/>
            <a:pathLst>
              <a:path w="1600145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280205" y="-52971"/>
                  <a:pt x="384311" y="2871"/>
                  <a:pt x="580952" y="0"/>
                </a:cubicBezTo>
                <a:cubicBezTo>
                  <a:pt x="777593" y="-2871"/>
                  <a:pt x="903382" y="19926"/>
                  <a:pt x="1064013" y="0"/>
                </a:cubicBezTo>
                <a:cubicBezTo>
                  <a:pt x="1224644" y="-19926"/>
                  <a:pt x="1416269" y="541"/>
                  <a:pt x="1547073" y="0"/>
                </a:cubicBezTo>
                <a:cubicBezTo>
                  <a:pt x="1574650" y="-5584"/>
                  <a:pt x="1601388" y="19163"/>
                  <a:pt x="1600145" y="53072"/>
                </a:cubicBezTo>
                <a:cubicBezTo>
                  <a:pt x="1604741" y="108441"/>
                  <a:pt x="1594228" y="173609"/>
                  <a:pt x="1600145" y="265352"/>
                </a:cubicBezTo>
                <a:cubicBezTo>
                  <a:pt x="1599399" y="287549"/>
                  <a:pt x="1573393" y="322580"/>
                  <a:pt x="1547073" y="318424"/>
                </a:cubicBezTo>
                <a:cubicBezTo>
                  <a:pt x="1339982" y="320375"/>
                  <a:pt x="1266332" y="312706"/>
                  <a:pt x="1078953" y="318424"/>
                </a:cubicBezTo>
                <a:cubicBezTo>
                  <a:pt x="891574" y="324142"/>
                  <a:pt x="726033" y="282688"/>
                  <a:pt x="580952" y="318424"/>
                </a:cubicBezTo>
                <a:cubicBezTo>
                  <a:pt x="435871" y="354160"/>
                  <a:pt x="257093" y="285340"/>
                  <a:pt x="53072" y="318424"/>
                </a:cubicBezTo>
                <a:cubicBezTo>
                  <a:pt x="25167" y="317034"/>
                  <a:pt x="1310" y="293818"/>
                  <a:pt x="0" y="265352"/>
                </a:cubicBezTo>
                <a:cubicBezTo>
                  <a:pt x="-22091" y="196552"/>
                  <a:pt x="4985" y="142378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3" name="Rounded Rectangle 75">
            <a:extLst>
              <a:ext uri="{FF2B5EF4-FFF2-40B4-BE49-F238E27FC236}">
                <a16:creationId xmlns:a16="http://schemas.microsoft.com/office/drawing/2014/main" id="{F9436142-436C-4FE0-93BE-29C211CEFF84}"/>
              </a:ext>
            </a:extLst>
          </p:cNvPr>
          <p:cNvSpPr/>
          <p:nvPr/>
        </p:nvSpPr>
        <p:spPr>
          <a:xfrm rot="5713491">
            <a:off x="1733733" y="2991358"/>
            <a:ext cx="710197" cy="318424"/>
          </a:xfrm>
          <a:custGeom>
            <a:avLst/>
            <a:gdLst>
              <a:gd name="csX0" fmla="*/ 0 w 710197"/>
              <a:gd name="csY0" fmla="*/ 53072 h 318424"/>
              <a:gd name="csX1" fmla="*/ 53072 w 710197"/>
              <a:gd name="csY1" fmla="*/ 0 h 318424"/>
              <a:gd name="csX2" fmla="*/ 367180 w 710197"/>
              <a:gd name="csY2" fmla="*/ 0 h 318424"/>
              <a:gd name="csX3" fmla="*/ 657125 w 710197"/>
              <a:gd name="csY3" fmla="*/ 0 h 318424"/>
              <a:gd name="csX4" fmla="*/ 710197 w 710197"/>
              <a:gd name="csY4" fmla="*/ 53072 h 318424"/>
              <a:gd name="csX5" fmla="*/ 710197 w 710197"/>
              <a:gd name="csY5" fmla="*/ 265352 h 318424"/>
              <a:gd name="csX6" fmla="*/ 657125 w 710197"/>
              <a:gd name="csY6" fmla="*/ 318424 h 318424"/>
              <a:gd name="csX7" fmla="*/ 355099 w 710197"/>
              <a:gd name="csY7" fmla="*/ 318424 h 318424"/>
              <a:gd name="csX8" fmla="*/ 53072 w 710197"/>
              <a:gd name="csY8" fmla="*/ 318424 h 318424"/>
              <a:gd name="csX9" fmla="*/ 0 w 710197"/>
              <a:gd name="csY9" fmla="*/ 265352 h 318424"/>
              <a:gd name="csX10" fmla="*/ 0 w 710197"/>
              <a:gd name="csY10" fmla="*/ 53072 h 31842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</a:cxnLst>
            <a:rect l="l" t="t" r="r" b="b"/>
            <a:pathLst>
              <a:path w="710197" h="318424" extrusionOk="0">
                <a:moveTo>
                  <a:pt x="0" y="53072"/>
                </a:moveTo>
                <a:cubicBezTo>
                  <a:pt x="-3006" y="21907"/>
                  <a:pt x="18492" y="1978"/>
                  <a:pt x="53072" y="0"/>
                </a:cubicBezTo>
                <a:cubicBezTo>
                  <a:pt x="195149" y="-22620"/>
                  <a:pt x="211352" y="22273"/>
                  <a:pt x="367180" y="0"/>
                </a:cubicBezTo>
                <a:cubicBezTo>
                  <a:pt x="523008" y="-22273"/>
                  <a:pt x="554523" y="31990"/>
                  <a:pt x="657125" y="0"/>
                </a:cubicBezTo>
                <a:cubicBezTo>
                  <a:pt x="683828" y="-1427"/>
                  <a:pt x="712263" y="24748"/>
                  <a:pt x="710197" y="53072"/>
                </a:cubicBezTo>
                <a:cubicBezTo>
                  <a:pt x="724848" y="123980"/>
                  <a:pt x="707497" y="178638"/>
                  <a:pt x="710197" y="265352"/>
                </a:cubicBezTo>
                <a:cubicBezTo>
                  <a:pt x="713997" y="288478"/>
                  <a:pt x="683158" y="321305"/>
                  <a:pt x="657125" y="318424"/>
                </a:cubicBezTo>
                <a:cubicBezTo>
                  <a:pt x="540650" y="325649"/>
                  <a:pt x="459456" y="282409"/>
                  <a:pt x="355099" y="318424"/>
                </a:cubicBezTo>
                <a:cubicBezTo>
                  <a:pt x="250742" y="354439"/>
                  <a:pt x="147985" y="309602"/>
                  <a:pt x="53072" y="318424"/>
                </a:cubicBezTo>
                <a:cubicBezTo>
                  <a:pt x="20374" y="318230"/>
                  <a:pt x="2708" y="287237"/>
                  <a:pt x="0" y="265352"/>
                </a:cubicBezTo>
                <a:cubicBezTo>
                  <a:pt x="-16431" y="194892"/>
                  <a:pt x="25402" y="150539"/>
                  <a:pt x="0" y="53072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4" name="Rounded Rectangle 75">
            <a:extLst>
              <a:ext uri="{FF2B5EF4-FFF2-40B4-BE49-F238E27FC236}">
                <a16:creationId xmlns:a16="http://schemas.microsoft.com/office/drawing/2014/main" id="{4FF695E7-0A96-47C2-AC38-D4F36E4AAB03}"/>
              </a:ext>
            </a:extLst>
          </p:cNvPr>
          <p:cNvSpPr/>
          <p:nvPr/>
        </p:nvSpPr>
        <p:spPr>
          <a:xfrm rot="2915239">
            <a:off x="1746025" y="3875769"/>
            <a:ext cx="710197" cy="407191"/>
          </a:xfrm>
          <a:custGeom>
            <a:avLst/>
            <a:gdLst>
              <a:gd name="csX0" fmla="*/ 0 w 710197"/>
              <a:gd name="csY0" fmla="*/ 67867 h 407191"/>
              <a:gd name="csX1" fmla="*/ 67867 w 710197"/>
              <a:gd name="csY1" fmla="*/ 0 h 407191"/>
              <a:gd name="csX2" fmla="*/ 642330 w 710197"/>
              <a:gd name="csY2" fmla="*/ 0 h 407191"/>
              <a:gd name="csX3" fmla="*/ 710197 w 710197"/>
              <a:gd name="csY3" fmla="*/ 67867 h 407191"/>
              <a:gd name="csX4" fmla="*/ 710197 w 710197"/>
              <a:gd name="csY4" fmla="*/ 339324 h 407191"/>
              <a:gd name="csX5" fmla="*/ 642330 w 710197"/>
              <a:gd name="csY5" fmla="*/ 407191 h 407191"/>
              <a:gd name="csX6" fmla="*/ 67867 w 710197"/>
              <a:gd name="csY6" fmla="*/ 407191 h 407191"/>
              <a:gd name="csX7" fmla="*/ 0 w 710197"/>
              <a:gd name="csY7" fmla="*/ 339324 h 407191"/>
              <a:gd name="csX8" fmla="*/ 0 w 710197"/>
              <a:gd name="csY8" fmla="*/ 67867 h 407191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07191" extrusionOk="0">
                <a:moveTo>
                  <a:pt x="0" y="67867"/>
                </a:moveTo>
                <a:cubicBezTo>
                  <a:pt x="-8519" y="25130"/>
                  <a:pt x="21725" y="3250"/>
                  <a:pt x="67867" y="0"/>
                </a:cubicBezTo>
                <a:cubicBezTo>
                  <a:pt x="276920" y="-21314"/>
                  <a:pt x="424754" y="35315"/>
                  <a:pt x="642330" y="0"/>
                </a:cubicBezTo>
                <a:cubicBezTo>
                  <a:pt x="677683" y="-1620"/>
                  <a:pt x="706953" y="37044"/>
                  <a:pt x="710197" y="67867"/>
                </a:cubicBezTo>
                <a:cubicBezTo>
                  <a:pt x="716785" y="199913"/>
                  <a:pt x="689144" y="261938"/>
                  <a:pt x="710197" y="339324"/>
                </a:cubicBezTo>
                <a:cubicBezTo>
                  <a:pt x="710957" y="375243"/>
                  <a:pt x="677165" y="406786"/>
                  <a:pt x="642330" y="407191"/>
                </a:cubicBezTo>
                <a:cubicBezTo>
                  <a:pt x="438304" y="455043"/>
                  <a:pt x="302286" y="398232"/>
                  <a:pt x="67867" y="407191"/>
                </a:cubicBezTo>
                <a:cubicBezTo>
                  <a:pt x="28261" y="410705"/>
                  <a:pt x="-1173" y="375445"/>
                  <a:pt x="0" y="339324"/>
                </a:cubicBezTo>
                <a:cubicBezTo>
                  <a:pt x="-28032" y="255621"/>
                  <a:pt x="19372" y="188907"/>
                  <a:pt x="0" y="67867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5" name="Rounded Rectangle 75">
            <a:extLst>
              <a:ext uri="{FF2B5EF4-FFF2-40B4-BE49-F238E27FC236}">
                <a16:creationId xmlns:a16="http://schemas.microsoft.com/office/drawing/2014/main" id="{ABDD3F9C-2BE7-4AAC-B181-FA9560447E44}"/>
              </a:ext>
            </a:extLst>
          </p:cNvPr>
          <p:cNvSpPr/>
          <p:nvPr/>
        </p:nvSpPr>
        <p:spPr>
          <a:xfrm rot="742474">
            <a:off x="2437527" y="4318396"/>
            <a:ext cx="710197" cy="498528"/>
          </a:xfrm>
          <a:custGeom>
            <a:avLst/>
            <a:gdLst>
              <a:gd name="csX0" fmla="*/ 0 w 710197"/>
              <a:gd name="csY0" fmla="*/ 83090 h 498528"/>
              <a:gd name="csX1" fmla="*/ 83090 w 710197"/>
              <a:gd name="csY1" fmla="*/ 0 h 498528"/>
              <a:gd name="csX2" fmla="*/ 627107 w 710197"/>
              <a:gd name="csY2" fmla="*/ 0 h 498528"/>
              <a:gd name="csX3" fmla="*/ 710197 w 710197"/>
              <a:gd name="csY3" fmla="*/ 83090 h 498528"/>
              <a:gd name="csX4" fmla="*/ 710197 w 710197"/>
              <a:gd name="csY4" fmla="*/ 415438 h 498528"/>
              <a:gd name="csX5" fmla="*/ 627107 w 710197"/>
              <a:gd name="csY5" fmla="*/ 498528 h 498528"/>
              <a:gd name="csX6" fmla="*/ 83090 w 710197"/>
              <a:gd name="csY6" fmla="*/ 498528 h 498528"/>
              <a:gd name="csX7" fmla="*/ 0 w 710197"/>
              <a:gd name="csY7" fmla="*/ 415438 h 498528"/>
              <a:gd name="csX8" fmla="*/ 0 w 710197"/>
              <a:gd name="csY8" fmla="*/ 83090 h 49852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</a:cxnLst>
            <a:rect l="l" t="t" r="r" b="b"/>
            <a:pathLst>
              <a:path w="710197" h="498528" extrusionOk="0">
                <a:moveTo>
                  <a:pt x="0" y="83090"/>
                </a:moveTo>
                <a:cubicBezTo>
                  <a:pt x="-5107" y="34051"/>
                  <a:pt x="25353" y="4447"/>
                  <a:pt x="83090" y="0"/>
                </a:cubicBezTo>
                <a:cubicBezTo>
                  <a:pt x="207861" y="-45442"/>
                  <a:pt x="372331" y="58448"/>
                  <a:pt x="627107" y="0"/>
                </a:cubicBezTo>
                <a:cubicBezTo>
                  <a:pt x="670747" y="-1711"/>
                  <a:pt x="705658" y="46517"/>
                  <a:pt x="710197" y="83090"/>
                </a:cubicBezTo>
                <a:cubicBezTo>
                  <a:pt x="744432" y="183511"/>
                  <a:pt x="678603" y="296725"/>
                  <a:pt x="710197" y="415438"/>
                </a:cubicBezTo>
                <a:cubicBezTo>
                  <a:pt x="712653" y="456272"/>
                  <a:pt x="660988" y="496689"/>
                  <a:pt x="627107" y="498528"/>
                </a:cubicBezTo>
                <a:cubicBezTo>
                  <a:pt x="399622" y="538572"/>
                  <a:pt x="287858" y="481679"/>
                  <a:pt x="83090" y="498528"/>
                </a:cubicBezTo>
                <a:cubicBezTo>
                  <a:pt x="35372" y="501554"/>
                  <a:pt x="-7195" y="452982"/>
                  <a:pt x="0" y="415438"/>
                </a:cubicBezTo>
                <a:cubicBezTo>
                  <a:pt x="-17541" y="282630"/>
                  <a:pt x="10891" y="218108"/>
                  <a:pt x="0" y="8309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76" name="Text Box 19">
            <a:extLst>
              <a:ext uri="{FF2B5EF4-FFF2-40B4-BE49-F238E27FC236}">
                <a16:creationId xmlns:a16="http://schemas.microsoft.com/office/drawing/2014/main" id="{0FEB024B-F757-4953-868D-5E0CF66B8D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64331" y="1075056"/>
            <a:ext cx="4586092" cy="10772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Disturbing the detailed balance requires </a:t>
            </a:r>
            <a:br>
              <a:rPr lang="en-US" sz="1600" dirty="0">
                <a:latin typeface="+mn-lt"/>
              </a:rPr>
            </a:br>
            <a:r>
              <a:rPr lang="en-US" sz="1600" dirty="0">
                <a:latin typeface="+mn-lt"/>
              </a:rPr>
              <a:t>non-equilibrium conditions (needs energy). Unidirectional forces (red lines) can create such </a:t>
            </a:r>
          </a:p>
          <a:p>
            <a:pPr algn="l" eaLnBrk="1" hangingPunct="1"/>
            <a:r>
              <a:rPr lang="en-US" sz="1600" dirty="0">
                <a:latin typeface="+mn-lt"/>
              </a:rPr>
              <a:t>Non-equilibrium conditions</a:t>
            </a:r>
          </a:p>
        </p:txBody>
      </p:sp>
      <p:sp>
        <p:nvSpPr>
          <p:cNvPr id="77" name="Text Box 19">
            <a:extLst>
              <a:ext uri="{FF2B5EF4-FFF2-40B4-BE49-F238E27FC236}">
                <a16:creationId xmlns:a16="http://schemas.microsoft.com/office/drawing/2014/main" id="{D78DBE95-671E-4464-B977-A3AE03B556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86247" y="3273169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rates of exchange of people (particles) </a:t>
            </a:r>
          </a:p>
          <a:p>
            <a:pPr algn="l" eaLnBrk="1" hangingPunct="1"/>
            <a:r>
              <a:rPr lang="en-US" sz="1600" dirty="0">
                <a:latin typeface="+mn-lt"/>
              </a:rPr>
              <a:t>between every pair of countries (energy </a:t>
            </a:r>
          </a:p>
          <a:p>
            <a:pPr algn="l" eaLnBrk="1" hangingPunct="1"/>
            <a:r>
              <a:rPr lang="en-US" sz="1600" dirty="0">
                <a:latin typeface="+mn-lt"/>
              </a:rPr>
              <a:t>levels) is NOT balanced.</a:t>
            </a:r>
          </a:p>
        </p:txBody>
      </p:sp>
      <p:sp>
        <p:nvSpPr>
          <p:cNvPr id="78" name="Text Box 19">
            <a:extLst>
              <a:ext uri="{FF2B5EF4-FFF2-40B4-BE49-F238E27FC236}">
                <a16:creationId xmlns:a16="http://schemas.microsoft.com/office/drawing/2014/main" id="{EED96F94-9198-48E6-B554-9426807C1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09994" y="4492368"/>
            <a:ext cx="4586092" cy="33855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flux at steady state is balanced overall, </a:t>
            </a:r>
          </a:p>
        </p:txBody>
      </p:sp>
      <p:sp>
        <p:nvSpPr>
          <p:cNvPr id="79" name="Text Box 19">
            <a:extLst>
              <a:ext uri="{FF2B5EF4-FFF2-40B4-BE49-F238E27FC236}">
                <a16:creationId xmlns:a16="http://schemas.microsoft.com/office/drawing/2014/main" id="{EDFC7340-E553-4DE7-A8B4-C02923BEC0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274724" y="2260146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The population of a country (energy level) remains constant with time after steady state is reached. </a:t>
            </a:r>
          </a:p>
        </p:txBody>
      </p:sp>
      <p:sp>
        <p:nvSpPr>
          <p:cNvPr id="80" name="Text Box 19">
            <a:extLst>
              <a:ext uri="{FF2B5EF4-FFF2-40B4-BE49-F238E27FC236}">
                <a16:creationId xmlns:a16="http://schemas.microsoft.com/office/drawing/2014/main" id="{CE754D91-D81F-4B85-95BC-55F43B41E4F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321424" y="5721986"/>
            <a:ext cx="4586092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l" eaLnBrk="1" hangingPunct="1"/>
            <a:r>
              <a:rPr lang="en-US" sz="1600" dirty="0">
                <a:latin typeface="+mn-lt"/>
              </a:rPr>
              <a:t>One can use the requirement that net flux at steady state be zero  to calculate steady state population of a country (Eq. 5.21)</a:t>
            </a:r>
          </a:p>
        </p:txBody>
      </p:sp>
      <p:sp>
        <p:nvSpPr>
          <p:cNvPr id="81" name="Rounded Rectangle 75">
            <a:extLst>
              <a:ext uri="{FF2B5EF4-FFF2-40B4-BE49-F238E27FC236}">
                <a16:creationId xmlns:a16="http://schemas.microsoft.com/office/drawing/2014/main" id="{BF779EFD-BD1F-440B-AF4B-0D6D8124DE87}"/>
              </a:ext>
            </a:extLst>
          </p:cNvPr>
          <p:cNvSpPr/>
          <p:nvPr/>
        </p:nvSpPr>
        <p:spPr>
          <a:xfrm>
            <a:off x="8264828" y="2590800"/>
            <a:ext cx="3317572" cy="3733800"/>
          </a:xfrm>
          <a:custGeom>
            <a:avLst/>
            <a:gdLst>
              <a:gd name="csX0" fmla="*/ 0 w 3317572"/>
              <a:gd name="csY0" fmla="*/ 552940 h 3733800"/>
              <a:gd name="csX1" fmla="*/ 552940 w 3317572"/>
              <a:gd name="csY1" fmla="*/ 0 h 3733800"/>
              <a:gd name="csX2" fmla="*/ 1150097 w 3317572"/>
              <a:gd name="csY2" fmla="*/ 0 h 3733800"/>
              <a:gd name="csX3" fmla="*/ 1680903 w 3317572"/>
              <a:gd name="csY3" fmla="*/ 0 h 3733800"/>
              <a:gd name="csX4" fmla="*/ 2189592 w 3317572"/>
              <a:gd name="csY4" fmla="*/ 0 h 3733800"/>
              <a:gd name="csX5" fmla="*/ 2764632 w 3317572"/>
              <a:gd name="csY5" fmla="*/ 0 h 3733800"/>
              <a:gd name="csX6" fmla="*/ 3317572 w 3317572"/>
              <a:gd name="csY6" fmla="*/ 552940 h 3733800"/>
              <a:gd name="csX7" fmla="*/ 3317572 w 3317572"/>
              <a:gd name="csY7" fmla="*/ 1078524 h 3733800"/>
              <a:gd name="csX8" fmla="*/ 3317572 w 3317572"/>
              <a:gd name="csY8" fmla="*/ 1656666 h 3733800"/>
              <a:gd name="csX9" fmla="*/ 3317572 w 3317572"/>
              <a:gd name="csY9" fmla="*/ 2103413 h 3733800"/>
              <a:gd name="csX10" fmla="*/ 3317572 w 3317572"/>
              <a:gd name="csY10" fmla="*/ 2628997 h 3733800"/>
              <a:gd name="csX11" fmla="*/ 3317572 w 3317572"/>
              <a:gd name="csY11" fmla="*/ 3180860 h 3733800"/>
              <a:gd name="csX12" fmla="*/ 2764632 w 3317572"/>
              <a:gd name="csY12" fmla="*/ 3733800 h 3733800"/>
              <a:gd name="csX13" fmla="*/ 2211709 w 3317572"/>
              <a:gd name="csY13" fmla="*/ 3733800 h 3733800"/>
              <a:gd name="csX14" fmla="*/ 1703020 w 3317572"/>
              <a:gd name="csY14" fmla="*/ 3733800 h 3733800"/>
              <a:gd name="csX15" fmla="*/ 1150097 w 3317572"/>
              <a:gd name="csY15" fmla="*/ 3733800 h 3733800"/>
              <a:gd name="csX16" fmla="*/ 552940 w 3317572"/>
              <a:gd name="csY16" fmla="*/ 3733800 h 3733800"/>
              <a:gd name="csX17" fmla="*/ 0 w 3317572"/>
              <a:gd name="csY17" fmla="*/ 3180860 h 3733800"/>
              <a:gd name="csX18" fmla="*/ 0 w 3317572"/>
              <a:gd name="csY18" fmla="*/ 2734114 h 3733800"/>
              <a:gd name="csX19" fmla="*/ 0 w 3317572"/>
              <a:gd name="csY19" fmla="*/ 2155971 h 3733800"/>
              <a:gd name="csX20" fmla="*/ 0 w 3317572"/>
              <a:gd name="csY20" fmla="*/ 1630387 h 3733800"/>
              <a:gd name="csX21" fmla="*/ 0 w 3317572"/>
              <a:gd name="csY21" fmla="*/ 1157362 h 3733800"/>
              <a:gd name="csX22" fmla="*/ 0 w 3317572"/>
              <a:gd name="csY22" fmla="*/ 552940 h 3733800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</a:cxnLst>
            <a:rect l="l" t="t" r="r" b="b"/>
            <a:pathLst>
              <a:path w="3317572" h="3733800" extrusionOk="0">
                <a:moveTo>
                  <a:pt x="0" y="552940"/>
                </a:moveTo>
                <a:cubicBezTo>
                  <a:pt x="-48341" y="217742"/>
                  <a:pt x="223823" y="8909"/>
                  <a:pt x="552940" y="0"/>
                </a:cubicBezTo>
                <a:cubicBezTo>
                  <a:pt x="694540" y="-65181"/>
                  <a:pt x="955237" y="45592"/>
                  <a:pt x="1150097" y="0"/>
                </a:cubicBezTo>
                <a:cubicBezTo>
                  <a:pt x="1344957" y="-45592"/>
                  <a:pt x="1478668" y="29930"/>
                  <a:pt x="1680903" y="0"/>
                </a:cubicBezTo>
                <a:cubicBezTo>
                  <a:pt x="1883138" y="-29930"/>
                  <a:pt x="1942521" y="16712"/>
                  <a:pt x="2189592" y="0"/>
                </a:cubicBezTo>
                <a:cubicBezTo>
                  <a:pt x="2436663" y="-16712"/>
                  <a:pt x="2549399" y="65190"/>
                  <a:pt x="2764632" y="0"/>
                </a:cubicBezTo>
                <a:cubicBezTo>
                  <a:pt x="3100224" y="-62176"/>
                  <a:pt x="3297462" y="244480"/>
                  <a:pt x="3317572" y="552940"/>
                </a:cubicBezTo>
                <a:cubicBezTo>
                  <a:pt x="3374468" y="732481"/>
                  <a:pt x="3277880" y="882380"/>
                  <a:pt x="3317572" y="1078524"/>
                </a:cubicBezTo>
                <a:cubicBezTo>
                  <a:pt x="3357264" y="1274668"/>
                  <a:pt x="3315839" y="1522482"/>
                  <a:pt x="3317572" y="1656666"/>
                </a:cubicBezTo>
                <a:cubicBezTo>
                  <a:pt x="3319305" y="1790850"/>
                  <a:pt x="3305202" y="1899422"/>
                  <a:pt x="3317572" y="2103413"/>
                </a:cubicBezTo>
                <a:cubicBezTo>
                  <a:pt x="3329942" y="2307404"/>
                  <a:pt x="3258677" y="2469006"/>
                  <a:pt x="3317572" y="2628997"/>
                </a:cubicBezTo>
                <a:cubicBezTo>
                  <a:pt x="3376467" y="2788988"/>
                  <a:pt x="3262167" y="3019983"/>
                  <a:pt x="3317572" y="3180860"/>
                </a:cubicBezTo>
                <a:cubicBezTo>
                  <a:pt x="3375058" y="3429435"/>
                  <a:pt x="3146840" y="3684260"/>
                  <a:pt x="2764632" y="3733800"/>
                </a:cubicBezTo>
                <a:cubicBezTo>
                  <a:pt x="2579459" y="3786099"/>
                  <a:pt x="2454241" y="3722620"/>
                  <a:pt x="2211709" y="3733800"/>
                </a:cubicBezTo>
                <a:cubicBezTo>
                  <a:pt x="1969177" y="3744980"/>
                  <a:pt x="1952373" y="3678740"/>
                  <a:pt x="1703020" y="3733800"/>
                </a:cubicBezTo>
                <a:cubicBezTo>
                  <a:pt x="1453667" y="3788860"/>
                  <a:pt x="1309295" y="3667661"/>
                  <a:pt x="1150097" y="3733800"/>
                </a:cubicBezTo>
                <a:cubicBezTo>
                  <a:pt x="990899" y="3799939"/>
                  <a:pt x="804148" y="3728582"/>
                  <a:pt x="552940" y="3733800"/>
                </a:cubicBezTo>
                <a:cubicBezTo>
                  <a:pt x="218800" y="3647285"/>
                  <a:pt x="28809" y="3480387"/>
                  <a:pt x="0" y="3180860"/>
                </a:cubicBezTo>
                <a:cubicBezTo>
                  <a:pt x="-22132" y="3058357"/>
                  <a:pt x="40368" y="2902600"/>
                  <a:pt x="0" y="2734114"/>
                </a:cubicBezTo>
                <a:cubicBezTo>
                  <a:pt x="-40368" y="2565628"/>
                  <a:pt x="13062" y="2314120"/>
                  <a:pt x="0" y="2155971"/>
                </a:cubicBezTo>
                <a:cubicBezTo>
                  <a:pt x="-13062" y="1997822"/>
                  <a:pt x="18631" y="1882550"/>
                  <a:pt x="0" y="1630387"/>
                </a:cubicBezTo>
                <a:cubicBezTo>
                  <a:pt x="-18631" y="1378224"/>
                  <a:pt x="2280" y="1321385"/>
                  <a:pt x="0" y="1157362"/>
                </a:cubicBezTo>
                <a:cubicBezTo>
                  <a:pt x="-2280" y="993340"/>
                  <a:pt x="31637" y="807533"/>
                  <a:pt x="0" y="552940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83" name="Oval 23">
            <a:extLst>
              <a:ext uri="{FF2B5EF4-FFF2-40B4-BE49-F238E27FC236}">
                <a16:creationId xmlns:a16="http://schemas.microsoft.com/office/drawing/2014/main" id="{E7F16A19-5872-4916-8E61-97D895ED3A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86273" y="2814936"/>
            <a:ext cx="914400" cy="9048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+mn-lt"/>
              </a:rPr>
              <a:t>Mexico</a:t>
            </a:r>
          </a:p>
        </p:txBody>
      </p:sp>
      <p:sp>
        <p:nvSpPr>
          <p:cNvPr id="84" name="Oval 24">
            <a:extLst>
              <a:ext uri="{FF2B5EF4-FFF2-40B4-BE49-F238E27FC236}">
                <a16:creationId xmlns:a16="http://schemas.microsoft.com/office/drawing/2014/main" id="{5AD91D17-20A9-42DE-BD25-C25C5FDA8D6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38673" y="4338936"/>
            <a:ext cx="914400" cy="981075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+mn-lt"/>
              </a:rPr>
              <a:t>China</a:t>
            </a:r>
          </a:p>
        </p:txBody>
      </p:sp>
      <p:sp>
        <p:nvSpPr>
          <p:cNvPr id="85" name="Oval 25">
            <a:extLst>
              <a:ext uri="{FF2B5EF4-FFF2-40B4-BE49-F238E27FC236}">
                <a16:creationId xmlns:a16="http://schemas.microsoft.com/office/drawing/2014/main" id="{EB342A2F-8545-45D0-8217-ECD21E17F0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76923" y="5253336"/>
            <a:ext cx="895350" cy="83820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+mn-lt"/>
              </a:rPr>
              <a:t>India</a:t>
            </a:r>
          </a:p>
        </p:txBody>
      </p:sp>
      <p:sp>
        <p:nvSpPr>
          <p:cNvPr id="86" name="Oval 26">
            <a:extLst>
              <a:ext uri="{FF2B5EF4-FFF2-40B4-BE49-F238E27FC236}">
                <a16:creationId xmlns:a16="http://schemas.microsoft.com/office/drawing/2014/main" id="{931B29E0-2E0B-4A7F-893D-625FE30078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86498" y="2967336"/>
            <a:ext cx="942975" cy="990600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2000">
                <a:latin typeface="+mn-lt"/>
              </a:rPr>
              <a:t>USA</a:t>
            </a:r>
          </a:p>
        </p:txBody>
      </p:sp>
      <p:sp>
        <p:nvSpPr>
          <p:cNvPr id="87" name="Line 27">
            <a:extLst>
              <a:ext uri="{FF2B5EF4-FFF2-40B4-BE49-F238E27FC236}">
                <a16:creationId xmlns:a16="http://schemas.microsoft.com/office/drawing/2014/main" id="{59FBBE54-5F36-4D08-8944-A31ACFD15BF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00673" y="3576936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88" name="Text Box 28">
            <a:extLst>
              <a:ext uri="{FF2B5EF4-FFF2-40B4-BE49-F238E27FC236}">
                <a16:creationId xmlns:a16="http://schemas.microsoft.com/office/drawing/2014/main" id="{8C0B7974-2BCD-4795-9C5A-194320A4C2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05461" y="38817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solidFill>
                  <a:srgbClr val="C00000"/>
                </a:solidFill>
                <a:latin typeface="+mn-lt"/>
              </a:rPr>
              <a:t>3</a:t>
            </a:r>
          </a:p>
        </p:txBody>
      </p:sp>
      <p:sp>
        <p:nvSpPr>
          <p:cNvPr id="89" name="Line 29">
            <a:extLst>
              <a:ext uri="{FF2B5EF4-FFF2-40B4-BE49-F238E27FC236}">
                <a16:creationId xmlns:a16="http://schemas.microsoft.com/office/drawing/2014/main" id="{F1F01E71-E794-4D17-8356-EEBB358933B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676873" y="3805536"/>
            <a:ext cx="990600" cy="838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90" name="Text Box 30">
            <a:extLst>
              <a:ext uri="{FF2B5EF4-FFF2-40B4-BE49-F238E27FC236}">
                <a16:creationId xmlns:a16="http://schemas.microsoft.com/office/drawing/2014/main" id="{2876FB0C-8DA3-4E82-B4FB-AB266496AB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10261" y="3957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solidFill>
                  <a:srgbClr val="0000FF"/>
                </a:solidFill>
                <a:latin typeface="+mn-lt"/>
              </a:rPr>
              <a:t>5</a:t>
            </a:r>
          </a:p>
        </p:txBody>
      </p:sp>
      <p:sp>
        <p:nvSpPr>
          <p:cNvPr id="91" name="Line 31">
            <a:extLst>
              <a:ext uri="{FF2B5EF4-FFF2-40B4-BE49-F238E27FC236}">
                <a16:creationId xmlns:a16="http://schemas.microsoft.com/office/drawing/2014/main" id="{D844EECA-EDC5-4023-AABB-4E7A4325636D}"/>
              </a:ext>
            </a:extLst>
          </p:cNvPr>
          <p:cNvSpPr>
            <a:spLocks noChangeShapeType="1"/>
          </p:cNvSpPr>
          <p:nvPr/>
        </p:nvSpPr>
        <p:spPr bwMode="auto">
          <a:xfrm>
            <a:off x="5524473" y="3043536"/>
            <a:ext cx="11430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92" name="Text Box 32">
            <a:extLst>
              <a:ext uri="{FF2B5EF4-FFF2-40B4-BE49-F238E27FC236}">
                <a16:creationId xmlns:a16="http://schemas.microsoft.com/office/drawing/2014/main" id="{8E173843-F1FC-44C4-92EE-A311D6D628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57861" y="2875261"/>
            <a:ext cx="184731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endParaRPr lang="en-US" sz="2000">
              <a:latin typeface="+mn-lt"/>
            </a:endParaRPr>
          </a:p>
        </p:txBody>
      </p:sp>
      <p:sp>
        <p:nvSpPr>
          <p:cNvPr id="93" name="Line 33">
            <a:extLst>
              <a:ext uri="{FF2B5EF4-FFF2-40B4-BE49-F238E27FC236}">
                <a16:creationId xmlns:a16="http://schemas.microsoft.com/office/drawing/2014/main" id="{00B63BD6-F2AC-4FE3-BE8D-884DF7A5EF03}"/>
              </a:ext>
            </a:extLst>
          </p:cNvPr>
          <p:cNvSpPr>
            <a:spLocks noChangeShapeType="1"/>
          </p:cNvSpPr>
          <p:nvPr/>
        </p:nvSpPr>
        <p:spPr bwMode="auto">
          <a:xfrm>
            <a:off x="5600673" y="3348336"/>
            <a:ext cx="990600" cy="762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94" name="Text Box 34">
            <a:extLst>
              <a:ext uri="{FF2B5EF4-FFF2-40B4-BE49-F238E27FC236}">
                <a16:creationId xmlns:a16="http://schemas.microsoft.com/office/drawing/2014/main" id="{C59C4703-679D-4C24-ACC8-41ADB5B235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5473" y="31959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solidFill>
                  <a:srgbClr val="0000FF"/>
                </a:solidFill>
                <a:latin typeface="+mn-lt"/>
              </a:rPr>
              <a:t>3</a:t>
            </a:r>
          </a:p>
        </p:txBody>
      </p:sp>
      <p:sp>
        <p:nvSpPr>
          <p:cNvPr id="95" name="Line 35">
            <a:extLst>
              <a:ext uri="{FF2B5EF4-FFF2-40B4-BE49-F238E27FC236}">
                <a16:creationId xmlns:a16="http://schemas.microsoft.com/office/drawing/2014/main" id="{93436B25-6317-45E6-8B6D-64139A8B6FE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743673" y="3957936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96" name="Text Box 36">
            <a:extLst>
              <a:ext uri="{FF2B5EF4-FFF2-40B4-BE49-F238E27FC236}">
                <a16:creationId xmlns:a16="http://schemas.microsoft.com/office/drawing/2014/main" id="{4F56E365-4A73-414F-8827-8C1E9FC35F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67473" y="45675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solidFill>
                  <a:srgbClr val="0000FF"/>
                </a:solidFill>
                <a:latin typeface="+mn-lt"/>
              </a:rPr>
              <a:t>4</a:t>
            </a:r>
          </a:p>
        </p:txBody>
      </p:sp>
      <p:sp>
        <p:nvSpPr>
          <p:cNvPr id="97" name="Line 37">
            <a:extLst>
              <a:ext uri="{FF2B5EF4-FFF2-40B4-BE49-F238E27FC236}">
                <a16:creationId xmlns:a16="http://schemas.microsoft.com/office/drawing/2014/main" id="{48747C31-9BA4-45D6-BA4A-EC474501DA7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6591273" y="3957936"/>
            <a:ext cx="228600" cy="137160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98" name="Text Box 38">
            <a:extLst>
              <a:ext uri="{FF2B5EF4-FFF2-40B4-BE49-F238E27FC236}">
                <a16:creationId xmlns:a16="http://schemas.microsoft.com/office/drawing/2014/main" id="{E4882295-F494-4BF3-A48B-9BF8482249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67461" y="4262736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solidFill>
                  <a:srgbClr val="C00000"/>
                </a:solidFill>
                <a:latin typeface="+mn-lt"/>
              </a:rPr>
              <a:t>5</a:t>
            </a:r>
          </a:p>
        </p:txBody>
      </p:sp>
      <p:sp>
        <p:nvSpPr>
          <p:cNvPr id="99" name="Freeform 39">
            <a:extLst>
              <a:ext uri="{FF2B5EF4-FFF2-40B4-BE49-F238E27FC236}">
                <a16:creationId xmlns:a16="http://schemas.microsoft.com/office/drawing/2014/main" id="{F4EAF241-759B-4CEF-B276-3A468231CB4F}"/>
              </a:ext>
            </a:extLst>
          </p:cNvPr>
          <p:cNvSpPr>
            <a:spLocks/>
          </p:cNvSpPr>
          <p:nvPr/>
        </p:nvSpPr>
        <p:spPr bwMode="auto">
          <a:xfrm>
            <a:off x="5067273" y="5253336"/>
            <a:ext cx="1066800" cy="7239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48" y="240"/>
              </a:cxn>
              <a:cxn ang="0">
                <a:pos x="240" y="432"/>
              </a:cxn>
              <a:cxn ang="0">
                <a:pos x="672" y="384"/>
              </a:cxn>
            </a:cxnLst>
            <a:rect l="0" t="0" r="r" b="b"/>
            <a:pathLst>
              <a:path w="672" h="456">
                <a:moveTo>
                  <a:pt x="0" y="0"/>
                </a:moveTo>
                <a:cubicBezTo>
                  <a:pt x="4" y="84"/>
                  <a:pt x="8" y="168"/>
                  <a:pt x="48" y="240"/>
                </a:cubicBezTo>
                <a:cubicBezTo>
                  <a:pt x="88" y="312"/>
                  <a:pt x="136" y="408"/>
                  <a:pt x="240" y="432"/>
                </a:cubicBezTo>
                <a:cubicBezTo>
                  <a:pt x="344" y="456"/>
                  <a:pt x="508" y="420"/>
                  <a:pt x="672" y="384"/>
                </a:cubicBezTo>
              </a:path>
            </a:pathLst>
          </a:custGeom>
          <a:noFill/>
          <a:ln w="19050" cap="flat" cmpd="sng">
            <a:solidFill>
              <a:srgbClr val="FF0000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100" name="Text Box 40">
            <a:extLst>
              <a:ext uri="{FF2B5EF4-FFF2-40B4-BE49-F238E27FC236}">
                <a16:creationId xmlns:a16="http://schemas.microsoft.com/office/drawing/2014/main" id="{CED0EE87-8168-4CDD-BB38-2C1AADDC62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19661" y="561846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>
                <a:latin typeface="+mn-lt"/>
              </a:rPr>
              <a:t>1</a:t>
            </a:r>
          </a:p>
        </p:txBody>
      </p:sp>
      <p:sp>
        <p:nvSpPr>
          <p:cNvPr id="101" name="Freeform 41">
            <a:extLst>
              <a:ext uri="{FF2B5EF4-FFF2-40B4-BE49-F238E27FC236}">
                <a16:creationId xmlns:a16="http://schemas.microsoft.com/office/drawing/2014/main" id="{7DC4A852-7DAF-48AF-944E-443902BA37E2}"/>
              </a:ext>
            </a:extLst>
          </p:cNvPr>
          <p:cNvSpPr>
            <a:spLocks/>
          </p:cNvSpPr>
          <p:nvPr/>
        </p:nvSpPr>
        <p:spPr bwMode="auto">
          <a:xfrm>
            <a:off x="4597373" y="3500736"/>
            <a:ext cx="317500" cy="1066800"/>
          </a:xfrm>
          <a:custGeom>
            <a:avLst/>
            <a:gdLst/>
            <a:ahLst/>
            <a:cxnLst>
              <a:cxn ang="0">
                <a:pos x="152" y="0"/>
              </a:cxn>
              <a:cxn ang="0">
                <a:pos x="8" y="288"/>
              </a:cxn>
              <a:cxn ang="0">
                <a:pos x="200" y="576"/>
              </a:cxn>
            </a:cxnLst>
            <a:rect l="0" t="0" r="r" b="b"/>
            <a:pathLst>
              <a:path w="200" h="576">
                <a:moveTo>
                  <a:pt x="152" y="0"/>
                </a:moveTo>
                <a:cubicBezTo>
                  <a:pt x="76" y="96"/>
                  <a:pt x="0" y="192"/>
                  <a:pt x="8" y="288"/>
                </a:cubicBezTo>
                <a:cubicBezTo>
                  <a:pt x="16" y="384"/>
                  <a:pt x="108" y="480"/>
                  <a:pt x="200" y="576"/>
                </a:cubicBezTo>
              </a:path>
            </a:pathLst>
          </a:custGeom>
          <a:noFill/>
          <a:ln w="12700" cap="flat" cmpd="sng">
            <a:solidFill>
              <a:srgbClr val="FF0000"/>
            </a:solidFill>
            <a:prstDash val="solid"/>
            <a:round/>
            <a:headEnd type="arrow" w="med" len="med"/>
            <a:tailEnd type="none" w="med" len="med"/>
          </a:ln>
          <a:effectLst/>
        </p:spPr>
        <p:txBody>
          <a:bodyPr/>
          <a:lstStyle/>
          <a:p>
            <a:pPr algn="ctr"/>
            <a:endParaRPr lang="en-US" sz="2000">
              <a:latin typeface="+mn-lt"/>
            </a:endParaRPr>
          </a:p>
        </p:txBody>
      </p:sp>
      <p:sp>
        <p:nvSpPr>
          <p:cNvPr id="102" name="Text Box 42">
            <a:extLst>
              <a:ext uri="{FF2B5EF4-FFF2-40B4-BE49-F238E27FC236}">
                <a16:creationId xmlns:a16="http://schemas.microsoft.com/office/drawing/2014/main" id="{83B16940-9A86-4875-8BDF-9419ABB9B3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76723" y="386586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>
                <a:latin typeface="+mn-lt"/>
              </a:rPr>
              <a:t>1</a:t>
            </a:r>
          </a:p>
        </p:txBody>
      </p:sp>
      <p:sp>
        <p:nvSpPr>
          <p:cNvPr id="103" name="Text Box 43">
            <a:extLst>
              <a:ext uri="{FF2B5EF4-FFF2-40B4-BE49-F238E27FC236}">
                <a16:creationId xmlns:a16="http://schemas.microsoft.com/office/drawing/2014/main" id="{1D7CDCC7-11ED-4884-87C4-B256B1A8E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00711" y="2875261"/>
            <a:ext cx="327334" cy="40011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2000" dirty="0">
                <a:solidFill>
                  <a:srgbClr val="C00000"/>
                </a:solidFill>
                <a:latin typeface="+mn-lt"/>
              </a:rPr>
              <a:t>2</a:t>
            </a:r>
          </a:p>
        </p:txBody>
      </p:sp>
      <p:sp>
        <p:nvSpPr>
          <p:cNvPr id="104" name="Text Box 61">
            <a:extLst>
              <a:ext uri="{FF2B5EF4-FFF2-40B4-BE49-F238E27FC236}">
                <a16:creationId xmlns:a16="http://schemas.microsoft.com/office/drawing/2014/main" id="{9B956C87-9FA4-485D-856E-6260991E8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32631" y="1316892"/>
            <a:ext cx="285046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400" dirty="0">
                <a:latin typeface="+mn-lt"/>
              </a:rPr>
              <a:t>Forced unidirectional connections</a:t>
            </a:r>
          </a:p>
          <a:p>
            <a:pPr algn="ctr" eaLnBrk="1" hangingPunct="1"/>
            <a:r>
              <a:rPr lang="en-US" sz="1400" dirty="0">
                <a:latin typeface="+mn-lt"/>
              </a:rPr>
              <a:t>(red lines) disturbs equilibrium </a:t>
            </a:r>
          </a:p>
          <a:p>
            <a:pPr algn="ctr" eaLnBrk="1" hangingPunct="1"/>
            <a:r>
              <a:rPr lang="en-US" sz="1400" dirty="0">
                <a:latin typeface="+mn-lt"/>
              </a:rPr>
              <a:t>(e.g. 10 in/12 out at time t1</a:t>
            </a:r>
          </a:p>
          <a:p>
            <a:pPr algn="ctr" eaLnBrk="1" hangingPunct="1"/>
            <a:r>
              <a:rPr lang="en-US" sz="1400" dirty="0">
                <a:latin typeface="+mn-lt"/>
              </a:rPr>
              <a:t>local populations not conserved, </a:t>
            </a:r>
          </a:p>
          <a:p>
            <a:pPr algn="ctr" eaLnBrk="1" hangingPunct="1"/>
            <a:r>
              <a:rPr lang="en-US" sz="1400" dirty="0">
                <a:latin typeface="+mn-lt"/>
              </a:rPr>
              <a:t>but global population is ….</a:t>
            </a:r>
          </a:p>
          <a:p>
            <a:pPr algn="ctr" eaLnBrk="1" hangingPunct="1"/>
            <a:r>
              <a:rPr lang="en-US" sz="1400" dirty="0">
                <a:latin typeface="+mn-lt"/>
              </a:rPr>
              <a:t>Transient populations</a:t>
            </a:r>
            <a:endParaRPr lang="en-US" sz="1200" dirty="0">
              <a:latin typeface="+mn-lt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8F84A6C7-8990-4097-A522-DED0A5C28E4B}"/>
              </a:ext>
            </a:extLst>
          </p:cNvPr>
          <p:cNvSpPr/>
          <p:nvPr/>
        </p:nvSpPr>
        <p:spPr>
          <a:xfrm>
            <a:off x="8550050" y="2663951"/>
            <a:ext cx="1218958" cy="114790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865440EA-3684-480F-9413-F7B7027DD903}"/>
              </a:ext>
            </a:extLst>
          </p:cNvPr>
          <p:cNvSpPr/>
          <p:nvPr/>
        </p:nvSpPr>
        <p:spPr>
          <a:xfrm>
            <a:off x="8683158" y="4104166"/>
            <a:ext cx="1214337" cy="1323764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2177D917-5A93-492E-A199-570B60E9179F}"/>
              </a:ext>
            </a:extLst>
          </p:cNvPr>
          <p:cNvSpPr/>
          <p:nvPr/>
        </p:nvSpPr>
        <p:spPr>
          <a:xfrm>
            <a:off x="9936591" y="5071187"/>
            <a:ext cx="1214337" cy="1113127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A1B8F49C-BBC9-4F7F-B9CF-957D285BD64F}"/>
              </a:ext>
            </a:extLst>
          </p:cNvPr>
          <p:cNvSpPr/>
          <p:nvPr/>
        </p:nvSpPr>
        <p:spPr>
          <a:xfrm>
            <a:off x="10363322" y="2848540"/>
            <a:ext cx="1194116" cy="1213406"/>
          </a:xfrm>
          <a:prstGeom prst="ellipse">
            <a:avLst/>
          </a:prstGeom>
          <a:noFill/>
          <a:ln w="28575">
            <a:solidFill>
              <a:srgbClr val="00B05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9" name="Picture 108">
            <a:extLst>
              <a:ext uri="{FF2B5EF4-FFF2-40B4-BE49-F238E27FC236}">
                <a16:creationId xmlns:a16="http://schemas.microsoft.com/office/drawing/2014/main" id="{382B5AF8-D97A-6E4C-9DD2-D78563D626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3976024" y="-775205"/>
            <a:ext cx="3225991" cy="1338337"/>
          </a:xfrm>
          <a:prstGeom prst="rect">
            <a:avLst/>
          </a:prstGeom>
        </p:spPr>
      </p:pic>
      <p:sp>
        <p:nvSpPr>
          <p:cNvPr id="110" name="Line 10">
            <a:extLst>
              <a:ext uri="{FF2B5EF4-FFF2-40B4-BE49-F238E27FC236}">
                <a16:creationId xmlns:a16="http://schemas.microsoft.com/office/drawing/2014/main" id="{46123E70-89E7-1A48-B3DC-02228E9D6EBF}"/>
              </a:ext>
            </a:extLst>
          </p:cNvPr>
          <p:cNvSpPr>
            <a:spLocks noChangeShapeType="1"/>
          </p:cNvSpPr>
          <p:nvPr/>
        </p:nvSpPr>
        <p:spPr bwMode="auto">
          <a:xfrm>
            <a:off x="-1962756" y="-817471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1" name="Text Box 11">
            <a:extLst>
              <a:ext uri="{FF2B5EF4-FFF2-40B4-BE49-F238E27FC236}">
                <a16:creationId xmlns:a16="http://schemas.microsoft.com/office/drawing/2014/main" id="{B31841EE-0E08-524A-8F25-2675F8CD59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1605372" y="-1066977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112" name="Oval 26">
            <a:extLst>
              <a:ext uri="{FF2B5EF4-FFF2-40B4-BE49-F238E27FC236}">
                <a16:creationId xmlns:a16="http://schemas.microsoft.com/office/drawing/2014/main" id="{CCC85B27-52A6-0D4C-899A-07F3E55F2883}"/>
              </a:ext>
            </a:extLst>
          </p:cNvPr>
          <p:cNvSpPr>
            <a:spLocks noChangeArrowheads="1"/>
          </p:cNvSpPr>
          <p:nvPr/>
        </p:nvSpPr>
        <p:spPr bwMode="auto">
          <a:xfrm>
            <a:off x="-1886556" y="-471396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3" name="Line 27">
            <a:extLst>
              <a:ext uri="{FF2B5EF4-FFF2-40B4-BE49-F238E27FC236}">
                <a16:creationId xmlns:a16="http://schemas.microsoft.com/office/drawing/2014/main" id="{79BBE60D-FC06-984C-88F3-5B5A44A60963}"/>
              </a:ext>
            </a:extLst>
          </p:cNvPr>
          <p:cNvSpPr>
            <a:spLocks noChangeShapeType="1"/>
          </p:cNvSpPr>
          <p:nvPr/>
        </p:nvSpPr>
        <p:spPr bwMode="auto">
          <a:xfrm>
            <a:off x="-1781781" y="-433296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114" name="Rectangle 4">
            <a:extLst>
              <a:ext uri="{FF2B5EF4-FFF2-40B4-BE49-F238E27FC236}">
                <a16:creationId xmlns:a16="http://schemas.microsoft.com/office/drawing/2014/main" id="{9F6EC837-92B6-B544-89F5-000EB8152C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-3270719" y="3248529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2B29B93D-B045-994F-8EDB-F4BBA7657C00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341577" y="3367819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6" name="AutoShape 29">
            <a:extLst>
              <a:ext uri="{FF2B5EF4-FFF2-40B4-BE49-F238E27FC236}">
                <a16:creationId xmlns:a16="http://schemas.microsoft.com/office/drawing/2014/main" id="{F02B8808-DCB4-2343-9634-CCA19EEBB1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-2784489" y="2339120"/>
            <a:ext cx="942975" cy="842963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7" name="Text Box 21">
            <a:extLst>
              <a:ext uri="{FF2B5EF4-FFF2-40B4-BE49-F238E27FC236}">
                <a16:creationId xmlns:a16="http://schemas.microsoft.com/office/drawing/2014/main" id="{B7FC8F31-49F8-C940-B28E-AE4A915ECE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3975" y="2560358"/>
            <a:ext cx="4404921" cy="52322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</a:t>
            </a:r>
            <a:r>
              <a:rPr lang="en-US" altLang="en-US" sz="1400" b="1" dirty="0" err="1"/>
              <a:t>equil</a:t>
            </a:r>
            <a:r>
              <a:rPr lang="en-US" altLang="en-US" sz="1400" b="1" dirty="0"/>
              <a:t>,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Drift-diffusion eq. with recombination-generation</a:t>
            </a:r>
          </a:p>
        </p:txBody>
      </p:sp>
      <p:sp>
        <p:nvSpPr>
          <p:cNvPr id="118" name="Text Box 21">
            <a:extLst>
              <a:ext uri="{FF2B5EF4-FFF2-40B4-BE49-F238E27FC236}">
                <a16:creationId xmlns:a16="http://schemas.microsoft.com/office/drawing/2014/main" id="{DBE562B5-A78C-BF49-84D1-C1F005FDD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295545" y="3169466"/>
            <a:ext cx="2968878" cy="5232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Understanding device transport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Diodes, BJT/HBT, MOS</a:t>
            </a:r>
          </a:p>
        </p:txBody>
      </p:sp>
      <p:sp>
        <p:nvSpPr>
          <p:cNvPr id="119" name="Rectangle 118">
            <a:extLst>
              <a:ext uri="{FF2B5EF4-FFF2-40B4-BE49-F238E27FC236}">
                <a16:creationId xmlns:a16="http://schemas.microsoft.com/office/drawing/2014/main" id="{E71BE2BE-3C30-3942-8F86-9DD8308A7CA5}"/>
              </a:ext>
            </a:extLst>
          </p:cNvPr>
          <p:cNvSpPr/>
          <p:nvPr/>
        </p:nvSpPr>
        <p:spPr>
          <a:xfrm>
            <a:off x="14221669" y="3091143"/>
            <a:ext cx="3097145" cy="693810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20" name="Text Box 13">
            <a:extLst>
              <a:ext uri="{FF2B5EF4-FFF2-40B4-BE49-F238E27FC236}">
                <a16:creationId xmlns:a16="http://schemas.microsoft.com/office/drawing/2014/main" id="{F35933F8-52F7-A74C-BA92-D4CA518AA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3975" y="92983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400" b="1">
                <a:solidFill>
                  <a:srgbClr val="FF0000"/>
                </a:solidFill>
              </a:rPr>
              <a:t>“</a:t>
            </a:r>
            <a:r>
              <a:rPr lang="en-US" altLang="ja-JP" sz="1400" b="1" dirty="0">
                <a:solidFill>
                  <a:srgbClr val="FF0000"/>
                </a:solidFill>
              </a:rPr>
              <a:t>known</a:t>
            </a:r>
            <a:r>
              <a:rPr lang="ja-JP" altLang="en-US" sz="1400" b="1">
                <a:solidFill>
                  <a:srgbClr val="FF0000"/>
                </a:solidFill>
              </a:rPr>
              <a:t>”</a:t>
            </a:r>
            <a:r>
              <a:rPr lang="en-US" altLang="ja-JP" sz="14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121" name="Text Box 13">
            <a:extLst>
              <a:ext uri="{FF2B5EF4-FFF2-40B4-BE49-F238E27FC236}">
                <a16:creationId xmlns:a16="http://schemas.microsoft.com/office/drawing/2014/main" id="{6C73B786-C9B2-1645-958D-83FC3E5A87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3975" y="1950758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</a:rPr>
              <a:t>Occupation factors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122" name="Text Box 13">
            <a:extLst>
              <a:ext uri="{FF2B5EF4-FFF2-40B4-BE49-F238E27FC236}">
                <a16:creationId xmlns:a16="http://schemas.microsoft.com/office/drawing/2014/main" id="{F3876A40-5AFC-DD43-AFA3-19E6DF4B68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853975" y="1417358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4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123" name="Rounded Rectangle 122">
            <a:extLst>
              <a:ext uri="{FF2B5EF4-FFF2-40B4-BE49-F238E27FC236}">
                <a16:creationId xmlns:a16="http://schemas.microsoft.com/office/drawing/2014/main" id="{1E25643B-F5C9-4048-AEBC-51DA8EB5F2AF}"/>
              </a:ext>
            </a:extLst>
          </p:cNvPr>
          <p:cNvSpPr/>
          <p:nvPr/>
        </p:nvSpPr>
        <p:spPr>
          <a:xfrm>
            <a:off x="14323565" y="1143587"/>
            <a:ext cx="2078096" cy="309467"/>
          </a:xfrm>
          <a:custGeom>
            <a:avLst/>
            <a:gdLst>
              <a:gd name="csX0" fmla="*/ 0 w 2078096"/>
              <a:gd name="csY0" fmla="*/ 51579 h 309467"/>
              <a:gd name="csX1" fmla="*/ 51579 w 2078096"/>
              <a:gd name="csY1" fmla="*/ 0 h 309467"/>
              <a:gd name="csX2" fmla="*/ 584812 w 2078096"/>
              <a:gd name="csY2" fmla="*/ 0 h 309467"/>
              <a:gd name="csX3" fmla="*/ 1058797 w 2078096"/>
              <a:gd name="csY3" fmla="*/ 0 h 309467"/>
              <a:gd name="csX4" fmla="*/ 1513033 w 2078096"/>
              <a:gd name="csY4" fmla="*/ 0 h 309467"/>
              <a:gd name="csX5" fmla="*/ 2026517 w 2078096"/>
              <a:gd name="csY5" fmla="*/ 0 h 309467"/>
              <a:gd name="csX6" fmla="*/ 2078096 w 2078096"/>
              <a:gd name="csY6" fmla="*/ 51579 h 309467"/>
              <a:gd name="csX7" fmla="*/ 2078096 w 2078096"/>
              <a:gd name="csY7" fmla="*/ 257888 h 309467"/>
              <a:gd name="csX8" fmla="*/ 2026517 w 2078096"/>
              <a:gd name="csY8" fmla="*/ 309467 h 309467"/>
              <a:gd name="csX9" fmla="*/ 1572281 w 2078096"/>
              <a:gd name="csY9" fmla="*/ 309467 h 309467"/>
              <a:gd name="csX10" fmla="*/ 1078547 w 2078096"/>
              <a:gd name="csY10" fmla="*/ 309467 h 309467"/>
              <a:gd name="csX11" fmla="*/ 604562 w 2078096"/>
              <a:gd name="csY11" fmla="*/ 309467 h 309467"/>
              <a:gd name="csX12" fmla="*/ 51579 w 2078096"/>
              <a:gd name="csY12" fmla="*/ 309467 h 309467"/>
              <a:gd name="csX13" fmla="*/ 0 w 2078096"/>
              <a:gd name="csY13" fmla="*/ 257888 h 309467"/>
              <a:gd name="csX14" fmla="*/ 0 w 2078096"/>
              <a:gd name="csY14" fmla="*/ 51579 h 309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8096" h="309467" extrusionOk="0">
                <a:moveTo>
                  <a:pt x="0" y="51579"/>
                </a:moveTo>
                <a:cubicBezTo>
                  <a:pt x="-6448" y="19116"/>
                  <a:pt x="16397" y="2513"/>
                  <a:pt x="51579" y="0"/>
                </a:cubicBezTo>
                <a:cubicBezTo>
                  <a:pt x="170840" y="-6180"/>
                  <a:pt x="351875" y="39008"/>
                  <a:pt x="584812" y="0"/>
                </a:cubicBezTo>
                <a:cubicBezTo>
                  <a:pt x="817749" y="-39008"/>
                  <a:pt x="840788" y="41439"/>
                  <a:pt x="1058797" y="0"/>
                </a:cubicBezTo>
                <a:cubicBezTo>
                  <a:pt x="1276806" y="-41439"/>
                  <a:pt x="1346528" y="5057"/>
                  <a:pt x="1513033" y="0"/>
                </a:cubicBezTo>
                <a:cubicBezTo>
                  <a:pt x="1679538" y="-5057"/>
                  <a:pt x="1775943" y="3497"/>
                  <a:pt x="2026517" y="0"/>
                </a:cubicBezTo>
                <a:cubicBezTo>
                  <a:pt x="2055983" y="-2016"/>
                  <a:pt x="2071699" y="22113"/>
                  <a:pt x="2078096" y="51579"/>
                </a:cubicBezTo>
                <a:cubicBezTo>
                  <a:pt x="2091102" y="100581"/>
                  <a:pt x="2072347" y="172957"/>
                  <a:pt x="2078096" y="257888"/>
                </a:cubicBezTo>
                <a:cubicBezTo>
                  <a:pt x="2077148" y="287943"/>
                  <a:pt x="2049800" y="303432"/>
                  <a:pt x="2026517" y="309467"/>
                </a:cubicBezTo>
                <a:cubicBezTo>
                  <a:pt x="1872010" y="319194"/>
                  <a:pt x="1768283" y="284797"/>
                  <a:pt x="1572281" y="309467"/>
                </a:cubicBezTo>
                <a:cubicBezTo>
                  <a:pt x="1376279" y="334137"/>
                  <a:pt x="1245626" y="282417"/>
                  <a:pt x="1078547" y="309467"/>
                </a:cubicBezTo>
                <a:cubicBezTo>
                  <a:pt x="911468" y="336517"/>
                  <a:pt x="821302" y="276383"/>
                  <a:pt x="604562" y="309467"/>
                </a:cubicBezTo>
                <a:cubicBezTo>
                  <a:pt x="387822" y="342551"/>
                  <a:pt x="308543" y="260207"/>
                  <a:pt x="51579" y="309467"/>
                </a:cubicBezTo>
                <a:cubicBezTo>
                  <a:pt x="25072" y="307011"/>
                  <a:pt x="-3247" y="285119"/>
                  <a:pt x="0" y="257888"/>
                </a:cubicBezTo>
                <a:cubicBezTo>
                  <a:pt x="-21685" y="164463"/>
                  <a:pt x="23407" y="111455"/>
                  <a:pt x="0" y="5157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B50E5B78-86E6-5D45-9D63-E418CB7E5969}"/>
              </a:ext>
            </a:extLst>
          </p:cNvPr>
          <p:cNvSpPr/>
          <p:nvPr/>
        </p:nvSpPr>
        <p:spPr>
          <a:xfrm>
            <a:off x="14099616" y="1640939"/>
            <a:ext cx="2759246" cy="299639"/>
          </a:xfrm>
          <a:custGeom>
            <a:avLst/>
            <a:gdLst>
              <a:gd name="csX0" fmla="*/ 0 w 2759246"/>
              <a:gd name="csY0" fmla="*/ 49941 h 299639"/>
              <a:gd name="csX1" fmla="*/ 49941 w 2759246"/>
              <a:gd name="csY1" fmla="*/ 0 h 299639"/>
              <a:gd name="csX2" fmla="*/ 635001 w 2759246"/>
              <a:gd name="csY2" fmla="*/ 0 h 299639"/>
              <a:gd name="csX3" fmla="*/ 1140280 w 2759246"/>
              <a:gd name="csY3" fmla="*/ 0 h 299639"/>
              <a:gd name="csX4" fmla="*/ 1618966 w 2759246"/>
              <a:gd name="csY4" fmla="*/ 0 h 299639"/>
              <a:gd name="csX5" fmla="*/ 2177432 w 2759246"/>
              <a:gd name="csY5" fmla="*/ 0 h 299639"/>
              <a:gd name="csX6" fmla="*/ 2709305 w 2759246"/>
              <a:gd name="csY6" fmla="*/ 0 h 299639"/>
              <a:gd name="csX7" fmla="*/ 2759246 w 2759246"/>
              <a:gd name="csY7" fmla="*/ 49941 h 299639"/>
              <a:gd name="csX8" fmla="*/ 2759246 w 2759246"/>
              <a:gd name="csY8" fmla="*/ 249698 h 299639"/>
              <a:gd name="csX9" fmla="*/ 2709305 w 2759246"/>
              <a:gd name="csY9" fmla="*/ 299639 h 299639"/>
              <a:gd name="csX10" fmla="*/ 2177432 w 2759246"/>
              <a:gd name="csY10" fmla="*/ 299639 h 299639"/>
              <a:gd name="csX11" fmla="*/ 1672153 w 2759246"/>
              <a:gd name="csY11" fmla="*/ 299639 h 299639"/>
              <a:gd name="csX12" fmla="*/ 1087093 w 2759246"/>
              <a:gd name="csY12" fmla="*/ 299639 h 299639"/>
              <a:gd name="csX13" fmla="*/ 502033 w 2759246"/>
              <a:gd name="csY13" fmla="*/ 299639 h 299639"/>
              <a:gd name="csX14" fmla="*/ 49941 w 2759246"/>
              <a:gd name="csY14" fmla="*/ 299639 h 299639"/>
              <a:gd name="csX15" fmla="*/ 0 w 2759246"/>
              <a:gd name="csY15" fmla="*/ 249698 h 299639"/>
              <a:gd name="csX16" fmla="*/ 0 w 2759246"/>
              <a:gd name="csY16" fmla="*/ 49941 h 29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59246" h="299639" extrusionOk="0">
                <a:moveTo>
                  <a:pt x="0" y="49941"/>
                </a:moveTo>
                <a:cubicBezTo>
                  <a:pt x="-2836" y="20610"/>
                  <a:pt x="21334" y="385"/>
                  <a:pt x="49941" y="0"/>
                </a:cubicBezTo>
                <a:cubicBezTo>
                  <a:pt x="194307" y="-23119"/>
                  <a:pt x="514956" y="26083"/>
                  <a:pt x="635001" y="0"/>
                </a:cubicBezTo>
                <a:cubicBezTo>
                  <a:pt x="755046" y="-26083"/>
                  <a:pt x="957120" y="32965"/>
                  <a:pt x="1140280" y="0"/>
                </a:cubicBezTo>
                <a:cubicBezTo>
                  <a:pt x="1323440" y="-32965"/>
                  <a:pt x="1442533" y="54218"/>
                  <a:pt x="1618966" y="0"/>
                </a:cubicBezTo>
                <a:cubicBezTo>
                  <a:pt x="1795399" y="-54218"/>
                  <a:pt x="1954818" y="38968"/>
                  <a:pt x="2177432" y="0"/>
                </a:cubicBezTo>
                <a:cubicBezTo>
                  <a:pt x="2400046" y="-38968"/>
                  <a:pt x="2498033" y="333"/>
                  <a:pt x="2709305" y="0"/>
                </a:cubicBezTo>
                <a:cubicBezTo>
                  <a:pt x="2737681" y="-1292"/>
                  <a:pt x="2756740" y="24562"/>
                  <a:pt x="2759246" y="49941"/>
                </a:cubicBezTo>
                <a:cubicBezTo>
                  <a:pt x="2781342" y="114844"/>
                  <a:pt x="2748593" y="175795"/>
                  <a:pt x="2759246" y="249698"/>
                </a:cubicBezTo>
                <a:cubicBezTo>
                  <a:pt x="2763575" y="278321"/>
                  <a:pt x="2734766" y="299296"/>
                  <a:pt x="2709305" y="299639"/>
                </a:cubicBezTo>
                <a:cubicBezTo>
                  <a:pt x="2579073" y="358263"/>
                  <a:pt x="2338577" y="247073"/>
                  <a:pt x="2177432" y="299639"/>
                </a:cubicBezTo>
                <a:cubicBezTo>
                  <a:pt x="2016287" y="352205"/>
                  <a:pt x="1834064" y="243284"/>
                  <a:pt x="1672153" y="299639"/>
                </a:cubicBezTo>
                <a:cubicBezTo>
                  <a:pt x="1510242" y="355994"/>
                  <a:pt x="1235612" y="297831"/>
                  <a:pt x="1087093" y="299639"/>
                </a:cubicBezTo>
                <a:cubicBezTo>
                  <a:pt x="938574" y="301447"/>
                  <a:pt x="662887" y="286576"/>
                  <a:pt x="502033" y="299639"/>
                </a:cubicBezTo>
                <a:cubicBezTo>
                  <a:pt x="341179" y="312702"/>
                  <a:pt x="165177" y="251982"/>
                  <a:pt x="49941" y="299639"/>
                </a:cubicBezTo>
                <a:cubicBezTo>
                  <a:pt x="21699" y="299017"/>
                  <a:pt x="-4324" y="270815"/>
                  <a:pt x="0" y="249698"/>
                </a:cubicBezTo>
                <a:cubicBezTo>
                  <a:pt x="-23364" y="165526"/>
                  <a:pt x="11604" y="93164"/>
                  <a:pt x="0" y="4994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5" name="Rounded Rectangle 124">
            <a:extLst>
              <a:ext uri="{FF2B5EF4-FFF2-40B4-BE49-F238E27FC236}">
                <a16:creationId xmlns:a16="http://schemas.microsoft.com/office/drawing/2014/main" id="{28FE16EE-705B-1E4D-ACD8-9FBC866BA1AD}"/>
              </a:ext>
            </a:extLst>
          </p:cNvPr>
          <p:cNvSpPr/>
          <p:nvPr/>
        </p:nvSpPr>
        <p:spPr>
          <a:xfrm>
            <a:off x="12715927" y="2182055"/>
            <a:ext cx="2321341" cy="337388"/>
          </a:xfrm>
          <a:custGeom>
            <a:avLst/>
            <a:gdLst>
              <a:gd name="csX0" fmla="*/ 0 w 2321341"/>
              <a:gd name="csY0" fmla="*/ 56232 h 337388"/>
              <a:gd name="csX1" fmla="*/ 56232 w 2321341"/>
              <a:gd name="csY1" fmla="*/ 0 h 337388"/>
              <a:gd name="csX2" fmla="*/ 652629 w 2321341"/>
              <a:gd name="csY2" fmla="*/ 0 h 337388"/>
              <a:gd name="csX3" fmla="*/ 1182759 w 2321341"/>
              <a:gd name="csY3" fmla="*/ 0 h 337388"/>
              <a:gd name="csX4" fmla="*/ 1690801 w 2321341"/>
              <a:gd name="csY4" fmla="*/ 0 h 337388"/>
              <a:gd name="csX5" fmla="*/ 2265109 w 2321341"/>
              <a:gd name="csY5" fmla="*/ 0 h 337388"/>
              <a:gd name="csX6" fmla="*/ 2321341 w 2321341"/>
              <a:gd name="csY6" fmla="*/ 56232 h 337388"/>
              <a:gd name="csX7" fmla="*/ 2321341 w 2321341"/>
              <a:gd name="csY7" fmla="*/ 281156 h 337388"/>
              <a:gd name="csX8" fmla="*/ 2265109 w 2321341"/>
              <a:gd name="csY8" fmla="*/ 337388 h 337388"/>
              <a:gd name="csX9" fmla="*/ 1757067 w 2321341"/>
              <a:gd name="csY9" fmla="*/ 337388 h 337388"/>
              <a:gd name="csX10" fmla="*/ 1204848 w 2321341"/>
              <a:gd name="csY10" fmla="*/ 337388 h 337388"/>
              <a:gd name="csX11" fmla="*/ 674718 w 2321341"/>
              <a:gd name="csY11" fmla="*/ 337388 h 337388"/>
              <a:gd name="csX12" fmla="*/ 56232 w 2321341"/>
              <a:gd name="csY12" fmla="*/ 337388 h 337388"/>
              <a:gd name="csX13" fmla="*/ 0 w 2321341"/>
              <a:gd name="csY13" fmla="*/ 281156 h 337388"/>
              <a:gd name="csX14" fmla="*/ 0 w 2321341"/>
              <a:gd name="csY14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21341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263510" y="-70724"/>
                  <a:pt x="399215" y="19796"/>
                  <a:pt x="652629" y="0"/>
                </a:cubicBezTo>
                <a:cubicBezTo>
                  <a:pt x="906043" y="-19796"/>
                  <a:pt x="1010275" y="19764"/>
                  <a:pt x="1182759" y="0"/>
                </a:cubicBezTo>
                <a:cubicBezTo>
                  <a:pt x="1355243" y="-19764"/>
                  <a:pt x="1457641" y="20594"/>
                  <a:pt x="1690801" y="0"/>
                </a:cubicBezTo>
                <a:cubicBezTo>
                  <a:pt x="1923961" y="-20594"/>
                  <a:pt x="2150163" y="13799"/>
                  <a:pt x="2265109" y="0"/>
                </a:cubicBezTo>
                <a:cubicBezTo>
                  <a:pt x="2296685" y="-1069"/>
                  <a:pt x="2317933" y="24654"/>
                  <a:pt x="2321341" y="56232"/>
                </a:cubicBezTo>
                <a:cubicBezTo>
                  <a:pt x="2339053" y="133169"/>
                  <a:pt x="2319092" y="198959"/>
                  <a:pt x="2321341" y="281156"/>
                </a:cubicBezTo>
                <a:cubicBezTo>
                  <a:pt x="2320075" y="314307"/>
                  <a:pt x="2291763" y="332283"/>
                  <a:pt x="2265109" y="337388"/>
                </a:cubicBezTo>
                <a:cubicBezTo>
                  <a:pt x="2093791" y="365755"/>
                  <a:pt x="1906380" y="279696"/>
                  <a:pt x="1757067" y="337388"/>
                </a:cubicBezTo>
                <a:cubicBezTo>
                  <a:pt x="1607754" y="395080"/>
                  <a:pt x="1398117" y="331383"/>
                  <a:pt x="1204848" y="337388"/>
                </a:cubicBezTo>
                <a:cubicBezTo>
                  <a:pt x="1011579" y="343393"/>
                  <a:pt x="934365" y="309142"/>
                  <a:pt x="674718" y="337388"/>
                </a:cubicBezTo>
                <a:cubicBezTo>
                  <a:pt x="415071" y="365634"/>
                  <a:pt x="341077" y="331783"/>
                  <a:pt x="56232" y="337388"/>
                </a:cubicBezTo>
                <a:cubicBezTo>
                  <a:pt x="28856" y="332819"/>
                  <a:pt x="-6732" y="309610"/>
                  <a:pt x="0" y="281156"/>
                </a:cubicBezTo>
                <a:cubicBezTo>
                  <a:pt x="-25267" y="220935"/>
                  <a:pt x="910" y="126583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6" name="Curved Left Arrow 125">
            <a:extLst>
              <a:ext uri="{FF2B5EF4-FFF2-40B4-BE49-F238E27FC236}">
                <a16:creationId xmlns:a16="http://schemas.microsoft.com/office/drawing/2014/main" id="{31E85508-7A8B-9446-AC26-DB82D23F29D1}"/>
              </a:ext>
            </a:extLst>
          </p:cNvPr>
          <p:cNvSpPr/>
          <p:nvPr/>
        </p:nvSpPr>
        <p:spPr>
          <a:xfrm>
            <a:off x="17019521" y="1825401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127" name="Line 52">
            <a:extLst>
              <a:ext uri="{FF2B5EF4-FFF2-40B4-BE49-F238E27FC236}">
                <a16:creationId xmlns:a16="http://schemas.microsoft.com/office/drawing/2014/main" id="{0050BEA3-3CD9-E049-A145-B573E937BD1C}"/>
              </a:ext>
            </a:extLst>
          </p:cNvPr>
          <p:cNvSpPr>
            <a:spLocks noChangeShapeType="1"/>
          </p:cNvSpPr>
          <p:nvPr/>
        </p:nvSpPr>
        <p:spPr bwMode="auto">
          <a:xfrm>
            <a:off x="13292024" y="4009793"/>
            <a:ext cx="785953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345560" y="3865320"/>
              <a:ext cx="4023720" cy="26467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342320" y="3855960"/>
                <a:ext cx="4032360" cy="26672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95531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621124"/>
            <a:ext cx="4404921" cy="52322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</a:t>
            </a:r>
            <a:r>
              <a:rPr lang="en-US" altLang="en-US" sz="1400" b="1" dirty="0" err="1"/>
              <a:t>equil</a:t>
            </a:r>
            <a:r>
              <a:rPr lang="en-US" altLang="en-US" sz="1400" b="1" dirty="0"/>
              <a:t>,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Drift-diffusion eq.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9275" y="3230232"/>
            <a:ext cx="2968878" cy="5232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Understanding device transport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15</a:t>
            </a:r>
            <a:br>
              <a:rPr lang="en-US" dirty="0"/>
            </a:br>
            <a:r>
              <a:rPr lang="en-US" dirty="0"/>
              <a:t>Introduction to Non-Equilibrium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8915399" y="3151909"/>
            <a:ext cx="3097145" cy="693810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990600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400" b="1">
                <a:solidFill>
                  <a:srgbClr val="FF0000"/>
                </a:solidFill>
              </a:rPr>
              <a:t>“</a:t>
            </a:r>
            <a:r>
              <a:rPr lang="en-US" altLang="ja-JP" sz="1400" b="1" dirty="0">
                <a:solidFill>
                  <a:srgbClr val="FF0000"/>
                </a:solidFill>
              </a:rPr>
              <a:t>known</a:t>
            </a:r>
            <a:r>
              <a:rPr lang="ja-JP" altLang="en-US" sz="1400" b="1">
                <a:solidFill>
                  <a:srgbClr val="FF0000"/>
                </a:solidFill>
              </a:rPr>
              <a:t>”</a:t>
            </a:r>
            <a:r>
              <a:rPr lang="en-US" altLang="ja-JP" sz="14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0115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</a:rPr>
              <a:t>Occupation factors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14781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4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9017295" y="1204353"/>
            <a:ext cx="2078096" cy="309467"/>
          </a:xfrm>
          <a:custGeom>
            <a:avLst/>
            <a:gdLst>
              <a:gd name="csX0" fmla="*/ 0 w 2078096"/>
              <a:gd name="csY0" fmla="*/ 51579 h 309467"/>
              <a:gd name="csX1" fmla="*/ 51579 w 2078096"/>
              <a:gd name="csY1" fmla="*/ 0 h 309467"/>
              <a:gd name="csX2" fmla="*/ 584812 w 2078096"/>
              <a:gd name="csY2" fmla="*/ 0 h 309467"/>
              <a:gd name="csX3" fmla="*/ 1058797 w 2078096"/>
              <a:gd name="csY3" fmla="*/ 0 h 309467"/>
              <a:gd name="csX4" fmla="*/ 1513033 w 2078096"/>
              <a:gd name="csY4" fmla="*/ 0 h 309467"/>
              <a:gd name="csX5" fmla="*/ 2026517 w 2078096"/>
              <a:gd name="csY5" fmla="*/ 0 h 309467"/>
              <a:gd name="csX6" fmla="*/ 2078096 w 2078096"/>
              <a:gd name="csY6" fmla="*/ 51579 h 309467"/>
              <a:gd name="csX7" fmla="*/ 2078096 w 2078096"/>
              <a:gd name="csY7" fmla="*/ 257888 h 309467"/>
              <a:gd name="csX8" fmla="*/ 2026517 w 2078096"/>
              <a:gd name="csY8" fmla="*/ 309467 h 309467"/>
              <a:gd name="csX9" fmla="*/ 1572281 w 2078096"/>
              <a:gd name="csY9" fmla="*/ 309467 h 309467"/>
              <a:gd name="csX10" fmla="*/ 1078547 w 2078096"/>
              <a:gd name="csY10" fmla="*/ 309467 h 309467"/>
              <a:gd name="csX11" fmla="*/ 604562 w 2078096"/>
              <a:gd name="csY11" fmla="*/ 309467 h 309467"/>
              <a:gd name="csX12" fmla="*/ 51579 w 2078096"/>
              <a:gd name="csY12" fmla="*/ 309467 h 309467"/>
              <a:gd name="csX13" fmla="*/ 0 w 2078096"/>
              <a:gd name="csY13" fmla="*/ 257888 h 309467"/>
              <a:gd name="csX14" fmla="*/ 0 w 2078096"/>
              <a:gd name="csY14" fmla="*/ 51579 h 309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8096" h="309467" extrusionOk="0">
                <a:moveTo>
                  <a:pt x="0" y="51579"/>
                </a:moveTo>
                <a:cubicBezTo>
                  <a:pt x="-6448" y="19116"/>
                  <a:pt x="16397" y="2513"/>
                  <a:pt x="51579" y="0"/>
                </a:cubicBezTo>
                <a:cubicBezTo>
                  <a:pt x="170840" y="-6180"/>
                  <a:pt x="351875" y="39008"/>
                  <a:pt x="584812" y="0"/>
                </a:cubicBezTo>
                <a:cubicBezTo>
                  <a:pt x="817749" y="-39008"/>
                  <a:pt x="840788" y="41439"/>
                  <a:pt x="1058797" y="0"/>
                </a:cubicBezTo>
                <a:cubicBezTo>
                  <a:pt x="1276806" y="-41439"/>
                  <a:pt x="1346528" y="5057"/>
                  <a:pt x="1513033" y="0"/>
                </a:cubicBezTo>
                <a:cubicBezTo>
                  <a:pt x="1679538" y="-5057"/>
                  <a:pt x="1775943" y="3497"/>
                  <a:pt x="2026517" y="0"/>
                </a:cubicBezTo>
                <a:cubicBezTo>
                  <a:pt x="2055983" y="-2016"/>
                  <a:pt x="2071699" y="22113"/>
                  <a:pt x="2078096" y="51579"/>
                </a:cubicBezTo>
                <a:cubicBezTo>
                  <a:pt x="2091102" y="100581"/>
                  <a:pt x="2072347" y="172957"/>
                  <a:pt x="2078096" y="257888"/>
                </a:cubicBezTo>
                <a:cubicBezTo>
                  <a:pt x="2077148" y="287943"/>
                  <a:pt x="2049800" y="303432"/>
                  <a:pt x="2026517" y="309467"/>
                </a:cubicBezTo>
                <a:cubicBezTo>
                  <a:pt x="1872010" y="319194"/>
                  <a:pt x="1768283" y="284797"/>
                  <a:pt x="1572281" y="309467"/>
                </a:cubicBezTo>
                <a:cubicBezTo>
                  <a:pt x="1376279" y="334137"/>
                  <a:pt x="1245626" y="282417"/>
                  <a:pt x="1078547" y="309467"/>
                </a:cubicBezTo>
                <a:cubicBezTo>
                  <a:pt x="911468" y="336517"/>
                  <a:pt x="821302" y="276383"/>
                  <a:pt x="604562" y="309467"/>
                </a:cubicBezTo>
                <a:cubicBezTo>
                  <a:pt x="387822" y="342551"/>
                  <a:pt x="308543" y="260207"/>
                  <a:pt x="51579" y="309467"/>
                </a:cubicBezTo>
                <a:cubicBezTo>
                  <a:pt x="25072" y="307011"/>
                  <a:pt x="-3247" y="285119"/>
                  <a:pt x="0" y="257888"/>
                </a:cubicBezTo>
                <a:cubicBezTo>
                  <a:pt x="-21685" y="164463"/>
                  <a:pt x="23407" y="111455"/>
                  <a:pt x="0" y="5157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8793346" y="1701705"/>
            <a:ext cx="2759246" cy="299639"/>
          </a:xfrm>
          <a:custGeom>
            <a:avLst/>
            <a:gdLst>
              <a:gd name="csX0" fmla="*/ 0 w 2759246"/>
              <a:gd name="csY0" fmla="*/ 49941 h 299639"/>
              <a:gd name="csX1" fmla="*/ 49941 w 2759246"/>
              <a:gd name="csY1" fmla="*/ 0 h 299639"/>
              <a:gd name="csX2" fmla="*/ 635001 w 2759246"/>
              <a:gd name="csY2" fmla="*/ 0 h 299639"/>
              <a:gd name="csX3" fmla="*/ 1140280 w 2759246"/>
              <a:gd name="csY3" fmla="*/ 0 h 299639"/>
              <a:gd name="csX4" fmla="*/ 1618966 w 2759246"/>
              <a:gd name="csY4" fmla="*/ 0 h 299639"/>
              <a:gd name="csX5" fmla="*/ 2177432 w 2759246"/>
              <a:gd name="csY5" fmla="*/ 0 h 299639"/>
              <a:gd name="csX6" fmla="*/ 2709305 w 2759246"/>
              <a:gd name="csY6" fmla="*/ 0 h 299639"/>
              <a:gd name="csX7" fmla="*/ 2759246 w 2759246"/>
              <a:gd name="csY7" fmla="*/ 49941 h 299639"/>
              <a:gd name="csX8" fmla="*/ 2759246 w 2759246"/>
              <a:gd name="csY8" fmla="*/ 249698 h 299639"/>
              <a:gd name="csX9" fmla="*/ 2709305 w 2759246"/>
              <a:gd name="csY9" fmla="*/ 299639 h 299639"/>
              <a:gd name="csX10" fmla="*/ 2177432 w 2759246"/>
              <a:gd name="csY10" fmla="*/ 299639 h 299639"/>
              <a:gd name="csX11" fmla="*/ 1672153 w 2759246"/>
              <a:gd name="csY11" fmla="*/ 299639 h 299639"/>
              <a:gd name="csX12" fmla="*/ 1087093 w 2759246"/>
              <a:gd name="csY12" fmla="*/ 299639 h 299639"/>
              <a:gd name="csX13" fmla="*/ 502033 w 2759246"/>
              <a:gd name="csY13" fmla="*/ 299639 h 299639"/>
              <a:gd name="csX14" fmla="*/ 49941 w 2759246"/>
              <a:gd name="csY14" fmla="*/ 299639 h 299639"/>
              <a:gd name="csX15" fmla="*/ 0 w 2759246"/>
              <a:gd name="csY15" fmla="*/ 249698 h 299639"/>
              <a:gd name="csX16" fmla="*/ 0 w 2759246"/>
              <a:gd name="csY16" fmla="*/ 49941 h 29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59246" h="299639" extrusionOk="0">
                <a:moveTo>
                  <a:pt x="0" y="49941"/>
                </a:moveTo>
                <a:cubicBezTo>
                  <a:pt x="-2836" y="20610"/>
                  <a:pt x="21334" y="385"/>
                  <a:pt x="49941" y="0"/>
                </a:cubicBezTo>
                <a:cubicBezTo>
                  <a:pt x="194307" y="-23119"/>
                  <a:pt x="514956" y="26083"/>
                  <a:pt x="635001" y="0"/>
                </a:cubicBezTo>
                <a:cubicBezTo>
                  <a:pt x="755046" y="-26083"/>
                  <a:pt x="957120" y="32965"/>
                  <a:pt x="1140280" y="0"/>
                </a:cubicBezTo>
                <a:cubicBezTo>
                  <a:pt x="1323440" y="-32965"/>
                  <a:pt x="1442533" y="54218"/>
                  <a:pt x="1618966" y="0"/>
                </a:cubicBezTo>
                <a:cubicBezTo>
                  <a:pt x="1795399" y="-54218"/>
                  <a:pt x="1954818" y="38968"/>
                  <a:pt x="2177432" y="0"/>
                </a:cubicBezTo>
                <a:cubicBezTo>
                  <a:pt x="2400046" y="-38968"/>
                  <a:pt x="2498033" y="333"/>
                  <a:pt x="2709305" y="0"/>
                </a:cubicBezTo>
                <a:cubicBezTo>
                  <a:pt x="2737681" y="-1292"/>
                  <a:pt x="2756740" y="24562"/>
                  <a:pt x="2759246" y="49941"/>
                </a:cubicBezTo>
                <a:cubicBezTo>
                  <a:pt x="2781342" y="114844"/>
                  <a:pt x="2748593" y="175795"/>
                  <a:pt x="2759246" y="249698"/>
                </a:cubicBezTo>
                <a:cubicBezTo>
                  <a:pt x="2763575" y="278321"/>
                  <a:pt x="2734766" y="299296"/>
                  <a:pt x="2709305" y="299639"/>
                </a:cubicBezTo>
                <a:cubicBezTo>
                  <a:pt x="2579073" y="358263"/>
                  <a:pt x="2338577" y="247073"/>
                  <a:pt x="2177432" y="299639"/>
                </a:cubicBezTo>
                <a:cubicBezTo>
                  <a:pt x="2016287" y="352205"/>
                  <a:pt x="1834064" y="243284"/>
                  <a:pt x="1672153" y="299639"/>
                </a:cubicBezTo>
                <a:cubicBezTo>
                  <a:pt x="1510242" y="355994"/>
                  <a:pt x="1235612" y="297831"/>
                  <a:pt x="1087093" y="299639"/>
                </a:cubicBezTo>
                <a:cubicBezTo>
                  <a:pt x="938574" y="301447"/>
                  <a:pt x="662887" y="286576"/>
                  <a:pt x="502033" y="299639"/>
                </a:cubicBezTo>
                <a:cubicBezTo>
                  <a:pt x="341179" y="312702"/>
                  <a:pt x="165177" y="251982"/>
                  <a:pt x="49941" y="299639"/>
                </a:cubicBezTo>
                <a:cubicBezTo>
                  <a:pt x="21699" y="299017"/>
                  <a:pt x="-4324" y="270815"/>
                  <a:pt x="0" y="249698"/>
                </a:cubicBezTo>
                <a:cubicBezTo>
                  <a:pt x="-23364" y="165526"/>
                  <a:pt x="11604" y="93164"/>
                  <a:pt x="0" y="4994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7409657" y="2242821"/>
            <a:ext cx="2321341" cy="337388"/>
          </a:xfrm>
          <a:custGeom>
            <a:avLst/>
            <a:gdLst>
              <a:gd name="csX0" fmla="*/ 0 w 2321341"/>
              <a:gd name="csY0" fmla="*/ 56232 h 337388"/>
              <a:gd name="csX1" fmla="*/ 56232 w 2321341"/>
              <a:gd name="csY1" fmla="*/ 0 h 337388"/>
              <a:gd name="csX2" fmla="*/ 652629 w 2321341"/>
              <a:gd name="csY2" fmla="*/ 0 h 337388"/>
              <a:gd name="csX3" fmla="*/ 1182759 w 2321341"/>
              <a:gd name="csY3" fmla="*/ 0 h 337388"/>
              <a:gd name="csX4" fmla="*/ 1690801 w 2321341"/>
              <a:gd name="csY4" fmla="*/ 0 h 337388"/>
              <a:gd name="csX5" fmla="*/ 2265109 w 2321341"/>
              <a:gd name="csY5" fmla="*/ 0 h 337388"/>
              <a:gd name="csX6" fmla="*/ 2321341 w 2321341"/>
              <a:gd name="csY6" fmla="*/ 56232 h 337388"/>
              <a:gd name="csX7" fmla="*/ 2321341 w 2321341"/>
              <a:gd name="csY7" fmla="*/ 281156 h 337388"/>
              <a:gd name="csX8" fmla="*/ 2265109 w 2321341"/>
              <a:gd name="csY8" fmla="*/ 337388 h 337388"/>
              <a:gd name="csX9" fmla="*/ 1757067 w 2321341"/>
              <a:gd name="csY9" fmla="*/ 337388 h 337388"/>
              <a:gd name="csX10" fmla="*/ 1204848 w 2321341"/>
              <a:gd name="csY10" fmla="*/ 337388 h 337388"/>
              <a:gd name="csX11" fmla="*/ 674718 w 2321341"/>
              <a:gd name="csY11" fmla="*/ 337388 h 337388"/>
              <a:gd name="csX12" fmla="*/ 56232 w 2321341"/>
              <a:gd name="csY12" fmla="*/ 337388 h 337388"/>
              <a:gd name="csX13" fmla="*/ 0 w 2321341"/>
              <a:gd name="csY13" fmla="*/ 281156 h 337388"/>
              <a:gd name="csX14" fmla="*/ 0 w 2321341"/>
              <a:gd name="csY14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21341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263510" y="-70724"/>
                  <a:pt x="399215" y="19796"/>
                  <a:pt x="652629" y="0"/>
                </a:cubicBezTo>
                <a:cubicBezTo>
                  <a:pt x="906043" y="-19796"/>
                  <a:pt x="1010275" y="19764"/>
                  <a:pt x="1182759" y="0"/>
                </a:cubicBezTo>
                <a:cubicBezTo>
                  <a:pt x="1355243" y="-19764"/>
                  <a:pt x="1457641" y="20594"/>
                  <a:pt x="1690801" y="0"/>
                </a:cubicBezTo>
                <a:cubicBezTo>
                  <a:pt x="1923961" y="-20594"/>
                  <a:pt x="2150163" y="13799"/>
                  <a:pt x="2265109" y="0"/>
                </a:cubicBezTo>
                <a:cubicBezTo>
                  <a:pt x="2296685" y="-1069"/>
                  <a:pt x="2317933" y="24654"/>
                  <a:pt x="2321341" y="56232"/>
                </a:cubicBezTo>
                <a:cubicBezTo>
                  <a:pt x="2339053" y="133169"/>
                  <a:pt x="2319092" y="198959"/>
                  <a:pt x="2321341" y="281156"/>
                </a:cubicBezTo>
                <a:cubicBezTo>
                  <a:pt x="2320075" y="314307"/>
                  <a:pt x="2291763" y="332283"/>
                  <a:pt x="2265109" y="337388"/>
                </a:cubicBezTo>
                <a:cubicBezTo>
                  <a:pt x="2093791" y="365755"/>
                  <a:pt x="1906380" y="279696"/>
                  <a:pt x="1757067" y="337388"/>
                </a:cubicBezTo>
                <a:cubicBezTo>
                  <a:pt x="1607754" y="395080"/>
                  <a:pt x="1398117" y="331383"/>
                  <a:pt x="1204848" y="337388"/>
                </a:cubicBezTo>
                <a:cubicBezTo>
                  <a:pt x="1011579" y="343393"/>
                  <a:pt x="934365" y="309142"/>
                  <a:pt x="674718" y="337388"/>
                </a:cubicBezTo>
                <a:cubicBezTo>
                  <a:pt x="415071" y="365634"/>
                  <a:pt x="341077" y="331783"/>
                  <a:pt x="56232" y="337388"/>
                </a:cubicBezTo>
                <a:cubicBezTo>
                  <a:pt x="28856" y="332819"/>
                  <a:pt x="-6732" y="309610"/>
                  <a:pt x="0" y="281156"/>
                </a:cubicBezTo>
                <a:cubicBezTo>
                  <a:pt x="-25267" y="220935"/>
                  <a:pt x="910" y="126583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713251" y="1886167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EB55A3-4BF4-E044-B96C-DFCDDF2A1149}"/>
              </a:ext>
            </a:extLst>
          </p:cNvPr>
          <p:cNvSpPr txBox="1"/>
          <p:nvPr/>
        </p:nvSpPr>
        <p:spPr>
          <a:xfrm>
            <a:off x="4657291" y="78528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6B33-230D-204D-9F2D-F4C3B336D535}"/>
              </a:ext>
            </a:extLst>
          </p:cNvPr>
          <p:cNvGrpSpPr/>
          <p:nvPr/>
        </p:nvGrpSpPr>
        <p:grpSpPr>
          <a:xfrm>
            <a:off x="4343400" y="1172655"/>
            <a:ext cx="3073280" cy="1128720"/>
            <a:chOff x="5035628" y="1279718"/>
            <a:chExt cx="3073280" cy="1128720"/>
          </a:xfrm>
        </p:grpSpPr>
        <p:sp>
          <p:nvSpPr>
            <p:cNvPr id="50" name="Line 15">
              <a:extLst>
                <a:ext uri="{FF2B5EF4-FFF2-40B4-BE49-F238E27FC236}">
                  <a16:creationId xmlns:a16="http://schemas.microsoft.com/office/drawing/2014/main" id="{7EC158EB-AAAD-0C42-93D8-BF3884C0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BCC09589-B89C-FB4B-8E11-134300B7D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EDDA0470-8079-F24A-ACAF-5EB693577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8">
              <a:extLst>
                <a:ext uri="{FF2B5EF4-FFF2-40B4-BE49-F238E27FC236}">
                  <a16:creationId xmlns:a16="http://schemas.microsoft.com/office/drawing/2014/main" id="{F602BBBC-5D19-C84F-B96C-906C9BC9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CA6AD8DB-8882-6441-88E6-B7DAE62ED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65A18C86-0863-4A41-A587-D726C0E0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82B09336-36B4-D542-BC50-875C3290C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3481C80-C0E1-8C44-A511-9DD6AE6B3186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6B9BF107-FB8E-8D4E-A73F-E607A98C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79522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6">
            <a:extLst>
              <a:ext uri="{FF2B5EF4-FFF2-40B4-BE49-F238E27FC236}">
                <a16:creationId xmlns:a16="http://schemas.microsoft.com/office/drawing/2014/main" id="{83B37697-A72D-3848-A590-3C1AF5C4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342" y="2998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29">
            <a:extLst>
              <a:ext uri="{FF2B5EF4-FFF2-40B4-BE49-F238E27FC236}">
                <a16:creationId xmlns:a16="http://schemas.microsoft.com/office/drawing/2014/main" id="{C3F70943-25E0-4044-86DF-5FA45085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430" y="2209800"/>
            <a:ext cx="674851" cy="603276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id="{BA122294-4650-A347-8D37-6CD4552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708" y="2406287"/>
            <a:ext cx="2634054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How does the system</a:t>
            </a:r>
          </a:p>
          <a:p>
            <a:pPr algn="ctr"/>
            <a:r>
              <a:rPr lang="en-US" sz="2000" dirty="0">
                <a:latin typeface="+mn-lt"/>
              </a:rPr>
              <a:t>go BACK to </a:t>
            </a:r>
          </a:p>
          <a:p>
            <a:pPr algn="ctr"/>
            <a:r>
              <a:rPr lang="en-US" sz="2000" dirty="0">
                <a:latin typeface="+mn-lt"/>
              </a:rPr>
              <a:t>equilibrium?</a:t>
            </a:r>
          </a:p>
        </p:txBody>
      </p:sp>
      <p:sp>
        <p:nvSpPr>
          <p:cNvPr id="83" name="Rectangle 8">
            <a:extLst>
              <a:ext uri="{FF2B5EF4-FFF2-40B4-BE49-F238E27FC236}">
                <a16:creationId xmlns:a16="http://schemas.microsoft.com/office/drawing/2014/main" id="{30909272-3A32-4646-B726-37CBBBF07704}"/>
              </a:ext>
            </a:extLst>
          </p:cNvPr>
          <p:cNvSpPr txBox="1">
            <a:spLocks noChangeArrowheads="1"/>
          </p:cNvSpPr>
          <p:nvPr/>
        </p:nvSpPr>
        <p:spPr>
          <a:xfrm>
            <a:off x="602314" y="3537538"/>
            <a:ext cx="6408086" cy="2577948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15.1 Steady State, Transient, Equilibrium</a:t>
            </a:r>
          </a:p>
          <a:p>
            <a:pPr lvl="1"/>
            <a:r>
              <a:rPr lang="en-US" sz="2600" dirty="0"/>
              <a:t>Critical conceptual differences! </a:t>
            </a:r>
          </a:p>
          <a:p>
            <a:pPr lvl="1"/>
            <a:r>
              <a:rPr lang="en-US" sz="2600" dirty="0"/>
              <a:t>Need to understand these!</a:t>
            </a:r>
          </a:p>
          <a:p>
            <a:r>
              <a:rPr lang="en-US" sz="2400" dirty="0"/>
              <a:t>15.2 </a:t>
            </a:r>
            <a:r>
              <a:rPr lang="en-US" sz="2400" dirty="0">
                <a:solidFill>
                  <a:schemeClr val="bg1"/>
                </a:solidFill>
              </a:rPr>
              <a:t>Recombination &amp; Generation Overview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FF95654-E1F8-2647-AB2F-608154E6F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50" y="996852"/>
            <a:ext cx="3225991" cy="1338337"/>
          </a:xfrm>
          <a:prstGeom prst="rect">
            <a:avLst/>
          </a:prstGeom>
        </p:spPr>
      </p:pic>
      <p:sp>
        <p:nvSpPr>
          <p:cNvPr id="78" name="Line 10">
            <a:extLst>
              <a:ext uri="{FF2B5EF4-FFF2-40B4-BE49-F238E27FC236}">
                <a16:creationId xmlns:a16="http://schemas.microsoft.com/office/drawing/2014/main" id="{C3E43860-FAA6-C248-995F-D619FD6F2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8418" y="954586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Text Box 11">
            <a:extLst>
              <a:ext uri="{FF2B5EF4-FFF2-40B4-BE49-F238E27FC236}">
                <a16:creationId xmlns:a16="http://schemas.microsoft.com/office/drawing/2014/main" id="{4A89D9EC-BF69-5141-BE97-DEB58B0A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802" y="705080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80" name="Oval 26">
            <a:extLst>
              <a:ext uri="{FF2B5EF4-FFF2-40B4-BE49-F238E27FC236}">
                <a16:creationId xmlns:a16="http://schemas.microsoft.com/office/drawing/2014/main" id="{69D5FDC8-0303-D34C-9346-5DCDC2280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618" y="1300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605C182E-D17B-504A-B93A-5B37543AF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9393" y="1338761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E70A6B1-166D-534F-926D-37FAC3734247}"/>
              </a:ext>
            </a:extLst>
          </p:cNvPr>
          <p:cNvSpPr/>
          <p:nvPr/>
        </p:nvSpPr>
        <p:spPr>
          <a:xfrm rot="16200000">
            <a:off x="-84497" y="5169887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7FBCA7B6-7B70-4B44-ACE5-1F160F13398F}"/>
              </a:ext>
            </a:extLst>
          </p:cNvPr>
          <p:cNvSpPr/>
          <p:nvPr/>
        </p:nvSpPr>
        <p:spPr>
          <a:xfrm rot="16200000">
            <a:off x="-391040" y="4028630"/>
            <a:ext cx="1327511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37" name="Oval 44">
            <a:extLst>
              <a:ext uri="{FF2B5EF4-FFF2-40B4-BE49-F238E27FC236}">
                <a16:creationId xmlns:a16="http://schemas.microsoft.com/office/drawing/2014/main" id="{A3DF3604-1D1A-B24E-819D-28714E65A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7409388" y="3913369"/>
            <a:ext cx="628762" cy="622213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Mexico</a:t>
            </a:r>
          </a:p>
        </p:txBody>
      </p:sp>
      <p:sp>
        <p:nvSpPr>
          <p:cNvPr id="38" name="Oval 45">
            <a:extLst>
              <a:ext uri="{FF2B5EF4-FFF2-40B4-BE49-F238E27FC236}">
                <a16:creationId xmlns:a16="http://schemas.microsoft.com/office/drawing/2014/main" id="{1729C821-1EEB-4942-98BC-C1EEAFBB2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14182" y="4961307"/>
            <a:ext cx="628762" cy="67461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China</a:t>
            </a:r>
          </a:p>
        </p:txBody>
      </p:sp>
      <p:sp>
        <p:nvSpPr>
          <p:cNvPr id="39" name="Oval 46">
            <a:extLst>
              <a:ext uri="{FF2B5EF4-FFF2-40B4-BE49-F238E27FC236}">
                <a16:creationId xmlns:a16="http://schemas.microsoft.com/office/drawing/2014/main" id="{30E1DF15-6749-624C-8B2E-8152EE0EA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65631" y="5590068"/>
            <a:ext cx="615663" cy="576366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 dirty="0">
                <a:latin typeface="+mn-lt"/>
              </a:rPr>
              <a:t>India</a:t>
            </a:r>
          </a:p>
        </p:txBody>
      </p:sp>
      <p:sp>
        <p:nvSpPr>
          <p:cNvPr id="40" name="Oval 47">
            <a:extLst>
              <a:ext uri="{FF2B5EF4-FFF2-40B4-BE49-F238E27FC236}">
                <a16:creationId xmlns:a16="http://schemas.microsoft.com/office/drawing/2014/main" id="{2999A1F4-D1B0-1549-B744-AD5F5FF97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647265" y="4018162"/>
            <a:ext cx="648411" cy="681159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USA</a:t>
            </a:r>
          </a:p>
        </p:txBody>
      </p:sp>
      <p:sp>
        <p:nvSpPr>
          <p:cNvPr id="41" name="Line 48">
            <a:extLst>
              <a:ext uri="{FF2B5EF4-FFF2-40B4-BE49-F238E27FC236}">
                <a16:creationId xmlns:a16="http://schemas.microsoft.com/office/drawing/2014/main" id="{E11F1C63-AF46-954E-B7B3-C54C497894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38150" y="4437337"/>
            <a:ext cx="681159" cy="576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2" name="Text Box 49">
            <a:extLst>
              <a:ext uri="{FF2B5EF4-FFF2-40B4-BE49-F238E27FC236}">
                <a16:creationId xmlns:a16="http://schemas.microsoft.com/office/drawing/2014/main" id="{B17C10FB-0891-5B4B-AEB4-6CF4798CB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78967" y="4646925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3</a:t>
            </a:r>
          </a:p>
        </p:txBody>
      </p:sp>
      <p:sp>
        <p:nvSpPr>
          <p:cNvPr id="43" name="Line 50">
            <a:extLst>
              <a:ext uri="{FF2B5EF4-FFF2-40B4-BE49-F238E27FC236}">
                <a16:creationId xmlns:a16="http://schemas.microsoft.com/office/drawing/2014/main" id="{C8F296FA-356F-9D47-AF45-209C07B184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090547" y="4594528"/>
            <a:ext cx="681159" cy="576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4" name="Text Box 51">
            <a:extLst>
              <a:ext uri="{FF2B5EF4-FFF2-40B4-BE49-F238E27FC236}">
                <a16:creationId xmlns:a16="http://schemas.microsoft.com/office/drawing/2014/main" id="{43C5F6E0-954B-F94A-B35E-31896E382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388555" y="4699322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3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4E1E3ECD-B558-6A45-9CE3-74FA6E682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7985754" y="4070559"/>
            <a:ext cx="785953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8" name="Text Box 53">
            <a:extLst>
              <a:ext uri="{FF2B5EF4-FFF2-40B4-BE49-F238E27FC236}">
                <a16:creationId xmlns:a16="http://schemas.microsoft.com/office/drawing/2014/main" id="{4006BE42-0A33-C940-9C8C-F633C249B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83761" y="3926269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2</a:t>
            </a:r>
          </a:p>
        </p:txBody>
      </p:sp>
      <p:sp>
        <p:nvSpPr>
          <p:cNvPr id="49" name="Line 54">
            <a:extLst>
              <a:ext uri="{FF2B5EF4-FFF2-40B4-BE49-F238E27FC236}">
                <a16:creationId xmlns:a16="http://schemas.microsoft.com/office/drawing/2014/main" id="{CCE009F7-A829-F744-84C6-7769AD4CD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038150" y="4280146"/>
            <a:ext cx="681159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2" name="Text Box 55">
            <a:extLst>
              <a:ext uri="{FF2B5EF4-FFF2-40B4-BE49-F238E27FC236}">
                <a16:creationId xmlns:a16="http://schemas.microsoft.com/office/drawing/2014/main" id="{6A599171-2E00-E24F-8F4E-167BF2AF7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47738" y="4175353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sp>
        <p:nvSpPr>
          <p:cNvPr id="53" name="Line 56">
            <a:extLst>
              <a:ext uri="{FF2B5EF4-FFF2-40B4-BE49-F238E27FC236}">
                <a16:creationId xmlns:a16="http://schemas.microsoft.com/office/drawing/2014/main" id="{151DA36C-D598-C847-9584-56934F776C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78442" y="4699321"/>
            <a:ext cx="157191" cy="943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4" name="Text Box 57">
            <a:extLst>
              <a:ext uri="{FF2B5EF4-FFF2-40B4-BE49-F238E27FC236}">
                <a16:creationId xmlns:a16="http://schemas.microsoft.com/office/drawing/2014/main" id="{15B52E7C-017A-F042-985D-32FCF06BB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9332" y="5071922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4</a:t>
            </a:r>
          </a:p>
        </p:txBody>
      </p:sp>
      <p:sp>
        <p:nvSpPr>
          <p:cNvPr id="55" name="Line 58">
            <a:extLst>
              <a:ext uri="{FF2B5EF4-FFF2-40B4-BE49-F238E27FC236}">
                <a16:creationId xmlns:a16="http://schemas.microsoft.com/office/drawing/2014/main" id="{E773AB48-253C-E444-B0CD-C22E97D4D7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719310" y="4699321"/>
            <a:ext cx="157191" cy="943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6" name="Text Box 59">
            <a:extLst>
              <a:ext uri="{FF2B5EF4-FFF2-40B4-BE49-F238E27FC236}">
                <a16:creationId xmlns:a16="http://schemas.microsoft.com/office/drawing/2014/main" id="{E1FB7178-DF3D-844E-8695-3EA05FBBC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02936" y="4908910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4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9BCEACC-4BEB-3D4D-941A-3B4EE8393DD0}"/>
              </a:ext>
            </a:extLst>
          </p:cNvPr>
          <p:cNvGrpSpPr/>
          <p:nvPr/>
        </p:nvGrpSpPr>
        <p:grpSpPr>
          <a:xfrm>
            <a:off x="9991314" y="4049763"/>
            <a:ext cx="2021230" cy="3590435"/>
            <a:chOff x="6038850" y="1149922"/>
            <a:chExt cx="2952750" cy="5245151"/>
          </a:xfrm>
        </p:grpSpPr>
        <p:sp>
          <p:nvSpPr>
            <p:cNvPr id="58" name="Oval 3">
              <a:extLst>
                <a:ext uri="{FF2B5EF4-FFF2-40B4-BE49-F238E27FC236}">
                  <a16:creationId xmlns:a16="http://schemas.microsoft.com/office/drawing/2014/main" id="{BCF39451-A329-CF45-85C7-A12E09879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1149922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dirty="0">
                  <a:latin typeface="+mn-lt"/>
                </a:rPr>
                <a:t>Mexico</a:t>
              </a:r>
            </a:p>
          </p:txBody>
        </p:sp>
        <p:sp>
          <p:nvSpPr>
            <p:cNvPr id="69" name="Oval 4">
              <a:extLst>
                <a:ext uri="{FF2B5EF4-FFF2-40B4-BE49-F238E27FC236}">
                  <a16:creationId xmlns:a16="http://schemas.microsoft.com/office/drawing/2014/main" id="{15CC75A9-87D8-BA4B-8B31-8EA73ADC0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673922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70" name="Oval 5">
              <a:extLst>
                <a:ext uri="{FF2B5EF4-FFF2-40B4-BE49-F238E27FC236}">
                  <a16:creationId xmlns:a16="http://schemas.microsoft.com/office/drawing/2014/main" id="{7D44337D-4EF3-2B41-B1E2-7E0BF442F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050" y="3588322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84" name="Oval 6">
              <a:extLst>
                <a:ext uri="{FF2B5EF4-FFF2-40B4-BE49-F238E27FC236}">
                  <a16:creationId xmlns:a16="http://schemas.microsoft.com/office/drawing/2014/main" id="{AD58988E-EAEC-2042-8F9A-3763E8132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8625" y="1302322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85" name="Line 7">
              <a:extLst>
                <a:ext uri="{FF2B5EF4-FFF2-40B4-BE49-F238E27FC236}">
                  <a16:creationId xmlns:a16="http://schemas.microsoft.com/office/drawing/2014/main" id="{B4314DED-A3A6-EB49-8AFA-CD79C85BAB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2800" y="19119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6" name="Text Box 8">
              <a:extLst>
                <a:ext uri="{FF2B5EF4-FFF2-40B4-BE49-F238E27FC236}">
                  <a16:creationId xmlns:a16="http://schemas.microsoft.com/office/drawing/2014/main" id="{6CA2ECF6-9CCE-1841-933A-4DAE00700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7588" y="22167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87" name="Line 9">
              <a:extLst>
                <a:ext uri="{FF2B5EF4-FFF2-40B4-BE49-F238E27FC236}">
                  <a16:creationId xmlns:a16="http://schemas.microsoft.com/office/drawing/2014/main" id="{87BCB4F8-04F1-8149-A997-AD42EAC7F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21405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8" name="Text Box 10">
              <a:extLst>
                <a:ext uri="{FF2B5EF4-FFF2-40B4-BE49-F238E27FC236}">
                  <a16:creationId xmlns:a16="http://schemas.microsoft.com/office/drawing/2014/main" id="{177FF6AF-8979-4F46-9D6F-1E8D93F42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22929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6</a:t>
              </a:r>
            </a:p>
          </p:txBody>
        </p:sp>
        <p:sp>
          <p:nvSpPr>
            <p:cNvPr id="89" name="Line 11">
              <a:extLst>
                <a:ext uri="{FF2B5EF4-FFF2-40B4-BE49-F238E27FC236}">
                  <a16:creationId xmlns:a16="http://schemas.microsoft.com/office/drawing/2014/main" id="{79E7B7EA-8C24-5D4F-AE43-81B6DCA16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6600" y="1378522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0" name="Text Box 12">
              <a:extLst>
                <a:ext uri="{FF2B5EF4-FFF2-40B4-BE49-F238E27FC236}">
                  <a16:creationId xmlns:a16="http://schemas.microsoft.com/office/drawing/2014/main" id="{5490CE51-9418-BC48-A8DB-C241306AC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9987" y="116868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94" name="Line 13">
              <a:extLst>
                <a:ext uri="{FF2B5EF4-FFF2-40B4-BE49-F238E27FC236}">
                  <a16:creationId xmlns:a16="http://schemas.microsoft.com/office/drawing/2014/main" id="{DCFEE529-FE8E-D041-9161-EF4274B00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683322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64ED179D-4361-4649-A786-E7E9C1930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1" y="15309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96" name="Line 15">
              <a:extLst>
                <a:ext uri="{FF2B5EF4-FFF2-40B4-BE49-F238E27FC236}">
                  <a16:creationId xmlns:a16="http://schemas.microsoft.com/office/drawing/2014/main" id="{A728CF25-A5F3-1247-98DE-10592E5D9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058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7" name="Text Box 16">
              <a:extLst>
                <a:ext uri="{FF2B5EF4-FFF2-40B4-BE49-F238E27FC236}">
                  <a16:creationId xmlns:a16="http://schemas.microsoft.com/office/drawing/2014/main" id="{4F1BC91E-F8F3-384C-95D9-780794F29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29600" y="29025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98" name="Line 17">
              <a:extLst>
                <a:ext uri="{FF2B5EF4-FFF2-40B4-BE49-F238E27FC236}">
                  <a16:creationId xmlns:a16="http://schemas.microsoft.com/office/drawing/2014/main" id="{DD493B4C-DD50-3C48-96A7-C7FD3013D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34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9" name="Text Box 18">
              <a:extLst>
                <a:ext uri="{FF2B5EF4-FFF2-40B4-BE49-F238E27FC236}">
                  <a16:creationId xmlns:a16="http://schemas.microsoft.com/office/drawing/2014/main" id="{85E79125-6B74-2C42-95CB-E9504603F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9589" y="25977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194654AF-129F-A24A-A1DE-88DCC3D2B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3588322"/>
              <a:ext cx="1066800" cy="72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240" y="432"/>
                </a:cxn>
                <a:cxn ang="0">
                  <a:pos x="672" y="384"/>
                </a:cxn>
              </a:cxnLst>
              <a:rect l="0" t="0" r="r" b="b"/>
              <a:pathLst>
                <a:path w="672" h="456">
                  <a:moveTo>
                    <a:pt x="0" y="0"/>
                  </a:moveTo>
                  <a:cubicBezTo>
                    <a:pt x="4" y="84"/>
                    <a:pt x="8" y="168"/>
                    <a:pt x="48" y="240"/>
                  </a:cubicBezTo>
                  <a:cubicBezTo>
                    <a:pt x="88" y="312"/>
                    <a:pt x="136" y="408"/>
                    <a:pt x="240" y="432"/>
                  </a:cubicBezTo>
                  <a:cubicBezTo>
                    <a:pt x="344" y="456"/>
                    <a:pt x="508" y="420"/>
                    <a:pt x="672" y="38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1" name="Text Box 20">
              <a:extLst>
                <a:ext uri="{FF2B5EF4-FFF2-40B4-BE49-F238E27FC236}">
                  <a16:creationId xmlns:a16="http://schemas.microsoft.com/office/drawing/2014/main" id="{9328EA83-C1AD-504E-97B6-4C554BE9B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788" y="39534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2A4038F9-0AAD-FF4C-924B-E58ACBC9A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0" y="1835722"/>
              <a:ext cx="317500" cy="106680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8" y="288"/>
                </a:cxn>
                <a:cxn ang="0">
                  <a:pos x="200" y="576"/>
                </a:cxn>
              </a:cxnLst>
              <a:rect l="0" t="0" r="r" b="b"/>
              <a:pathLst>
                <a:path w="200" h="576">
                  <a:moveTo>
                    <a:pt x="152" y="0"/>
                  </a:moveTo>
                  <a:cubicBezTo>
                    <a:pt x="76" y="96"/>
                    <a:pt x="0" y="192"/>
                    <a:pt x="8" y="288"/>
                  </a:cubicBezTo>
                  <a:cubicBezTo>
                    <a:pt x="16" y="384"/>
                    <a:pt x="108" y="480"/>
                    <a:pt x="200" y="576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3" name="Text Box 22">
              <a:extLst>
                <a:ext uri="{FF2B5EF4-FFF2-40B4-BE49-F238E27FC236}">
                  <a16:creationId xmlns:a16="http://schemas.microsoft.com/office/drawing/2014/main" id="{AF1D9781-E2CC-0D4A-8816-8EDDBC3F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8850" y="22008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4" name="Text Box 62">
              <a:extLst>
                <a:ext uri="{FF2B5EF4-FFF2-40B4-BE49-F238E27FC236}">
                  <a16:creationId xmlns:a16="http://schemas.microsoft.com/office/drawing/2014/main" id="{294AE876-663D-E942-B590-F1B657E7D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148" y="5136135"/>
              <a:ext cx="1976928" cy="12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 dirty="0">
                  <a:latin typeface="+mn-lt"/>
                </a:rPr>
                <a:t>12 </a:t>
              </a: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in 12 out </a:t>
              </a: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Population stabilized</a:t>
              </a:r>
            </a:p>
            <a:p>
              <a:pPr algn="ctr" eaLnBrk="1" hangingPunct="1"/>
              <a:endParaRPr lang="en-US" sz="1000" dirty="0">
                <a:solidFill>
                  <a:schemeClr val="bg1"/>
                </a:solidFill>
                <a:latin typeface="+mn-lt"/>
              </a:endParaRP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Steady State  </a:t>
              </a:r>
              <a:br>
                <a:rPr lang="en-US" sz="10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But NOT Equilibrium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7568384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9FDC4304-3C8E-1541-855C-DA1870054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8746" r="31371" b="29951"/>
          <a:stretch/>
        </p:blipFill>
        <p:spPr bwMode="auto">
          <a:xfrm>
            <a:off x="6367899" y="3286351"/>
            <a:ext cx="1858771" cy="308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621124"/>
            <a:ext cx="4404921" cy="52322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</a:t>
            </a:r>
            <a:r>
              <a:rPr lang="en-US" altLang="en-US" sz="1400" b="1" dirty="0" err="1"/>
              <a:t>equil</a:t>
            </a:r>
            <a:r>
              <a:rPr lang="en-US" altLang="en-US" sz="1400" b="1" dirty="0"/>
              <a:t>,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Drift-diffusion eq.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9275" y="3230232"/>
            <a:ext cx="2968878" cy="5232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Understanding device transport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15</a:t>
            </a:r>
            <a:br>
              <a:rPr lang="en-US" dirty="0"/>
            </a:br>
            <a:r>
              <a:rPr lang="en-US" dirty="0"/>
              <a:t>Introduction to Non-Equilibrium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8915399" y="3151909"/>
            <a:ext cx="3097145" cy="693810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990600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400" b="1">
                <a:solidFill>
                  <a:srgbClr val="FF0000"/>
                </a:solidFill>
              </a:rPr>
              <a:t>“</a:t>
            </a:r>
            <a:r>
              <a:rPr lang="en-US" altLang="ja-JP" sz="1400" b="1" dirty="0">
                <a:solidFill>
                  <a:srgbClr val="FF0000"/>
                </a:solidFill>
              </a:rPr>
              <a:t>known</a:t>
            </a:r>
            <a:r>
              <a:rPr lang="ja-JP" altLang="en-US" sz="1400" b="1">
                <a:solidFill>
                  <a:srgbClr val="FF0000"/>
                </a:solidFill>
              </a:rPr>
              <a:t>”</a:t>
            </a:r>
            <a:r>
              <a:rPr lang="en-US" altLang="ja-JP" sz="14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0115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</a:rPr>
              <a:t>Occupation factors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14781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4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9017295" y="1204353"/>
            <a:ext cx="2078096" cy="309467"/>
          </a:xfrm>
          <a:custGeom>
            <a:avLst/>
            <a:gdLst>
              <a:gd name="csX0" fmla="*/ 0 w 2078096"/>
              <a:gd name="csY0" fmla="*/ 51579 h 309467"/>
              <a:gd name="csX1" fmla="*/ 51579 w 2078096"/>
              <a:gd name="csY1" fmla="*/ 0 h 309467"/>
              <a:gd name="csX2" fmla="*/ 584812 w 2078096"/>
              <a:gd name="csY2" fmla="*/ 0 h 309467"/>
              <a:gd name="csX3" fmla="*/ 1058797 w 2078096"/>
              <a:gd name="csY3" fmla="*/ 0 h 309467"/>
              <a:gd name="csX4" fmla="*/ 1513033 w 2078096"/>
              <a:gd name="csY4" fmla="*/ 0 h 309467"/>
              <a:gd name="csX5" fmla="*/ 2026517 w 2078096"/>
              <a:gd name="csY5" fmla="*/ 0 h 309467"/>
              <a:gd name="csX6" fmla="*/ 2078096 w 2078096"/>
              <a:gd name="csY6" fmla="*/ 51579 h 309467"/>
              <a:gd name="csX7" fmla="*/ 2078096 w 2078096"/>
              <a:gd name="csY7" fmla="*/ 257888 h 309467"/>
              <a:gd name="csX8" fmla="*/ 2026517 w 2078096"/>
              <a:gd name="csY8" fmla="*/ 309467 h 309467"/>
              <a:gd name="csX9" fmla="*/ 1572281 w 2078096"/>
              <a:gd name="csY9" fmla="*/ 309467 h 309467"/>
              <a:gd name="csX10" fmla="*/ 1078547 w 2078096"/>
              <a:gd name="csY10" fmla="*/ 309467 h 309467"/>
              <a:gd name="csX11" fmla="*/ 604562 w 2078096"/>
              <a:gd name="csY11" fmla="*/ 309467 h 309467"/>
              <a:gd name="csX12" fmla="*/ 51579 w 2078096"/>
              <a:gd name="csY12" fmla="*/ 309467 h 309467"/>
              <a:gd name="csX13" fmla="*/ 0 w 2078096"/>
              <a:gd name="csY13" fmla="*/ 257888 h 309467"/>
              <a:gd name="csX14" fmla="*/ 0 w 2078096"/>
              <a:gd name="csY14" fmla="*/ 51579 h 309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8096" h="309467" extrusionOk="0">
                <a:moveTo>
                  <a:pt x="0" y="51579"/>
                </a:moveTo>
                <a:cubicBezTo>
                  <a:pt x="-6448" y="19116"/>
                  <a:pt x="16397" y="2513"/>
                  <a:pt x="51579" y="0"/>
                </a:cubicBezTo>
                <a:cubicBezTo>
                  <a:pt x="170840" y="-6180"/>
                  <a:pt x="351875" y="39008"/>
                  <a:pt x="584812" y="0"/>
                </a:cubicBezTo>
                <a:cubicBezTo>
                  <a:pt x="817749" y="-39008"/>
                  <a:pt x="840788" y="41439"/>
                  <a:pt x="1058797" y="0"/>
                </a:cubicBezTo>
                <a:cubicBezTo>
                  <a:pt x="1276806" y="-41439"/>
                  <a:pt x="1346528" y="5057"/>
                  <a:pt x="1513033" y="0"/>
                </a:cubicBezTo>
                <a:cubicBezTo>
                  <a:pt x="1679538" y="-5057"/>
                  <a:pt x="1775943" y="3497"/>
                  <a:pt x="2026517" y="0"/>
                </a:cubicBezTo>
                <a:cubicBezTo>
                  <a:pt x="2055983" y="-2016"/>
                  <a:pt x="2071699" y="22113"/>
                  <a:pt x="2078096" y="51579"/>
                </a:cubicBezTo>
                <a:cubicBezTo>
                  <a:pt x="2091102" y="100581"/>
                  <a:pt x="2072347" y="172957"/>
                  <a:pt x="2078096" y="257888"/>
                </a:cubicBezTo>
                <a:cubicBezTo>
                  <a:pt x="2077148" y="287943"/>
                  <a:pt x="2049800" y="303432"/>
                  <a:pt x="2026517" y="309467"/>
                </a:cubicBezTo>
                <a:cubicBezTo>
                  <a:pt x="1872010" y="319194"/>
                  <a:pt x="1768283" y="284797"/>
                  <a:pt x="1572281" y="309467"/>
                </a:cubicBezTo>
                <a:cubicBezTo>
                  <a:pt x="1376279" y="334137"/>
                  <a:pt x="1245626" y="282417"/>
                  <a:pt x="1078547" y="309467"/>
                </a:cubicBezTo>
                <a:cubicBezTo>
                  <a:pt x="911468" y="336517"/>
                  <a:pt x="821302" y="276383"/>
                  <a:pt x="604562" y="309467"/>
                </a:cubicBezTo>
                <a:cubicBezTo>
                  <a:pt x="387822" y="342551"/>
                  <a:pt x="308543" y="260207"/>
                  <a:pt x="51579" y="309467"/>
                </a:cubicBezTo>
                <a:cubicBezTo>
                  <a:pt x="25072" y="307011"/>
                  <a:pt x="-3247" y="285119"/>
                  <a:pt x="0" y="257888"/>
                </a:cubicBezTo>
                <a:cubicBezTo>
                  <a:pt x="-21685" y="164463"/>
                  <a:pt x="23407" y="111455"/>
                  <a:pt x="0" y="5157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8793346" y="1701705"/>
            <a:ext cx="2759246" cy="299639"/>
          </a:xfrm>
          <a:custGeom>
            <a:avLst/>
            <a:gdLst>
              <a:gd name="csX0" fmla="*/ 0 w 2759246"/>
              <a:gd name="csY0" fmla="*/ 49941 h 299639"/>
              <a:gd name="csX1" fmla="*/ 49941 w 2759246"/>
              <a:gd name="csY1" fmla="*/ 0 h 299639"/>
              <a:gd name="csX2" fmla="*/ 635001 w 2759246"/>
              <a:gd name="csY2" fmla="*/ 0 h 299639"/>
              <a:gd name="csX3" fmla="*/ 1140280 w 2759246"/>
              <a:gd name="csY3" fmla="*/ 0 h 299639"/>
              <a:gd name="csX4" fmla="*/ 1618966 w 2759246"/>
              <a:gd name="csY4" fmla="*/ 0 h 299639"/>
              <a:gd name="csX5" fmla="*/ 2177432 w 2759246"/>
              <a:gd name="csY5" fmla="*/ 0 h 299639"/>
              <a:gd name="csX6" fmla="*/ 2709305 w 2759246"/>
              <a:gd name="csY6" fmla="*/ 0 h 299639"/>
              <a:gd name="csX7" fmla="*/ 2759246 w 2759246"/>
              <a:gd name="csY7" fmla="*/ 49941 h 299639"/>
              <a:gd name="csX8" fmla="*/ 2759246 w 2759246"/>
              <a:gd name="csY8" fmla="*/ 249698 h 299639"/>
              <a:gd name="csX9" fmla="*/ 2709305 w 2759246"/>
              <a:gd name="csY9" fmla="*/ 299639 h 299639"/>
              <a:gd name="csX10" fmla="*/ 2177432 w 2759246"/>
              <a:gd name="csY10" fmla="*/ 299639 h 299639"/>
              <a:gd name="csX11" fmla="*/ 1672153 w 2759246"/>
              <a:gd name="csY11" fmla="*/ 299639 h 299639"/>
              <a:gd name="csX12" fmla="*/ 1087093 w 2759246"/>
              <a:gd name="csY12" fmla="*/ 299639 h 299639"/>
              <a:gd name="csX13" fmla="*/ 502033 w 2759246"/>
              <a:gd name="csY13" fmla="*/ 299639 h 299639"/>
              <a:gd name="csX14" fmla="*/ 49941 w 2759246"/>
              <a:gd name="csY14" fmla="*/ 299639 h 299639"/>
              <a:gd name="csX15" fmla="*/ 0 w 2759246"/>
              <a:gd name="csY15" fmla="*/ 249698 h 299639"/>
              <a:gd name="csX16" fmla="*/ 0 w 2759246"/>
              <a:gd name="csY16" fmla="*/ 49941 h 29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59246" h="299639" extrusionOk="0">
                <a:moveTo>
                  <a:pt x="0" y="49941"/>
                </a:moveTo>
                <a:cubicBezTo>
                  <a:pt x="-2836" y="20610"/>
                  <a:pt x="21334" y="385"/>
                  <a:pt x="49941" y="0"/>
                </a:cubicBezTo>
                <a:cubicBezTo>
                  <a:pt x="194307" y="-23119"/>
                  <a:pt x="514956" y="26083"/>
                  <a:pt x="635001" y="0"/>
                </a:cubicBezTo>
                <a:cubicBezTo>
                  <a:pt x="755046" y="-26083"/>
                  <a:pt x="957120" y="32965"/>
                  <a:pt x="1140280" y="0"/>
                </a:cubicBezTo>
                <a:cubicBezTo>
                  <a:pt x="1323440" y="-32965"/>
                  <a:pt x="1442533" y="54218"/>
                  <a:pt x="1618966" y="0"/>
                </a:cubicBezTo>
                <a:cubicBezTo>
                  <a:pt x="1795399" y="-54218"/>
                  <a:pt x="1954818" y="38968"/>
                  <a:pt x="2177432" y="0"/>
                </a:cubicBezTo>
                <a:cubicBezTo>
                  <a:pt x="2400046" y="-38968"/>
                  <a:pt x="2498033" y="333"/>
                  <a:pt x="2709305" y="0"/>
                </a:cubicBezTo>
                <a:cubicBezTo>
                  <a:pt x="2737681" y="-1292"/>
                  <a:pt x="2756740" y="24562"/>
                  <a:pt x="2759246" y="49941"/>
                </a:cubicBezTo>
                <a:cubicBezTo>
                  <a:pt x="2781342" y="114844"/>
                  <a:pt x="2748593" y="175795"/>
                  <a:pt x="2759246" y="249698"/>
                </a:cubicBezTo>
                <a:cubicBezTo>
                  <a:pt x="2763575" y="278321"/>
                  <a:pt x="2734766" y="299296"/>
                  <a:pt x="2709305" y="299639"/>
                </a:cubicBezTo>
                <a:cubicBezTo>
                  <a:pt x="2579073" y="358263"/>
                  <a:pt x="2338577" y="247073"/>
                  <a:pt x="2177432" y="299639"/>
                </a:cubicBezTo>
                <a:cubicBezTo>
                  <a:pt x="2016287" y="352205"/>
                  <a:pt x="1834064" y="243284"/>
                  <a:pt x="1672153" y="299639"/>
                </a:cubicBezTo>
                <a:cubicBezTo>
                  <a:pt x="1510242" y="355994"/>
                  <a:pt x="1235612" y="297831"/>
                  <a:pt x="1087093" y="299639"/>
                </a:cubicBezTo>
                <a:cubicBezTo>
                  <a:pt x="938574" y="301447"/>
                  <a:pt x="662887" y="286576"/>
                  <a:pt x="502033" y="299639"/>
                </a:cubicBezTo>
                <a:cubicBezTo>
                  <a:pt x="341179" y="312702"/>
                  <a:pt x="165177" y="251982"/>
                  <a:pt x="49941" y="299639"/>
                </a:cubicBezTo>
                <a:cubicBezTo>
                  <a:pt x="21699" y="299017"/>
                  <a:pt x="-4324" y="270815"/>
                  <a:pt x="0" y="249698"/>
                </a:cubicBezTo>
                <a:cubicBezTo>
                  <a:pt x="-23364" y="165526"/>
                  <a:pt x="11604" y="93164"/>
                  <a:pt x="0" y="4994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7409657" y="2242821"/>
            <a:ext cx="2321341" cy="337388"/>
          </a:xfrm>
          <a:custGeom>
            <a:avLst/>
            <a:gdLst>
              <a:gd name="csX0" fmla="*/ 0 w 2321341"/>
              <a:gd name="csY0" fmla="*/ 56232 h 337388"/>
              <a:gd name="csX1" fmla="*/ 56232 w 2321341"/>
              <a:gd name="csY1" fmla="*/ 0 h 337388"/>
              <a:gd name="csX2" fmla="*/ 652629 w 2321341"/>
              <a:gd name="csY2" fmla="*/ 0 h 337388"/>
              <a:gd name="csX3" fmla="*/ 1182759 w 2321341"/>
              <a:gd name="csY3" fmla="*/ 0 h 337388"/>
              <a:gd name="csX4" fmla="*/ 1690801 w 2321341"/>
              <a:gd name="csY4" fmla="*/ 0 h 337388"/>
              <a:gd name="csX5" fmla="*/ 2265109 w 2321341"/>
              <a:gd name="csY5" fmla="*/ 0 h 337388"/>
              <a:gd name="csX6" fmla="*/ 2321341 w 2321341"/>
              <a:gd name="csY6" fmla="*/ 56232 h 337388"/>
              <a:gd name="csX7" fmla="*/ 2321341 w 2321341"/>
              <a:gd name="csY7" fmla="*/ 281156 h 337388"/>
              <a:gd name="csX8" fmla="*/ 2265109 w 2321341"/>
              <a:gd name="csY8" fmla="*/ 337388 h 337388"/>
              <a:gd name="csX9" fmla="*/ 1757067 w 2321341"/>
              <a:gd name="csY9" fmla="*/ 337388 h 337388"/>
              <a:gd name="csX10" fmla="*/ 1204848 w 2321341"/>
              <a:gd name="csY10" fmla="*/ 337388 h 337388"/>
              <a:gd name="csX11" fmla="*/ 674718 w 2321341"/>
              <a:gd name="csY11" fmla="*/ 337388 h 337388"/>
              <a:gd name="csX12" fmla="*/ 56232 w 2321341"/>
              <a:gd name="csY12" fmla="*/ 337388 h 337388"/>
              <a:gd name="csX13" fmla="*/ 0 w 2321341"/>
              <a:gd name="csY13" fmla="*/ 281156 h 337388"/>
              <a:gd name="csX14" fmla="*/ 0 w 2321341"/>
              <a:gd name="csY14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21341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263510" y="-70724"/>
                  <a:pt x="399215" y="19796"/>
                  <a:pt x="652629" y="0"/>
                </a:cubicBezTo>
                <a:cubicBezTo>
                  <a:pt x="906043" y="-19796"/>
                  <a:pt x="1010275" y="19764"/>
                  <a:pt x="1182759" y="0"/>
                </a:cubicBezTo>
                <a:cubicBezTo>
                  <a:pt x="1355243" y="-19764"/>
                  <a:pt x="1457641" y="20594"/>
                  <a:pt x="1690801" y="0"/>
                </a:cubicBezTo>
                <a:cubicBezTo>
                  <a:pt x="1923961" y="-20594"/>
                  <a:pt x="2150163" y="13799"/>
                  <a:pt x="2265109" y="0"/>
                </a:cubicBezTo>
                <a:cubicBezTo>
                  <a:pt x="2296685" y="-1069"/>
                  <a:pt x="2317933" y="24654"/>
                  <a:pt x="2321341" y="56232"/>
                </a:cubicBezTo>
                <a:cubicBezTo>
                  <a:pt x="2339053" y="133169"/>
                  <a:pt x="2319092" y="198959"/>
                  <a:pt x="2321341" y="281156"/>
                </a:cubicBezTo>
                <a:cubicBezTo>
                  <a:pt x="2320075" y="314307"/>
                  <a:pt x="2291763" y="332283"/>
                  <a:pt x="2265109" y="337388"/>
                </a:cubicBezTo>
                <a:cubicBezTo>
                  <a:pt x="2093791" y="365755"/>
                  <a:pt x="1906380" y="279696"/>
                  <a:pt x="1757067" y="337388"/>
                </a:cubicBezTo>
                <a:cubicBezTo>
                  <a:pt x="1607754" y="395080"/>
                  <a:pt x="1398117" y="331383"/>
                  <a:pt x="1204848" y="337388"/>
                </a:cubicBezTo>
                <a:cubicBezTo>
                  <a:pt x="1011579" y="343393"/>
                  <a:pt x="934365" y="309142"/>
                  <a:pt x="674718" y="337388"/>
                </a:cubicBezTo>
                <a:cubicBezTo>
                  <a:pt x="415071" y="365634"/>
                  <a:pt x="341077" y="331783"/>
                  <a:pt x="56232" y="337388"/>
                </a:cubicBezTo>
                <a:cubicBezTo>
                  <a:pt x="28856" y="332819"/>
                  <a:pt x="-6732" y="309610"/>
                  <a:pt x="0" y="281156"/>
                </a:cubicBezTo>
                <a:cubicBezTo>
                  <a:pt x="-25267" y="220935"/>
                  <a:pt x="910" y="126583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713251" y="1886167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EB55A3-4BF4-E044-B96C-DFCDDF2A1149}"/>
              </a:ext>
            </a:extLst>
          </p:cNvPr>
          <p:cNvSpPr txBox="1"/>
          <p:nvPr/>
        </p:nvSpPr>
        <p:spPr>
          <a:xfrm>
            <a:off x="4657291" y="78528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6B33-230D-204D-9F2D-F4C3B336D535}"/>
              </a:ext>
            </a:extLst>
          </p:cNvPr>
          <p:cNvGrpSpPr/>
          <p:nvPr/>
        </p:nvGrpSpPr>
        <p:grpSpPr>
          <a:xfrm>
            <a:off x="4343400" y="1172655"/>
            <a:ext cx="3073280" cy="1128720"/>
            <a:chOff x="5035628" y="1279718"/>
            <a:chExt cx="3073280" cy="1128720"/>
          </a:xfrm>
        </p:grpSpPr>
        <p:sp>
          <p:nvSpPr>
            <p:cNvPr id="50" name="Line 15">
              <a:extLst>
                <a:ext uri="{FF2B5EF4-FFF2-40B4-BE49-F238E27FC236}">
                  <a16:creationId xmlns:a16="http://schemas.microsoft.com/office/drawing/2014/main" id="{7EC158EB-AAAD-0C42-93D8-BF3884C0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BCC09589-B89C-FB4B-8E11-134300B7D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EDDA0470-8079-F24A-ACAF-5EB693577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8">
              <a:extLst>
                <a:ext uri="{FF2B5EF4-FFF2-40B4-BE49-F238E27FC236}">
                  <a16:creationId xmlns:a16="http://schemas.microsoft.com/office/drawing/2014/main" id="{F602BBBC-5D19-C84F-B96C-906C9BC9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CA6AD8DB-8882-6441-88E6-B7DAE62ED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65A18C86-0863-4A41-A587-D726C0E0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82B09336-36B4-D542-BC50-875C3290C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3481C80-C0E1-8C44-A511-9DD6AE6B3186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6B9BF107-FB8E-8D4E-A73F-E607A98C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79522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6">
            <a:extLst>
              <a:ext uri="{FF2B5EF4-FFF2-40B4-BE49-F238E27FC236}">
                <a16:creationId xmlns:a16="http://schemas.microsoft.com/office/drawing/2014/main" id="{83B37697-A72D-3848-A590-3C1AF5C4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342" y="2998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29">
            <a:extLst>
              <a:ext uri="{FF2B5EF4-FFF2-40B4-BE49-F238E27FC236}">
                <a16:creationId xmlns:a16="http://schemas.microsoft.com/office/drawing/2014/main" id="{C3F70943-25E0-4044-86DF-5FA45085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430" y="2209800"/>
            <a:ext cx="674851" cy="603276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id="{BA122294-4650-A347-8D37-6CD4552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708" y="2406287"/>
            <a:ext cx="2634054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How does the system</a:t>
            </a:r>
          </a:p>
          <a:p>
            <a:pPr algn="ctr"/>
            <a:r>
              <a:rPr lang="en-US" sz="2000" dirty="0">
                <a:latin typeface="+mn-lt"/>
              </a:rPr>
              <a:t>go BACK to </a:t>
            </a:r>
          </a:p>
          <a:p>
            <a:pPr algn="ctr"/>
            <a:r>
              <a:rPr lang="en-US" sz="2000" dirty="0">
                <a:latin typeface="+mn-lt"/>
              </a:rPr>
              <a:t>equilibrium?</a:t>
            </a:r>
          </a:p>
        </p:txBody>
      </p:sp>
      <p:sp>
        <p:nvSpPr>
          <p:cNvPr id="83" name="Rectangle 8">
            <a:extLst>
              <a:ext uri="{FF2B5EF4-FFF2-40B4-BE49-F238E27FC236}">
                <a16:creationId xmlns:a16="http://schemas.microsoft.com/office/drawing/2014/main" id="{30909272-3A32-4646-B726-37CBBBF07704}"/>
              </a:ext>
            </a:extLst>
          </p:cNvPr>
          <p:cNvSpPr txBox="1">
            <a:spLocks noChangeArrowheads="1"/>
          </p:cNvSpPr>
          <p:nvPr/>
        </p:nvSpPr>
        <p:spPr>
          <a:xfrm>
            <a:off x="602314" y="3537538"/>
            <a:ext cx="6408086" cy="2577948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15.1 Steady State, Transient, Equilibrium</a:t>
            </a:r>
          </a:p>
          <a:p>
            <a:pPr lvl="1"/>
            <a:r>
              <a:rPr lang="en-US" sz="2600" dirty="0"/>
              <a:t>Critical conceptual differences! </a:t>
            </a:r>
          </a:p>
          <a:p>
            <a:pPr lvl="1"/>
            <a:r>
              <a:rPr lang="en-US" sz="2600" dirty="0"/>
              <a:t>Need to understand these!</a:t>
            </a:r>
          </a:p>
          <a:p>
            <a:r>
              <a:rPr lang="en-US" sz="2400" dirty="0"/>
              <a:t>15.2 Recombination &amp; Generation Overview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FF95654-E1F8-2647-AB2F-608154E6F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50" y="996852"/>
            <a:ext cx="3225991" cy="1338337"/>
          </a:xfrm>
          <a:prstGeom prst="rect">
            <a:avLst/>
          </a:prstGeom>
        </p:spPr>
      </p:pic>
      <p:sp>
        <p:nvSpPr>
          <p:cNvPr id="78" name="Line 10">
            <a:extLst>
              <a:ext uri="{FF2B5EF4-FFF2-40B4-BE49-F238E27FC236}">
                <a16:creationId xmlns:a16="http://schemas.microsoft.com/office/drawing/2014/main" id="{C3E43860-FAA6-C248-995F-D619FD6F2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8418" y="954586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Text Box 11">
            <a:extLst>
              <a:ext uri="{FF2B5EF4-FFF2-40B4-BE49-F238E27FC236}">
                <a16:creationId xmlns:a16="http://schemas.microsoft.com/office/drawing/2014/main" id="{4A89D9EC-BF69-5141-BE97-DEB58B0A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802" y="705080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80" name="Oval 26">
            <a:extLst>
              <a:ext uri="{FF2B5EF4-FFF2-40B4-BE49-F238E27FC236}">
                <a16:creationId xmlns:a16="http://schemas.microsoft.com/office/drawing/2014/main" id="{69D5FDC8-0303-D34C-9346-5DCDC2280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618" y="1300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605C182E-D17B-504A-B93A-5B37543AF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9393" y="1338761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E70A6B1-166D-534F-926D-37FAC3734247}"/>
              </a:ext>
            </a:extLst>
          </p:cNvPr>
          <p:cNvSpPr/>
          <p:nvPr/>
        </p:nvSpPr>
        <p:spPr>
          <a:xfrm rot="16200000">
            <a:off x="-84497" y="5169887"/>
            <a:ext cx="71442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7FBCA7B6-7B70-4B44-ACE5-1F160F13398F}"/>
              </a:ext>
            </a:extLst>
          </p:cNvPr>
          <p:cNvSpPr/>
          <p:nvPr/>
        </p:nvSpPr>
        <p:spPr>
          <a:xfrm rot="16200000">
            <a:off x="-391040" y="4028630"/>
            <a:ext cx="1327511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 </a:t>
            </a:r>
          </a:p>
        </p:txBody>
      </p:sp>
      <p:sp>
        <p:nvSpPr>
          <p:cNvPr id="37" name="Oval 44">
            <a:extLst>
              <a:ext uri="{FF2B5EF4-FFF2-40B4-BE49-F238E27FC236}">
                <a16:creationId xmlns:a16="http://schemas.microsoft.com/office/drawing/2014/main" id="{A3DF3604-1D1A-B24E-819D-28714E65A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9168" y="3913369"/>
            <a:ext cx="628762" cy="622213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Mexico</a:t>
            </a:r>
          </a:p>
        </p:txBody>
      </p:sp>
      <p:sp>
        <p:nvSpPr>
          <p:cNvPr id="38" name="Oval 45">
            <a:extLst>
              <a:ext uri="{FF2B5EF4-FFF2-40B4-BE49-F238E27FC236}">
                <a16:creationId xmlns:a16="http://schemas.microsoft.com/office/drawing/2014/main" id="{1729C821-1EEB-4942-98BC-C1EEAFBB2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962" y="4961307"/>
            <a:ext cx="628762" cy="67461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 dirty="0">
                <a:latin typeface="+mn-lt"/>
              </a:rPr>
              <a:t>China</a:t>
            </a:r>
          </a:p>
        </p:txBody>
      </p:sp>
      <p:sp>
        <p:nvSpPr>
          <p:cNvPr id="39" name="Oval 46">
            <a:extLst>
              <a:ext uri="{FF2B5EF4-FFF2-40B4-BE49-F238E27FC236}">
                <a16:creationId xmlns:a16="http://schemas.microsoft.com/office/drawing/2014/main" id="{30E1DF15-6749-624C-8B2E-8152EE0EA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411" y="5590068"/>
            <a:ext cx="615663" cy="576366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India</a:t>
            </a:r>
          </a:p>
        </p:txBody>
      </p:sp>
      <p:sp>
        <p:nvSpPr>
          <p:cNvPr id="40" name="Oval 47">
            <a:extLst>
              <a:ext uri="{FF2B5EF4-FFF2-40B4-BE49-F238E27FC236}">
                <a16:creationId xmlns:a16="http://schemas.microsoft.com/office/drawing/2014/main" id="{2999A1F4-D1B0-1549-B744-AD5F5FF97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7045" y="4018162"/>
            <a:ext cx="648411" cy="681159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USA</a:t>
            </a:r>
          </a:p>
        </p:txBody>
      </p:sp>
      <p:sp>
        <p:nvSpPr>
          <p:cNvPr id="41" name="Line 48">
            <a:extLst>
              <a:ext uri="{FF2B5EF4-FFF2-40B4-BE49-F238E27FC236}">
                <a16:creationId xmlns:a16="http://schemas.microsoft.com/office/drawing/2014/main" id="{E11F1C63-AF46-954E-B7B3-C54C497894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7930" y="4437337"/>
            <a:ext cx="681159" cy="576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2" name="Text Box 49">
            <a:extLst>
              <a:ext uri="{FF2B5EF4-FFF2-40B4-BE49-F238E27FC236}">
                <a16:creationId xmlns:a16="http://schemas.microsoft.com/office/drawing/2014/main" id="{B17C10FB-0891-5B4B-AEB4-6CF4798CB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8747" y="4646925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3</a:t>
            </a:r>
          </a:p>
        </p:txBody>
      </p:sp>
      <p:sp>
        <p:nvSpPr>
          <p:cNvPr id="43" name="Line 50">
            <a:extLst>
              <a:ext uri="{FF2B5EF4-FFF2-40B4-BE49-F238E27FC236}">
                <a16:creationId xmlns:a16="http://schemas.microsoft.com/office/drawing/2014/main" id="{C8F296FA-356F-9D47-AF45-209C07B184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80327" y="4594528"/>
            <a:ext cx="681159" cy="576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4" name="Text Box 51">
            <a:extLst>
              <a:ext uri="{FF2B5EF4-FFF2-40B4-BE49-F238E27FC236}">
                <a16:creationId xmlns:a16="http://schemas.microsoft.com/office/drawing/2014/main" id="{43C5F6E0-954B-F94A-B35E-31896E382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335" y="4699322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3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4E1E3ECD-B558-6A45-9CE3-74FA6E682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775534" y="4070559"/>
            <a:ext cx="785953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8" name="Text Box 53">
            <a:extLst>
              <a:ext uri="{FF2B5EF4-FFF2-40B4-BE49-F238E27FC236}">
                <a16:creationId xmlns:a16="http://schemas.microsoft.com/office/drawing/2014/main" id="{4006BE42-0A33-C940-9C8C-F633C249B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3541" y="3926269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2</a:t>
            </a:r>
          </a:p>
        </p:txBody>
      </p:sp>
      <p:sp>
        <p:nvSpPr>
          <p:cNvPr id="49" name="Line 54">
            <a:extLst>
              <a:ext uri="{FF2B5EF4-FFF2-40B4-BE49-F238E27FC236}">
                <a16:creationId xmlns:a16="http://schemas.microsoft.com/office/drawing/2014/main" id="{CCE009F7-A829-F744-84C6-7769AD4CD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7930" y="4280146"/>
            <a:ext cx="681159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2" name="Text Box 55">
            <a:extLst>
              <a:ext uri="{FF2B5EF4-FFF2-40B4-BE49-F238E27FC236}">
                <a16:creationId xmlns:a16="http://schemas.microsoft.com/office/drawing/2014/main" id="{6A599171-2E00-E24F-8F4E-167BF2AF7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7518" y="4175353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sp>
        <p:nvSpPr>
          <p:cNvPr id="53" name="Line 56">
            <a:extLst>
              <a:ext uri="{FF2B5EF4-FFF2-40B4-BE49-F238E27FC236}">
                <a16:creationId xmlns:a16="http://schemas.microsoft.com/office/drawing/2014/main" id="{151DA36C-D598-C847-9584-56934F776C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68222" y="4699321"/>
            <a:ext cx="157191" cy="943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4" name="Text Box 57">
            <a:extLst>
              <a:ext uri="{FF2B5EF4-FFF2-40B4-BE49-F238E27FC236}">
                <a16:creationId xmlns:a16="http://schemas.microsoft.com/office/drawing/2014/main" id="{15B52E7C-017A-F042-985D-32FCF06BB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9112" y="5071922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4</a:t>
            </a:r>
          </a:p>
        </p:txBody>
      </p:sp>
      <p:sp>
        <p:nvSpPr>
          <p:cNvPr id="55" name="Line 58">
            <a:extLst>
              <a:ext uri="{FF2B5EF4-FFF2-40B4-BE49-F238E27FC236}">
                <a16:creationId xmlns:a16="http://schemas.microsoft.com/office/drawing/2014/main" id="{E773AB48-253C-E444-B0CD-C22E97D4D7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09090" y="4699321"/>
            <a:ext cx="157191" cy="943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6" name="Text Box 59">
            <a:extLst>
              <a:ext uri="{FF2B5EF4-FFF2-40B4-BE49-F238E27FC236}">
                <a16:creationId xmlns:a16="http://schemas.microsoft.com/office/drawing/2014/main" id="{E1FB7178-DF3D-844E-8695-3EA05FBBC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716" y="4908910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4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9BCEACC-4BEB-3D4D-941A-3B4EE8393DD0}"/>
              </a:ext>
            </a:extLst>
          </p:cNvPr>
          <p:cNvGrpSpPr/>
          <p:nvPr/>
        </p:nvGrpSpPr>
        <p:grpSpPr>
          <a:xfrm>
            <a:off x="10170770" y="4049763"/>
            <a:ext cx="2021230" cy="3590435"/>
            <a:chOff x="6038850" y="1149922"/>
            <a:chExt cx="2952750" cy="5245151"/>
          </a:xfrm>
        </p:grpSpPr>
        <p:sp>
          <p:nvSpPr>
            <p:cNvPr id="58" name="Oval 3">
              <a:extLst>
                <a:ext uri="{FF2B5EF4-FFF2-40B4-BE49-F238E27FC236}">
                  <a16:creationId xmlns:a16="http://schemas.microsoft.com/office/drawing/2014/main" id="{BCF39451-A329-CF45-85C7-A12E09879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1149922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 dirty="0">
                  <a:latin typeface="+mn-lt"/>
                </a:rPr>
                <a:t>Mexico</a:t>
              </a:r>
            </a:p>
          </p:txBody>
        </p:sp>
        <p:sp>
          <p:nvSpPr>
            <p:cNvPr id="69" name="Oval 4">
              <a:extLst>
                <a:ext uri="{FF2B5EF4-FFF2-40B4-BE49-F238E27FC236}">
                  <a16:creationId xmlns:a16="http://schemas.microsoft.com/office/drawing/2014/main" id="{15CC75A9-87D8-BA4B-8B31-8EA73ADC0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673922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70" name="Oval 5">
              <a:extLst>
                <a:ext uri="{FF2B5EF4-FFF2-40B4-BE49-F238E27FC236}">
                  <a16:creationId xmlns:a16="http://schemas.microsoft.com/office/drawing/2014/main" id="{7D44337D-4EF3-2B41-B1E2-7E0BF442F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050" y="3588322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84" name="Oval 6">
              <a:extLst>
                <a:ext uri="{FF2B5EF4-FFF2-40B4-BE49-F238E27FC236}">
                  <a16:creationId xmlns:a16="http://schemas.microsoft.com/office/drawing/2014/main" id="{AD58988E-EAEC-2042-8F9A-3763E8132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8625" y="1302322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85" name="Line 7">
              <a:extLst>
                <a:ext uri="{FF2B5EF4-FFF2-40B4-BE49-F238E27FC236}">
                  <a16:creationId xmlns:a16="http://schemas.microsoft.com/office/drawing/2014/main" id="{B4314DED-A3A6-EB49-8AFA-CD79C85BAB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2800" y="19119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6" name="Text Box 8">
              <a:extLst>
                <a:ext uri="{FF2B5EF4-FFF2-40B4-BE49-F238E27FC236}">
                  <a16:creationId xmlns:a16="http://schemas.microsoft.com/office/drawing/2014/main" id="{6CA2ECF6-9CCE-1841-933A-4DAE00700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7588" y="22167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87" name="Line 9">
              <a:extLst>
                <a:ext uri="{FF2B5EF4-FFF2-40B4-BE49-F238E27FC236}">
                  <a16:creationId xmlns:a16="http://schemas.microsoft.com/office/drawing/2014/main" id="{87BCB4F8-04F1-8149-A997-AD42EAC7F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21405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8" name="Text Box 10">
              <a:extLst>
                <a:ext uri="{FF2B5EF4-FFF2-40B4-BE49-F238E27FC236}">
                  <a16:creationId xmlns:a16="http://schemas.microsoft.com/office/drawing/2014/main" id="{177FF6AF-8979-4F46-9D6F-1E8D93F42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22929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6</a:t>
              </a:r>
            </a:p>
          </p:txBody>
        </p:sp>
        <p:sp>
          <p:nvSpPr>
            <p:cNvPr id="89" name="Line 11">
              <a:extLst>
                <a:ext uri="{FF2B5EF4-FFF2-40B4-BE49-F238E27FC236}">
                  <a16:creationId xmlns:a16="http://schemas.microsoft.com/office/drawing/2014/main" id="{79E7B7EA-8C24-5D4F-AE43-81B6DCA16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6600" y="1378522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0" name="Text Box 12">
              <a:extLst>
                <a:ext uri="{FF2B5EF4-FFF2-40B4-BE49-F238E27FC236}">
                  <a16:creationId xmlns:a16="http://schemas.microsoft.com/office/drawing/2014/main" id="{5490CE51-9418-BC48-A8DB-C241306AC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9987" y="116868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94" name="Line 13">
              <a:extLst>
                <a:ext uri="{FF2B5EF4-FFF2-40B4-BE49-F238E27FC236}">
                  <a16:creationId xmlns:a16="http://schemas.microsoft.com/office/drawing/2014/main" id="{DCFEE529-FE8E-D041-9161-EF4274B00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683322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64ED179D-4361-4649-A786-E7E9C1930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1" y="15309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96" name="Line 15">
              <a:extLst>
                <a:ext uri="{FF2B5EF4-FFF2-40B4-BE49-F238E27FC236}">
                  <a16:creationId xmlns:a16="http://schemas.microsoft.com/office/drawing/2014/main" id="{A728CF25-A5F3-1247-98DE-10592E5D9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058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7" name="Text Box 16">
              <a:extLst>
                <a:ext uri="{FF2B5EF4-FFF2-40B4-BE49-F238E27FC236}">
                  <a16:creationId xmlns:a16="http://schemas.microsoft.com/office/drawing/2014/main" id="{4F1BC91E-F8F3-384C-95D9-780794F29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29600" y="29025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98" name="Line 17">
              <a:extLst>
                <a:ext uri="{FF2B5EF4-FFF2-40B4-BE49-F238E27FC236}">
                  <a16:creationId xmlns:a16="http://schemas.microsoft.com/office/drawing/2014/main" id="{DD493B4C-DD50-3C48-96A7-C7FD3013D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34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9" name="Text Box 18">
              <a:extLst>
                <a:ext uri="{FF2B5EF4-FFF2-40B4-BE49-F238E27FC236}">
                  <a16:creationId xmlns:a16="http://schemas.microsoft.com/office/drawing/2014/main" id="{85E79125-6B74-2C42-95CB-E9504603F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9589" y="25977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194654AF-129F-A24A-A1DE-88DCC3D2B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3588322"/>
              <a:ext cx="1066800" cy="72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240" y="432"/>
                </a:cxn>
                <a:cxn ang="0">
                  <a:pos x="672" y="384"/>
                </a:cxn>
              </a:cxnLst>
              <a:rect l="0" t="0" r="r" b="b"/>
              <a:pathLst>
                <a:path w="672" h="456">
                  <a:moveTo>
                    <a:pt x="0" y="0"/>
                  </a:moveTo>
                  <a:cubicBezTo>
                    <a:pt x="4" y="84"/>
                    <a:pt x="8" y="168"/>
                    <a:pt x="48" y="240"/>
                  </a:cubicBezTo>
                  <a:cubicBezTo>
                    <a:pt x="88" y="312"/>
                    <a:pt x="136" y="408"/>
                    <a:pt x="240" y="432"/>
                  </a:cubicBezTo>
                  <a:cubicBezTo>
                    <a:pt x="344" y="456"/>
                    <a:pt x="508" y="420"/>
                    <a:pt x="672" y="38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1" name="Text Box 20">
              <a:extLst>
                <a:ext uri="{FF2B5EF4-FFF2-40B4-BE49-F238E27FC236}">
                  <a16:creationId xmlns:a16="http://schemas.microsoft.com/office/drawing/2014/main" id="{9328EA83-C1AD-504E-97B6-4C554BE9B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788" y="39534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2A4038F9-0AAD-FF4C-924B-E58ACBC9A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0" y="1835722"/>
              <a:ext cx="317500" cy="106680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8" y="288"/>
                </a:cxn>
                <a:cxn ang="0">
                  <a:pos x="200" y="576"/>
                </a:cxn>
              </a:cxnLst>
              <a:rect l="0" t="0" r="r" b="b"/>
              <a:pathLst>
                <a:path w="200" h="576">
                  <a:moveTo>
                    <a:pt x="152" y="0"/>
                  </a:moveTo>
                  <a:cubicBezTo>
                    <a:pt x="76" y="96"/>
                    <a:pt x="0" y="192"/>
                    <a:pt x="8" y="288"/>
                  </a:cubicBezTo>
                  <a:cubicBezTo>
                    <a:pt x="16" y="384"/>
                    <a:pt x="108" y="480"/>
                    <a:pt x="200" y="576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3" name="Text Box 22">
              <a:extLst>
                <a:ext uri="{FF2B5EF4-FFF2-40B4-BE49-F238E27FC236}">
                  <a16:creationId xmlns:a16="http://schemas.microsoft.com/office/drawing/2014/main" id="{AF1D9781-E2CC-0D4A-8816-8EDDBC3F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8850" y="22008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4" name="Text Box 62">
              <a:extLst>
                <a:ext uri="{FF2B5EF4-FFF2-40B4-BE49-F238E27FC236}">
                  <a16:creationId xmlns:a16="http://schemas.microsoft.com/office/drawing/2014/main" id="{294AE876-663D-E942-B590-F1B657E7D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148" y="5136135"/>
              <a:ext cx="1976928" cy="12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 dirty="0">
                  <a:latin typeface="+mn-lt"/>
                </a:rPr>
                <a:t>12 </a:t>
              </a: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in 12 out </a:t>
              </a: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Population stabilized</a:t>
              </a:r>
            </a:p>
            <a:p>
              <a:pPr algn="ctr" eaLnBrk="1" hangingPunct="1"/>
              <a:endParaRPr lang="en-US" sz="1000" dirty="0">
                <a:solidFill>
                  <a:schemeClr val="bg1"/>
                </a:solidFill>
                <a:latin typeface="+mn-lt"/>
              </a:endParaRP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Steady State  </a:t>
              </a:r>
              <a:br>
                <a:rPr lang="en-US" sz="10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But NOT Equilibrium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01946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802CCCFE-9018-A747-A316-0EE93A1BE88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33400" y="1169815"/>
            <a:ext cx="11125200" cy="1420985"/>
          </a:xfrm>
        </p:spPr>
        <p:txBody>
          <a:bodyPr/>
          <a:lstStyle/>
          <a:p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15</a:t>
            </a:r>
            <a:b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Introduction to Non-Equilibrium</a:t>
            </a:r>
            <a:endParaRPr lang="en-US" sz="3200" dirty="0">
              <a:solidFill>
                <a:srgbClr val="00B050"/>
              </a:solidFill>
            </a:endParaRPr>
          </a:p>
        </p:txBody>
      </p:sp>
      <p:sp>
        <p:nvSpPr>
          <p:cNvPr id="6" name="Title 9">
            <a:extLst>
              <a:ext uri="{FF2B5EF4-FFF2-40B4-BE49-F238E27FC236}">
                <a16:creationId xmlns:a16="http://schemas.microsoft.com/office/drawing/2014/main" id="{DF76DFC7-2969-F549-9507-8689FC0076B7}"/>
              </a:ext>
            </a:extLst>
          </p:cNvPr>
          <p:cNvSpPr txBox="1">
            <a:spLocks/>
          </p:cNvSpPr>
          <p:nvPr/>
        </p:nvSpPr>
        <p:spPr bwMode="auto">
          <a:xfrm>
            <a:off x="2059426" y="-65855"/>
            <a:ext cx="8026645" cy="8063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70C0"/>
                </a:solidFill>
                <a:ea typeface="ＭＳ Ｐゴシック" panose="020B0600070205080204" pitchFamily="34" charset="-128"/>
              </a:rPr>
              <a:t>Solid State Devices</a:t>
            </a:r>
            <a:endParaRPr lang="en-US" altLang="en-US" sz="3600" kern="0" dirty="0">
              <a:solidFill>
                <a:srgbClr val="00B05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138D5976-93A7-C14A-8B26-BA3161720DC2}"/>
              </a:ext>
            </a:extLst>
          </p:cNvPr>
          <p:cNvSpPr/>
          <p:nvPr/>
        </p:nvSpPr>
        <p:spPr>
          <a:xfrm>
            <a:off x="2220108" y="2548234"/>
            <a:ext cx="760015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altLang="en-US" sz="2800" b="1" dirty="0">
                <a:solidFill>
                  <a:srgbClr val="00B050"/>
                </a:solidFill>
                <a:latin typeface="Trebuchet MS" panose="020B0703020202090204" pitchFamily="34" charset="0"/>
                <a:ea typeface="ＭＳ Ｐゴシック" panose="020B0600070205080204" pitchFamily="34" charset="-128"/>
              </a:rPr>
              <a:t>15.2 Recombination &amp; Generation Overview</a:t>
            </a:r>
            <a:endParaRPr lang="en-US" sz="2800" b="1" dirty="0">
              <a:latin typeface="Trebuchet MS" panose="020B070302020209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371224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Picture 104">
            <a:extLst>
              <a:ext uri="{FF2B5EF4-FFF2-40B4-BE49-F238E27FC236}">
                <a16:creationId xmlns:a16="http://schemas.microsoft.com/office/drawing/2014/main" id="{9FDC4304-3C8E-1541-855C-DA1870054575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 cstate="print"/>
          <a:srcRect l="38746" r="31371" b="29951"/>
          <a:stretch/>
        </p:blipFill>
        <p:spPr bwMode="auto">
          <a:xfrm>
            <a:off x="6367899" y="3286351"/>
            <a:ext cx="1858771" cy="308032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621124"/>
            <a:ext cx="4404921" cy="52322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</a:t>
            </a:r>
            <a:r>
              <a:rPr lang="en-US" altLang="en-US" sz="1400" b="1" dirty="0" err="1"/>
              <a:t>equil</a:t>
            </a:r>
            <a:r>
              <a:rPr lang="en-US" altLang="en-US" sz="1400" b="1" dirty="0"/>
              <a:t>,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Drift-diffusion eq.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9275" y="3230232"/>
            <a:ext cx="2968878" cy="5232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Understanding device transport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15</a:t>
            </a:r>
            <a:br>
              <a:rPr lang="en-US" dirty="0"/>
            </a:br>
            <a:r>
              <a:rPr lang="en-US" dirty="0"/>
              <a:t>Introduction to Non-Equilibrium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8915399" y="3151909"/>
            <a:ext cx="3097145" cy="693810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990600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400" b="1">
                <a:solidFill>
                  <a:srgbClr val="FF0000"/>
                </a:solidFill>
              </a:rPr>
              <a:t>“</a:t>
            </a:r>
            <a:r>
              <a:rPr lang="en-US" altLang="ja-JP" sz="1400" b="1" dirty="0">
                <a:solidFill>
                  <a:srgbClr val="FF0000"/>
                </a:solidFill>
              </a:rPr>
              <a:t>known</a:t>
            </a:r>
            <a:r>
              <a:rPr lang="ja-JP" altLang="en-US" sz="1400" b="1">
                <a:solidFill>
                  <a:srgbClr val="FF0000"/>
                </a:solidFill>
              </a:rPr>
              <a:t>”</a:t>
            </a:r>
            <a:r>
              <a:rPr lang="en-US" altLang="ja-JP" sz="14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0115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</a:rPr>
              <a:t>Occupation factors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14781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4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9017295" y="1204353"/>
            <a:ext cx="2078096" cy="309467"/>
          </a:xfrm>
          <a:custGeom>
            <a:avLst/>
            <a:gdLst>
              <a:gd name="csX0" fmla="*/ 0 w 2078096"/>
              <a:gd name="csY0" fmla="*/ 51579 h 309467"/>
              <a:gd name="csX1" fmla="*/ 51579 w 2078096"/>
              <a:gd name="csY1" fmla="*/ 0 h 309467"/>
              <a:gd name="csX2" fmla="*/ 584812 w 2078096"/>
              <a:gd name="csY2" fmla="*/ 0 h 309467"/>
              <a:gd name="csX3" fmla="*/ 1058797 w 2078096"/>
              <a:gd name="csY3" fmla="*/ 0 h 309467"/>
              <a:gd name="csX4" fmla="*/ 1513033 w 2078096"/>
              <a:gd name="csY4" fmla="*/ 0 h 309467"/>
              <a:gd name="csX5" fmla="*/ 2026517 w 2078096"/>
              <a:gd name="csY5" fmla="*/ 0 h 309467"/>
              <a:gd name="csX6" fmla="*/ 2078096 w 2078096"/>
              <a:gd name="csY6" fmla="*/ 51579 h 309467"/>
              <a:gd name="csX7" fmla="*/ 2078096 w 2078096"/>
              <a:gd name="csY7" fmla="*/ 257888 h 309467"/>
              <a:gd name="csX8" fmla="*/ 2026517 w 2078096"/>
              <a:gd name="csY8" fmla="*/ 309467 h 309467"/>
              <a:gd name="csX9" fmla="*/ 1572281 w 2078096"/>
              <a:gd name="csY9" fmla="*/ 309467 h 309467"/>
              <a:gd name="csX10" fmla="*/ 1078547 w 2078096"/>
              <a:gd name="csY10" fmla="*/ 309467 h 309467"/>
              <a:gd name="csX11" fmla="*/ 604562 w 2078096"/>
              <a:gd name="csY11" fmla="*/ 309467 h 309467"/>
              <a:gd name="csX12" fmla="*/ 51579 w 2078096"/>
              <a:gd name="csY12" fmla="*/ 309467 h 309467"/>
              <a:gd name="csX13" fmla="*/ 0 w 2078096"/>
              <a:gd name="csY13" fmla="*/ 257888 h 309467"/>
              <a:gd name="csX14" fmla="*/ 0 w 2078096"/>
              <a:gd name="csY14" fmla="*/ 51579 h 309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8096" h="309467" extrusionOk="0">
                <a:moveTo>
                  <a:pt x="0" y="51579"/>
                </a:moveTo>
                <a:cubicBezTo>
                  <a:pt x="-6448" y="19116"/>
                  <a:pt x="16397" y="2513"/>
                  <a:pt x="51579" y="0"/>
                </a:cubicBezTo>
                <a:cubicBezTo>
                  <a:pt x="170840" y="-6180"/>
                  <a:pt x="351875" y="39008"/>
                  <a:pt x="584812" y="0"/>
                </a:cubicBezTo>
                <a:cubicBezTo>
                  <a:pt x="817749" y="-39008"/>
                  <a:pt x="840788" y="41439"/>
                  <a:pt x="1058797" y="0"/>
                </a:cubicBezTo>
                <a:cubicBezTo>
                  <a:pt x="1276806" y="-41439"/>
                  <a:pt x="1346528" y="5057"/>
                  <a:pt x="1513033" y="0"/>
                </a:cubicBezTo>
                <a:cubicBezTo>
                  <a:pt x="1679538" y="-5057"/>
                  <a:pt x="1775943" y="3497"/>
                  <a:pt x="2026517" y="0"/>
                </a:cubicBezTo>
                <a:cubicBezTo>
                  <a:pt x="2055983" y="-2016"/>
                  <a:pt x="2071699" y="22113"/>
                  <a:pt x="2078096" y="51579"/>
                </a:cubicBezTo>
                <a:cubicBezTo>
                  <a:pt x="2091102" y="100581"/>
                  <a:pt x="2072347" y="172957"/>
                  <a:pt x="2078096" y="257888"/>
                </a:cubicBezTo>
                <a:cubicBezTo>
                  <a:pt x="2077148" y="287943"/>
                  <a:pt x="2049800" y="303432"/>
                  <a:pt x="2026517" y="309467"/>
                </a:cubicBezTo>
                <a:cubicBezTo>
                  <a:pt x="1872010" y="319194"/>
                  <a:pt x="1768283" y="284797"/>
                  <a:pt x="1572281" y="309467"/>
                </a:cubicBezTo>
                <a:cubicBezTo>
                  <a:pt x="1376279" y="334137"/>
                  <a:pt x="1245626" y="282417"/>
                  <a:pt x="1078547" y="309467"/>
                </a:cubicBezTo>
                <a:cubicBezTo>
                  <a:pt x="911468" y="336517"/>
                  <a:pt x="821302" y="276383"/>
                  <a:pt x="604562" y="309467"/>
                </a:cubicBezTo>
                <a:cubicBezTo>
                  <a:pt x="387822" y="342551"/>
                  <a:pt x="308543" y="260207"/>
                  <a:pt x="51579" y="309467"/>
                </a:cubicBezTo>
                <a:cubicBezTo>
                  <a:pt x="25072" y="307011"/>
                  <a:pt x="-3247" y="285119"/>
                  <a:pt x="0" y="257888"/>
                </a:cubicBezTo>
                <a:cubicBezTo>
                  <a:pt x="-21685" y="164463"/>
                  <a:pt x="23407" y="111455"/>
                  <a:pt x="0" y="5157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8793346" y="1701705"/>
            <a:ext cx="2759246" cy="299639"/>
          </a:xfrm>
          <a:custGeom>
            <a:avLst/>
            <a:gdLst>
              <a:gd name="csX0" fmla="*/ 0 w 2759246"/>
              <a:gd name="csY0" fmla="*/ 49941 h 299639"/>
              <a:gd name="csX1" fmla="*/ 49941 w 2759246"/>
              <a:gd name="csY1" fmla="*/ 0 h 299639"/>
              <a:gd name="csX2" fmla="*/ 635001 w 2759246"/>
              <a:gd name="csY2" fmla="*/ 0 h 299639"/>
              <a:gd name="csX3" fmla="*/ 1140280 w 2759246"/>
              <a:gd name="csY3" fmla="*/ 0 h 299639"/>
              <a:gd name="csX4" fmla="*/ 1618966 w 2759246"/>
              <a:gd name="csY4" fmla="*/ 0 h 299639"/>
              <a:gd name="csX5" fmla="*/ 2177432 w 2759246"/>
              <a:gd name="csY5" fmla="*/ 0 h 299639"/>
              <a:gd name="csX6" fmla="*/ 2709305 w 2759246"/>
              <a:gd name="csY6" fmla="*/ 0 h 299639"/>
              <a:gd name="csX7" fmla="*/ 2759246 w 2759246"/>
              <a:gd name="csY7" fmla="*/ 49941 h 299639"/>
              <a:gd name="csX8" fmla="*/ 2759246 w 2759246"/>
              <a:gd name="csY8" fmla="*/ 249698 h 299639"/>
              <a:gd name="csX9" fmla="*/ 2709305 w 2759246"/>
              <a:gd name="csY9" fmla="*/ 299639 h 299639"/>
              <a:gd name="csX10" fmla="*/ 2177432 w 2759246"/>
              <a:gd name="csY10" fmla="*/ 299639 h 299639"/>
              <a:gd name="csX11" fmla="*/ 1672153 w 2759246"/>
              <a:gd name="csY11" fmla="*/ 299639 h 299639"/>
              <a:gd name="csX12" fmla="*/ 1087093 w 2759246"/>
              <a:gd name="csY12" fmla="*/ 299639 h 299639"/>
              <a:gd name="csX13" fmla="*/ 502033 w 2759246"/>
              <a:gd name="csY13" fmla="*/ 299639 h 299639"/>
              <a:gd name="csX14" fmla="*/ 49941 w 2759246"/>
              <a:gd name="csY14" fmla="*/ 299639 h 299639"/>
              <a:gd name="csX15" fmla="*/ 0 w 2759246"/>
              <a:gd name="csY15" fmla="*/ 249698 h 299639"/>
              <a:gd name="csX16" fmla="*/ 0 w 2759246"/>
              <a:gd name="csY16" fmla="*/ 49941 h 29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59246" h="299639" extrusionOk="0">
                <a:moveTo>
                  <a:pt x="0" y="49941"/>
                </a:moveTo>
                <a:cubicBezTo>
                  <a:pt x="-2836" y="20610"/>
                  <a:pt x="21334" y="385"/>
                  <a:pt x="49941" y="0"/>
                </a:cubicBezTo>
                <a:cubicBezTo>
                  <a:pt x="194307" y="-23119"/>
                  <a:pt x="514956" y="26083"/>
                  <a:pt x="635001" y="0"/>
                </a:cubicBezTo>
                <a:cubicBezTo>
                  <a:pt x="755046" y="-26083"/>
                  <a:pt x="957120" y="32965"/>
                  <a:pt x="1140280" y="0"/>
                </a:cubicBezTo>
                <a:cubicBezTo>
                  <a:pt x="1323440" y="-32965"/>
                  <a:pt x="1442533" y="54218"/>
                  <a:pt x="1618966" y="0"/>
                </a:cubicBezTo>
                <a:cubicBezTo>
                  <a:pt x="1795399" y="-54218"/>
                  <a:pt x="1954818" y="38968"/>
                  <a:pt x="2177432" y="0"/>
                </a:cubicBezTo>
                <a:cubicBezTo>
                  <a:pt x="2400046" y="-38968"/>
                  <a:pt x="2498033" y="333"/>
                  <a:pt x="2709305" y="0"/>
                </a:cubicBezTo>
                <a:cubicBezTo>
                  <a:pt x="2737681" y="-1292"/>
                  <a:pt x="2756740" y="24562"/>
                  <a:pt x="2759246" y="49941"/>
                </a:cubicBezTo>
                <a:cubicBezTo>
                  <a:pt x="2781342" y="114844"/>
                  <a:pt x="2748593" y="175795"/>
                  <a:pt x="2759246" y="249698"/>
                </a:cubicBezTo>
                <a:cubicBezTo>
                  <a:pt x="2763575" y="278321"/>
                  <a:pt x="2734766" y="299296"/>
                  <a:pt x="2709305" y="299639"/>
                </a:cubicBezTo>
                <a:cubicBezTo>
                  <a:pt x="2579073" y="358263"/>
                  <a:pt x="2338577" y="247073"/>
                  <a:pt x="2177432" y="299639"/>
                </a:cubicBezTo>
                <a:cubicBezTo>
                  <a:pt x="2016287" y="352205"/>
                  <a:pt x="1834064" y="243284"/>
                  <a:pt x="1672153" y="299639"/>
                </a:cubicBezTo>
                <a:cubicBezTo>
                  <a:pt x="1510242" y="355994"/>
                  <a:pt x="1235612" y="297831"/>
                  <a:pt x="1087093" y="299639"/>
                </a:cubicBezTo>
                <a:cubicBezTo>
                  <a:pt x="938574" y="301447"/>
                  <a:pt x="662887" y="286576"/>
                  <a:pt x="502033" y="299639"/>
                </a:cubicBezTo>
                <a:cubicBezTo>
                  <a:pt x="341179" y="312702"/>
                  <a:pt x="165177" y="251982"/>
                  <a:pt x="49941" y="299639"/>
                </a:cubicBezTo>
                <a:cubicBezTo>
                  <a:pt x="21699" y="299017"/>
                  <a:pt x="-4324" y="270815"/>
                  <a:pt x="0" y="249698"/>
                </a:cubicBezTo>
                <a:cubicBezTo>
                  <a:pt x="-23364" y="165526"/>
                  <a:pt x="11604" y="93164"/>
                  <a:pt x="0" y="4994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7409657" y="2242821"/>
            <a:ext cx="2321341" cy="337388"/>
          </a:xfrm>
          <a:custGeom>
            <a:avLst/>
            <a:gdLst>
              <a:gd name="csX0" fmla="*/ 0 w 2321341"/>
              <a:gd name="csY0" fmla="*/ 56232 h 337388"/>
              <a:gd name="csX1" fmla="*/ 56232 w 2321341"/>
              <a:gd name="csY1" fmla="*/ 0 h 337388"/>
              <a:gd name="csX2" fmla="*/ 652629 w 2321341"/>
              <a:gd name="csY2" fmla="*/ 0 h 337388"/>
              <a:gd name="csX3" fmla="*/ 1182759 w 2321341"/>
              <a:gd name="csY3" fmla="*/ 0 h 337388"/>
              <a:gd name="csX4" fmla="*/ 1690801 w 2321341"/>
              <a:gd name="csY4" fmla="*/ 0 h 337388"/>
              <a:gd name="csX5" fmla="*/ 2265109 w 2321341"/>
              <a:gd name="csY5" fmla="*/ 0 h 337388"/>
              <a:gd name="csX6" fmla="*/ 2321341 w 2321341"/>
              <a:gd name="csY6" fmla="*/ 56232 h 337388"/>
              <a:gd name="csX7" fmla="*/ 2321341 w 2321341"/>
              <a:gd name="csY7" fmla="*/ 281156 h 337388"/>
              <a:gd name="csX8" fmla="*/ 2265109 w 2321341"/>
              <a:gd name="csY8" fmla="*/ 337388 h 337388"/>
              <a:gd name="csX9" fmla="*/ 1757067 w 2321341"/>
              <a:gd name="csY9" fmla="*/ 337388 h 337388"/>
              <a:gd name="csX10" fmla="*/ 1204848 w 2321341"/>
              <a:gd name="csY10" fmla="*/ 337388 h 337388"/>
              <a:gd name="csX11" fmla="*/ 674718 w 2321341"/>
              <a:gd name="csY11" fmla="*/ 337388 h 337388"/>
              <a:gd name="csX12" fmla="*/ 56232 w 2321341"/>
              <a:gd name="csY12" fmla="*/ 337388 h 337388"/>
              <a:gd name="csX13" fmla="*/ 0 w 2321341"/>
              <a:gd name="csY13" fmla="*/ 281156 h 337388"/>
              <a:gd name="csX14" fmla="*/ 0 w 2321341"/>
              <a:gd name="csY14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21341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263510" y="-70724"/>
                  <a:pt x="399215" y="19796"/>
                  <a:pt x="652629" y="0"/>
                </a:cubicBezTo>
                <a:cubicBezTo>
                  <a:pt x="906043" y="-19796"/>
                  <a:pt x="1010275" y="19764"/>
                  <a:pt x="1182759" y="0"/>
                </a:cubicBezTo>
                <a:cubicBezTo>
                  <a:pt x="1355243" y="-19764"/>
                  <a:pt x="1457641" y="20594"/>
                  <a:pt x="1690801" y="0"/>
                </a:cubicBezTo>
                <a:cubicBezTo>
                  <a:pt x="1923961" y="-20594"/>
                  <a:pt x="2150163" y="13799"/>
                  <a:pt x="2265109" y="0"/>
                </a:cubicBezTo>
                <a:cubicBezTo>
                  <a:pt x="2296685" y="-1069"/>
                  <a:pt x="2317933" y="24654"/>
                  <a:pt x="2321341" y="56232"/>
                </a:cubicBezTo>
                <a:cubicBezTo>
                  <a:pt x="2339053" y="133169"/>
                  <a:pt x="2319092" y="198959"/>
                  <a:pt x="2321341" y="281156"/>
                </a:cubicBezTo>
                <a:cubicBezTo>
                  <a:pt x="2320075" y="314307"/>
                  <a:pt x="2291763" y="332283"/>
                  <a:pt x="2265109" y="337388"/>
                </a:cubicBezTo>
                <a:cubicBezTo>
                  <a:pt x="2093791" y="365755"/>
                  <a:pt x="1906380" y="279696"/>
                  <a:pt x="1757067" y="337388"/>
                </a:cubicBezTo>
                <a:cubicBezTo>
                  <a:pt x="1607754" y="395080"/>
                  <a:pt x="1398117" y="331383"/>
                  <a:pt x="1204848" y="337388"/>
                </a:cubicBezTo>
                <a:cubicBezTo>
                  <a:pt x="1011579" y="343393"/>
                  <a:pt x="934365" y="309142"/>
                  <a:pt x="674718" y="337388"/>
                </a:cubicBezTo>
                <a:cubicBezTo>
                  <a:pt x="415071" y="365634"/>
                  <a:pt x="341077" y="331783"/>
                  <a:pt x="56232" y="337388"/>
                </a:cubicBezTo>
                <a:cubicBezTo>
                  <a:pt x="28856" y="332819"/>
                  <a:pt x="-6732" y="309610"/>
                  <a:pt x="0" y="281156"/>
                </a:cubicBezTo>
                <a:cubicBezTo>
                  <a:pt x="-25267" y="220935"/>
                  <a:pt x="910" y="126583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713251" y="1886167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EB55A3-4BF4-E044-B96C-DFCDDF2A1149}"/>
              </a:ext>
            </a:extLst>
          </p:cNvPr>
          <p:cNvSpPr txBox="1"/>
          <p:nvPr/>
        </p:nvSpPr>
        <p:spPr>
          <a:xfrm>
            <a:off x="4657291" y="78528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6B33-230D-204D-9F2D-F4C3B336D535}"/>
              </a:ext>
            </a:extLst>
          </p:cNvPr>
          <p:cNvGrpSpPr/>
          <p:nvPr/>
        </p:nvGrpSpPr>
        <p:grpSpPr>
          <a:xfrm>
            <a:off x="4343400" y="1172655"/>
            <a:ext cx="3073280" cy="1128720"/>
            <a:chOff x="5035628" y="1279718"/>
            <a:chExt cx="3073280" cy="1128720"/>
          </a:xfrm>
        </p:grpSpPr>
        <p:sp>
          <p:nvSpPr>
            <p:cNvPr id="50" name="Line 15">
              <a:extLst>
                <a:ext uri="{FF2B5EF4-FFF2-40B4-BE49-F238E27FC236}">
                  <a16:creationId xmlns:a16="http://schemas.microsoft.com/office/drawing/2014/main" id="{7EC158EB-AAAD-0C42-93D8-BF3884C0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BCC09589-B89C-FB4B-8E11-134300B7D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EDDA0470-8079-F24A-ACAF-5EB693577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8">
              <a:extLst>
                <a:ext uri="{FF2B5EF4-FFF2-40B4-BE49-F238E27FC236}">
                  <a16:creationId xmlns:a16="http://schemas.microsoft.com/office/drawing/2014/main" id="{F602BBBC-5D19-C84F-B96C-906C9BC9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CA6AD8DB-8882-6441-88E6-B7DAE62ED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65A18C86-0863-4A41-A587-D726C0E0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82B09336-36B4-D542-BC50-875C3290C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3481C80-C0E1-8C44-A511-9DD6AE6B3186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6B9BF107-FB8E-8D4E-A73F-E607A98C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79522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6">
            <a:extLst>
              <a:ext uri="{FF2B5EF4-FFF2-40B4-BE49-F238E27FC236}">
                <a16:creationId xmlns:a16="http://schemas.microsoft.com/office/drawing/2014/main" id="{83B37697-A72D-3848-A590-3C1AF5C4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342" y="2998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29">
            <a:extLst>
              <a:ext uri="{FF2B5EF4-FFF2-40B4-BE49-F238E27FC236}">
                <a16:creationId xmlns:a16="http://schemas.microsoft.com/office/drawing/2014/main" id="{C3F70943-25E0-4044-86DF-5FA45085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430" y="2209800"/>
            <a:ext cx="674851" cy="603276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id="{BA122294-4650-A347-8D37-6CD4552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708" y="2406287"/>
            <a:ext cx="2634054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How does the system</a:t>
            </a:r>
          </a:p>
          <a:p>
            <a:pPr algn="ctr"/>
            <a:r>
              <a:rPr lang="en-US" sz="2000" dirty="0">
                <a:latin typeface="+mn-lt"/>
              </a:rPr>
              <a:t>go BACK to </a:t>
            </a:r>
          </a:p>
          <a:p>
            <a:pPr algn="ctr"/>
            <a:r>
              <a:rPr lang="en-US" sz="2000" dirty="0">
                <a:latin typeface="+mn-lt"/>
              </a:rPr>
              <a:t>equilibrium?</a:t>
            </a:r>
          </a:p>
        </p:txBody>
      </p:sp>
      <p:sp>
        <p:nvSpPr>
          <p:cNvPr id="83" name="Rectangle 8">
            <a:extLst>
              <a:ext uri="{FF2B5EF4-FFF2-40B4-BE49-F238E27FC236}">
                <a16:creationId xmlns:a16="http://schemas.microsoft.com/office/drawing/2014/main" id="{30909272-3A32-4646-B726-37CBBBF07704}"/>
              </a:ext>
            </a:extLst>
          </p:cNvPr>
          <p:cNvSpPr txBox="1">
            <a:spLocks noChangeArrowheads="1"/>
          </p:cNvSpPr>
          <p:nvPr/>
        </p:nvSpPr>
        <p:spPr>
          <a:xfrm>
            <a:off x="602314" y="3537538"/>
            <a:ext cx="6408086" cy="2577948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15.1 Steady State, Transient, Equilibrium</a:t>
            </a:r>
          </a:p>
          <a:p>
            <a:pPr lvl="1"/>
            <a:r>
              <a:rPr lang="en-US" sz="2600" dirty="0"/>
              <a:t>Critical conceptual differences! </a:t>
            </a:r>
          </a:p>
          <a:p>
            <a:pPr lvl="1"/>
            <a:r>
              <a:rPr lang="en-US" sz="2600" dirty="0"/>
              <a:t>Need to understand these!</a:t>
            </a:r>
          </a:p>
          <a:p>
            <a:r>
              <a:rPr lang="en-US" sz="2400" dirty="0"/>
              <a:t>15.2 Recombination &amp; Generation Overview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FF95654-E1F8-2647-AB2F-608154E6F9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5150" y="996852"/>
            <a:ext cx="3225991" cy="1338337"/>
          </a:xfrm>
          <a:prstGeom prst="rect">
            <a:avLst/>
          </a:prstGeom>
        </p:spPr>
      </p:pic>
      <p:sp>
        <p:nvSpPr>
          <p:cNvPr id="78" name="Line 10">
            <a:extLst>
              <a:ext uri="{FF2B5EF4-FFF2-40B4-BE49-F238E27FC236}">
                <a16:creationId xmlns:a16="http://schemas.microsoft.com/office/drawing/2014/main" id="{C3E43860-FAA6-C248-995F-D619FD6F2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8418" y="954586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Text Box 11">
            <a:extLst>
              <a:ext uri="{FF2B5EF4-FFF2-40B4-BE49-F238E27FC236}">
                <a16:creationId xmlns:a16="http://schemas.microsoft.com/office/drawing/2014/main" id="{4A89D9EC-BF69-5141-BE97-DEB58B0A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802" y="705080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80" name="Oval 26">
            <a:extLst>
              <a:ext uri="{FF2B5EF4-FFF2-40B4-BE49-F238E27FC236}">
                <a16:creationId xmlns:a16="http://schemas.microsoft.com/office/drawing/2014/main" id="{69D5FDC8-0303-D34C-9346-5DCDC2280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618" y="1300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605C182E-D17B-504A-B93A-5B37543AF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9393" y="1338761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E70A6B1-166D-534F-926D-37FAC3734247}"/>
              </a:ext>
            </a:extLst>
          </p:cNvPr>
          <p:cNvSpPr/>
          <p:nvPr/>
        </p:nvSpPr>
        <p:spPr>
          <a:xfrm rot="16200000">
            <a:off x="-84497" y="5169887"/>
            <a:ext cx="714424" cy="433051"/>
          </a:xfrm>
          <a:prstGeom prst="roundRect">
            <a:avLst/>
          </a:prstGeom>
          <a:solidFill>
            <a:srgbClr val="92D05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7FBCA7B6-7B70-4B44-ACE5-1F160F13398F}"/>
              </a:ext>
            </a:extLst>
          </p:cNvPr>
          <p:cNvSpPr/>
          <p:nvPr/>
        </p:nvSpPr>
        <p:spPr>
          <a:xfrm rot="16200000">
            <a:off x="-391040" y="4028630"/>
            <a:ext cx="1327511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37" name="Oval 44">
            <a:extLst>
              <a:ext uri="{FF2B5EF4-FFF2-40B4-BE49-F238E27FC236}">
                <a16:creationId xmlns:a16="http://schemas.microsoft.com/office/drawing/2014/main" id="{A3DF3604-1D1A-B24E-819D-28714E65AC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199168" y="3913369"/>
            <a:ext cx="628762" cy="622213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Mexico</a:t>
            </a:r>
          </a:p>
        </p:txBody>
      </p:sp>
      <p:sp>
        <p:nvSpPr>
          <p:cNvPr id="38" name="Oval 45">
            <a:extLst>
              <a:ext uri="{FF2B5EF4-FFF2-40B4-BE49-F238E27FC236}">
                <a16:creationId xmlns:a16="http://schemas.microsoft.com/office/drawing/2014/main" id="{1729C821-1EEB-4942-98BC-C1EEAFBB2F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03962" y="4961307"/>
            <a:ext cx="628762" cy="674610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China</a:t>
            </a:r>
          </a:p>
        </p:txBody>
      </p:sp>
      <p:sp>
        <p:nvSpPr>
          <p:cNvPr id="39" name="Oval 46">
            <a:extLst>
              <a:ext uri="{FF2B5EF4-FFF2-40B4-BE49-F238E27FC236}">
                <a16:creationId xmlns:a16="http://schemas.microsoft.com/office/drawing/2014/main" id="{30E1DF15-6749-624C-8B2E-8152EE0EAF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9155411" y="5590068"/>
            <a:ext cx="615663" cy="576366"/>
          </a:xfrm>
          <a:prstGeom prst="ellipse">
            <a:avLst/>
          </a:prstGeom>
          <a:solidFill>
            <a:srgbClr val="FFCCCC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India</a:t>
            </a:r>
          </a:p>
        </p:txBody>
      </p:sp>
      <p:sp>
        <p:nvSpPr>
          <p:cNvPr id="40" name="Oval 47">
            <a:extLst>
              <a:ext uri="{FF2B5EF4-FFF2-40B4-BE49-F238E27FC236}">
                <a16:creationId xmlns:a16="http://schemas.microsoft.com/office/drawing/2014/main" id="{2999A1F4-D1B0-1549-B744-AD5F5FF973EC}"/>
              </a:ext>
            </a:extLst>
          </p:cNvPr>
          <p:cNvSpPr>
            <a:spLocks noChangeArrowheads="1"/>
          </p:cNvSpPr>
          <p:nvPr/>
        </p:nvSpPr>
        <p:spPr bwMode="auto">
          <a:xfrm>
            <a:off x="9437045" y="4018162"/>
            <a:ext cx="648411" cy="681159"/>
          </a:xfrm>
          <a:prstGeom prst="ellipse">
            <a:avLst/>
          </a:prstGeom>
          <a:solidFill>
            <a:srgbClr val="CCCCFF"/>
          </a:solidFill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pPr algn="ctr" eaLnBrk="1" hangingPunct="1"/>
            <a:r>
              <a:rPr lang="en-US" sz="1200">
                <a:latin typeface="+mn-lt"/>
              </a:rPr>
              <a:t>USA</a:t>
            </a:r>
          </a:p>
        </p:txBody>
      </p:sp>
      <p:sp>
        <p:nvSpPr>
          <p:cNvPr id="41" name="Line 48">
            <a:extLst>
              <a:ext uri="{FF2B5EF4-FFF2-40B4-BE49-F238E27FC236}">
                <a16:creationId xmlns:a16="http://schemas.microsoft.com/office/drawing/2014/main" id="{E11F1C63-AF46-954E-B7B3-C54C4978946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27930" y="4437337"/>
            <a:ext cx="681159" cy="576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2" name="Text Box 49">
            <a:extLst>
              <a:ext uri="{FF2B5EF4-FFF2-40B4-BE49-F238E27FC236}">
                <a16:creationId xmlns:a16="http://schemas.microsoft.com/office/drawing/2014/main" id="{B17C10FB-0891-5B4B-AEB4-6CF4798CBFB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68747" y="4646925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3</a:t>
            </a:r>
          </a:p>
        </p:txBody>
      </p:sp>
      <p:sp>
        <p:nvSpPr>
          <p:cNvPr id="43" name="Line 50">
            <a:extLst>
              <a:ext uri="{FF2B5EF4-FFF2-40B4-BE49-F238E27FC236}">
                <a16:creationId xmlns:a16="http://schemas.microsoft.com/office/drawing/2014/main" id="{C8F296FA-356F-9D47-AF45-209C07B1841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880327" y="4594528"/>
            <a:ext cx="681159" cy="576366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4" name="Text Box 51">
            <a:extLst>
              <a:ext uri="{FF2B5EF4-FFF2-40B4-BE49-F238E27FC236}">
                <a16:creationId xmlns:a16="http://schemas.microsoft.com/office/drawing/2014/main" id="{43C5F6E0-954B-F94A-B35E-31896E3826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8335" y="4699322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3</a:t>
            </a:r>
          </a:p>
        </p:txBody>
      </p:sp>
      <p:sp>
        <p:nvSpPr>
          <p:cNvPr id="47" name="Line 52">
            <a:extLst>
              <a:ext uri="{FF2B5EF4-FFF2-40B4-BE49-F238E27FC236}">
                <a16:creationId xmlns:a16="http://schemas.microsoft.com/office/drawing/2014/main" id="{4E1E3ECD-B558-6A45-9CE3-74FA6E682B57}"/>
              </a:ext>
            </a:extLst>
          </p:cNvPr>
          <p:cNvSpPr>
            <a:spLocks noChangeShapeType="1"/>
          </p:cNvSpPr>
          <p:nvPr/>
        </p:nvSpPr>
        <p:spPr bwMode="auto">
          <a:xfrm>
            <a:off x="8775534" y="4070559"/>
            <a:ext cx="785953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48" name="Text Box 53">
            <a:extLst>
              <a:ext uri="{FF2B5EF4-FFF2-40B4-BE49-F238E27FC236}">
                <a16:creationId xmlns:a16="http://schemas.microsoft.com/office/drawing/2014/main" id="{4006BE42-0A33-C940-9C8C-F633C249B9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73541" y="3926269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2</a:t>
            </a:r>
          </a:p>
        </p:txBody>
      </p:sp>
      <p:sp>
        <p:nvSpPr>
          <p:cNvPr id="49" name="Line 54">
            <a:extLst>
              <a:ext uri="{FF2B5EF4-FFF2-40B4-BE49-F238E27FC236}">
                <a16:creationId xmlns:a16="http://schemas.microsoft.com/office/drawing/2014/main" id="{CCE009F7-A829-F744-84C6-7769AD4CD88C}"/>
              </a:ext>
            </a:extLst>
          </p:cNvPr>
          <p:cNvSpPr>
            <a:spLocks noChangeShapeType="1"/>
          </p:cNvSpPr>
          <p:nvPr/>
        </p:nvSpPr>
        <p:spPr bwMode="auto">
          <a:xfrm>
            <a:off x="8827930" y="4280146"/>
            <a:ext cx="681159" cy="52397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2" name="Text Box 55">
            <a:extLst>
              <a:ext uri="{FF2B5EF4-FFF2-40B4-BE49-F238E27FC236}">
                <a16:creationId xmlns:a16="http://schemas.microsoft.com/office/drawing/2014/main" id="{6A599171-2E00-E24F-8F4E-167BF2AF7E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7518" y="4175353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2</a:t>
            </a:r>
          </a:p>
        </p:txBody>
      </p:sp>
      <p:sp>
        <p:nvSpPr>
          <p:cNvPr id="53" name="Line 56">
            <a:extLst>
              <a:ext uri="{FF2B5EF4-FFF2-40B4-BE49-F238E27FC236}">
                <a16:creationId xmlns:a16="http://schemas.microsoft.com/office/drawing/2014/main" id="{151DA36C-D598-C847-9584-56934F776C7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668222" y="4699321"/>
            <a:ext cx="157191" cy="943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4" name="Text Box 57">
            <a:extLst>
              <a:ext uri="{FF2B5EF4-FFF2-40B4-BE49-F238E27FC236}">
                <a16:creationId xmlns:a16="http://schemas.microsoft.com/office/drawing/2014/main" id="{15B52E7C-017A-F042-985D-32FCF06BB7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639112" y="5071922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0000FF"/>
                </a:solidFill>
                <a:latin typeface="+mn-lt"/>
              </a:rPr>
              <a:t>4</a:t>
            </a:r>
          </a:p>
        </p:txBody>
      </p:sp>
      <p:sp>
        <p:nvSpPr>
          <p:cNvPr id="55" name="Line 58">
            <a:extLst>
              <a:ext uri="{FF2B5EF4-FFF2-40B4-BE49-F238E27FC236}">
                <a16:creationId xmlns:a16="http://schemas.microsoft.com/office/drawing/2014/main" id="{E773AB48-253C-E444-B0CD-C22E97D4D7E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9509090" y="4699321"/>
            <a:ext cx="157191" cy="943144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pPr algn="ctr"/>
            <a:endParaRPr lang="en-US" sz="1200">
              <a:latin typeface="+mn-lt"/>
            </a:endParaRPr>
          </a:p>
        </p:txBody>
      </p:sp>
      <p:sp>
        <p:nvSpPr>
          <p:cNvPr id="56" name="Text Box 59">
            <a:extLst>
              <a:ext uri="{FF2B5EF4-FFF2-40B4-BE49-F238E27FC236}">
                <a16:creationId xmlns:a16="http://schemas.microsoft.com/office/drawing/2014/main" id="{E1FB7178-DF3D-844E-8695-3EA05FBBC7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492716" y="4908910"/>
            <a:ext cx="269626" cy="276999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hangingPunct="1"/>
            <a:r>
              <a:rPr lang="en-US" sz="1200" dirty="0">
                <a:solidFill>
                  <a:srgbClr val="C00000"/>
                </a:solidFill>
                <a:latin typeface="+mn-lt"/>
              </a:rPr>
              <a:t>4</a:t>
            </a:r>
          </a:p>
        </p:txBody>
      </p:sp>
      <p:grpSp>
        <p:nvGrpSpPr>
          <p:cNvPr id="57" name="Group 56">
            <a:extLst>
              <a:ext uri="{FF2B5EF4-FFF2-40B4-BE49-F238E27FC236}">
                <a16:creationId xmlns:a16="http://schemas.microsoft.com/office/drawing/2014/main" id="{49BCEACC-4BEB-3D4D-941A-3B4EE8393DD0}"/>
              </a:ext>
            </a:extLst>
          </p:cNvPr>
          <p:cNvGrpSpPr/>
          <p:nvPr/>
        </p:nvGrpSpPr>
        <p:grpSpPr>
          <a:xfrm>
            <a:off x="10177982" y="4049763"/>
            <a:ext cx="2014017" cy="3590435"/>
            <a:chOff x="6049387" y="1149922"/>
            <a:chExt cx="2942213" cy="5245151"/>
          </a:xfrm>
        </p:grpSpPr>
        <p:sp>
          <p:nvSpPr>
            <p:cNvPr id="58" name="Oval 3">
              <a:extLst>
                <a:ext uri="{FF2B5EF4-FFF2-40B4-BE49-F238E27FC236}">
                  <a16:creationId xmlns:a16="http://schemas.microsoft.com/office/drawing/2014/main" id="{BCF39451-A329-CF45-85C7-A12E09879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1149922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69" name="Oval 4">
              <a:extLst>
                <a:ext uri="{FF2B5EF4-FFF2-40B4-BE49-F238E27FC236}">
                  <a16:creationId xmlns:a16="http://schemas.microsoft.com/office/drawing/2014/main" id="{15CC75A9-87D8-BA4B-8B31-8EA73ADC0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673922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70" name="Oval 5">
              <a:extLst>
                <a:ext uri="{FF2B5EF4-FFF2-40B4-BE49-F238E27FC236}">
                  <a16:creationId xmlns:a16="http://schemas.microsoft.com/office/drawing/2014/main" id="{7D44337D-4EF3-2B41-B1E2-7E0BF442F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050" y="3588322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84" name="Oval 6">
              <a:extLst>
                <a:ext uri="{FF2B5EF4-FFF2-40B4-BE49-F238E27FC236}">
                  <a16:creationId xmlns:a16="http://schemas.microsoft.com/office/drawing/2014/main" id="{AD58988E-EAEC-2042-8F9A-3763E8132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8625" y="1302322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85" name="Line 7">
              <a:extLst>
                <a:ext uri="{FF2B5EF4-FFF2-40B4-BE49-F238E27FC236}">
                  <a16:creationId xmlns:a16="http://schemas.microsoft.com/office/drawing/2014/main" id="{B4314DED-A3A6-EB49-8AFA-CD79C85BAB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2800" y="19119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6" name="Text Box 8">
              <a:extLst>
                <a:ext uri="{FF2B5EF4-FFF2-40B4-BE49-F238E27FC236}">
                  <a16:creationId xmlns:a16="http://schemas.microsoft.com/office/drawing/2014/main" id="{6CA2ECF6-9CCE-1841-933A-4DAE00700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78125" y="2216722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87" name="Line 9">
              <a:extLst>
                <a:ext uri="{FF2B5EF4-FFF2-40B4-BE49-F238E27FC236}">
                  <a16:creationId xmlns:a16="http://schemas.microsoft.com/office/drawing/2014/main" id="{87BCB4F8-04F1-8149-A997-AD42EAC7F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21405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8" name="Text Box 10">
              <a:extLst>
                <a:ext uri="{FF2B5EF4-FFF2-40B4-BE49-F238E27FC236}">
                  <a16:creationId xmlns:a16="http://schemas.microsoft.com/office/drawing/2014/main" id="{177FF6AF-8979-4F46-9D6F-1E8D93F42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82925" y="2292923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6</a:t>
              </a:r>
            </a:p>
          </p:txBody>
        </p:sp>
        <p:sp>
          <p:nvSpPr>
            <p:cNvPr id="89" name="Line 11">
              <a:extLst>
                <a:ext uri="{FF2B5EF4-FFF2-40B4-BE49-F238E27FC236}">
                  <a16:creationId xmlns:a16="http://schemas.microsoft.com/office/drawing/2014/main" id="{79E7B7EA-8C24-5D4F-AE43-81B6DCA16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6600" y="1378522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0" name="Text Box 12">
              <a:extLst>
                <a:ext uri="{FF2B5EF4-FFF2-40B4-BE49-F238E27FC236}">
                  <a16:creationId xmlns:a16="http://schemas.microsoft.com/office/drawing/2014/main" id="{5490CE51-9418-BC48-A8DB-C241306AC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30525" y="1168682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94" name="Line 13">
              <a:extLst>
                <a:ext uri="{FF2B5EF4-FFF2-40B4-BE49-F238E27FC236}">
                  <a16:creationId xmlns:a16="http://schemas.microsoft.com/office/drawing/2014/main" id="{DCFEE529-FE8E-D041-9161-EF4274B00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683322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64ED179D-4361-4649-A786-E7E9C1930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78138" y="1530922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96" name="Line 15">
              <a:extLst>
                <a:ext uri="{FF2B5EF4-FFF2-40B4-BE49-F238E27FC236}">
                  <a16:creationId xmlns:a16="http://schemas.microsoft.com/office/drawing/2014/main" id="{A728CF25-A5F3-1247-98DE-10592E5D9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058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7" name="Text Box 16">
              <a:extLst>
                <a:ext uri="{FF2B5EF4-FFF2-40B4-BE49-F238E27FC236}">
                  <a16:creationId xmlns:a16="http://schemas.microsoft.com/office/drawing/2014/main" id="{4F1BC91E-F8F3-384C-95D9-780794F29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40137" y="2902522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98" name="Line 17">
              <a:extLst>
                <a:ext uri="{FF2B5EF4-FFF2-40B4-BE49-F238E27FC236}">
                  <a16:creationId xmlns:a16="http://schemas.microsoft.com/office/drawing/2014/main" id="{DD493B4C-DD50-3C48-96A7-C7FD3013D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34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9" name="Text Box 18">
              <a:extLst>
                <a:ext uri="{FF2B5EF4-FFF2-40B4-BE49-F238E27FC236}">
                  <a16:creationId xmlns:a16="http://schemas.microsoft.com/office/drawing/2014/main" id="{85E79125-6B74-2C42-95CB-E9504603F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40126" y="2597723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194654AF-129F-A24A-A1DE-88DCC3D2B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3588322"/>
              <a:ext cx="1066800" cy="72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240" y="432"/>
                </a:cxn>
                <a:cxn ang="0">
                  <a:pos x="672" y="384"/>
                </a:cxn>
              </a:cxnLst>
              <a:rect l="0" t="0" r="r" b="b"/>
              <a:pathLst>
                <a:path w="672" h="456">
                  <a:moveTo>
                    <a:pt x="0" y="0"/>
                  </a:moveTo>
                  <a:cubicBezTo>
                    <a:pt x="4" y="84"/>
                    <a:pt x="8" y="168"/>
                    <a:pt x="48" y="240"/>
                  </a:cubicBezTo>
                  <a:cubicBezTo>
                    <a:pt x="88" y="312"/>
                    <a:pt x="136" y="408"/>
                    <a:pt x="240" y="432"/>
                  </a:cubicBezTo>
                  <a:cubicBezTo>
                    <a:pt x="344" y="456"/>
                    <a:pt x="508" y="420"/>
                    <a:pt x="672" y="38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1" name="Text Box 20">
              <a:extLst>
                <a:ext uri="{FF2B5EF4-FFF2-40B4-BE49-F238E27FC236}">
                  <a16:creationId xmlns:a16="http://schemas.microsoft.com/office/drawing/2014/main" id="{9328EA83-C1AD-504E-97B6-4C554BE9B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92325" y="3953447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2A4038F9-0AAD-FF4C-924B-E58ACBC9A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0" y="1835722"/>
              <a:ext cx="317500" cy="106680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8" y="288"/>
                </a:cxn>
                <a:cxn ang="0">
                  <a:pos x="200" y="576"/>
                </a:cxn>
              </a:cxnLst>
              <a:rect l="0" t="0" r="r" b="b"/>
              <a:pathLst>
                <a:path w="200" h="576">
                  <a:moveTo>
                    <a:pt x="152" y="0"/>
                  </a:moveTo>
                  <a:cubicBezTo>
                    <a:pt x="76" y="96"/>
                    <a:pt x="0" y="192"/>
                    <a:pt x="8" y="288"/>
                  </a:cubicBezTo>
                  <a:cubicBezTo>
                    <a:pt x="16" y="384"/>
                    <a:pt x="108" y="480"/>
                    <a:pt x="200" y="576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3" name="Text Box 22">
              <a:extLst>
                <a:ext uri="{FF2B5EF4-FFF2-40B4-BE49-F238E27FC236}">
                  <a16:creationId xmlns:a16="http://schemas.microsoft.com/office/drawing/2014/main" id="{AF1D9781-E2CC-0D4A-8816-8EDDBC3F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49387" y="2200847"/>
              <a:ext cx="393887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4" name="Text Box 62">
              <a:extLst>
                <a:ext uri="{FF2B5EF4-FFF2-40B4-BE49-F238E27FC236}">
                  <a16:creationId xmlns:a16="http://schemas.microsoft.com/office/drawing/2014/main" id="{294AE876-663D-E942-B590-F1B657E7D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33836" y="5136135"/>
              <a:ext cx="1976928" cy="12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12 in 12 out </a:t>
              </a: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Population stabilized</a:t>
              </a:r>
            </a:p>
            <a:p>
              <a:pPr algn="ctr" eaLnBrk="1" hangingPunct="1"/>
              <a:endParaRPr lang="en-US" sz="1000" dirty="0">
                <a:solidFill>
                  <a:schemeClr val="bg1"/>
                </a:solidFill>
                <a:latin typeface="+mn-lt"/>
              </a:endParaRP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Steady State  </a:t>
              </a:r>
              <a:br>
                <a:rPr lang="en-US" sz="10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But NOT Equilibrium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3314982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Indirect vs. Direct </a:t>
            </a:r>
            <a:r>
              <a:rPr lang="en-US" dirty="0" err="1"/>
              <a:t>Bandgap</a:t>
            </a:r>
            <a:r>
              <a:rPr lang="en-US" dirty="0"/>
              <a:t>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16</a:t>
            </a:fld>
            <a:endParaRPr lang="en-US"/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691493" y="1091749"/>
            <a:ext cx="6220278" cy="43973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TextBox 8"/>
          <p:cNvSpPr txBox="1"/>
          <p:nvPr/>
        </p:nvSpPr>
        <p:spPr>
          <a:xfrm>
            <a:off x="2739976" y="5620255"/>
            <a:ext cx="7181773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The top &amp; bottom of bands do not align at</a:t>
            </a:r>
          </a:p>
          <a:p>
            <a:r>
              <a:rPr lang="en-US" dirty="0">
                <a:latin typeface="Comic Sans MS" pitchFamily="66" charset="0"/>
              </a:rPr>
              <a:t>same </a:t>
            </a:r>
            <a:r>
              <a:rPr lang="en-US" dirty="0" err="1">
                <a:latin typeface="Comic Sans MS" pitchFamily="66" charset="0"/>
              </a:rPr>
              <a:t>wavevector</a:t>
            </a:r>
            <a:r>
              <a:rPr lang="en-US" dirty="0">
                <a:latin typeface="Comic Sans MS" pitchFamily="66" charset="0"/>
              </a:rPr>
              <a:t> k for indirect </a:t>
            </a:r>
            <a:r>
              <a:rPr lang="en-US" dirty="0" err="1">
                <a:latin typeface="Comic Sans MS" pitchFamily="66" charset="0"/>
              </a:rPr>
              <a:t>bandgap</a:t>
            </a:r>
            <a:r>
              <a:rPr lang="en-US" dirty="0">
                <a:latin typeface="Comic Sans MS" pitchFamily="66" charset="0"/>
              </a:rPr>
              <a:t> material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3319560" y="2879640"/>
              <a:ext cx="4519440" cy="8704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308040" y="2869920"/>
                <a:ext cx="4540320" cy="891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218054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5788628" y="2156179"/>
            <a:ext cx="3894666" cy="4628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ounded Rectangle 26"/>
          <p:cNvSpPr/>
          <p:nvPr/>
        </p:nvSpPr>
        <p:spPr>
          <a:xfrm>
            <a:off x="5732184" y="3747912"/>
            <a:ext cx="3917245" cy="41768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/>
              <a:t>Direct</a:t>
            </a:r>
            <a:r>
              <a:rPr lang="en-US" dirty="0"/>
              <a:t> Band-to-band Recombination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17</a:t>
            </a:fld>
            <a:endParaRPr lang="en-US"/>
          </a:p>
          <a:p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V="1">
            <a:off x="5787999" y="2610978"/>
            <a:ext cx="3897312" cy="1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5738786" y="3746041"/>
            <a:ext cx="39131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Line 5"/>
          <p:cNvSpPr>
            <a:spLocks noChangeShapeType="1"/>
          </p:cNvSpPr>
          <p:nvPr/>
        </p:nvSpPr>
        <p:spPr bwMode="auto">
          <a:xfrm>
            <a:off x="6737325" y="2610978"/>
            <a:ext cx="1436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Line 6"/>
          <p:cNvSpPr>
            <a:spLocks noChangeShapeType="1"/>
          </p:cNvSpPr>
          <p:nvPr/>
        </p:nvSpPr>
        <p:spPr bwMode="auto">
          <a:xfrm>
            <a:off x="6716686" y="3731249"/>
            <a:ext cx="1436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7"/>
          <p:cNvSpPr>
            <a:spLocks noChangeArrowheads="1"/>
          </p:cNvSpPr>
          <p:nvPr/>
        </p:nvSpPr>
        <p:spPr bwMode="auto">
          <a:xfrm>
            <a:off x="6805586" y="2307765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8"/>
          <p:cNvSpPr>
            <a:spLocks noChangeArrowheads="1"/>
          </p:cNvSpPr>
          <p:nvPr/>
        </p:nvSpPr>
        <p:spPr bwMode="auto">
          <a:xfrm>
            <a:off x="7559649" y="3809540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9"/>
          <p:cNvSpPr>
            <a:spLocks noChangeShapeType="1"/>
          </p:cNvSpPr>
          <p:nvPr/>
        </p:nvSpPr>
        <p:spPr bwMode="auto">
          <a:xfrm flipH="1">
            <a:off x="7275486" y="2450640"/>
            <a:ext cx="14288" cy="11890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10"/>
          <p:cNvSpPr>
            <a:spLocks noChangeShapeType="1"/>
          </p:cNvSpPr>
          <p:nvPr/>
        </p:nvSpPr>
        <p:spPr bwMode="auto">
          <a:xfrm>
            <a:off x="7013549" y="2377615"/>
            <a:ext cx="2460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11"/>
          <p:cNvSpPr>
            <a:spLocks noChangeShapeType="1"/>
          </p:cNvSpPr>
          <p:nvPr/>
        </p:nvSpPr>
        <p:spPr bwMode="auto">
          <a:xfrm flipH="1">
            <a:off x="7304061" y="3887328"/>
            <a:ext cx="217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Rectangle 22"/>
          <p:cNvSpPr>
            <a:spLocks noChangeArrowheads="1"/>
          </p:cNvSpPr>
          <p:nvPr/>
        </p:nvSpPr>
        <p:spPr bwMode="auto">
          <a:xfrm>
            <a:off x="2599646" y="2486927"/>
            <a:ext cx="1682750" cy="1452563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23"/>
          <p:cNvSpPr>
            <a:spLocks noChangeArrowheads="1"/>
          </p:cNvSpPr>
          <p:nvPr/>
        </p:nvSpPr>
        <p:spPr bwMode="auto">
          <a:xfrm>
            <a:off x="2991758" y="2918726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5"/>
          <p:cNvSpPr>
            <a:spLocks noChangeShapeType="1"/>
          </p:cNvSpPr>
          <p:nvPr/>
        </p:nvSpPr>
        <p:spPr bwMode="auto">
          <a:xfrm>
            <a:off x="3202896" y="2977464"/>
            <a:ext cx="367618" cy="157616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6"/>
          <p:cNvSpPr>
            <a:spLocks noChangeShapeType="1"/>
          </p:cNvSpPr>
          <p:nvPr/>
        </p:nvSpPr>
        <p:spPr bwMode="auto">
          <a:xfrm>
            <a:off x="3338286" y="3222166"/>
            <a:ext cx="358322" cy="172811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AutoShape 34"/>
          <p:cNvSpPr>
            <a:spLocks noChangeArrowheads="1"/>
          </p:cNvSpPr>
          <p:nvPr/>
        </p:nvSpPr>
        <p:spPr bwMode="auto">
          <a:xfrm>
            <a:off x="7970811" y="2968165"/>
            <a:ext cx="7874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Text Box 35"/>
          <p:cNvSpPr txBox="1">
            <a:spLocks noChangeArrowheads="1"/>
          </p:cNvSpPr>
          <p:nvPr/>
        </p:nvSpPr>
        <p:spPr bwMode="auto">
          <a:xfrm>
            <a:off x="8913787" y="2887204"/>
            <a:ext cx="1160895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Photon</a:t>
            </a:r>
          </a:p>
        </p:txBody>
      </p:sp>
      <p:sp>
        <p:nvSpPr>
          <p:cNvPr id="20" name="Text Box 36"/>
          <p:cNvSpPr txBox="1">
            <a:spLocks noChangeArrowheads="1"/>
          </p:cNvSpPr>
          <p:nvPr/>
        </p:nvSpPr>
        <p:spPr bwMode="auto">
          <a:xfrm>
            <a:off x="5562600" y="5416287"/>
            <a:ext cx="3511089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sz="2800" dirty="0" err="1">
                <a:latin typeface="+mn-lt"/>
              </a:rPr>
              <a:t>GaAs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InP</a:t>
            </a:r>
            <a:r>
              <a:rPr lang="en-US" sz="2800" dirty="0">
                <a:latin typeface="+mn-lt"/>
              </a:rPr>
              <a:t>, </a:t>
            </a:r>
            <a:r>
              <a:rPr lang="en-US" sz="2800" dirty="0" err="1">
                <a:latin typeface="+mn-lt"/>
              </a:rPr>
              <a:t>InSb</a:t>
            </a:r>
            <a:r>
              <a:rPr lang="en-US" sz="2800" dirty="0">
                <a:latin typeface="+mn-lt"/>
              </a:rPr>
              <a:t> (3D)</a:t>
            </a:r>
          </a:p>
          <a:p>
            <a:pPr algn="l"/>
            <a:endParaRPr lang="en-US" sz="1600" dirty="0">
              <a:latin typeface="+mn-lt"/>
            </a:endParaRPr>
          </a:p>
          <a:p>
            <a:pPr algn="l"/>
            <a:r>
              <a:rPr lang="en-US" sz="2800" dirty="0">
                <a:latin typeface="+mn-lt"/>
              </a:rPr>
              <a:t>Lasers, LEDs, etc.</a:t>
            </a:r>
          </a:p>
        </p:txBody>
      </p:sp>
      <p:sp>
        <p:nvSpPr>
          <p:cNvPr id="21" name="Oval 24"/>
          <p:cNvSpPr>
            <a:spLocks noChangeArrowheads="1"/>
          </p:cNvSpPr>
          <p:nvPr/>
        </p:nvSpPr>
        <p:spPr bwMode="auto">
          <a:xfrm>
            <a:off x="3625171" y="3318776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TextBox 21"/>
          <p:cNvSpPr txBox="1"/>
          <p:nvPr/>
        </p:nvSpPr>
        <p:spPr>
          <a:xfrm>
            <a:off x="2380343" y="1542144"/>
            <a:ext cx="24416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In real space …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234540" y="1542144"/>
            <a:ext cx="29033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C00000"/>
                </a:solidFill>
                <a:latin typeface="+mn-lt"/>
              </a:rPr>
              <a:t>In energy space …</a:t>
            </a:r>
          </a:p>
        </p:txBody>
      </p:sp>
      <p:cxnSp>
        <p:nvCxnSpPr>
          <p:cNvPr id="26" name="Straight Arrow Connector 25"/>
          <p:cNvCxnSpPr/>
          <p:nvPr/>
        </p:nvCxnSpPr>
        <p:spPr>
          <a:xfrm rot="5400000">
            <a:off x="2590802" y="3621315"/>
            <a:ext cx="957943" cy="420915"/>
          </a:xfrm>
          <a:prstGeom prst="straightConnector1">
            <a:avLst/>
          </a:prstGeom>
          <a:ln>
            <a:solidFill>
              <a:srgbClr val="0000FF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2960915" y="4020457"/>
            <a:ext cx="99738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/>
              <a:t>Photon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196972" y="4273911"/>
            <a:ext cx="2820003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Direct </a:t>
            </a:r>
            <a:r>
              <a:rPr lang="en-US" dirty="0" err="1"/>
              <a:t>transistion</a:t>
            </a:r>
            <a:r>
              <a:rPr lang="en-US" dirty="0"/>
              <a:t> – </a:t>
            </a:r>
            <a:br>
              <a:rPr lang="en-US" dirty="0"/>
            </a:br>
            <a:r>
              <a:rPr lang="en-US" dirty="0"/>
              <a:t>direct gap material</a:t>
            </a:r>
          </a:p>
        </p:txBody>
      </p:sp>
      <p:sp>
        <p:nvSpPr>
          <p:cNvPr id="31" name="Rectangle 30"/>
          <p:cNvSpPr/>
          <p:nvPr/>
        </p:nvSpPr>
        <p:spPr>
          <a:xfrm>
            <a:off x="1465020" y="4393265"/>
            <a:ext cx="3746538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dirty="0"/>
              <a:t>e and h must </a:t>
            </a:r>
            <a:br>
              <a:rPr lang="en-US" dirty="0"/>
            </a:br>
            <a:r>
              <a:rPr lang="en-US" dirty="0"/>
              <a:t>have same wavelength </a:t>
            </a:r>
            <a:br>
              <a:rPr lang="en-US" dirty="0"/>
            </a:br>
            <a:r>
              <a:rPr lang="en-US" dirty="0"/>
              <a:t>1 in 1,000,000 encounters</a:t>
            </a: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7036CF25-177C-7149-9D4C-C05BC694278D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 cstate="print"/>
          <a:srcRect l="70578" t="31958" b="33399"/>
          <a:stretch/>
        </p:blipFill>
        <p:spPr bwMode="auto">
          <a:xfrm>
            <a:off x="10083159" y="1600200"/>
            <a:ext cx="4001119" cy="3330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325318697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10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  <p:bldP spid="17" grpId="0" animBg="1"/>
      <p:bldP spid="18" grpId="0" animBg="1"/>
      <p:bldP spid="19" grpId="0"/>
      <p:bldP spid="21" grpId="0" animBg="1"/>
      <p:bldP spid="22" grpId="0"/>
      <p:bldP spid="28" grpId="0"/>
      <p:bldP spid="30" grpId="0"/>
      <p:bldP spid="3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788356" y="1591734"/>
            <a:ext cx="3894666" cy="4628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2731912" y="3194756"/>
            <a:ext cx="3917245" cy="41768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Direct </a:t>
            </a:r>
            <a:r>
              <a:rPr lang="en-US" dirty="0" err="1"/>
              <a:t>Excitonic</a:t>
            </a:r>
            <a:r>
              <a:rPr lang="en-US" dirty="0"/>
              <a:t> Recombination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18</a:t>
            </a:fld>
            <a:endParaRPr lang="en-US"/>
          </a:p>
          <a:p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V="1">
            <a:off x="2782888" y="2044937"/>
            <a:ext cx="3897312" cy="1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2733675" y="3180000"/>
            <a:ext cx="39131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auto">
          <a:xfrm>
            <a:off x="4965700" y="2402124"/>
            <a:ext cx="7874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6024563" y="2308463"/>
            <a:ext cx="4499950" cy="83099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Photon 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(wavelength reduced from bulk)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5763080" y="4435703"/>
            <a:ext cx="5047985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CNT, </a:t>
            </a:r>
            <a:r>
              <a:rPr lang="en-US" dirty="0" err="1">
                <a:latin typeface="+mn-lt"/>
              </a:rPr>
              <a:t>InP</a:t>
            </a:r>
            <a:r>
              <a:rPr lang="en-US" dirty="0">
                <a:latin typeface="+mn-lt"/>
              </a:rPr>
              <a:t>, ID-systems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Transistors, Lasers, Solar cells, etc.</a:t>
            </a: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3265489" y="2057637"/>
            <a:ext cx="1436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3244850" y="3170474"/>
            <a:ext cx="1436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22"/>
          <p:cNvSpPr>
            <a:spLocks noChangeArrowheads="1"/>
          </p:cNvSpPr>
          <p:nvPr/>
        </p:nvSpPr>
        <p:spPr bwMode="auto">
          <a:xfrm>
            <a:off x="3309938" y="1767124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23"/>
          <p:cNvSpPr>
            <a:spLocks noChangeArrowheads="1"/>
          </p:cNvSpPr>
          <p:nvPr/>
        </p:nvSpPr>
        <p:spPr bwMode="auto">
          <a:xfrm>
            <a:off x="4087813" y="3256199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 flipH="1">
            <a:off x="3803650" y="1897300"/>
            <a:ext cx="14288" cy="34766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>
            <a:off x="3614738" y="1824274"/>
            <a:ext cx="2460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6"/>
          <p:cNvSpPr>
            <a:spLocks noChangeShapeType="1"/>
          </p:cNvSpPr>
          <p:nvPr/>
        </p:nvSpPr>
        <p:spPr bwMode="auto">
          <a:xfrm flipH="1">
            <a:off x="3832225" y="3333987"/>
            <a:ext cx="217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 flipH="1">
            <a:off x="3797300" y="2270362"/>
            <a:ext cx="0" cy="7096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Line 28"/>
          <p:cNvSpPr>
            <a:spLocks noChangeShapeType="1"/>
          </p:cNvSpPr>
          <p:nvPr/>
        </p:nvSpPr>
        <p:spPr bwMode="auto">
          <a:xfrm>
            <a:off x="3328989" y="2235437"/>
            <a:ext cx="1030287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Line 29"/>
          <p:cNvSpPr>
            <a:spLocks noChangeShapeType="1"/>
          </p:cNvSpPr>
          <p:nvPr/>
        </p:nvSpPr>
        <p:spPr bwMode="auto">
          <a:xfrm>
            <a:off x="3322639" y="2984737"/>
            <a:ext cx="1030287" cy="0"/>
          </a:xfrm>
          <a:prstGeom prst="line">
            <a:avLst/>
          </a:prstGeom>
          <a:noFill/>
          <a:ln w="2857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Line 30"/>
          <p:cNvSpPr>
            <a:spLocks noChangeShapeType="1"/>
          </p:cNvSpPr>
          <p:nvPr/>
        </p:nvSpPr>
        <p:spPr bwMode="auto">
          <a:xfrm flipV="1">
            <a:off x="3805238" y="3027599"/>
            <a:ext cx="0" cy="304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Rectangle 31"/>
          <p:cNvSpPr>
            <a:spLocks noChangeArrowheads="1"/>
          </p:cNvSpPr>
          <p:nvPr/>
        </p:nvSpPr>
        <p:spPr bwMode="auto">
          <a:xfrm>
            <a:off x="2997882" y="4320729"/>
            <a:ext cx="1682750" cy="1452563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34"/>
          <p:cNvSpPr>
            <a:spLocks noChangeArrowheads="1"/>
          </p:cNvSpPr>
          <p:nvPr/>
        </p:nvSpPr>
        <p:spPr bwMode="auto">
          <a:xfrm>
            <a:off x="3524706" y="4835305"/>
            <a:ext cx="658813" cy="6540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35"/>
          <p:cNvSpPr>
            <a:spLocks noChangeArrowheads="1"/>
          </p:cNvSpPr>
          <p:nvPr/>
        </p:nvSpPr>
        <p:spPr bwMode="auto">
          <a:xfrm>
            <a:off x="3315383" y="4609653"/>
            <a:ext cx="1069975" cy="10731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33"/>
          <p:cNvSpPr>
            <a:spLocks noChangeArrowheads="1"/>
          </p:cNvSpPr>
          <p:nvPr/>
        </p:nvSpPr>
        <p:spPr bwMode="auto">
          <a:xfrm>
            <a:off x="4096432" y="5036691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32"/>
          <p:cNvSpPr>
            <a:spLocks noChangeArrowheads="1"/>
          </p:cNvSpPr>
          <p:nvPr/>
        </p:nvSpPr>
        <p:spPr bwMode="auto">
          <a:xfrm>
            <a:off x="3346452" y="4752528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TextBox 27"/>
          <p:cNvSpPr txBox="1"/>
          <p:nvPr/>
        </p:nvSpPr>
        <p:spPr>
          <a:xfrm>
            <a:off x="2726267" y="1090587"/>
            <a:ext cx="24497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+mn-lt"/>
              </a:rPr>
              <a:t>In energy space …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967367" y="3901521"/>
            <a:ext cx="206338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>
                <a:solidFill>
                  <a:srgbClr val="C00000"/>
                </a:solidFill>
                <a:latin typeface="+mn-lt"/>
              </a:rPr>
              <a:t>In real space …</a:t>
            </a:r>
          </a:p>
        </p:txBody>
      </p:sp>
      <p:sp>
        <p:nvSpPr>
          <p:cNvPr id="30" name="Rectangle 29"/>
          <p:cNvSpPr/>
          <p:nvPr/>
        </p:nvSpPr>
        <p:spPr>
          <a:xfrm>
            <a:off x="6979316" y="932676"/>
            <a:ext cx="3092513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Mostly in 1D systems</a:t>
            </a:r>
          </a:p>
          <a:p>
            <a:r>
              <a:rPr lang="en-US" dirty="0"/>
              <a:t>Requires strong </a:t>
            </a:r>
            <a:br>
              <a:rPr lang="en-US" dirty="0"/>
            </a:br>
            <a:r>
              <a:rPr lang="en-US" dirty="0"/>
              <a:t>coulomb interactions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3215880" y="1658520"/>
              <a:ext cx="2611080" cy="1838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3207960" y="1649880"/>
                <a:ext cx="2628720" cy="18554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34631029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4826 -0.02893 C 0.08229 -0.02893 0.11024 0.00533 0.11024 0.04769 C 0.11024 0.08982 0.08229 0.12431 0.04826 0.12431 C 0.01423 0.12431 -0.0132 0.08982 -0.0132 0.04769 C -0.0132 0.00533 0.01423 -0.02893 0.04826 -0.02893 Z " pathEditMode="relative" rAng="0" ptsTypes="fffff">
                                      <p:cBhvr>
                                        <p:cTn id="4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77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368 -0.04259 C -0.0118 -0.04259 0.00642 -0.01991 0.00642 0.00833 C 0.00642 0.03657 -0.0118 0.05949 -0.03368 0.05949 C -0.05573 0.05949 -0.07361 0.03657 -0.07361 0.00833 C -0.07361 -0.01991 -0.05573 -0.04259 -0.03368 -0.04259 Z " pathEditMode="relative" rAng="0" ptsTypes="fffff">
                                      <p:cBhvr>
                                        <p:cTn id="4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5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4" grpId="0" animBg="1"/>
      <p:bldP spid="17" grpId="0" animBg="1"/>
      <p:bldP spid="20" grpId="0" animBg="1"/>
      <p:bldP spid="21" grpId="0" animBg="1"/>
      <p:bldP spid="23" grpId="0" animBg="1"/>
      <p:bldP spid="24" grpId="0" animBg="1"/>
      <p:bldP spid="25" grpId="0" animBg="1"/>
      <p:bldP spid="25" grpId="1" animBg="1"/>
      <p:bldP spid="22" grpId="0" animBg="1"/>
      <p:bldP spid="22" grpId="1" animBg="1"/>
      <p:bldP spid="2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765778" y="1456267"/>
            <a:ext cx="3894666" cy="4628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2709334" y="3048001"/>
            <a:ext cx="3939823" cy="41768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C00000"/>
                </a:solidFill>
              </a:rPr>
              <a:t>Indirect</a:t>
            </a:r>
            <a:r>
              <a:rPr lang="en-US" dirty="0"/>
              <a:t> Recombination (Trap-assisted)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55150" y="6500813"/>
            <a:ext cx="2736850" cy="296862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19</a:t>
            </a:fld>
            <a:endParaRPr lang="en-US"/>
          </a:p>
          <a:p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V="1">
            <a:off x="2771599" y="1906235"/>
            <a:ext cx="3897312" cy="1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2722386" y="3041298"/>
            <a:ext cx="39131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auto">
          <a:xfrm>
            <a:off x="4954411" y="2263422"/>
            <a:ext cx="7874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5889450" y="2182461"/>
            <a:ext cx="12474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Phonon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5410200" y="3733800"/>
            <a:ext cx="3953133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Ge</a:t>
            </a:r>
            <a:r>
              <a:rPr lang="en-US" dirty="0">
                <a:latin typeface="+mn-lt"/>
              </a:rPr>
              <a:t>, Si, ….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Transistors, Solar cells, etc.</a:t>
            </a: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965275" y="1915760"/>
            <a:ext cx="1436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2944636" y="3028597"/>
            <a:ext cx="1436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22"/>
          <p:cNvSpPr>
            <a:spLocks noChangeArrowheads="1"/>
          </p:cNvSpPr>
          <p:nvPr/>
        </p:nvSpPr>
        <p:spPr bwMode="auto">
          <a:xfrm>
            <a:off x="3097036" y="1625247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flipH="1">
            <a:off x="3516136" y="1755423"/>
            <a:ext cx="1588" cy="593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>
            <a:off x="3255787" y="1701447"/>
            <a:ext cx="246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 flipH="1">
            <a:off x="3540724" y="3206397"/>
            <a:ext cx="217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6"/>
          <p:cNvSpPr>
            <a:spLocks noChangeShapeType="1"/>
          </p:cNvSpPr>
          <p:nvPr/>
        </p:nvSpPr>
        <p:spPr bwMode="auto">
          <a:xfrm>
            <a:off x="3528837" y="2563461"/>
            <a:ext cx="4763" cy="593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>
            <a:off x="3028775" y="2455510"/>
            <a:ext cx="1030287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28"/>
          <p:cNvSpPr>
            <a:spLocks noChangeArrowheads="1"/>
          </p:cNvSpPr>
          <p:nvPr/>
        </p:nvSpPr>
        <p:spPr bwMode="auto">
          <a:xfrm>
            <a:off x="3806649" y="3130197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29"/>
          <p:cNvSpPr>
            <a:spLocks noChangeArrowheads="1"/>
          </p:cNvSpPr>
          <p:nvPr/>
        </p:nvSpPr>
        <p:spPr bwMode="auto">
          <a:xfrm>
            <a:off x="2763838" y="3659430"/>
            <a:ext cx="1682750" cy="1452562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30"/>
          <p:cNvSpPr>
            <a:spLocks noChangeArrowheads="1"/>
          </p:cNvSpPr>
          <p:nvPr/>
        </p:nvSpPr>
        <p:spPr bwMode="auto">
          <a:xfrm>
            <a:off x="2967268" y="4047688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256418" y="4139081"/>
            <a:ext cx="3921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 flipH="1">
            <a:off x="3954091" y="4478581"/>
            <a:ext cx="14287" cy="274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34"/>
          <p:cNvSpPr>
            <a:spLocks noChangeArrowheads="1"/>
          </p:cNvSpPr>
          <p:nvPr/>
        </p:nvSpPr>
        <p:spPr bwMode="auto">
          <a:xfrm>
            <a:off x="3798888" y="3999155"/>
            <a:ext cx="290512" cy="304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35"/>
          <p:cNvSpPr>
            <a:spLocks noChangeArrowheads="1"/>
          </p:cNvSpPr>
          <p:nvPr/>
        </p:nvSpPr>
        <p:spPr bwMode="auto">
          <a:xfrm>
            <a:off x="3640773" y="3869933"/>
            <a:ext cx="595312" cy="59531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31"/>
          <p:cNvSpPr>
            <a:spLocks noChangeArrowheads="1"/>
          </p:cNvSpPr>
          <p:nvPr/>
        </p:nvSpPr>
        <p:spPr bwMode="auto">
          <a:xfrm>
            <a:off x="3882652" y="4677017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545389" y="1116166"/>
            <a:ext cx="23482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Trap needs to be mid-gap to be effective.  </a:t>
            </a:r>
          </a:p>
          <a:p>
            <a:r>
              <a:rPr lang="en-US" dirty="0"/>
              <a:t>Cu or Au in Si</a:t>
            </a:r>
          </a:p>
          <a:p>
            <a:endParaRPr lang="en-US" dirty="0"/>
          </a:p>
          <a:p>
            <a:r>
              <a:rPr lang="en-US" dirty="0"/>
              <a:t>States close to </a:t>
            </a:r>
            <a:r>
              <a:rPr lang="en-US" dirty="0" err="1"/>
              <a:t>Ec</a:t>
            </a:r>
            <a:r>
              <a:rPr lang="en-US" dirty="0"/>
              <a:t> or </a:t>
            </a:r>
            <a:r>
              <a:rPr lang="en-US" dirty="0" err="1"/>
              <a:t>Ev</a:t>
            </a:r>
            <a:r>
              <a:rPr lang="en-US" dirty="0"/>
              <a:t> do not help efficiently.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951901" y="5090189"/>
            <a:ext cx="7941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Cu in Si is extremely efficient in providing recombination</a:t>
            </a:r>
          </a:p>
          <a:p>
            <a:r>
              <a:rPr lang="en-US" dirty="0"/>
              <a:t>Cu in Si was avoided completely for many years</a:t>
            </a:r>
          </a:p>
          <a:p>
            <a:r>
              <a:rPr lang="en-US" dirty="0"/>
              <a:t>Intel introduced Cu for interconnects – special precautions so Cu does not enter the Si.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/>
              <p14:cNvContentPartPr/>
              <p14:nvPr/>
            </p14:nvContentPartPr>
            <p14:xfrm>
              <a:off x="2356200" y="3886920"/>
              <a:ext cx="1834920" cy="144216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347920" y="3876480"/>
                <a:ext cx="1853640" cy="146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62357627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13" grpId="0" animBg="1"/>
      <p:bldP spid="16" grpId="0" animBg="1"/>
      <p:bldP spid="3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Rectangle 26"/>
          <p:cNvSpPr/>
          <p:nvPr/>
        </p:nvSpPr>
        <p:spPr>
          <a:xfrm>
            <a:off x="2765778" y="1456267"/>
            <a:ext cx="3894666" cy="4628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ounded Rectangle 25"/>
          <p:cNvSpPr/>
          <p:nvPr/>
        </p:nvSpPr>
        <p:spPr>
          <a:xfrm>
            <a:off x="2709334" y="3048001"/>
            <a:ext cx="3939823" cy="41768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i="1" dirty="0">
                <a:solidFill>
                  <a:srgbClr val="C00000"/>
                </a:solidFill>
              </a:rPr>
              <a:t>Indirect</a:t>
            </a:r>
            <a:r>
              <a:rPr lang="en-US" dirty="0"/>
              <a:t> Recombination (Trap-assisted)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9455150" y="6500813"/>
            <a:ext cx="2736850" cy="296862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20</a:t>
            </a:fld>
            <a:endParaRPr lang="en-US"/>
          </a:p>
          <a:p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V="1">
            <a:off x="2771599" y="1906235"/>
            <a:ext cx="3897312" cy="1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2722386" y="3041298"/>
            <a:ext cx="39131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17"/>
          <p:cNvSpPr>
            <a:spLocks noChangeArrowheads="1"/>
          </p:cNvSpPr>
          <p:nvPr/>
        </p:nvSpPr>
        <p:spPr bwMode="auto">
          <a:xfrm>
            <a:off x="4954411" y="2263422"/>
            <a:ext cx="7874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18"/>
          <p:cNvSpPr txBox="1">
            <a:spLocks noChangeArrowheads="1"/>
          </p:cNvSpPr>
          <p:nvPr/>
        </p:nvSpPr>
        <p:spPr bwMode="auto">
          <a:xfrm>
            <a:off x="5889450" y="2182461"/>
            <a:ext cx="1247457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Phonon</a:t>
            </a:r>
          </a:p>
        </p:txBody>
      </p:sp>
      <p:sp>
        <p:nvSpPr>
          <p:cNvPr id="9" name="Text Box 19"/>
          <p:cNvSpPr txBox="1">
            <a:spLocks noChangeArrowheads="1"/>
          </p:cNvSpPr>
          <p:nvPr/>
        </p:nvSpPr>
        <p:spPr bwMode="auto">
          <a:xfrm>
            <a:off x="6534151" y="3889861"/>
            <a:ext cx="3953133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Ge</a:t>
            </a:r>
            <a:r>
              <a:rPr lang="en-US" dirty="0">
                <a:latin typeface="+mn-lt"/>
              </a:rPr>
              <a:t>, Si, ….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Transistors, Solar cells, etc.</a:t>
            </a:r>
          </a:p>
        </p:txBody>
      </p:sp>
      <p:sp>
        <p:nvSpPr>
          <p:cNvPr id="10" name="Line 20"/>
          <p:cNvSpPr>
            <a:spLocks noChangeShapeType="1"/>
          </p:cNvSpPr>
          <p:nvPr/>
        </p:nvSpPr>
        <p:spPr bwMode="auto">
          <a:xfrm>
            <a:off x="2965275" y="1915760"/>
            <a:ext cx="1436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21"/>
          <p:cNvSpPr>
            <a:spLocks noChangeShapeType="1"/>
          </p:cNvSpPr>
          <p:nvPr/>
        </p:nvSpPr>
        <p:spPr bwMode="auto">
          <a:xfrm>
            <a:off x="2944636" y="3028597"/>
            <a:ext cx="1436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Oval 22"/>
          <p:cNvSpPr>
            <a:spLocks noChangeArrowheads="1"/>
          </p:cNvSpPr>
          <p:nvPr/>
        </p:nvSpPr>
        <p:spPr bwMode="auto">
          <a:xfrm>
            <a:off x="3097036" y="1625247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Line 23"/>
          <p:cNvSpPr>
            <a:spLocks noChangeShapeType="1"/>
          </p:cNvSpPr>
          <p:nvPr/>
        </p:nvSpPr>
        <p:spPr bwMode="auto">
          <a:xfrm flipH="1">
            <a:off x="3516136" y="1755423"/>
            <a:ext cx="1588" cy="593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Line 24"/>
          <p:cNvSpPr>
            <a:spLocks noChangeShapeType="1"/>
          </p:cNvSpPr>
          <p:nvPr/>
        </p:nvSpPr>
        <p:spPr bwMode="auto">
          <a:xfrm>
            <a:off x="3255787" y="1701447"/>
            <a:ext cx="246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5"/>
          <p:cNvSpPr>
            <a:spLocks noChangeShapeType="1"/>
          </p:cNvSpPr>
          <p:nvPr/>
        </p:nvSpPr>
        <p:spPr bwMode="auto">
          <a:xfrm flipH="1">
            <a:off x="3540724" y="3206397"/>
            <a:ext cx="217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6" name="Line 26"/>
          <p:cNvSpPr>
            <a:spLocks noChangeShapeType="1"/>
          </p:cNvSpPr>
          <p:nvPr/>
        </p:nvSpPr>
        <p:spPr bwMode="auto">
          <a:xfrm>
            <a:off x="3528837" y="2563461"/>
            <a:ext cx="4763" cy="593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Line 27"/>
          <p:cNvSpPr>
            <a:spLocks noChangeShapeType="1"/>
          </p:cNvSpPr>
          <p:nvPr/>
        </p:nvSpPr>
        <p:spPr bwMode="auto">
          <a:xfrm>
            <a:off x="3028775" y="2455510"/>
            <a:ext cx="1030287" cy="0"/>
          </a:xfrm>
          <a:prstGeom prst="line">
            <a:avLst/>
          </a:prstGeom>
          <a:noFill/>
          <a:ln w="38100">
            <a:solidFill>
              <a:srgbClr val="0000FF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28"/>
          <p:cNvSpPr>
            <a:spLocks noChangeArrowheads="1"/>
          </p:cNvSpPr>
          <p:nvPr/>
        </p:nvSpPr>
        <p:spPr bwMode="auto">
          <a:xfrm>
            <a:off x="3806649" y="3130197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Rectangle 29"/>
          <p:cNvSpPr>
            <a:spLocks noChangeArrowheads="1"/>
          </p:cNvSpPr>
          <p:nvPr/>
        </p:nvSpPr>
        <p:spPr bwMode="auto">
          <a:xfrm>
            <a:off x="2763838" y="3659430"/>
            <a:ext cx="1682750" cy="1452562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30"/>
          <p:cNvSpPr>
            <a:spLocks noChangeArrowheads="1"/>
          </p:cNvSpPr>
          <p:nvPr/>
        </p:nvSpPr>
        <p:spPr bwMode="auto">
          <a:xfrm>
            <a:off x="2967268" y="4047688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Line 32"/>
          <p:cNvSpPr>
            <a:spLocks noChangeShapeType="1"/>
          </p:cNvSpPr>
          <p:nvPr/>
        </p:nvSpPr>
        <p:spPr bwMode="auto">
          <a:xfrm>
            <a:off x="3256418" y="4139081"/>
            <a:ext cx="39211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Line 33"/>
          <p:cNvSpPr>
            <a:spLocks noChangeShapeType="1"/>
          </p:cNvSpPr>
          <p:nvPr/>
        </p:nvSpPr>
        <p:spPr bwMode="auto">
          <a:xfrm flipH="1">
            <a:off x="3954091" y="4478581"/>
            <a:ext cx="14287" cy="27463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34"/>
          <p:cNvSpPr>
            <a:spLocks noChangeArrowheads="1"/>
          </p:cNvSpPr>
          <p:nvPr/>
        </p:nvSpPr>
        <p:spPr bwMode="auto">
          <a:xfrm>
            <a:off x="3798888" y="3999155"/>
            <a:ext cx="290512" cy="304800"/>
          </a:xfrm>
          <a:prstGeom prst="ellipse">
            <a:avLst/>
          </a:prstGeom>
          <a:solidFill>
            <a:srgbClr val="0058DE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Oval 35"/>
          <p:cNvSpPr>
            <a:spLocks noChangeArrowheads="1"/>
          </p:cNvSpPr>
          <p:nvPr/>
        </p:nvSpPr>
        <p:spPr bwMode="auto">
          <a:xfrm>
            <a:off x="3640773" y="3869933"/>
            <a:ext cx="595312" cy="595313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31"/>
          <p:cNvSpPr>
            <a:spLocks noChangeArrowheads="1"/>
          </p:cNvSpPr>
          <p:nvPr/>
        </p:nvSpPr>
        <p:spPr bwMode="auto">
          <a:xfrm>
            <a:off x="3882652" y="4677017"/>
            <a:ext cx="158750" cy="14605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Rectangle 27"/>
          <p:cNvSpPr/>
          <p:nvPr/>
        </p:nvSpPr>
        <p:spPr>
          <a:xfrm>
            <a:off x="7545389" y="1116166"/>
            <a:ext cx="2348233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Trap needs to be mid-gap to be effective.  </a:t>
            </a:r>
          </a:p>
          <a:p>
            <a:r>
              <a:rPr lang="en-US" dirty="0"/>
              <a:t>Cu or Au in Si</a:t>
            </a:r>
          </a:p>
          <a:p>
            <a:endParaRPr lang="en-US" dirty="0"/>
          </a:p>
          <a:p>
            <a:r>
              <a:rPr lang="en-US" dirty="0"/>
              <a:t>States close to </a:t>
            </a:r>
            <a:r>
              <a:rPr lang="en-US" dirty="0" err="1"/>
              <a:t>Ec</a:t>
            </a:r>
            <a:r>
              <a:rPr lang="en-US" dirty="0"/>
              <a:t> or </a:t>
            </a:r>
            <a:r>
              <a:rPr lang="en-US" dirty="0" err="1"/>
              <a:t>Ev</a:t>
            </a:r>
            <a:r>
              <a:rPr lang="en-US" dirty="0"/>
              <a:t> do not help efficiently.</a:t>
            </a:r>
          </a:p>
        </p:txBody>
      </p:sp>
      <p:sp>
        <p:nvSpPr>
          <p:cNvPr id="30" name="Rectangle 29"/>
          <p:cNvSpPr/>
          <p:nvPr/>
        </p:nvSpPr>
        <p:spPr>
          <a:xfrm>
            <a:off x="1951901" y="5090189"/>
            <a:ext cx="79417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Cu in Si is extremely efficient in providing recombination</a:t>
            </a:r>
          </a:p>
          <a:p>
            <a:r>
              <a:rPr lang="en-US" dirty="0"/>
              <a:t>Cu in Si was avoided completely for many years</a:t>
            </a:r>
          </a:p>
          <a:p>
            <a:r>
              <a:rPr lang="en-US" dirty="0"/>
              <a:t>Intel introduced Cu for interconnects – special precautions so Cu does not enter the Si. 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889449" y="3557304"/>
            <a:ext cx="4713570" cy="1815882"/>
          </a:xfrm>
          <a:prstGeom prst="rect">
            <a:avLst/>
          </a:prstGeom>
          <a:solidFill>
            <a:srgbClr val="0058DE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eaLnBrk="0" hangingPunct="0">
              <a:spcBef>
                <a:spcPct val="30000"/>
              </a:spcBef>
              <a:defRPr/>
            </a:pPr>
            <a:r>
              <a:rPr lang="en-US" sz="2000" dirty="0">
                <a:solidFill>
                  <a:schemeClr val="bg1"/>
                </a:solidFill>
              </a:rPr>
              <a:t>Recombination rate is in general slower than direct via photon.</a:t>
            </a:r>
          </a:p>
          <a:p>
            <a:pPr eaLnBrk="0" hangingPunct="0">
              <a:spcBef>
                <a:spcPct val="3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</a:rPr>
              <a:t>Why?</a:t>
            </a:r>
          </a:p>
          <a:p>
            <a:pPr eaLnBrk="0" hangingPunct="0">
              <a:spcBef>
                <a:spcPct val="30000"/>
              </a:spcBef>
              <a:defRPr/>
            </a:pPr>
            <a:r>
              <a:rPr lang="en-US" sz="2000" dirty="0">
                <a:solidFill>
                  <a:schemeClr val="bg1"/>
                </a:solidFill>
                <a:latin typeface="Arial"/>
              </a:rPr>
              <a:t>1 electron and one hole need to localize AND find a trap. … less likely event.</a:t>
            </a:r>
          </a:p>
        </p:txBody>
      </p:sp>
    </p:spTree>
    <p:extLst>
      <p:ext uri="{BB962C8B-B14F-4D97-AF65-F5344CB8AC3E}">
        <p14:creationId xmlns:p14="http://schemas.microsoft.com/office/powerpoint/2010/main" val="115857571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Impact Ionization – A Generation Mechanism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21</a:t>
            </a:fld>
            <a:endParaRPr lang="en-US"/>
          </a:p>
          <a:p>
            <a:endParaRPr lang="en-US" dirty="0"/>
          </a:p>
        </p:txBody>
      </p:sp>
      <p:sp>
        <p:nvSpPr>
          <p:cNvPr id="5" name="Text Box 7"/>
          <p:cNvSpPr txBox="1">
            <a:spLocks noChangeArrowheads="1"/>
          </p:cNvSpPr>
          <p:nvPr/>
        </p:nvSpPr>
        <p:spPr bwMode="auto">
          <a:xfrm>
            <a:off x="6102351" y="4764089"/>
            <a:ext cx="3450625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>
                <a:latin typeface="+mn-lt"/>
              </a:rPr>
              <a:t>Si, </a:t>
            </a:r>
            <a:r>
              <a:rPr lang="en-US" dirty="0" err="1">
                <a:latin typeface="+mn-lt"/>
              </a:rPr>
              <a:t>Ge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InP</a:t>
            </a:r>
            <a:endParaRPr lang="en-US" dirty="0">
              <a:latin typeface="+mn-lt"/>
            </a:endParaRP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Lasers, Transistors, etc.</a:t>
            </a:r>
          </a:p>
        </p:txBody>
      </p:sp>
      <p:sp>
        <p:nvSpPr>
          <p:cNvPr id="6" name="Rectangle 8"/>
          <p:cNvSpPr>
            <a:spLocks noChangeArrowheads="1"/>
          </p:cNvSpPr>
          <p:nvPr/>
        </p:nvSpPr>
        <p:spPr bwMode="auto">
          <a:xfrm>
            <a:off x="2700338" y="4646613"/>
            <a:ext cx="1682750" cy="1452562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Oval 17"/>
          <p:cNvSpPr>
            <a:spLocks noChangeArrowheads="1"/>
          </p:cNvSpPr>
          <p:nvPr/>
        </p:nvSpPr>
        <p:spPr bwMode="auto">
          <a:xfrm>
            <a:off x="3984399" y="5656489"/>
            <a:ext cx="158750" cy="1460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Oval 18"/>
          <p:cNvSpPr>
            <a:spLocks noChangeArrowheads="1"/>
          </p:cNvSpPr>
          <p:nvPr/>
        </p:nvSpPr>
        <p:spPr bwMode="auto">
          <a:xfrm>
            <a:off x="3219450" y="5202238"/>
            <a:ext cx="158750" cy="1460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Oval 19"/>
          <p:cNvSpPr>
            <a:spLocks noChangeArrowheads="1"/>
          </p:cNvSpPr>
          <p:nvPr/>
        </p:nvSpPr>
        <p:spPr bwMode="auto">
          <a:xfrm>
            <a:off x="3803650" y="5189538"/>
            <a:ext cx="158750" cy="14605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Oval 20"/>
          <p:cNvSpPr>
            <a:spLocks noChangeArrowheads="1"/>
          </p:cNvSpPr>
          <p:nvPr/>
        </p:nvSpPr>
        <p:spPr bwMode="auto">
          <a:xfrm>
            <a:off x="3144838" y="5032375"/>
            <a:ext cx="944562" cy="4635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Oval 21"/>
          <p:cNvSpPr>
            <a:spLocks noChangeArrowheads="1"/>
          </p:cNvSpPr>
          <p:nvPr/>
        </p:nvSpPr>
        <p:spPr bwMode="auto">
          <a:xfrm>
            <a:off x="3519488" y="4805363"/>
            <a:ext cx="158750" cy="1460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pic>
        <p:nvPicPr>
          <p:cNvPr id="15" name="Picture 26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37100" y="1603375"/>
            <a:ext cx="1816100" cy="278765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</p:pic>
      <p:sp>
        <p:nvSpPr>
          <p:cNvPr id="16" name="TextBox 15"/>
          <p:cNvSpPr txBox="1"/>
          <p:nvPr/>
        </p:nvSpPr>
        <p:spPr>
          <a:xfrm>
            <a:off x="5626400" y="248476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616875" y="220854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4916338" y="1504592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5302550" y="338011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25" name="Oval 24"/>
          <p:cNvSpPr/>
          <p:nvPr/>
        </p:nvSpPr>
        <p:spPr>
          <a:xfrm>
            <a:off x="5505450" y="2457450"/>
            <a:ext cx="95250" cy="95250"/>
          </a:xfrm>
          <a:prstGeom prst="ellipse">
            <a:avLst/>
          </a:prstGeom>
          <a:solidFill>
            <a:srgbClr val="0000FF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/>
          <p:cNvSpPr/>
          <p:nvPr/>
        </p:nvSpPr>
        <p:spPr>
          <a:xfrm>
            <a:off x="4991100" y="1743075"/>
            <a:ext cx="95250" cy="95250"/>
          </a:xfrm>
          <a:prstGeom prst="ellipse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3397251" y="5275264"/>
            <a:ext cx="384175" cy="1587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/>
          <p:cNvCxnSpPr/>
          <p:nvPr/>
        </p:nvCxnSpPr>
        <p:spPr>
          <a:xfrm rot="16200000" flipH="1">
            <a:off x="3848101" y="5457825"/>
            <a:ext cx="257175" cy="1047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Arrow Connector 33"/>
          <p:cNvCxnSpPr/>
          <p:nvPr/>
        </p:nvCxnSpPr>
        <p:spPr>
          <a:xfrm rot="5400000" flipH="1" flipV="1">
            <a:off x="3357562" y="4995864"/>
            <a:ext cx="209550" cy="14287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/>
          <p:cNvSpPr txBox="1"/>
          <p:nvPr/>
        </p:nvSpPr>
        <p:spPr>
          <a:xfrm>
            <a:off x="6904374" y="2084659"/>
            <a:ext cx="3498515" cy="707886"/>
          </a:xfrm>
          <a:prstGeom prst="rect">
            <a:avLst/>
          </a:prstGeom>
          <a:solidFill>
            <a:srgbClr val="0058DE">
              <a:alpha val="85098"/>
            </a:srgbClr>
          </a:solidFill>
        </p:spPr>
        <p:txBody>
          <a:bodyPr wrap="square" rtlCol="0">
            <a:spAutoFit/>
          </a:bodyPr>
          <a:lstStyle/>
          <a:p>
            <a:pPr eaLnBrk="0" hangingPunct="0">
              <a:spcBef>
                <a:spcPct val="30000"/>
              </a:spcBef>
              <a:defRPr/>
            </a:pPr>
            <a:r>
              <a:rPr lang="en-US" sz="2000" dirty="0">
                <a:solidFill>
                  <a:schemeClr val="bg1"/>
                </a:solidFill>
              </a:rPr>
              <a:t>Inverse of the Auger recombination</a:t>
            </a:r>
            <a:endParaRPr lang="en-US" sz="2000" dirty="0">
              <a:solidFill>
                <a:schemeClr val="bg1"/>
              </a:solidFill>
              <a:latin typeface="Arial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848941" y="1142911"/>
            <a:ext cx="2180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Requires very high electric field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/>
              <p14:cNvContentPartPr/>
              <p14:nvPr/>
            </p14:nvContentPartPr>
            <p14:xfrm>
              <a:off x="4842360" y="1641600"/>
              <a:ext cx="1939680" cy="192492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833720" y="1632600"/>
                <a:ext cx="1958400" cy="1943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609168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2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/>
          <p:cNvSpPr/>
          <p:nvPr/>
        </p:nvSpPr>
        <p:spPr>
          <a:xfrm>
            <a:off x="2799645" y="2099731"/>
            <a:ext cx="3894666" cy="462844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/>
          <p:cNvSpPr/>
          <p:nvPr/>
        </p:nvSpPr>
        <p:spPr>
          <a:xfrm>
            <a:off x="2709334" y="3443110"/>
            <a:ext cx="3939823" cy="417689"/>
          </a:xfrm>
          <a:prstGeom prst="round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17"/>
          <p:cNvSpPr>
            <a:spLocks noChangeArrowheads="1"/>
          </p:cNvSpPr>
          <p:nvPr/>
        </p:nvSpPr>
        <p:spPr bwMode="auto">
          <a:xfrm>
            <a:off x="2760210" y="4447042"/>
            <a:ext cx="1682750" cy="1452562"/>
          </a:xfrm>
          <a:prstGeom prst="rect">
            <a:avLst/>
          </a:prstGeom>
          <a:solidFill>
            <a:srgbClr val="99FF66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Auger Recombination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22</a:t>
            </a:fld>
            <a:endParaRPr lang="en-US"/>
          </a:p>
          <a:p>
            <a:endParaRPr lang="en-US" dirty="0"/>
          </a:p>
        </p:txBody>
      </p:sp>
      <p:sp>
        <p:nvSpPr>
          <p:cNvPr id="5" name="Line 3"/>
          <p:cNvSpPr>
            <a:spLocks noChangeShapeType="1"/>
          </p:cNvSpPr>
          <p:nvPr/>
        </p:nvSpPr>
        <p:spPr bwMode="auto">
          <a:xfrm flipV="1">
            <a:off x="2782888" y="2545466"/>
            <a:ext cx="3897312" cy="1111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6" name="Line 4"/>
          <p:cNvSpPr>
            <a:spLocks noChangeShapeType="1"/>
          </p:cNvSpPr>
          <p:nvPr/>
        </p:nvSpPr>
        <p:spPr bwMode="auto">
          <a:xfrm flipV="1">
            <a:off x="2733675" y="3439229"/>
            <a:ext cx="3913188" cy="31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utoShape 5"/>
          <p:cNvSpPr>
            <a:spLocks noChangeArrowheads="1"/>
          </p:cNvSpPr>
          <p:nvPr/>
        </p:nvSpPr>
        <p:spPr bwMode="auto">
          <a:xfrm>
            <a:off x="4330700" y="1619953"/>
            <a:ext cx="787400" cy="3429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5172075" y="1577092"/>
            <a:ext cx="2137124" cy="46166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dirty="0">
                <a:latin typeface="+mn-lt"/>
              </a:rPr>
              <a:t>Phonon (heat)</a:t>
            </a:r>
          </a:p>
        </p:txBody>
      </p:sp>
      <p:sp>
        <p:nvSpPr>
          <p:cNvPr id="9" name="Text Box 7"/>
          <p:cNvSpPr txBox="1">
            <a:spLocks noChangeArrowheads="1"/>
          </p:cNvSpPr>
          <p:nvPr/>
        </p:nvSpPr>
        <p:spPr bwMode="auto">
          <a:xfrm>
            <a:off x="6534150" y="4459289"/>
            <a:ext cx="2023696" cy="120032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InP</a:t>
            </a:r>
            <a:r>
              <a:rPr lang="en-US" dirty="0">
                <a:latin typeface="+mn-lt"/>
              </a:rPr>
              <a:t>, </a:t>
            </a:r>
            <a:r>
              <a:rPr lang="en-US" dirty="0" err="1">
                <a:latin typeface="+mn-lt"/>
              </a:rPr>
              <a:t>GaAs</a:t>
            </a:r>
            <a:r>
              <a:rPr lang="en-US" dirty="0">
                <a:latin typeface="+mn-lt"/>
              </a:rPr>
              <a:t>, …</a:t>
            </a:r>
          </a:p>
          <a:p>
            <a:pPr algn="l"/>
            <a:endParaRPr lang="en-US" dirty="0">
              <a:latin typeface="+mn-lt"/>
            </a:endParaRPr>
          </a:p>
          <a:p>
            <a:pPr algn="l"/>
            <a:r>
              <a:rPr lang="en-US" dirty="0">
                <a:latin typeface="+mn-lt"/>
              </a:rPr>
              <a:t>Lasers, etc.</a:t>
            </a:r>
          </a:p>
        </p:txBody>
      </p:sp>
      <p:sp>
        <p:nvSpPr>
          <p:cNvPr id="11" name="Line 24"/>
          <p:cNvSpPr>
            <a:spLocks noChangeShapeType="1"/>
          </p:cNvSpPr>
          <p:nvPr/>
        </p:nvSpPr>
        <p:spPr bwMode="auto">
          <a:xfrm>
            <a:off x="2768600" y="2553403"/>
            <a:ext cx="1436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25"/>
          <p:cNvSpPr>
            <a:spLocks noChangeShapeType="1"/>
          </p:cNvSpPr>
          <p:nvPr/>
        </p:nvSpPr>
        <p:spPr bwMode="auto">
          <a:xfrm>
            <a:off x="2747964" y="3424941"/>
            <a:ext cx="1436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26"/>
          <p:cNvSpPr>
            <a:spLocks noChangeArrowheads="1"/>
          </p:cNvSpPr>
          <p:nvPr/>
        </p:nvSpPr>
        <p:spPr bwMode="auto">
          <a:xfrm>
            <a:off x="2798536" y="2248377"/>
            <a:ext cx="158750" cy="146050"/>
          </a:xfrm>
          <a:prstGeom prst="ellipse">
            <a:avLst/>
          </a:prstGeom>
          <a:solidFill>
            <a:srgbClr val="FF00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27"/>
          <p:cNvSpPr>
            <a:spLocks noChangeArrowheads="1"/>
          </p:cNvSpPr>
          <p:nvPr/>
        </p:nvSpPr>
        <p:spPr bwMode="auto">
          <a:xfrm>
            <a:off x="3243263" y="3524953"/>
            <a:ext cx="158750" cy="146050"/>
          </a:xfrm>
          <a:prstGeom prst="ellipse">
            <a:avLst/>
          </a:prstGeom>
          <a:noFill/>
          <a:ln w="12700">
            <a:solidFill>
              <a:srgbClr val="FF33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Oval 28"/>
          <p:cNvSpPr>
            <a:spLocks noChangeArrowheads="1"/>
          </p:cNvSpPr>
          <p:nvPr/>
        </p:nvSpPr>
        <p:spPr bwMode="auto">
          <a:xfrm>
            <a:off x="3721100" y="2258128"/>
            <a:ext cx="158750" cy="1460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 dirty="0"/>
          </a:p>
        </p:txBody>
      </p:sp>
      <p:sp>
        <p:nvSpPr>
          <p:cNvPr id="16" name="Freeform 29"/>
          <p:cNvSpPr>
            <a:spLocks/>
          </p:cNvSpPr>
          <p:nvPr/>
        </p:nvSpPr>
        <p:spPr bwMode="auto">
          <a:xfrm>
            <a:off x="3363914" y="1532642"/>
            <a:ext cx="319087" cy="776287"/>
          </a:xfrm>
          <a:custGeom>
            <a:avLst/>
            <a:gdLst/>
            <a:ahLst/>
            <a:cxnLst>
              <a:cxn ang="0">
                <a:pos x="201" y="676"/>
              </a:cxn>
              <a:cxn ang="0">
                <a:pos x="0" y="676"/>
              </a:cxn>
              <a:cxn ang="0">
                <a:pos x="0" y="0"/>
              </a:cxn>
            </a:cxnLst>
            <a:rect l="0" t="0" r="r" b="b"/>
            <a:pathLst>
              <a:path w="201" h="676">
                <a:moveTo>
                  <a:pt x="201" y="676"/>
                </a:moveTo>
                <a:lnTo>
                  <a:pt x="0" y="676"/>
                </a:lnTo>
                <a:lnTo>
                  <a:pt x="0" y="0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7" name="Freeform 30"/>
          <p:cNvSpPr>
            <a:spLocks/>
          </p:cNvSpPr>
          <p:nvPr/>
        </p:nvSpPr>
        <p:spPr bwMode="auto">
          <a:xfrm>
            <a:off x="2957514" y="2323216"/>
            <a:ext cx="376237" cy="122555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237" y="0"/>
              </a:cxn>
              <a:cxn ang="0">
                <a:pos x="237" y="924"/>
              </a:cxn>
            </a:cxnLst>
            <a:rect l="0" t="0" r="r" b="b"/>
            <a:pathLst>
              <a:path w="237" h="924">
                <a:moveTo>
                  <a:pt x="0" y="0"/>
                </a:moveTo>
                <a:lnTo>
                  <a:pt x="237" y="0"/>
                </a:lnTo>
                <a:lnTo>
                  <a:pt x="237" y="924"/>
                </a:ln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Oval 31"/>
          <p:cNvSpPr>
            <a:spLocks noChangeArrowheads="1"/>
          </p:cNvSpPr>
          <p:nvPr/>
        </p:nvSpPr>
        <p:spPr bwMode="auto">
          <a:xfrm>
            <a:off x="3279775" y="1335791"/>
            <a:ext cx="158750" cy="1460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9" name="Oval 32"/>
          <p:cNvSpPr>
            <a:spLocks noChangeArrowheads="1"/>
          </p:cNvSpPr>
          <p:nvPr/>
        </p:nvSpPr>
        <p:spPr bwMode="auto">
          <a:xfrm>
            <a:off x="3300413" y="5006975"/>
            <a:ext cx="158750" cy="1460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0" name="Oval 33"/>
          <p:cNvSpPr>
            <a:spLocks noChangeArrowheads="1"/>
          </p:cNvSpPr>
          <p:nvPr/>
        </p:nvSpPr>
        <p:spPr bwMode="auto">
          <a:xfrm>
            <a:off x="4032253" y="5403637"/>
            <a:ext cx="158750" cy="1460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1" name="Oval 34"/>
          <p:cNvSpPr>
            <a:spLocks noChangeArrowheads="1"/>
          </p:cNvSpPr>
          <p:nvPr/>
        </p:nvSpPr>
        <p:spPr bwMode="auto">
          <a:xfrm>
            <a:off x="3867150" y="4986338"/>
            <a:ext cx="158750" cy="14605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2" name="Oval 35"/>
          <p:cNvSpPr>
            <a:spLocks noChangeArrowheads="1"/>
          </p:cNvSpPr>
          <p:nvPr/>
        </p:nvSpPr>
        <p:spPr bwMode="auto">
          <a:xfrm>
            <a:off x="3208338" y="4829175"/>
            <a:ext cx="944562" cy="4635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3" name="Oval 36"/>
          <p:cNvSpPr>
            <a:spLocks noChangeArrowheads="1"/>
          </p:cNvSpPr>
          <p:nvPr/>
        </p:nvSpPr>
        <p:spPr bwMode="auto">
          <a:xfrm>
            <a:off x="3027938" y="4643723"/>
            <a:ext cx="158750" cy="146050"/>
          </a:xfrm>
          <a:prstGeom prst="ellipse">
            <a:avLst/>
          </a:prstGeom>
          <a:solidFill>
            <a:srgbClr val="0000FF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Line 38"/>
          <p:cNvSpPr>
            <a:spLocks noChangeShapeType="1"/>
          </p:cNvSpPr>
          <p:nvPr/>
        </p:nvSpPr>
        <p:spPr bwMode="auto">
          <a:xfrm>
            <a:off x="3973902" y="5141343"/>
            <a:ext cx="100984" cy="25434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39"/>
          <p:cNvSpPr>
            <a:spLocks noChangeShapeType="1"/>
          </p:cNvSpPr>
          <p:nvPr/>
        </p:nvSpPr>
        <p:spPr bwMode="auto">
          <a:xfrm flipH="1" flipV="1">
            <a:off x="3158668" y="4780636"/>
            <a:ext cx="1778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Freeform 40"/>
          <p:cNvSpPr>
            <a:spLocks/>
          </p:cNvSpPr>
          <p:nvPr/>
        </p:nvSpPr>
        <p:spPr bwMode="auto">
          <a:xfrm>
            <a:off x="3543300" y="1531053"/>
            <a:ext cx="787400" cy="965200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144" y="176"/>
              </a:cxn>
              <a:cxn ang="0">
                <a:pos x="80" y="288"/>
              </a:cxn>
              <a:cxn ang="0">
                <a:pos x="320" y="424"/>
              </a:cxn>
              <a:cxn ang="0">
                <a:pos x="288" y="552"/>
              </a:cxn>
              <a:cxn ang="0">
                <a:pos x="496" y="608"/>
              </a:cxn>
            </a:cxnLst>
            <a:rect l="0" t="0" r="r" b="b"/>
            <a:pathLst>
              <a:path w="496" h="608">
                <a:moveTo>
                  <a:pt x="0" y="0"/>
                </a:moveTo>
                <a:cubicBezTo>
                  <a:pt x="65" y="64"/>
                  <a:pt x="131" y="128"/>
                  <a:pt x="144" y="176"/>
                </a:cubicBezTo>
                <a:cubicBezTo>
                  <a:pt x="157" y="224"/>
                  <a:pt x="51" y="247"/>
                  <a:pt x="80" y="288"/>
                </a:cubicBezTo>
                <a:cubicBezTo>
                  <a:pt x="109" y="329"/>
                  <a:pt x="285" y="380"/>
                  <a:pt x="320" y="424"/>
                </a:cubicBezTo>
                <a:cubicBezTo>
                  <a:pt x="355" y="468"/>
                  <a:pt x="259" y="521"/>
                  <a:pt x="288" y="552"/>
                </a:cubicBezTo>
                <a:cubicBezTo>
                  <a:pt x="317" y="583"/>
                  <a:pt x="406" y="595"/>
                  <a:pt x="496" y="608"/>
                </a:cubicBezTo>
              </a:path>
            </a:pathLst>
          </a:custGeom>
          <a:noFill/>
          <a:ln w="12700" cap="flat" cmpd="sng">
            <a:solidFill>
              <a:schemeClr val="tx1"/>
            </a:solidFill>
            <a:prstDash val="solid"/>
            <a:round/>
            <a:headEnd type="none" w="med" len="med"/>
            <a:tailEnd type="arrow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42"/>
          <p:cNvSpPr>
            <a:spLocks noChangeShapeType="1"/>
          </p:cNvSpPr>
          <p:nvPr/>
        </p:nvSpPr>
        <p:spPr bwMode="auto">
          <a:xfrm>
            <a:off x="3257550" y="3499553"/>
            <a:ext cx="165100" cy="215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43"/>
          <p:cNvSpPr>
            <a:spLocks noChangeShapeType="1"/>
          </p:cNvSpPr>
          <p:nvPr/>
        </p:nvSpPr>
        <p:spPr bwMode="auto">
          <a:xfrm flipH="1">
            <a:off x="3219450" y="3512253"/>
            <a:ext cx="215900" cy="1651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TextBox 29"/>
          <p:cNvSpPr txBox="1"/>
          <p:nvPr/>
        </p:nvSpPr>
        <p:spPr>
          <a:xfrm>
            <a:off x="3663351" y="217875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2740325" y="2170128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2978450" y="457074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34" name="TextBox 33"/>
          <p:cNvSpPr txBox="1"/>
          <p:nvPr/>
        </p:nvSpPr>
        <p:spPr>
          <a:xfrm>
            <a:off x="3248199" y="4925685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1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3816650" y="4904119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2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969050" y="531369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3220529" y="1252853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3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171645" y="3456364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4</a:t>
            </a:r>
          </a:p>
        </p:txBody>
      </p:sp>
      <p:cxnSp>
        <p:nvCxnSpPr>
          <p:cNvPr id="43" name="Straight Arrow Connector 42"/>
          <p:cNvCxnSpPr/>
          <p:nvPr/>
        </p:nvCxnSpPr>
        <p:spPr>
          <a:xfrm flipV="1">
            <a:off x="3490198" y="5072332"/>
            <a:ext cx="322678" cy="1490"/>
          </a:xfrm>
          <a:prstGeom prst="straightConnector1">
            <a:avLst/>
          </a:prstGeom>
          <a:ln w="19050">
            <a:solidFill>
              <a:schemeClr val="tx1"/>
            </a:solidFill>
            <a:headEnd type="arrow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Rectangle 41"/>
          <p:cNvSpPr/>
          <p:nvPr/>
        </p:nvSpPr>
        <p:spPr>
          <a:xfrm>
            <a:off x="8054655" y="1383762"/>
            <a:ext cx="2180134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/>
              <a:t>Requires very high electron density</a:t>
            </a:r>
          </a:p>
        </p:txBody>
      </p:sp>
    </p:spTree>
    <p:extLst>
      <p:ext uri="{BB962C8B-B14F-4D97-AF65-F5344CB8AC3E}">
        <p14:creationId xmlns:p14="http://schemas.microsoft.com/office/powerpoint/2010/main" val="396293566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0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 animBg="1"/>
      <p:bldP spid="8" grpId="0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2" grpId="0"/>
      <p:bldP spid="34" grpId="0"/>
      <p:bldP spid="35" grpId="0"/>
      <p:bldP spid="37" grpId="0"/>
      <p:bldP spid="4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/>
          <p:cNvSpPr/>
          <p:nvPr/>
        </p:nvSpPr>
        <p:spPr>
          <a:xfrm>
            <a:off x="8630355" y="3770489"/>
            <a:ext cx="1504245" cy="1140178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Photon Energy and </a:t>
            </a:r>
            <a:r>
              <a:rPr lang="en-US" dirty="0" err="1"/>
              <a:t>Wavevector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23</a:t>
            </a:fld>
            <a:endParaRPr lang="en-US"/>
          </a:p>
          <a:p>
            <a:endParaRPr lang="en-US" dirty="0"/>
          </a:p>
        </p:txBody>
      </p:sp>
      <p:sp>
        <p:nvSpPr>
          <p:cNvPr id="6" name="Line 59"/>
          <p:cNvSpPr>
            <a:spLocks noChangeShapeType="1"/>
          </p:cNvSpPr>
          <p:nvPr/>
        </p:nvSpPr>
        <p:spPr bwMode="auto">
          <a:xfrm>
            <a:off x="2259012" y="1176524"/>
            <a:ext cx="0" cy="2157413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rc 60"/>
          <p:cNvSpPr>
            <a:spLocks/>
          </p:cNvSpPr>
          <p:nvPr/>
        </p:nvSpPr>
        <p:spPr bwMode="auto">
          <a:xfrm>
            <a:off x="2263774" y="2541773"/>
            <a:ext cx="623888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rc 61"/>
          <p:cNvSpPr>
            <a:spLocks/>
          </p:cNvSpPr>
          <p:nvPr/>
        </p:nvSpPr>
        <p:spPr bwMode="auto">
          <a:xfrm flipH="1">
            <a:off x="1635124" y="2541773"/>
            <a:ext cx="623888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rc 62"/>
          <p:cNvSpPr>
            <a:spLocks/>
          </p:cNvSpPr>
          <p:nvPr/>
        </p:nvSpPr>
        <p:spPr bwMode="auto">
          <a:xfrm flipV="1">
            <a:off x="2266949" y="1467036"/>
            <a:ext cx="623888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rc 63"/>
          <p:cNvSpPr>
            <a:spLocks/>
          </p:cNvSpPr>
          <p:nvPr/>
        </p:nvSpPr>
        <p:spPr bwMode="auto">
          <a:xfrm flipH="1" flipV="1">
            <a:off x="1633538" y="1467036"/>
            <a:ext cx="623887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69"/>
          <p:cNvSpPr>
            <a:spLocks noChangeShapeType="1"/>
          </p:cNvSpPr>
          <p:nvPr/>
        </p:nvSpPr>
        <p:spPr bwMode="auto">
          <a:xfrm>
            <a:off x="1474788" y="2352861"/>
            <a:ext cx="157797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2" name="Line 78"/>
          <p:cNvSpPr>
            <a:spLocks noChangeShapeType="1"/>
          </p:cNvSpPr>
          <p:nvPr/>
        </p:nvSpPr>
        <p:spPr bwMode="auto">
          <a:xfrm>
            <a:off x="2347912" y="2170298"/>
            <a:ext cx="0" cy="3619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triangle" w="med" len="med"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3" name="Oval 79"/>
          <p:cNvSpPr>
            <a:spLocks noChangeArrowheads="1"/>
          </p:cNvSpPr>
          <p:nvPr/>
        </p:nvSpPr>
        <p:spPr bwMode="auto">
          <a:xfrm>
            <a:off x="2309812" y="2113148"/>
            <a:ext cx="88900" cy="889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81"/>
          <p:cNvSpPr>
            <a:spLocks noChangeArrowheads="1"/>
          </p:cNvSpPr>
          <p:nvPr/>
        </p:nvSpPr>
        <p:spPr bwMode="auto">
          <a:xfrm>
            <a:off x="2306637" y="2510023"/>
            <a:ext cx="88900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5" name="Object 85"/>
              <p:cNvSpPr txBox="1"/>
              <p:nvPr/>
            </p:nvSpPr>
            <p:spPr bwMode="auto">
              <a:xfrm>
                <a:off x="8823205" y="3909651"/>
                <a:ext cx="1235196" cy="966788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&lt;&lt;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𝑎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5" name="Object 8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823205" y="3909651"/>
                <a:ext cx="1235196" cy="966788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6" name="AutoShape 87"/>
          <p:cNvSpPr>
            <a:spLocks noChangeArrowheads="1"/>
          </p:cNvSpPr>
          <p:nvPr/>
        </p:nvSpPr>
        <p:spPr bwMode="auto">
          <a:xfrm>
            <a:off x="812799" y="2240148"/>
            <a:ext cx="482600" cy="24130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7" name="Object 9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229036423"/>
              </p:ext>
            </p:extLst>
          </p:nvPr>
        </p:nvGraphicFramePr>
        <p:xfrm>
          <a:off x="609600" y="2425886"/>
          <a:ext cx="815975" cy="9699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406080" imgH="482400" progId="Equation.DSMT4">
                  <p:embed/>
                </p:oleObj>
              </mc:Choice>
              <mc:Fallback>
                <p:oleObj name="Equation" r:id="rId4" imgW="406080" imgH="482400" progId="Equation.DSMT4">
                  <p:embed/>
                  <p:pic>
                    <p:nvPicPr>
                      <p:cNvPr id="17" name="Object 91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2425886"/>
                        <a:ext cx="815975" cy="9699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18" name="Object 96"/>
              <p:cNvSpPr txBox="1"/>
              <p:nvPr/>
            </p:nvSpPr>
            <p:spPr bwMode="auto">
              <a:xfrm>
                <a:off x="3706056" y="1344613"/>
                <a:ext cx="3608381" cy="560387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𝑝ℎ𝑜𝑡𝑜𝑛</m:t>
                          </m:r>
                        </m:sub>
                      </m:sSub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br>
                  <a:rPr lang="en-US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</a:br>
                <a:endParaRPr lang="en-US" dirty="0"/>
              </a:p>
            </p:txBody>
          </p:sp>
        </mc:Choice>
        <mc:Fallback xmlns="">
          <p:sp>
            <p:nvSpPr>
              <p:cNvPr id="18" name="Object 9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6056" y="1344613"/>
                <a:ext cx="3608381" cy="560387"/>
              </a:xfrm>
              <a:prstGeom prst="rect">
                <a:avLst/>
              </a:prstGeom>
              <a:blipFill>
                <a:blip r:embed="rId6"/>
                <a:stretch>
                  <a:fillRect l="-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9" name="TextBox 18"/>
          <p:cNvSpPr txBox="1"/>
          <p:nvPr/>
        </p:nvSpPr>
        <p:spPr>
          <a:xfrm>
            <a:off x="2501662" y="5446340"/>
            <a:ext cx="7050328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mic Sans MS" pitchFamily="66" charset="0"/>
              </a:rPr>
              <a:t>Photon has large energy for excitation through </a:t>
            </a:r>
            <a:r>
              <a:rPr lang="en-US" sz="2000" dirty="0" err="1">
                <a:latin typeface="Comic Sans MS" pitchFamily="66" charset="0"/>
              </a:rPr>
              <a:t>bandgap</a:t>
            </a:r>
            <a:r>
              <a:rPr lang="en-US" sz="2000" dirty="0">
                <a:latin typeface="Comic Sans MS" pitchFamily="66" charset="0"/>
              </a:rPr>
              <a:t>,</a:t>
            </a:r>
          </a:p>
          <a:p>
            <a:r>
              <a:rPr lang="en-US" sz="2000" dirty="0">
                <a:latin typeface="Comic Sans MS" pitchFamily="66" charset="0"/>
              </a:rPr>
              <a:t>but its </a:t>
            </a:r>
            <a:r>
              <a:rPr lang="en-US" sz="2000" dirty="0" err="1">
                <a:latin typeface="Comic Sans MS" pitchFamily="66" charset="0"/>
              </a:rPr>
              <a:t>wavevector</a:t>
            </a:r>
            <a:r>
              <a:rPr lang="en-US" sz="2000" dirty="0">
                <a:latin typeface="Comic Sans MS" pitchFamily="66" charset="0"/>
              </a:rPr>
              <a:t> is negligible compared to size of </a:t>
            </a:r>
            <a:r>
              <a:rPr lang="en-US" sz="2000" dirty="0" err="1">
                <a:latin typeface="Comic Sans MS" pitchFamily="66" charset="0"/>
              </a:rPr>
              <a:t>BZ</a:t>
            </a:r>
            <a:endParaRPr lang="en-US" sz="2000" dirty="0">
              <a:latin typeface="Comic Sans MS" pitchFamily="66" charset="0"/>
            </a:endParaRPr>
          </a:p>
        </p:txBody>
      </p:sp>
      <p:graphicFrame>
        <p:nvGraphicFramePr>
          <p:cNvPr id="2262022" name="Object 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48935162"/>
              </p:ext>
            </p:extLst>
          </p:nvPr>
        </p:nvGraphicFramePr>
        <p:xfrm>
          <a:off x="3030089" y="2069924"/>
          <a:ext cx="376237" cy="5826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7" imgW="253800" imgH="393480" progId="Equation.DSMT4">
                  <p:embed/>
                </p:oleObj>
              </mc:Choice>
              <mc:Fallback>
                <p:oleObj name="Equation" r:id="rId7" imgW="253800" imgH="393480" progId="Equation.DSMT4">
                  <p:embed/>
                  <p:pic>
                    <p:nvPicPr>
                      <p:cNvPr id="2262022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030089" y="2069924"/>
                        <a:ext cx="376237" cy="5826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a14="http://schemas.microsoft.com/office/drawing/2010/main">
        <mc:Choice Requires="a14">
          <p:sp>
            <p:nvSpPr>
              <p:cNvPr id="22" name="Object 72"/>
              <p:cNvSpPr txBox="1"/>
              <p:nvPr/>
            </p:nvSpPr>
            <p:spPr bwMode="auto">
              <a:xfrm>
                <a:off x="3810000" y="3916273"/>
                <a:ext cx="2155825" cy="838200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𝑝ℎ𝑜𝑡𝑜𝑛</m:t>
                          </m:r>
                        </m:sub>
                      </m:sSub>
                      <m:r>
                        <a:rPr lang="en-US" i="1">
                          <a:solidFill>
                            <a:srgbClr val="00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𝜋</m:t>
                          </m:r>
                        </m:num>
                        <m:den>
                          <m:r>
                            <a:rPr lang="en-US" i="1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𝜆</m:t>
                          </m:r>
                          <m:r>
                            <m:rPr>
                              <m:nor/>
                            </m:rPr>
                            <a:rPr lang="en-US" i="0">
                              <a:solidFill>
                                <a:srgbClr val="00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2" name="Object 7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810000" y="3916273"/>
                <a:ext cx="2155825" cy="838200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6" name="Object 96">
                <a:extLst>
                  <a:ext uri="{FF2B5EF4-FFF2-40B4-BE49-F238E27FC236}">
                    <a16:creationId xmlns:a16="http://schemas.microsoft.com/office/drawing/2014/main" id="{C876DF07-328D-4149-A957-7F1D86A6F766}"/>
                  </a:ext>
                </a:extLst>
              </p:cNvPr>
              <p:cNvSpPr txBox="1"/>
              <p:nvPr/>
            </p:nvSpPr>
            <p:spPr bwMode="auto">
              <a:xfrm>
                <a:off x="3706056" y="1752600"/>
                <a:ext cx="3608381" cy="600261"/>
              </a:xfrm>
              <a:prstGeom prst="rect">
                <a:avLst/>
              </a:prstGeom>
              <a:noFill/>
            </p:spPr>
            <p:txBody>
              <a:bodyPr>
                <a:norm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m:rPr>
                          <m:sty m:val="p"/>
                        </m:rP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𝑉</m:t>
                          </m:r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𝑝ℎ𝑜𝑡𝑜𝑛</m:t>
                          </m:r>
                        </m:sub>
                      </m:sSub>
                      <m: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m:rPr>
                          <m:sty m:val="p"/>
                        </m:rPr>
                        <a:rPr lang="en-US" i="1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</a:rPr>
                        <m:t>ℏ</m:t>
                      </m:r>
                      <m:sSub>
                        <m:sSubPr>
                          <m:ctrlP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en-US" i="1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</a:rPr>
                            <m:t>𝐶</m:t>
                          </m:r>
                        </m:sub>
                      </m:sSub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26" name="Object 96">
                <a:extLst>
                  <a:ext uri="{FF2B5EF4-FFF2-40B4-BE49-F238E27FC236}">
                    <a16:creationId xmlns:a16="http://schemas.microsoft.com/office/drawing/2014/main" id="{C876DF07-328D-4149-A957-7F1D86A6F7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706056" y="1752600"/>
                <a:ext cx="3608381" cy="600261"/>
              </a:xfrm>
              <a:prstGeom prst="rect">
                <a:avLst/>
              </a:prstGeom>
              <a:blipFill>
                <a:blip r:embed="rId10"/>
                <a:stretch>
                  <a:fillRect l="-50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7" name="Object 96">
                <a:extLst>
                  <a:ext uri="{FF2B5EF4-FFF2-40B4-BE49-F238E27FC236}">
                    <a16:creationId xmlns:a16="http://schemas.microsoft.com/office/drawing/2014/main" id="{AE61AE0D-13E0-4ACE-BE02-8169528BD744}"/>
                  </a:ext>
                </a:extLst>
              </p:cNvPr>
              <p:cNvSpPr txBox="1"/>
              <p:nvPr/>
            </p:nvSpPr>
            <p:spPr bwMode="auto">
              <a:xfrm>
                <a:off x="3698436" y="2286000"/>
                <a:ext cx="3920808" cy="582612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𝑝ℎ𝑜𝑡𝑜𝑛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𝑟𝑒𝑑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𝐻𝑒𝑁𝑒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=633</m:t>
                      </m:r>
                      <m:r>
                        <a:rPr lang="en-US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br>
                  <a:rPr lang="en-US" i="1" dirty="0">
                    <a:solidFill>
                      <a:srgbClr val="FF0000"/>
                    </a:solidFill>
                    <a:latin typeface="Cambria Math" panose="02040503050406030204" pitchFamily="18" charset="0"/>
                  </a:rPr>
                </a:b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7" name="Object 96">
                <a:extLst>
                  <a:ext uri="{FF2B5EF4-FFF2-40B4-BE49-F238E27FC236}">
                    <a16:creationId xmlns:a16="http://schemas.microsoft.com/office/drawing/2014/main" id="{AE61AE0D-13E0-4ACE-BE02-8169528BD74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98436" y="2286000"/>
                <a:ext cx="3920808" cy="582612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8" name="Object 96">
                <a:extLst>
                  <a:ext uri="{FF2B5EF4-FFF2-40B4-BE49-F238E27FC236}">
                    <a16:creationId xmlns:a16="http://schemas.microsoft.com/office/drawing/2014/main" id="{F3679BCF-8DBF-4AC5-9552-D36BF2A03EB3}"/>
                  </a:ext>
                </a:extLst>
              </p:cNvPr>
              <p:cNvSpPr txBox="1"/>
              <p:nvPr/>
            </p:nvSpPr>
            <p:spPr bwMode="auto">
              <a:xfrm>
                <a:off x="3657600" y="2757137"/>
                <a:ext cx="3920808" cy="582612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10000"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i="1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𝐸</m:t>
                          </m:r>
                        </m:e>
                        <m:sub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𝑝ℎ𝑜𝑡𝑜𝑛</m:t>
                          </m:r>
                        </m:sub>
                      </m:sSub>
                      <m:d>
                        <m:dPr>
                          <m:ctrlP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𝑔𝑟𝑒𝑒𝑛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b="0" i="1" smtClean="0">
                              <a:solidFill>
                                <a:srgbClr val="00B050"/>
                              </a:solidFill>
                              <a:latin typeface="Cambria Math" panose="02040503050406030204" pitchFamily="18" charset="0"/>
                            </a:rPr>
                            <m:t>𝑌𝐴𝐺</m:t>
                          </m:r>
                        </m:e>
                      </m:d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: 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𝜆</m:t>
                      </m:r>
                      <m:r>
                        <a:rPr lang="en-US" i="1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=532</m:t>
                      </m:r>
                      <m:r>
                        <a:rPr lang="en-US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</a:rPr>
                        <m:t>𝑛𝑚</m:t>
                      </m:r>
                    </m:oMath>
                  </m:oMathPara>
                </a14:m>
                <a:br>
                  <a:rPr lang="en-US" i="1" dirty="0">
                    <a:solidFill>
                      <a:srgbClr val="00B050"/>
                    </a:solidFill>
                    <a:latin typeface="Cambria Math" panose="02040503050406030204" pitchFamily="18" charset="0"/>
                  </a:rPr>
                </a:br>
                <a:endParaRPr lang="en-US" dirty="0">
                  <a:solidFill>
                    <a:srgbClr val="00B050"/>
                  </a:solidFill>
                </a:endParaRPr>
              </a:p>
            </p:txBody>
          </p:sp>
        </mc:Choice>
        <mc:Fallback xmlns="">
          <p:sp>
            <p:nvSpPr>
              <p:cNvPr id="28" name="Object 96">
                <a:extLst>
                  <a:ext uri="{FF2B5EF4-FFF2-40B4-BE49-F238E27FC236}">
                    <a16:creationId xmlns:a16="http://schemas.microsoft.com/office/drawing/2014/main" id="{F3679BCF-8DBF-4AC5-9552-D36BF2A03EB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657600" y="2757137"/>
                <a:ext cx="3920808" cy="582612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Object 96">
                <a:extLst>
                  <a:ext uri="{FF2B5EF4-FFF2-40B4-BE49-F238E27FC236}">
                    <a16:creationId xmlns:a16="http://schemas.microsoft.com/office/drawing/2014/main" id="{7F568F9A-341C-43C1-BAB4-3D74B914C565}"/>
                  </a:ext>
                </a:extLst>
              </p:cNvPr>
              <p:cNvSpPr txBox="1"/>
              <p:nvPr/>
            </p:nvSpPr>
            <p:spPr bwMode="auto">
              <a:xfrm>
                <a:off x="8389182" y="2767077"/>
                <a:ext cx="3920808" cy="582612"/>
              </a:xfrm>
              <a:prstGeom prst="rect">
                <a:avLst/>
              </a:prstGeom>
              <a:noFill/>
            </p:spPr>
            <p:txBody>
              <a:bodyPr>
                <a:normAutofit fontScale="85000" lnSpcReduction="20000"/>
              </a:bodyPr>
              <a:lstStyle/>
              <a:p>
                <a:r>
                  <a:rPr lang="en-US" b="0" dirty="0">
                    <a:solidFill>
                      <a:schemeClr val="tx1"/>
                    </a:solidFill>
                  </a:rPr>
                  <a:t>Si lattice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: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𝑎</m:t>
                    </m:r>
                    <m:r>
                      <a:rPr lang="en-US" i="1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0.5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𝑛𝑚</m:t>
                    </m:r>
                  </m:oMath>
                </a14:m>
                <a:br>
                  <a:rPr lang="en-US" i="1" dirty="0">
                    <a:solidFill>
                      <a:schemeClr val="tx1"/>
                    </a:solidFill>
                    <a:latin typeface="Cambria Math" panose="02040503050406030204" pitchFamily="18" charset="0"/>
                  </a:rPr>
                </a:br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31" name="Object 96">
                <a:extLst>
                  <a:ext uri="{FF2B5EF4-FFF2-40B4-BE49-F238E27FC236}">
                    <a16:creationId xmlns:a16="http://schemas.microsoft.com/office/drawing/2014/main" id="{7F568F9A-341C-43C1-BAB4-3D74B914C5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8389182" y="2767077"/>
                <a:ext cx="3920808" cy="582612"/>
              </a:xfrm>
              <a:prstGeom prst="rect">
                <a:avLst/>
              </a:prstGeom>
              <a:blipFill>
                <a:blip r:embed="rId13"/>
                <a:stretch>
                  <a:fillRect l="-1555" t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14">
            <p14:nvContentPartPr>
              <p14:cNvPr id="3" name="Ink 2"/>
              <p14:cNvContentPartPr/>
              <p14:nvPr/>
            </p14:nvContentPartPr>
            <p14:xfrm>
              <a:off x="2076480" y="2071080"/>
              <a:ext cx="8782920" cy="270900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5"/>
              <a:stretch>
                <a:fillRect/>
              </a:stretch>
            </p:blipFill>
            <p:spPr>
              <a:xfrm>
                <a:off x="2066400" y="2061360"/>
                <a:ext cx="8797680" cy="27295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4985393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12" grpId="0" animBg="1"/>
      <p:bldP spid="13" grpId="0" animBg="1"/>
      <p:bldP spid="15" grpId="0"/>
      <p:bldP spid="19" grpId="0"/>
      <p:bldP spid="3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dirty="0">
                <a:solidFill>
                  <a:srgbClr val="C00000"/>
                </a:solidFill>
              </a:rPr>
              <a:t>Phonon</a:t>
            </a:r>
            <a:r>
              <a:rPr lang="en-US" dirty="0"/>
              <a:t> Energy and </a:t>
            </a:r>
            <a:r>
              <a:rPr lang="en-US" dirty="0" err="1"/>
              <a:t>Wavevector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24</a:t>
            </a:fld>
            <a:endParaRPr lang="en-US"/>
          </a:p>
          <a:p>
            <a:endParaRPr lang="en-US" dirty="0"/>
          </a:p>
        </p:txBody>
      </p:sp>
      <p:graphicFrame>
        <p:nvGraphicFramePr>
          <p:cNvPr id="5" name="Object 16"/>
          <p:cNvGraphicFramePr>
            <a:graphicFrameLocks noChangeAspect="1"/>
          </p:cNvGraphicFramePr>
          <p:nvPr/>
        </p:nvGraphicFramePr>
        <p:xfrm>
          <a:off x="2548622" y="4173881"/>
          <a:ext cx="4171950" cy="10001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854000" imgH="444240" progId="Equation.DSMT4">
                  <p:embed/>
                </p:oleObj>
              </mc:Choice>
              <mc:Fallback>
                <p:oleObj name="Equation" r:id="rId2" imgW="1854000" imgH="444240" progId="Equation.DSMT4">
                  <p:embed/>
                  <p:pic>
                    <p:nvPicPr>
                      <p:cNvPr id="5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8622" y="4173881"/>
                        <a:ext cx="4171950" cy="10001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Line 9"/>
          <p:cNvSpPr>
            <a:spLocks noChangeShapeType="1"/>
          </p:cNvSpPr>
          <p:nvPr/>
        </p:nvSpPr>
        <p:spPr bwMode="auto">
          <a:xfrm flipH="1">
            <a:off x="2813277" y="1693410"/>
            <a:ext cx="6350" cy="2185987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" name="Arc 10"/>
          <p:cNvSpPr>
            <a:spLocks/>
          </p:cNvSpPr>
          <p:nvPr/>
        </p:nvSpPr>
        <p:spPr bwMode="auto">
          <a:xfrm>
            <a:off x="2819628" y="3072946"/>
            <a:ext cx="623887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" name="Arc 11"/>
          <p:cNvSpPr>
            <a:spLocks/>
          </p:cNvSpPr>
          <p:nvPr/>
        </p:nvSpPr>
        <p:spPr bwMode="auto">
          <a:xfrm flipH="1">
            <a:off x="2187803" y="3074534"/>
            <a:ext cx="623887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9" name="Arc 12"/>
          <p:cNvSpPr>
            <a:spLocks/>
          </p:cNvSpPr>
          <p:nvPr/>
        </p:nvSpPr>
        <p:spPr bwMode="auto">
          <a:xfrm flipV="1">
            <a:off x="3384778" y="1826759"/>
            <a:ext cx="623887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0" name="Arc 13"/>
          <p:cNvSpPr>
            <a:spLocks/>
          </p:cNvSpPr>
          <p:nvPr/>
        </p:nvSpPr>
        <p:spPr bwMode="auto">
          <a:xfrm flipH="1" flipV="1">
            <a:off x="2779939" y="1828346"/>
            <a:ext cx="623888" cy="7112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1" name="Line 15"/>
          <p:cNvSpPr>
            <a:spLocks noChangeShapeType="1"/>
          </p:cNvSpPr>
          <p:nvPr/>
        </p:nvSpPr>
        <p:spPr bwMode="auto">
          <a:xfrm>
            <a:off x="2122715" y="2839584"/>
            <a:ext cx="191611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3" name="Object 24"/>
          <p:cNvGraphicFramePr>
            <a:graphicFrameLocks noChangeAspect="1"/>
          </p:cNvGraphicFramePr>
          <p:nvPr/>
        </p:nvGraphicFramePr>
        <p:xfrm>
          <a:off x="5319714" y="1489076"/>
          <a:ext cx="3405187" cy="1363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206360" imgH="482400" progId="Equation.DSMT4">
                  <p:embed/>
                </p:oleObj>
              </mc:Choice>
              <mc:Fallback>
                <p:oleObj name="Equation" r:id="rId4" imgW="1206360" imgH="482400" progId="Equation.DSMT4">
                  <p:embed/>
                  <p:pic>
                    <p:nvPicPr>
                      <p:cNvPr id="13" name="Object 2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19714" y="1489076"/>
                        <a:ext cx="3405187" cy="1363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2775321" y="2593666"/>
            <a:ext cx="88900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5" name="Line 27"/>
          <p:cNvSpPr>
            <a:spLocks noChangeShapeType="1"/>
          </p:cNvSpPr>
          <p:nvPr/>
        </p:nvSpPr>
        <p:spPr bwMode="auto">
          <a:xfrm flipV="1">
            <a:off x="2860843" y="2572084"/>
            <a:ext cx="518695" cy="6951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" name="Object 29"/>
          <p:cNvGraphicFramePr>
            <a:graphicFrameLocks noChangeAspect="1"/>
          </p:cNvGraphicFramePr>
          <p:nvPr/>
        </p:nvGraphicFramePr>
        <p:xfrm>
          <a:off x="6450013" y="4160838"/>
          <a:ext cx="3046412" cy="10271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1244520" imgH="419040" progId="Equation.DSMT4">
                  <p:embed/>
                </p:oleObj>
              </mc:Choice>
              <mc:Fallback>
                <p:oleObj name="Equation" r:id="rId6" imgW="1244520" imgH="419040" progId="Equation.DSMT4">
                  <p:embed/>
                  <p:pic>
                    <p:nvPicPr>
                      <p:cNvPr id="16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450013" y="4160838"/>
                        <a:ext cx="3046412" cy="10271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val 26"/>
          <p:cNvSpPr>
            <a:spLocks noChangeArrowheads="1"/>
          </p:cNvSpPr>
          <p:nvPr/>
        </p:nvSpPr>
        <p:spPr bwMode="auto">
          <a:xfrm>
            <a:off x="3386364" y="2512559"/>
            <a:ext cx="88900" cy="889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2989944" y="5500915"/>
            <a:ext cx="583845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Comic Sans MS" pitchFamily="66" charset="0"/>
              </a:rPr>
              <a:t>Phonon has large </a:t>
            </a:r>
            <a:r>
              <a:rPr lang="en-US" sz="2000" dirty="0" err="1">
                <a:latin typeface="Comic Sans MS" pitchFamily="66" charset="0"/>
              </a:rPr>
              <a:t>wavevector</a:t>
            </a:r>
            <a:r>
              <a:rPr lang="en-US" sz="2000" dirty="0">
                <a:latin typeface="Comic Sans MS" pitchFamily="66" charset="0"/>
              </a:rPr>
              <a:t> comparable to </a:t>
            </a:r>
            <a:r>
              <a:rPr lang="en-US" sz="2000" dirty="0" err="1">
                <a:latin typeface="Comic Sans MS" pitchFamily="66" charset="0"/>
              </a:rPr>
              <a:t>BZ</a:t>
            </a:r>
            <a:r>
              <a:rPr lang="en-US" sz="2000" dirty="0">
                <a:latin typeface="Comic Sans MS" pitchFamily="66" charset="0"/>
              </a:rPr>
              <a:t>,</a:t>
            </a:r>
          </a:p>
          <a:p>
            <a:r>
              <a:rPr lang="en-US" sz="2000" dirty="0">
                <a:latin typeface="Comic Sans MS" pitchFamily="66" charset="0"/>
              </a:rPr>
              <a:t> but negligible energy compared to </a:t>
            </a:r>
            <a:r>
              <a:rPr lang="en-US" sz="2000" dirty="0" err="1">
                <a:latin typeface="Comic Sans MS" pitchFamily="66" charset="0"/>
              </a:rPr>
              <a:t>bandgap</a:t>
            </a:r>
            <a:endParaRPr lang="en-US" sz="2000" dirty="0">
              <a:latin typeface="Comic Sans MS" pitchFamily="66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4722886" y="2967336"/>
            <a:ext cx="510267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Comic Sans MS" pitchFamily="66" charset="0"/>
              </a:rPr>
              <a:t>v</a:t>
            </a:r>
            <a:r>
              <a:rPr lang="en-US" baseline="-25000" dirty="0" err="1">
                <a:latin typeface="Comic Sans MS" pitchFamily="66" charset="0"/>
              </a:rPr>
              <a:t>sound</a:t>
            </a:r>
            <a:r>
              <a:rPr lang="en-US" dirty="0">
                <a:latin typeface="Comic Sans MS" pitchFamily="66" charset="0"/>
              </a:rPr>
              <a:t> ~ 10</a:t>
            </a:r>
            <a:r>
              <a:rPr lang="en-US" baseline="30000" dirty="0">
                <a:latin typeface="Comic Sans MS" pitchFamily="66" charset="0"/>
              </a:rPr>
              <a:t>3</a:t>
            </a:r>
            <a:r>
              <a:rPr lang="en-US" dirty="0">
                <a:latin typeface="Comic Sans MS" pitchFamily="66" charset="0"/>
              </a:rPr>
              <a:t> m/s &lt;&lt; </a:t>
            </a:r>
            <a:r>
              <a:rPr lang="en-US" dirty="0" err="1">
                <a:latin typeface="Comic Sans MS" pitchFamily="66" charset="0"/>
              </a:rPr>
              <a:t>v</a:t>
            </a:r>
            <a:r>
              <a:rPr lang="en-US" baseline="-25000" dirty="0" err="1">
                <a:latin typeface="Comic Sans MS" pitchFamily="66" charset="0"/>
              </a:rPr>
              <a:t>light</a:t>
            </a:r>
            <a:r>
              <a:rPr lang="en-US" dirty="0">
                <a:latin typeface="Comic Sans MS" pitchFamily="66" charset="0"/>
              </a:rPr>
              <a:t>=c ~ 10</a:t>
            </a:r>
            <a:r>
              <a:rPr lang="en-US" baseline="30000" dirty="0">
                <a:latin typeface="Comic Sans MS" pitchFamily="66" charset="0"/>
              </a:rPr>
              <a:t>6</a:t>
            </a:r>
            <a:r>
              <a:rPr lang="en-US" dirty="0">
                <a:latin typeface="Comic Sans MS" pitchFamily="66" charset="0"/>
              </a:rPr>
              <a:t>m/s </a:t>
            </a:r>
            <a:endParaRPr lang="en-US" dirty="0"/>
          </a:p>
        </p:txBody>
      </p:sp>
      <p:sp>
        <p:nvSpPr>
          <p:cNvPr id="21" name="Rectangle 20"/>
          <p:cNvSpPr/>
          <p:nvPr/>
        </p:nvSpPr>
        <p:spPr>
          <a:xfrm>
            <a:off x="5776938" y="3466601"/>
            <a:ext cx="20088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latin typeface="Symbol" pitchFamily="18" charset="2"/>
              </a:rPr>
              <a:t>l</a:t>
            </a:r>
            <a:r>
              <a:rPr lang="en-US" baseline="30000" dirty="0" err="1">
                <a:latin typeface="Comic Sans MS" pitchFamily="66" charset="0"/>
              </a:rPr>
              <a:t>sound</a:t>
            </a:r>
            <a:r>
              <a:rPr lang="en-US" dirty="0">
                <a:latin typeface="Comic Sans MS" pitchFamily="66" charset="0"/>
              </a:rPr>
              <a:t> &gt;&gt; </a:t>
            </a:r>
            <a:r>
              <a:rPr lang="en-US" dirty="0" err="1">
                <a:latin typeface="Symbol" pitchFamily="18" charset="2"/>
              </a:rPr>
              <a:t>l</a:t>
            </a:r>
            <a:r>
              <a:rPr lang="en-US" baseline="30000" dirty="0" err="1">
                <a:latin typeface="Comic Sans MS" pitchFamily="66" charset="0"/>
              </a:rPr>
              <a:t>light</a:t>
            </a:r>
            <a:r>
              <a:rPr lang="en-US" dirty="0">
                <a:latin typeface="Comic Sans MS" pitchFamily="66" charset="0"/>
              </a:rPr>
              <a:t> </a:t>
            </a:r>
            <a:endParaRPr lang="en-US" dirty="0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3" name="Ink 2"/>
              <p14:cNvContentPartPr/>
              <p14:nvPr/>
            </p14:nvContentPartPr>
            <p14:xfrm>
              <a:off x="2379240" y="1859040"/>
              <a:ext cx="7378560" cy="3262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2370600" y="1849320"/>
                <a:ext cx="7398000" cy="3283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3318771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0" grpId="0"/>
      <p:bldP spid="21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Line 27"/>
          <p:cNvSpPr>
            <a:spLocks noChangeShapeType="1"/>
          </p:cNvSpPr>
          <p:nvPr/>
        </p:nvSpPr>
        <p:spPr bwMode="auto">
          <a:xfrm>
            <a:off x="8276688" y="2327440"/>
            <a:ext cx="617538" cy="6350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Localized Traps and </a:t>
            </a:r>
            <a:r>
              <a:rPr lang="en-US" dirty="0" err="1"/>
              <a:t>Wavevector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25</a:t>
            </a:fld>
            <a:endParaRPr lang="en-US"/>
          </a:p>
          <a:p>
            <a:endParaRPr lang="en-US" dirty="0"/>
          </a:p>
        </p:txBody>
      </p:sp>
      <p:grpSp>
        <p:nvGrpSpPr>
          <p:cNvPr id="5" name="Group 44"/>
          <p:cNvGrpSpPr/>
          <p:nvPr/>
        </p:nvGrpSpPr>
        <p:grpSpPr>
          <a:xfrm>
            <a:off x="7597239" y="1455904"/>
            <a:ext cx="1916113" cy="2185987"/>
            <a:chOff x="6073238" y="1455903"/>
            <a:chExt cx="1916113" cy="2185987"/>
          </a:xfrm>
        </p:grpSpPr>
        <p:sp>
          <p:nvSpPr>
            <p:cNvPr id="6" name="Line 9"/>
            <p:cNvSpPr>
              <a:spLocks noChangeShapeType="1"/>
            </p:cNvSpPr>
            <p:nvPr/>
          </p:nvSpPr>
          <p:spPr bwMode="auto">
            <a:xfrm flipH="1">
              <a:off x="6763801" y="1455903"/>
              <a:ext cx="6350" cy="218598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" name="Arc 10"/>
            <p:cNvSpPr>
              <a:spLocks/>
            </p:cNvSpPr>
            <p:nvPr/>
          </p:nvSpPr>
          <p:spPr bwMode="auto">
            <a:xfrm>
              <a:off x="6782026" y="2835440"/>
              <a:ext cx="623887" cy="711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8" name="Arc 11"/>
            <p:cNvSpPr>
              <a:spLocks/>
            </p:cNvSpPr>
            <p:nvPr/>
          </p:nvSpPr>
          <p:spPr bwMode="auto">
            <a:xfrm flipH="1">
              <a:off x="6138326" y="2837028"/>
              <a:ext cx="623887" cy="711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" name="Arc 12"/>
            <p:cNvSpPr>
              <a:spLocks/>
            </p:cNvSpPr>
            <p:nvPr/>
          </p:nvSpPr>
          <p:spPr bwMode="auto">
            <a:xfrm flipV="1">
              <a:off x="7335301" y="1589253"/>
              <a:ext cx="623887" cy="711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" name="Arc 13"/>
            <p:cNvSpPr>
              <a:spLocks/>
            </p:cNvSpPr>
            <p:nvPr/>
          </p:nvSpPr>
          <p:spPr bwMode="auto">
            <a:xfrm flipH="1" flipV="1">
              <a:off x="6730463" y="1590840"/>
              <a:ext cx="623888" cy="711200"/>
            </a:xfrm>
            <a:custGeom>
              <a:avLst/>
              <a:gdLst>
                <a:gd name="G0" fmla="+- 0 0 0"/>
                <a:gd name="G1" fmla="+- 21600 0 0"/>
                <a:gd name="G2" fmla="+- 21600 0 0"/>
                <a:gd name="T0" fmla="*/ 0 w 21600"/>
                <a:gd name="T1" fmla="*/ 0 h 21600"/>
                <a:gd name="T2" fmla="*/ 21600 w 21600"/>
                <a:gd name="T3" fmla="*/ 21600 h 21600"/>
                <a:gd name="T4" fmla="*/ 0 w 21600"/>
                <a:gd name="T5" fmla="*/ 216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" name="Line 15"/>
            <p:cNvSpPr>
              <a:spLocks noChangeShapeType="1"/>
            </p:cNvSpPr>
            <p:nvPr/>
          </p:nvSpPr>
          <p:spPr bwMode="auto">
            <a:xfrm>
              <a:off x="6073238" y="2602078"/>
              <a:ext cx="1916113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" name="Line 17"/>
          <p:cNvSpPr>
            <a:spLocks noChangeShapeType="1"/>
          </p:cNvSpPr>
          <p:nvPr/>
        </p:nvSpPr>
        <p:spPr bwMode="auto">
          <a:xfrm flipV="1">
            <a:off x="8284626" y="2333791"/>
            <a:ext cx="0" cy="479425"/>
          </a:xfrm>
          <a:prstGeom prst="line">
            <a:avLst/>
          </a:prstGeom>
          <a:noFill/>
          <a:ln w="28575">
            <a:solidFill>
              <a:srgbClr val="0000FF"/>
            </a:solidFill>
            <a:round/>
            <a:headEnd type="arrow" w="med" len="med"/>
            <a:tailEnd type="non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4" name="Oval 25"/>
          <p:cNvSpPr>
            <a:spLocks noChangeArrowheads="1"/>
          </p:cNvSpPr>
          <p:nvPr/>
        </p:nvSpPr>
        <p:spPr bwMode="auto">
          <a:xfrm>
            <a:off x="8229063" y="2792578"/>
            <a:ext cx="88900" cy="88900"/>
          </a:xfrm>
          <a:prstGeom prst="ellipse">
            <a:avLst/>
          </a:pr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6" name="Object 29"/>
          <p:cNvGraphicFramePr>
            <a:graphicFrameLocks noChangeAspect="1"/>
          </p:cNvGraphicFramePr>
          <p:nvPr/>
        </p:nvGraphicFramePr>
        <p:xfrm>
          <a:off x="4275943" y="4075174"/>
          <a:ext cx="3667125" cy="10556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498320" imgH="431640" progId="Equation.DSMT4">
                  <p:embed/>
                </p:oleObj>
              </mc:Choice>
              <mc:Fallback>
                <p:oleObj name="Equation" r:id="rId2" imgW="1498320" imgH="431640" progId="Equation.DSMT4">
                  <p:embed/>
                  <p:pic>
                    <p:nvPicPr>
                      <p:cNvPr id="16" name="Object 2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275943" y="4075174"/>
                        <a:ext cx="3667125" cy="10556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7" name="Oval 26"/>
          <p:cNvSpPr>
            <a:spLocks noChangeArrowheads="1"/>
          </p:cNvSpPr>
          <p:nvPr/>
        </p:nvSpPr>
        <p:spPr bwMode="auto">
          <a:xfrm>
            <a:off x="8860888" y="2275053"/>
            <a:ext cx="88900" cy="88900"/>
          </a:xfrm>
          <a:prstGeom prst="ellipse">
            <a:avLst/>
          </a:prstGeom>
          <a:solidFill>
            <a:srgbClr val="FF3300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18" name="TextBox 17"/>
          <p:cNvSpPr txBox="1"/>
          <p:nvPr/>
        </p:nvSpPr>
        <p:spPr>
          <a:xfrm>
            <a:off x="3607460" y="5310911"/>
            <a:ext cx="488146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Comic Sans MS" pitchFamily="66" charset="0"/>
              </a:rPr>
              <a:t>Trap provides the </a:t>
            </a:r>
            <a:r>
              <a:rPr lang="en-US" dirty="0" err="1">
                <a:latin typeface="Comic Sans MS" pitchFamily="66" charset="0"/>
              </a:rPr>
              <a:t>wavevector</a:t>
            </a:r>
            <a:r>
              <a:rPr lang="en-US" dirty="0">
                <a:latin typeface="Comic Sans MS" pitchFamily="66" charset="0"/>
              </a:rPr>
              <a:t> </a:t>
            </a:r>
          </a:p>
          <a:p>
            <a:r>
              <a:rPr lang="en-US" dirty="0">
                <a:latin typeface="Comic Sans MS" pitchFamily="66" charset="0"/>
              </a:rPr>
              <a:t>necessary for indirect transition</a:t>
            </a:r>
          </a:p>
        </p:txBody>
      </p:sp>
      <p:sp>
        <p:nvSpPr>
          <p:cNvPr id="23" name="Line 20"/>
          <p:cNvSpPr>
            <a:spLocks noChangeShapeType="1"/>
          </p:cNvSpPr>
          <p:nvPr/>
        </p:nvSpPr>
        <p:spPr bwMode="auto">
          <a:xfrm>
            <a:off x="5090380" y="1811665"/>
            <a:ext cx="1436687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4" name="Line 21"/>
          <p:cNvSpPr>
            <a:spLocks noChangeShapeType="1"/>
          </p:cNvSpPr>
          <p:nvPr/>
        </p:nvSpPr>
        <p:spPr bwMode="auto">
          <a:xfrm>
            <a:off x="5069741" y="2924502"/>
            <a:ext cx="1436688" cy="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5" name="Oval 22"/>
          <p:cNvSpPr>
            <a:spLocks noChangeArrowheads="1"/>
          </p:cNvSpPr>
          <p:nvPr/>
        </p:nvSpPr>
        <p:spPr bwMode="auto">
          <a:xfrm>
            <a:off x="5222141" y="1521152"/>
            <a:ext cx="158750" cy="14605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6" name="Line 23"/>
          <p:cNvSpPr>
            <a:spLocks noChangeShapeType="1"/>
          </p:cNvSpPr>
          <p:nvPr/>
        </p:nvSpPr>
        <p:spPr bwMode="auto">
          <a:xfrm flipH="1">
            <a:off x="5641241" y="1651328"/>
            <a:ext cx="1588" cy="593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7" name="Line 24"/>
          <p:cNvSpPr>
            <a:spLocks noChangeShapeType="1"/>
          </p:cNvSpPr>
          <p:nvPr/>
        </p:nvSpPr>
        <p:spPr bwMode="auto">
          <a:xfrm>
            <a:off x="5380892" y="1597352"/>
            <a:ext cx="246063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8" name="Line 25"/>
          <p:cNvSpPr>
            <a:spLocks noChangeShapeType="1"/>
          </p:cNvSpPr>
          <p:nvPr/>
        </p:nvSpPr>
        <p:spPr bwMode="auto">
          <a:xfrm flipH="1">
            <a:off x="5704741" y="3102302"/>
            <a:ext cx="217488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29" name="Line 26"/>
          <p:cNvSpPr>
            <a:spLocks noChangeShapeType="1"/>
          </p:cNvSpPr>
          <p:nvPr/>
        </p:nvSpPr>
        <p:spPr bwMode="auto">
          <a:xfrm>
            <a:off x="5653942" y="2459366"/>
            <a:ext cx="4763" cy="59372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0" name="Line 27"/>
          <p:cNvSpPr>
            <a:spLocks noChangeShapeType="1"/>
          </p:cNvSpPr>
          <p:nvPr/>
        </p:nvSpPr>
        <p:spPr bwMode="auto">
          <a:xfrm>
            <a:off x="5153880" y="2351415"/>
            <a:ext cx="1030287" cy="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31" name="Oval 28"/>
          <p:cNvSpPr>
            <a:spLocks noChangeArrowheads="1"/>
          </p:cNvSpPr>
          <p:nvPr/>
        </p:nvSpPr>
        <p:spPr bwMode="auto">
          <a:xfrm>
            <a:off x="5931754" y="3026102"/>
            <a:ext cx="158750" cy="14605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cxnSp>
        <p:nvCxnSpPr>
          <p:cNvPr id="34" name="Straight Connector 33"/>
          <p:cNvCxnSpPr/>
          <p:nvPr/>
        </p:nvCxnSpPr>
        <p:spPr>
          <a:xfrm flipV="1">
            <a:off x="8221681" y="2327440"/>
            <a:ext cx="114382" cy="1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Oval 34"/>
          <p:cNvSpPr/>
          <p:nvPr/>
        </p:nvSpPr>
        <p:spPr>
          <a:xfrm>
            <a:off x="1904011" y="2214758"/>
            <a:ext cx="308758" cy="285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/>
          <p:cNvSpPr/>
          <p:nvPr/>
        </p:nvSpPr>
        <p:spPr>
          <a:xfrm>
            <a:off x="2317661" y="2214758"/>
            <a:ext cx="308758" cy="285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/>
          <p:cNvSpPr/>
          <p:nvPr/>
        </p:nvSpPr>
        <p:spPr>
          <a:xfrm>
            <a:off x="2731311" y="2214758"/>
            <a:ext cx="308758" cy="285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/>
          <p:cNvSpPr/>
          <p:nvPr/>
        </p:nvSpPr>
        <p:spPr>
          <a:xfrm>
            <a:off x="3156836" y="2214758"/>
            <a:ext cx="308758" cy="285008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/>
          <p:cNvSpPr/>
          <p:nvPr/>
        </p:nvSpPr>
        <p:spPr>
          <a:xfrm>
            <a:off x="3594236" y="2214758"/>
            <a:ext cx="308758" cy="285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/>
          <p:cNvSpPr/>
          <p:nvPr/>
        </p:nvSpPr>
        <p:spPr>
          <a:xfrm>
            <a:off x="4019761" y="2214758"/>
            <a:ext cx="308758" cy="28500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3" name="Straight Arrow Connector 42"/>
          <p:cNvCxnSpPr/>
          <p:nvPr/>
        </p:nvCxnSpPr>
        <p:spPr>
          <a:xfrm>
            <a:off x="3115295" y="2719449"/>
            <a:ext cx="368135" cy="1588"/>
          </a:xfrm>
          <a:prstGeom prst="straightConnector1">
            <a:avLst/>
          </a:prstGeom>
          <a:ln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/>
          <p:cNvSpPr txBox="1"/>
          <p:nvPr/>
        </p:nvSpPr>
        <p:spPr>
          <a:xfrm>
            <a:off x="3139046" y="2612579"/>
            <a:ext cx="35618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a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3" name="Ink 2"/>
              <p14:cNvContentPartPr/>
              <p14:nvPr/>
            </p14:nvContentPartPr>
            <p14:xfrm>
              <a:off x="8222400" y="2273040"/>
              <a:ext cx="698760" cy="63684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213040" y="2265480"/>
                <a:ext cx="716400" cy="6559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54793941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2" grpId="0" animBg="1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4294967295"/>
          </p:nvPr>
        </p:nvSpPr>
        <p:spPr>
          <a:xfrm>
            <a:off x="0" y="0"/>
            <a:ext cx="0" cy="0"/>
          </a:xfrm>
        </p:spPr>
        <p:txBody>
          <a:bodyPr/>
          <a:lstStyle/>
          <a:p>
            <a:endParaRPr lang="en-US"/>
          </a:p>
          <a:p>
            <a:fld id="{F438B131-75FD-4111-BAD3-FA35A1FF9998}" type="slidenum">
              <a:rPr lang="en-US" smtClean="0"/>
              <a:pPr/>
              <a:t>26</a:t>
            </a:fld>
            <a:endParaRPr lang="en-US"/>
          </a:p>
          <a:p>
            <a:endParaRPr lang="en-US" dirty="0"/>
          </a:p>
        </p:txBody>
      </p:sp>
      <p:sp>
        <p:nvSpPr>
          <p:cNvPr id="5" name="Text Box 3"/>
          <p:cNvSpPr txBox="1">
            <a:spLocks noChangeArrowheads="1"/>
          </p:cNvSpPr>
          <p:nvPr/>
        </p:nvSpPr>
        <p:spPr bwMode="auto">
          <a:xfrm>
            <a:off x="76200" y="690760"/>
            <a:ext cx="11417649" cy="334784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square" anchor="ctr">
            <a:spAutoFit/>
          </a:bodyPr>
          <a:lstStyle/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dirty="0">
                <a:latin typeface="+mn-lt"/>
              </a:rPr>
              <a:t>Concepts of equilibrium, steady state, and transient dynamics should be clearly understood.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dirty="0">
                <a:latin typeface="+mn-lt"/>
              </a:rPr>
              <a:t>There are wide variety of generation-recombination events that allow restoration of equilibrium once the stimulus is removed.</a:t>
            </a:r>
          </a:p>
          <a:p>
            <a:pPr marL="457200" indent="-457200">
              <a:lnSpc>
                <a:spcPct val="150000"/>
              </a:lnSpc>
              <a:buFontTx/>
              <a:buAutoNum type="arabicParenR"/>
            </a:pPr>
            <a:r>
              <a:rPr lang="en-US" dirty="0">
                <a:latin typeface="+mn-lt"/>
              </a:rPr>
              <a:t>Direct recombination is photon-assisted, indirect recombination phonon assisted. 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3CF751D0-1386-EE4C-BD5C-071789082BCB}"/>
              </a:ext>
            </a:extLst>
          </p:cNvPr>
          <p:cNvGrpSpPr/>
          <p:nvPr/>
        </p:nvGrpSpPr>
        <p:grpSpPr>
          <a:xfrm>
            <a:off x="7409388" y="3913369"/>
            <a:ext cx="1886288" cy="2253065"/>
            <a:chOff x="1600200" y="1288469"/>
            <a:chExt cx="2743201" cy="3276599"/>
          </a:xfrm>
        </p:grpSpPr>
        <p:sp>
          <p:nvSpPr>
            <p:cNvPr id="9" name="Oval 44">
              <a:extLst>
                <a:ext uri="{FF2B5EF4-FFF2-40B4-BE49-F238E27FC236}">
                  <a16:creationId xmlns:a16="http://schemas.microsoft.com/office/drawing/2014/main" id="{EA5BFF51-FABD-6C40-9EA2-F49E8489183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1288469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10" name="Oval 45">
              <a:extLst>
                <a:ext uri="{FF2B5EF4-FFF2-40B4-BE49-F238E27FC236}">
                  <a16:creationId xmlns:a16="http://schemas.microsoft.com/office/drawing/2014/main" id="{476AFED9-A743-214E-B9E3-325E59F6CA2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812469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11" name="Oval 46">
              <a:extLst>
                <a:ext uri="{FF2B5EF4-FFF2-40B4-BE49-F238E27FC236}">
                  <a16:creationId xmlns:a16="http://schemas.microsoft.com/office/drawing/2014/main" id="{D35E40C1-86B1-6B49-B81F-43D1767834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850" y="3726868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12" name="Oval 47">
              <a:extLst>
                <a:ext uri="{FF2B5EF4-FFF2-40B4-BE49-F238E27FC236}">
                  <a16:creationId xmlns:a16="http://schemas.microsoft.com/office/drawing/2014/main" id="{7C3B9B94-4D60-1641-963A-A2685863C6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426" y="1440868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13" name="Line 48">
              <a:extLst>
                <a:ext uri="{FF2B5EF4-FFF2-40B4-BE49-F238E27FC236}">
                  <a16:creationId xmlns:a16="http://schemas.microsoft.com/office/drawing/2014/main" id="{443BA6F7-7AA7-F945-9195-382B95EC37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4600" y="2050468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4" name="Text Box 49">
              <a:extLst>
                <a:ext uri="{FF2B5EF4-FFF2-40B4-BE49-F238E27FC236}">
                  <a16:creationId xmlns:a16="http://schemas.microsoft.com/office/drawing/2014/main" id="{9DA4332C-08CA-3449-A38C-9D5EF106080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9387" y="2355269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15" name="Line 50">
              <a:extLst>
                <a:ext uri="{FF2B5EF4-FFF2-40B4-BE49-F238E27FC236}">
                  <a16:creationId xmlns:a16="http://schemas.microsoft.com/office/drawing/2014/main" id="{6CB56DD4-5838-5B40-B536-5EC34C881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0800" y="2279068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6" name="Text Box 51">
              <a:extLst>
                <a:ext uri="{FF2B5EF4-FFF2-40B4-BE49-F238E27FC236}">
                  <a16:creationId xmlns:a16="http://schemas.microsoft.com/office/drawing/2014/main" id="{C0E051C4-520B-4243-BE40-F8281CCD14A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188" y="2431469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3</a:t>
              </a:r>
            </a:p>
          </p:txBody>
        </p:sp>
        <p:sp>
          <p:nvSpPr>
            <p:cNvPr id="17" name="Line 52">
              <a:extLst>
                <a:ext uri="{FF2B5EF4-FFF2-40B4-BE49-F238E27FC236}">
                  <a16:creationId xmlns:a16="http://schemas.microsoft.com/office/drawing/2014/main" id="{B4F266F5-FCC5-BB47-A811-1F9C3FC9CE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1517068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8" name="Text Box 53">
              <a:extLst>
                <a:ext uri="{FF2B5EF4-FFF2-40B4-BE49-F238E27FC236}">
                  <a16:creationId xmlns:a16="http://schemas.microsoft.com/office/drawing/2014/main" id="{D9C19703-0C96-D645-842C-8F9E9D270E5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788" y="1307229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2</a:t>
              </a:r>
            </a:p>
          </p:txBody>
        </p:sp>
        <p:sp>
          <p:nvSpPr>
            <p:cNvPr id="19" name="Line 54">
              <a:extLst>
                <a:ext uri="{FF2B5EF4-FFF2-40B4-BE49-F238E27FC236}">
                  <a16:creationId xmlns:a16="http://schemas.microsoft.com/office/drawing/2014/main" id="{6375AEBF-05CE-1B47-BD62-A14D717FDE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600" y="1821868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20" name="Text Box 55">
              <a:extLst>
                <a:ext uri="{FF2B5EF4-FFF2-40B4-BE49-F238E27FC236}">
                  <a16:creationId xmlns:a16="http://schemas.microsoft.com/office/drawing/2014/main" id="{FE589C94-5542-3E47-8D76-228FA00B835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9400" y="1669468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21" name="Line 56">
              <a:extLst>
                <a:ext uri="{FF2B5EF4-FFF2-40B4-BE49-F238E27FC236}">
                  <a16:creationId xmlns:a16="http://schemas.microsoft.com/office/drawing/2014/main" id="{91C19B62-A88F-EE45-B97D-2F92489678B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6623" y="2431468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22" name="Text Box 57">
              <a:extLst>
                <a:ext uri="{FF2B5EF4-FFF2-40B4-BE49-F238E27FC236}">
                  <a16:creationId xmlns:a16="http://schemas.microsoft.com/office/drawing/2014/main" id="{9A060DD5-8199-4542-A769-296BAA2732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4289" y="2973335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23" name="Line 58">
              <a:extLst>
                <a:ext uri="{FF2B5EF4-FFF2-40B4-BE49-F238E27FC236}">
                  <a16:creationId xmlns:a16="http://schemas.microsoft.com/office/drawing/2014/main" id="{CE317B1C-DF90-E144-9304-A069C37EF15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5200" y="2431468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24" name="Text Box 59">
              <a:extLst>
                <a:ext uri="{FF2B5EF4-FFF2-40B4-BE49-F238E27FC236}">
                  <a16:creationId xmlns:a16="http://schemas.microsoft.com/office/drawing/2014/main" id="{FA8044D5-3E4B-014A-8338-1BAF6CB1D98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1388" y="2736270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</p:grpSp>
      <p:pic>
        <p:nvPicPr>
          <p:cNvPr id="25" name="Picture 24">
            <a:extLst>
              <a:ext uri="{FF2B5EF4-FFF2-40B4-BE49-F238E27FC236}">
                <a16:creationId xmlns:a16="http://schemas.microsoft.com/office/drawing/2014/main" id="{B975BA11-491C-1A4C-B11A-2EBE134907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619" y="4988470"/>
            <a:ext cx="2683608" cy="1191040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0C544A8A-4E70-B840-A83B-5A3AC5FC45C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87381" y="4516690"/>
            <a:ext cx="1306245" cy="2091819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8BA1F417-FE07-1847-BC2F-D8E619A74C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8829" y="4482671"/>
            <a:ext cx="2454912" cy="1111393"/>
          </a:xfrm>
          <a:prstGeom prst="rect">
            <a:avLst/>
          </a:prstGeom>
        </p:spPr>
      </p:pic>
      <p:grpSp>
        <p:nvGrpSpPr>
          <p:cNvPr id="28" name="Group 27">
            <a:extLst>
              <a:ext uri="{FF2B5EF4-FFF2-40B4-BE49-F238E27FC236}">
                <a16:creationId xmlns:a16="http://schemas.microsoft.com/office/drawing/2014/main" id="{D3020F90-DA4C-604F-91B6-737D8E30B56C}"/>
              </a:ext>
            </a:extLst>
          </p:cNvPr>
          <p:cNvGrpSpPr/>
          <p:nvPr/>
        </p:nvGrpSpPr>
        <p:grpSpPr>
          <a:xfrm>
            <a:off x="9991314" y="4049763"/>
            <a:ext cx="2021230" cy="3590435"/>
            <a:chOff x="6038850" y="1149922"/>
            <a:chExt cx="2952750" cy="5245151"/>
          </a:xfrm>
        </p:grpSpPr>
        <p:sp>
          <p:nvSpPr>
            <p:cNvPr id="29" name="Oval 3">
              <a:extLst>
                <a:ext uri="{FF2B5EF4-FFF2-40B4-BE49-F238E27FC236}">
                  <a16:creationId xmlns:a16="http://schemas.microsoft.com/office/drawing/2014/main" id="{34CE7B72-313E-754A-9788-106CD4A24A8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1149922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30" name="Oval 4">
              <a:extLst>
                <a:ext uri="{FF2B5EF4-FFF2-40B4-BE49-F238E27FC236}">
                  <a16:creationId xmlns:a16="http://schemas.microsoft.com/office/drawing/2014/main" id="{0E035DAB-D2AF-DF40-89B6-A4D7AB231EA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673922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31" name="Oval 5">
              <a:extLst>
                <a:ext uri="{FF2B5EF4-FFF2-40B4-BE49-F238E27FC236}">
                  <a16:creationId xmlns:a16="http://schemas.microsoft.com/office/drawing/2014/main" id="{594CBC3E-4CB2-0649-9C34-D1958F923A0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050" y="3588322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32" name="Oval 6">
              <a:extLst>
                <a:ext uri="{FF2B5EF4-FFF2-40B4-BE49-F238E27FC236}">
                  <a16:creationId xmlns:a16="http://schemas.microsoft.com/office/drawing/2014/main" id="{80831867-10F2-4345-800F-EF1373AF4CA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8625" y="1302322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33" name="Line 7">
              <a:extLst>
                <a:ext uri="{FF2B5EF4-FFF2-40B4-BE49-F238E27FC236}">
                  <a16:creationId xmlns:a16="http://schemas.microsoft.com/office/drawing/2014/main" id="{CE77A19D-E10F-5041-A02B-61D76577706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2800" y="19119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34" name="Text Box 8">
              <a:extLst>
                <a:ext uri="{FF2B5EF4-FFF2-40B4-BE49-F238E27FC236}">
                  <a16:creationId xmlns:a16="http://schemas.microsoft.com/office/drawing/2014/main" id="{4F25FE67-3EC1-2E4A-B740-6CDF3C6B2D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7588" y="22167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35" name="Line 9">
              <a:extLst>
                <a:ext uri="{FF2B5EF4-FFF2-40B4-BE49-F238E27FC236}">
                  <a16:creationId xmlns:a16="http://schemas.microsoft.com/office/drawing/2014/main" id="{B0243111-D8C9-984C-9BB7-855EA9D7020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21405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36" name="Text Box 10">
              <a:extLst>
                <a:ext uri="{FF2B5EF4-FFF2-40B4-BE49-F238E27FC236}">
                  <a16:creationId xmlns:a16="http://schemas.microsoft.com/office/drawing/2014/main" id="{4508E7EC-43DD-9446-A57F-DE5B2FD20BD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22929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6</a:t>
              </a:r>
            </a:p>
          </p:txBody>
        </p:sp>
        <p:sp>
          <p:nvSpPr>
            <p:cNvPr id="37" name="Line 11">
              <a:extLst>
                <a:ext uri="{FF2B5EF4-FFF2-40B4-BE49-F238E27FC236}">
                  <a16:creationId xmlns:a16="http://schemas.microsoft.com/office/drawing/2014/main" id="{0AB764AD-16CF-9743-893F-CD12978F39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6600" y="1378522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38" name="Text Box 12">
              <a:extLst>
                <a:ext uri="{FF2B5EF4-FFF2-40B4-BE49-F238E27FC236}">
                  <a16:creationId xmlns:a16="http://schemas.microsoft.com/office/drawing/2014/main" id="{1F08CE01-84B3-C847-B465-5730B5815FB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9987" y="116868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39" name="Line 13">
              <a:extLst>
                <a:ext uri="{FF2B5EF4-FFF2-40B4-BE49-F238E27FC236}">
                  <a16:creationId xmlns:a16="http://schemas.microsoft.com/office/drawing/2014/main" id="{F30A9D64-3034-5C48-AAA0-E6A7918A0DB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683322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0" name="Text Box 14">
              <a:extLst>
                <a:ext uri="{FF2B5EF4-FFF2-40B4-BE49-F238E27FC236}">
                  <a16:creationId xmlns:a16="http://schemas.microsoft.com/office/drawing/2014/main" id="{BA0AD7F3-543C-7D49-800F-C95DED9EA74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1" y="15309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41" name="Line 15">
              <a:extLst>
                <a:ext uri="{FF2B5EF4-FFF2-40B4-BE49-F238E27FC236}">
                  <a16:creationId xmlns:a16="http://schemas.microsoft.com/office/drawing/2014/main" id="{51DEE245-8B0D-5A4C-9264-0F41F3DA9ED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058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2" name="Text Box 16">
              <a:extLst>
                <a:ext uri="{FF2B5EF4-FFF2-40B4-BE49-F238E27FC236}">
                  <a16:creationId xmlns:a16="http://schemas.microsoft.com/office/drawing/2014/main" id="{42DC05D2-4DEF-6048-B071-C37BC81E34D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29600" y="29025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43" name="Line 17">
              <a:extLst>
                <a:ext uri="{FF2B5EF4-FFF2-40B4-BE49-F238E27FC236}">
                  <a16:creationId xmlns:a16="http://schemas.microsoft.com/office/drawing/2014/main" id="{B9C83283-044A-AA47-AAA5-502313B6593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34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4" name="Text Box 18">
              <a:extLst>
                <a:ext uri="{FF2B5EF4-FFF2-40B4-BE49-F238E27FC236}">
                  <a16:creationId xmlns:a16="http://schemas.microsoft.com/office/drawing/2014/main" id="{F50F2D4D-7781-B144-A6EE-F2E5E2E2BE9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9589" y="25977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45" name="Freeform 19">
              <a:extLst>
                <a:ext uri="{FF2B5EF4-FFF2-40B4-BE49-F238E27FC236}">
                  <a16:creationId xmlns:a16="http://schemas.microsoft.com/office/drawing/2014/main" id="{32226443-2231-ED4E-B55C-30A5BBCD55E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3588322"/>
              <a:ext cx="1066800" cy="72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240" y="432"/>
                </a:cxn>
                <a:cxn ang="0">
                  <a:pos x="672" y="384"/>
                </a:cxn>
              </a:cxnLst>
              <a:rect l="0" t="0" r="r" b="b"/>
              <a:pathLst>
                <a:path w="672" h="456">
                  <a:moveTo>
                    <a:pt x="0" y="0"/>
                  </a:moveTo>
                  <a:cubicBezTo>
                    <a:pt x="4" y="84"/>
                    <a:pt x="8" y="168"/>
                    <a:pt x="48" y="240"/>
                  </a:cubicBezTo>
                  <a:cubicBezTo>
                    <a:pt x="88" y="312"/>
                    <a:pt x="136" y="408"/>
                    <a:pt x="240" y="432"/>
                  </a:cubicBezTo>
                  <a:cubicBezTo>
                    <a:pt x="344" y="456"/>
                    <a:pt x="508" y="420"/>
                    <a:pt x="672" y="38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6" name="Text Box 20">
              <a:extLst>
                <a:ext uri="{FF2B5EF4-FFF2-40B4-BE49-F238E27FC236}">
                  <a16:creationId xmlns:a16="http://schemas.microsoft.com/office/drawing/2014/main" id="{AE14D279-6DCF-D540-84BC-B4470FAD4D7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788" y="39534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47" name="Freeform 21">
              <a:extLst>
                <a:ext uri="{FF2B5EF4-FFF2-40B4-BE49-F238E27FC236}">
                  <a16:creationId xmlns:a16="http://schemas.microsoft.com/office/drawing/2014/main" id="{059DF805-A087-CF40-9B01-55FCA184DD1E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0" y="1835722"/>
              <a:ext cx="317500" cy="106680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8" y="288"/>
                </a:cxn>
                <a:cxn ang="0">
                  <a:pos x="200" y="576"/>
                </a:cxn>
              </a:cxnLst>
              <a:rect l="0" t="0" r="r" b="b"/>
              <a:pathLst>
                <a:path w="200" h="576">
                  <a:moveTo>
                    <a:pt x="152" y="0"/>
                  </a:moveTo>
                  <a:cubicBezTo>
                    <a:pt x="76" y="96"/>
                    <a:pt x="0" y="192"/>
                    <a:pt x="8" y="288"/>
                  </a:cubicBezTo>
                  <a:cubicBezTo>
                    <a:pt x="16" y="384"/>
                    <a:pt x="108" y="480"/>
                    <a:pt x="200" y="576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8" name="Text Box 22">
              <a:extLst>
                <a:ext uri="{FF2B5EF4-FFF2-40B4-BE49-F238E27FC236}">
                  <a16:creationId xmlns:a16="http://schemas.microsoft.com/office/drawing/2014/main" id="{3FA6640F-95D8-8B46-AF0E-36A751EC8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8850" y="22008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49" name="Text Box 62">
              <a:extLst>
                <a:ext uri="{FF2B5EF4-FFF2-40B4-BE49-F238E27FC236}">
                  <a16:creationId xmlns:a16="http://schemas.microsoft.com/office/drawing/2014/main" id="{E6B6C9C0-B0B2-F94B-B69F-DD6C7EDBDA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148" y="5136135"/>
              <a:ext cx="1976928" cy="12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12 in 12 out </a:t>
              </a: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Population stabilized</a:t>
              </a:r>
            </a:p>
            <a:p>
              <a:pPr algn="ctr" eaLnBrk="1" hangingPunct="1"/>
              <a:endParaRPr lang="en-US" sz="1000" dirty="0">
                <a:solidFill>
                  <a:schemeClr val="bg1"/>
                </a:solidFill>
                <a:latin typeface="+mn-lt"/>
              </a:endParaRP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Steady State  </a:t>
              </a:r>
              <a:br>
                <a:rPr lang="en-US" sz="10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But NOT Equilibrium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88849297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621124"/>
            <a:ext cx="4404921" cy="523220"/>
          </a:xfrm>
          <a:prstGeom prst="rect">
            <a:avLst/>
          </a:prstGeom>
          <a:noFill/>
          <a:ln w="57150">
            <a:solidFill>
              <a:srgbClr val="00B05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Transport with scattering, non-</a:t>
            </a:r>
            <a:r>
              <a:rPr lang="en-US" altLang="en-US" sz="1400" b="1" dirty="0" err="1"/>
              <a:t>equil</a:t>
            </a:r>
            <a:r>
              <a:rPr lang="en-US" altLang="en-US" sz="1400" b="1" dirty="0"/>
              <a:t>,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Drift-diffusion eq. with recombination-generation</a:t>
            </a:r>
          </a:p>
        </p:txBody>
      </p:sp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9275" y="3230232"/>
            <a:ext cx="2968878" cy="5232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Understanding device transport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15</a:t>
            </a:r>
            <a:br>
              <a:rPr lang="en-US" dirty="0"/>
            </a:br>
            <a:r>
              <a:rPr lang="en-US" dirty="0"/>
              <a:t>Introduction to Non-Equilibrium</a:t>
            </a:r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8915399" y="3151909"/>
            <a:ext cx="3097145" cy="693810"/>
          </a:xfrm>
          <a:prstGeom prst="rect">
            <a:avLst/>
          </a:prstGeom>
          <a:solidFill>
            <a:srgbClr val="BFBFBF">
              <a:alpha val="73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990600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400" b="1">
                <a:solidFill>
                  <a:srgbClr val="FF0000"/>
                </a:solidFill>
              </a:rPr>
              <a:t>“</a:t>
            </a:r>
            <a:r>
              <a:rPr lang="en-US" altLang="ja-JP" sz="1400" b="1" dirty="0">
                <a:solidFill>
                  <a:srgbClr val="FF0000"/>
                </a:solidFill>
              </a:rPr>
              <a:t>known</a:t>
            </a:r>
            <a:r>
              <a:rPr lang="ja-JP" altLang="en-US" sz="1400" b="1">
                <a:solidFill>
                  <a:srgbClr val="FF0000"/>
                </a:solidFill>
              </a:rPr>
              <a:t>”</a:t>
            </a:r>
            <a:r>
              <a:rPr lang="en-US" altLang="ja-JP" sz="14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0115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</a:rPr>
              <a:t>Occupation factors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14781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4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9017295" y="1204353"/>
            <a:ext cx="2078096" cy="309467"/>
          </a:xfrm>
          <a:custGeom>
            <a:avLst/>
            <a:gdLst>
              <a:gd name="csX0" fmla="*/ 0 w 2078096"/>
              <a:gd name="csY0" fmla="*/ 51579 h 309467"/>
              <a:gd name="csX1" fmla="*/ 51579 w 2078096"/>
              <a:gd name="csY1" fmla="*/ 0 h 309467"/>
              <a:gd name="csX2" fmla="*/ 584812 w 2078096"/>
              <a:gd name="csY2" fmla="*/ 0 h 309467"/>
              <a:gd name="csX3" fmla="*/ 1058797 w 2078096"/>
              <a:gd name="csY3" fmla="*/ 0 h 309467"/>
              <a:gd name="csX4" fmla="*/ 1513033 w 2078096"/>
              <a:gd name="csY4" fmla="*/ 0 h 309467"/>
              <a:gd name="csX5" fmla="*/ 2026517 w 2078096"/>
              <a:gd name="csY5" fmla="*/ 0 h 309467"/>
              <a:gd name="csX6" fmla="*/ 2078096 w 2078096"/>
              <a:gd name="csY6" fmla="*/ 51579 h 309467"/>
              <a:gd name="csX7" fmla="*/ 2078096 w 2078096"/>
              <a:gd name="csY7" fmla="*/ 257888 h 309467"/>
              <a:gd name="csX8" fmla="*/ 2026517 w 2078096"/>
              <a:gd name="csY8" fmla="*/ 309467 h 309467"/>
              <a:gd name="csX9" fmla="*/ 1572281 w 2078096"/>
              <a:gd name="csY9" fmla="*/ 309467 h 309467"/>
              <a:gd name="csX10" fmla="*/ 1078547 w 2078096"/>
              <a:gd name="csY10" fmla="*/ 309467 h 309467"/>
              <a:gd name="csX11" fmla="*/ 604562 w 2078096"/>
              <a:gd name="csY11" fmla="*/ 309467 h 309467"/>
              <a:gd name="csX12" fmla="*/ 51579 w 2078096"/>
              <a:gd name="csY12" fmla="*/ 309467 h 309467"/>
              <a:gd name="csX13" fmla="*/ 0 w 2078096"/>
              <a:gd name="csY13" fmla="*/ 257888 h 309467"/>
              <a:gd name="csX14" fmla="*/ 0 w 2078096"/>
              <a:gd name="csY14" fmla="*/ 51579 h 309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8096" h="309467" extrusionOk="0">
                <a:moveTo>
                  <a:pt x="0" y="51579"/>
                </a:moveTo>
                <a:cubicBezTo>
                  <a:pt x="-6448" y="19116"/>
                  <a:pt x="16397" y="2513"/>
                  <a:pt x="51579" y="0"/>
                </a:cubicBezTo>
                <a:cubicBezTo>
                  <a:pt x="170840" y="-6180"/>
                  <a:pt x="351875" y="39008"/>
                  <a:pt x="584812" y="0"/>
                </a:cubicBezTo>
                <a:cubicBezTo>
                  <a:pt x="817749" y="-39008"/>
                  <a:pt x="840788" y="41439"/>
                  <a:pt x="1058797" y="0"/>
                </a:cubicBezTo>
                <a:cubicBezTo>
                  <a:pt x="1276806" y="-41439"/>
                  <a:pt x="1346528" y="5057"/>
                  <a:pt x="1513033" y="0"/>
                </a:cubicBezTo>
                <a:cubicBezTo>
                  <a:pt x="1679538" y="-5057"/>
                  <a:pt x="1775943" y="3497"/>
                  <a:pt x="2026517" y="0"/>
                </a:cubicBezTo>
                <a:cubicBezTo>
                  <a:pt x="2055983" y="-2016"/>
                  <a:pt x="2071699" y="22113"/>
                  <a:pt x="2078096" y="51579"/>
                </a:cubicBezTo>
                <a:cubicBezTo>
                  <a:pt x="2091102" y="100581"/>
                  <a:pt x="2072347" y="172957"/>
                  <a:pt x="2078096" y="257888"/>
                </a:cubicBezTo>
                <a:cubicBezTo>
                  <a:pt x="2077148" y="287943"/>
                  <a:pt x="2049800" y="303432"/>
                  <a:pt x="2026517" y="309467"/>
                </a:cubicBezTo>
                <a:cubicBezTo>
                  <a:pt x="1872010" y="319194"/>
                  <a:pt x="1768283" y="284797"/>
                  <a:pt x="1572281" y="309467"/>
                </a:cubicBezTo>
                <a:cubicBezTo>
                  <a:pt x="1376279" y="334137"/>
                  <a:pt x="1245626" y="282417"/>
                  <a:pt x="1078547" y="309467"/>
                </a:cubicBezTo>
                <a:cubicBezTo>
                  <a:pt x="911468" y="336517"/>
                  <a:pt x="821302" y="276383"/>
                  <a:pt x="604562" y="309467"/>
                </a:cubicBezTo>
                <a:cubicBezTo>
                  <a:pt x="387822" y="342551"/>
                  <a:pt x="308543" y="260207"/>
                  <a:pt x="51579" y="309467"/>
                </a:cubicBezTo>
                <a:cubicBezTo>
                  <a:pt x="25072" y="307011"/>
                  <a:pt x="-3247" y="285119"/>
                  <a:pt x="0" y="257888"/>
                </a:cubicBezTo>
                <a:cubicBezTo>
                  <a:pt x="-21685" y="164463"/>
                  <a:pt x="23407" y="111455"/>
                  <a:pt x="0" y="5157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8793346" y="1701705"/>
            <a:ext cx="2759246" cy="299639"/>
          </a:xfrm>
          <a:custGeom>
            <a:avLst/>
            <a:gdLst>
              <a:gd name="csX0" fmla="*/ 0 w 2759246"/>
              <a:gd name="csY0" fmla="*/ 49941 h 299639"/>
              <a:gd name="csX1" fmla="*/ 49941 w 2759246"/>
              <a:gd name="csY1" fmla="*/ 0 h 299639"/>
              <a:gd name="csX2" fmla="*/ 635001 w 2759246"/>
              <a:gd name="csY2" fmla="*/ 0 h 299639"/>
              <a:gd name="csX3" fmla="*/ 1140280 w 2759246"/>
              <a:gd name="csY3" fmla="*/ 0 h 299639"/>
              <a:gd name="csX4" fmla="*/ 1618966 w 2759246"/>
              <a:gd name="csY4" fmla="*/ 0 h 299639"/>
              <a:gd name="csX5" fmla="*/ 2177432 w 2759246"/>
              <a:gd name="csY5" fmla="*/ 0 h 299639"/>
              <a:gd name="csX6" fmla="*/ 2709305 w 2759246"/>
              <a:gd name="csY6" fmla="*/ 0 h 299639"/>
              <a:gd name="csX7" fmla="*/ 2759246 w 2759246"/>
              <a:gd name="csY7" fmla="*/ 49941 h 299639"/>
              <a:gd name="csX8" fmla="*/ 2759246 w 2759246"/>
              <a:gd name="csY8" fmla="*/ 249698 h 299639"/>
              <a:gd name="csX9" fmla="*/ 2709305 w 2759246"/>
              <a:gd name="csY9" fmla="*/ 299639 h 299639"/>
              <a:gd name="csX10" fmla="*/ 2177432 w 2759246"/>
              <a:gd name="csY10" fmla="*/ 299639 h 299639"/>
              <a:gd name="csX11" fmla="*/ 1672153 w 2759246"/>
              <a:gd name="csY11" fmla="*/ 299639 h 299639"/>
              <a:gd name="csX12" fmla="*/ 1087093 w 2759246"/>
              <a:gd name="csY12" fmla="*/ 299639 h 299639"/>
              <a:gd name="csX13" fmla="*/ 502033 w 2759246"/>
              <a:gd name="csY13" fmla="*/ 299639 h 299639"/>
              <a:gd name="csX14" fmla="*/ 49941 w 2759246"/>
              <a:gd name="csY14" fmla="*/ 299639 h 299639"/>
              <a:gd name="csX15" fmla="*/ 0 w 2759246"/>
              <a:gd name="csY15" fmla="*/ 249698 h 299639"/>
              <a:gd name="csX16" fmla="*/ 0 w 2759246"/>
              <a:gd name="csY16" fmla="*/ 49941 h 29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59246" h="299639" extrusionOk="0">
                <a:moveTo>
                  <a:pt x="0" y="49941"/>
                </a:moveTo>
                <a:cubicBezTo>
                  <a:pt x="-2836" y="20610"/>
                  <a:pt x="21334" y="385"/>
                  <a:pt x="49941" y="0"/>
                </a:cubicBezTo>
                <a:cubicBezTo>
                  <a:pt x="194307" y="-23119"/>
                  <a:pt x="514956" y="26083"/>
                  <a:pt x="635001" y="0"/>
                </a:cubicBezTo>
                <a:cubicBezTo>
                  <a:pt x="755046" y="-26083"/>
                  <a:pt x="957120" y="32965"/>
                  <a:pt x="1140280" y="0"/>
                </a:cubicBezTo>
                <a:cubicBezTo>
                  <a:pt x="1323440" y="-32965"/>
                  <a:pt x="1442533" y="54218"/>
                  <a:pt x="1618966" y="0"/>
                </a:cubicBezTo>
                <a:cubicBezTo>
                  <a:pt x="1795399" y="-54218"/>
                  <a:pt x="1954818" y="38968"/>
                  <a:pt x="2177432" y="0"/>
                </a:cubicBezTo>
                <a:cubicBezTo>
                  <a:pt x="2400046" y="-38968"/>
                  <a:pt x="2498033" y="333"/>
                  <a:pt x="2709305" y="0"/>
                </a:cubicBezTo>
                <a:cubicBezTo>
                  <a:pt x="2737681" y="-1292"/>
                  <a:pt x="2756740" y="24562"/>
                  <a:pt x="2759246" y="49941"/>
                </a:cubicBezTo>
                <a:cubicBezTo>
                  <a:pt x="2781342" y="114844"/>
                  <a:pt x="2748593" y="175795"/>
                  <a:pt x="2759246" y="249698"/>
                </a:cubicBezTo>
                <a:cubicBezTo>
                  <a:pt x="2763575" y="278321"/>
                  <a:pt x="2734766" y="299296"/>
                  <a:pt x="2709305" y="299639"/>
                </a:cubicBezTo>
                <a:cubicBezTo>
                  <a:pt x="2579073" y="358263"/>
                  <a:pt x="2338577" y="247073"/>
                  <a:pt x="2177432" y="299639"/>
                </a:cubicBezTo>
                <a:cubicBezTo>
                  <a:pt x="2016287" y="352205"/>
                  <a:pt x="1834064" y="243284"/>
                  <a:pt x="1672153" y="299639"/>
                </a:cubicBezTo>
                <a:cubicBezTo>
                  <a:pt x="1510242" y="355994"/>
                  <a:pt x="1235612" y="297831"/>
                  <a:pt x="1087093" y="299639"/>
                </a:cubicBezTo>
                <a:cubicBezTo>
                  <a:pt x="938574" y="301447"/>
                  <a:pt x="662887" y="286576"/>
                  <a:pt x="502033" y="299639"/>
                </a:cubicBezTo>
                <a:cubicBezTo>
                  <a:pt x="341179" y="312702"/>
                  <a:pt x="165177" y="251982"/>
                  <a:pt x="49941" y="299639"/>
                </a:cubicBezTo>
                <a:cubicBezTo>
                  <a:pt x="21699" y="299017"/>
                  <a:pt x="-4324" y="270815"/>
                  <a:pt x="0" y="249698"/>
                </a:cubicBezTo>
                <a:cubicBezTo>
                  <a:pt x="-23364" y="165526"/>
                  <a:pt x="11604" y="93164"/>
                  <a:pt x="0" y="4994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7409657" y="2242821"/>
            <a:ext cx="2321341" cy="337388"/>
          </a:xfrm>
          <a:custGeom>
            <a:avLst/>
            <a:gdLst>
              <a:gd name="csX0" fmla="*/ 0 w 2321341"/>
              <a:gd name="csY0" fmla="*/ 56232 h 337388"/>
              <a:gd name="csX1" fmla="*/ 56232 w 2321341"/>
              <a:gd name="csY1" fmla="*/ 0 h 337388"/>
              <a:gd name="csX2" fmla="*/ 652629 w 2321341"/>
              <a:gd name="csY2" fmla="*/ 0 h 337388"/>
              <a:gd name="csX3" fmla="*/ 1182759 w 2321341"/>
              <a:gd name="csY3" fmla="*/ 0 h 337388"/>
              <a:gd name="csX4" fmla="*/ 1690801 w 2321341"/>
              <a:gd name="csY4" fmla="*/ 0 h 337388"/>
              <a:gd name="csX5" fmla="*/ 2265109 w 2321341"/>
              <a:gd name="csY5" fmla="*/ 0 h 337388"/>
              <a:gd name="csX6" fmla="*/ 2321341 w 2321341"/>
              <a:gd name="csY6" fmla="*/ 56232 h 337388"/>
              <a:gd name="csX7" fmla="*/ 2321341 w 2321341"/>
              <a:gd name="csY7" fmla="*/ 281156 h 337388"/>
              <a:gd name="csX8" fmla="*/ 2265109 w 2321341"/>
              <a:gd name="csY8" fmla="*/ 337388 h 337388"/>
              <a:gd name="csX9" fmla="*/ 1757067 w 2321341"/>
              <a:gd name="csY9" fmla="*/ 337388 h 337388"/>
              <a:gd name="csX10" fmla="*/ 1204848 w 2321341"/>
              <a:gd name="csY10" fmla="*/ 337388 h 337388"/>
              <a:gd name="csX11" fmla="*/ 674718 w 2321341"/>
              <a:gd name="csY11" fmla="*/ 337388 h 337388"/>
              <a:gd name="csX12" fmla="*/ 56232 w 2321341"/>
              <a:gd name="csY12" fmla="*/ 337388 h 337388"/>
              <a:gd name="csX13" fmla="*/ 0 w 2321341"/>
              <a:gd name="csY13" fmla="*/ 281156 h 337388"/>
              <a:gd name="csX14" fmla="*/ 0 w 2321341"/>
              <a:gd name="csY14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21341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263510" y="-70724"/>
                  <a:pt x="399215" y="19796"/>
                  <a:pt x="652629" y="0"/>
                </a:cubicBezTo>
                <a:cubicBezTo>
                  <a:pt x="906043" y="-19796"/>
                  <a:pt x="1010275" y="19764"/>
                  <a:pt x="1182759" y="0"/>
                </a:cubicBezTo>
                <a:cubicBezTo>
                  <a:pt x="1355243" y="-19764"/>
                  <a:pt x="1457641" y="20594"/>
                  <a:pt x="1690801" y="0"/>
                </a:cubicBezTo>
                <a:cubicBezTo>
                  <a:pt x="1923961" y="-20594"/>
                  <a:pt x="2150163" y="13799"/>
                  <a:pt x="2265109" y="0"/>
                </a:cubicBezTo>
                <a:cubicBezTo>
                  <a:pt x="2296685" y="-1069"/>
                  <a:pt x="2317933" y="24654"/>
                  <a:pt x="2321341" y="56232"/>
                </a:cubicBezTo>
                <a:cubicBezTo>
                  <a:pt x="2339053" y="133169"/>
                  <a:pt x="2319092" y="198959"/>
                  <a:pt x="2321341" y="281156"/>
                </a:cubicBezTo>
                <a:cubicBezTo>
                  <a:pt x="2320075" y="314307"/>
                  <a:pt x="2291763" y="332283"/>
                  <a:pt x="2265109" y="337388"/>
                </a:cubicBezTo>
                <a:cubicBezTo>
                  <a:pt x="2093791" y="365755"/>
                  <a:pt x="1906380" y="279696"/>
                  <a:pt x="1757067" y="337388"/>
                </a:cubicBezTo>
                <a:cubicBezTo>
                  <a:pt x="1607754" y="395080"/>
                  <a:pt x="1398117" y="331383"/>
                  <a:pt x="1204848" y="337388"/>
                </a:cubicBezTo>
                <a:cubicBezTo>
                  <a:pt x="1011579" y="343393"/>
                  <a:pt x="934365" y="309142"/>
                  <a:pt x="674718" y="337388"/>
                </a:cubicBezTo>
                <a:cubicBezTo>
                  <a:pt x="415071" y="365634"/>
                  <a:pt x="341077" y="331783"/>
                  <a:pt x="56232" y="337388"/>
                </a:cubicBezTo>
                <a:cubicBezTo>
                  <a:pt x="28856" y="332819"/>
                  <a:pt x="-6732" y="309610"/>
                  <a:pt x="0" y="281156"/>
                </a:cubicBezTo>
                <a:cubicBezTo>
                  <a:pt x="-25267" y="220935"/>
                  <a:pt x="910" y="126583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713251" y="1886167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EB55A3-4BF4-E044-B96C-DFCDDF2A1149}"/>
              </a:ext>
            </a:extLst>
          </p:cNvPr>
          <p:cNvSpPr txBox="1"/>
          <p:nvPr/>
        </p:nvSpPr>
        <p:spPr>
          <a:xfrm>
            <a:off x="4657291" y="78528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6B33-230D-204D-9F2D-F4C3B336D535}"/>
              </a:ext>
            </a:extLst>
          </p:cNvPr>
          <p:cNvGrpSpPr/>
          <p:nvPr/>
        </p:nvGrpSpPr>
        <p:grpSpPr>
          <a:xfrm>
            <a:off x="4343400" y="1172655"/>
            <a:ext cx="3073280" cy="1128720"/>
            <a:chOff x="5035628" y="1279718"/>
            <a:chExt cx="3073280" cy="1128720"/>
          </a:xfrm>
        </p:grpSpPr>
        <p:sp>
          <p:nvSpPr>
            <p:cNvPr id="50" name="Line 15">
              <a:extLst>
                <a:ext uri="{FF2B5EF4-FFF2-40B4-BE49-F238E27FC236}">
                  <a16:creationId xmlns:a16="http://schemas.microsoft.com/office/drawing/2014/main" id="{7EC158EB-AAAD-0C42-93D8-BF3884C0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BCC09589-B89C-FB4B-8E11-134300B7D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EDDA0470-8079-F24A-ACAF-5EB693577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8">
              <a:extLst>
                <a:ext uri="{FF2B5EF4-FFF2-40B4-BE49-F238E27FC236}">
                  <a16:creationId xmlns:a16="http://schemas.microsoft.com/office/drawing/2014/main" id="{F602BBBC-5D19-C84F-B96C-906C9BC9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CA6AD8DB-8882-6441-88E6-B7DAE62ED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65A18C86-0863-4A41-A587-D726C0E0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82B09336-36B4-D542-BC50-875C3290C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3481C80-C0E1-8C44-A511-9DD6AE6B3186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6B9BF107-FB8E-8D4E-A73F-E607A98C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79522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6">
            <a:extLst>
              <a:ext uri="{FF2B5EF4-FFF2-40B4-BE49-F238E27FC236}">
                <a16:creationId xmlns:a16="http://schemas.microsoft.com/office/drawing/2014/main" id="{83B37697-A72D-3848-A590-3C1AF5C4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342" y="2998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29">
            <a:extLst>
              <a:ext uri="{FF2B5EF4-FFF2-40B4-BE49-F238E27FC236}">
                <a16:creationId xmlns:a16="http://schemas.microsoft.com/office/drawing/2014/main" id="{C3F70943-25E0-4044-86DF-5FA45085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430" y="2209800"/>
            <a:ext cx="674851" cy="603276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id="{BA122294-4650-A347-8D37-6CD4552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708" y="2406287"/>
            <a:ext cx="2634054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How does the system</a:t>
            </a:r>
          </a:p>
          <a:p>
            <a:pPr algn="ctr"/>
            <a:r>
              <a:rPr lang="en-US" sz="2000" dirty="0">
                <a:latin typeface="+mn-lt"/>
              </a:rPr>
              <a:t>go BACK to </a:t>
            </a:r>
          </a:p>
          <a:p>
            <a:pPr algn="ctr"/>
            <a:r>
              <a:rPr lang="en-US" sz="2000" dirty="0">
                <a:latin typeface="+mn-lt"/>
              </a:rPr>
              <a:t>equilibrium?</a:t>
            </a:r>
          </a:p>
        </p:txBody>
      </p:sp>
      <p:sp>
        <p:nvSpPr>
          <p:cNvPr id="83" name="Rectangle 8">
            <a:extLst>
              <a:ext uri="{FF2B5EF4-FFF2-40B4-BE49-F238E27FC236}">
                <a16:creationId xmlns:a16="http://schemas.microsoft.com/office/drawing/2014/main" id="{30909272-3A32-4646-B726-37CBBBF07704}"/>
              </a:ext>
            </a:extLst>
          </p:cNvPr>
          <p:cNvSpPr txBox="1">
            <a:spLocks noChangeArrowheads="1"/>
          </p:cNvSpPr>
          <p:nvPr/>
        </p:nvSpPr>
        <p:spPr>
          <a:xfrm>
            <a:off x="602314" y="3537538"/>
            <a:ext cx="6408086" cy="2577948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15.1 Steady State, Transient, Equilibrium</a:t>
            </a:r>
          </a:p>
          <a:p>
            <a:r>
              <a:rPr lang="en-US" sz="2400" dirty="0"/>
              <a:t>15.2 Recombination &amp; Generation Overview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FF95654-E1F8-2647-AB2F-608154E6F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50" y="996852"/>
            <a:ext cx="3225991" cy="1338337"/>
          </a:xfrm>
          <a:prstGeom prst="rect">
            <a:avLst/>
          </a:prstGeom>
        </p:spPr>
      </p:pic>
      <p:sp>
        <p:nvSpPr>
          <p:cNvPr id="78" name="Line 10">
            <a:extLst>
              <a:ext uri="{FF2B5EF4-FFF2-40B4-BE49-F238E27FC236}">
                <a16:creationId xmlns:a16="http://schemas.microsoft.com/office/drawing/2014/main" id="{C3E43860-FAA6-C248-995F-D619FD6F2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8418" y="954586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Text Box 11">
            <a:extLst>
              <a:ext uri="{FF2B5EF4-FFF2-40B4-BE49-F238E27FC236}">
                <a16:creationId xmlns:a16="http://schemas.microsoft.com/office/drawing/2014/main" id="{4A89D9EC-BF69-5141-BE97-DEB58B0A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802" y="705080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80" name="Oval 26">
            <a:extLst>
              <a:ext uri="{FF2B5EF4-FFF2-40B4-BE49-F238E27FC236}">
                <a16:creationId xmlns:a16="http://schemas.microsoft.com/office/drawing/2014/main" id="{69D5FDC8-0303-D34C-9346-5DCDC2280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618" y="1300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605C182E-D17B-504A-B93A-5B37543AF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9393" y="1338761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E70A6B1-166D-534F-926D-37FAC3734247}"/>
              </a:ext>
            </a:extLst>
          </p:cNvPr>
          <p:cNvSpPr/>
          <p:nvPr/>
        </p:nvSpPr>
        <p:spPr>
          <a:xfrm rot="16200000">
            <a:off x="-84497" y="4179287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7FBCA7B6-7B70-4B44-ACE5-1F160F13398F}"/>
              </a:ext>
            </a:extLst>
          </p:cNvPr>
          <p:cNvSpPr/>
          <p:nvPr/>
        </p:nvSpPr>
        <p:spPr>
          <a:xfrm rot="16200000">
            <a:off x="-84497" y="3264887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15A628-5171-B349-B910-ECFDBE61F33A}"/>
              </a:ext>
            </a:extLst>
          </p:cNvPr>
          <p:cNvGrpSpPr/>
          <p:nvPr/>
        </p:nvGrpSpPr>
        <p:grpSpPr>
          <a:xfrm>
            <a:off x="7409388" y="3913369"/>
            <a:ext cx="1886288" cy="2253065"/>
            <a:chOff x="1600200" y="1288469"/>
            <a:chExt cx="2743201" cy="3276599"/>
          </a:xfrm>
        </p:grpSpPr>
        <p:sp>
          <p:nvSpPr>
            <p:cNvPr id="37" name="Oval 44">
              <a:extLst>
                <a:ext uri="{FF2B5EF4-FFF2-40B4-BE49-F238E27FC236}">
                  <a16:creationId xmlns:a16="http://schemas.microsoft.com/office/drawing/2014/main" id="{A3DF3604-1D1A-B24E-819D-28714E65A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1288469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38" name="Oval 45">
              <a:extLst>
                <a:ext uri="{FF2B5EF4-FFF2-40B4-BE49-F238E27FC236}">
                  <a16:creationId xmlns:a16="http://schemas.microsoft.com/office/drawing/2014/main" id="{1729C821-1EEB-4942-98BC-C1EEAFBB2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812469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39" name="Oval 46">
              <a:extLst>
                <a:ext uri="{FF2B5EF4-FFF2-40B4-BE49-F238E27FC236}">
                  <a16:creationId xmlns:a16="http://schemas.microsoft.com/office/drawing/2014/main" id="{30E1DF15-6749-624C-8B2E-8152EE0EA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850" y="3726868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40" name="Oval 47">
              <a:extLst>
                <a:ext uri="{FF2B5EF4-FFF2-40B4-BE49-F238E27FC236}">
                  <a16:creationId xmlns:a16="http://schemas.microsoft.com/office/drawing/2014/main" id="{2999A1F4-D1B0-1549-B744-AD5F5FF97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426" y="1440868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41" name="Line 48">
              <a:extLst>
                <a:ext uri="{FF2B5EF4-FFF2-40B4-BE49-F238E27FC236}">
                  <a16:creationId xmlns:a16="http://schemas.microsoft.com/office/drawing/2014/main" id="{E11F1C63-AF46-954E-B7B3-C54C49789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4600" y="2050468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2" name="Text Box 49">
              <a:extLst>
                <a:ext uri="{FF2B5EF4-FFF2-40B4-BE49-F238E27FC236}">
                  <a16:creationId xmlns:a16="http://schemas.microsoft.com/office/drawing/2014/main" id="{B17C10FB-0891-5B4B-AEB4-6CF4798CB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19387" y="2355269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43" name="Line 50">
              <a:extLst>
                <a:ext uri="{FF2B5EF4-FFF2-40B4-BE49-F238E27FC236}">
                  <a16:creationId xmlns:a16="http://schemas.microsoft.com/office/drawing/2014/main" id="{C8F296FA-356F-9D47-AF45-209C07B184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0800" y="2279068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4" name="Text Box 51">
              <a:extLst>
                <a:ext uri="{FF2B5EF4-FFF2-40B4-BE49-F238E27FC236}">
                  <a16:creationId xmlns:a16="http://schemas.microsoft.com/office/drawing/2014/main" id="{43C5F6E0-954B-F94A-B35E-31896E382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24188" y="2431469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3</a:t>
              </a:r>
            </a:p>
          </p:txBody>
        </p:sp>
        <p:sp>
          <p:nvSpPr>
            <p:cNvPr id="47" name="Line 52">
              <a:extLst>
                <a:ext uri="{FF2B5EF4-FFF2-40B4-BE49-F238E27FC236}">
                  <a16:creationId xmlns:a16="http://schemas.microsoft.com/office/drawing/2014/main" id="{4E1E3ECD-B558-6A45-9CE3-74FA6E682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1517068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8" name="Text Box 53">
              <a:extLst>
                <a:ext uri="{FF2B5EF4-FFF2-40B4-BE49-F238E27FC236}">
                  <a16:creationId xmlns:a16="http://schemas.microsoft.com/office/drawing/2014/main" id="{4006BE42-0A33-C940-9C8C-F633C249B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71788" y="1307229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2</a:t>
              </a:r>
            </a:p>
          </p:txBody>
        </p:sp>
        <p:sp>
          <p:nvSpPr>
            <p:cNvPr id="49" name="Line 54">
              <a:extLst>
                <a:ext uri="{FF2B5EF4-FFF2-40B4-BE49-F238E27FC236}">
                  <a16:creationId xmlns:a16="http://schemas.microsoft.com/office/drawing/2014/main" id="{CCE009F7-A829-F744-84C6-7769AD4CD8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600" y="1821868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52" name="Text Box 55">
              <a:extLst>
                <a:ext uri="{FF2B5EF4-FFF2-40B4-BE49-F238E27FC236}">
                  <a16:creationId xmlns:a16="http://schemas.microsoft.com/office/drawing/2014/main" id="{6A599171-2E00-E24F-8F4E-167BF2AF7E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19400" y="1669468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53" name="Line 56">
              <a:extLst>
                <a:ext uri="{FF2B5EF4-FFF2-40B4-BE49-F238E27FC236}">
                  <a16:creationId xmlns:a16="http://schemas.microsoft.com/office/drawing/2014/main" id="{151DA36C-D598-C847-9584-56934F776C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6623" y="2431468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54" name="Text Box 57">
              <a:extLst>
                <a:ext uri="{FF2B5EF4-FFF2-40B4-BE49-F238E27FC236}">
                  <a16:creationId xmlns:a16="http://schemas.microsoft.com/office/drawing/2014/main" id="{15B52E7C-017A-F042-985D-32FCF06BB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694289" y="2973335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55" name="Line 58">
              <a:extLst>
                <a:ext uri="{FF2B5EF4-FFF2-40B4-BE49-F238E27FC236}">
                  <a16:creationId xmlns:a16="http://schemas.microsoft.com/office/drawing/2014/main" id="{E773AB48-253C-E444-B0CD-C22E97D4D7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5200" y="2431468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56" name="Text Box 59">
              <a:extLst>
                <a:ext uri="{FF2B5EF4-FFF2-40B4-BE49-F238E27FC236}">
                  <a16:creationId xmlns:a16="http://schemas.microsoft.com/office/drawing/2014/main" id="{E1FB7178-DF3D-844E-8695-3EA05FBBC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81388" y="2736270"/>
              <a:ext cx="392113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A469DEC-704C-1840-8008-960A393A4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619" y="4988470"/>
            <a:ext cx="2683608" cy="1191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D79F3B-A826-D347-B4F4-E48689C62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381" y="4516690"/>
            <a:ext cx="1306245" cy="2091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EE0E61-ACD6-0248-885C-0868A89B5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29" y="4482671"/>
            <a:ext cx="2454912" cy="1111393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9BCEACC-4BEB-3D4D-941A-3B4EE8393DD0}"/>
              </a:ext>
            </a:extLst>
          </p:cNvPr>
          <p:cNvGrpSpPr/>
          <p:nvPr/>
        </p:nvGrpSpPr>
        <p:grpSpPr>
          <a:xfrm>
            <a:off x="9991314" y="4049763"/>
            <a:ext cx="2021230" cy="3590435"/>
            <a:chOff x="6038850" y="1149922"/>
            <a:chExt cx="2952750" cy="5245151"/>
          </a:xfrm>
        </p:grpSpPr>
        <p:sp>
          <p:nvSpPr>
            <p:cNvPr id="58" name="Oval 3">
              <a:extLst>
                <a:ext uri="{FF2B5EF4-FFF2-40B4-BE49-F238E27FC236}">
                  <a16:creationId xmlns:a16="http://schemas.microsoft.com/office/drawing/2014/main" id="{BCF39451-A329-CF45-85C7-A12E09879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1149922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69" name="Oval 4">
              <a:extLst>
                <a:ext uri="{FF2B5EF4-FFF2-40B4-BE49-F238E27FC236}">
                  <a16:creationId xmlns:a16="http://schemas.microsoft.com/office/drawing/2014/main" id="{15CC75A9-87D8-BA4B-8B31-8EA73ADC0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673922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70" name="Oval 5">
              <a:extLst>
                <a:ext uri="{FF2B5EF4-FFF2-40B4-BE49-F238E27FC236}">
                  <a16:creationId xmlns:a16="http://schemas.microsoft.com/office/drawing/2014/main" id="{7D44337D-4EF3-2B41-B1E2-7E0BF442F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050" y="3588322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84" name="Oval 6">
              <a:extLst>
                <a:ext uri="{FF2B5EF4-FFF2-40B4-BE49-F238E27FC236}">
                  <a16:creationId xmlns:a16="http://schemas.microsoft.com/office/drawing/2014/main" id="{AD58988E-EAEC-2042-8F9A-3763E8132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8625" y="1302322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85" name="Line 7">
              <a:extLst>
                <a:ext uri="{FF2B5EF4-FFF2-40B4-BE49-F238E27FC236}">
                  <a16:creationId xmlns:a16="http://schemas.microsoft.com/office/drawing/2014/main" id="{B4314DED-A3A6-EB49-8AFA-CD79C85BAB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2800" y="19119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6" name="Text Box 8">
              <a:extLst>
                <a:ext uri="{FF2B5EF4-FFF2-40B4-BE49-F238E27FC236}">
                  <a16:creationId xmlns:a16="http://schemas.microsoft.com/office/drawing/2014/main" id="{6CA2ECF6-9CCE-1841-933A-4DAE00700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7588" y="22167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87" name="Line 9">
              <a:extLst>
                <a:ext uri="{FF2B5EF4-FFF2-40B4-BE49-F238E27FC236}">
                  <a16:creationId xmlns:a16="http://schemas.microsoft.com/office/drawing/2014/main" id="{87BCB4F8-04F1-8149-A997-AD42EAC7F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21405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8" name="Text Box 10">
              <a:extLst>
                <a:ext uri="{FF2B5EF4-FFF2-40B4-BE49-F238E27FC236}">
                  <a16:creationId xmlns:a16="http://schemas.microsoft.com/office/drawing/2014/main" id="{177FF6AF-8979-4F46-9D6F-1E8D93F42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22929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6</a:t>
              </a:r>
            </a:p>
          </p:txBody>
        </p:sp>
        <p:sp>
          <p:nvSpPr>
            <p:cNvPr id="89" name="Line 11">
              <a:extLst>
                <a:ext uri="{FF2B5EF4-FFF2-40B4-BE49-F238E27FC236}">
                  <a16:creationId xmlns:a16="http://schemas.microsoft.com/office/drawing/2014/main" id="{79E7B7EA-8C24-5D4F-AE43-81B6DCA16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6600" y="1378522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0" name="Text Box 12">
              <a:extLst>
                <a:ext uri="{FF2B5EF4-FFF2-40B4-BE49-F238E27FC236}">
                  <a16:creationId xmlns:a16="http://schemas.microsoft.com/office/drawing/2014/main" id="{5490CE51-9418-BC48-A8DB-C241306AC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9987" y="116868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94" name="Line 13">
              <a:extLst>
                <a:ext uri="{FF2B5EF4-FFF2-40B4-BE49-F238E27FC236}">
                  <a16:creationId xmlns:a16="http://schemas.microsoft.com/office/drawing/2014/main" id="{DCFEE529-FE8E-D041-9161-EF4274B00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683322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64ED179D-4361-4649-A786-E7E9C1930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1" y="15309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96" name="Line 15">
              <a:extLst>
                <a:ext uri="{FF2B5EF4-FFF2-40B4-BE49-F238E27FC236}">
                  <a16:creationId xmlns:a16="http://schemas.microsoft.com/office/drawing/2014/main" id="{A728CF25-A5F3-1247-98DE-10592E5D9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058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7" name="Text Box 16">
              <a:extLst>
                <a:ext uri="{FF2B5EF4-FFF2-40B4-BE49-F238E27FC236}">
                  <a16:creationId xmlns:a16="http://schemas.microsoft.com/office/drawing/2014/main" id="{4F1BC91E-F8F3-384C-95D9-780794F29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29600" y="29025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98" name="Line 17">
              <a:extLst>
                <a:ext uri="{FF2B5EF4-FFF2-40B4-BE49-F238E27FC236}">
                  <a16:creationId xmlns:a16="http://schemas.microsoft.com/office/drawing/2014/main" id="{DD493B4C-DD50-3C48-96A7-C7FD3013D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34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9" name="Text Box 18">
              <a:extLst>
                <a:ext uri="{FF2B5EF4-FFF2-40B4-BE49-F238E27FC236}">
                  <a16:creationId xmlns:a16="http://schemas.microsoft.com/office/drawing/2014/main" id="{85E79125-6B74-2C42-95CB-E9504603F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9589" y="25977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194654AF-129F-A24A-A1DE-88DCC3D2B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3588322"/>
              <a:ext cx="1066800" cy="72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240" y="432"/>
                </a:cxn>
                <a:cxn ang="0">
                  <a:pos x="672" y="384"/>
                </a:cxn>
              </a:cxnLst>
              <a:rect l="0" t="0" r="r" b="b"/>
              <a:pathLst>
                <a:path w="672" h="456">
                  <a:moveTo>
                    <a:pt x="0" y="0"/>
                  </a:moveTo>
                  <a:cubicBezTo>
                    <a:pt x="4" y="84"/>
                    <a:pt x="8" y="168"/>
                    <a:pt x="48" y="240"/>
                  </a:cubicBezTo>
                  <a:cubicBezTo>
                    <a:pt x="88" y="312"/>
                    <a:pt x="136" y="408"/>
                    <a:pt x="240" y="432"/>
                  </a:cubicBezTo>
                  <a:cubicBezTo>
                    <a:pt x="344" y="456"/>
                    <a:pt x="508" y="420"/>
                    <a:pt x="672" y="38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1" name="Text Box 20">
              <a:extLst>
                <a:ext uri="{FF2B5EF4-FFF2-40B4-BE49-F238E27FC236}">
                  <a16:creationId xmlns:a16="http://schemas.microsoft.com/office/drawing/2014/main" id="{9328EA83-C1AD-504E-97B6-4C554BE9B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788" y="39534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2A4038F9-0AAD-FF4C-924B-E58ACBC9A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0" y="1835722"/>
              <a:ext cx="317500" cy="106680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8" y="288"/>
                </a:cxn>
                <a:cxn ang="0">
                  <a:pos x="200" y="576"/>
                </a:cxn>
              </a:cxnLst>
              <a:rect l="0" t="0" r="r" b="b"/>
              <a:pathLst>
                <a:path w="200" h="576">
                  <a:moveTo>
                    <a:pt x="152" y="0"/>
                  </a:moveTo>
                  <a:cubicBezTo>
                    <a:pt x="76" y="96"/>
                    <a:pt x="0" y="192"/>
                    <a:pt x="8" y="288"/>
                  </a:cubicBezTo>
                  <a:cubicBezTo>
                    <a:pt x="16" y="384"/>
                    <a:pt x="108" y="480"/>
                    <a:pt x="200" y="576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3" name="Text Box 22">
              <a:extLst>
                <a:ext uri="{FF2B5EF4-FFF2-40B4-BE49-F238E27FC236}">
                  <a16:creationId xmlns:a16="http://schemas.microsoft.com/office/drawing/2014/main" id="{AF1D9781-E2CC-0D4A-8816-8EDDBC3F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8850" y="22008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4" name="Text Box 62">
              <a:extLst>
                <a:ext uri="{FF2B5EF4-FFF2-40B4-BE49-F238E27FC236}">
                  <a16:creationId xmlns:a16="http://schemas.microsoft.com/office/drawing/2014/main" id="{294AE876-663D-E942-B590-F1B657E7D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148" y="5136135"/>
              <a:ext cx="1976928" cy="12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12 in 12 out </a:t>
              </a: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Population stabilized</a:t>
              </a:r>
            </a:p>
            <a:p>
              <a:pPr algn="ctr" eaLnBrk="1" hangingPunct="1"/>
              <a:endParaRPr lang="en-US" sz="1000" dirty="0">
                <a:solidFill>
                  <a:schemeClr val="bg1"/>
                </a:solidFill>
                <a:latin typeface="+mn-lt"/>
              </a:endParaRP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Steady State  </a:t>
              </a:r>
              <a:br>
                <a:rPr lang="en-US" sz="10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But NOT Equilibrium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55492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Text Box 21">
            <a:extLst>
              <a:ext uri="{FF2B5EF4-FFF2-40B4-BE49-F238E27FC236}">
                <a16:creationId xmlns:a16="http://schemas.microsoft.com/office/drawing/2014/main" id="{E32E764A-9AD0-824C-B8A2-5AA4AC9B1B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989275" y="3230232"/>
            <a:ext cx="2968878" cy="523220"/>
          </a:xfrm>
          <a:prstGeom prst="rect">
            <a:avLst/>
          </a:prstGeom>
          <a:noFill/>
          <a:ln w="57150">
            <a:solidFill>
              <a:srgbClr val="0070C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1400" b="1" dirty="0"/>
              <a:t>Understanding device transport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/>
              <a:t>Diodes, BJT/HBT, MOS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3B63958-7224-8C49-8699-147D96F5C5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Section 15</a:t>
            </a:r>
            <a:br>
              <a:rPr lang="en-US" dirty="0"/>
            </a:br>
            <a:r>
              <a:rPr lang="en-US" dirty="0"/>
              <a:t>Introduction to Non-Equilibrium</a:t>
            </a:r>
          </a:p>
        </p:txBody>
      </p:sp>
      <p:sp>
        <p:nvSpPr>
          <p:cNvPr id="71" name="Text Box 13">
            <a:extLst>
              <a:ext uri="{FF2B5EF4-FFF2-40B4-BE49-F238E27FC236}">
                <a16:creationId xmlns:a16="http://schemas.microsoft.com/office/drawing/2014/main" id="{1B3F3AA5-3624-6C47-9258-C90013D0C4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990600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chemeClr val="bg1">
                    <a:lumMod val="50000"/>
                  </a:schemeClr>
                </a:solidFill>
              </a:rPr>
              <a:t>Materials, composition, crystals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Tabulated for </a:t>
            </a:r>
            <a:r>
              <a:rPr lang="ja-JP" altLang="en-US" sz="1400" b="1">
                <a:solidFill>
                  <a:srgbClr val="FF0000"/>
                </a:solidFill>
              </a:rPr>
              <a:t>“</a:t>
            </a:r>
            <a:r>
              <a:rPr lang="en-US" altLang="ja-JP" sz="1400" b="1" dirty="0">
                <a:solidFill>
                  <a:srgbClr val="FF0000"/>
                </a:solidFill>
              </a:rPr>
              <a:t>known</a:t>
            </a:r>
            <a:r>
              <a:rPr lang="ja-JP" altLang="en-US" sz="1400" b="1">
                <a:solidFill>
                  <a:srgbClr val="FF0000"/>
                </a:solidFill>
              </a:rPr>
              <a:t>”</a:t>
            </a:r>
            <a:r>
              <a:rPr lang="en-US" altLang="ja-JP" sz="1400" b="1" dirty="0">
                <a:solidFill>
                  <a:srgbClr val="FF0000"/>
                </a:solidFill>
              </a:rPr>
              <a:t> bulk materials</a:t>
            </a:r>
          </a:p>
        </p:txBody>
      </p:sp>
      <p:sp>
        <p:nvSpPr>
          <p:cNvPr id="72" name="Text Box 13">
            <a:extLst>
              <a:ext uri="{FF2B5EF4-FFF2-40B4-BE49-F238E27FC236}">
                <a16:creationId xmlns:a16="http://schemas.microsoft.com/office/drawing/2014/main" id="{1C0D2330-4F13-194C-8519-C7854A085A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20115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Equilibrium Statistical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FF0000"/>
                </a:solidFill>
              </a:rPr>
              <a:t>Occupation factors</a:t>
            </a:r>
            <a:endParaRPr lang="en-US" altLang="ja-JP" sz="1400" b="1" dirty="0">
              <a:solidFill>
                <a:srgbClr val="FF0000"/>
              </a:solidFill>
            </a:endParaRPr>
          </a:p>
        </p:txBody>
      </p:sp>
      <p:sp>
        <p:nvSpPr>
          <p:cNvPr id="73" name="Text Box 13">
            <a:extLst>
              <a:ext uri="{FF2B5EF4-FFF2-40B4-BE49-F238E27FC236}">
                <a16:creationId xmlns:a16="http://schemas.microsoft.com/office/drawing/2014/main" id="{5163815E-810F-0C48-A61A-CF0DCCDA1C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47705" y="1478124"/>
            <a:ext cx="4404921" cy="523220"/>
          </a:xfrm>
          <a:prstGeom prst="rect">
            <a:avLst/>
          </a:prstGeom>
          <a:solidFill>
            <a:schemeClr val="bg1"/>
          </a:solidFill>
          <a:ln w="57150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marL="285750" indent="-285750" eaLnBrk="1" hangingPunct="1">
              <a:buFont typeface="Symbol" pitchFamily="2" charset="2"/>
              <a:buChar char="Þ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Quantum Mechanics Mechanics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1400" dirty="0">
                <a:solidFill>
                  <a:schemeClr val="bg1">
                    <a:lumMod val="50000"/>
                  </a:schemeClr>
                </a:solidFill>
              </a:rPr>
              <a:t>Concepts of </a:t>
            </a:r>
            <a:r>
              <a:rPr lang="en-US" altLang="en-US" sz="1400" b="1" dirty="0">
                <a:solidFill>
                  <a:srgbClr val="FF0000"/>
                </a:solidFill>
              </a:rPr>
              <a:t>density of states and masses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36CE408F-212E-4644-A834-37FC57D16905}"/>
              </a:ext>
            </a:extLst>
          </p:cNvPr>
          <p:cNvSpPr/>
          <p:nvPr/>
        </p:nvSpPr>
        <p:spPr>
          <a:xfrm>
            <a:off x="9017295" y="1204353"/>
            <a:ext cx="2078096" cy="309467"/>
          </a:xfrm>
          <a:custGeom>
            <a:avLst/>
            <a:gdLst>
              <a:gd name="csX0" fmla="*/ 0 w 2078096"/>
              <a:gd name="csY0" fmla="*/ 51579 h 309467"/>
              <a:gd name="csX1" fmla="*/ 51579 w 2078096"/>
              <a:gd name="csY1" fmla="*/ 0 h 309467"/>
              <a:gd name="csX2" fmla="*/ 584812 w 2078096"/>
              <a:gd name="csY2" fmla="*/ 0 h 309467"/>
              <a:gd name="csX3" fmla="*/ 1058797 w 2078096"/>
              <a:gd name="csY3" fmla="*/ 0 h 309467"/>
              <a:gd name="csX4" fmla="*/ 1513033 w 2078096"/>
              <a:gd name="csY4" fmla="*/ 0 h 309467"/>
              <a:gd name="csX5" fmla="*/ 2026517 w 2078096"/>
              <a:gd name="csY5" fmla="*/ 0 h 309467"/>
              <a:gd name="csX6" fmla="*/ 2078096 w 2078096"/>
              <a:gd name="csY6" fmla="*/ 51579 h 309467"/>
              <a:gd name="csX7" fmla="*/ 2078096 w 2078096"/>
              <a:gd name="csY7" fmla="*/ 257888 h 309467"/>
              <a:gd name="csX8" fmla="*/ 2026517 w 2078096"/>
              <a:gd name="csY8" fmla="*/ 309467 h 309467"/>
              <a:gd name="csX9" fmla="*/ 1572281 w 2078096"/>
              <a:gd name="csY9" fmla="*/ 309467 h 309467"/>
              <a:gd name="csX10" fmla="*/ 1078547 w 2078096"/>
              <a:gd name="csY10" fmla="*/ 309467 h 309467"/>
              <a:gd name="csX11" fmla="*/ 604562 w 2078096"/>
              <a:gd name="csY11" fmla="*/ 309467 h 309467"/>
              <a:gd name="csX12" fmla="*/ 51579 w 2078096"/>
              <a:gd name="csY12" fmla="*/ 309467 h 309467"/>
              <a:gd name="csX13" fmla="*/ 0 w 2078096"/>
              <a:gd name="csY13" fmla="*/ 257888 h 309467"/>
              <a:gd name="csX14" fmla="*/ 0 w 2078096"/>
              <a:gd name="csY14" fmla="*/ 51579 h 309467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078096" h="309467" extrusionOk="0">
                <a:moveTo>
                  <a:pt x="0" y="51579"/>
                </a:moveTo>
                <a:cubicBezTo>
                  <a:pt x="-6448" y="19116"/>
                  <a:pt x="16397" y="2513"/>
                  <a:pt x="51579" y="0"/>
                </a:cubicBezTo>
                <a:cubicBezTo>
                  <a:pt x="170840" y="-6180"/>
                  <a:pt x="351875" y="39008"/>
                  <a:pt x="584812" y="0"/>
                </a:cubicBezTo>
                <a:cubicBezTo>
                  <a:pt x="817749" y="-39008"/>
                  <a:pt x="840788" y="41439"/>
                  <a:pt x="1058797" y="0"/>
                </a:cubicBezTo>
                <a:cubicBezTo>
                  <a:pt x="1276806" y="-41439"/>
                  <a:pt x="1346528" y="5057"/>
                  <a:pt x="1513033" y="0"/>
                </a:cubicBezTo>
                <a:cubicBezTo>
                  <a:pt x="1679538" y="-5057"/>
                  <a:pt x="1775943" y="3497"/>
                  <a:pt x="2026517" y="0"/>
                </a:cubicBezTo>
                <a:cubicBezTo>
                  <a:pt x="2055983" y="-2016"/>
                  <a:pt x="2071699" y="22113"/>
                  <a:pt x="2078096" y="51579"/>
                </a:cubicBezTo>
                <a:cubicBezTo>
                  <a:pt x="2091102" y="100581"/>
                  <a:pt x="2072347" y="172957"/>
                  <a:pt x="2078096" y="257888"/>
                </a:cubicBezTo>
                <a:cubicBezTo>
                  <a:pt x="2077148" y="287943"/>
                  <a:pt x="2049800" y="303432"/>
                  <a:pt x="2026517" y="309467"/>
                </a:cubicBezTo>
                <a:cubicBezTo>
                  <a:pt x="1872010" y="319194"/>
                  <a:pt x="1768283" y="284797"/>
                  <a:pt x="1572281" y="309467"/>
                </a:cubicBezTo>
                <a:cubicBezTo>
                  <a:pt x="1376279" y="334137"/>
                  <a:pt x="1245626" y="282417"/>
                  <a:pt x="1078547" y="309467"/>
                </a:cubicBezTo>
                <a:cubicBezTo>
                  <a:pt x="911468" y="336517"/>
                  <a:pt x="821302" y="276383"/>
                  <a:pt x="604562" y="309467"/>
                </a:cubicBezTo>
                <a:cubicBezTo>
                  <a:pt x="387822" y="342551"/>
                  <a:pt x="308543" y="260207"/>
                  <a:pt x="51579" y="309467"/>
                </a:cubicBezTo>
                <a:cubicBezTo>
                  <a:pt x="25072" y="307011"/>
                  <a:pt x="-3247" y="285119"/>
                  <a:pt x="0" y="257888"/>
                </a:cubicBezTo>
                <a:cubicBezTo>
                  <a:pt x="-21685" y="164463"/>
                  <a:pt x="23407" y="111455"/>
                  <a:pt x="0" y="51579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5FB92A10-5250-0041-B937-7C73A5F82BBA}"/>
              </a:ext>
            </a:extLst>
          </p:cNvPr>
          <p:cNvSpPr/>
          <p:nvPr/>
        </p:nvSpPr>
        <p:spPr>
          <a:xfrm>
            <a:off x="8793346" y="1701705"/>
            <a:ext cx="2759246" cy="299639"/>
          </a:xfrm>
          <a:custGeom>
            <a:avLst/>
            <a:gdLst>
              <a:gd name="csX0" fmla="*/ 0 w 2759246"/>
              <a:gd name="csY0" fmla="*/ 49941 h 299639"/>
              <a:gd name="csX1" fmla="*/ 49941 w 2759246"/>
              <a:gd name="csY1" fmla="*/ 0 h 299639"/>
              <a:gd name="csX2" fmla="*/ 635001 w 2759246"/>
              <a:gd name="csY2" fmla="*/ 0 h 299639"/>
              <a:gd name="csX3" fmla="*/ 1140280 w 2759246"/>
              <a:gd name="csY3" fmla="*/ 0 h 299639"/>
              <a:gd name="csX4" fmla="*/ 1618966 w 2759246"/>
              <a:gd name="csY4" fmla="*/ 0 h 299639"/>
              <a:gd name="csX5" fmla="*/ 2177432 w 2759246"/>
              <a:gd name="csY5" fmla="*/ 0 h 299639"/>
              <a:gd name="csX6" fmla="*/ 2709305 w 2759246"/>
              <a:gd name="csY6" fmla="*/ 0 h 299639"/>
              <a:gd name="csX7" fmla="*/ 2759246 w 2759246"/>
              <a:gd name="csY7" fmla="*/ 49941 h 299639"/>
              <a:gd name="csX8" fmla="*/ 2759246 w 2759246"/>
              <a:gd name="csY8" fmla="*/ 249698 h 299639"/>
              <a:gd name="csX9" fmla="*/ 2709305 w 2759246"/>
              <a:gd name="csY9" fmla="*/ 299639 h 299639"/>
              <a:gd name="csX10" fmla="*/ 2177432 w 2759246"/>
              <a:gd name="csY10" fmla="*/ 299639 h 299639"/>
              <a:gd name="csX11" fmla="*/ 1672153 w 2759246"/>
              <a:gd name="csY11" fmla="*/ 299639 h 299639"/>
              <a:gd name="csX12" fmla="*/ 1087093 w 2759246"/>
              <a:gd name="csY12" fmla="*/ 299639 h 299639"/>
              <a:gd name="csX13" fmla="*/ 502033 w 2759246"/>
              <a:gd name="csY13" fmla="*/ 299639 h 299639"/>
              <a:gd name="csX14" fmla="*/ 49941 w 2759246"/>
              <a:gd name="csY14" fmla="*/ 299639 h 299639"/>
              <a:gd name="csX15" fmla="*/ 0 w 2759246"/>
              <a:gd name="csY15" fmla="*/ 249698 h 299639"/>
              <a:gd name="csX16" fmla="*/ 0 w 2759246"/>
              <a:gd name="csY16" fmla="*/ 49941 h 299639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</a:cxnLst>
            <a:rect l="l" t="t" r="r" b="b"/>
            <a:pathLst>
              <a:path w="2759246" h="299639" extrusionOk="0">
                <a:moveTo>
                  <a:pt x="0" y="49941"/>
                </a:moveTo>
                <a:cubicBezTo>
                  <a:pt x="-2836" y="20610"/>
                  <a:pt x="21334" y="385"/>
                  <a:pt x="49941" y="0"/>
                </a:cubicBezTo>
                <a:cubicBezTo>
                  <a:pt x="194307" y="-23119"/>
                  <a:pt x="514956" y="26083"/>
                  <a:pt x="635001" y="0"/>
                </a:cubicBezTo>
                <a:cubicBezTo>
                  <a:pt x="755046" y="-26083"/>
                  <a:pt x="957120" y="32965"/>
                  <a:pt x="1140280" y="0"/>
                </a:cubicBezTo>
                <a:cubicBezTo>
                  <a:pt x="1323440" y="-32965"/>
                  <a:pt x="1442533" y="54218"/>
                  <a:pt x="1618966" y="0"/>
                </a:cubicBezTo>
                <a:cubicBezTo>
                  <a:pt x="1795399" y="-54218"/>
                  <a:pt x="1954818" y="38968"/>
                  <a:pt x="2177432" y="0"/>
                </a:cubicBezTo>
                <a:cubicBezTo>
                  <a:pt x="2400046" y="-38968"/>
                  <a:pt x="2498033" y="333"/>
                  <a:pt x="2709305" y="0"/>
                </a:cubicBezTo>
                <a:cubicBezTo>
                  <a:pt x="2737681" y="-1292"/>
                  <a:pt x="2756740" y="24562"/>
                  <a:pt x="2759246" y="49941"/>
                </a:cubicBezTo>
                <a:cubicBezTo>
                  <a:pt x="2781342" y="114844"/>
                  <a:pt x="2748593" y="175795"/>
                  <a:pt x="2759246" y="249698"/>
                </a:cubicBezTo>
                <a:cubicBezTo>
                  <a:pt x="2763575" y="278321"/>
                  <a:pt x="2734766" y="299296"/>
                  <a:pt x="2709305" y="299639"/>
                </a:cubicBezTo>
                <a:cubicBezTo>
                  <a:pt x="2579073" y="358263"/>
                  <a:pt x="2338577" y="247073"/>
                  <a:pt x="2177432" y="299639"/>
                </a:cubicBezTo>
                <a:cubicBezTo>
                  <a:pt x="2016287" y="352205"/>
                  <a:pt x="1834064" y="243284"/>
                  <a:pt x="1672153" y="299639"/>
                </a:cubicBezTo>
                <a:cubicBezTo>
                  <a:pt x="1510242" y="355994"/>
                  <a:pt x="1235612" y="297831"/>
                  <a:pt x="1087093" y="299639"/>
                </a:cubicBezTo>
                <a:cubicBezTo>
                  <a:pt x="938574" y="301447"/>
                  <a:pt x="662887" y="286576"/>
                  <a:pt x="502033" y="299639"/>
                </a:cubicBezTo>
                <a:cubicBezTo>
                  <a:pt x="341179" y="312702"/>
                  <a:pt x="165177" y="251982"/>
                  <a:pt x="49941" y="299639"/>
                </a:cubicBezTo>
                <a:cubicBezTo>
                  <a:pt x="21699" y="299017"/>
                  <a:pt x="-4324" y="270815"/>
                  <a:pt x="0" y="249698"/>
                </a:cubicBezTo>
                <a:cubicBezTo>
                  <a:pt x="-23364" y="165526"/>
                  <a:pt x="11604" y="93164"/>
                  <a:pt x="0" y="49941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9200D881-A8E7-1241-9C01-9DD42D87B5F1}"/>
              </a:ext>
            </a:extLst>
          </p:cNvPr>
          <p:cNvSpPr/>
          <p:nvPr/>
        </p:nvSpPr>
        <p:spPr>
          <a:xfrm>
            <a:off x="7409657" y="2242821"/>
            <a:ext cx="2321341" cy="337388"/>
          </a:xfrm>
          <a:custGeom>
            <a:avLst/>
            <a:gdLst>
              <a:gd name="csX0" fmla="*/ 0 w 2321341"/>
              <a:gd name="csY0" fmla="*/ 56232 h 337388"/>
              <a:gd name="csX1" fmla="*/ 56232 w 2321341"/>
              <a:gd name="csY1" fmla="*/ 0 h 337388"/>
              <a:gd name="csX2" fmla="*/ 652629 w 2321341"/>
              <a:gd name="csY2" fmla="*/ 0 h 337388"/>
              <a:gd name="csX3" fmla="*/ 1182759 w 2321341"/>
              <a:gd name="csY3" fmla="*/ 0 h 337388"/>
              <a:gd name="csX4" fmla="*/ 1690801 w 2321341"/>
              <a:gd name="csY4" fmla="*/ 0 h 337388"/>
              <a:gd name="csX5" fmla="*/ 2265109 w 2321341"/>
              <a:gd name="csY5" fmla="*/ 0 h 337388"/>
              <a:gd name="csX6" fmla="*/ 2321341 w 2321341"/>
              <a:gd name="csY6" fmla="*/ 56232 h 337388"/>
              <a:gd name="csX7" fmla="*/ 2321341 w 2321341"/>
              <a:gd name="csY7" fmla="*/ 281156 h 337388"/>
              <a:gd name="csX8" fmla="*/ 2265109 w 2321341"/>
              <a:gd name="csY8" fmla="*/ 337388 h 337388"/>
              <a:gd name="csX9" fmla="*/ 1757067 w 2321341"/>
              <a:gd name="csY9" fmla="*/ 337388 h 337388"/>
              <a:gd name="csX10" fmla="*/ 1204848 w 2321341"/>
              <a:gd name="csY10" fmla="*/ 337388 h 337388"/>
              <a:gd name="csX11" fmla="*/ 674718 w 2321341"/>
              <a:gd name="csY11" fmla="*/ 337388 h 337388"/>
              <a:gd name="csX12" fmla="*/ 56232 w 2321341"/>
              <a:gd name="csY12" fmla="*/ 337388 h 337388"/>
              <a:gd name="csX13" fmla="*/ 0 w 2321341"/>
              <a:gd name="csY13" fmla="*/ 281156 h 337388"/>
              <a:gd name="csX14" fmla="*/ 0 w 2321341"/>
              <a:gd name="csY14" fmla="*/ 56232 h 3373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</a:cxnLst>
            <a:rect l="l" t="t" r="r" b="b"/>
            <a:pathLst>
              <a:path w="2321341" h="337388" extrusionOk="0">
                <a:moveTo>
                  <a:pt x="0" y="56232"/>
                </a:moveTo>
                <a:cubicBezTo>
                  <a:pt x="-2310" y="23751"/>
                  <a:pt x="19190" y="2247"/>
                  <a:pt x="56232" y="0"/>
                </a:cubicBezTo>
                <a:cubicBezTo>
                  <a:pt x="263510" y="-70724"/>
                  <a:pt x="399215" y="19796"/>
                  <a:pt x="652629" y="0"/>
                </a:cubicBezTo>
                <a:cubicBezTo>
                  <a:pt x="906043" y="-19796"/>
                  <a:pt x="1010275" y="19764"/>
                  <a:pt x="1182759" y="0"/>
                </a:cubicBezTo>
                <a:cubicBezTo>
                  <a:pt x="1355243" y="-19764"/>
                  <a:pt x="1457641" y="20594"/>
                  <a:pt x="1690801" y="0"/>
                </a:cubicBezTo>
                <a:cubicBezTo>
                  <a:pt x="1923961" y="-20594"/>
                  <a:pt x="2150163" y="13799"/>
                  <a:pt x="2265109" y="0"/>
                </a:cubicBezTo>
                <a:cubicBezTo>
                  <a:pt x="2296685" y="-1069"/>
                  <a:pt x="2317933" y="24654"/>
                  <a:pt x="2321341" y="56232"/>
                </a:cubicBezTo>
                <a:cubicBezTo>
                  <a:pt x="2339053" y="133169"/>
                  <a:pt x="2319092" y="198959"/>
                  <a:pt x="2321341" y="281156"/>
                </a:cubicBezTo>
                <a:cubicBezTo>
                  <a:pt x="2320075" y="314307"/>
                  <a:pt x="2291763" y="332283"/>
                  <a:pt x="2265109" y="337388"/>
                </a:cubicBezTo>
                <a:cubicBezTo>
                  <a:pt x="2093791" y="365755"/>
                  <a:pt x="1906380" y="279696"/>
                  <a:pt x="1757067" y="337388"/>
                </a:cubicBezTo>
                <a:cubicBezTo>
                  <a:pt x="1607754" y="395080"/>
                  <a:pt x="1398117" y="331383"/>
                  <a:pt x="1204848" y="337388"/>
                </a:cubicBezTo>
                <a:cubicBezTo>
                  <a:pt x="1011579" y="343393"/>
                  <a:pt x="934365" y="309142"/>
                  <a:pt x="674718" y="337388"/>
                </a:cubicBezTo>
                <a:cubicBezTo>
                  <a:pt x="415071" y="365634"/>
                  <a:pt x="341077" y="331783"/>
                  <a:pt x="56232" y="337388"/>
                </a:cubicBezTo>
                <a:cubicBezTo>
                  <a:pt x="28856" y="332819"/>
                  <a:pt x="-6732" y="309610"/>
                  <a:pt x="0" y="281156"/>
                </a:cubicBezTo>
                <a:cubicBezTo>
                  <a:pt x="-25267" y="220935"/>
                  <a:pt x="910" y="126583"/>
                  <a:pt x="0" y="56232"/>
                </a:cubicBezTo>
                <a:close/>
              </a:path>
            </a:pathLst>
          </a:custGeom>
          <a:noFill/>
          <a:ln w="57150">
            <a:solidFill>
              <a:srgbClr val="FF000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7" name="Curved Left Arrow 16">
            <a:extLst>
              <a:ext uri="{FF2B5EF4-FFF2-40B4-BE49-F238E27FC236}">
                <a16:creationId xmlns:a16="http://schemas.microsoft.com/office/drawing/2014/main" id="{28D96DF5-FEF6-A843-A1F8-CB811F95D857}"/>
              </a:ext>
            </a:extLst>
          </p:cNvPr>
          <p:cNvSpPr/>
          <p:nvPr/>
        </p:nvSpPr>
        <p:spPr>
          <a:xfrm>
            <a:off x="11713251" y="1886167"/>
            <a:ext cx="478749" cy="1024264"/>
          </a:xfrm>
          <a:prstGeom prst="curvedLeftArrow">
            <a:avLst/>
          </a:prstGeom>
          <a:gradFill>
            <a:gsLst>
              <a:gs pos="0">
                <a:srgbClr val="00B050"/>
              </a:gs>
              <a:gs pos="100000">
                <a:srgbClr val="FF0000"/>
              </a:gs>
            </a:gsLst>
          </a:gradFill>
          <a:ln cmpd="sng">
            <a:tailEnd w="lg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>
              <a:solidFill>
                <a:schemeClr val="tx1"/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8EB55A3-4BF4-E044-B96C-DFCDDF2A1149}"/>
              </a:ext>
            </a:extLst>
          </p:cNvPr>
          <p:cNvSpPr txBox="1"/>
          <p:nvPr/>
        </p:nvSpPr>
        <p:spPr>
          <a:xfrm>
            <a:off x="4657291" y="785280"/>
            <a:ext cx="130997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 = G </a:t>
            </a:r>
            <a:r>
              <a:rPr lang="en-US" sz="1800" baseline="30000" dirty="0"/>
              <a:t>x</a:t>
            </a:r>
            <a:r>
              <a:rPr lang="en-US" dirty="0"/>
              <a:t> V</a:t>
            </a: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4086B33-230D-204D-9F2D-F4C3B336D535}"/>
              </a:ext>
            </a:extLst>
          </p:cNvPr>
          <p:cNvGrpSpPr/>
          <p:nvPr/>
        </p:nvGrpSpPr>
        <p:grpSpPr>
          <a:xfrm>
            <a:off x="4343400" y="1172655"/>
            <a:ext cx="3073280" cy="1128720"/>
            <a:chOff x="5035628" y="1279718"/>
            <a:chExt cx="3073280" cy="1128720"/>
          </a:xfrm>
        </p:grpSpPr>
        <p:sp>
          <p:nvSpPr>
            <p:cNvPr id="50" name="Line 15">
              <a:extLst>
                <a:ext uri="{FF2B5EF4-FFF2-40B4-BE49-F238E27FC236}">
                  <a16:creationId xmlns:a16="http://schemas.microsoft.com/office/drawing/2014/main" id="{7EC158EB-AAAD-0C42-93D8-BF3884C0CDF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381325" y="1688996"/>
              <a:ext cx="3868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51" name="Text Box 16">
              <a:extLst>
                <a:ext uri="{FF2B5EF4-FFF2-40B4-BE49-F238E27FC236}">
                  <a16:creationId xmlns:a16="http://schemas.microsoft.com/office/drawing/2014/main" id="{BCC09589-B89C-FB4B-8E11-134300B7D8F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789215" y="2039106"/>
              <a:ext cx="915635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density</a:t>
              </a:r>
            </a:p>
          </p:txBody>
        </p:sp>
        <p:sp>
          <p:nvSpPr>
            <p:cNvPr id="59" name="Line 17">
              <a:extLst>
                <a:ext uri="{FF2B5EF4-FFF2-40B4-BE49-F238E27FC236}">
                  <a16:creationId xmlns:a16="http://schemas.microsoft.com/office/drawing/2014/main" id="{EDDA0470-8079-F24A-ACAF-5EB693577B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H="1" flipV="1">
              <a:off x="6828004" y="1638618"/>
              <a:ext cx="237156" cy="469478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0" name="Text Box 18">
              <a:extLst>
                <a:ext uri="{FF2B5EF4-FFF2-40B4-BE49-F238E27FC236}">
                  <a16:creationId xmlns:a16="http://schemas.microsoft.com/office/drawing/2014/main" id="{F602BBBC-5D19-C84F-B96C-906C9BC978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25088" y="2041725"/>
              <a:ext cx="946150" cy="36671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solidFill>
                    <a:srgbClr val="00B050"/>
                  </a:solidFill>
                  <a:latin typeface="+mn-lt"/>
                </a:rPr>
                <a:t>velocity</a:t>
              </a:r>
            </a:p>
          </p:txBody>
        </p:sp>
        <p:sp>
          <p:nvSpPr>
            <p:cNvPr id="61" name="Text Box 16">
              <a:extLst>
                <a:ext uri="{FF2B5EF4-FFF2-40B4-BE49-F238E27FC236}">
                  <a16:creationId xmlns:a16="http://schemas.microsoft.com/office/drawing/2014/main" id="{CA6AD8DB-8882-6441-88E6-B7DAE62ED45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35628" y="2039106"/>
              <a:ext cx="889987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>
                <a:defRPr/>
              </a:pPr>
              <a:r>
                <a:rPr lang="en-US" sz="1800" dirty="0">
                  <a:solidFill>
                    <a:srgbClr val="FF0000"/>
                  </a:solidFill>
                  <a:latin typeface="+mn-lt"/>
                </a:rPr>
                <a:t>charge</a:t>
              </a:r>
            </a:p>
          </p:txBody>
        </p:sp>
        <p:sp>
          <p:nvSpPr>
            <p:cNvPr id="62" name="Text Box 18">
              <a:extLst>
                <a:ext uri="{FF2B5EF4-FFF2-40B4-BE49-F238E27FC236}">
                  <a16:creationId xmlns:a16="http://schemas.microsoft.com/office/drawing/2014/main" id="{65A18C86-0863-4A41-A587-D726C0E0234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2577" y="2039106"/>
              <a:ext cx="646331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en-US" sz="1800" dirty="0">
                  <a:latin typeface="+mn-lt"/>
                </a:rPr>
                <a:t>area</a:t>
              </a:r>
            </a:p>
          </p:txBody>
        </p:sp>
        <p:sp>
          <p:nvSpPr>
            <p:cNvPr id="65" name="Line 15">
              <a:extLst>
                <a:ext uri="{FF2B5EF4-FFF2-40B4-BE49-F238E27FC236}">
                  <a16:creationId xmlns:a16="http://schemas.microsoft.com/office/drawing/2014/main" id="{82B09336-36B4-D542-BC50-875C3290C92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5578543" y="1685047"/>
              <a:ext cx="359971" cy="4191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3481C80-C0E1-8C44-A511-9DD6AE6B3186}"/>
                </a:ext>
              </a:extLst>
            </p:cNvPr>
            <p:cNvSpPr txBox="1"/>
            <p:nvPr/>
          </p:nvSpPr>
          <p:spPr>
            <a:xfrm>
              <a:off x="5264859" y="1279718"/>
              <a:ext cx="219771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   = </a:t>
              </a:r>
              <a:r>
                <a:rPr lang="en-US" dirty="0">
                  <a:solidFill>
                    <a:srgbClr val="FF0000"/>
                  </a:solidFill>
                </a:rPr>
                <a:t>q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FF0000"/>
                  </a:solidFill>
                </a:rPr>
                <a:t>n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</a:t>
              </a:r>
              <a:r>
                <a:rPr lang="en-US" dirty="0">
                  <a:solidFill>
                    <a:srgbClr val="00B050"/>
                  </a:solidFill>
                </a:rPr>
                <a:t>v</a:t>
              </a:r>
              <a:r>
                <a:rPr lang="en-US" dirty="0"/>
                <a:t> </a:t>
              </a:r>
              <a:r>
                <a:rPr lang="en-US" sz="1800" baseline="30000" dirty="0"/>
                <a:t>x</a:t>
              </a:r>
              <a:r>
                <a:rPr lang="en-US" dirty="0"/>
                <a:t> A </a:t>
              </a:r>
            </a:p>
          </p:txBody>
        </p:sp>
      </p:grpSp>
      <p:sp>
        <p:nvSpPr>
          <p:cNvPr id="67" name="Rectangle 4">
            <a:extLst>
              <a:ext uri="{FF2B5EF4-FFF2-40B4-BE49-F238E27FC236}">
                <a16:creationId xmlns:a16="http://schemas.microsoft.com/office/drawing/2014/main" id="{6B9BF107-FB8E-8D4E-A73F-E607A98CE29E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19200" y="2879522"/>
            <a:ext cx="2819400" cy="342900"/>
          </a:xfrm>
          <a:prstGeom prst="rect">
            <a:avLst/>
          </a:prstGeom>
          <a:solidFill>
            <a:srgbClr val="CCFF99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scene3d>
            <a:camera prst="orthographicFront"/>
            <a:lightRig rig="threePt" dir="t"/>
          </a:scene3d>
          <a:sp3d>
            <a:bevelT/>
          </a:sp3d>
        </p:spPr>
        <p:txBody>
          <a:bodyPr wrap="none" anchor="ctr"/>
          <a:lstStyle/>
          <a:p>
            <a:endParaRPr lang="en-US"/>
          </a:p>
        </p:txBody>
      </p:sp>
      <p:sp>
        <p:nvSpPr>
          <p:cNvPr id="68" name="Oval 26">
            <a:extLst>
              <a:ext uri="{FF2B5EF4-FFF2-40B4-BE49-F238E27FC236}">
                <a16:creationId xmlns:a16="http://schemas.microsoft.com/office/drawing/2014/main" id="{83B37697-A72D-3848-A590-3C1AF5C4254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48342" y="2998812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77" name="AutoShape 29">
            <a:extLst>
              <a:ext uri="{FF2B5EF4-FFF2-40B4-BE49-F238E27FC236}">
                <a16:creationId xmlns:a16="http://schemas.microsoft.com/office/drawing/2014/main" id="{C3F70943-25E0-4044-86DF-5FA45085A4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05430" y="2209800"/>
            <a:ext cx="674851" cy="603276"/>
          </a:xfrm>
          <a:prstGeom prst="lightningBolt">
            <a:avLst/>
          </a:prstGeom>
          <a:solidFill>
            <a:srgbClr val="0058DE"/>
          </a:solidFill>
          <a:ln w="12700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2" name="Text Box 32">
            <a:extLst>
              <a:ext uri="{FF2B5EF4-FFF2-40B4-BE49-F238E27FC236}">
                <a16:creationId xmlns:a16="http://schemas.microsoft.com/office/drawing/2014/main" id="{BA122294-4650-A347-8D37-6CD45528D0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00708" y="2406287"/>
            <a:ext cx="2634054" cy="101566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/>
            <a:r>
              <a:rPr lang="en-US" sz="2000" dirty="0">
                <a:latin typeface="+mn-lt"/>
              </a:rPr>
              <a:t>How does the system</a:t>
            </a:r>
          </a:p>
          <a:p>
            <a:pPr algn="ctr"/>
            <a:r>
              <a:rPr lang="en-US" sz="2000" dirty="0">
                <a:latin typeface="+mn-lt"/>
              </a:rPr>
              <a:t>go BACK to </a:t>
            </a:r>
          </a:p>
          <a:p>
            <a:pPr algn="ctr"/>
            <a:r>
              <a:rPr lang="en-US" sz="2000" dirty="0">
                <a:latin typeface="+mn-lt"/>
              </a:rPr>
              <a:t>equilibrium?</a:t>
            </a:r>
          </a:p>
        </p:txBody>
      </p:sp>
      <p:sp>
        <p:nvSpPr>
          <p:cNvPr id="83" name="Rectangle 8">
            <a:extLst>
              <a:ext uri="{FF2B5EF4-FFF2-40B4-BE49-F238E27FC236}">
                <a16:creationId xmlns:a16="http://schemas.microsoft.com/office/drawing/2014/main" id="{30909272-3A32-4646-B726-37CBBBF07704}"/>
              </a:ext>
            </a:extLst>
          </p:cNvPr>
          <p:cNvSpPr txBox="1">
            <a:spLocks noChangeArrowheads="1"/>
          </p:cNvSpPr>
          <p:nvPr/>
        </p:nvSpPr>
        <p:spPr>
          <a:xfrm>
            <a:off x="602314" y="3537538"/>
            <a:ext cx="6408086" cy="2577948"/>
          </a:xfrm>
          <a:prstGeom prst="rect">
            <a:avLst/>
          </a:prstGeom>
        </p:spPr>
        <p:txBody>
          <a:bodyPr/>
          <a:lstStyle>
            <a:lvl1pPr marL="169863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2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 charset="-128"/>
              </a:defRPr>
            </a:lvl1pPr>
            <a:lvl2pPr marL="454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2pPr>
            <a:lvl3pPr marL="804863" indent="-236538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" pitchFamily="2" charset="2"/>
              <a:buChar char="ü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3pPr>
            <a:lvl4pPr marL="1089025" indent="-169863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6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4pPr>
            <a:lvl5pPr marL="1373188" indent="-169863" algn="l" rtl="0" eaLnBrk="0" fontAlgn="base" hangingPunct="0">
              <a:spcBef>
                <a:spcPct val="20000"/>
              </a:spcBef>
              <a:spcAft>
                <a:spcPct val="0"/>
              </a:spcAft>
              <a:buFont typeface="Wingdings 3" pitchFamily="2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  <a:cs typeface="ＭＳ Ｐゴシック"/>
              </a:defRPr>
            </a:lvl5pPr>
            <a:lvl6pPr marL="18303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6pPr>
            <a:lvl7pPr marL="22875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7pPr>
            <a:lvl8pPr marL="27447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8pPr>
            <a:lvl9pPr marL="3201988" indent="-169863" algn="l" rtl="0" eaLnBrk="1" fontAlgn="base" hangingPunct="1">
              <a:spcBef>
                <a:spcPct val="20000"/>
              </a:spcBef>
              <a:spcAft>
                <a:spcPct val="0"/>
              </a:spcAft>
              <a:buFont typeface="Wingdings 3" charset="2"/>
              <a:buChar char="´"/>
              <a:defRPr sz="1400">
                <a:solidFill>
                  <a:schemeClr val="tx1"/>
                </a:solidFill>
                <a:latin typeface="+mn-lt"/>
                <a:ea typeface="ＭＳ Ｐゴシック" charset="-128"/>
              </a:defRPr>
            </a:lvl9pPr>
          </a:lstStyle>
          <a:p>
            <a:r>
              <a:rPr lang="en-US" sz="2400" dirty="0"/>
              <a:t>15.1 Steady State, Transient, Equilibrium</a:t>
            </a:r>
          </a:p>
          <a:p>
            <a:r>
              <a:rPr lang="en-US" sz="2400" dirty="0"/>
              <a:t>15.2 Recombination &amp; Generation Overview</a:t>
            </a:r>
          </a:p>
        </p:txBody>
      </p:sp>
      <p:pic>
        <p:nvPicPr>
          <p:cNvPr id="91" name="Picture 90">
            <a:extLst>
              <a:ext uri="{FF2B5EF4-FFF2-40B4-BE49-F238E27FC236}">
                <a16:creationId xmlns:a16="http://schemas.microsoft.com/office/drawing/2014/main" id="{CFF95654-E1F8-2647-AB2F-608154E6F95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5150" y="996852"/>
            <a:ext cx="3225991" cy="1338337"/>
          </a:xfrm>
          <a:prstGeom prst="rect">
            <a:avLst/>
          </a:prstGeom>
        </p:spPr>
      </p:pic>
      <p:sp>
        <p:nvSpPr>
          <p:cNvPr id="78" name="Line 10">
            <a:extLst>
              <a:ext uri="{FF2B5EF4-FFF2-40B4-BE49-F238E27FC236}">
                <a16:creationId xmlns:a16="http://schemas.microsoft.com/office/drawing/2014/main" id="{C3E43860-FAA6-C248-995F-D619FD6F2655}"/>
              </a:ext>
            </a:extLst>
          </p:cNvPr>
          <p:cNvSpPr>
            <a:spLocks noChangeShapeType="1"/>
          </p:cNvSpPr>
          <p:nvPr/>
        </p:nvSpPr>
        <p:spPr bwMode="auto">
          <a:xfrm>
            <a:off x="2928418" y="954586"/>
            <a:ext cx="31578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arrow" w="med" len="med"/>
            <a:tailEnd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79" name="Text Box 11">
            <a:extLst>
              <a:ext uri="{FF2B5EF4-FFF2-40B4-BE49-F238E27FC236}">
                <a16:creationId xmlns:a16="http://schemas.microsoft.com/office/drawing/2014/main" id="{4A89D9EC-BF69-5141-BE97-DEB58B0A4C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85802" y="705080"/>
            <a:ext cx="287258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 eaLnBrk="1" hangingPunct="1"/>
            <a:r>
              <a:rPr lang="en-US" i="1" dirty="0">
                <a:latin typeface="Times New Roman" pitchFamily="18" charset="0"/>
              </a:rPr>
              <a:t>I</a:t>
            </a:r>
          </a:p>
        </p:txBody>
      </p:sp>
      <p:sp>
        <p:nvSpPr>
          <p:cNvPr id="80" name="Oval 26">
            <a:extLst>
              <a:ext uri="{FF2B5EF4-FFF2-40B4-BE49-F238E27FC236}">
                <a16:creationId xmlns:a16="http://schemas.microsoft.com/office/drawing/2014/main" id="{69D5FDC8-0303-D34C-9346-5DCDC22807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004618" y="1300661"/>
            <a:ext cx="76200" cy="762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en-US"/>
          </a:p>
        </p:txBody>
      </p:sp>
      <p:sp>
        <p:nvSpPr>
          <p:cNvPr id="81" name="Line 27">
            <a:extLst>
              <a:ext uri="{FF2B5EF4-FFF2-40B4-BE49-F238E27FC236}">
                <a16:creationId xmlns:a16="http://schemas.microsoft.com/office/drawing/2014/main" id="{605C182E-D17B-504A-B93A-5B37543AFD8A}"/>
              </a:ext>
            </a:extLst>
          </p:cNvPr>
          <p:cNvSpPr>
            <a:spLocks noChangeShapeType="1"/>
          </p:cNvSpPr>
          <p:nvPr/>
        </p:nvSpPr>
        <p:spPr bwMode="auto">
          <a:xfrm>
            <a:off x="3109393" y="1338761"/>
            <a:ext cx="22860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  <a:effectLst/>
        </p:spPr>
        <p:txBody>
          <a:bodyPr/>
          <a:lstStyle/>
          <a:p>
            <a:endParaRPr lang="en-US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8E70A6B1-166D-534F-926D-37FAC3734247}"/>
              </a:ext>
            </a:extLst>
          </p:cNvPr>
          <p:cNvSpPr/>
          <p:nvPr/>
        </p:nvSpPr>
        <p:spPr>
          <a:xfrm rot="16200000">
            <a:off x="-84497" y="4179287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sp>
        <p:nvSpPr>
          <p:cNvPr id="93" name="Rounded Rectangle 92">
            <a:extLst>
              <a:ext uri="{FF2B5EF4-FFF2-40B4-BE49-F238E27FC236}">
                <a16:creationId xmlns:a16="http://schemas.microsoft.com/office/drawing/2014/main" id="{7FBCA7B6-7B70-4B44-ACE5-1F160F13398F}"/>
              </a:ext>
            </a:extLst>
          </p:cNvPr>
          <p:cNvSpPr/>
          <p:nvPr/>
        </p:nvSpPr>
        <p:spPr>
          <a:xfrm rot="16200000">
            <a:off x="-84497" y="3264887"/>
            <a:ext cx="714424" cy="433051"/>
          </a:xfrm>
          <a:prstGeom prst="roundRect">
            <a:avLst/>
          </a:prstGeom>
          <a:solidFill>
            <a:schemeClr val="accent2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00" dirty="0">
                <a:solidFill>
                  <a:schemeClr val="tx1"/>
                </a:solidFill>
              </a:rPr>
              <a:t>Video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9215A628-5171-B349-B910-ECFDBE61F33A}"/>
              </a:ext>
            </a:extLst>
          </p:cNvPr>
          <p:cNvGrpSpPr/>
          <p:nvPr/>
        </p:nvGrpSpPr>
        <p:grpSpPr>
          <a:xfrm>
            <a:off x="7409388" y="3913369"/>
            <a:ext cx="1886288" cy="2253065"/>
            <a:chOff x="1600200" y="1288469"/>
            <a:chExt cx="2743201" cy="3276599"/>
          </a:xfrm>
        </p:grpSpPr>
        <p:sp>
          <p:nvSpPr>
            <p:cNvPr id="37" name="Oval 44">
              <a:extLst>
                <a:ext uri="{FF2B5EF4-FFF2-40B4-BE49-F238E27FC236}">
                  <a16:creationId xmlns:a16="http://schemas.microsoft.com/office/drawing/2014/main" id="{A3DF3604-1D1A-B24E-819D-28714E65ACC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600200" y="1288469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38" name="Oval 45">
              <a:extLst>
                <a:ext uri="{FF2B5EF4-FFF2-40B4-BE49-F238E27FC236}">
                  <a16:creationId xmlns:a16="http://schemas.microsoft.com/office/drawing/2014/main" id="{1729C821-1EEB-4942-98BC-C1EEAFBB2F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52600" y="2812469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39" name="Oval 46">
              <a:extLst>
                <a:ext uri="{FF2B5EF4-FFF2-40B4-BE49-F238E27FC236}">
                  <a16:creationId xmlns:a16="http://schemas.microsoft.com/office/drawing/2014/main" id="{30E1DF15-6749-624C-8B2E-8152EE0EAF2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990850" y="3726868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40" name="Oval 47">
              <a:extLst>
                <a:ext uri="{FF2B5EF4-FFF2-40B4-BE49-F238E27FC236}">
                  <a16:creationId xmlns:a16="http://schemas.microsoft.com/office/drawing/2014/main" id="{2999A1F4-D1B0-1549-B744-AD5F5FF973E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00426" y="1440868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41" name="Line 48">
              <a:extLst>
                <a:ext uri="{FF2B5EF4-FFF2-40B4-BE49-F238E27FC236}">
                  <a16:creationId xmlns:a16="http://schemas.microsoft.com/office/drawing/2014/main" id="{E11F1C63-AF46-954E-B7B3-C54C4978946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14600" y="2050468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2" name="Text Box 49">
              <a:extLst>
                <a:ext uri="{FF2B5EF4-FFF2-40B4-BE49-F238E27FC236}">
                  <a16:creationId xmlns:a16="http://schemas.microsoft.com/office/drawing/2014/main" id="{B17C10FB-0891-5B4B-AEB4-6CF4798CBF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729877" y="2355269"/>
              <a:ext cx="392112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43" name="Line 50">
              <a:extLst>
                <a:ext uri="{FF2B5EF4-FFF2-40B4-BE49-F238E27FC236}">
                  <a16:creationId xmlns:a16="http://schemas.microsoft.com/office/drawing/2014/main" id="{C8F296FA-356F-9D47-AF45-209C07B1841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590800" y="2279068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4" name="Text Box 51">
              <a:extLst>
                <a:ext uri="{FF2B5EF4-FFF2-40B4-BE49-F238E27FC236}">
                  <a16:creationId xmlns:a16="http://schemas.microsoft.com/office/drawing/2014/main" id="{43C5F6E0-954B-F94A-B35E-31896E3826D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034678" y="2431469"/>
              <a:ext cx="392112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3</a:t>
              </a:r>
            </a:p>
          </p:txBody>
        </p:sp>
        <p:sp>
          <p:nvSpPr>
            <p:cNvPr id="47" name="Line 52">
              <a:extLst>
                <a:ext uri="{FF2B5EF4-FFF2-40B4-BE49-F238E27FC236}">
                  <a16:creationId xmlns:a16="http://schemas.microsoft.com/office/drawing/2014/main" id="{4E1E3ECD-B558-6A45-9CE3-74FA6E682B5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438400" y="1517068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48" name="Text Box 53">
              <a:extLst>
                <a:ext uri="{FF2B5EF4-FFF2-40B4-BE49-F238E27FC236}">
                  <a16:creationId xmlns:a16="http://schemas.microsoft.com/office/drawing/2014/main" id="{4006BE42-0A33-C940-9C8C-F633C249B9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82278" y="1307229"/>
              <a:ext cx="392112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2</a:t>
              </a:r>
            </a:p>
          </p:txBody>
        </p:sp>
        <p:sp>
          <p:nvSpPr>
            <p:cNvPr id="49" name="Line 54">
              <a:extLst>
                <a:ext uri="{FF2B5EF4-FFF2-40B4-BE49-F238E27FC236}">
                  <a16:creationId xmlns:a16="http://schemas.microsoft.com/office/drawing/2014/main" id="{CCE009F7-A829-F744-84C6-7769AD4CD88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14600" y="1821868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52" name="Text Box 55">
              <a:extLst>
                <a:ext uri="{FF2B5EF4-FFF2-40B4-BE49-F238E27FC236}">
                  <a16:creationId xmlns:a16="http://schemas.microsoft.com/office/drawing/2014/main" id="{6A599171-2E00-E24F-8F4E-167BF2AF7E7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829890" y="1669468"/>
              <a:ext cx="392112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53" name="Line 56">
              <a:extLst>
                <a:ext uri="{FF2B5EF4-FFF2-40B4-BE49-F238E27FC236}">
                  <a16:creationId xmlns:a16="http://schemas.microsoft.com/office/drawing/2014/main" id="{151DA36C-D598-C847-9584-56934F776C7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736623" y="2431468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54" name="Text Box 57">
              <a:extLst>
                <a:ext uri="{FF2B5EF4-FFF2-40B4-BE49-F238E27FC236}">
                  <a16:creationId xmlns:a16="http://schemas.microsoft.com/office/drawing/2014/main" id="{15B52E7C-017A-F042-985D-32FCF06BB77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704779" y="2973335"/>
              <a:ext cx="392112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55" name="Line 58">
              <a:extLst>
                <a:ext uri="{FF2B5EF4-FFF2-40B4-BE49-F238E27FC236}">
                  <a16:creationId xmlns:a16="http://schemas.microsoft.com/office/drawing/2014/main" id="{E773AB48-253C-E444-B0CD-C22E97D4D7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3505200" y="2431468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56" name="Text Box 59">
              <a:extLst>
                <a:ext uri="{FF2B5EF4-FFF2-40B4-BE49-F238E27FC236}">
                  <a16:creationId xmlns:a16="http://schemas.microsoft.com/office/drawing/2014/main" id="{E1FB7178-DF3D-844E-8695-3EA05FBBC70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491878" y="2736270"/>
              <a:ext cx="392112" cy="402836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5A469DEC-704C-1840-8008-960A393A43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35619" y="4988470"/>
            <a:ext cx="2683608" cy="119104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3BD79F3B-A826-D347-B4F4-E48689C62FB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87381" y="4516690"/>
            <a:ext cx="1306245" cy="209181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E1EE0E61-ACD6-0248-885C-0868A89B51D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98829" y="4482671"/>
            <a:ext cx="2454912" cy="1111393"/>
          </a:xfrm>
          <a:prstGeom prst="rect">
            <a:avLst/>
          </a:prstGeom>
        </p:spPr>
      </p:pic>
      <p:grpSp>
        <p:nvGrpSpPr>
          <p:cNvPr id="57" name="Group 56">
            <a:extLst>
              <a:ext uri="{FF2B5EF4-FFF2-40B4-BE49-F238E27FC236}">
                <a16:creationId xmlns:a16="http://schemas.microsoft.com/office/drawing/2014/main" id="{49BCEACC-4BEB-3D4D-941A-3B4EE8393DD0}"/>
              </a:ext>
            </a:extLst>
          </p:cNvPr>
          <p:cNvGrpSpPr/>
          <p:nvPr/>
        </p:nvGrpSpPr>
        <p:grpSpPr>
          <a:xfrm>
            <a:off x="9991314" y="4049763"/>
            <a:ext cx="2021230" cy="3590435"/>
            <a:chOff x="6038850" y="1149922"/>
            <a:chExt cx="2952750" cy="5245151"/>
          </a:xfrm>
        </p:grpSpPr>
        <p:sp>
          <p:nvSpPr>
            <p:cNvPr id="58" name="Oval 3">
              <a:extLst>
                <a:ext uri="{FF2B5EF4-FFF2-40B4-BE49-F238E27FC236}">
                  <a16:creationId xmlns:a16="http://schemas.microsoft.com/office/drawing/2014/main" id="{BCF39451-A329-CF45-85C7-A12E09879B3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248400" y="1149922"/>
              <a:ext cx="914400" cy="9048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Mexico</a:t>
              </a:r>
            </a:p>
          </p:txBody>
        </p:sp>
        <p:sp>
          <p:nvSpPr>
            <p:cNvPr id="69" name="Oval 4">
              <a:extLst>
                <a:ext uri="{FF2B5EF4-FFF2-40B4-BE49-F238E27FC236}">
                  <a16:creationId xmlns:a16="http://schemas.microsoft.com/office/drawing/2014/main" id="{15CC75A9-87D8-BA4B-8B31-8EA73ADC04E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400800" y="2673922"/>
              <a:ext cx="914400" cy="981075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China</a:t>
              </a:r>
            </a:p>
          </p:txBody>
        </p:sp>
        <p:sp>
          <p:nvSpPr>
            <p:cNvPr id="70" name="Oval 5">
              <a:extLst>
                <a:ext uri="{FF2B5EF4-FFF2-40B4-BE49-F238E27FC236}">
                  <a16:creationId xmlns:a16="http://schemas.microsoft.com/office/drawing/2014/main" id="{7D44337D-4EF3-2B41-B1E2-7E0BF442F8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639050" y="3588322"/>
              <a:ext cx="895350" cy="838200"/>
            </a:xfrm>
            <a:prstGeom prst="ellipse">
              <a:avLst/>
            </a:prstGeom>
            <a:solidFill>
              <a:srgbClr val="FFCCCC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India</a:t>
              </a:r>
            </a:p>
          </p:txBody>
        </p:sp>
        <p:sp>
          <p:nvSpPr>
            <p:cNvPr id="84" name="Oval 6">
              <a:extLst>
                <a:ext uri="{FF2B5EF4-FFF2-40B4-BE49-F238E27FC236}">
                  <a16:creationId xmlns:a16="http://schemas.microsoft.com/office/drawing/2014/main" id="{AD58988E-EAEC-2042-8F9A-3763E8132E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48625" y="1302322"/>
              <a:ext cx="942975" cy="990600"/>
            </a:xfrm>
            <a:prstGeom prst="ellipse">
              <a:avLst/>
            </a:prstGeom>
            <a:solidFill>
              <a:srgbClr val="CCCCFF"/>
            </a:solidFill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/>
              <a:r>
                <a:rPr lang="en-US" sz="1200">
                  <a:latin typeface="+mn-lt"/>
                </a:rPr>
                <a:t>USA</a:t>
              </a:r>
            </a:p>
          </p:txBody>
        </p:sp>
        <p:sp>
          <p:nvSpPr>
            <p:cNvPr id="85" name="Line 7">
              <a:extLst>
                <a:ext uri="{FF2B5EF4-FFF2-40B4-BE49-F238E27FC236}">
                  <a16:creationId xmlns:a16="http://schemas.microsoft.com/office/drawing/2014/main" id="{B4314DED-A3A6-EB49-8AFA-CD79C85BAB5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162800" y="19119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6" name="Text Box 8">
              <a:extLst>
                <a:ext uri="{FF2B5EF4-FFF2-40B4-BE49-F238E27FC236}">
                  <a16:creationId xmlns:a16="http://schemas.microsoft.com/office/drawing/2014/main" id="{6CA2ECF6-9CCE-1841-933A-4DAE007004D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367588" y="22167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4</a:t>
              </a:r>
            </a:p>
          </p:txBody>
        </p:sp>
        <p:sp>
          <p:nvSpPr>
            <p:cNvPr id="87" name="Line 9">
              <a:extLst>
                <a:ext uri="{FF2B5EF4-FFF2-40B4-BE49-F238E27FC236}">
                  <a16:creationId xmlns:a16="http://schemas.microsoft.com/office/drawing/2014/main" id="{87BCB4F8-04F1-8149-A997-AD42EAC7FAD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7239000" y="2140522"/>
              <a:ext cx="990600" cy="838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88" name="Text Box 10">
              <a:extLst>
                <a:ext uri="{FF2B5EF4-FFF2-40B4-BE49-F238E27FC236}">
                  <a16:creationId xmlns:a16="http://schemas.microsoft.com/office/drawing/2014/main" id="{177FF6AF-8979-4F46-9D6F-1E8D93F42E6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672388" y="22929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6</a:t>
              </a:r>
            </a:p>
          </p:txBody>
        </p:sp>
        <p:sp>
          <p:nvSpPr>
            <p:cNvPr id="89" name="Line 11">
              <a:extLst>
                <a:ext uri="{FF2B5EF4-FFF2-40B4-BE49-F238E27FC236}">
                  <a16:creationId xmlns:a16="http://schemas.microsoft.com/office/drawing/2014/main" id="{79E7B7EA-8C24-5D4F-AE43-81B6DCA163E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086600" y="1378522"/>
              <a:ext cx="11430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0" name="Text Box 12">
              <a:extLst>
                <a:ext uri="{FF2B5EF4-FFF2-40B4-BE49-F238E27FC236}">
                  <a16:creationId xmlns:a16="http://schemas.microsoft.com/office/drawing/2014/main" id="{5490CE51-9418-BC48-A8DB-C241306ACC8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519987" y="116868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3</a:t>
              </a:r>
            </a:p>
          </p:txBody>
        </p:sp>
        <p:sp>
          <p:nvSpPr>
            <p:cNvPr id="94" name="Line 13">
              <a:extLst>
                <a:ext uri="{FF2B5EF4-FFF2-40B4-BE49-F238E27FC236}">
                  <a16:creationId xmlns:a16="http://schemas.microsoft.com/office/drawing/2014/main" id="{DCFEE529-FE8E-D041-9161-EF4274B007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162800" y="1683322"/>
              <a:ext cx="990600" cy="762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5" name="Text Box 14">
              <a:extLst>
                <a:ext uri="{FF2B5EF4-FFF2-40B4-BE49-F238E27FC236}">
                  <a16:creationId xmlns:a16="http://schemas.microsoft.com/office/drawing/2014/main" id="{64ED179D-4361-4649-A786-E7E9C19306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7467601" y="15309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2</a:t>
              </a:r>
            </a:p>
          </p:txBody>
        </p:sp>
        <p:sp>
          <p:nvSpPr>
            <p:cNvPr id="96" name="Line 15">
              <a:extLst>
                <a:ext uri="{FF2B5EF4-FFF2-40B4-BE49-F238E27FC236}">
                  <a16:creationId xmlns:a16="http://schemas.microsoft.com/office/drawing/2014/main" id="{A728CF25-A5F3-1247-98DE-10592E5D9B6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3058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 type="arrow" w="med" len="med"/>
              <a:tailEnd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7" name="Text Box 16">
              <a:extLst>
                <a:ext uri="{FF2B5EF4-FFF2-40B4-BE49-F238E27FC236}">
                  <a16:creationId xmlns:a16="http://schemas.microsoft.com/office/drawing/2014/main" id="{4F1BC91E-F8F3-384C-95D9-780794F29B8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229600" y="2902522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0000FF"/>
                  </a:solidFill>
                  <a:latin typeface="+mn-lt"/>
                </a:rPr>
                <a:t>4</a:t>
              </a:r>
            </a:p>
          </p:txBody>
        </p:sp>
        <p:sp>
          <p:nvSpPr>
            <p:cNvPr id="98" name="Line 17">
              <a:extLst>
                <a:ext uri="{FF2B5EF4-FFF2-40B4-BE49-F238E27FC236}">
                  <a16:creationId xmlns:a16="http://schemas.microsoft.com/office/drawing/2014/main" id="{DD493B4C-DD50-3C48-96A7-C7FD3013D6B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8153400" y="2292922"/>
              <a:ext cx="228600" cy="137160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99" name="Text Box 18">
              <a:extLst>
                <a:ext uri="{FF2B5EF4-FFF2-40B4-BE49-F238E27FC236}">
                  <a16:creationId xmlns:a16="http://schemas.microsoft.com/office/drawing/2014/main" id="{85E79125-6B74-2C42-95CB-E9504603F4A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8129589" y="2597723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 dirty="0">
                  <a:solidFill>
                    <a:srgbClr val="C00000"/>
                  </a:solidFill>
                  <a:latin typeface="+mn-lt"/>
                </a:rPr>
                <a:t>5</a:t>
              </a:r>
            </a:p>
          </p:txBody>
        </p:sp>
        <p:sp>
          <p:nvSpPr>
            <p:cNvPr id="100" name="Freeform 19">
              <a:extLst>
                <a:ext uri="{FF2B5EF4-FFF2-40B4-BE49-F238E27FC236}">
                  <a16:creationId xmlns:a16="http://schemas.microsoft.com/office/drawing/2014/main" id="{194654AF-129F-A24A-A1DE-88DCC3D2B894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9400" y="3588322"/>
              <a:ext cx="1066800" cy="723900"/>
            </a:xfrm>
            <a:custGeom>
              <a:avLst/>
              <a:gdLst/>
              <a:ahLst/>
              <a:cxnLst>
                <a:cxn ang="0">
                  <a:pos x="0" y="0"/>
                </a:cxn>
                <a:cxn ang="0">
                  <a:pos x="48" y="240"/>
                </a:cxn>
                <a:cxn ang="0">
                  <a:pos x="240" y="432"/>
                </a:cxn>
                <a:cxn ang="0">
                  <a:pos x="672" y="384"/>
                </a:cxn>
              </a:cxnLst>
              <a:rect l="0" t="0" r="r" b="b"/>
              <a:pathLst>
                <a:path w="672" h="456">
                  <a:moveTo>
                    <a:pt x="0" y="0"/>
                  </a:moveTo>
                  <a:cubicBezTo>
                    <a:pt x="4" y="84"/>
                    <a:pt x="8" y="168"/>
                    <a:pt x="48" y="240"/>
                  </a:cubicBezTo>
                  <a:cubicBezTo>
                    <a:pt x="88" y="312"/>
                    <a:pt x="136" y="408"/>
                    <a:pt x="240" y="432"/>
                  </a:cubicBezTo>
                  <a:cubicBezTo>
                    <a:pt x="344" y="456"/>
                    <a:pt x="508" y="420"/>
                    <a:pt x="672" y="384"/>
                  </a:cubicBezTo>
                </a:path>
              </a:pathLst>
            </a:custGeom>
            <a:noFill/>
            <a:ln w="19050" cap="flat" cmpd="sng">
              <a:solidFill>
                <a:srgbClr val="FF0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1" name="Text Box 20">
              <a:extLst>
                <a:ext uri="{FF2B5EF4-FFF2-40B4-BE49-F238E27FC236}">
                  <a16:creationId xmlns:a16="http://schemas.microsoft.com/office/drawing/2014/main" id="{9328EA83-C1AD-504E-97B6-4C554BE9BD1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681788" y="39534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2" name="Freeform 21">
              <a:extLst>
                <a:ext uri="{FF2B5EF4-FFF2-40B4-BE49-F238E27FC236}">
                  <a16:creationId xmlns:a16="http://schemas.microsoft.com/office/drawing/2014/main" id="{2A4038F9-0AAD-FF4C-924B-E58ACBC9AA3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9500" y="1835722"/>
              <a:ext cx="317500" cy="1066800"/>
            </a:xfrm>
            <a:custGeom>
              <a:avLst/>
              <a:gdLst/>
              <a:ahLst/>
              <a:cxnLst>
                <a:cxn ang="0">
                  <a:pos x="152" y="0"/>
                </a:cxn>
                <a:cxn ang="0">
                  <a:pos x="8" y="288"/>
                </a:cxn>
                <a:cxn ang="0">
                  <a:pos x="200" y="576"/>
                </a:cxn>
              </a:cxnLst>
              <a:rect l="0" t="0" r="r" b="b"/>
              <a:pathLst>
                <a:path w="200" h="576">
                  <a:moveTo>
                    <a:pt x="152" y="0"/>
                  </a:moveTo>
                  <a:cubicBezTo>
                    <a:pt x="76" y="96"/>
                    <a:pt x="0" y="192"/>
                    <a:pt x="8" y="288"/>
                  </a:cubicBezTo>
                  <a:cubicBezTo>
                    <a:pt x="16" y="384"/>
                    <a:pt x="108" y="480"/>
                    <a:pt x="200" y="576"/>
                  </a:cubicBezTo>
                </a:path>
              </a:pathLst>
            </a:custGeom>
            <a:noFill/>
            <a:ln w="12700" cap="flat" cmpd="sng">
              <a:solidFill>
                <a:srgbClr val="FF0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txBody>
            <a:bodyPr/>
            <a:lstStyle/>
            <a:p>
              <a:pPr algn="ctr"/>
              <a:endParaRPr lang="en-US" sz="1200">
                <a:latin typeface="+mn-lt"/>
              </a:endParaRPr>
            </a:p>
          </p:txBody>
        </p:sp>
        <p:sp>
          <p:nvSpPr>
            <p:cNvPr id="103" name="Text Box 22">
              <a:extLst>
                <a:ext uri="{FF2B5EF4-FFF2-40B4-BE49-F238E27FC236}">
                  <a16:creationId xmlns:a16="http://schemas.microsoft.com/office/drawing/2014/main" id="{AF1D9781-E2CC-0D4A-8816-8EDDBC3FF1E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038850" y="2200847"/>
              <a:ext cx="393888" cy="404659"/>
            </a:xfrm>
            <a:prstGeom prst="rect">
              <a:avLst/>
            </a:prstGeom>
            <a:solidFill>
              <a:schemeClr val="bg1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200">
                  <a:latin typeface="+mn-lt"/>
                </a:rPr>
                <a:t>1</a:t>
              </a:r>
            </a:p>
          </p:txBody>
        </p:sp>
        <p:sp>
          <p:nvSpPr>
            <p:cNvPr id="104" name="Text Box 62">
              <a:extLst>
                <a:ext uri="{FF2B5EF4-FFF2-40B4-BE49-F238E27FC236}">
                  <a16:creationId xmlns:a16="http://schemas.microsoft.com/office/drawing/2014/main" id="{294AE876-663D-E942-B590-F1B657E7D28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6581148" y="5136135"/>
              <a:ext cx="1976928" cy="125893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12 in 12 out </a:t>
              </a: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Population stabilized</a:t>
              </a:r>
            </a:p>
            <a:p>
              <a:pPr algn="ctr" eaLnBrk="1" hangingPunct="1"/>
              <a:endParaRPr lang="en-US" sz="1000" dirty="0">
                <a:solidFill>
                  <a:schemeClr val="bg1"/>
                </a:solidFill>
                <a:latin typeface="+mn-lt"/>
              </a:endParaRPr>
            </a:p>
            <a:p>
              <a:pPr algn="ctr" eaLnBrk="1" hangingPunct="1"/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Steady State  </a:t>
              </a:r>
              <a:br>
                <a:rPr lang="en-US" sz="1000" dirty="0">
                  <a:solidFill>
                    <a:schemeClr val="bg1"/>
                  </a:solidFill>
                  <a:latin typeface="+mn-lt"/>
                </a:rPr>
              </a:br>
              <a:r>
                <a:rPr lang="en-US" sz="1000" dirty="0">
                  <a:solidFill>
                    <a:schemeClr val="bg1"/>
                  </a:solidFill>
                  <a:latin typeface="+mn-lt"/>
                </a:rPr>
                <a:t>But NOT Equilibrium</a:t>
              </a:r>
            </a:p>
          </p:txBody>
        </p:sp>
      </p:grpSp>
      <p:sp>
        <p:nvSpPr>
          <p:cNvPr id="64" name="Rectangle 63">
            <a:extLst>
              <a:ext uri="{FF2B5EF4-FFF2-40B4-BE49-F238E27FC236}">
                <a16:creationId xmlns:a16="http://schemas.microsoft.com/office/drawing/2014/main" id="{5B257919-28AB-4341-A8D8-0EAD2D93A969}"/>
              </a:ext>
            </a:extLst>
          </p:cNvPr>
          <p:cNvSpPr/>
          <p:nvPr/>
        </p:nvSpPr>
        <p:spPr>
          <a:xfrm>
            <a:off x="489241" y="769226"/>
            <a:ext cx="11523303" cy="3621005"/>
          </a:xfrm>
          <a:prstGeom prst="rect">
            <a:avLst/>
          </a:prstGeom>
          <a:solidFill>
            <a:srgbClr val="BFBFBF">
              <a:alpha val="8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20508" name="Text Box 21">
            <a:extLst>
              <a:ext uri="{FF2B5EF4-FFF2-40B4-BE49-F238E27FC236}">
                <a16:creationId xmlns:a16="http://schemas.microsoft.com/office/drawing/2014/main" id="{D35EA048-E60C-7341-BFC4-79057E5B1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02307" y="2066554"/>
            <a:ext cx="10163773" cy="1077218"/>
          </a:xfrm>
          <a:prstGeom prst="rect">
            <a:avLst/>
          </a:prstGeom>
          <a:solidFill>
            <a:schemeClr val="bg1"/>
          </a:solidFill>
          <a:ln w="57150">
            <a:solidFill>
              <a:srgbClr val="00B050"/>
            </a:solidFill>
            <a:miter lim="800000"/>
            <a:headEnd/>
            <a:tailEnd/>
          </a:ln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/>
            <a:r>
              <a:rPr lang="en-US" altLang="en-US" sz="3200" dirty="0"/>
              <a:t>Transport with scattering, non-</a:t>
            </a:r>
            <a:r>
              <a:rPr lang="en-US" altLang="en-US" sz="3200" dirty="0" err="1"/>
              <a:t>equil</a:t>
            </a:r>
            <a:r>
              <a:rPr lang="en-US" altLang="en-US" sz="3200" dirty="0"/>
              <a:t>, Stat. Mech. </a:t>
            </a:r>
          </a:p>
          <a:p>
            <a:pPr marL="285750" indent="-285750" eaLnBrk="1" hangingPunct="1">
              <a:buFont typeface="Arial" panose="020B0604020202020204" pitchFamily="34" charset="0"/>
              <a:buChar char="•"/>
            </a:pPr>
            <a:r>
              <a:rPr lang="en-US" altLang="en-US" sz="3200" dirty="0"/>
              <a:t>Drift-diffusion eq. with </a:t>
            </a:r>
            <a:r>
              <a:rPr lang="en-US" altLang="en-US" sz="3200" b="1" dirty="0"/>
              <a:t>recombination-generation</a:t>
            </a:r>
          </a:p>
        </p:txBody>
      </p:sp>
      <p:sp>
        <p:nvSpPr>
          <p:cNvPr id="106" name="Rectangle 105">
            <a:extLst>
              <a:ext uri="{FF2B5EF4-FFF2-40B4-BE49-F238E27FC236}">
                <a16:creationId xmlns:a16="http://schemas.microsoft.com/office/drawing/2014/main" id="{033E27A3-7F19-2B43-B64B-4B56CC8A9C12}"/>
              </a:ext>
            </a:extLst>
          </p:cNvPr>
          <p:cNvSpPr/>
          <p:nvPr/>
        </p:nvSpPr>
        <p:spPr>
          <a:xfrm>
            <a:off x="7123473" y="4400411"/>
            <a:ext cx="4889071" cy="2245159"/>
          </a:xfrm>
          <a:prstGeom prst="rect">
            <a:avLst/>
          </a:prstGeom>
          <a:solidFill>
            <a:srgbClr val="BFBFBF">
              <a:alpha val="85098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 dirty="0"/>
          </a:p>
        </p:txBody>
      </p:sp>
      <p:sp>
        <p:nvSpPr>
          <p:cNvPr id="105" name="Rounded Rectangle 104">
            <a:extLst>
              <a:ext uri="{FF2B5EF4-FFF2-40B4-BE49-F238E27FC236}">
                <a16:creationId xmlns:a16="http://schemas.microsoft.com/office/drawing/2014/main" id="{756CB8FD-E121-1A44-BC15-9D41E53F3ACE}"/>
              </a:ext>
            </a:extLst>
          </p:cNvPr>
          <p:cNvSpPr/>
          <p:nvPr/>
        </p:nvSpPr>
        <p:spPr>
          <a:xfrm>
            <a:off x="5425941" y="2550798"/>
            <a:ext cx="5334744" cy="680054"/>
          </a:xfrm>
          <a:custGeom>
            <a:avLst/>
            <a:gdLst>
              <a:gd name="csX0" fmla="*/ 0 w 5334744"/>
              <a:gd name="csY0" fmla="*/ 113345 h 680054"/>
              <a:gd name="csX1" fmla="*/ 113345 w 5334744"/>
              <a:gd name="csY1" fmla="*/ 0 h 680054"/>
              <a:gd name="csX2" fmla="*/ 783068 w 5334744"/>
              <a:gd name="csY2" fmla="*/ 0 h 680054"/>
              <a:gd name="csX3" fmla="*/ 1299549 w 5334744"/>
              <a:gd name="csY3" fmla="*/ 0 h 680054"/>
              <a:gd name="csX4" fmla="*/ 1764949 w 5334744"/>
              <a:gd name="csY4" fmla="*/ 0 h 680054"/>
              <a:gd name="csX5" fmla="*/ 2383591 w 5334744"/>
              <a:gd name="csY5" fmla="*/ 0 h 680054"/>
              <a:gd name="csX6" fmla="*/ 2900072 w 5334744"/>
              <a:gd name="csY6" fmla="*/ 0 h 680054"/>
              <a:gd name="csX7" fmla="*/ 3569795 w 5334744"/>
              <a:gd name="csY7" fmla="*/ 0 h 680054"/>
              <a:gd name="csX8" fmla="*/ 4035195 w 5334744"/>
              <a:gd name="csY8" fmla="*/ 0 h 680054"/>
              <a:gd name="csX9" fmla="*/ 4704918 w 5334744"/>
              <a:gd name="csY9" fmla="*/ 0 h 680054"/>
              <a:gd name="csX10" fmla="*/ 5221399 w 5334744"/>
              <a:gd name="csY10" fmla="*/ 0 h 680054"/>
              <a:gd name="csX11" fmla="*/ 5334744 w 5334744"/>
              <a:gd name="csY11" fmla="*/ 113345 h 680054"/>
              <a:gd name="csX12" fmla="*/ 5334744 w 5334744"/>
              <a:gd name="csY12" fmla="*/ 566709 h 680054"/>
              <a:gd name="csX13" fmla="*/ 5221399 w 5334744"/>
              <a:gd name="csY13" fmla="*/ 680054 h 680054"/>
              <a:gd name="csX14" fmla="*/ 4653837 w 5334744"/>
              <a:gd name="csY14" fmla="*/ 680054 h 680054"/>
              <a:gd name="csX15" fmla="*/ 4086276 w 5334744"/>
              <a:gd name="csY15" fmla="*/ 680054 h 680054"/>
              <a:gd name="csX16" fmla="*/ 3416553 w 5334744"/>
              <a:gd name="csY16" fmla="*/ 680054 h 680054"/>
              <a:gd name="csX17" fmla="*/ 2848992 w 5334744"/>
              <a:gd name="csY17" fmla="*/ 680054 h 680054"/>
              <a:gd name="csX18" fmla="*/ 2434672 w 5334744"/>
              <a:gd name="csY18" fmla="*/ 680054 h 680054"/>
              <a:gd name="csX19" fmla="*/ 1969271 w 5334744"/>
              <a:gd name="csY19" fmla="*/ 680054 h 680054"/>
              <a:gd name="csX20" fmla="*/ 1299549 w 5334744"/>
              <a:gd name="csY20" fmla="*/ 680054 h 680054"/>
              <a:gd name="csX21" fmla="*/ 731987 w 5334744"/>
              <a:gd name="csY21" fmla="*/ 680054 h 680054"/>
              <a:gd name="csX22" fmla="*/ 113345 w 5334744"/>
              <a:gd name="csY22" fmla="*/ 680054 h 680054"/>
              <a:gd name="csX23" fmla="*/ 0 w 5334744"/>
              <a:gd name="csY23" fmla="*/ 566709 h 680054"/>
              <a:gd name="csX24" fmla="*/ 0 w 5334744"/>
              <a:gd name="csY24" fmla="*/ 113345 h 680054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</a:cxnLst>
            <a:rect l="l" t="t" r="r" b="b"/>
            <a:pathLst>
              <a:path w="5334744" h="680054" extrusionOk="0">
                <a:moveTo>
                  <a:pt x="0" y="113345"/>
                </a:moveTo>
                <a:cubicBezTo>
                  <a:pt x="-5037" y="47639"/>
                  <a:pt x="48408" y="878"/>
                  <a:pt x="113345" y="0"/>
                </a:cubicBezTo>
                <a:cubicBezTo>
                  <a:pt x="313321" y="-64141"/>
                  <a:pt x="637668" y="13391"/>
                  <a:pt x="783068" y="0"/>
                </a:cubicBezTo>
                <a:cubicBezTo>
                  <a:pt x="928468" y="-13391"/>
                  <a:pt x="1150207" y="1475"/>
                  <a:pt x="1299549" y="0"/>
                </a:cubicBezTo>
                <a:cubicBezTo>
                  <a:pt x="1448891" y="-1475"/>
                  <a:pt x="1610866" y="33776"/>
                  <a:pt x="1764949" y="0"/>
                </a:cubicBezTo>
                <a:cubicBezTo>
                  <a:pt x="1919032" y="-33776"/>
                  <a:pt x="2200249" y="65149"/>
                  <a:pt x="2383591" y="0"/>
                </a:cubicBezTo>
                <a:cubicBezTo>
                  <a:pt x="2566933" y="-65149"/>
                  <a:pt x="2660524" y="18255"/>
                  <a:pt x="2900072" y="0"/>
                </a:cubicBezTo>
                <a:cubicBezTo>
                  <a:pt x="3139620" y="-18255"/>
                  <a:pt x="3323793" y="22782"/>
                  <a:pt x="3569795" y="0"/>
                </a:cubicBezTo>
                <a:cubicBezTo>
                  <a:pt x="3815797" y="-22782"/>
                  <a:pt x="3941540" y="24215"/>
                  <a:pt x="4035195" y="0"/>
                </a:cubicBezTo>
                <a:cubicBezTo>
                  <a:pt x="4128850" y="-24215"/>
                  <a:pt x="4527633" y="62499"/>
                  <a:pt x="4704918" y="0"/>
                </a:cubicBezTo>
                <a:cubicBezTo>
                  <a:pt x="4882203" y="-62499"/>
                  <a:pt x="4995305" y="38622"/>
                  <a:pt x="5221399" y="0"/>
                </a:cubicBezTo>
                <a:cubicBezTo>
                  <a:pt x="5280220" y="-216"/>
                  <a:pt x="5335884" y="47621"/>
                  <a:pt x="5334744" y="113345"/>
                </a:cubicBezTo>
                <a:cubicBezTo>
                  <a:pt x="5365814" y="270353"/>
                  <a:pt x="5307801" y="401299"/>
                  <a:pt x="5334744" y="566709"/>
                </a:cubicBezTo>
                <a:cubicBezTo>
                  <a:pt x="5335940" y="630773"/>
                  <a:pt x="5297060" y="668618"/>
                  <a:pt x="5221399" y="680054"/>
                </a:cubicBezTo>
                <a:cubicBezTo>
                  <a:pt x="5091754" y="732449"/>
                  <a:pt x="4895319" y="647156"/>
                  <a:pt x="4653837" y="680054"/>
                </a:cubicBezTo>
                <a:cubicBezTo>
                  <a:pt x="4412355" y="712952"/>
                  <a:pt x="4259595" y="614774"/>
                  <a:pt x="4086276" y="680054"/>
                </a:cubicBezTo>
                <a:cubicBezTo>
                  <a:pt x="3912957" y="745334"/>
                  <a:pt x="3564246" y="616051"/>
                  <a:pt x="3416553" y="680054"/>
                </a:cubicBezTo>
                <a:cubicBezTo>
                  <a:pt x="3268860" y="744057"/>
                  <a:pt x="3088188" y="656716"/>
                  <a:pt x="2848992" y="680054"/>
                </a:cubicBezTo>
                <a:cubicBezTo>
                  <a:pt x="2609796" y="703392"/>
                  <a:pt x="2578091" y="634272"/>
                  <a:pt x="2434672" y="680054"/>
                </a:cubicBezTo>
                <a:cubicBezTo>
                  <a:pt x="2291253" y="725836"/>
                  <a:pt x="2154183" y="664651"/>
                  <a:pt x="1969271" y="680054"/>
                </a:cubicBezTo>
                <a:cubicBezTo>
                  <a:pt x="1784359" y="695457"/>
                  <a:pt x="1508726" y="654072"/>
                  <a:pt x="1299549" y="680054"/>
                </a:cubicBezTo>
                <a:cubicBezTo>
                  <a:pt x="1090372" y="706036"/>
                  <a:pt x="919753" y="671774"/>
                  <a:pt x="731987" y="680054"/>
                </a:cubicBezTo>
                <a:cubicBezTo>
                  <a:pt x="544221" y="688334"/>
                  <a:pt x="401716" y="674763"/>
                  <a:pt x="113345" y="680054"/>
                </a:cubicBezTo>
                <a:cubicBezTo>
                  <a:pt x="50542" y="674565"/>
                  <a:pt x="15281" y="632494"/>
                  <a:pt x="0" y="566709"/>
                </a:cubicBezTo>
                <a:cubicBezTo>
                  <a:pt x="-2771" y="355259"/>
                  <a:pt x="30517" y="327613"/>
                  <a:pt x="0" y="113345"/>
                </a:cubicBezTo>
                <a:close/>
              </a:path>
            </a:pathLst>
          </a:custGeom>
          <a:noFill/>
          <a:ln w="57150">
            <a:solidFill>
              <a:srgbClr val="00B050"/>
            </a:solidFill>
            <a:extLst>
              <a:ext uri="{C807C97D-BFC1-408E-A445-0C87EB9F89A2}">
                <ask:lineSketchStyleProps xmlns:ask="http://schemas.microsoft.com/office/drawing/2018/sketchyshapes" sd="1219033472">
                  <a:prstGeom prst="roundRect">
                    <a:avLst/>
                  </a:prstGeom>
                  <ask:type>
                    <ask:lineSketchScribble/>
                  </ask:type>
                </ask:lineSketchStyleProps>
              </a:ext>
            </a:extLst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08" name="Title 2">
            <a:extLst>
              <a:ext uri="{FF2B5EF4-FFF2-40B4-BE49-F238E27FC236}">
                <a16:creationId xmlns:a16="http://schemas.microsoft.com/office/drawing/2014/main" id="{EB6D333E-C356-5943-AF55-968D7E79C5D5}"/>
              </a:ext>
            </a:extLst>
          </p:cNvPr>
          <p:cNvSpPr txBox="1">
            <a:spLocks/>
          </p:cNvSpPr>
          <p:nvPr/>
        </p:nvSpPr>
        <p:spPr bwMode="auto">
          <a:xfrm>
            <a:off x="596306" y="769439"/>
            <a:ext cx="11125200" cy="14209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+mj-lt"/>
                <a:ea typeface="ＭＳ Ｐゴシック" charset="-128"/>
                <a:cs typeface="ＭＳ Ｐゴシック" charset="-128"/>
              </a:defRPr>
            </a:lvl1pPr>
            <a:lvl2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2pPr>
            <a:lvl3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3pPr>
            <a:lvl4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4pPr>
            <a:lvl5pPr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  <a:ea typeface="ＭＳ Ｐゴシック" charset="-128"/>
                <a:cs typeface="ＭＳ Ｐゴシック" charset="-128"/>
              </a:defRPr>
            </a:lvl5pPr>
            <a:lvl6pPr marL="4572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6pPr>
            <a:lvl7pPr marL="9144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7pPr>
            <a:lvl8pPr marL="13716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8pPr>
            <a:lvl9pPr marL="1828800" algn="r" rtl="0" eaLnBrk="1" fontAlgn="base" hangingPunct="1">
              <a:spcBef>
                <a:spcPct val="0"/>
              </a:spcBef>
              <a:spcAft>
                <a:spcPct val="0"/>
              </a:spcAft>
              <a:defRPr sz="2400" b="1">
                <a:solidFill>
                  <a:srgbClr val="DCDCDC"/>
                </a:solidFill>
                <a:latin typeface="Trebuchet MS" charset="0"/>
              </a:defRPr>
            </a:lvl9pPr>
          </a:lstStyle>
          <a:p>
            <a:r>
              <a:rPr lang="en-US" altLang="en-US" sz="36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Section 16</a:t>
            </a:r>
            <a:br>
              <a:rPr lang="en-US" altLang="en-US" sz="36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</a:br>
            <a:r>
              <a:rPr lang="en-US" altLang="en-US" sz="3600" kern="0" dirty="0">
                <a:solidFill>
                  <a:srgbClr val="00B050"/>
                </a:solidFill>
                <a:ea typeface="ＭＳ Ｐゴシック" panose="020B0600070205080204" pitchFamily="34" charset="-128"/>
              </a:rPr>
              <a:t>Recombination &amp; Generation</a:t>
            </a:r>
            <a:endParaRPr lang="en-US" sz="3600" kern="0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50375715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6_nanoHUB-v2">
  <a:themeElements>
    <a:clrScheme name="nanoHUB-v2 13">
      <a:dk1>
        <a:srgbClr val="000000"/>
      </a:dk1>
      <a:lt1>
        <a:srgbClr val="FFFFFF"/>
      </a:lt1>
      <a:dk2>
        <a:srgbClr val="000000"/>
      </a:dk2>
      <a:lt2>
        <a:srgbClr val="B2B2B2"/>
      </a:lt2>
      <a:accent1>
        <a:srgbClr val="5C90A7"/>
      </a:accent1>
      <a:accent2>
        <a:srgbClr val="FFCC66"/>
      </a:accent2>
      <a:accent3>
        <a:srgbClr val="FFFFFF"/>
      </a:accent3>
      <a:accent4>
        <a:srgbClr val="000000"/>
      </a:accent4>
      <a:accent5>
        <a:srgbClr val="B5C6D0"/>
      </a:accent5>
      <a:accent6>
        <a:srgbClr val="E7B95C"/>
      </a:accent6>
      <a:hlink>
        <a:srgbClr val="2A5063"/>
      </a:hlink>
      <a:folHlink>
        <a:srgbClr val="78BCDA"/>
      </a:folHlink>
    </a:clrScheme>
    <a:fontScheme name="nanoHUB-v2">
      <a:majorFont>
        <a:latin typeface="Trebuchet MS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nanoHUB-v2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anoHUB-v2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anoHUB-v2 13">
        <a:dk1>
          <a:srgbClr val="000000"/>
        </a:dk1>
        <a:lt1>
          <a:srgbClr val="FFFFFF"/>
        </a:lt1>
        <a:dk2>
          <a:srgbClr val="000000"/>
        </a:dk2>
        <a:lt2>
          <a:srgbClr val="B2B2B2"/>
        </a:lt2>
        <a:accent1>
          <a:srgbClr val="5C90A7"/>
        </a:accent1>
        <a:accent2>
          <a:srgbClr val="FFCC66"/>
        </a:accent2>
        <a:accent3>
          <a:srgbClr val="FFFFFF"/>
        </a:accent3>
        <a:accent4>
          <a:srgbClr val="000000"/>
        </a:accent4>
        <a:accent5>
          <a:srgbClr val="B5C6D0"/>
        </a:accent5>
        <a:accent6>
          <a:srgbClr val="E7B95C"/>
        </a:accent6>
        <a:hlink>
          <a:srgbClr val="2A5063"/>
        </a:hlink>
        <a:folHlink>
          <a:srgbClr val="78BCDA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Section_XX_outlines_LO_only_wide_V7.potx" id="{A2216589-9875-0A44-97DF-0FF3F27CEE0B}" vid="{4923CA74-6A8E-AF4A-8CD0-B24CDAE527CB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6_nanoHUB-v2</Template>
  <TotalTime>8059</TotalTime>
  <Words>2689</Words>
  <Application>Microsoft Office PowerPoint</Application>
  <PresentationFormat>Widescreen</PresentationFormat>
  <Paragraphs>785</Paragraphs>
  <Slides>28</Slides>
  <Notes>1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40" baseType="lpstr">
      <vt:lpstr>ＭＳ Ｐゴシック</vt:lpstr>
      <vt:lpstr>Arial</vt:lpstr>
      <vt:lpstr>Cambria Math</vt:lpstr>
      <vt:lpstr>Comic Sans MS</vt:lpstr>
      <vt:lpstr>Maiandra GD</vt:lpstr>
      <vt:lpstr>Symbol</vt:lpstr>
      <vt:lpstr>Times New Roman</vt:lpstr>
      <vt:lpstr>Trebuchet MS</vt:lpstr>
      <vt:lpstr>Wingdings</vt:lpstr>
      <vt:lpstr>Wingdings 3</vt:lpstr>
      <vt:lpstr>6_nanoHUB-v2</vt:lpstr>
      <vt:lpstr>Equation</vt:lpstr>
      <vt:lpstr>Section 15 Introduction to Non-Equilibrium</vt:lpstr>
      <vt:lpstr>Section 15 Introduction to Non-Equilibrium</vt:lpstr>
      <vt:lpstr>Equilibrium, Steady state, Transient</vt:lpstr>
      <vt:lpstr>Equilibrium, Steady state, Transient</vt:lpstr>
      <vt:lpstr>Detailed Balance: Simple Explanation</vt:lpstr>
      <vt:lpstr>Detailed Balance: Simple Explanation</vt:lpstr>
      <vt:lpstr>Steady State Response</vt:lpstr>
      <vt:lpstr>Steady State Response</vt:lpstr>
      <vt:lpstr>Steady State Response</vt:lpstr>
      <vt:lpstr>Steady State Response</vt:lpstr>
      <vt:lpstr>Transient Response</vt:lpstr>
      <vt:lpstr>Section 15 Introduction to Non-Equilibrium</vt:lpstr>
      <vt:lpstr>Section 15 Introduction to Non-Equilibrium</vt:lpstr>
      <vt:lpstr>Section 15 Introduction to Non-Equilibrium</vt:lpstr>
      <vt:lpstr>Section 15 Introduction to Non-Equilibrium</vt:lpstr>
      <vt:lpstr>Indirect vs. Direct Bandgap </vt:lpstr>
      <vt:lpstr>Direct Band-to-band Recombination</vt:lpstr>
      <vt:lpstr>Direct Excitonic Recombination</vt:lpstr>
      <vt:lpstr>Indirect Recombination (Trap-assisted)</vt:lpstr>
      <vt:lpstr>Indirect Recombination (Trap-assisted)</vt:lpstr>
      <vt:lpstr>Impact Ionization – A Generation Mechanism</vt:lpstr>
      <vt:lpstr>Auger Recombination</vt:lpstr>
      <vt:lpstr>Photon Energy and Wavevector</vt:lpstr>
      <vt:lpstr>Phonon Energy and Wavevector</vt:lpstr>
      <vt:lpstr>Localized Traps and Wavevector</vt:lpstr>
      <vt:lpstr>Conclusions</vt:lpstr>
      <vt:lpstr>Section 15 Introduction to Non-Equilibrium</vt:lpstr>
      <vt:lpstr>Section 15 Introduction to Non-Equilibrium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Marks a new video segment</dc:title>
  <dc:creator>Klimeck, Gerhard</dc:creator>
  <cp:lastModifiedBy>Peide Ye</cp:lastModifiedBy>
  <cp:revision>138</cp:revision>
  <cp:lastPrinted>2012-01-17T05:18:23Z</cp:lastPrinted>
  <dcterms:created xsi:type="dcterms:W3CDTF">2020-06-16T22:10:56Z</dcterms:created>
  <dcterms:modified xsi:type="dcterms:W3CDTF">2026-09-20T22:43:39Z</dcterms:modified>
</cp:coreProperties>
</file>