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1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09" r:id="rId1"/>
  </p:sldMasterIdLst>
  <p:notesMasterIdLst>
    <p:notesMasterId r:id="rId69"/>
  </p:notesMasterIdLst>
  <p:handoutMasterIdLst>
    <p:handoutMasterId r:id="rId70"/>
  </p:handoutMasterIdLst>
  <p:sldIdLst>
    <p:sldId id="875" r:id="rId2"/>
    <p:sldId id="1065" r:id="rId3"/>
    <p:sldId id="1067" r:id="rId4"/>
    <p:sldId id="1068" r:id="rId5"/>
    <p:sldId id="1087" r:id="rId6"/>
    <p:sldId id="1069" r:id="rId7"/>
    <p:sldId id="1041" r:id="rId8"/>
    <p:sldId id="910" r:id="rId9"/>
    <p:sldId id="911" r:id="rId10"/>
    <p:sldId id="912" r:id="rId11"/>
    <p:sldId id="913" r:id="rId12"/>
    <p:sldId id="980" r:id="rId13"/>
    <p:sldId id="1090" r:id="rId14"/>
    <p:sldId id="1092" r:id="rId15"/>
    <p:sldId id="1093" r:id="rId16"/>
    <p:sldId id="1094" r:id="rId17"/>
    <p:sldId id="1095" r:id="rId18"/>
    <p:sldId id="1096" r:id="rId19"/>
    <p:sldId id="941" r:id="rId20"/>
    <p:sldId id="981" r:id="rId21"/>
    <p:sldId id="982" r:id="rId22"/>
    <p:sldId id="983" r:id="rId23"/>
    <p:sldId id="945" r:id="rId24"/>
    <p:sldId id="984" r:id="rId25"/>
    <p:sldId id="1085" r:id="rId26"/>
    <p:sldId id="1086" r:id="rId27"/>
    <p:sldId id="1047" r:id="rId28"/>
    <p:sldId id="1084" r:id="rId29"/>
    <p:sldId id="989" r:id="rId30"/>
    <p:sldId id="986" r:id="rId31"/>
    <p:sldId id="987" r:id="rId32"/>
    <p:sldId id="954" r:id="rId33"/>
    <p:sldId id="955" r:id="rId34"/>
    <p:sldId id="1099" r:id="rId35"/>
    <p:sldId id="988" r:id="rId36"/>
    <p:sldId id="959" r:id="rId37"/>
    <p:sldId id="960" r:id="rId38"/>
    <p:sldId id="961" r:id="rId39"/>
    <p:sldId id="990" r:id="rId40"/>
    <p:sldId id="1098" r:id="rId41"/>
    <p:sldId id="992" r:id="rId42"/>
    <p:sldId id="995" r:id="rId43"/>
    <p:sldId id="993" r:id="rId44"/>
    <p:sldId id="996" r:id="rId45"/>
    <p:sldId id="1081" r:id="rId46"/>
    <p:sldId id="1083" r:id="rId47"/>
    <p:sldId id="1088" r:id="rId48"/>
    <p:sldId id="1082" r:id="rId49"/>
    <p:sldId id="998" r:id="rId50"/>
    <p:sldId id="999" r:id="rId51"/>
    <p:sldId id="971" r:id="rId52"/>
    <p:sldId id="1000" r:id="rId53"/>
    <p:sldId id="1001" r:id="rId54"/>
    <p:sldId id="1002" r:id="rId55"/>
    <p:sldId id="1003" r:id="rId56"/>
    <p:sldId id="1004" r:id="rId57"/>
    <p:sldId id="1005" r:id="rId58"/>
    <p:sldId id="1006" r:id="rId59"/>
    <p:sldId id="1079" r:id="rId60"/>
    <p:sldId id="1080" r:id="rId61"/>
    <p:sldId id="1089" r:id="rId62"/>
    <p:sldId id="1063" r:id="rId63"/>
    <p:sldId id="1030" r:id="rId64"/>
    <p:sldId id="1031" r:id="rId65"/>
    <p:sldId id="1032" r:id="rId66"/>
    <p:sldId id="1036" r:id="rId67"/>
    <p:sldId id="1078" r:id="rId68"/>
  </p:sldIdLst>
  <p:sldSz cx="12192000" cy="68580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BFBFBF"/>
    <a:srgbClr val="99FF66"/>
    <a:srgbClr val="FF00FF"/>
    <a:srgbClr val="FFC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21" autoAdjust="0"/>
    <p:restoredTop sz="96327" autoAdjust="0"/>
  </p:normalViewPr>
  <p:slideViewPr>
    <p:cSldViewPr snapToObjects="1">
      <p:cViewPr varScale="1">
        <p:scale>
          <a:sx n="95" d="100"/>
          <a:sy n="95" d="100"/>
        </p:scale>
        <p:origin x="432" y="-2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64" y="189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56" d="100"/>
          <a:sy n="56" d="100"/>
        </p:scale>
        <p:origin x="-2628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1:41:01.0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26685 12988 643 0,'-5'-20'42'0,"-3"0"-40"0,0 4 17 31,2 2 9-31,-1 4-10 0,1 0-14 16,-3 5-2-16,4 0 0 15,-4 3 3-15,2 0-2 16,0 2-4-16,-1 6-3 16,-3 1 3-16,1 4 0 0,0 3-1 15,-2 3 1-15,2 1 2 16,0 3 7-16,1 3 12 16,2 3 7-16,-2 1 9 0,3 5 4 15,-1 1-6-15,4 1-13 16,1 1-7-1,2-4-5-15,3-4-3 16,8-3-4-16,3-5-3 0,6-4 1 16,6-6 0-16,2-6 1 15,7-2 5-15,-1-6 1 16,4-6-1-16,1-7-1 16,0-2-1-16,-1-5 0 15,-2-1-1-15,-3 0 0 0,-2-1 0 16,-6 1 0-16,-3-2-1 15,-6 4 1-15,-5-1 0 16,-4 0 0-16,-6 1 4 16,-6-1 1-16,-9 1-5 0,-4 0-5 15,-8 2 0-15,-5-2 2 16,-5 3 0-16,0 2 1 16,-3 2 14-16,-1 4 10 15,0 3-14-15,-3 6-8 16,-1 2-3-16,-5 6-2 15,-1 9 1-15,4 9-1 0,-2 6 0 16,4 11 1-16,7 12-1 16,5 13-12-16,5 4-90 0,2-5-143 15,0-9-478-15</inkml:trace>
  <inkml:trace contextRef="#ctx0" brushRef="#br0" timeOffset="1657.42">27673 15618 614 0,'-3'-8'357'0,"-2"-3"-354"15,1-1 21-15,2 6 40 16,2 1-49-16,4 2-16 15,0 0-16-15,4 1-14 16,-2 0 14-16,2 0 14 0,-2 0 5 16,0 1-1-1,2-1 0-15,-2 2 0 0,1-2 0 16,2 2 8 0,2 2 0-16,2-2 3 15,1 4-3-15,3 1-6 0,-1 1-3 16,2 2 0-16,-2 1 0 15,3 4 0-15,0-3 1 16,-1 0-1-16,3-1 0 0,-2-1-3 0,6-2-20 16,0-4-13-16,2-1-40 15,3 0-31-15,-1-1-31 32,-2-7-84-32,-4-3-122 0</inkml:trace>
  <inkml:trace contextRef="#ctx0" brushRef="#br0" timeOffset="2398.55">27984 15415 1089 0,'-8'-17'25'0,"-1"-5"-23"15,1 7 16-15,6 5 48 16,-2 3-63-16,1 3-2 16,-5 1-2-16,2 0-30 15,-4 3-32-15,-6-1-2 16,-4 2 27-16,-7 3 15 0,0 2 17 0,-7 1 7 15,-1 1 1-15,-2-2 3 16,-1 1 6 0,3 0 6-16,-2 1 6 0,3 1-7 15,1 3-2-15,1 0 8 16,1 4 2 0,1 3-10-16,2 2-9 0,-2 3-2 15,4 2 0-15,1 0-1 0,5 1-1 16,4 1 0-16,6-2 4 15,2 2-2-15,5-2 0 16,3 0 1-16,1 1-2 0,10-1 2 16,1-2 3-16,5-1-1 15,5-2 0-15,1 0 3 16,11-2 2-16,-1-2-3 16,9-3-3-1,3 0-2-15,6-3-1 16,6-3 1-16,0-4 2 15,6-2-3-15,-3-1 2 0,2-1 0 16,-3-6-4-16,-3-2 1 16,2-4 2-16,-6-3 1 15,6-5-4-15,-7-3 3 16,3-5-1-16,1-1-2 0,-6-5 3 16,-2 1-1-16,-9 0-1 15,-6-2 8-15,-7 3 13 0,-10 2-7 16,-4-1-7-16,-11 1-5 15,-2-2-2-15,-11 0-1 16,-7-5-2-16,-11 1-1 16,-10-1 1-1,-10 1 1-15,-10 6-7 0,-17 7-31 16,-18 13-5-16,-18 11-11 0,-20 23-41 0,-20 12-89 16,-23 7-196-16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2:47:03.3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8878 5871 779 0,'-20'-10'1'16,"0"1"3"-16,6 1 0 15,5 4 29-15,4 2-10 16,3 2-22-16,2 0-2 16,0 10-7-16,0 8-37 0,0 7 35 15,-3 6-15-15,0 13-4 16,-2 3 7-16,-4 7 0 16,-1 7 12-16,-2 3-5 15,-4 3 5-15,2 2 9 16,-3 0 2-16,2-3 0 0,0-2 1 15,1-7 2-15,2-3-1 16,5-7 1-16,-1-3 4 16,5-3 0-16,1-4-1 15,2-3-5-15,0-4-1 16,0-3 0-16,3-7-1 0,1-3 1 16,2-6 0-16,-1-1 4 15,2-4 5-15,3-1-1 16,0 0-3-16,3 0 3 15,-2 1-1-15,2 0-2 16,4-2-3-16,2 2-2 16,5-1-1-16,2 0 0 0,5-1 1 15,4-1 0-15,1 1-1 16,6-4 1-16,-1 1-1 16,6-1 1-16,-4 0-1 15,4 3 0-15,-1-3 0 16,2 0-1-16,2 0 2 0,0 2 0 15,0-1-1-15,0-1 0 16,0 2 0-16,-2-2-1 16,-2 0 2-16,0 0 1 15,-1 0 0-15,-4-2 1 16,0-1 3-16,-4 3 3 0,-4-4 5 16,-4 4-3-16,-1-2-2 15,-6 1-1-15,0 1-1 16,-3 0-4-16,0 0 1 15,0 0-2-15,-3 0 1 16,2 0-1-16,-4 0 0 0,2 0 0 16,-2 0 0-16,-1 0-2 15,-2 0 1-15,-2 0-1 16,-2-1 1-16,-1 1-1 16,-4 0 0-16,-2 0 1 15,0-2 22-15,0 1 41 16,0-1-10-16,0-5-21 0,-2 0-22 15,0-6-8-15,0-6-3 16,0-5-2-16,2-6 0 16,0-6-1-16,4-7 2 15,4-5 0-15,-1-3 1 16,4-3 0-16,-2-4 0 0,0-2 0 16,0 1 1-16,-1-4 1 15,-2 3-2-15,-2 2 1 16,-1 3 2-16,0 2 3 15,-3 5-2-15,1 0-4 16,1 1 0-16,0 3 1 0,1 1-2 16,-3 5 2-16,1 2-2 15,-1 4 2-15,0 5-1 16,-4 2 1-16,-1 4 0 16,-1 5 0-16,-2 0 2 15,0 3 0-15,-2 3 0 0,1 0 0 16,-1 1-2-16,-2 4 1 15,0 0-1-15,0 0 0 16,-1 2 0-16,-1 0 2 16,-1 2 0-16,-2-1-2 15,-2 2 0-15,-5 2-1 0,-1 3 0 16,-4 4 0-16,-1-1 0 16,-5 3 0-16,-1-3 1 15,-3 0 0-15,-4-2 3 16,1-3 2-16,-1-2 7 0,-1 2-6 15,0-3-6-15,0 0 1 16,0 0 0-16,1-3-2 16,0 2 0-16,3-2-1 15,0 3 1-15,3 0-3 16,4 7-7-16,0 3-83 16,4 7-80-16,-2 1-76 15,2-5-201-15</inkml:trace>
  <inkml:trace contextRef="#ctx0" brushRef="#br0" timeOffset="2419.13">10735 5571 794 0,'-20'-11'37'15,"-1"1"-37"-15,3 1 7 16,5 4 53-16,4 1-28 0,4 3-29 16,2 0-3-16,1 1-1 15,2 0-6-15,0 4-38 16,0 8 4-16,0 7 31 15,1 7 9-15,2 11 1 16,-2 10-1-16,2 4 1 16,-2 5-1-16,-1 5-3 0,0 1-1 15,0 3 3-15,0 3 1 16,-1 4 1-16,-6 7 1 16,-3 9 0-16,-2 3-3 15,-4 6 3-15,0-2 0 0,-1-5-1 16,2-11 0-16,3-11 1 15,3-13-1-15,5-12 0 16,4-16 0-16,0-6-1 16,3-7 1-16,4-6 1 15,2-1 1-15,1-4 0 16,1-1 7-16,3-2 16 16,0 0-7-16,3 0-12 0,2 0-3 15,-1 0-1-15,2 0-1 16,1 0 0-16,5 0 0 15,1 0-1-15,4 2 0 16,5 0 1-16,2 0-1 0,4-2 2 16,1 0-4-16,3 0 4 15,-2 0-4-15,5 0 2 16,-3 1 3-16,5 1-2 16,-2 2 3-16,2 3 1 15,2 2-2-15,0-1-2 0,1 2 0 16,1-1 0-16,-1-2-1 15,0 0 2-15,-4-1-2 16,-3-2 1-16,-4 0 1 16,-4 2-2-16,-1-3 1 15,-5 2 2-15,-3 0-2 16,-2-1 1-16,-4 1 0 0,-3 0 3 16,-3-2-2-16,-2 1-2 15,-3-3 4-15,-4 1 11 16,-2-2-2-16,-2 0-2 15,-3 0 10-15,-1 0 10 0,0 0-1 16,-1 0 2-16,0 0-3 16,0 0-7-16,0 0-6 15,0 0-5-15,-1-3-6 16,-1-3-2-16,-1-1-2 16,-1-4-3-16,1-3-4 0,0-5 0 15,1-4 0-15,1-6 1 16,1-6-5-16,2-9 4 15,5-8-3-15,4-8 6 16,4-7-1-16,0-6 6 16,3-4-6-16,-1-4-19 0,-3 3-20 15,-2 2 0-15,-2 4 28 16,-2 4 12-16,-3 8 8 16,-1 8-3-16,-2 5-1 15,0 4 3-15,-1 8 13 16,-1 6 5-16,0 6 3 15,0 3-15-15,-3 8-5 0,0-2-4 16,0 5 0-16,-2-1 0 16,-1 2 0-16,0 2-1 15,-2-1 1-15,-1 1 0 16,0-1-4-16,-3 3 1 16,1-3 1-16,-2 0 1 0,-3 1-2 15,-1-2 2-15,-5-2-4 16,-3 2-2-16,-5 0 1 15,-2-1 1-15,-4 2 3 16,-3-1 0-16,-3-2 1 16,-1 3 0-16,-5-3 1 0,-2 0 0 15,-5 0 1-15,-1-4-5 16,-3 1 3-16,-2 0 0 16,0-1-1-16,0 1 1 15,0 3 0-15,0 2 0 16,3 5-2-16,1 3-3 15,2 6-25-15,0 13-57 0,-1 11-45 16,-3 4-103-16,-2 1-310 16</inkml:trace>
  <inkml:trace contextRef="#ctx0" brushRef="#br0" timeOffset="27529.05">6808 15520 787 0,'0'-10'34'15,"-3"-4"-21"-15,1 2 25 16,2 5 20-16,0 0-42 16,3 3-15-16,7 0-2 0,2 2-2 15,-1 1 0-15,5 0 2 16,-1-1 1-16,1 4-1 15,-1-2 1-15,1 4 0 16,0 0 0-16,2 2 1 16,-1-1-1-16,6 1 0 0,-2-1 1 15,3 0-1-15,2-1 1 16,3 1-1-16,0-3 1 16,4 1-2-16,1 0 3 15,-1 0-3-15,4 0 1 16,-1 0 1-16,0 0-1 0,1 0 1 15,3 0 0-15,1 0-1 16,-1 0 0-16,2 0 1 16,-1 1 0-16,-1-1-1 15,-1 1 1-15,5-1 1 16,-5 0-1-16,4 0 0 16,2-2 1-16,0 2-2 0,1-2 2 15,2 0-1-15,1 0 0 16,0 0-1-16,0 0 1 15,-2-1-2-15,2 2 3 16,-3-1-2-16,0 0 1 16,1 2 0-16,-4-1-1 0,1 0 2 15,-2 1 1-15,1-2 3 16,0 2 1-16,-1 1-2 16,-2-1 0-16,1 0 1 15,-1-2-2-15,-1 3-3 16,3-3 3-16,-2 1-2 0,2-2 2 15,1-1 0-15,1 1 1 16,0 0-2-16,0 0 0 16,1 0-3-16,-3 1 2 15,0 1-1-15,-1-1 0 16,1 1-1-16,-2 2 1 0,2 0-2 16,-1 0 2-16,0-1-1 15,1-1 3-15,-2-1-2 16,-1 1 1-16,-1-2 0 15,2 0 2-15,0 2 1 16,6-3-1-16,-4 1 27 16,6-2-1-16,1-1-1 0,1 0-19 15,-1 1-8-15,-1-1-2 16,-1 3 0-16,-1-1 0 16,-1 1 1-16,-1-1-2 15,-2 0 3-15,-3 0-2 0,2 0 0 16,-8-1-2-16,3 1 4 15,-6-1-3-15,1 2 1 16,-1 0 1-16,-3-1-1 16,-1 1 0-16,-2 0 1 15,0 3-1-15,-5-3 0 0,-1 3 0 16,1 0-1-16,-2 2 1 16,-2-1-1-16,-2 0 0 15,1 1-1-15,-3-2 0 16,1 4 1-16,-3-2-1 15,1 1 1-15,0 0-1 0,-2 0 0 16,1 0 1-16,0 0-1 16,0 1 1-16,0-2 0 15,-1 1 1-15,2-1 0 16,-3-2 0-16,2 1-2 16,-1-1 0-16,1-1-2 15,-4-1-1-15,-1-1-8 0,1 1 8 16,-2-2 5-16,-1 1-1 15,1-3 2-15,-3-1 0 16,2-2 1-16,1-1 0 16,-2-2-2-16,-1-1 2 15,2-2-2-15,-1-1 1 0,0-3-2 16,2-3 2-16,-2-2-1 16,1-2 0-16,-2-3 2 15,1-3-3-15,-1-3 3 16,0-5 5-16,0-4-3 15,0-2-3-15,1-2 1 0,0-3 0 16,0 0-1-16,0 2-4 16,2-1 5-16,1 0-1 15,0 0 1-15,3 0-2 16,-3 0 0-16,3 2-2 16,-1-1 1-16,1-1 2 0,2-2 0 15,-2 1-2-15,-1-2 1 16,0 0-4-16,1 2 8 15,-1 3-5-15,-2 5 2 16,1 3-1-16,-1 3-1 16,-1 4 2-16,0 3-1 0,-1 4 0 15,1 3-3-15,-3 4 2 16,0 3 2-16,0 4-4 16,-3 2 1-16,-1 2-3 15,-2 2 2-15,-1 1 0 16,0 1 1-16,-4 0-1 15,-1 3 0-15,-3 0 2 0,-1 3 0 16,-4 2 0-16,-1 3-1 16,-2-2 4-16,-2 2-3 15,-1 0 3-15,0-1-2 16,-3 1 0-16,-1-1 0 16,-2 0 0-16,-2 1-1 0,-3-1 2 15,-1 0-1-15,-5-1 0 16,0-2 1-16,-1 0 0 15,-3-2-1-15,0-2 0 16,-5 0 1-16,-1-1-1 16,-2 2 0-16,-1-4 3 0,-3-1-4 15,-4 1 3-15,0-2 3 16,0-1-4-16,-3 0 0 16,-1-1-1-16,2-1 0 15,-2 0-1-15,-2-1 3 0,-4 0-3 16,1 0 1-16,-2 0-1 15,-4 1 1-15,-1 0-2 16,3 0 5-16,-4-2-5 16,4 1 3-16,-2-1-1 15,2 1 1-15,-3-2-2 16,2 2 2-16,-1 1-1 0,1 1 1 16,-4 2-2-16,4 0 0 15,0 2 1-15,2 0 1 16,-2-2-2-16,4 1 2 15,2-3 1-15,-1 0-2 16,4-2-1-16,-1-1 3 0,3 0 0 16,3-2 0-16,1 1 17 15,3-1-1-15,0 2-6 16,2 0 7-16,1-1-11 16,2 3-7-16,1 1 1 0,1 1-3 15,1 0 2-15,4 1 0 16,2-1-2-16,5 1 2 15,4 0-3-15,-1 1 2 16,5-2 1-16,0 1-1 16,3-1 0-16,3 1 1 15,3-1-1-15,2 1 3 0,5 0-2 16,2 0 2-16,3 2 16 16,4-1-7-16,-2 2-8 15,6-2-2-15,-2 3-1 16,3 0-3-16,1 2-1 15,-1 6 2-15,2-1-1 0,0 6 1 16,0 2 0-16,0 3 1 16,0 3 1-16,0 1-2 15,0 5 1-15,0 3-1 16,0-1 2-16,0 6-1 16,0 5 0-16,0 2 0 0,0 2 0 15,-2 6 1-15,-1 5-2 16,-3 1 1-16,1 5 1 15,-6 1-2-15,4 0 2 16,-1-1-1-16,-2 0-1 16,5-1 0-16,-1-4-1 15,2-3 2-15,1-3-2 0,1-4-22 16,0-6 11-16,2-4 11 16,0-3-20-16,2-1-42 15,5-3-33-15,2-1-48 16,2-6-79-16,-5-7-69 15</inkml:trace>
  <inkml:trace contextRef="#ctx0" brushRef="#br0" timeOffset="30000.37">11779 14236 1091 0,'-7'-18'-16'0,"-2"1"18"16,3 7-1-16,2 5-1 0,1 1-1 15,0 2-10-15,1 2-17 16,1-2-3-16,0 3-7 15,-1 0 4-15,0 6 19 16,-1 4 9-16,-1 6 5 16,-2 7 2-16,-1 6-2 15,0 4 3-15,1 6-1 0,1 3-1 16,1 3 0-16,1 2 1 16,1 3 0-16,2 2-1 15,0 2 1-15,0 1-1 16,0 1 0-16,0-1-1 15,0-1 3-15,0-3-1 0,0-1 0 16,0-3 0-16,2-2 0 16,1-5-1-16,1-4 0 15,2-4-1-15,0-4 2 16,4-4 1-16,0-3 1 16,1-3 0-16,2-2 0 0,-1-1 2 15,3-2-1-15,-1 1 2 16,3-1 0-16,-2 1-1 15,4 1 1-15,0-1-1 16,2 1 1-16,3 0-1 16,2 0 1-16,2-2 3 0,3 1-1 15,1-3-3-15,2 0-2 16,0-1 0-16,1 0-2 16,1-2-1-16,0 2 1 15,3-2-1-15,-1 1 1 0,2-3-1 16,1 0 0-16,3-1 2 15,0-1 2-15,4 0 4 16,-2-1 16-16,4 3-7 16,1 1-13-16,0 0-2 15,3 3 0-15,0 0-1 16,4-1 0-16,1 0 0 0,3-2-1 16,1 0 1-16,1-3-1 15,3 0 1-15,-1-1 0 16,2 0-1-16,2 1 0 15,-1 0 1-15,-1 1 2 16,2-3 1-16,-2 1 6 16,2 0 3-16,-2-1-4 0,0 0-1 15,2-3 3-15,0 3-1 16,2-3-3-16,0 1 9 16,1-1 1-16,0 0-8 15,2 0-4-15,-2 2-3 16,-4-1 1-16,5 2-2 0,-2-3-1 15,-1 4 3-15,2-1-5 16,-3 1 4-16,-1 0-5 16,0-1 5-16,0 0-3 15,-2 1 2-15,-2 0-1 16,-2 0 0-16,-2 1 0 0,0 0 0 16,-1 0 3-16,-2-2-5 15,0 0 3-15,-3 0-1 16,-1-2 0-16,-4 1 1 15,-4-2-1-15,-3 2 0 0,-5-1 1 16,-3 1-1 0,-4 0 0-16,-3 1 0 0,-3 0-1 15,-4-1 1-15,-4 1 0 16,-4-2 0-16,-3 0 0 16,-4 0 0-16,0 0 1 15,-4 0-2-15,0 0 2 0,-1 0-2 16,0-1 0-16,-1 1 0 15,1 0 1-15,-1-1 0 16,0 2 5-16,0-2 4 16,0 0-5-16,0-1-2 15,0 0 9-15,0 1 4 0,-1-2-3 16,-2 2-3-16,-2-5-5 16,-2-1-2-16,1-5-1 15,-2-2-1-15,2-4 0 16,1-8-1-16,3-4 1 15,2-7-1-15,2-7-1 0,6-8-1 16,4-8-1-16,2-7-1 16,3 0-2-16,-1-3 2 15,1-1 4-15,-1 2 1 16,1 2 1-16,-3 3 1 16,1 3-2-16,-1-1 2 15,0 3-3-15,-1 2 1 0,-1 2 0 16,1 2 1-16,-4 0-1 15,3 4 1-15,-2 0-1 16,-1 5-1-16,-1 3 1 16,1 4 0-16,-3 5-1 15,-1 4 2-15,-3 4-1 0,0 4 2 16,-2 4-2-16,0 4 1 16,0 2 0-16,-4 2-2 15,-1 4 1-15,-2 2-1 16,-2 0 0-16,-2 1-2 15,-1 1 1-15,-5 5-2 0,2 2-1 16,-6 0 2-16,-1 1 4 16,-2-1-1-16,-1-2-1 15,-1-1 2-15,-6-2 0 16,0 0-2-16,-3-2 3 16,-4 1-2-16,-4-2 0 0,-4 1 1 15,-1 1-1-15,-5-1 0 16,-2 0 0-16,-3-2 1 15,0-1-1-15,-2 0 0 16,-5-3 0-16,0-2-1 16,-3 2 2-16,-3-2-2 0,-1 0 1 15,-3 0-2-15,0-1 2 16,-4 2 0-16,2-1-1 16,-3 3 2-16,-2 0-2 15,0-2 2-15,-1 5-2 16,0-2 0-16,-3 0 1 0,2-1 0 15,-1-1-1-15,0 0 2 16,-1-1-1-16,0 0 0 16,2-1 0-16,0 0 2 15,0 0 0-15,1-1-1 16,-1 1 1-16,0 1 1 16,2 2 2-16,-3 1-3 0,1 0-1 15,-1 3 1-15,3-3-2 16,-3 2 1-16,-1 0 0 15,2 0 0-15,0 1-1 16,1-1 1-16,-1 0 0 0,2 0-1 16,1-3 2-16,2 0-3 15,0-1 3-15,0 1-2 16,3-1-1-16,-1 2 1 16,1 3-2-16,-2 0 0 15,0 4-1-15,0 10-62 16,-2 5-44-16,-4 1-76 0,-3-2-185 15</inkml:trace>
  <inkml:trace contextRef="#ctx0" brushRef="#br0" timeOffset="43994.04">17772 15022 706 0,'-19'-16'179'15,"-1"-3"-173"-15,1 1 3 16,4 4 46-16,1 2-28 16,1 3-24-16,0 0-4 0,0 2 3 15,1 0-3-15,-2 1 1 16,0 3-2-16,-2 1-1 16,-2 0 0-16,-4 2-2 15,0 8-3-15,-2 2 5 16,-1 4 2-16,0 2 0 0,1 3 1 15,0 2 0-15,0 0 0 16,2 3 1-16,1 1-2 16,-1 2 2-16,2 0 0 15,-1 3-2-15,0 2 1 16,1 2 0-16,-1 1 0 16,3 0 0-16,1 0 1 0,3-1 0 15,2 2-1-15,2-3 0 16,1-1 1-16,3 0 0 15,2-1-1-15,3-3 2 16,-1 0-1-16,3-2 1 16,4 1 2-16,2 0-1 15,4 0 1-15,0 1-1 0,1-1 0 16,3 0-1-16,0 0 0 16,4 0-1-16,1-2 2 15,-2-1-2-15,3-1 0 16,1-1-1-16,-1-2 2 0,0-2-1 15,2 1 1-15,0-2 0 16,0 0 0-16,1-1 1 16,1 1-1-16,2-4 2 15,0-1-1-15,-1-2 1 16,3-2 1-16,0-1-2 16,0-3 0-16,0-2-2 0,-2 0 0 15,2-3-2-15,-1-5 3 16,0-4-1-16,0-3 3 15,1-2 4-15,-1-2-3 16,-2-3-2-16,0-1-3 16,-1-1 1-16,-2 2 0 0,-3-1-1 15,-3-2 1-15,1 0 4 16,-4 0 12-16,0-3-1 16,-2 0 1-16,0-2-3 15,0 1 2-15,-3-2-3 16,0 2-3-16,-1 0-2 0,-3 0-2 15,-1 0-3-15,0-2-1 16,-2-1 0-16,0-2-1 16,1 0 0-16,-2-4-1 15,1 1 1-15,0-1 0 16,0 2 0-16,-4 1 1 0,2 4 4 16,-3 1 1-16,-2 2 3 15,1 1-1-15,-2 2-5 16,1 1 3-16,-3 1 2 15,0 0-3-15,-2 2-3 0,-1 0-2 16,1 1-1-16,-2-1 1 16,-2 1 1-16,-1 2 0 15,-1-1 0-15,0 1 1 16,-2 2-2-16,1 0 2 16,-1 2-3-16,-1-1 2 15,1 2-3-15,-1-1 3 0,1 1-1 16,-2-1-1-16,1 3 1 15,1 0 0-15,-2 0 0 16,2 3 0-16,0 0 0 16,-2 4-1-16,0 1-3 15,-1 2-8-15,-1 1-29 0,0 10-40 16,-3 5-39-16,-1 7-65 16,-3 1-69-16,-2 0-145 15</inkml:trace>
  <inkml:trace contextRef="#ctx0" brushRef="#br0" timeOffset="51633.81">22972 15127 693 0,'-7'-13'41'16,"-2"-1"-35"-16,3 1 1 0,1 2 70 31,-1 1-42-31,3 4-26 0,-1 0-1 16,-1 2-3-16,2 1-3 15,-2 1-1-15,0 0-1 16,-1 4 0-16,-3 1-1 16,-4 6 0-16,-3 3-2 15,-3 5 2-15,-3 1-1 16,-3 1 0-16,4 1-2 0,-2-1 2 0,4 0 4 0,1 0 0 15,-1 3-4-15,3 1 2 32,-2 2 0-32,1 5 2 15,-3 1-2-15,1 1 1 0,2 1-1 16,-1 0 0-16,3-1 1 16,0 0 0-16,2-2-1 15,1 3 1-15,2-2-1 0,2 2 1 16,0 1-1-16,2-1 1 15,2-1-1-15,3-2 1 16,2-3 0-16,0-1 0 0,5-2 1 16,2-1 2-16,0-2 7 15,1 0 2-15,3-1-4 0,1-2-3 32,2 0 2-32,1-2 6 15,2 0 4-15,1-2-1 0,2-2 1 16,3 0-4-16,-2-1-3 15,4 0-5-15,2-2-2 16,2-1-2-16,1-1-1 0,3-3-1 16,3-3 0-16,0-1 1 0,1-3-1 15,0-5 3-15,0-1-1 16,0-2-2 0,0 0 1-16,-2-4 0 15,1 1-1-15,-4-1 3 0,-1-2 17 16,-1 2-4-16,-6-1-6 0,-3 1 0 15,-4 1-3-15,-2 1-1 16,-4-2 5-16,-1-1 0 16,-1-2-1-1,0-2 2-15,0-3-4 16,0-3-4-16,2-1-3 0,0-4-1 16,0 1 1-1,-1-1 0-15,-3-1-1 0,-1 0 1 16,-2 2 0-16,-3-1 0 15,-2-2 0-15,0 2 2 0,-4-2 7 16,-3 1-1-16,-1 1 2 16,-3-1-2-16,2 2-3 15,-3 2-2 1,0 0-1-16,-2 2 6 0,-1 1 4 0,2 2 2 16,-2 0-5-16,0 4 2 0,-2-2-7 15,1 2 0-15,-1 1-2 16,-1 1 0-16,-1 2-3 15,-3 0 1-15,0 0 0 16,-3 5-1-16,0-1 0 0,-3 3 1 16,0 1 0-16,0 2-2 31,0 2 1-31,-1 1 0 16,2 4-1-16,-3 8 0 0,0 5-4 15,-4 7-39-15,-3 9-26 16,-2 6-65-16,-9 5-84 15,-4-2-163-15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2:50:45.6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19485 5945 823 0,'-9'-29'51'0,"-3"1"-91"16,4-1 26-16,1 4 40 16,0 1-2-16,1 2-20 15,2 0-3-15,1 2-1 16,0 1 1-16,1 4 0 16,0 2 5-16,-1 6 10 0,0-3 19 15,0 7 5-15,2 2-10 16,-1-1-12-16,0 2-11 15,1 0-3-15,-1 5-4 16,1 6 0-16,-1 3-1 16,0 5 1-16,2 5 0 15,-2 3 0-15,2 1 0 0,-1 6 1 16,-2-1-2-16,0 5 0 16,-4 2 1-16,1 4-1 15,-3 2 0-15,-1 1 2 16,-2 0-1-16,0 2 1 15,-1-2-1-15,2 0 0 0,0 0 0 16,-1-3 0-16,3 1 0 16,1-1 1-16,0-6-1 15,2-1 0-15,2-4 0 16,2-6 2-16,2-3-3 0,-2-4 0 16,4-3 2-16,-1-3-2 15,4-1 1-15,0-3 0 16,2 1-1-16,0-2 1 15,1-3-1-15,1 1 1 16,3 0 0-16,0-3-1 16,4 2 2-16,1-1-1 15,2 0 1-15,2-1-1 0,1 0 0 16,5-1 1-16,1 0-1 16,2-3 0-16,3 0 1 15,2 0 0-15,3 0 0 16,1 0-1-16,1-3 1 15,5 2-1-15,0-2 0 0,2 0 1 16,0 0-2-16,1 0 3 16,0 2-2-16,2-2 0 15,3 0 0-15,-2 2 0 16,4-2-1-16,0 2 4 0,2-1-4 16,-1 2 1-16,1-4 1 15,2 4-1-15,0-2 3 16,1 1-3-16,0 0-2 15,-2-1 2-15,0 1-1 16,-1 1 2-16,-2-2-2 16,1 2 4-16,0-2-5 0,-2 2 4 15,2 0-4-15,-3 0 4 16,0 0-2-16,1 0 0 16,0 0 1-16,-3 0 0 15,2 0 0-15,-2-1-1 0,-1-2 1 16,-1 1 0-16,-4 0-2 15,0 1 1-15,-5-2 0 16,-4 3-1-16,-3 0 1 16,-6-3 0-16,-2 3 2 15,-6 0-3-15,-4 0 1 0,-5 0 1 16,0 0 0-16,-4 0-1 16,-2 0 1-16,-1 0 2 15,-2 0 12-15,0 0 4 16,1 0 3-16,-2 0 5 15,0 0-1-15,0 0-7 16,0 0-8-16,-1 0-6 0,2 0-3 16,-2 0-1-16,2 0-1 15,-1 0-1-15,0 0 0 16,2 0 1-16,-1-4-2 16,1-3-2-16,5-7 1 15,4-5 0-15,5-11-1 0,3-10 1 16,5-8-2-16,2-7-13 15,3-6 3-15,0-3 1 16,-1 0 1-16,-3 3 12 16,-2 3 0-16,-3 5 1 15,-7 8 0-15,-1 3-1 0,-6 4 4 16,-1 6 1-16,-3 3-2 16,0 5 8-16,0 0-3 15,-1 4-4-15,0 1-1 16,1 5-1-16,-1-1-2 15,0 5 1-15,1 0 1 0,-1 2 0 16,-1 2 0-16,-1 1 2 16,0 0 9-16,-1 3 1 15,0-1-5-15,1 1-3 16,0 0-3-16,-2 2-2 16,0-4-1-16,0 1 1 0,-2 0 1 15,-2-1 0-15,-2 0 0 16,0-1 0-16,-4-1 0 15,-1 0-1-15,-1 0 2 16,-5-1-2-16,0 0 0 16,-2 0 0-16,-2-2-1 0,-3 2 1 15,-2-4 1-15,-1 1 5 16,-1 0-6-16,-3-1 4 16,-4-1-5-16,-3 2 3 15,-1-1-1-15,-4 1 0 16,0 0 0-16,-4 1 11 15,1 1-3-15,-3 1-6 0,-1 1-1 16,-1-1-3-16,-3 1 2 16,-1 2 11-16,0-3 0 15,-2 3-10-15,-1 1-2 16,-1-1 2-16,0 3-5 0,-3 1 3 16,2 0 1-16,-2 0-2 15,-1 0 5-15,-2 1-4 16,-1 1 2-16,0 2-4 15,-1 1 2-15,-1 2 8 16,0-3 1-16,0 3-6 16,0 2-3-16,2-2 5 0,-1 4-2 15,0-1-2-15,-2 0 1 16,4 0-3-16,1 0 1 16,1-3 0-16,3 0 0 15,2-1-1-15,4-5-2 16,0 2-20-16,1-1-19 0,0-1-72 15,-2 1-94-15,-6-2-188 16</inkml:trace>
  <inkml:trace contextRef="#ctx0" brushRef="#br0" timeOffset="14249">19301 4289 469 0,'-12'2'23'0,"0"-2"-17"16,3 0 69-16,0 1-2 16,3 0-44-16,1-1-14 15,1 0 7-15,1 3-9 16,1-3-11-16,0 3-2 15,0 0 1-15,-2 1-2 0,0 4 1 16,-3 1 0-16,0 2-1 16,-2 0 2-16,-3 4-1 15,0-1 1-15,-2-1-1 16,3 2 1-16,-2 0 1 16,-1-1 3-16,3 1 21 0,-2 2-10 15,2 2-2-15,-1 2-3 16,0 3-8-16,0 3-2 15,1 1 0-15,1 4-1 16,2-2 1-16,3-3-2 16,1 1 1-16,4-4 1 0,-3 2-2 15,3-5 1-15,6 2 0 16,-1-2 0-16,2 1 0 16,-1-1 2-16,4-1-3 15,-1 2 3-15,0 0 0 16,1-1-1-16,2 0 0 0,1 1-1 15,-1-5 1-15,1-2 0 16,1 0-1-16,-2-4 3 16,1-1-1-16,1-3 0 15,-1-1 0-15,0-2 1 16,0 2 0-16,1-4 2 0,-2 0-2 16,1-1 2-16,0 0 0 15,-1 1 1-15,0-2-3 16,0 0-1-16,0 0-1 15,2 0 1-15,-1-3-2 16,2-1 2-16,-2 0-1 16,2-3 1-16,-2 0 2 0,1-2-1 15,3-1-1-15,-4-1 2 16,2-1-1-16,-3 0 0 16,2-1 0-16,-2 1-1 15,-1 0-1-15,0-1 0 16,-2 0 1-16,0-1-1 0,0 0-1 15,-1-2 2-15,-1 0 1 16,-1-2 3-16,2-1-1 16,0-2 1-16,0 0-1 15,3-2-3-15,-3-1 1 16,3 0-3-16,-3 3 1 0,2-1 0 16,-2 1 0-16,-1 2 1 15,1 0 5-15,-4 0 6 16,1 1-7-16,-1-1 0 15,-2 4 5-15,0-2 0 0,0 1-4 16,-1-1-6-16,-1 0 1 16,2 0-1-16,-2-2-1 15,-1 1 2-15,-1 1 0 16,0 0 14-16,-2 0 7 16,-1 4 7-16,-1-1-10 15,-2 0-6-15,0 2-8 0,-1 1 0 16,-1-2-4-16,-1 2 0 15,1-2-1-15,-3 3 0 16,3-2-1-16,-2 1 1 16,-1 3 19-16,2-2-10 15,-1 1-7-15,0 1-1 0,0 1-1 16,-1 1 0-16,1-1-1 16,-2 1-1-16,1 1 1 15,0 0-1-15,-2 2-1 16,-2 3-13-16,-3 0-62 15,-2 6-29-15,-4 12-38 0,-5 7-47 16,-3 0-148-16</inkml:trace>
  <inkml:trace contextRef="#ctx0" brushRef="#br0" timeOffset="17052.28">20764 4137 542 0,'-1'0'47'0,"-2"-3"-38"16,1 0 58-16,1-1-42 16,1 4-24-16,0-3 0 15,-2 0-2-15,1-1-1 16,0 0 2-16,0-1 0 16,0 1 1-16,-3 0 0 15,-3-2 1-15,-1 3 0 0,0-1-1 16,-3 1-1-16,0 1 1 15,0 0 1-15,1-1 0 16,-3 0 11-16,2 2 13 16,-2-2 1-16,1 2 1 0,-2-1-14 15,1 1-11-15,0 1-1 16,-1 0-2-16,1 0-1 16,-2 0 4-16,0 1-3 15,-2 2 1-15,1 4-1 16,-1-2 2-16,1 0-2 0,-2 2 1 15,3 1 1-15,-2 0-2 16,-1-1 1-16,3 1 0 16,-1 1-1-16,0-1 1 15,1 2 0-15,2-1 0 16,2 1-1-16,-1 0 1 16,0 4-1-16,-1-1 0 0,-1 4-1 15,0 3 1-15,-2 1 1 16,2-1-1-16,-2 0 1 15,-1 1-1-15,3-2 0 16,-1 2 0-16,-2-1 1 16,3 1 0-16,-1-1-1 0,3-2-1 15,2 0 2-15,2-2 0 16,2-1 0-16,3 2-1 16,-1-2 0-16,4 1 1 15,-1 2-1-15,-1 1 2 16,3-2-2-16,0 0 0 15,0 3 1-15,1-2-2 0,2 1 2 16,1-1 0-16,0 2-1 16,1-2-1-16,1 0 2 15,2 0-1-15,-1-1 0 16,4 0 1-16,-2-1-1 0,2 1 1 16,2-3-1-16,-1 2 0 15,4-5 1-15,-3 2-1 16,3-2 1-16,-1-1 0 15,1-1 0-15,0 0 0 0,1 0-1 16,-1 1 1-16,1-3-1 16,1 3 1-16,1-3-1 15,1 2 1-15,1 1-1 16,-1-2 1-16,3-1-1 16,0 2 0-16,2-1 0 15,1 1 1-15,0-3-1 0,0 1 1 16,1 1-1-16,0-2 3 15,-2-2-3-15,1 0 0 16,0-1 1-16,0 0 0 16,0-2-1-16,0 1 1 15,-1-2 0-15,1 0 0 0,-1 0-1 16,-2 0 1-16,0 0-1 16,-2-3 0-16,1-1 0 15,-2 1 2-15,-2-3 0 16,2 1 1-16,-1-2 7 15,-3-1 0-15,2-1 0 0,-2-2-6 16,1 0-1-16,-1 0 0 16,-3-2 3-16,0 2-2 15,-1-2 1-15,-2 0 4 16,1 0 4-16,-4-2 6 16,-1 3 4-16,-1-3-4 15,-1-1 1-15,-1 0-2 0,-2 0-5 16,-1 0 2-16,-1-3 1 15,2 1 0-15,-1-2-8 16,0 0-5-16,-1-1-2 16,2-2-1-16,-1 0 1 0,1-1-2 15,-1 0 1-15,-1 0 2 16,0 2-2-16,-2 0 3 16,0 2-5-16,1 1 6 15,-3 1 2-15,-1 1 5 16,-1 1-1-16,0 1-8 15,1 1 0-15,-1-1 0 0,0 2 1 16,-2-1 1-16,3 0-3 16,-1 1 0-16,0-1-1 15,1 1 2-15,-3-1-2 16,3 1 6-16,-2-1-5 16,1 1 1-16,-1 1 0 0,-3-1 0 15,4 0 1-15,-3 3-1 16,0-1 1-16,0 1 1 15,0 1-1-15,1-1-1 16,-2 2 0-16,0-3 1 16,1 5-1-16,-3-4 2 0,1 1 4 15,0 2-3-15,-2 0-1 16,0 0-1-16,-2-2 1 16,0 2-2-16,-1 0 6 15,1 0 4-15,-2 1-6 16,1 0-1-16,0 0-1 0,2 0-5 15,-3 3 1-15,3-4 1 16,-1 4-2-16,2-2 0 16,-1 3-2-16,2-1-38 15,1 2-31-15,1-1-27 16,0 1-43-16,-4-3-90 0,1-3-247 16</inkml:trace>
  <inkml:trace contextRef="#ctx0" brushRef="#br0" timeOffset="60311.2">19261 11119 635 0,'-8'-7'13'0,"0"-2"-9"0,3 3 17 15,3 2 48-15,0 2-53 16,1 0-14-16,1 1-1 16,-1 1-2-16,2-3 1 15,-2 4 1-15,-1 1-1 0,0-1-5 16,2 6 0-16,-4 1 4 15,-1 4 0-15,0 4 1 16,-1 1 0-16,0 3 1 16,-1-1-1-16,2 1-4 15,1 0 4-15,0-1 1 16,1 0-1-16,1-2 1 0,2 1-1 16,-2-1 0-16,2-1 0 15,2-1-1-15,0 0 0 16,-2 0 1-16,4-2 0 15,-1 2 0-15,0-1-1 16,0 2 2-16,2-1 0 0,1 2-1 16,1-2 0-16,1-1-1 15,2-1-3-15,2-2-1 16,2-3 4-16,3 0-1 16,-2-2 5-16,3 1 2 15,-1-1-4-15,1 1 1 0,1-2-1 16,0 1 1-16,1 1 0 15,2 0 6-15,0 0-3 16,2 1-4-16,-1 0 1 16,2 1-1-16,-1 0 3 15,2 0-4-15,3-1 1 0,2-4-1 16,2-1 1-16,5-1 18 16,-1-4 4-16,2 1 2 15,0-3-4-15,0-1-3 16,-1 1-9-16,0-1 12 15,1 0-10-15,0 1-6 0,0-1 0 16,0 2 1-16,0-1-2 16,0 2-2-16,-2 0-1 15,-1 1 0-15,-1 0-1 16,0 0 0-16,-3 1 1 16,0-1-2-16,-2 1 2 0,-3-1 0 15,-2 0-2-15,-4 1 1 16,-3-1 0-16,-3 2 0 15,-3 1-1-15,-3-1 1 16,2 2-2-16,-5 1 1 16,0-2 1-16,-3 1-1 15,1-1 2-15,0 0-2 0,-3 1 0 16,1-1-1-16,-1-1 0 16,0 2 1-16,1-3 0 15,-1 1 4-15,-1-1-1 16,0 3-1-16,1-4 1 15,-1 1 0-15,0-2 2 0,1-1 1 16,0-4 1-16,4-6 0 16,3-8-4-16,4-6 0 15,2-6 1-15,4-7-5 16,2-5 2-16,2-3 2 16,1-5-2-16,2-1 0 0,-1 1 0 15,-1 1 1-15,1 4-4 16,-4 5 3-16,-4 5 2 15,-3 6-2-15,-5 7 1 16,-2 5 0-16,-4 3 2 16,-1 6 23-16,-1 4-10 0,-2 3-5 15,-5 2-12-15,-1 0-6 16,-2 3 0-16,-3 4 3 16,-3 2 1-16,-1 2-1 15,-1 1 4-15,2 1 1 16,-3-1-3-16,1 0 2 0,-1-2 1 15,-1 1 1-15,-3-2-3 16,0 0 0-16,-3-2 2 16,-1-2-3-16,-1-1 6 15,-1 0-1-15,-1-1 12 16,-1-1-7-16,-2-2-4 0,-3 0-1 16,-2 0-1-16,-4 0 0 15,-3 0-1-15,-2 1-1 16,-2 1 0-16,-3 3-3 15,-2-2 2-15,-1-1 0 16,1 3 1-16,-3-1 0 16,2 0 0-16,1 0 0 0,3-2 0 15,2 2 1-15,5-4-1 16,2 1 3-16,4-3-3 16,2-1 2-16,2-1 11 15,3 0 10-15,2 1-2 16,4 0-11-16,1 1-9 0,5 3-2 15,-1-1 2-15,3 1-1 16,3 1-4-16,3 1-10 16,0-1-8-16,4 5-12 15,2 2-28-15,4 5-71 0,-1-1-48 16,1-3-67-16,1-5-167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2:52:58.4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15266 9778 583 0,'-4'-13'134'0,"-7"2"-121"16,2 1 32-16,2 1 34 15,2 3-53-15,-1 1-21 16,3 2-3-16,1 1-2 15,1 0-1-15,-1-1 2 16,1 2-1-16,0-1 3 0,0 2-3 16,0-1 0-16,0 1 0 15,0-3 1-15,1 3 1 16,0 1-4-16,0 1 1 16,0-1-3-16,0 5 3 15,0 1 2-15,0 3 0 0,2 3 2 16,-1 0-2-16,0 5 0 15,-1 2-1-15,0 2 2 16,0 6-2-16,-3 0 1 16,-2 6-1-16,-1 0 0 15,-1 1-1-15,1-2 2 0,0 1-1 16,2-1 0-16,0-2 1 16,1-1-1-16,0-1 0 15,3-5 1-15,-1-2-2 16,1-2 1-16,0-2 0 15,0 0 0-15,-1 0 0 16,-2 1 1-16,0 2-1 0,-2 1 0 16,0 1 1-16,0-1-1 15,0-1 0-15,0-4 1 16,3-3-2-16,0-2 2 16,1-4-2-16,1-2 2 15,0-2-1-15,0-1 2 0,0 0-2 16,0 0 1-16,0-1 0 15,2 2-1-15,0-1 1 16,1 0-2-16,0 1 2 16,1-1-1-16,0 1 1 15,1 0 0-15,1 0-1 0,-1-1 1 16,3 1-1-16,0 1 2 16,-1-1-2-16,3 1 1 15,2-1 0-15,-1 3 0 16,4-2 0-16,1 2-1 15,2-1-1-15,4 1 3 0,0-2-3 16,3 1 3-16,1 0-2 16,1 1 1-16,-1-2-1 15,0 1 0-15,1-2 0 16,0 1 0-16,2 0 1 16,1-1-1-16,0-3 0 0,1 0 0 15,0 0 2-15,-1 1-2 16,-1-2 1-16,-1-1-1 15,-2 0 1-15,0 0 0 16,-1 0 0-16,-1 1 0 16,-1 0 1-16,-3 0-3 0,-1 0 2 15,-2 1-1-15,-4 0 4 16,1 1-5-16,-5-2 2 16,-1 2 0-16,-3-1 0 15,1-1 0-15,-4 0 0 16,-1 1 1-16,1-1 23 0,-2 0 15 15,1 0-18-15,-1 0-6 16,0 0 2-16,0 0-8 16,0 0-4-16,0 0-5 15,0 0-1-15,0-1 0 16,0 1-1-16,0-1 0 0,0-1 1 16,0-1-2-16,2-4-1 15,2-9 2-15,2-8-1 16,2-9-1-16,6-13 0 15,0-9 3-15,4-8-1 16,1-4 0-16,0-2-2 16,2 0 3-16,-3 1 0 0,3 2-2 15,-2 2 3-15,-2 4-4 16,-2 6 3-16,-3 8-3 16,-5 8 4-16,-5 8 0 15,0 10 0-15,-2 5 0 0,0 5 0 16,-5 3 0-16,2 0 1 15,0 4-2-15,-1-1 0 16,1 2 0-16,0 2-1 16,0-1-1-16,0 1 0 15,-3 1-4-15,1 2-12 0,-2 4 14 16,-2 0 2-16,-4 1 2 16,0 1 0-16,-3 1 0 15,-2-1 1-15,-2 1 0 16,-2 0 0-16,0-2 0 15,-3-1 0-15,0-1 2 0,-2-2 16 16,-2 1-6-16,0-3-9 16,-2 0 0-16,-3-1-1 15,-1-1-2-15,-2 2 1 16,1-1 4-16,-1 0 4 16,1 1-8-16,1-1 0 15,1 2-3-15,1-1 0 0,-1-1 0 16,2 2 1-16,0-3 0 15,0 0 0-15,3 1 0 16,-2-1-1-16,3-1 1 16,2 0 0-16,3-2 1 15,3 3-1-15,5-2-1 0,5 2-3 16,5 2-25-16,5 2-86 16,0 0-169-16,0-2-125 15</inkml:trace>
  <inkml:trace contextRef="#ctx0" brushRef="#br0" timeOffset="18482.77">12447 10262 941 0,'0'0'6'0,"-4"-2"-11"16,-1-1 6-16,3 3 8 15,2 0 6-15,-1-3-16 16,1 4-1-16,0-1-5 16,0 0 3-16,0 2-4 15,0 1 3-15,0 3-1 0,0 3 4 16,0 4 3-16,0 2-1 15,0 5 2-15,0 3-3 16,-4 2-1-16,-2 6 1 16,-1 3 0-16,0 8 1 15,-3 1 1-15,0 5 0 0,1 2 3 16,-1 2-7-16,1-2 6 16,1-2-4-16,2-5 2 15,2-4-1-15,0-4 0 16,3-7 3-16,0-5 0 15,1-5 20-15,0-2-2 0,1-3-2 16,2-3-10-16,1 0-1 16,1-3-3-16,0 0 1 15,1 0-2-15,1-1 0 16,-1-1 3-16,2 1 3 16,-1-1 0-16,3 0-2 0,1 1-5 15,1 0 0-15,2 0 1 16,1 0-5-16,4 1 1 15,1 1 1-15,2-3 0 16,1 1-3-16,2-1 2 16,2-2-1-16,0 1-2 15,2-3 3-15,1 1 1 0,2-2 1 16,-1 0 0-16,3 3-2 16,-1-5 0-16,2 0 0 15,1 2-1-15,-1-4 1 16,0-1 0-16,1 1 1 15,-2-1-3-15,-2 0 6 0,-2 1-3 16,-1-1-1-16,-3 1 3 16,-2 0-1-16,-2 3 0 15,-2-1-2-15,-2 2 2 16,-3-2-2-16,-2 4 3 16,-2-2-2-16,0 0-1 0,-3 2 2 15,0-1-1-15,2 1 0 16,-3-1-1-16,1 0 2 15,0 2-2-15,0-2 1 16,-1 0-1-16,-1 0 1 16,0 1-1-16,-2-1-1 0,-1-1 2 15,1 0 0-15,-1 1 1 16,-1-1-2-16,0 1 0 16,-1-2 2-16,1 1-1 15,-1 0 0-15,0-1 0 16,-1 1 1-16,1 0 1 0,0-1 1 15,-1-1-4-15,1 2 3 16,0-3-2-16,1-2 2 16,1-2-3-16,0-2 0 15,2-4 0-15,0-2-1 16,3-8 2-16,0-2-5 16,1-6 5-16,2-5-1 0,-2-4 0 15,-1-2 2-15,0-3 3 16,-2-3-3-16,0 0-1 15,-1-1 2-15,-1 3-1 16,1-1-6-16,-1 3 10 0,1-1-6 16,0 4 2-16,-1 2 0 15,0 3-4-15,1 3 1 16,0 4 3-16,-3 5-2 16,0 4 1-16,-1 2-1 15,1 3-1-15,-1 3 1 16,-1 4-1-16,1 1 1 0,-1 3 0 15,0 1 1-15,0 1-2 16,0 2 1-16,-2-1 1 16,1 1 0-16,-1 0 1 15,1-2 1-15,0 2-1 16,-1 0 1-16,-3 2-2 0,0-2 1 16,1 1 0-16,-3-1 2 15,-2 2 0-15,-2-2 1 16,-1 2 0-16,-3-2 4 15,-2 2 2-15,-3-1 0 16,0-1-3-16,-5 2-4 0,-2 1 1 16,-1-3-1-16,-2 3 5 15,-2-3-6-15,-2 1-1 16,-2 3 0-16,-3 1-2 16,1-1-1-16,-1-3 2 15,0 1 0-15,-1-1 1 0,2 2-4 16,-3-5 3-16,-1 2 0 15,-2-1 0-15,0 0 0 16,-2-1-2-16,1 1 2 16,0-2 4-16,2 3 0 15,1-3 10-15,2 0-4 0,0-1-3 16,3 1-2-16,-2 0-3 16,3 0 0-16,0 0 1 15,3 1 4-15,2 0-5 16,4 2-2-16,2-1-4 15,5 3 4-15,2-1-6 0,5 2-1 16,0 4-16-16,4 3-29 16,-1 5-58-16,3 6-90 15,-3 2-38-15,-1-5-112 16</inkml:trace>
  <inkml:trace contextRef="#ctx0" brushRef="#br0" timeOffset="23540.65">24476 9995 527 0,'-7'-1'283'0,"-2"-6"-278"15,1 1 32-15,6 3 16 16,1 0-17-16,-1 2-33 16,2 1-7-16,2 7-4 15,-2 2-8-15,5 1 10 16,-1 6 2-16,2 4 2 16,2 2 0-16,-2 3 1 0,1 4 1 15,-1 2-1-15,-1 4 0 16,0 0-1-16,-3 3 2 15,-2 1-1-15,2 0 3 16,-4 3-3-16,2 0-2 16,-5 2 0-16,1 1 14 0,-1 2 5 15,-2 1-5-15,1 2-2 16,-1-1 0-16,-2 2 0 16,0 1-1-16,1 2 6 15,-3 1 3-15,-1 1-3 16,2-2-6-16,2-2-5 0,1-2 0 15,1-6-1-15,3-4-3 16,2-5 2-16,-1-2-2 16,1-2 1-16,1-2 1 15,-1-2-2-15,0-3 1 16,0 0 0-16,0-5 1 16,-2-1-1-16,3-4 1 0,-2-2-1 15,0-4 0-15,3-1 1 16,0-1 1-16,-1-3 3 15,2-1 1-15,-2 0 3 16,3 1 5-16,1-1 7 0,-1 0 3 16,1-1-6-16,2 2-6 15,0-1-6-15,2 1-5 16,1-1 1-16,2 1-1 16,1 0-1-16,-1 1 1 15,2-1-2-15,1 0 3 0,1 0-2 16,3 1 1-16,-1-2-1 15,2 0 0-15,4-1 2 16,1 1 0-16,0-2 2 16,3 1 6-16,1 1 1 15,0-2-3-15,1 0-2 16,1 0-3-16,0 1 1 0,1 0-3 16,3 1-1-16,0-1 1 15,4 0-1-15,4 1 1 16,2-2 1-16,3 0-3 15,0-2 3-15,1 0-2 16,2 1-1-16,-1-2 2 0,0 2-1 16,1 1 1-16,1 1-1 15,0 0 0-15,-2 1 0 16,3 0 2-16,-2 0-3 16,4 1 1-16,0-2 1 15,2 1 1-15,0-2-2 0,3 2 0 16,-2-1 0-16,3-1 0 15,2 1 0-15,1-1 2 16,0-1-2-16,2 1-1 16,0 0 3-16,-2 0-1 15,-3 1 0-15,2 0 0 0,-3 1-1 16,-3-1 3-16,1 0 3 16,1 0 9-16,0 2-1 15,1-2-5-15,1 1 0 16,3-1-1-16,-1 0 2 15,2 1-6-15,1-2-1 0,0 1-4 16,-1 1 4-16,0-1-3 16,-2 2 1-16,1-2-2 15,-5 1 2-15,2-1-2 16,-2 2 2-16,-3-2-1 16,0 1 1-16,-6-1-2 0,2 0 3 15,-3 0-1-15,-1 1-1 16,-2-2 0-16,-3 1 0 15,-2-1 0-15,-2 2 1 16,-2-1-1-16,-2 1 0 16,-4 0 1-16,-2 0 0 15,1-2-3-15,-4 4 3 0,1-1 0 16,-4-1 0-16,1 1-1 16,-4 0-1-16,-1 0 2 15,-3-2-2-15,-3 2 1 16,-3-2-1-16,-2 1 3 15,-1-1-3-15,0 0 3 0,-4 0-1 16,-2-1-2-16,2 2 3 16,0-2 1-16,-4 0 2 15,2 0-2-15,-2-3 0 16,1 2 3-16,1-4-5 16,-4-2-1-16,-3-3 3 0,4-1-5 15,-3-5 2-15,0 0 1 16,3-5-1-16,-3-3 1 15,3-3-3-15,1-4 2 16,1-5 1-16,2-3-2 16,1-4 1-16,5-5 0 0,0-3 0 15,3-4 1-15,1 1-4 16,-3-6 4-16,2 0-2 16,-1-1 0-16,-1 3 1 15,1-2-1-15,-3 1 3 16,1 3-4-16,-2 4 6 0,-1 3-7 15,-2 3 4-15,0 1 0 16,-2 3 0-16,2 1-1 16,-4 1 0-16,0-1 1 15,2 3-1-15,-4-1 1 16,-1 3 2-16,2 2-3 0,-3 2-2 16,2 2 3-16,-1 3 0 15,-1 3-1-15,1 4 0 16,-4 0 0-16,4 2 0 15,-3 2 0-15,3 2 0 16,-4 0 0-16,2 4 0 16,-1 0-1-16,2 3 1 0,-4 1 2 15,3 0 1-15,0 4-3 16,-1-1 0-16,0 1 1 16,-2 1-3-16,3 1 2 15,-2-2 0-15,-2 0-2 16,0 2 3-16,-1 1-1 0,-3-1 0 15,-3 0 2-15,3 0-3 16,-4 0 1-16,-2-1 0 16,-4 1 0-16,-2-2 0 15,0 1 0-15,-4 1 2 0,-3-4-2 16,-1 1 0-16,-3-2 1 16,-3 0-2-16,-3-1 2 15,0 1 0-15,-2-1 0 16,-1 0 1-16,-2 1-2 15,-1-2 1-15,-1 1-2 16,-2-1 3-16,1-1-2 0,-2 0 1 16,-2-1-2-16,1 0 2 15,-5 0 0-15,2 0-2 16,-3 2 1-16,-2-1 0 16,-1 4-1-16,1-1 2 15,-1 1-1-15,-1 1 0 0,-1-1 0 16,1 2 0-16,-1-1 0 15,1 0 0-15,-1 0-1 16,0 0 2-16,-4 1-1 16,1 2 1-16,1-2-2 15,0 1 2-15,0 2 0 0,-1 1-2 16,4 0 2-16,1 0-1 16,-1 2 0-16,0 1 0 15,1-2 0-15,2 2 1 16,-1 0 5-16,2-1 2 15,1 2-3-15,-1-2-1 0,2 1-2 16,0 0 0-16,1-2 0 16,2 1 1-16,2-2 8 15,3 0-2-15,-1-1-6 16,4-2 4-16,1-2 6 16,3 3 0-16,-2-4-1 0,6 2-7 15,0 0-3-15,0 0-2 16,2 2 0-16,1-1 0 15,1 0-2-15,1 1 3 16,-1 0-4-16,2 0 3 0,1 2-12 16,0 0 4-16,0 0 0 15,-1-1-3-15,1 3-14 16,1 1 7-16,1 1 11 16,3-1-19-16,1 1-19 15,3 2 0-15,6 2-29 16,0-5-67-16,1-6-191 15</inkml:trace>
  <inkml:trace contextRef="#ctx0" brushRef="#br0" timeOffset="25890.09">25500 10702 768 0,'1'-6'40'0,"0"-3"-43"0,-1 5 21 15,0 0 13-15,0 1-27 16,-1 2-1-16,0-1-2 16,-1 2-5-16,0-4-5 15,1 2 6-15,-2 1 1 16,-1-1 8-16,-3 2 7 0,1-2-7 16,-1 4-5-16,-1-1-2 15,-4 4-3-15,-1 1 1 16,-1 1-1-16,-1 4 3 15,-3 0 0-15,-2 4 2 16,-4 2 1-16,-3 4-3 0,-1 2 4 16,-1 2-4-16,-1 0 3 15,3 1-4-15,2 0 4 16,1-3-2-16,2-1 1 16,1 1 10-16,3-1 0 15,0 2 4-15,3-3 1 0,2 1-3 16,3 0 5-16,2 1-5 15,3 0-9-15,2 2-5 16,1-1 0-16,4 0 2 16,1 2-1-16,2-1 2 15,2-2-1-15,1 1 1 16,3-4-1-16,0 0 1 0,2-3-1 16,3-2 3-16,0-1 14 15,0-3-4-15,2 0 0 16,1-1-5-16,2 0-3 15,0-2-4-15,2-1 0 0,2-1 2 16,2-3-2-16,0 1 1 16,2-2-1-16,0-1 0 15,1 1 3-15,-1-5-5 16,1 3 1-16,-3-4 3 16,4-3 0-16,-1 1-2 0,0 0 1 15,0-4 2-15,0 2-3 16,-2-2 1-16,-1-1-2 15,0 0 1-15,-4-2-2 16,-4-1 6-16,4 0 32 16,-3-3-25-16,0 0-8 15,-1-3-2-15,1-2-2 0,-2 1 2 16,-1-1-3-16,-3 2 4 16,0 0 17-16,-4 0-9 15,-1 2-5-15,0 0-1 16,-2 2-3-16,-2-1-1 15,0-1 1-15,-3 1-1 0,-1-2 5 16,0 1 7-16,-1-1 6 16,-3-1-4-16,-2 0 1 15,1 2-6-15,-1 0-4 16,-1 1 2-16,-2 1-6 0,2 1-2 16,-1 1 0-16,-2-2-2 15,-1 4 0-15,0-1 1 16,-4 1-2-16,1 0 0 15,-6 0 2-15,1 3 2 16,-5 0 1-16,0 0-4 16,-2 2 2-16,-3-2-3 0,1 4-8 15,-2-2 5-15,3 3 0 16,0-4-1-16,2 3-21 16,0 1-45-16,-1-1-62 15,-2-2-106-15,-7-1-406 16</inkml:trace>
  <inkml:trace contextRef="#ctx0" brushRef="#br0" timeOffset="41338.58">22587 14810 856 0,'1'1'8'16,"-2"-3"-9"-16,3 4-6 15,1 3-3-15,2 5 7 16,1 4-14-16,1 3 2 15,-3 1 15-15,0 4-2 0,-3 0-13 16,-1 2 13-16,-2-1 3 16,-5 4-1-16,-1-1 1 15,-2 1 1-15,-2 1-2 16,2 2 2-16,-4 0-1 16,1 2 1-16,1 3 1 0,-1 3-2 15,1 2 1-15,0 0 2 16,2 2 7-16,1 1-1 15,0-1-1-15,1 1-7 16,1 0-1-16,1-1 0 16,1-1-1-16,0-1 2 15,3-1-3-15,1-2 1 0,0 0 0 16,-1-1 0-16,3-3 0 16,-2-1 1-16,1 0-1 15,0-1 1-15,2-2 0 16,-1-1 24-16,2-2-9 15,2 0-9-15,1 1 0 0,0-1 1 16,0-1-4-16,1 1-2 16,2 1-2-16,0-1 1 15,0-2-1-15,2 0 0 16,0-3 0-16,1-1 0 0,1-3-1 16,-1-1 1-16,4-4 0 15,-3 0 0-15,1-2 1 16,0-1-1-16,2 0 1 15,-1 0-1-15,3 0 1 16,-1-1-1-16,4-1 0 16,1-1 1-16,1-2 0 0,3-1 0 15,1-2 1-15,4-2 1 16,-1 0-1-16,1-4 3 16,2 0-2-16,-1 0 0 15,0-1-1-15,0 1-1 16,1-2-1-16,0 3-1 0,-2-1 1 15,0 2 1-15,-3-1-1 16,-1 1 1-16,-2 1-2 16,-1 1 2-16,-2 0-1 15,-1 1 1-15,0-2 0 16,0 0-2-16,-4 4 2 0,-2-2-2 16,-3 1 1-16,-3-1 0 15,-2 1 0-15,-2-1 1 16,-2 0-1-16,-1 0 3 15,-1 0 1-15,-1-1 35 16,1-2-1-16,-1 3-2 16,0-3-11-16,-1 0-9 0,-1-3-5 15,-1 2-2-15,-1-1-1 16,0-1-5-16,2-1-2 16,0-1-1-16,0-2 1 15,1-1 1-15,1-2 3 0,-1-1 0 16,1-3-1-16,2-1 1 15,-1-3 2-15,3 0 2 16,1-4-3-16,2 1-6 16,-2-2 0-16,4 0 0 15,-1-2 0-15,-2 0 0 0,1-3 2 16,0-1-3-16,-1 1 1 16,0 0 0-16,-3 0 3 15,0 1-3-15,1-1 13 16,-3 2 1-16,-1-1 0 15,2 1-4-15,-1 0-7 16,-1-1 1-16,-2 2-1 0,2 2 6 16,-1-2 0-16,0 2-5 15,-1-1-2-15,1 0 0 16,-1 1 0-16,2-3-2 16,-2 2 1-16,-2-3-1 15,1 0 0-15,0-1 0 0,0 2 1 16,2-1-3-16,1-1 2 15,-2 0 1-15,2 1-2 16,0 1 2-16,0 1-1 16,0 0 1-16,1 0 0 15,-1 2-1-15,1 1 1 0,-2 0-1 16,2 1 1-16,-1 2-3 16,1 0 2-16,0 3-1 15,-1 1 3-15,2 2-3 16,-2 1 3-16,0 1-5 15,0 1 4-15,-1 1-3 0,0 1 3 16,1 0-3-16,-2-2 2 16,0 2 1-16,0 0-2 15,2-1 1-15,-3-1 1 16,1 1-1-16,-2-1 0 16,1 1 1-16,-2-2 0 0,-1 3-1 15,0 0 1-15,-2 1-2 16,-2-2 1-16,-3 2-1 15,0 1 0-15,-3 0 0 16,-1 0-1-16,-4-1 1 16,0 2 1-16,0-1 0 0,-2 1 2 15,-2 1-2-15,-1 0 0 16,0 1 0-16,-3-1 0 16,-1 3-1-16,0-1 0 15,-3 1-8-15,1 0 2 16,-1-1 6-16,2 0 1 15,1 0 2-15,-2-1-3 0,1-1 4 16,0 2-3-16,-2 0-2 16,2 0 2-16,1 2 0 15,2 0 0-15,3 1 0 16,3-2 0-16,0 2 0 16,3-1 0-16,4 1-1 0,1-1 0 15,1 0 2-15,2-3 0 16,0 2-2-16,3-1 2 15,0 1-1-15,2-1 0 16,0 2 0-16,2-2 3 16,1 4-2-16,1-2 1 0,1 2-2 15,1 1-1-15,-2-1 2 16,1-1-1-16,1 2 1 16,1 0-1-16,-1 0 0 15,-1 0 0-15,2 0-1 16,-1 0 1-16,0 0 0 0,0 0 2 15,-2 0-3-15,3 0 2 16,-2 0 1-16,1 0 0 16,0 0 2-16,0 0 0 15,1 0-5-15,0 0 1 16,-1 0 0-16,0 1-2 0,0 0 1 16,1 4-1-16,1 2-1 15,-1 4 7-15,-1 4-5 16,0 2 2-16,1 5-1 15,-2 4 0-15,-1 5 0 16,-1 5-1-16,-3 6 1 0,0 2 1 16,-4 5-1-16,-1 2 0 15,-3 7-1-15,-1 6 1 16,-4 6 1-16,0 6-2 16,-4 8 1-16,-1 6-2 15,2-2-1-15,2-3-24 16,5-2-1-16,7 0-60 0,7-6-44 15,1-9-121-15,8-11-274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2:54:59.7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13497 13809 453 0,'0'2'433'0,"-6"-2"-428"16,-3-1-5-16,6 4 2 15,2 4-2-15,-1 3-8 16,-1 6 5-16,3 2 2 16,0 4 0-16,-1 3 1 15,1 3 0-15,-1 4 0 0,-1 6 1 16,-3 6-3-16,0 6 2 16,-2 5 0-16,-4 5 0 15,3-1-1-15,-1 0 3 16,0-4-3-16,2-3 1 15,3-4 0-15,3-5 1 0,0-4-1 16,1-5 0-16,2-5 0 16,3-4 0-16,4-5-1 15,-1-3 0-15,3-2 2 16,0-3 2-16,1-3 2 16,4 0 3-16,-2-2 3 15,4 0 5-15,0-1 3 0,3 0-4 16,-1 1-3-16,1 0-3 15,3 0-6-15,0 0 1 16,2 0-2-16,2-3 0 16,1 1 0-16,0-2-1 15,4 0 4-15,1-2-2 0,0 2 1 16,-1-2 6-16,-1 1 11 16,2 1-15-16,-1-1 1 15,0 1 1-15,-1 1-2 16,1-2 5-16,0 1-3 0,1-1 1 15,0 0 0-15,1-1 0 16,-1 1 0-16,1-2 12 16,0 2-7-16,2-2-8 15,-1 0 1-15,3 0 0 16,0 0-2-16,1 2-3 16,3-2-1-16,-2 1 0 15,1 2-2-15,0-1 2 0,0-2-1 16,-4 2 0-16,1 0 2 15,0 0-2-15,-2 2-1 16,0-1 1-16,-2 1 0 16,-1 0 0-16,0 1 1 15,0-3-1-15,-2 1 0 0,0 1 1 16,0-1 0-16,-1 1-1 16,1 0 0-16,-3-1-1 15,-1 1 2-15,-1-1 0 16,-2-1-2-16,-1 0 1 0,-4-1 1 15,-3 1-1-15,-2-2 1 16,-4 2-1-16,-3-2 1 16,0-1 0-16,-3-1 1 15,-1 1 0-15,-1-1 0 16,-1 2 1-16,-1-1 15 16,1-1 6-16,-1 0-13 0,1 1-1 15,0-4-5-15,0-3-1 16,2-3-3-16,-1-3 2 15,1-2-3-15,-1-5 0 16,1-4 0-16,0-6-1 16,1-5 3-16,1-6-3 0,2-7 2 15,2-2-2-15,0-8-1 16,3 0 1-16,-2-2-2 16,2 1 3-16,-4 4 2 15,-2 4-4-15,-2 3 1 0,-1 5 3 16,1 6 0-16,-1 2-3 15,-1 5 1-15,1 4 0 16,-2 4 0-16,0 5-1 16,-2 3 2-16,0 4-1 15,0 2-1-15,0 3 1 16,-1 1 0-16,0 1 1 0,-1 2 3 16,2 1-3-16,0-1-2 15,0 2-1-15,0 0-2 16,0 0 1-16,-1 0-1 15,0 1 1-15,-1 0 2 0,-1 0 0 16,-1-1 2-16,-3 1 2 16,0 0 1-16,-3-1-2 15,-3 1-2-15,-1 0 1 16,-3 1-1-16,0-2 3 16,-3 1-1-16,-2-1 1 15,0-1 2-15,-3 0 8 0,-3 0-3 16,-1-3-8-16,-4 1 0 15,-4-1-1-15,0-1-2 16,-4 1 2-16,0 0 1 16,-2 3-3-16,-2-2 5 15,0 2 1-15,-2 0-3 0,0-1-2 16,-1-1 0-16,0-1 2 16,0-2-3-16,-2 2 2 15,-1-3 0-15,-1 0 5 16,-3 0 3-16,1-1-5 15,0 1-4-15,-4-1 3 16,4 1 4-16,-3 1 9 0,1-1-8 16,3 2 6-16,1-1-7 15,2 1 3-15,4 0-1 16,1 0-4-16,3 1-3 16,1 2-3-16,0 1 1 0,1 1-3 15,2 5-19-15,-5 11-63 16,-2 4-103-16,-7-3-207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2:56:43.2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11249 4236 399 0,'-14'-1'11'0,"0"-5"61"15,2 0 2-15,-1 1-21 0,2-1-27 16,0 3-5-16,0-1-3 16,1 2-8-16,1 1-3 15,-1 1-5-15,-2 0 0 16,0 3 0-16,-1 4-3 16,-2 6 2-16,-1 1-1 0,1 6 0 15,-2 0 0-15,2 1-1 16,0 2 1-16,2-3 0 15,0 1 1-15,1 0-1 16,1 1 1-16,1 2-1 0,1 0 0 16,2 3 1-16,2 0-1 15,2 3 1-15,3-2 0 16,0 2-1-16,0 0 1 16,6-2-1-16,0-2 1 15,2 1 1-15,3-4 0 16,2-1 2-16,-1-3 1 15,4-2 1-15,-2-3 4 0,3-3 4 16,-2-1 4-16,1-2-12 16,0 0-4-16,-1-3 0 15,0 0-1-15,-1-2 0 16,0-1-1-16,1 0 1 0,0-2-1 16,2 0 1-16,0-3 0 15,2-3-2-15,-1-2 1 16,-1-2-1-16,1-4 0 15,-2-3-1-15,-1-2 1 16,-2-2 1-16,-1-2-2 16,-5 0 2-16,-2-3 4 0,-4 0 6 15,-1-1 26-15,0-3-12 16,0-1 6-16,0-3-13 16,0 1-6-16,0-2-11 15,2 0 2-15,-1 1-1 16,1 5-1-16,-2 0 1 0,0 4-1 15,-3 0 0-15,-3 4 3 16,-4 0-2-16,-4 3-1 16,-2 2 0-16,-6 0 2 15,-1 2-2-15,-4 5-2 16,-6 4-8-16,-2 2-9 0,-6 4-1 16,-4 13-36-16,-8 9-43 15,-6 4-80-15,0 3-211 16</inkml:trace>
  <inkml:trace contextRef="#ctx0" brushRef="#br0" timeOffset="1418.06">11889 4282 683 0,'-16'-6'3'0,"-2"0"1"15,3 2 15-15,4 0 17 16,1 1-29-16,1 3-4 15,1 0-3-15,2-2 0 0,-1 2 1 16,0 0-1 0,-1 0 1-16,0 3 0 0,-2 3 0 15,-1 1 0-15,0 2-1 16,1 1 0-16,-2 1-1 16,3 3 1-16,0-1 0 15,1 0 1-15,1 2 0 16,0 1 0-16,2 0 1 0,0 2-1 15,1 3 0-15,-2 3 1 16,2 2 1-16,-1 4-1 16,-1 0-1-16,1 5 1 15,-3 2-1-15,1 1 1 16,1 1-1-16,0-2 3 0,3 0 10 16,1-6-2-16,2-4-1 15,0-3-1-15,5-4-1 16,1-3-3-16,1 0 5 15,3-4-2-15,-1 0 1 16,3-1 2-16,0 0 6 16,2-1-3-16,1-2-5 0,0 2-3 15,2-2-4-15,0-1-1 16,-1-2-1-16,0-1 1 16,1-2-2-16,-1 0 1 15,2-3-2-15,-2 0 1 0,1 0-1 16,-3-1 0-16,-1-4 2 15,0 1-1-15,-1 0 1 16,-3 0-1-16,0-2 6 16,1-1 11-16,0 0-7 0,-1-5 11 15,1-2-8-15,1-3 5 16,-1-4-8-16,1-2-3 16,-2-1-1-16,-2-4 0 15,1-2-3-15,0-2 0 16,-2 0 8-16,2-4-16 15,-1-1 11-15,3 2-5 16,0-1 0-16,-1 2 0 0,0 4 0 16,-2 2-3-16,0 2 3 15,-3 4-1-15,1 1 1 16,-3 2 0-16,0 3 0 16,-2-1-2-16,0 3 3 0,0 1 0 15,-2 1 0-15,-3 0-1 16,-1 1 6-16,-1-1 7 15,-3 0-4-15,0-1-2 16,-2 2 2-16,-1-1 1 16,0 1-2-16,-1 1-6 0,0 2-1 15,-1-1-1-15,-1 2 0 16,0-2-2-16,2 3 1 16,2 1-3-16,1 2-13 15,2-1-11-15,3 4 0 16,2 0-14-16,0 0-58 15,1 7-77-15,-2 6-73 0,-2 7-17 16</inkml:trace>
  <inkml:trace contextRef="#ctx0" brushRef="#br0" timeOffset="17667.44">18549 8828 600 0,'-14'-7'24'15,"-2"-4"3"-15,3 2 35 16,2 1-24-16,0-1-22 0,0 0 2 16,2 1-13-16,-2-2-4 15,1 0 1-15,-3-2-2 16,0 4 1-16,-2 0 0 15,-4 2 3-15,-2-1 3 16,-2 1-1-16,1 3-1 16,0 1 10-16,1 0 2 0,3 2-6 15,-1 0-6-15,3 3-5 16,-1 4 1-16,0 3-2 16,-1 1 1-16,-2 7-2 15,1 0-1-15,-2 4 2 16,-1 2-1-16,1 2 1 0,1 0-1 15,-1 2 2-15,3-1-2 16,2 0 2-16,2-1-1 16,3 0 1-16,4-1 0 15,3 0-2-15,2-2 1 0,1 4 0 16,3-2 1-16,3 3 0 16,1 1-1-16,3 0 0 15,2 1 1-15,0 0 1 16,3 1-3-16,-1 0 1 15,1 0 1-15,2-1 0 16,0 0 0-16,1-2 0 0,1-1-2 16,1-3 2-16,1 1 0 15,2-3 0-15,0-2 0 16,2 0 1-16,1 1 0 16,2-4 1-16,2 0 0 15,0 2 0-15,0-3 0 16,2 0-1-16,-1 0 2 0,1-1-3 15,0-1 1-15,2-3-1 16,-1 0 1-16,1-4-2 16,2 1 1-16,0-3 1 15,3-1-3-15,-3-4 2 0,0 3 1 16,0-4-5-16,-2-5 3 16,0-1 2-16,-1-3 1 15,-3-1-2-15,0-3-2 16,-3 1 6-16,-3-2-2 15,-1 0-1-15,-2-1 0 16,-1 0 2-16,-4-2 12 0,1 0 1 16,-2-1 3-16,-1-4-1 15,0-1-3-15,0-4-2 16,-1-5-9-16,0 1-3 16,0-3 1-16,-1-3-1 15,-2 1-2-15,-1 0 1 0,-1 0 1 16,-2 1-1-16,-2 0 1 15,-1 3 0-15,-2-2 1 16,0 2 0-16,-1 1-1 16,-3 0 0-16,-2 0 2 15,-1 2-3-15,-2 0 2 0,1 2 1 16,-2 1 1-16,-1 1 9 16,0-1-8-16,-3 2-3 15,1 0 0-15,-3 2 1 16,-1 0-1-16,-3 1 5 15,-1 4 1-15,1-2 6 16,-5 3 0-16,2 1 5 0,-2 2-16 16,1 0 0-16,-2 3 2 15,1 0 0-15,1 0 4 16,-1 1-7-16,1 0-1 16,-1 3 1-16,0 0-2 15,-3 0 1-15,1 0 0 0,0 2-1 16,-3 0 1-16,5 2 0 15,-2-1 1-15,0 3-2 16,2-1 1-16,0 2 0 16,0 0-2-16,4 0 2 0,-3 0-1 15,2 0 0-15,-2 0 0 16,2 2 1-16,1 0-1 16,1 1 0-16,2 1 1 15,1 1-3-15,4 5-45 16,-1 4-69-16,-1-1-76 0,-3-2-141 15</inkml:trace>
  <inkml:trace contextRef="#ctx0" brushRef="#br0" timeOffset="22072.87">20486 8643 720 0,'-22'-8'30'0,"1"1"7"15,2 0 21-15,1 1-34 16,0 1-18-16,1-1-6 16,-1 1-2-16,-2 1-20 0,1 1-32 15,-3 0 17-15,-4 3 24 16,-2 0 4-16,-2 0 5 15,-1 4 5-15,-2 4 0 16,1-1 9-16,1 3 5 16,1-1 0-16,1 3 5 15,2 3-16-15,0 3-3 0,1-1 1 16,0 4-4-16,-1-2 2 16,0 3 2-16,-1 1-4 15,0 1 0-15,0 0 2 16,0 3 0-16,2-1 1 0,3 1-1 15,1 0 1-15,2-2-1 16,5 1 0-16,1-2 3 16,2 0 1-16,4-1 3 15,1 1 4-15,1-1-1 16,3 0-3-16,1-1-4 16,4 1-2-16,-1 0 2 0,5 1-2 15,3-2-1-15,0 0 1 16,4 2 3-16,2-3-3 15,3 2 2-15,1 0-3 16,2-2 0-16,3 2 2 0,0-3-2 16,3-1 0-16,2-1 2 15,2-3 2-15,0-1 4 16,1-2-3-16,1 3 2 16,0-3 1-16,-1-1-2 15,2 1-3-15,0 2 5 16,-1-3-6-16,1 2-1 0,0-2-2 15,1 0 1-15,0-1 2 16,-1-3-2-16,2 1 2 16,1-4 0-16,0-1 0 15,-1-1 5-15,2-1 2 16,1 0 4-16,0 0-5 0,-1-1 1 16,0-2 1-16,2 1-2 15,-2-1-1-15,0-2 1 16,-1-2-4-16,2 2-3 15,-1-2-2-15,0 2 1 16,-1-4-2-16,-1-2-2 16,1 2 4-16,-4-2 0 0,0 0-1 15,-2-2 1-15,-1-1 0 16,-1-2 0-16,0-2-4 16,-4 0 5-16,-1 0-1 15,-1 0-1-15,-6 0 4 16,1 0-1-16,-2 0 3 0,-3 0 9 15,0-1 4-15,1-1 0 16,-2-1-7-16,1-1-5 16,-2 1-1-16,0-1-7 15,-1-2 2-15,-1 3 1 16,-1-4 1-16,-2 3-1 0,0-3 0 16,0 1-3-16,-2-1 3 15,-1 1-2-15,-1-1 0 16,0 1 2-16,-2 0-2 15,0 1 4-15,-1 0 1 0,-5 1 0 16,0 2 10-16,-2 0-12 16,-3-1 1-16,0 0 7 15,-4 2-6-15,-1 2 0 16,-2-1 0-16,-1 0 2 16,-3 2-1-16,-1 0-6 15,0 1 2-15,-1-1 0 0,-1 0 2 16,-3 2-1-16,0 0-3 15,-1 2 0-15,-1-1 2 16,-1 3 0-16,-2 0 1 16,0 0 0-16,-1 2 4 15,-2-1-6-15,-2 2 2 0,1 1 4 16,0 2-1-16,0-1-5 16,-1 1 2-16,-2 0-3 15,-1 0 1-15,0 1-1 16,-3 0 2-16,0 0-2 15,-4 0-14-15,2 2 0 16,-1 0-12-16,1 0-27 0,-3 0-12 16,1 0-50-16,-3 0-155 15,-1 0-282-15</inkml:trace>
  <inkml:trace contextRef="#ctx0" brushRef="#br0" timeOffset="27062.21">24906 8497 491 0,'-5'-13'412'0,"-6"-1"-398"16,2 1 17-16,4 2 31 0,1 0-17 15,-1 3-41-15,1 1-6 16,4 2 0-16,-1-1 2 16,-1 1-11-16,3 3-3 15,-1 0 8-15,0 1 1 16,0 1-7-16,0 0-14 0,-2 5-14 16,1 6-1-16,-1 5 26 15,2 6 15-15,-6 6 1 16,1 8-1-16,-1 3 2 15,-2 6-2-15,2 3 0 16,-3 4 3-16,2 3-3 16,-2 3 0-16,0 0 2 0,-1 5-3 15,-2-1 3-15,1-1-3 16,-1 0 3-16,-2 0-3 16,2-3 3-16,2-4-2 15,3-2 1-15,1-3-1 16,4-5 1-16,2-6 1 0,1-3-2 15,5-8 2-15,2-2 1 16,2-4 1-16,0-1 0 16,0-4 5-16,3-2 0 15,-1 2-1-15,1-5 0 16,0 0 1-16,0-1 0 0,1-2 3 16,1 0 0-16,1-1 4 15,-2-1-8-15,6-3-1 16,-1 1 7-16,2-2 13 15,2-2-7-15,1 2-11 16,1-2 2-16,2-2-7 0,0 0-1 16,-1 2 2-16,5-4 3 15,-3 1-1-15,3-2-2 16,0 0 0-16,1 1-3 16,2 0 1-16,0-1 0 15,3 1-1-15,0 2 1 0,-1 0 0 16,2 2-1-16,0-1-1 15,3-1 0-15,1 1 2 16,4 0-1-16,-2-1-1 16,2 2 1-16,-1-1 2 0,1 0 3 15,-1 2-2-15,0 0 1 16,1 1 2-16,0-1 0 16,-1 2-3-16,4-2 0 15,2 0-3-15,-2 1-1 16,0-1 0-16,1 0 0 15,-2 2 0-15,0 0-1 16,0 0 0-16,-2 1 1 0,-1 2-1 16,-3-4 0-16,0 3 1 15,-6-1-1-15,3 1 0 16,-6 0 1-16,2-1 1 16,-4 1 0-16,-1-1-2 0,-1-1 2 15,0 0 0-15,-6-1 1 16,1-2-1-16,-4 2 1 15,-2-2 3-15,-6 1-3 16,-4 1-1-16,-1-2-2 16,-1 0 7-16,-5-1 24 15,-1 1-2-15,0 0-5 0,2 0-7 16,-2 0-5-16,0 0-3 16,0-1-2-16,0-2-3 15,0 3-2-15,-2-5 0 16,2-2 0-16,-3-1-5 15,0-1 6-15,3-4-3 0,-6-2 1 16,3-1-4-16,-1 0 3 16,0-5-5-16,-1-2-9 15,1-3 5-15,-1-3-6 16,1-4 9-16,1-3 3 16,1-3 3-16,0-2-1 0,0-2 1 15,0-1 0-15,0 2 0 16,0 0 3-16,1 0-2 15,-1 0-1-15,2 1-2 16,2 0 4-16,-1 0-2 16,-1 1-2-16,2 1 6 0,0 2-5 15,2 2 3-15,-1 1-2 16,0 0 0-16,0 3-1 16,2 1 0-16,-2 0 0 15,-1 2 4-15,0 2-3 16,0 3 0-16,0 2 1 0,-2 3-2 15,2 3 1-15,-4 3 2 16,2 0-1-16,-4 4-3 16,1 1 3-16,-1 0 1 15,-3 2-2-15,3-1 1 16,-3 1 0-16,0 0 1 0,-2 2-2 16,1-2 4-16,-2 1-4 15,-2 1 0-15,0 0 1 16,-2-1 0-16,-2 0 1 15,0 1-2-15,-7-1 2 16,1 0-1-16,-6 0-2 0,-3 2 0 16,-1-1 1-16,-5 3-1 15,-5 0 0-15,-1 0 2 16,-2 0-1-16,-5 0-2 16,0 0 2-16,-1 0-1 15,-2 1 2-15,0 1 0 0,-1-2-1 16,-1 0 0-16,-2 0 0 15,1 0 1-15,0-3 1 16,-2-1-2-16,1 2 0 16,-3-1 0-16,2 0 2 15,-1 2-3-15,2-3 1 16,2 2 1-16,3 1 0 0,3-3 0 16,2 1-1-16,3 1 0 15,0 1-1-15,3 1 1 16,5 0-1-16,1 0-3 15,5 1-25-15,1 2-23 0,2 4-8 16,0 5-20-16,-2 0-51 16,-2-3-159-16,-5-4-260 15</inkml:trace>
  <inkml:trace contextRef="#ctx0" brushRef="#br0" timeOffset="44795.4">4700 12965 200 0,'0'2'752'0,"-5"-4"-746"16,3 2-6-16,2 7-12 15,2 12 7-15,4 7 6 16,0 12-4-16,0 11 4 15,-6 7-6-15,0 10-24 16,-4 8 18-16,-10 9 4 0,-6 8 7 16,-6 6-2-16,-3 9 3 15,-5 4 0-15,1-2-1 16,1-5 3-16,5-4-2 16,4-10 1-16,11-9 0 15,5-10 2-15,7-11-2 16,5-6 1-16,8-9-2 0,9-7 4 15,5-5-5-15,2-3 1 16,4-4 1-16,3-3 0 16,0-2 1-16,4-2-1 15,0-2 1-15,1 1 0 16,3-3 1-16,3 1-3 0,-2 0 1 16,4-1 0-16,0-1-1 15,7-3 0-15,0-2 3 16,6-7 4-16,6-1 4 15,3-4 7-15,5-6 12 0,-1 0-13 16,2-1 0-16,-2 2 4 16,0 0-14-16,-1 2-6 15,-2 3 0-15,-2 3 0 16,-4 1-1-16,0 3-1 16,-3 2 0-16,-5 2 1 15,0 1-1-15,-8 0 0 0,-3-2 0 16,-4 3 0-16,-6-4 0 15,-7 4 0-15,-4-5 1 16,-7 3-2-16,-3-4 3 16,-6 1 17-16,1-1 10 15,-8-1-12-15,1-2-1 0,-2 2 2 16,0-2 7-16,-2 2 10 16,0-2 4-16,0 0-8 15,0 0 1-15,0-2-8 16,0 0-9-16,0 1-9 15,0-7-4-15,0-4-2 0,-2-7 0 16,-2-9-2-16,3-10 1 16,1-9-1-16,0-9 0 15,2-11-1-15,3-5-1 16,0-8 2-16,3-2 1 16,4-2 2-16,-2-2-2 0,5-2 0 15,2 5 0-15,1 5 0 16,-1 4-5-16,4 4 6 15,0 6-6-15,-2 5 2 16,0 3-12-16,3 4 5 16,-5 6-2-16,-2 5 6 15,-3 7 4-15,-1 7 3 0,-6 6 1 16,-2 6-2-16,-2 3 0 16,-1 3 1-16,-4 2 2 15,-1 1-3-15,-4 1 0 16,-3-1 2-16,-4 2 2 0,2-2-2 15,-8 2 5-15,1-1-5 16,-5 0-1-16,0 1 2 16,-2-1-3-16,-3 1 2 15,-3-1 6-15,-2 1-3 16,-4-1-2-16,-2 1 0 16,-4-2 3-16,0 2 4 0,-6 0-6 15,0-1-3-15,0 1 1 16,-8-1 0-16,2-1-1 15,-3-1 0-15,-2-3 0 16,-5-2 4-16,0 0 12 16,-1-1-6-16,-1 0-1 0,-1-2-1 15,-1 3-1-15,-3 0-3 16,0 3 0-16,0 1-2 16,1 1-5-16,-3 4 2 15,0 1 3-15,-1 2-2 0,4 2-1 16,-3 8-5-16,2 6-5 15,-2 8-72-15,2 10-65 16,-6-1-127-16,-8-3-283 16</inkml:trace>
  <inkml:trace contextRef="#ctx0" brushRef="#br0" timeOffset="48851.22">12718 12655 732 0,'-5'9'59'0,"-1"-3"-56"16,4 6-4-16,-1 4-1 15,2 5 3-15,-1 10 0 16,0 4-1-16,-3 8 1 16,-3 6 0-16,-1 6-1 15,-6 5-1-15,-2 4 1 0,-1 2 1 16,-1-1-1-16,2-1 0 16,1-3 2-16,4-7-2 15,4-6 2-15,3-10-1 16,5-4 0-16,0-5 3 15,3-5 10-15,3-3 7 16,1-3-3-16,-1 1-8 0,2-3-2 16,2-1-6-16,0-2 0 15,4 1-1-15,2-5-3 16,9-7 0-16,4-9-99 16,-2-22-144-16,1-17-212 15</inkml:trace>
  <inkml:trace contextRef="#ctx0" brushRef="#br0" timeOffset="49951.51">13033 12441 618 0,'0'-1'389'0,"-3"-4"-388"0,-1 2 0 16,4 1 0-16,0 4-3 15,9-2-12-15,4 5 7 16,5 1 7-16,9 1 1 16,6 3 0-16,5-1 1 0,8 1-1 15,5 0 1-15,6-1-1 16,7-2 1-16,5 0 0 15,5-4-1-15,6 0 1 16,3-2-1-16,1 1 4 16,2-2-3-16,-2 0 2 0,-1 0 0 15,0 1-2-15,-1 0 2 16,-2 1-1-16,-2-2 2 16,-1 3-1-16,-1-1-3 15,-7 3 1-15,-4-3 0 16,-7 2 2-16,-8-1-2 15,-8 3 0-15,-9-1 1 0,-7 1-1 16,-5 0 0-16,-7 0-1 16,-5 0 1-16,-1-1 9 15,-3 1 9-15,0 0 1 16,-2-1-6-16,1 3-10 16,0 1 1-16,1 3-4 0,-1 2-1 15,-1 4 0-15,1 4-2 16,-2 8 0-16,-1 3 1 15,0 5-3-15,0 7 3 16,0 3 1-16,1 2-2 16,1 5 0-16,1 0 0 0,3 0 1 15,-2-1 1-15,2-3-2 16,0-3 3-16,1-2-3 16,3-3 2-16,-3 0 2 15,1 1-4-15,1-2 2 16,0-1 2-16,-2-2-1 15,0-4 0-15,-1-4-1 0,0-4 0 16,-3-4-2-16,0-4 2 16,-2 0 1-16,-1-4-1 15,-1-2 1-15,-1 0 28 16,-3 0-3-16,-4-1-14 0,-2 0-5 16,-3 1-2-16,-3-2-2 15,-3 0-1-15,-4 0 6 16,-3-3 4-16,-3 3-8 15,-6-2-1-15,-4-2-4 16,-1 0 5-16,-6 0-3 0,-2-3-2 16,-4 1 1-16,-2 1 0 15,-3-2-1-15,0-1 1 16,-3-1 0-16,0 0-1 16,-2-1 8-16,-1-1-1 15,-1 3 6-15,-3-4-6 0,-1-1 8 16,1 2-8-16,-2-4-1 15,2-3 12-15,-1-1-1 16,2-2 8-16,0-1-1 16,0 0-13-16,2 0-4 15,-1 0-6-15,1 2 2 16,1 1-3-16,2 0 3 0,2 1-4 16,2-1 1-16,2 2-2 15,3-1 4-15,4 0 0 16,3 1-3-16,5 2 1 15,3 2-3-15,4 2-22 16,-1 9-76-16,-3 2-103 0,-7-4-269 16</inkml:trace>
  <inkml:trace contextRef="#ctx0" brushRef="#br0" timeOffset="57257.04">22488 13913 780 0,'-12'-15'24'0,"-4"1"-20"0,3 3 37 16,-1 4-13-16,1 4-25 16,-1 1-3-16,-3 2-3 15,-1 7-11-15,0 1-11 16,-3 4 4-16,-2 2 17 0,-1 2 4 15,-3 3 0-15,1 1-1 16,-3 2 3-16,-1-1 11 16,1 2 7-16,-1 2 1 15,0 3-9-15,1 0-6 16,0 4 9-16,2 1 7 0,1 3-4 16,3 2-7-1,-2 2-4-15,1 1-5 0,1 0-1 16,2 1-1-16,0-1 1 15,0 2 3-15,3 0 8 16,1 0-5-16,4 0 4 16,-1-1 2-16,6-3 5 0,1-4 1 15,1-1-4-15,5 0-1 16,0-2 5-16,2-2-4 16,1 5-8-16,5 0 3 15,4-1 6-15,3 1 20 16,2-1-27-16,4-2-4 0,2-1-4 15,2-4 2-15,3-2-2 16,2-1 0-16,3-3-1 16,1-4 1-16,3-1 0 15,2-3 0-15,-1-3-1 16,-2-1 1-16,0-3 0 16,-1-3-1-16,-1-1 2 0,1-1 2 15,2-1-1-15,2-6 1 16,0 0-2-16,2-3-1 15,1-1 0-15,0-2-1 16,-3-2 1-16,2-3-1 16,-3-2 0-16,-3-2 3 0,0-1-2 15,-4-4 0-15,0-1 0 16,-2-2 0-16,-2-2 1 16,-3-1 1-16,2-4-2 15,-1 1-1-15,-2-2 0 16,-1-2 0-16,1 0 1 0,-1-4-1 15,-4 3 0-15,-1-2 1 16,-4 3 0-16,-1-1-1 16,-5 3 2-16,-4 1-1 15,0 1 0-15,-2 3 1 0,-4-1 0 16,-1-1-2-16,-3 2 2 16,1-1 1-16,0 0 0 15,-2 1-3-15,0 0 2 16,-2 1-1-16,0 2 1 15,-3 0 2-15,-1 3 1 16,-4 0 2-16,-1 2 4 0,-3 0 9 16,-1 0-7-16,-2 3-1 15,-3 1-11-15,1-1 3 16,-2 1 3-16,1 1 1 16,0 2-5-16,-2 2 2 15,1 0-2-15,-1 4 3 0,-1 0-2 16,-1 4-5-16,0 1 2 15,-1 0-2-15,-1 2 1 16,-1 4-2-16,-2-1-10 16,-1-1-4-16,-1 5 3 15,-2 5-10-15,-3 5-15 16,-4 9-32-16,-6 6-52 0,-8 0-110 16,-10-4-328-16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2:58:12.9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15813 14837 485 0,'-22'-3'40'16,"-4"1"-32"-16,-1 3 42 16,0 2 33-16,-1 4-29 15,2 4-36-15,2 1-3 16,-3 6-12-16,2 0-3 0,3 1 0 16,1 2 1-16,-1 0-1 15,2 3 1-15,-1 2-1 16,2 2-1-16,-2 1-1 15,3 2 4-15,-1 2-3 16,2-1 3-16,3 4-2 16,1 2 0-16,2 5 5 0,3 3 3 15,1 4 0-15,3 4-3 16,3 0-1-16,1 0-3 16,3-1 1-16,6-3-1 15,4-5-2-15,4-4 1 16,4-5 2-16,0-5-2 0,4-3 2 15,2-5 3-15,2-5 9 16,1-3 11-16,2-2-2 16,2-3 0-16,1-3-2 15,2-2-6-15,3-2 19 16,-1-3-17-16,1 0-12 0,1-1-2 16,-4-6 1-16,-1-4-1 15,-2-3 0-15,-3-4 2 16,0-1-1-16,-4-5 1 15,0-2 4-15,0-4 0 16,-4-5 0-16,1 0-2 16,0-7-4-16,-1-1 2 0,-3-3 2 15,2-2 1-15,-3 1 4 16,-2 0 4-16,-2 0 6 16,-2 0 0-16,-1 1-11 15,-3-1-7-15,0 2-3 0,-3 0 1 16,0 0-3-16,-6 1 2 15,0 2-2-15,-4 3 2 16,-6 1 5-16,0 1 1 16,-4-1 11-16,0 3-3 15,-2 1-13-15,-1-2 0 16,-2 1-3-16,0 4 3 0,-4 0-2 16,0 4-1-16,-1 4 2 15,-1 2-2-15,3 5-1 16,-1 3-2-16,1 6-1 15,3 3-19-15,-2 4-72 16,-1 6-75-16,-5 5-102 0,-2 0-242 16</inkml:trace>
  <inkml:trace contextRef="#ctx0" brushRef="#br0" timeOffset="1432.98">15050 5628 744 0,'-21'-7'-6'15,"-4"-4"34"-15,2 1-12 16,2 1 53-16,-2 3-36 15,2 2-24-15,0 3-3 16,1 1-5-16,-1 0 0 0,2 1-3 16,-2 6 2-16,1 2 0 15,-2 1-2-15,-1 7 0 16,1 4 1-16,-2 5-1 16,1 5 2-16,1 2-2 15,3 4 2-15,3 1-3 0,3 2 2 16,5 1 2-16,5 0-2 15,3 0-1-15,5 3 1 16,7 2 1-16,2 0 1 16,3 0 0-16,2 2-1 15,4 1 1-15,0-1-2 0,0-1 3 16,3 0-2-16,1-2 1 16,-1-1-1-16,1-7 2 15,2-3-1-15,0-4-1 16,-1-6 2-16,1-7-1 15,-1-3 1-15,-3-4-1 16,1-5 2-16,-3-3 2 0,-1-2 0 16,-1-6-1-16,1-3 0 15,0-4-1-15,-2-7-1 16,3-4 1-16,1-3 1 16,-1-7-1-16,-3-3 0 15,2-3 1-15,-1-2-3 0,-2-1-1 16,-1 0 1-16,1 1-2 15,-2-1 2-15,-1-2-1 16,-1 1 0-16,-2-2-1 16,-2 2 1-16,-2 0 2 15,-2 2-2-15,-1 3 1 16,-3 2 1-16,-2 2 3 0,-1-1 17 16,-3 5-10-16,-5 0 1 15,-2-1-1-15,-2 1-3 16,-5 0 6-16,-1-2-5 15,-5 5-6-15,-3-2 7 16,-2 3-7-16,-3 3-2 0,0 1 5 16,-2 5 1-16,0 2-8 15,-1 3-2-15,-1 3-12 16,-2 5-16-16,1 5-53 16,-4 9-47-16,-2 11-79 0,-7 5-191 15</inkml:trace>
  <inkml:trace contextRef="#ctx0" brushRef="#br0" timeOffset="22304.86">10369 12223 150 0,'-5'2'686'16,"-4"1"-682"-16,5-2-4 16,4 4-1-16,0 5-1 15,2 5 1-15,2 5 1 16,4 5 1-16,-2 3-2 15,1 4 3-15,-2 2-2 16,-2 3 0-16,-3 3 1 0,0 4 0 16,-6 5-1-16,-5 4 0 15,-4 4 0-15,-2 3 1 16,-1 0-1-16,0-1 0 16,3-4 1-16,2-1-1 15,1-4 1-15,4 0-1 0,1-2 1 16,0-1-1-16,3 0 2 15,2-2-3-15,1-2 2 16,1-5 0-16,6-1 0 16,2-6-3-16,3-3 2 15,2-3-2-15,1-5 1 0,1-4-1 16,1-1 1-16,0-3 0 16,2-2 1-16,2-1 1 15,1 0-1-15,0-1 3 16,4 2-2-16,0-1 2 15,3 1 1-15,-1-2 4 0,6 1 0 16,1-3 3-16,1-4-1 16,3 1 17-16,1-3-10 15,3 1-5-15,-1-2 6 16,1-2-8-16,1 2 0 16,-2 0 0-16,-1 0 3 0,2 0-10 15,-2 2 8-15,2 0 1 16,1 0-6-16,3-1-4 15,2 1 2-15,0-1-3 16,2-1-1-16,-2 0 1 0,-1-2 0 16,-3 3 0-1,-2-2-1-15,-4-1 1 0,-2 0 0 16,-4-1-1-16,-4 3 1 16,-2-1 0-16,-7 0 0 15,-5 1 11-15,-4 0 8 16,-3 1-12-16,-4 0 7 0,-1-2 26 15,-2 2 4-15,0 0-13 16,0 0-9-16,0 1 2 16,0-1-10-16,0 0-11 15,0 0-2-15,0 0-2 16,0 0 1-16,0 0 1 16,0 0-3-16,-2-3 3 0,-3 3-2 15,-2-3-2-15,-2-2 3 16,0-3-4-16,0-6 2 15,-1-4-3-15,1-8 0 16,3-6-3-16,1-7 2 0,1-5 0 16,4-7 4-16,0-3 0 15,0-2 1-15,6-1-2 16,0 0 5-16,1 1-4 16,1 2 0-16,2 1 1 15,0 0-1-15,0 3 1 16,1-3 1-16,-2 3-1 0,0 0-1 15,0-1 0-15,2-1 2 16,-2 1-3-16,0 4 3 16,0 2 0-16,-4 8-2 15,-1 5 2-15,-3 7 1 0,-1 8 6 16,0 6 5-16,0 3-5 16,-2 3-3-16,0 3 1 15,1 0-3-15,-1 2-2 16,1 0-1-16,0-3 0 15,0 3-1-15,0 0 1 0,-1 0-2 16,0 1 3-16,-2 0-2 16,0 0 3-16,-1-1 1 15,0 2-4-15,-1 0 2 16,-1 0 0-16,-2-1 0 16,-1 2-2-16,-2-3 3 15,-2 0-2-15,-1-1 1 0,-5 1-3 16,-3-5 3-16,-2 0-2 15,-1-1 3-15,-6-1-2 16,-1-1-1-16,-2 0 3 16,-2-1 0-16,-1 2-3 0,-1 0 3 15,-2-1-2-15,-3 3 1 16,0-1-1-16,0 1 0 16,-1 2 1-16,-2-1-1 15,1 1 0-15,-3 0 0 16,-1 2 3-16,2-1-3 15,-2 0-2-15,2 0 4 0,-1-1-2 16,4 1 0-16,1-1 10 16,2 0-2-16,1 0 5 15,2 0 4-15,3 1-13 16,0-1-3-16,1 1 3 16,3-1 3-16,2 1-2 0,3 0 5 15,2 0 3-15,4 0-11 16,3 1-1-16,2 0-1 15,3 0 0-15,3-1 0 16,0 2 1-16,3-2-2 0,1 1 2 16,1 0-3-16,0 0 2 15,2-1 1-15,0 1-3 16,3-1-5-16,4 4-34 16,10-1-90-16,3-1-167 15,2-4 14-15,-2-16-261 16</inkml:trace>
  <inkml:trace contextRef="#ctx0" brushRef="#br0" timeOffset="24343.15">11612 13272 906 0,'-11'-14'4'0,"-1"-1"-2"16,7 4 5-16,3 1 25 16,2 3-26-16,1 1-7 0,6 1-3 15,4 1-2-15,2 0-4 16,3 0-3-16,2 3 0 16,1-1 12-16,3 0-1 15,-1 3-2-15,3 0 2 16,2-1 2-16,2 0 2 15,3-2-3-15,3 2 1 0,2-4 1 16,2 0-1-16,2 0 1 16,0 1-1-16,0 2 1 15,3-1 0-15,1 1 0 16,1 1 2-16,4-3-2 16,3 2 0-16,4-1 0 0,-2 1 0 15,3 1 1-15,0-3-3 16,-1 4 2-16,0 0 0 15,-2 0-1-15,1 0 2 16,0-1 8-16,-1 3 19 16,-1 2-20-16,2-2 4 15,1 2-3-15,1 1-4 0,1-1 2 16,1 2 1-16,-3 0 2 16,1 1-6-16,-1 0-1 15,0 2-3-15,-2 0-1 16,-5 1 2-16,1-1-2 15,-4 3 0-15,-3-3 1 0,-2 3 3 16,0-2-1-16,-2 3 20 16,-1-2-4-16,-1 1-14 15,0 0 1-15,-1 0-2 16,-1-1-1-16,-2 2 1 16,1 0 4-16,-1 2 7 0,-1 0-5 15,0 1-7-15,-1-1-2 16,-1 2-2-16,-1-1 2 15,0 1 0-15,-2-1-2 16,-1 2 2-16,-3-2 0 16,0 1 0-16,-1 0 0 0,0-1-1 15,-2 0 1-15,1 1-1 16,-2 0 1-16,2 1 0 16,-1-1-1-16,1 2 0 15,-4-1 0-15,3-1 1 0,-2 2 0 16,0 1-1-16,-2 0 3 15,2 2-4-15,1-1 3 16,-3 2-3-16,2 0 3 16,-1 1-2-16,0 1-1 15,0-2 2-15,-1 2 0 16,0-2 0-16,1 2-1 0,-2-1 1 16,2 1-1-16,0-1 0 15,-1 2-1-15,1-1 1 16,-1-1 0-16,2 1 1 15,-2-2 0-15,0 1-1 16,-1-2-1-16,0 1 1 0,1 0 1 16,-1-1-2-16,-1-1 2 15,0 2 0-15,-1-1 0 16,2 1-1-16,-2-2 0 16,-1 2 0-16,0 0 1 15,0-2-1-15,0 0 0 0,-2-1 0 16,1-2 0-16,-1 0 0 15,0-2 0-15,-1-3 0 16,-2-1-1-16,1-3 2 16,-2-1-2-16,-1-3 2 15,-1-1-1-15,0 0-1 16,0-2 1-16,0 0-2 0,-2-1 2 16,1-1-1-16,-2-1-1 15,0 2-1-15,-1 0 1 16,1-2 0-16,-1 0 1 15,0 0-2-15,0-1-1 16,0 0-28-16,0-6-31 0,-7-7-97 16,-4-7-201-16</inkml:trace>
  <inkml:trace contextRef="#ctx0" brushRef="#br0" timeOffset="25274.29">14785 14620 837 0,'-9'0'121'0,"1"-5"-117"15,1-1 30-15,4 4 40 16,3 0-58-16,0 2-14 15,0-1-3-15,1 2-5 0,5-1-13 16,3 5 10-16,-1 1 8 16,2 3 2-16,2 0 0 15,0 2 0-15,-1 0-1 16,3 2 0-16,1 2 0 16,1 2 1-16,-1 0 0 0,2 1-1 15,1 1 1-15,0-1-1 16,2 1 1-16,-1-3 0 15,2 0 0-15,-1 0-1 16,1-1 0-16,0 0 1 16,1 2 0-16,1 0 0 0,1-1-1 15,0 2 1-15,0-2-1 16,-1-1 0-16,-3 2 1 16,-1-6-2-16,-4 0 2 15,-1-3-1-15,-2-1 0 16,-2 0 0-16,-3-4 1 0,0 0-1 15,-3-2 3-15,0 1-3 16,-1-1 1-16,-2-2 2 16,0 1 20-16,-1-2 9 15,0 2 11-15,0-5-1 16,0-4-5-16,-3-1-16 0,-3-3-14 16,-2-3-3-16,-1-2-2 15,-4 0 0-15,0-3 3 16,-2 1-1-16,0 0 9 15,-1-3-11-15,1-1-1 16,-3 0 2-16,4-1-2 0,-1 0 0 16,2 0 10-16,0 0 22 15,1 2-10-15,1 0-9 16,1 1-6-16,1 2-4 16,2 1-4-16,1 0 1 15,-2 2-3-15,1 1 2 0,2-1 1 16,-2 4-3-16,2 0 2 15,-1 2 0-15,1 0 1 16,0 2-1-16,-1 1 1 16,2 1-1-16,0 0 1 15,0 2-1-15,2 0-1 16,0 2 1-16,0 0 0 0,2 2-1 16,0 0 0-16,-1-1 1 15,1 2 0-15,-1 0 0 16,1-2-2-16,0 2-1 15,0 0-3-15,0 0 0 0,0 1 3 16,0-1 2-16,0 1 0 16,0-1-4-16,0 0-5 15,0 2-4-15,0 3-22 16,0 12-60-16,0-5-84 16,-15-12-132-16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2:58:53.1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12258 11975 863 0,'-5'-6'3'16,"-1"1"-2"-16,2 2 18 15,2 2-4-15,1-1-15 16,1 3 0-16,-1-1-2 16,1 0-5-16,0 1-3 0,0 0 5 15,-2 3 5-15,-1 4 1 16,-3 4-1-16,0 4 1 16,-1 4-1-16,-3 5 0 15,0 2 0-15,1 3 1 0,-2 2 0 16,2-1-2-1,0 3 3-15,2-1-2 0,-1 0 0 16,3 1 0-16,0 2 0 16,1 1-1-16,1 2 1 15,-1-1 0-15,0 1 0 16,1 1 0-16,-1-2 1 0,1-1-1 16,-1-2 0-16,1-1 0 15,0 0 0-15,0-3 1 16,1-1-1-16,0-2 1 15,2-5-1-15,0-2 1 16,0-5-3-16,0-3 1 0,2-3 3 16,2-1 6-16,-1-1 3 15,1-1-1-15,0 1-1 16,2 0-5-16,-1 1 0 16,3 0-4-16,0 0 2 15,-1 0-1-15,4 0 0 16,-2 0 0-16,2 0-1 0,1-2 1 15,1 0-1-15,0-2 1 16,3 0 1-16,2-2 13 16,-1 0-3-16,2-3 11 15,1 3 1-15,3-3-9 16,0 1-7-16,1-1-5 0,0 1-1 16,2-1 0-16,-1 2 1 15,2-2-1-15,0 0 4 16,0 0-1-16,2-1 3 15,1 0 3-15,0 0 2 16,3 1-6-16,1 0-1 0,1-1-4 16,1 1-1-16,1 0 0 15,2 0 0-15,-2 1 0 16,1-1 0-16,1 3-2 16,0-1 4-16,1-2-4 15,-1 2 1-15,0 2 2 16,0-3-1-16,-2-1 2 0,0 1 12 15,-1 0-2-15,-1-1-2 16,-1 0-7-16,3 2 4 16,-1-1-1-16,0 0-5 15,0 0-1-15,1 2 1 16,0-2-2-16,-2-1 2 0,0-1-1 16,0-1 0-16,-1 1 1 15,-2-1 3-15,-1-1 4 16,0 1 2-16,-3-1-3 15,-1 1-5-15,-1 0-1 0,-1 0 0 16,-1 1-1-16,-1-1 0 16,1 2 1-16,-2-2-2 15,-2 0-1-15,1 2 2 16,-1-1-2-16,-3 0 0 16,1-1 2-16,-3 3-2 15,0-1 0-15,-1 0 1 0,-1 0 1 16,-2 0-2-16,-2 1 2 15,2-1 0-15,-4 1-1 16,1-1 0-16,-1 1 0 16,2-1 0-16,0 2-2 15,-3-1 2-15,3 0-1 0,-1 0 0 16,-2 0 1-16,1 0-1 16,-3 0 1-16,0 0-1 15,-2 0 2-15,1-1-1 16,0 0 0-16,-1 0 1 0,0 0-2 15,-2 1 0-15,1-1 0 16,0 0 1-16,-1 0 0 16,0 0 1-16,1 0 0 15,-1 0-1-15,0 0 1 16,0 0 0-16,0 0 0 16,0 0 1-16,0-1 11 15,0 1 14-15,0 0-2 0,0 0-10 16,0-1-5-16,0-1-4 15,0 2-5-15,0-4-1 16,0-3-1-16,0-1 1 16,1-4 0-16,1-4 2 0,-2-1-4 15,1-4 2-15,1-2 2 16,0-4-1-16,2-3 1 16,1-2 0-16,3-5-6 15,1-1 6-15,0-2-2 16,0 0 0-16,3 0 2 0,-3 0-1 15,1 0-3-15,-2 2 4 16,0-2-1-16,-3 3-1 16,1-2 1-16,1 0 0 15,-3 4 0-15,2-1-2 16,0 1 2-16,0 1-1 16,2 0 0-16,-1-2-1 0,1 3 2 15,-1 1-2-15,1 0 0 16,-2 1 2-16,-1 6 0 15,-2 2 0-15,-1 5-1 16,-2 4 2-16,0 3-2 0,0 3 1 16,0 5-1-16,0-1-2 15,-3 1 1-15,0 1-1 16,0 0 4-16,-2 0-2 16,1 1 1-16,0-1 0 15,-1 1 0-15,1 0-1 16,0-1 1-16,-1 2-1 0,0 0 0 15,-2-1-1-15,1-1 2 16,-2 2-1-16,0 0 0 16,-3-2 0-16,2 0 2 15,-3 1-2-15,-1 0 2 16,0-1 0-16,-2-1 0 0,-2-1-1 16,-2 2 1-16,0-1-1 15,-2-1 0-15,-2 1-2 16,-3 0 1-16,0-1 1 15,-3 1-2-15,-3 1 1 16,0 0 0-16,-1 1 0 0,-4-1-2 16,-1 3 2-16,-4 0 0 15,0 1 0-15,-2 0-2 16,-3-1 2-16,0 0 1 16,-1 1 0-16,-1-1-1 15,0 1 0-15,-3-2 0 0,-3 4 1 16,2-1-1-16,-3 3-1 15,0 0 2-15,-1 2-2 16,1-1 2-16,0 0-1 16,-1 1 0-16,0-2 0 0,0 0 1 15,3-2-3-15,-2 1 3 16,3-3 0-16,3-2 0 16,0 1-1-16,2-2 1 15,3 1-1-15,3 0 0 16,4 0 0-16,1 0-1 15,0 0-1-15,5 0-2 0,-2 7-81 16,0 4-47-16,-3 1-94 16,-5-2-276-16</inkml:trace>
  <inkml:trace contextRef="#ctx0" brushRef="#br0" timeOffset="4306.04">24847 4926 947 0,'0'0'45'16,"0"0"-46"-16,0 0 44 15,0 0-22-15,0 0-20 16,0 0-1-16,0 0-2 15,-201-145 1-15,172 138 3 16,-4 6-2-16,-3 3-2 0,-6 14-2 16,-6 11 1-16,-8 13 2 15,-4 11 0-15,-1 8-10 16,4 5 7-16,6 4 6 16,11-7-1-16,14-2-1 15,12-12-1-15,13-7-2 0,10-7 1 16,13-10-2-16,14-12-4 15,12-8 13-15,7-8 4 16,6-14 2-16,4-10 3 16,-2-9-10-16,-8-5-4 15,-7 2 0-15,-12 2 4 16,-9 7 13-16,-13 5 44 0,-10 8 36 16,-4 5-21-16,-5 6-16 15,-1 2-39-15,-4 5-21 16,2 1-9-16,-1 8 7 15,0 6-7-15,3 5-22 16,1 5 20-16,2 3 7 0,2 4 3 16,0 3 1-16,1 2 0 15,3 1 0-15,1 0 2 16,-2 3-1-16,0 1 0 16,-3 4 2-16,-7 8-2 15,-4 5 0-15,-6 10-2 0,-7 6 3 16,-2 3 1-16,-3 8-1 15,-5 3 3-15,-3 3 2 16,-2 0 6-16,-1 2-1 16,3 0-6-16,3-5-5 15,4-10 1-15,9-10-2 0,6-11 2 16,7-15-1-16,4-12-4 16,5-10 5-16,-1-6 9 15,2-5 13-15,1-2-7 16,-2-4 1-16,2-1-9 15,0-1-5-15,-1-1-2 16,-2 0-5-16,2 0 2 0,-1 0-3 16,0 0-4-16,0 0-41 15,2-3-30-15,0 0-24 16,5-7-38-16,3-4-85 16,3-10-225-16</inkml:trace>
  <inkml:trace contextRef="#ctx0" brushRef="#br0" timeOffset="5188.17">24052 6568 472 0,'-6'0'603'0,"-2"-5"-588"16,0-1-16-16,2 2 48 15,2 4-17-15,-1 0-37 16,-1 8-1-16,-5 5 0 0,-2 6-20 16,-4 5 20-16,-2 4 8 15,-6 0 0-15,-6 5 2 16,-2-6-1-16,-6 1 0 16,-2-3-1-16,-4-3 2 15,-2-5 1-15,0-4 0 0,3-7 0 16,4-6 0-16,4-3 10 15,4-11 35-15,7-5 11 16,4-5-32-16,6-4 4 16,1-5-13-16,6 1 1 15,6-3-15-15,3-3-2 0,5 4-3 16,7 0-2-16,4 0-2 16,4 2 2-16,8 4 1 15,6-3 1-15,4 3-10 16,8-1-24-16,6-1 13 15,5-1 2-15,6-3 11 16,4 3 7-16,-1-2 4 0,-2 3-1 16,-4 3 2-16,-6 3-4 15,-7 3-7-15,-5 4-63 16,-6 1-10-16,0 2-51 16,-5-3-129-16,-3-6-145 15</inkml:trace>
  <inkml:trace contextRef="#ctx0" brushRef="#br0" timeOffset="5706.4">25081 6239 1123 0,'-4'-3'94'16,"-5"-4"-99"-16,1 3 23 15,2 4 2-15,0 1-29 0,-1 11 7 16,-5 6-8-16,1 12-43 15,-3 8 31-15,-4 12 19 16,-2 5-1-16,-5 6 4 16,-2 2 1-16,-1 1 0 15,0-5-1-15,3-6 0 16,5-5 1-16,1-8 0 0,6-8-36 16,3-10-58-16,1-15-65 15,0-13-103-15,2-22-167 16</inkml:trace>
  <inkml:trace contextRef="#ctx0" brushRef="#br0" timeOffset="6109.45">24722 6300 1147 0,'-6'-16'123'0,"-4"2"-123"16,4-3 29-16,4 6 23 15,6 1-37-15,10-2-23 0,8-2-5 16,7 3 6-16,10-1 6 15,5 4 0-15,2 3-2 16,1 5 0-16,-4 0 0 16,0 8-1-16,-3 3 1 15,-3 3 0-15,-5 5 1 16,-3-1-9-16,0 5 4 0,-7 0 5 16,-1 2-2-16,-5 2 1 15,-3-3-2-15,-2 2 2 16,-7 1-2-16,-2-3 2 15,-2 3-2-15,-4 0 5 0,-9 3 3 16,-3 1-2-16,-8 3 6 16,-8 3-2-16,-12 3 0 15,-6 2 0-15,-10 1-4 16,-3-3 4-16,-3-2-3 16,0-5 0-16,4-8 4 15,6-7 10-15,4-4 0 0,5-7-6 16,2-3-5-16,4-1-4 15,2-2-54-15,-1-1-103 16,4-4-111-16,2-12-208 16</inkml:trace>
  <inkml:trace contextRef="#ctx0" brushRef="#br0" timeOffset="6541.05">25974 5547 1005 0,'1'0'346'0,"0"0"-357"0,-2-6 0 15,1 4 21-15,9 2-6 16,4 0-12-16,8 0 1 16,12 2 5-16,6 4-1 15,12 0 5-15,3 1-2 16,2 0 2-16,6-1-3 0,-2-1 1 15,-3 2-1-15,-4-1-7 16,-8 1-68-16,-7-1-3 16,-12 2-2-16,-11 2-53 15,-14 3-65-15,-13 1-12 16,-16 0-74-16</inkml:trace>
  <inkml:trace contextRef="#ctx0" brushRef="#br0" timeOffset="6838.94">25643 5972 1076 0,'-16'0'97'16,"7"0"-75"-16,5-2 42 16,3 2-26-16,4 0-39 15,7 0-17-15,7 3 10 16,7 4 6-16,10 3 6 0,6 3 2 15,9 0-1-15,3 4-3 16,7-3-1-16,3 0 0 16,4 0-3-16,3-3-4 15,4-2-3-15,2-4-21 16,-1-1-84-16,-2-4 0 0,-1 0-48 16,-8-9-49-16,-7-6-141 15</inkml:trace>
  <inkml:trace contextRef="#ctx0" brushRef="#br0" timeOffset="7993.1">27494 6063 1241 0,'2'4'54'15,"-1"-4"-113"-15,7 0 18 16,11 0 22-16,8 0 6 16,10-2 10-16,9-7-6 15,6-6-38-15,10-6 37 16,-3-7-8-16,4-2-9 0,-5-4 1 16,-8 1 13-16,-6 0 13 15,-14 5 4-15,-6 4 0 16,-14 3 22-16,-6 2 60 15,-6 2 9-15,-6-1-45 0,-6 0-31 16,-4 0-7-16,-2 1-13 16,-5 5-20-16,-2 1-4 15,-4 4 21-15,-3 5 3 16,-4 2-1-16,-8 9-2 16,-6 7-6-16,-7 8 4 15,-4 5 5-15,0 6 1 16,-2 2-1-16,5 4 2 0,2-3-1 15,11 1 2-15,7-2 5 16,8-3 5-16,11-2 0 16,8 0-11-16,10-3 4 15,4 1-1-15,9 3-2 0,10 0 3 16,9-2-1-16,8 0-4 16,8-1 2-16,8-2 2 15,8-2-4-15,6-6-6 16,12-12-63-16,2-10-94 15,1-23-172-15</inkml:trace>
  <inkml:trace contextRef="#ctx0" brushRef="#br0" timeOffset="8791.1">29568 4259 886 0,'4'-17'315'0,"-4"0"-410"0,-9-1 133 16,-5 3 1-16,-3 4-64 16,-8-1-15-16,-8 4-20 15,-5 4-9-15,-9 4 48 16,-4 0 20-16,-5 4 2 16,0 4 4-16,0 2 19 15,6 2 17-15,0 2 11 0,7 3-15 16,5 1-18-16,8 2-3 15,7 2 0-15,5 2-11 16,5 0-3-16,7 3 0 16,4 3 4-16,2 1-3 15,5 3-2-15,8-1-4 0,3-2-1 16,9 0 1-16,3-7 2 16,4-4 1-16,4-4 0 15,-1-5-2-15,1-5-2 16,-6-6-12-16,-4 0 6 0,-6 0 6 15,-6-6 4-15,-6-1 2 16,-7 0 11-16,-1 0 21 16,-9-3-14-16,-7 3-15 15,-2-2-10-15,-8 2-2 16,-6 4-5-16,-7 3-4 16,-5 0-1-16,-5 8 4 0,-4 4 11 15,-5 4 3-15,-1 1 0 16,-1 6 8-16,0 1 13 15,4 2 3-15,11 1-3 16,4-2 5-16,10 0 0 16,9 0-11-16,8-1-5 0,6 2-8 15,6-1-1-15,2 0 1 16,4 0 5-16,9 3 0 16,3-2 7-16,4-1 6 15,9-1 6-15,7 2-6 0,4-5-12 16,6-1-4-16,6-4-4 15,5-2-2-15,3-4-1 16,5-3-5-16,1-7-30 16,3-1-26-16,2-12-44 15,-3-10-54-15,-11-8-110 16,-7-5-335-16</inkml:trace>
  <inkml:trace contextRef="#ctx0" brushRef="#br0" timeOffset="9976.61">29096 5666 1248 0,'-3'-16'54'0,"-3"-2"-68"16,4 1 62-16,2-3-4 0,10-2-34 16,7-8-8-16,14-9-5 15,14-10-2-15,13-14 4 16,13-6-3-16,11-12 4 16,9-7 0-16,5-6 1 15,7-7-1-15,3-1-1 16,-2-2 4-16,0 3-3 0,-8 8 0 15,-12 9-8-15,-13 11-3 16,-15 12 11-16,-9 13 1 16,-16 11 0-16,-13 12-3 15,-4 7 5-15,-7 8-5 0,-4 6-7 16,-2 4-46-16,-1 6-67 16,-7 12-88-16,0 5-88 15,-8 7 97-15,2 1-54 16</inkml:trace>
  <inkml:trace contextRef="#ctx0" brushRef="#br0" timeOffset="10279.87">30510 4435 1031 0,'1'1'387'0,"-3"-1"-397"16,0-4 5-16,-1 3 8 16,1 1-9-16,2 7-4 15,-4 10-44-15,-3 4-11 0,-8 13 54 16,-4 10 7-16,-11 9 1 16,-8 4 5-16,-8 8 0 15,-4 3-1-15,-5 2 4 16,-2 1-5-16,3-4 2 15,7-2-1-15,4-4 1 0,9-5-1 16,7-7-2-16,8-3 1 16,7-3-2-16,6-4-6 15,8-5-102-15,14-9-79 16,11-17-64-16,9-13-100 16</inkml:trace>
  <inkml:trace contextRef="#ctx0" brushRef="#br0" timeOffset="10676.61">30468 5161 126 0,'3'-2'1126'16,"-3"-2"-1082"-16,-11 3-31 0,-4-1-3 15,-4 2-14-15,-8 2 4 16,-6 8-44-16,-3 4-22 16,-4 0 20-16,-2 3 13 15,4-3-5-15,4-2 17 16,5-2 19-16,8-5 5 0,6 0 1 15,4-4 2-15,4 0-3 16,3 1 0-16,4-2-3 16,0 1-3-16,-2 2-2 15,2 1 8-15,0 6-4 16,0 5 14-16,0 6 3 16,0 3 1-16,2 7 0 0,0 1-2 15,7 4 16-15,4 0-23 16,3-2-3-16,7-1 2 15,3-1-2-15,6-1-4 16,3-5-1-16,5-2-4 16,7-6-2-16,3-10-58 0,5-10-76 15,1-16-135-15,-2-13-216 16</inkml:trace>
  <inkml:trace contextRef="#ctx0" brushRef="#br0" timeOffset="10976.86">31225 4787 1322 0,'-3'3'105'0,"-5"-3"-137"15,0 3 36-15,2 10-6 16,-5 12-7-16,-5 14 0 15,-2 12 8-15,-6 13 4 16,-5 8-6-16,-3 6 3 0,-1-2 1 16,-3-1-4-16,3-7 2 15,0-1-16-15,2-9-23 16,5-7-4-16,-3-6-36 16,2-6-40-16,2-14-73 15,-4-14-87-15,4-13-112 0</inkml:trace>
  <inkml:trace contextRef="#ctx0" brushRef="#br0" timeOffset="11176.84">30737 4780 565 0,'18'-7'954'15,"-5"-3"-941"-15,6-1-11 0,9-2 26 16,13 3-16-16,17 2-8 16,15 1 1-16,16 4-4 15,10 2 0-15,17 1-4 16,7 2-64-16,6 0-38 16,-5-2-75-16,-12-15-257 0</inkml:trace>
  <inkml:trace contextRef="#ctx0" brushRef="#br0" timeOffset="16951.53">22636 11957 919 0,'-8'-4'38'16,"-2"-5"-36"-16,4 2 40 15,3 5 12-15,1 2-46 16,0-2-11-16,2 4-7 16,1 0-5-16,0 5 0 0,1 3 1 15,-1 2 11-15,1 5 2 16,1 1-1-16,-2 3 1 15,1 1-2-15,-1 1 2 16,-1 3 2-16,3 2-1 16,-4 1 0-16,-2 4-1 0,2 5 8 15,-4 3 6-15,-2 8 7 16,1 2-7-16,-1 1-10 16,-1 1-2-16,3-3 0 15,2-2-1-15,3-5 0 16,-2-4-1-16,4-2 3 0,-1-3 3 15,2-2-1-15,2-3-1 16,2-1-4-16,2-3-1 16,0-4 1-16,2-3 3 15,0-1 2-15,1-4 4 16,2 0 3-16,0-5 0 16,3 2-2-16,1-3 0 0,4-1-1 15,4-1 2-15,3-2-7 16,0-1-3-16,3 1-1 15,-1-2 2-15,0-1-1 16,0 0 3-16,-1 3-4 16,-1-3 2-16,0 0 0 0,2 0 0 15,0 0 1-15,-1 2-2 16,1 0 2-16,3-1-1 16,1 3 3-16,3 0 2 15,2-1-6-15,7-2 1 16,1 0-1-16,3 1 0 0,2-4-3 15,-1 1 4-15,-4-3-2 16,-3 0 0-16,-4-2-1 16,-5 0 2-16,-4 1-3 15,-7-1 4-15,-6 1-1 16,-7 1 4-16,-3 0 17 0,-5 2 25 16,-3 1 6-16,-1 1-13 15,4-2-12-15,-4 2-15 16,0-2-7-16,0 1 0 15,-2 0-3-15,2 0-2 16,-2 0 0-16,1-1-1 0,0 2-1 16,-1-2-3-16,1-3 1 15,-2 0-1-15,-2-2 0 16,2-3-3-16,-3-5 0 16,2-4 2-16,-1-5 1 15,3-6-3-15,2-7-1 0,0-6-2 16,3-5 3-16,6-5 7 15,1-5 0-15,1-3 1 16,3-3-1-16,-1 1-1 16,0 1-3-16,0 4-17 15,-1 3 18-15,-3 3 5 16,-1 7-1-16,-3 4-1 0,-3 8 2 16,-1 2 1-16,0 6 1 15,-3 8 1-15,-4 2-4 16,3 3-2-16,-1 1 1 15,-1 1-8-15,-3 2 2 16,3-1 2-16,-4 5-1 0,0 0 6 16,-4 0 11-16,0 1-1 15,-2 3-5-15,0-1-1 16,-1 3 1-16,1 1-3 16,-1-3 2-16,2 3-2 15,-1-2-1-15,3 1 0 0,-2 0 0 16,0-2 2-16,-2 0-2 15,-4 0 0-15,-2 2-1 16,-5-2 1-16,-2 0 0 16,-3 0-1-16,-1-2-1 15,-1 2 3-15,-1-1-3 0,-1-2 2 16,1-1 0-16,1-3 2 16,-4 2-2-16,2-2 2 15,-1 1 5-15,0 1-2 16,-1-1-2-16,-2 2-3 15,2 2-2-15,0 2 2 0,1-1-2 16,-2 3 0-16,1-1 1 16,2 0-3-16,3 2 6 15,1-2-5-15,1 0 3 16,2-1-1-16,2 1-10 16,4 0-7-16,2 2-18 0,0 0-59 15,-1-2-86-15,4-4-209 16</inkml:trace>
  <inkml:trace contextRef="#ctx0" brushRef="#br0" timeOffset="32817.35">18755 14975 997 0,'0'0'-26'0,"0"0"13"15,0 0-10-15,0 0-10 16,0 0 3-16,0 0 26 15,0 0 3-15,-21 201 1 0,11-132 0 16,-2 5 2-16,0 3-3 16,-2 6 1-16,-1 1 1 15,-1 2-1-15,-1 2-1 16,2 2 2-16,-3 3-2 16,2 0 2-16,0-2 4 15,3-7 0-15,2-2 0 0,2-5 5 16,2-7-2-16,3-6 0 15,0-1-2-15,2-3-1 16,1-8 0-16,4-4 0 16,2-7-3-16,4-7-1 15,1-6 0-15,2-6 1 0,0-5 2 16,4-5 14-16,2-1 10 16,2-5 6-16,5-2 1 15,6-2 5-15,3 1-7 16,8-3-10-16,5 2-14 15,4-3-6-15,7 1 0 0,5-1-1 16,2 0-2-16,5-1 1 16,2 2-1-16,3-2 1 15,3 0-2-15,1-5 2 16,5-1 0-16,3-2 0 16,3-1 1-16,1-1-1 0,3 1-1 15,2 0 2-15,2 2 6 16,3 1 2-16,2-2-4 15,6 3-2-15,4 0 0 16,3 0 0-16,5-2-2 16,3 2-3-16,4-3 3 0,-1 0 0 15,4 0-2-15,1-1 1 16,-2 3 1-16,2-1 0 16,7 1 15-16,-2 0-8 15,1 1 1-15,1 0 30 16,1 0-33-16,-2-1-1 0,-4 2-3 15,0 0-3-15,2 0 1 16,2-1-1-16,1-1-1 16,8-1 3-16,3-1-1 15,2-1 0-15,2 1 10 16,3-2-4-16,-3 3 1 0,-1 0 3 16,-1 3-2-16,-1 1-6 15,-5 2-6-15,-4 0 6 16,-7 2 2-16,-6-1-9 15,-6 2 5-15,-3 0-3 16,-6 0 4-16,4-2-1 16,-3-1 0-16,0 2 0 0,-3-3-1 15,-1 3 0-15,-4-1-1 16,-3-2 2-16,0 1 0 16,-5-1-1-16,-1 1 0 15,-4-1 0-15,-2-2 0 16,-7 1-1-16,-8 0-4 0,-6 0-2 15,-10-1 5-15,-9-2 2 16,-11 2 1-16,-7 1-1 16,-8-2 0-16,-5 3 1 15,-6 0-1-15,-3 1 1 0,-5 1-1 16,-1 0 1-16,-2 1-1 16,-2-1 0-16,0 0 1 15,-1 1-1-15,-2 0 8 16,1-1 6-16,-1-1-4 15,-1-1-1-15,-1 3-7 0,-1-3 0 16,0 0-3-16,1 1 2 16,-4-1-1-16,3 1 1 15,0-1 1-15,-3 0 0 16,2-2-2-16,-1 2 1 16,0-1 0-16,0-1 1 15,0 0 0-15,1-1-2 0,3-1 1 16,-2-2-2-16,2-1-3 15,1-4-4-15,1-3-2 16,-2-5 3-16,5-4 0 16,-3-7 3-16,6-5-3 15,-1-4-3-15,1-5 2 0,2-1 6 16,0-4 1-16,-1-1 1 16,1-1 0-16,-1-2 0 15,4-1-2-15,-1 2-2 16,0 2-2-16,-1 1 3 15,1 0 2-15,-2 2 1 0,1-2 1 16,-4 4-1-16,1 0 0 16,-3 4 1-16,-1 6 3 15,0 4-1-15,-2 8 5 16,-5 3 0-16,-1 5-2 16,-4 3-4-16,0 5-2 0,-4 2-1 15,-3 2-1-15,-4 4-2 16,-2 0-1-16,-7 2 0 15,-5 0 0-15,-6 3 5 16,-5 3-2-16,-7 4 2 16,-5 1-1-16,-5-1 0 0,-7 4 1 15,-5-1 0-15,-3 1 0 16,-5-2-1-16,-2 0 2 16,-3-1-2-16,-2-1 2 15,-4 0-1-15,-5-3 0 16,-3-1 1-16,-1-1-2 0,-7-4 2 15,-2 1-3-15,-3-2 2 16,0-6 0-16,-4-1 1 16,-5-2 1-16,1-1 2 15,-3-1 0-15,-2-1 1 16,-4 0 3-16,-5 2-5 0,-2-2-2 16,-4 1-1-16,-3 1-2 15,-5-1 4-15,-2-3-1 16,0 2-1-16,0-1 2 15,0 1-2-15,-5 0 1 16,-3 3-1-16,-2 2 3 0,1 2-1 16,-2 0-6-16,0 2 4 15,4-1 2-15,1-1-2 16,0 1-1-16,4-1 2 16,-1-1 0-16,5 0 0 15,4-2 1-15,6-2-3 16,6-2 2-16,1-2 0 0,7-1 0 15,3-2 2-15,3 0 3 16,3 1 1-16,1 2-3 16,2 1-4-16,-3 5 0 15,2 0-4-15,-2 5-16 0,-2 1-24 16,-6 7-17-16,-2 5-29 16,-1 5-29-16,-3 5-45 15,1 2-46-15,-2-4-93 16</inkml:trace>
  <inkml:trace contextRef="#ctx0" brushRef="#br0" timeOffset="37803.66">12710 5983 963 0,'-16'-13'0'16,"0"2"27"-16,6 4 5 0,7 4 3 15,2 3-29-15,0 0-10 16,1 4-3-16,0 5-2 16,0 7 1-16,-1 5 1 15,-1 7 2-15,-1 5 0 16,-3 7 1-16,-1 5 2 0,-2 8 1 16,-2 2-1-16,2 5 1 15,-3-1 0-15,4 2-1 16,1-2-2-16,1-1-2 15,1 1-2-15,0 2-7 16,1 2 26-16,2 1-11 16,0 3 3-16,2-3-3 0,0 0 2 15,0-4-2-15,6-3 2 16,3-4-3-16,2-3 3 16,2-5-3-16,4-5 0 15,0-6 4-15,5-7-6 0,2-4 1 16,2-6 0-16,3-4 1 15,3-4-1-15,2 0 3 16,3-3 2-16,3-2 9 16,4 0 10-16,3-2-11 15,5-1-1-15,3-1-3 0,2 0-4 16,2 0-2-16,2-3 1 16,-1 1-2-16,1-3 1 15,0 1 1-15,-1-2-4 16,0 0 4-16,0-1-1 15,-1 0 0-15,-1-1 1 16,-2 1-3-16,0-2 2 16,-3 2-1-16,-2 0 1 0,-3 2-2 15,-1-1 2-15,-4 1 0 16,0 2-1-16,-6 1 1 16,-2 2-2-16,-6 0 1 15,-5 0 1-15,-5 0-1 0,-7 2 0 16,-4 0 1-16,-3-1 1 15,-3 1 3-15,-1-2 1 16,-1 2 5-16,2-2 18 16,-2 0 12-16,0 0 5 15,0 0-2-15,0 0-7 0,0-2-11 16,-4-1-7-16,0-7-11 16,-1-3-6-16,-2-5-4 15,-1-9-1-15,0-7-4 16,0-9 3-16,2-9-5 15,0-8 11-15,2-7-2 0,3-9-3 16,-1-4 4-16,2-1 0 16,0 0-4-16,2 0 4 15,1 3 0-15,0 1 0 16,2 4-2-16,0 4 2 16,2 6-2-16,-2 5-3 15,1 9 6-15,-3 9-1 0,-2 7 1 16,-1 5-2-16,0 8 2 15,0 3 0-15,0 5-3 16,-1 4 3-16,-1 1-2 16,0 3 1-16,0 1 3 0,-1 2-2 15,1-1-1-15,0 2-1 16,1 0 1-16,-3 0-2 16,0 0 1-16,-3 0 1 15,-4 0-3-15,-3 3 4 16,-6 1-2-16,-4 3-1 0,-7 0-1 15,-5 2 3-15,-4-1-1 16,-4 2 1-16,-6-1 0 16,-6-2 0-16,-5 0-2 15,-5-1 2-15,-4 1 0 16,-3-4 3-16,-1 1-3 16,1-3 7-16,-2 2 3 0,1-3 13 15,-2 0-16-15,3 0-2 16,1 0 1-16,0-1-1 15,5-2-2-15,2-3 2 16,5 2 7-16,4-3-12 16,6 1 1-16,3 2-2 0,7 1-34 15,5 3-38-15,2 0-113 16,-3-2-154-16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2:59:44.4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4763 11875 847 0,'-14'46'-41'0,"-4"4"-19"15,3 12 65-15,6 10 38 16,-3 10-38-16,6 6-4 16,1 2-1-16,1 0 1 15,1-1 1-15,1-1-2 16,0-3 1-16,-2-1-1 0,-2 2 1 15,0 0-1-15,-3 2-1 16,1-1 1-16,-4-1-3 16,1-1 1-16,-3-6 3 15,3-5-1-15,0-5 0 16,2-6 3-16,2-5 7 0,5-6 5 16,2-5 7-16,1-7-3 15,10-5-8-15,2-5-9 16,2-2 1-16,8-4-2 15,0-3 11-15,5-1-1 16,6 0-2-16,2-1-2 0,7 2-5 16,3 0 2-16,6 0-3 15,-1-2-2-15,4 3 0 16,2-3 0-16,3 0 2 16,-2-2-2-16,5-3 6 15,-2-1 19-15,3-2-5 16,3-4 0-16,2-1-10 0,3-2 5 15,0-2-7-15,3 0 10 16,3 1 4-16,1-1-8 16,-3 2-10-16,-2 0-3 15,4 3 2-15,-5-1-4 16,4 0 3-16,-1 3-2 0,2-2 0 16,0-2 2-16,3-1-1 15,1-4-2-15,-1 2 2 16,4-3 0-16,2-3 8 15,0 0 4-15,-3 1 38 0,2-1-28 16,-2 2-13-16,0 2-7 16,-3-2 1-16,-1 2 4 15,-1 2-5-15,2-2-2 16,0 1 0-16,-3-1 0 16,3 0-1-16,0-1 1 15,1-1 1-15,-1 0 0 0,-1 2-1 16,2-3 0-16,-1 1 1 15,-3-1 0-15,1 0-1 16,-2 1 1-16,-2 0 0 16,-2 0-1-16,1 0 0 15,-3 0 0-15,-3 0 1 0,0-1 0 16,-1 1 3-16,-4-2 6 16,2 1-2-16,-3-2-3 15,0 1 7-15,-2 0-4 16,1 0-4-16,-1-1-3 0,1 1 2 15,0-1-1-15,1 1 0 16,-1 0 2-16,0 1-1 16,-1-1-4-16,-2 2 1 15,-2 0 1-15,-2-2-1 16,-4 1 0-16,-1 0 0 16,-1 0 1-16,-7 0-1 0,2-1-1 15,-2 3 1-15,0-2 1 16,-1 0 1-16,3 0-2 15,-1 1 0-15,-1-2 1 16,0 0-1-16,-3 1 0 16,-2 1 1-16,-3-2-1 0,-3 3 0 15,-3-2 1-15,-2 3-1 16,-1 0 0-16,-4-2-1 16,0 2 2-16,-3 1-1 15,1-1 0-15,-1 0 0 16,-2 1 0-16,-1-1-1 0,-1 3 3 15,-2-3-3-15,1 2 2 16,-1-1-3-16,-2 1 3 16,0-1 0-16,0 0-2 15,-1-1 1-15,0-1 1 16,1 1 0-16,0-1-2 16,0-1 2-16,-1-1-2 0,1 3-6 15,-3-3 0-15,1-1 4 16,-2 1 3-16,0-2-2 15,0 2 3-15,-2-3-2 16,1-2 2-16,1-1-1 16,-2-3-2-16,1-1 3 0,2-2-1 15,-1-3-1-15,0 1 2 16,2-1 0-16,0-2 1 16,3-1-2-16,0-1-1 15,1-2 2-15,2-2-2 16,1 0-1-16,1 0 3 0,-1 0-1 15,-1 2-2-15,-2 3 5 16,-1 3-3-16,0 3 0 16,-4 1 2-16,1 2-2 15,-3 2 1-15,2 3-2 16,-5 0 1-16,2 2 4 0,-2 0-4 16,-1 2 3-16,1 1-3 15,-1 0 0-15,0 1 0 16,0-1 2-16,0 2-3 15,0-2 0-15,0 1 3 0,0-1-3 16,0 2 3-16,0 0 1 16,0 0-2-16,0 0-1 15,0 0 2-15,0 0-2 16,0-1-2-16,0 1 4 16,0-1-2-16,-1 1 1 15,1 0-2-15,-1 0 2 0,1-1-1 16,-2 1 1-16,1 0-2 15,1-1 2-15,-1 0 1 16,1 0-1-16,0 1-1 16,-2-1 3-16,1 1-3 15,0-1 8-15,1 1-3 0,0-2-1 16,-1 2-5-16,1 2 0 16,-1-4 3-16,1 4-3 15,0-2 2-15,0 0-3 16,-1 0 4-16,1 0-3 15,0-2 1-15,0 2 1 0,0 0-1 16,0 0 3-16,0-2-3 16,-1 1 1-16,0-1 2 15,0 2-3-15,-1-4-1 16,1-2 0-16,0-1 0 16,-1-3 0-16,1-3 0 0,1-3 1 15,-1-6-3-15,1-5-6 16,0-7-1-16,0-7 8 15,1-9-1-15,1-8 3 16,1-4-4-16,-2-5 8 16,0-1-10-16,1 1 9 0,-2 3-1 15,2 3-2-15,-2 3 0 16,1 1 2-16,0 4-3 16,1 5 2-16,0 1-1 15,-2 9 2-15,0 2-4 16,0 4 4-16,0 4-2 15,0 3 0-15,0 4 3 0,-4 1-4 16,1 6 5-16,1 1-4 16,-1 3-2-16,1 2 3 15,-1 3-2-15,1-1 2 16,0 1-3-16,0 0 3 16,0 0-2-16,0 0 1 0,-2-2 2 15,2 1-3-15,-1 0 1 16,-1-1 2-16,-2 1 0 15,0 0 2-15,-3-1-4 16,-1 0 2-16,0 1 5 16,-4 1-2-16,-1-1 4 0,-3 0-2 15,0 1-6-15,-6 0-4 16,-1 1 2-16,-1 0 1 16,-4 0 1-16,-2-1 1 15,-2 1-1-15,-5 0 1 16,-1-1 1-16,-6 3 3 0,-3 0 3 15,-2 2 0-15,-3-1-6 16,-1 2-2-16,-2-1-2 16,0 3 2-16,-1-2 0 15,-3 2 0-15,-1-2-2 16,-2-1 0-16,-4 1 1 0,-2-2-2 16,-2-1 1-16,-5-2 1 15,0-1 0-15,-5 0 2 16,0-4 1-16,0 3-1 15,-3-1 1-15,-4 0 9 0,-1 0-4 16,-2 0-2 0,-3 1 1-16,-3-1-6 0,-1 0 8 15,-4-1-1-15,2 0 7 16,-1-1-7-16,1-1 17 16,-2 1-10-16,1-2-3 15,0 1-5-15,0 0 1 0,-1 0-5 16,-5 2-1-16,3-2-6 15,1 4 3-15,-6 0-2 16,0 0 2-16,2 1 0 16,-3 2 0-16,0 0-1 15,-3 1 0-15,0 0 1 16,3-1 2-16,-1 1 1 0,4-1-1 16,-1 0-1-16,2-1-1 15,1 1 0-15,1-2 3 16,0 2 4-16,3-1-3 15,4 0 0-15,2-1 1 0,1 3 3 16,6-1 0-16,0 1-1 16,6 1-2-16,7 0-4 15,4 1 1-15,9-3-2 16,10 3-1-16,8 0-6 16,8 0-22-16,10 0-4 15,11-3-16-15,8 2-7 0,11-7-52 16,11-6-156-16,1-8-245 15</inkml:trace>
  <inkml:trace contextRef="#ctx0" brushRef="#br0" timeOffset="867.42">6978 12787 955 0,'4'6'198'0,"-1"-2"-319"16,3 6 88-16,4 2 24 16,5 3 4-16,4 4-41 15,0 0 13-15,1 0-36 0,-3-2-22 16,-3 0 60-16,-3-1 31 15,-7-2 0-15,-2 0 2 16,-2 2 18-16,-2 2 25 16,-7 5 5-16,-4 1-7 15,-2 6-11-15,-4 6-19 16,-3 6 5-16,0 5 19 0,-2 3-2 16,2 3-19-16,3 1-14 15,1-2 3-15,3-5-7 16,3-7 4-16,4-7 0 15,5-8-1-15,1-8 1 16,2-5-2-16,0-5 2 0,5-2-3 16,1-4-6-16,-1 1 5 15,3 0 0-15,0-4 1 16,2 0 1-16,6-8-1 16,-1-5-43-16,2-11-95 0,-7-15-166 15</inkml:trace>
  <inkml:trace contextRef="#ctx0" brushRef="#br0" timeOffset="1584.96">7170 12825 1357 0,'0'2'-46'0,"0"-2"-3"16,0 0 58-16,4-2-9 0,7 0-16 15,3 2 9-15,4-3 5 16,8 0-4-16,1 0 1 15,3 1 4-15,0 1-1 16,-1-1-30-16,-1 1 16 16,-3 0 10-16,-6 1-16 15,-1-2 11-15,-7 3 9 0,-5 0 2 16,-1 0 0-16,-2 0-2 16,-1 0 7-16,-2 1 28 15,0 0-11-15,1-1-18 16,1 5-8-16,2 3-1 0,3 5 2 15,4 3 1-15,-3 2 1 16,4 6-29-16,1 2 13 16,-1 2 2-16,0 6 8 15,0 1-3-15,-1 2-14 16,-2 2 7-16,2 1 1 0,-2-3 9 16,-2-2 7-16,2-3 1 15,-2-2-1-15,1-4 3 16,-4-3-3-16,0-2 1 15,-1-2-1-15,0-4-1 16,-3 0 3-16,0-2 1 16,0 0 15-16,-8 1-2 0,0 2-1 15,-5 1-9-15,-6 2-2 16,-2 1-2-16,-3 0-2 16,-3-2 5-16,-3-4 0 15,-1-3 5-15,-3-5 2 16,-2-5 4-16,-1 0 7 0,-3-5-19 15,-1-3-4-15,-2-3 4 16,2 0 15-16,5 2-18 16,5 1 2-16,6 1 8 15,9 5-16-15,5 3-122 16,-5 4-267-16</inkml:trace>
  <inkml:trace contextRef="#ctx0" brushRef="#br0" timeOffset="5990.56">11950 11925 1023 0,'-8'0'-3'16,"-2"0"-90"-16,2 1 112 16,4 1 16-16,2 5-37 15,0 5-15-15,-1 3 7 16,1 9-16-16,0 5 18 0,-2 7 7 16,-1 6 1-1,0 5-1-15,-3 7 1 0,0 7-2 16,-3 7 2-16,0 6 0 15,0 4 1-15,-2 4-1 16,0 0 0-16,-1 1 0 16,0 1-2-16,-1 1 4 0,1 2-2 15,1 1 7-15,-1-1 11 16,2-1-3-16,0 0-8 16,1-2 3-16,1-3-2 15,-1-2-4-15,1-3-3 16,1-3 2-16,-2-6-2 15,3-5 4-15,1-8 0 0,2-8-1 16,3-9 8-16,-1-6 11 16,3-6-6-16,2-6-8 15,3-2 4-15,2-3 2 16,5-2-1-16,1-1-6 0,2-1-1 16,3-3 1-16,2 1 5 15,4-1 4-15,0-2-2 16,1 0-5-16,4 0-2 15,1 0 3-15,1-1-6 16,3 0-3-16,2-1 2 16,2 0-4-16,2-2 4 0,2 1-1 15,1-1-3-15,3 2 1 16,1-3 1-16,3-2-1 16,1 2 1-16,0 0-1 15,1 0 0-15,-2 2 0 16,-2-2-1-16,-1 1 1 15,-1 1 0-15,0-2 0 0,0 1 0 16,0 0-1-16,0-1 2 16,3 0 33-16,-1 0-19 15,5-2-7-15,0 2-6 16,4-2 3-16,1 1 7 16,2 1-8-16,2 0-3 0,-1 0-1 15,0 0-1-15,-1 2 1 16,0 0 0-16,-1-1-2 15,-2 2 1-15,0-1 1 16,0 0-1-16,-4 2 1 16,2-1-1-16,0 0 0 0,-1-1 0 15,0 1 0-15,0-1 0 16,1 1 2-16,1-2-1 16,2 1 3-16,-2 0 1 15,1 0-3-15,1-1-1 16,0 1 0-16,0-1-1 0,0 2 1 15,-3-2-1-15,1 2 0 16,-3-2 0-16,0 1-1 16,-1-1 2-16,-2 2-1 15,2-1 0-15,-1 0 1 16,-1-1 0-16,3 1-1 0,0 0 0 16,-2-1 1-16,1 1 0 15,1-2-1-15,1 2 0 16,-1-2 0-16,1 2 0 15,0 0 0-15,0 0-1 16,-2 1 2-16,-1-1-1 0,-3-1 1 16,0 0-1-16,-3 0 0 15,1 1 1-15,-3-2 0 16,3-1-1-16,-2-1 0 16,1 1 1-16,0 0 0 15,0 1-1-15,0-2-1 16,0 2 1-16,-1 0 1 0,-1 2-2 15,0-2 1-15,-2 0 0 16,1 0 0-16,-4 1 0 16,-1-1 0-16,-2 0 0 15,-3 1 0-15,-1-1 1 16,-2 1-1-16,0 0 0 0,-2-1 0 16,-1-1 1-16,2 0-1 15,-1 1 0-15,-1-1 1 16,2-2-1-16,0 1 1 15,-2 1-1-15,-2-2 0 0,1 2 0 16,-5-1 0-16,0 1-1 16,0 0 1-16,-3 1 0 15,0 0 0-15,-3 0 0 16,2 0 0-16,-5 0 0 16,-2-2 0-16,2 2 0 15,-2 2 0-15,-2-2 0 0,0 0 1 16,2-2-1-16,0 4 0 15,0-4 0-15,2 2 0 16,-2 0 0-16,2 0 0 16,0 0 0-16,0-1 0 15,1 2-1-15,1-1 0 0,-1 0 0 16,2 2 1-16,0-2-1 16,0 0 1-16,-1 0 1 15,-1 0-2-15,0 0 0 16,-2 0 2-16,-2 0-1 15,2-2 0-15,-2 2 1 16,1-1 0-16,0 1-2 0,0 0 2 16,0-1-1-16,0 0 0 15,1 1-2-15,0-2 4 16,-1 2-3-16,0 0 1 16,1 0 0-16,0 0 0 15,1 0 0-15,-2-1 0 0,-1 1-1 16,-1 0 0-16,1 0 0 15,-3 0-17-15,-1 1 16 16,0-1 3-16,0 0-1 16,0 0 0-16,1-1 0 0,-1 0 0 15,1 0 0-15,0 1-14 16,0-2 8-16,0 0 2 16,0 1-7-16,2 0-10 15,-2 1-2-15,-1-2 6 16,2 1 4-16,-1-1 4 15,-1 0-6-15,3 2-8 0,-1-4-8 16,1-3-2-16,-1-1 14 16,3-3 15-16,-1-2 4 15,-1-2 1-15,-1-4-1 16,0 0 2-16,1-5 0 16,-2-1 0-16,1-6 1 0,-1-4-2 15,1-3 0-15,0-5 3 16,1-5-4-16,1-6 3 15,3-5-4-15,3-5 2 16,-1-3-1-16,3-3 0 16,-1 1 1-16,1 0 0 0,0 1-1 15,0-1 2-15,-1 0-3 16,1 1 2-16,0 0-1 16,1 0 0-16,0 0 3 15,-4 4-5-15,0-1 3 16,0 1 0-16,-3 0-2 0,-1 0 1 15,-1 2-1-15,-1 2 1 16,-3 3-3-16,-1 6 7 16,-2 5-5-16,-1 7 3 15,0 6 1-15,-2 6 13 16,-4 5-6-16,2 5-4 0,-3 1-4 16,-2 3-3-16,2 4 3 15,0 2 14-15,1 0 1 16,-3 3-13-16,1 0-5 15,-2 2 4-15,-2 1 3 16,-1 2-7-16,-3 7-1 0,-2 1-1 16,-2 3 0-16,-2 1 1 15,-1 1 3-15,-4 1-2 16,-3-2 1-16,-4 2 2 16,-3-2 2-16,-5 0 2 15,-4-2 2-15,-3 0 3 0,-4-1 0 16,-3 0-4-16,-5-2-2 15,-2 2 3-15,-7 0-2 16,-2-2-4-16,-5 1-1 16,-1-1 0-16,-3 0-1 15,1-3-1-15,-2-2 4 16,0-2-1-16,2 0 1 0,-2-3 6 16,1-5 6-16,-1 1-9 15,-2-3-5-15,-2 0-1 16,-1 0 1-16,-1-2-1 15,-2 1 0-15,0 0 0 0,-1 1 1 16,0-1 0-16,0-2-1 16,-1 2 4-16,2 0-2 15,0-1-2-15,0 0 2 16,0 0 0-16,-1 1-2 16,0 1 1-16,-1-1-2 0,0 2 0 15,0-2 10-15,1 2-8 16,1 0 13-16,2 0 0 15,2 1-7-15,1-1 9 16,0 1 1-16,4-2 2 16,1 3-8-16,1 0 3 15,4-2 4-15,3 0-6 0,1 1-3 16,2 1-3-16,2-1 0 16,3 1 3-16,0-1-3 15,4 3 1-15,1-1 2 16,2 1-6-16,3 1-3 0,3 0 1 15,1 1-1-15,5 0 1 16,2-1-2-16,4 2 1 16,3 0-5-16,4 1 0 15,6-1-4-15,3-1-12 16,4 3-4-16,5-2-5 16,5 1-19-16,3 1-20 0,1 2-72 15,1 5-118-15,-5-3-373 16</inkml:trace>
  <inkml:trace contextRef="#ctx0" brushRef="#br0" timeOffset="8608.93">12369 13033 430 0,'0'-10'68'0,"-1"2"-8"16,-3 1 79-16,2 3-55 15,0 1-40-15,0 0-24 16,1 3-17-16,0-1-2 16,0 0 0-16,-1 0-5 0,0-1-2 15,0 2 3-15,-1-2 2 16,-1 0 1-16,0-1 0 15,1 1 1-15,-1-2 1 16,-1 2 13-16,1-2 12 16,0 1 1-16,-1 1-14 15,0 0-6-15,-1 0-4 0,-1 2-2 16,1-1-2-16,-1-1 0 16,-1 2 1-16,0 0 0 15,-1 0 0-15,1 0 6 16,-2 0 6-16,1 3 11 0,-1-2 0 15,2 1-15-15,-2-1-5 16,1 3-4-16,1 2 0 16,-2-1-1-16,2 1 1 15,-1 1 0-15,2-1 1 16,-3 0-2-16,3 0 3 16,0 0-2-16,1 0-1 0,-1 0 2 15,0 1 5-15,1-1 1 16,-1 2-3-16,0 0 5 15,1 0-4-15,0 1-1 16,1-1-3-16,0 2 1 16,0-3-3-16,1 1 2 0,2 1-3 15,1-3 2-15,1 0 0 16,0 0 0-16,0-1-1 16,0-1 3-16,0-1-4 15,1 1 2-15,1 1 1 16,2-1 0-16,0 2 4 15,0-1-2-15,1 0-2 0,0 2 2 16,1 0-3-16,1-1 3 16,-1 1-4-16,1-2 1 15,0 4 0-15,0-3 0 16,1-1 0-16,-1 0 0 16,1-1 1-16,2 1-1 0,-2-1 1 15,0-1 1-15,1 1 3 16,1-2 4-16,-1 1-2 15,1 1-2-15,0-1 0 16,-1 0-4-16,1 0 2 0,0-1 0 16,-3 0-3-16,-2 1 1 15,1-2 0-15,-2 1-1 16,0 0 2-16,-2 0 0 16,3-1 0-16,-2 1-1 15,-1-1-1-15,0 0-1 0,1 0 3 16,-1 0-2-16,0-1-1 15,-2 0 3-15,2 2-1 16,-2-2 1-16,0 2-1 16,0-2 6-16,0-2-2 15,0 2 6-15,0-1 21 0,0 0-10 16,-4-1-13-16,-1 1-5 16,-2-2-2-16,-2-1-1 15,-2 0 0-15,1-2-1 16,-5-1 1-16,1 0 0 15,-1-2-1-15,0 1-1 16,-1-1 1-16,1 1 1 0,-3-1-2 16,3-1 4-16,-1 2-4 15,2 1 0-15,-1-2 2 16,4 0-1-16,-3 1 3 16,3-3-4-16,0 1 1 0,0 0-1 15,2 0 2-15,0-2 0 16,3 1 2-16,0 1-1 15,2-1 0-15,2 1 0 16,1-1 1-16,0 2-1 16,1-1-1-16,0-1-2 15,3-1 0-15,3 1 1 0,3-2-2 16,1-1 1-16,1 1 0 16,1 0 1-16,0 2-1 15,1 1 1-15,-1 3-2 16,-3 1 0-16,1 1 0 15,-2 3 1-15,-1 1-1 0,-1-1 1 16,0 1 2-16,1 1-5 16,0 1 4-16,0 1 1 15,1 0-2-15,1-2 1 16,0 3-1-16,-1-1 0 16,2 1 2-16,-2 0-1 0,1 0-1 15,-1-1 0-15,0-1 2 16,-1 0 0-16,-1 0-3 15,1-1 3-15,-2 3 0 16,1-4-1-16,-1-1 2 0,0 1-3 16,1-1 2-16,0 2 0 15,2-2-1-15,-2 0-17 16,1 0-73-16,1 1-11 16,-4 0-20-16,-4-2-67 15,-7-6-188-15</inkml:trace>
  <inkml:trace contextRef="#ctx0" brushRef="#br0" timeOffset="14131.1">18272 12033 1001 0,'-11'-37'-20'0,"0"0"26"15,1 8 51-15,3 7-3 16,0 7-44-16,1 5-8 16,0 3-2-16,1 3 0 15,1 4-4-15,0 1-7 16,-1 5-4-16,-1 9-21 15,-3 10 10-15,0 11 15 16,-1 10 2-16,-1 9 2 0,2 8 5 16,0 7 0-16,1 6 1 15,-2 3 1-15,0 5 0 16,-1 4 0-16,-2 6 0 0,-1 3 1 16,-2 3-1-16,0 2 0 15,-2 1 1-15,4-3-1 16,-1-7 1-16,6-6 0 15,5-9 0-15,2-11 2 16,6-9-3-16,5-8 1 16,4-8 1-16,3-5 0 0,2-8 0 15,-1-5 1-15,2-5 13 16,0-4-1-16,3-4 6 16,1-3 13-16,2-2-2 15,4 1-3-15,2-2-7 16,4-1-9-16,4 1-4 0,3 2-7 15,3 0-1-15,2 1 1 16,5 0 1-16,3 1-8 16,4-2 6-16,3 1-1 15,6-3 1-15,4-1-2 16,7-2 1-16,2-1 1 0,3-3 1 16,3-3-3-16,3-2 2 15,1 0 10-15,1 0 5 16,3 1-5-16,4 0-5 15,1 3-2-15,2 3-1 16,0-1-1-16,2 2-1 0,1 3-2 16,-1 2 3-16,3 1-2 15,-1 0 1-15,-1 2-2 16,0-1 2-16,-4 1 1 16,1 4 0-16,-5-3-4 15,0 0 2-15,-2 0 2 16,-5-3 0-16,-5 3 0 0,-6-3 2 15,-5 1-3-15,-6 1-2 16,-7-2 2-16,-6 2 0 16,-9-1 0-16,-5 0-1 15,-8-2 1-15,-7 0-1 16,-7-2 0-16,-6-1 1 16,-5 0 0-16,-4-2 0 0,-2 0 0 15,0 0 1-15,-2 1 1 16,-1-2-1-16,1 0 0 15,-1 0 2-15,1 0-2 16,0 0 1-16,0 0 0 0,-1 0 0 16,0-2 0-16,-2 1 1 15,2 0 2-15,-5-3-4 16,-3-3-1-16,1-3-1 16,-4 0 0-16,1-6 1 15,0-1-2-15,0-6 2 0,2-3-3 16,-1-5 1-16,3-3 0 15,0-5 0-15,3-2-2 16,0-2 1-16,4-5 3 16,-2-1-2-16,3 0-1 0,0-1 1 15,4 1 0-15,-2 1 0 16,0 0 1-16,3-2-2 16,0-2-10-16,0-2 3 15,3-3-17-15,5-4 2 16,0-3 6-16,3-3 4 15,1-2-47-15,0-4 46 0,-7 4-1 16,-1 1-17-16,-6 3 24 16,-2 4 10-16,-4 6-2 15,-6 4 2-15,2 2 3 16,-1 4-2-16,1 5 31 0,0 2-2 16,1 4-4-16,2 6-8 15,0 0-7-15,0 5 3 16,-1 1-6-16,-1 5-2 15,-2 2 2-15,-3 3-4 16,-2 1-3-16,-5 4-1 16,-2 2-2-16,-8 3 0 0,-3 2 1 15,-5 0 2-15,-4 3-1 16,-3 3-1-16,-2 1 0 16,-3 1 2-16,-4-1-3 15,-4-1 1-15,-3-1 2 16,-6 0-4-16,-4-2 2 15,-6-1 1-15,-1 0 0 0,-4-1-1 16,-1 1 1-16,-4-4-1 16,-5 2 2-16,-1-4-4 15,-3-2 4-15,-2 0-3 16,-3-2 2-16,-2-1-1 16,-1 0 1-16,-2 0-1 0,1-1-1 15,-3-2 1-15,1 2-2 16,0-1 3-16,0-1-1 15,4-1 2-15,0 1-3 16,0-3 1-16,5 3 2 0,3-2-3 16,3 3 1-16,5 0 0 15,7 1 2-15,5 0-2 16,7 5 0-16,8 0-1 16,9 3 0-16,9 2-1 15,10-2-10-15,8 6-45 16,10 8-51-16,9 4-113 0,2-2-118 15,11-8-14-15</inkml:trace>
  <inkml:trace contextRef="#ctx0" brushRef="#br0" timeOffset="15916.2">22235 11855 1156 0,'-1'-6'62'0,"-5"-2"-98"16,-1 2 4-16,2 4 34 0,1 2-11 15,-2 6-16-15,-3 4-12 16,-1 6 14-16,-2 6 17 15,0 5 6-15,-2 6 1 16,0 3-1-16,1 3 2 16,1 4-1-16,1 6 3 15,-1 4-3-15,-1 12 1 0,-1 12 2 16,-4 14 5-16,-2 14-5 16,-5 11 104-16,0 6-102 15,0 2-5-15,1-4 1 16,4-9-6-16,5-9-20 15,3-10 22-15,6-9 1 0,4-11 1 16,0-9 1-16,4-9 1 16,5-10-1-16,4-7 4 15,-1-11 13-15,0-6 6 16,1-6 2-16,0-3 3 0,-2-3 0 16,1-3-1-16,-1-2-5 15,0-2-6-15,-1 0-1 16,3 0-5-16,-2 0-2 15,0-2-5-15,2 1-2 16,1-2-1-16,4 2-2 16,0-1 2-16,6 1-2 0,2 0 1 15,5 0-1-15,4 1 0 16,2-1 0-16,6 1 0 16,1 0 0-16,4 1-1 15,2-1-3-15,1 4 2 16,5 0 1-16,0 3 0 0,4 1 1 15,4-1 0-15,3 2-1 16,3 0 2-16,4-2-2 16,5-1-1-16,3-1-1 15,3 0 3-15,4 0 0 16,3 0 2-16,4 2 0 0,0 0 0 16,2 4-2-16,1 1 2 15,4 1-4-15,1 0 6 16,0 0-3-16,1 0 0 15,2-2 0-15,-2-2 1 16,-1-3-1-16,1-2 0 16,-2-2-1-16,0 0 1 0,-1-1 0 15,-3-4 1-15,-4 1-1 16,-5-1 1-16,-9 0 0 16,-8 1-2-16,-6-1 2 15,-12 2-4-15,-7 0 4 16,-8 0 0-16,-10-2-2 0,-6 2 2 15,-11 0-1-15,-3 0 2 16,-5 0-2-16,-3 0 2 16,2 0 2-16,-2 0-1 15,0-1 0-15,-2-1-1 16,1 1-1-16,-3-3-2 0,-2-3-6 16,-1-1-2-16,-2-1-5 15,-4-3-4-15,2-2 0 16,-3-3 7-16,1-6 3 15,-3-5 0-15,3-5 4 16,0-5 0-16,-1-8-3 0,4-6 6 16,1-8-3-16,4-7-4 15,4-8-4-15,1-8-14 16,3-7-15-16,6-4-8 16,0-1 4-16,3-2 47 15,0 2 1-15,-2 4-2 0,-2 3 0 16,3 2 3-16,-4 3 7 15,0 2-2-15,-1 6-1 16,-4 7 0-16,-1 5 17 16,-1 8-3-16,-1 8 3 15,-6 8-13-15,0 5-7 0,-1 7-1 16,-3 4-4-16,1 7 0 16,-3 1-2-16,-4 6 0 15,-1 2-4-15,-2 4-5 16,-5 2 4-16,-5 0 4 0,-2 3 2 15,-4 3 3-15,-5 2-1 16,-1-1 0-16,-4 3-1 16,-3-1 0-16,-5 1 0 15,-5-1 2-15,-4 1-2 16,-6-2 0-16,-2 0 2 16,-8-2-2-16,-1-3 1 0,-6-2-1 15,-4 2-1-15,-3-4 2 16,-6 1 0-16,-1-4-2 15,-3 0 4-15,-1 0-4 16,-1-2 2-16,0-2-2 16,1-1 2-16,2-3-2 0,1-3 3 15,1-1 0-15,3-3 0 16,4 0-1-16,4 0 1 16,3-2-1-16,6-1 4 15,6 2-7-15,6-1 8 16,3 2-1-16,7 2-4 0,4 1-1 15,6 2-1-15,2 3-2 16,1 5-9-16,2 6-63 16,-1 8-48-16,-1 8-144 15,-3 3-147-15</inkml:trace>
  <inkml:trace contextRef="#ctx0" brushRef="#br0" timeOffset="29581.88">5487 14676 941 0,'-7'-5'0'0,"-3"-1"-2"15,7 6 5-15,3 4-11 16,-5 10-19-16,1 5 23 16,-1 7 5-16,-2 4-3 15,1 5 2-15,-5 0-4 16,1 3 3-16,0 4 2 0,-2 4-2 16,-1 2-1-16,-3 5 2 15,3 3 0-15,-4 2 1 16,5-1-1-16,-2 1 0 15,3-1 1-15,2-2 0 16,0-1 0-16,3-4-1 0,3-3 0 16,1-3-1-16,-1-4 1 15,3-5-1-15,0-1 1 16,3-3 0-16,1-5 0 16,1-3 0-16,4-2 1 15,0-6 2-15,1-1-1 16,3-4 2-16,1-1 1 0,5-2 5 15,-2 0 1-15,2 0 9 16,5 0-9-16,1 0-4 16,2 0-2-16,-1-2 1 15,3 1 1-15,2-1-1 16,3 1-2-16,2 0-2 0,2 0-1 16,0 0 0-16,-3 0 1 15,3-2-2-15,-1-1 1 16,-2-2 1-16,1 0 1 15,2 0 10-15,0 0 30 16,3 0-31-16,-1 2-7 0,2 1-4 16,3 2 0-16,-1-1 0 15,2 1 1-15,2 1-4 16,2-3 4-16,1 1-2 16,0-2 1-16,0-2 1 15,1 0-2-15,-1-1 1 0,-1 2 0 16,2-3 0-16,-1 0 1 15,4 0 1-15,-1 0 10 16,0-4 15-16,1 1-12 16,2 0-6-16,0-2-4 15,1 3-5-15,1 0 3 0,-3 1-4 16,1 0 0-16,0 2 2 16,1 0-2-16,0-1 0 15,4 1 0-15,-3-3 1 16,5 1-1-16,-2-1 1 15,3-1-1-15,0-1 1 0,-2-1-2 16,1 1 2-16,0 2 0 16,-5-2-1-16,2 1 0 15,0 0 1-15,-1 1-2 16,0 0 2-16,0-1-1 16,-1 1 4-16,-1 2 0 15,2-1 1-15,-4 0-4 0,-1 1 0 16,0 1 1-16,0-2-1 15,-1 0-1-15,-4 1 0 16,1 1 2-16,0-3-1 16,-2 2-1-16,-1-1-1 15,0 2 3-15,-1-2-2 0,-2 0 1 16,-2 2 1-16,-1-3-3 16,-1 6 2-16,-3-3-1 15,-5 3-1-15,0-2 1 16,-5 4-2-16,-2-1 3 15,1 1-2-15,-6 4 0 0,2-2 0 16,-2 0 1-16,0 1-2 16,-2 0 2-16,1 0-1 15,-4-2 1-15,1-2 2 16,-1 3-2-16,-1-1 1 16,-3-2-1-16,-1 0-2 0,-2-1 4 15,-3 0-1-15,-2-3-2 16,-1 2 3-16,-1-3-1 15,-1 1 3-15,0 0-4 16,-1 0 2-16,0-1-1 16,1-1 1-16,-1 0 1 0,3-5 3 15,-2-1-3-15,1-3 0 16,1-2 5-16,0-1-6 16,1-3-1-16,2-2-2 15,-1-5 1-15,2-3 0 16,1-4-1-16,2-4 1 15,0-4-1-15,2 0 1 0,1-2 0 16,1 0-1-16,-3 2 2 16,0 0-1-16,1 1 3 15,-2-3-1-15,-1 0 0 16,0-2-2-16,-2 1 1 0,-1 0 1 16,-1 3 0-16,-3 3-2 15,3-1 0-15,-3-1 1 16,2 1-2-16,2-6 2 15,2-2-3-15,3 0-1 16,0-1-5-16,0-1-4 0,-1 5 7 16,0-1 3-16,-3 5 4 15,-2 2-1-15,-3 6 1 16,0 3-1-16,-1 4 19 16,1 6-10-16,-2 5 4 0,0 4-11 15,0 3-3 1,0 2 0-16,0 2-2 0,0-1-3 15,0 2 0-15,0 0-3 16,-2 2-2-16,1-2 6 16,0 0 1-16,-1 0 3 15,-1 1 0-15,0-1-1 16,-2 1 0-16,0 1 1 0,-2-2 2 16,-1 1-2-16,-2-1 0 15,-1 2 4-15,-1-2-3 16,-2 0 3-16,-3 1 2 15,0-1 1-15,-4 3 6 0,-2-3-2 16,-2 1-6-16,-2 2 1 16,-1 0-7-16,-3 1 3 15,-2 1-3-15,1-1 3 16,-6 0-3-16,0 0 2 16,0 0 0-16,-2-1 1 15,-4 1-3-15,0 1-1 0,-5-1 4 16,1 0-2-16,-2 1-4 15,-1-2 9-15,0-1-5 16,-2 1 2-16,1-2 0 16,-4 0-5-16,0 0 6 15,-2 1-3-15,-3 0 3 0,-3 1-5 16,-2 0 0-16,-1 2 4 16,0 1-2-16,0-1-2 15,-3-1 4-15,4 2-1 16,-2-2-1-16,0-1 4 15,0 1-8-15,0-2 9 0,-2-1-8 16,0 0 7-16,-1 2-2 16,-3-4 5-16,3-1-5 15,-3 2 21-15,0-1-15 16,-1 1-3-16,3-1 0 16,-3 2-3-16,2-1-3 15,-3-1 3-15,3 1-2 0,3 0 0 16,-4 2-1-16,1 0 2 15,2-1-1-15,-2 2 1 16,4 0-2-16,2-1 3 16,1 0-1-16,1 0-2 0,1-1 2 15,-2-1-1-15,1 3-1 16,2-1 1-16,-1 1 1 16,1 0-3-16,2 2 4 15,1 0-2-15,-2 1 0 16,3 1 2-16,3 2-2 0,-2 1-1 15,5-1 1-15,1-1-1 16,2-1 2-16,5 0 1 16,2-2-2-16,2 1 0 15,4 1-2-15,5 6-36 16,-3 3-60-16,3 0-147 0,-10-11-260 16</inkml:trace>
  <inkml:trace contextRef="#ctx0" brushRef="#br0" timeOffset="32117.73">10650 14633 1123 0,'-6'-13'6'15,"-6"-3"-6"-15,6 5 2 16,3 8-4-16,3 2-8 0,0 1-20 16,0 6-21-16,-2 6-39 15,-1 3 22-15,-2 6 56 16,-3 5 9-16,0 3 5 16,-4 2-4-16,-1 2 6 15,0 0-9-15,-1 3 8 16,-3 5-1-16,-1 5 2 0,2 2 0 15,-2 6 0-15,3 1 22 16,-2 2-22-16,4 0 0 16,1 0 0-16,1 3-1 15,-1 0-1-15,0 0 1 16,-1 1-3-16,-2 2 2 16,1-1 0-16,0-2-1 0,3-3 2 15,3-5-2-15,2-6 3 16,2-6-2-16,4-8 1 15,0-9 8-15,0-5-6 16,5-4 16-16,-1-6-2 0,0-3 5 16,1-2 8-16,2 0 11 15,2-1-7-15,2-1-1 16,2 0-15-16,4 2-6 16,1-3-6-16,4 2-5 15,4-1-1-15,3-1 0 16,2 1-1-16,1-2 0 0,5-1 1 15,-4 1 1-15,4-3-3 16,1 0 1-16,0-1 0 16,3 0 1-16,4-1-2 15,0 1 1-15,5-1 0 0,1 0 3 16,4-1-1-16,1 0 1 16,1 1 8-16,3-1-2 15,1 1-5-15,-3 1-4 16,3 1 1-16,1 0 1 15,1 1-4-15,0 0 3 16,1 0 1-16,0 3-5 0,0-3 3 16,0 3-2-16,-1-2 0 15,0 1 3-15,2-1-2 16,1-1 1-16,1 0-2 16,1 0 3-16,1-1-1 15,0 2-2-15,0-2 3 0,-2 2-1 16,1 2-1-16,-2-3 0 15,-1 3 1-15,2 2 1 16,1-1-2-16,-2 1 0 16,3-2 0-16,0 3 2 15,-2-1-2-15,1 1 0 0,-2-2 0 16,-1 0 2-16,-2 0-4 16,0-4 2-16,0 3 2 15,1-4-2-15,1-1 2 16,1 0-2-16,3 1 2 15,-2-1 1-15,-1 1 5 0,-1-1-2 16,0 2-5-16,-3 0-3 16,-2 1 5-16,-2 1-3 15,-1 0 1-15,-2 0-1 16,-3 2 1-16,-1 0-2 16,-1 0 2-16,-2 1 0 15,0-1-2-15,-2 0 2 0,0 0-1 16,-3 0 0-16,-1-1 0 15,-2 3-1-15,-2 0 1 16,-3-3-1-16,-1 3 1 16,-5 0 0-16,-4 1-1 15,-5-2 1-15,-5 0-1 0,-4 1 0 16,-1-2 0-16,-5-1 1 16,-3 2 0-16,0-2 2 15,0 0-2-15,0 0 4 16,-2-2-4-16,2 1 4 15,2-8 17-15,-1-2-11 0,2-7-8 16,-1-3-2-16,0-8-1 16,1-5 2-16,-2-4-2 15,0-4-1-15,0-5 3 16,0-4-3-16,1-6 4 16,0-1-3-16,1-3 2 0,2-2-3 15,1-2 2-15,1 1 2 16,1-1-3-16,0 3 4 15,0 3-7-15,0 3 6 16,0 3-2-16,0 3-1 16,0 2-1-16,0 2 2 15,4 0-11-15,-1 0-3 0,0 3-15 16,-1 4 17-16,-2 5 9 16,0 6 3-16,-5 5 1 15,-1 6-1-15,-3 5 1 16,0 4-1-16,-1 2 0 0,0 4 1 15,0 0-4-15,0 0-4 16,0 4-9-16,-3 0 0 16,-3-1 6-16,-3 5 7 15,-1 2 3-15,-3 0-1 16,-4 1 0-16,-1 2-2 0,-2-3-1 16,-4 1 6-16,-1-3-4 15,-3 1 3-15,-5-2-3 16,-3 0 7-16,-2 0-1 15,-3-3-1-15,-5 1-1 16,0-2-3-16,-4 1 1 0,-1-1-3 16,-4-2 6-16,-1-2-3 15,-3 3 5-15,-3-3 5 16,-2 0-2-16,-4 0-6 16,0 0 0-16,-3 1-2 15,-2 0 1-15,-4-2-1 16,0 2 0-16,-1-3 2 0,-2 1-4 15,1-4 5-15,-2 1-1 16,1-1-1-16,-3-3 3 16,2 2 5-16,-2-2 5 15,-1 1-5-15,-2 1-5 16,2 2-1-16,-1 0 0 0,-3 1-3 16,1 1 3-16,-1 0-4 15,0 1 2-15,-2 0-4 16,1-1 5-16,-1-1 0 15,2 0-2-15,-1 0 1 0,1 0-2 16,-1 2 2-16,1 0 1 16,-1 2 0-16,-1 1-4 15,-2 0-1-15,1 2 3 16,-1 3 0-16,-1 1-3 16,2 0-27-16,-2 3-13 15,0 2-45-15,-1 1-27 0,-2 1-44 16,-3-3-119-16,-3-9-193 15</inkml:trace>
  <inkml:trace contextRef="#ctx0" brushRef="#br0" timeOffset="53204.09">4510 14168 912 0,'-2'-14'126'16,"-8"0"-139"-16,2 4 10 0,6 5 13 15,0 5-2-15,0 0-11 16,0 14-17-16,-2 8-10 16,-4 13 21-16,1 10 5 15,-4 11 3-15,-5 9-3 16,1 7 10-16,-1 8-4 0,1 0 0 15,-1 2-2-15,5 1 0 16,-3-3-2-16,5-3-1 16,1-6-2-16,5-3-3 15,0-2-17-15,3-1 30 16,0 1 0-16,0 0-1 16,4-3-3-16,4-2 0 0,1-4-1 15,5-5-1-15,0-4 1 16,3-8-3-16,0-2 3 15,0-3 2-15,2-4-2 16,1-4 1-16,0-3 1 16,3-3 0-16,3-4 2 0,1-2 24 15,2-3-7-15,5-1-3 16,-1-1-1-16,5 0-2 16,3 1 0-16,1-1-6 15,6 2-2-15,2-1-5 0,4 2 1 16,2-4 0-16,0 1-3 15,3-3 1-15,3-1 2 16,-1-3-1-16,1-1 0 16,0 0 0-16,3-1 2 15,-4-1 4-15,3-1 9 16,-1-1 0-16,2 2 2 0,2 2-10 16,0-1-5-16,3 0-2 15,-1 1-1-15,2 2 1 16,3-1-2-16,-3 0-2 15,1-1 3-15,0 0-1 16,-2 0 2-16,0-1-2 0,-1 2 1 16,0-1-1-16,-2 1 2 15,1-1 2-15,1 0-2 16,0-1 3-16,5 1 2 16,-2-4 4-16,4 0 6 15,-1 1-2-15,1-3 1 0,2 3-10 16,1 0-3-16,-1 0-2 15,1 0 2-15,1 1-2 16,3-3-1-16,-2 1 3 16,0-1-2-16,2-1-3 15,-1 1 4-15,-1 0-2 16,0 1 3-16,-3 2-3 0,2-2 1 16,-1 4 3-16,-1-1-4 15,1 2-2-15,-2 1 5 16,4-1-2-16,-1-1 2 15,3 2-5-15,0-1 4 0,-1-1-1 16,2 0 4-16,1 2-5 16,-2-1 3-16,-1 3-3 15,3-3 4-15,6 1-4 16,-2 0 1-16,4-2 5 16,3 0 50-16,2 1-29 0,-2-1-25 15,-4 1-3-15,-3 0 6 16,0 2-5-16,-1 0 0 15,0 0 0-15,1-2 1 16,5 0-3-16,-1-1 3 16,3-1 1-16,1 0 1 15,2 0-2-15,1-1 1 0,0 1 0 16,2 0-1-16,-1-1 2 16,4 1-1-16,-4-1-1 15,2 3 0-15,2-3-3 16,-1 3 3-16,2-1 1 15,-2 0-2-15,2 1-1 0,2-2 4 16,2 1-1-16,0-2-5 16,3 2 6-16,0-2-3 15,1-2 6-15,1 2-4 16,-1-2-2-16,1 2 1 16,2 0-1-16,-2 0 3 0,2 2-3 15,-1 0 0-15,1-1 0 16,1 0 3-16,2 0-6 15,-1 1 4-15,3-2 0 16,0 1-1-16,2-1 0 16,0 1 2-16,0 0 0 15,0 2 3-15,2-2-4 0,0 0 0 16,2 0 0-16,0-1 0 16,0-1-3-16,1-1 4 15,-2 2-1-15,-2-3-2 16,0 0 4-16,-2 0-4 0,0 1 1 15,0-2 6-15,1 0 5 16,2 0 1-16,-1-2-3 16,2 2-2-16,-3-1-2 15,0 1 3-15,-2 1-4 16,-1 3-5-16,-3-2 2 0,-2 4 0 16,3-2-2-16,-3 2 4 15,4-4-4-15,-2 1 3 16,1 0-1-16,0-1-1 15,1-1-2-15,0 2 4 16,-1-1 0-16,2 1-2 16,-1-1 5-16,1 1-1 0,-1 0 1 15,-2 1 0-15,-1 1-1 16,-1 0-1-16,-3-1-2 16,2 4 1-16,0 0-2 15,1-1-3-15,3 1 6 16,3-3-3-16,0 0 2 0,-1 0-1 15,-1-1-1-15,3-1-1 16,-3 0 1-16,0 0 1 16,2 2 1-16,4-1-1 15,2 1-1-15,4 0-1 16,1 1 4-16,-1-2-2 0,0 4 3 16,1 0-3-16,-4 0-1 15,0 0-2-15,0 2 2 16,0-2 1-16,5-1-1 15,-4 0 1-15,2-2-1 16,-5 1-5-16,-1 0 8 0,-2 1-3 16,-1 0 2-16,0 0-2 15,2 1 0-15,4-1 5 16,0 1-3-16,-4-2-1 16,-1 1 0-16,-4 0-1 15,-5 1-3-15,-5 0 4 0,-3 2 1 16,-3 0-3-16,-4 2 0 15,-1-1 0-15,-3 0 5 16,-4 1-5-16,4 0-1 16,-3-1 3-16,1 0-1 15,-2 2-2-15,0-2 7 16,1-1-5-16,-5 0-2 0,2-2 2 16,-2 0 0-16,-3 0 1 15,-4-1 0-15,-4 0-2 16,-6-1 0-16,-5 2 0 15,-8-3 3-15,-8 0-2 16,-4 2-1-16,-10-4 2 0,-5-1-1 16,-8 0 0-16,-8 2 0 15,-4-1 0-15,-4 1-1 16,-4 1 1-16,-3-1-1 16,2-1-6-16,0 1-1 0,-2 0-3 15,0 0 1-15,0-1 4 16,0-1 4-16,1-5 0 15,0-6-8-15,0-6-10 16,0-11 9-16,2-7 3 16,3-9 0-16,1-7 0 0,2-5 4 15,2-3 2-15,3-6 2 16,0 0 0-16,4-3-3 16,1-2 1-16,4-3-2 15,1-2-4-15,-1 0-7 16,3-1 11-16,-4 3 1 15,-1 1 6-15,-4 5-5 0,-1 3 1 16,-3 5 4-16,-3 4-4 16,-1 3 2-16,1 4-1 15,-5 4 0-15,3 5 2 16,-6 5 6-16,-1 7 5 16,0 3-5-16,-2 7-9 0,-2 3 2 15,-2 3-2-15,-1 5-1 16,-2 2 2-16,-1-1-2 15,-4 3-3-15,-3 2 5 16,-7 1-1-16,-3 1-2 0,-3 0 1 16,-4 5 1-16,-2 0 3 15,-4 0-5-15,-1-1 6 16,-3 0-4-16,1-1 2 16,-6-1-1-16,-1 0 0 15,-4-2 1-15,-2 1-3 16,-3 0 3-16,-4-2 0 15,-2 0-1-15,-4 0 0 0,-1-2 0 16,-5 3 0-16,-1-4-1 16,-4-1 2-16,3-2-1 15,-2-4 0-15,-2-1 0 16,-1 0 0-16,0-2 3 0,-1 0-3 16,-3 0 2-16,-3 1-3 15,0-1 1-15,-3 1 1 16,-3 1-1-16,-2 0 0 15,-2 0 0-15,-1-1 1 16,-3 0-1-16,1 0 0 0,-1-1 1 16,-2-1-1-16,1 1-1 15,-3-3 3-15,0 3-1 16,1 0-1-16,-2-1 1 16,-2 1 11-16,0 0-9 15,-1 2-3-15,-2-1 1 16,0 1 1-16,1 2-2 0,-1 0 1 15,0 0-3-15,0 2 5 16,-2-1-8-16,3 0 6 16,-3 1-1-16,-1 0 2 15,0-2 1-15,1 3-2 0,-2-1 2 16,1 2-2-16,-2-1 0 16,2 1 1-16,-1 0-1 15,0 0-1-15,-1 1 2 16,2-2-4-16,-3 1 3 15,1 1 0-15,-2 0 1 0,1 1-1 16,2 3 0-16,-1-1 1 16,0 2-1-16,1-2 2 15,1 3-1-15,0-1-3 16,0 1 1-16,0 0 0 16,0 1 1-16,-2 0-1 15,0 0-1-15,-1 0 2 0,-1-2 0 16,-1 3-1-16,3 1-1 15,-3-1 2-15,4-1 0 16,0 1 0-16,2-1-1 16,4-2 2-16,-2 2-4 15,4-3 6-15,-2 0 16 0,2 1-11 16,0 1-3-16,-1 0-3 16,0 4-1-16,-3 1-4 15,1 4 2-15,-2 1 1 16,1 0-4-16,0 0 3 15,1 1-1-15,0-1 2 0,3-3-3 16,-1 0 3-16,1-3-1 16,2 0 2-16,0 0-3 15,0 0 3-15,0 0-4 16,1 0 3-16,-1 0 0 16,4 1 0-16,0-1 0 15,1-1-1-15,-1 1-1 0,1 0 3 16,0 1-4-16,-4-1 3 15,0 1-1-15,2-1 2 16,-3 2-4-16,2-1 3 16,-2-2-1-16,1 0-1 15,1-2 3-15,0 0-2 0,1-3 3 16,-3-1-4-16,2 1 4 16,-4 0-5-16,0 1 2 15,-2-3-1-15,-1 4 5 16,-1-1-5-16,-3 5 0 15,2 1 0-15,0 0 0 0,-1-1 0 16,3 0 0-16,2-2 3 16,-2-1-2-16,0 1 2 15,0-3-2-15,1 1 5 16,-1-2-15-16,0-2 17 0,2 3-11 16,2-4 6-16,-1 1 1 15,0-1-3-15,0 3-1 16,1 1 0-16,-1 0 2 15,2 0 0-15,-2 6-4 16,0 0 2-16,0 1 1 16,1-1-1-16,-1-2 1 0,1 0-1 15,3-3 3-15,1 1-2 16,-1-3 1-16,2-2 1 16,0-2-3-16,1 0-1 15,0-1 4-15,1 2-2 0,4 0 3 16,0 1-3-16,-1 0-2 15,1 1 5-15,0 0-5 16,-2 0 2-16,1 1 3 16,1 1-6-16,0-2 4 15,-1 0 0-15,-1 1-2 0,1 0-1 16,-1-1 5-16,-1-1-3 16,3 1-4-16,-2-1 9 15,0-1-6-15,-3 1 4 16,3 0-3-16,0 2-1 15,1-2 12-15,-3 2-8 16,0-1-6-16,-1 2 6 0,0 6 1 16,-6-2-7-16,2 3 3 15,2-2-3-15,-4-3 2 16,8 0 2-16,1-1 1 16,-2-2-3-16,1-3 7 15,1 0-8-15,1 0 0 0,-5 2 5 16,-2-1-4-16,6 1 3 15,-2 1-1-15,-2-2 1 16,2 0 0-16,4 2 7 16,-2-2-4-16,4 0-5 15,3 0 2-15,4-2-2 0,3-2 0 16,2-3 3-16,1 0-4 16,4-3 2-16,0-3-1 15,1 2 0-15,0-1 1 16,3 3-1-16,-3 0 0 15,2 4-3-15,-3 3-21 0,-3 2-16 16,-1 1-2-16,2 3 0 16,-4 5-7-16,0 5-25 15,-3 8-52-15,0 1-90 16,-7-3-238-16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3:01:11.4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9010 11904 1013 0,'0'0'35'0,"0"0"-35"0,0 0 12 16,0 0-10-16,0 0-12 15,0 0-54-15,0 0 30 16,-5 58 4-16,13-19-20 15,-2 6 6-15,-3 7 9 16,-2 8 31-16,-1 7 5 16,-4 7-3-16,-5 7 5 0,-3 5-2 15,1 5 2-15,-3 2-4 16,1 1 0-16,-1 1 4 16,2 0-2-16,1 3 4 15,2-1 7-15,3-1 3 16,2 0-5-16,1-2-2 0,2-4-5 15,1-5 1-15,0-3-4 16,4-2 0-16,-1-6 1 16,3-6 0-16,2-7-1 15,-1-8 6-15,5-7-8 16,2-6 3-16,1-7 3 16,3-5 6-16,0-3 5 0,4-2 3 15,-1-1-1-15,3-4 11 16,0 2 4-16,5-3-12 15,1 1-2-15,6 2-5 16,3-5-8-16,4 0-2 16,4-1 0-16,2-3-1 0,3-2 4 15,2-2-3-15,2-1 0 16,0-3 4-16,2 1-3 16,2-2 1-16,0 2 2 15,3-2 10-15,1 0 2 16,4 0-13-16,5 0-1 0,-1 0 0 15,4-1-2-15,4 1-1 16,2-1 0-16,2 0-1 16,1 1 1-16,5-2 0 15,3-1-3-15,1-1 4 16,3 0-2-16,2 2 0 0,0-2-1 16,1-2 1-16,0 1 1 15,0 1 0-15,1 0-1 16,-1 1-1-16,1 0 0 15,2 1 4-15,1-2 27 16,2 1-23-16,1 0-3 0,2 0 5 16,0-1-6-16,3 2-2 15,-1 0-1-15,4 3-2 16,-1-2 3-16,4 1 0 16,1 2-1-16,-1-2 0 15,1 0-1-15,0 0-1 16,-1 2 3-16,0-4 0 0,0 3-2 15,-3 1 1-15,1-1 0 16,0 1-1-16,-2-2 3 16,-2 1 1-16,0-1 0 15,-3-1 16-15,0 0-1 0,-3-1-9 16,1-1 5-16,-1 0-6 16,1-1-7-16,1 1 2 15,0 1-3-15,1-2-1 16,2 0 0-16,1-1-1 15,-3-3 3-15,0 1-1 16,-3-3-1-16,-2-1 0 0,-3 2 1 16,-4 0-1-16,-4 2-2 15,-3 0 4-15,-3 3-2 16,-4-2 1-16,0 3-2 16,-3-1 3-16,-3-1-2 0,-3 2-1 15,-3-2 1-15,0-1 0 16,-4 0 1-16,-1 2-1 15,0-2 1-15,-4 1-1 16,0 0 0-16,-5 1 0 16,0 0 0-16,-1-1 0 15,-2 2 0-15,-3-2 0 0,-1-1 0 16,-2 1-1-16,-3-2 2 16,-2 1-1-16,-4-2 0 15,-3 0 1-15,-2 1 0 16,-5 0-2-16,-4 0 1 15,-3 0 0-15,-5 0 1 0,-3 1-2 16,-5 0-3-16,-3 1 3 16,-1 1 1-16,-3-2 1 15,0 1 1-15,0-1-1 16,-1 1 1-16,1-2-2 16,-1 0 3-16,0-1-4 0,-1-2 2 15,2 0-2-15,-3-5 2 16,1-1-2-16,-1-3 0 15,0-6-2-15,0-3 1 16,1-4-6-16,1-8-1 16,0-7 2-16,-1-8-2 0,3-9-12 15,1-10-4-15,2-7 2 16,-1-6-8-16,0-5 17 16,2 1 11-16,-1-2 3 15,-2 2 1-15,1 2 2 16,-1 5 6-16,-2 2 6 0,0 2 8 15,0 7-9-15,2 2-6 16,-1 3 5-16,2 1-4 16,0 1-5-16,1 3-2 15,1-2-4-15,0 5-1 16,1 1 2-16,-3 6 1 16,0 3-4-16,-1 7 4 0,-3 8 2 15,-1 3-2-15,1 9 2 16,-2 4-1-16,-2 5 9 15,-1 4 1-15,0 2-4 16,-1 4-2-16,1-1-1 16,-1 2-2-16,-3 1-2 0,0-1 4 15,-1 0 2-15,-3 2-4 16,-4 1 0-16,-3-1-1 16,-5 2 2-16,-3 2 1 15,-7 1-5-15,-4 1 6 0,-4-1-3 16,-4 1 0-16,-2 0 1 15,-4 0 3-15,-3-3 4 16,-4 1 2-16,-4-2 6 16,-3-2-20-16,-4 1 5 15,-4-1 0-15,-4-1-2 0,0 3 0 16,-3-4 1-16,-5-1-3 16,-4 1 2-16,-2-1-1 15,-4 1-1-15,-3-2 2 16,-2-1 0-16,-3 0-1 15,0-1 0-15,-2-3 0 16,0 1 2-16,0-2-1 0,-2 0-4 16,0 0 6-16,0-2-3 15,-2 1 0-15,0 0 3 16,-3 1-5-16,1 0 1 16,-3 1 0-16,0-1 2 15,0 2 1-15,-2-3-3 0,2 3 3 16,-1-2-3-16,0-1 0 15,0 2 4-15,2 1 2 16,0 0 1-16,0 0-1 16,-1 3-2-16,1 1-5 15,-3 2 5-15,-2-1-2 0,1 3-2 16,0 0 5-16,-1 2-7 16,0-3 4-16,-1 1-3 15,3-1 6-15,1-1-3 16,2 1 0-16,0-1 4 15,2 0-5-15,3 0 2 0,-1 1-3 16,-1-1 5-16,3 1-5 16,-1-1 4-16,-1-1-7 15,0 0 5-15,1 1-3 16,2-2 8-16,-2 2 2 16,6 0 0-16,-1 0-7 15,0 3 2-15,2-1 1 0,1 1-5 16,2 0 0-16,0 2 2 15,2-2-2-15,3 1 1 16,-1-3 0-16,2 2 1 16,3-4-2-16,-1 0 3 0,2-2 3 15,3 0 3-15,2-2 1 16,5 2 3-16,-3 2-1 16,4 0-1-16,1 1-7 15,1 2-4-15,4 3 0 16,0 5-4-16,4 3-18 15,0 7-35-15,2 12-44 0,-8 6-214 16,-9-6-429-16</inkml:trace>
  <inkml:trace contextRef="#ctx0" brushRef="#br0" timeOffset="9708.15">4332 14415 707 0,'0'0'216'16,"0"0"-214"-16,0 0 10 16,0 0 26-16,0 0-22 15,0 0-20-15,0 0-22 16,-37 21 24-16,42 20 2 0,-2 11-2 15,0 9 1-15,-3 10 1 16,0 7-1-16,-1 8 1 16,-2 4 1-16,-1 2-3 15,1 2-11-15,0 0 3 16,3-1-2-16,1-4 7 0,4-4 2 16,-1 0 1-16,-1-1 2 15,1-3-2-15,-4-2 5 16,2 2-2-16,0-3 0 15,0-2 0-15,-1-5 0 16,1-2 0-16,-1-3-1 0,2-5-1 16,-1-4 1-16,0-5 0 15,2-5 1-15,2-6-3 16,0-5 3-16,1-5-3 16,1-7 3-16,4-3 0 15,-3-4 1-15,0-4 0 16,4 0 2-16,-1-2-1 0,3 0 2 15,3-2-1-15,0 2-1 16,3-1 0-16,2-1-1 16,2-1-1-16,2-2 0 15,2 0-1-15,0-2 1 0,1-1 0 16,3-1 3-16,0-1-2 16,1 0-3-16,2 2 2 15,4-3 1-15,-2 0 0 16,4-3 11-16,-1 2-5 15,1-2-1-15,2 2 1 16,2 0 5-16,2-1-6 0,4 0-5 16,2 0-1-16,2 0 2 15,2 1-3-15,-1-1 0 16,3-1 1-16,1-1-1 16,2 2 1-16,0-1 0 15,-1 0 2-15,1 0 1 0,2 2 1 16,-2-1 6-16,-1 2 3 15,3 2-9-15,-3-1-1 16,3 3 0-16,0 0-3 16,1-1 1-16,2 1 1 15,1-2-2-15,2 1-1 0,1-3 0 16,0 1 0-16,-1 1 1 16,1-2-1-16,2 2 1 15,-3 0-1-15,-1 0 0 16,-1 0 1-16,3 1 2 15,-1-2-1-15,2 2 0 0,-3-3 0 16,1 2 6-16,-4-1 6 16,2 0-4-16,-1 2-4 15,-1 0-3-15,4-1 5 16,-4 2-2-16,3-1 0 16,1-1 6-16,1-2 0 0,1 2-7 15,1-3 1-15,-1 0-4 16,2 0 1-16,-1-2-2 15,2 2 0-15,0-1 0 16,2-1-1-16,-3 2 2 16,4 0-2-16,-3-1 0 0,0 2 1 15,0-3 0-15,-1 2-1 16,0 1 1-16,0-2-1 16,0-1 4-16,0 5 12 15,0-2-9-15,-1 1-4 16,2 1-1-16,-1-2-1 0,-1 1 0 15,3 0 1-15,-2 1-1 16,2-2-1-16,-2 4 2 16,-2 1-2-16,1 0 1 15,-5 1 1-15,1-3-3 16,-2 1 7-16,0-1 20 0,-4 0-20 16,0 0 2-16,1 1 1 15,3 0 0-15,-5 1-3 16,5 0-4-16,-1 1-2 15,2 0 0-15,-1 0 0 16,1-2 1-16,1-2 0 0,-2 1-4 16,-2-2 3-16,1 0 0 15,-2 0 3-15,1 0-3 16,-1-2-1-16,2 1 3 16,2-1-1-16,2 0 1 15,2-1 3-15,2-2-2 16,2 0 4-16,2-2 4 0,2-1-8 15,0 1-1-15,-1 0-1 16,-2-2 0-16,-2 2-1 16,-5 0 0-16,-4 2 0 15,-7 0 0-15,-6 1-2 16,-2 2 4-16,-7 0-1 0,-1 0-3 16,-4 2 3-16,-1 1-1 15,-3 0 1-15,-1 1-1 16,-3 1 0-16,-4-1 0 15,-2 2-1-15,-6-2 1 16,-2 1-1-16,-5 0 1 0,-2-1 0 16,-4 0-1-16,-3-2 1 15,-2 0 0-15,-1 1 1 16,0-1 1-16,-1-1-1 16,0-1 1-16,0-1-1 15,0-1 2-15,0-8 4 0,2-4-5 16,1-7-5-16,1-7-1 15,1-7 2-15,1-5 0 16,1-6 0-16,0-4 1 16,-1-7 0-16,4-4 0 15,-2-8 1-15,3-7-5 0,1-10-1 16,1-6-7-16,3-7-16 16,0-7 10-16,1 1-23 15,0 2 0-15,0 3 32 16,-4 4 11-16,-2 8 2 15,-3 6 1-15,-2 6 7 0,-2 3 2 16,1 7-7-16,1 5-5 16,-1 3 0-16,1 4 0 15,-1 4-3-15,0 4 3 16,-1 2-2-16,2 4 1 16,-3 2 0-16,0 2-1 0,0 2 3 15,-1 4-2-15,-1 6-2 16,-1 4 4-16,0 6-2 15,-2 2 2-15,-1 7 2 16,-2 1-2-16,-3 2-4 16,1-1-1-16,0 3 0 15,-2 0 7-15,-2 0 0 0,-1 1-5 16,-1 1 2-16,-2 1 1 16,-2 2-2-16,-1 0 1 15,-2 1 2-15,-2 0-1 16,-3-1 0-16,-2 3-1 0,-2 0 1 15,-2 0 0-15,-1 0-1 16,-3 1 0-16,-3-1 0 16,-1-1 0-16,-3 1 1 15,-1-2 1-15,-2-2 2 16,0 2 7-16,-2-3-8 0,-3 0 1 16,1-2 4-16,-5 1 1 15,1-1-9-15,-5 0 2 16,-1 0 0-16,-2 1-3 15,-3-1 2-15,-1 3-2 16,-2-4 0-16,-2-2 1 16,0 2-1-16,-3-1 0 0,0-2 5 15,0 0-4-15,-3-2 0 16,-3-1-1-16,-1 0 1 16,2 0 6-16,-4-2-7 15,-1 2 1-15,0 1 1 16,-2 1-2-16,0 1 1 0,-1-1-1 15,-1 1 1-15,-2 0-3 16,-1 0 3-16,-1-1-2 16,-2 0 2-16,0 2 0 15,0-2-1-15,-1 2 2 16,-2-1-2-16,-1 1 0 16,-1 0 1-16,-3 1-2 0,1-1 2 15,-1 0-1-15,0 2 1 16,0-3-1-16,-4 1 11 15,1-1-8-15,-2-1 8 16,0 1-8-16,-3 0 2 0,2 1-1 16,-1 0-1-16,1 1-3 15,1 0 1-15,-3 0-2 16,3-1 3-16,-2-1-2 16,2 0-2-16,-4 1 4 15,1 0-4-15,-1 0 2 0,-1 1-1 16,-1 0 2-16,-1 0 0 15,1 0-1-15,0 0-2 16,-3 1 3-16,0-2-2 16,3 2-1-16,0-1 4 15,2 1-2-15,5-1 2 0,-1-1 11 16,4 0-4-16,-1 0 2 16,1 1-10-16,2-2 2 15,1 2-2-15,4 1-1 16,0 0 0-16,1-1-1 15,0 2 2-15,4-1 1 16,0 1-5-16,0-2 4 0,5 2 0 16,4-3-2-16,1 2 1 15,6-2 4-15,0-1 1 16,1 0 1-16,5 1 2 16,4 0-3-16,5 0 2 15,2 0 3-15,6 2-4 0,6-1-3 16,2 1-1-16,4 0-1 15,5-1-2-15,4 2 1 16,2 2 0-16,6-2 0 16,3 1-3-16,5 0 4 0,2 1-2 15,4-1-2-15,3 1-21 16,4 2-33-16,1 6-32 16,14 8-87-16,2 0-19 15,-1-5-113-15</inkml:trace>
  <inkml:trace contextRef="#ctx0" brushRef="#br0" timeOffset="14180.32">8004 14451 1010 0,'-10'-6'16'0,"-3"-5"-12"15,4 5-1-15,4 3 18 16,3 2-12-16,2-1-9 15,0 4-3-15,0 5-45 16,1 1 8-16,0 4 34 16,2 3 6-16,-3 5 1 0,2 3-2 15,-2 5 1-15,0 6 0 16,-4 8 1-16,-2 4 0 16,0 6-1-16,-4 3 3 15,2 7-3-15,-1 4 1 16,-1 3-1-16,-1 7 1 0,-1 6-1 15,0 6 0-15,0 4 1 16,-5 2-3-16,-2 5 3 16,1 1 0-16,-4 1-1 15,1-1 0-15,-2-2 2 16,2-4-1-16,3-6 0 16,5-12 1-16,2-8 8 0,3-12 10 15,2-9-4-15,2-12-4 16,2-2 1-16,1-5 1 15,1-2-4-15,0-1-6 16,-2-3 4-16,2 0 8 16,0-4-3-16,0-2-5 0,0-2-4 15,0-5-1-15,2-2 1 16,-1-2 0-16,3-3-1 16,-2 2 0-16,2-1 2 15,0-3 5-15,2 3-1 16,0-3-6-16,0 1 1 0,3 2 3 15,5-1 0-15,-1 0-3 16,4 0 0-16,4 1-2 16,4 1-1-16,2-2 0 15,4 1 0-15,0 1 0 16,1-1-2-16,3 0 0 0,-3 0 2 16,4 1-2-16,-3-1 1 15,3 1 0-15,0-2 2 16,2 3-2-16,5-1 1 15,-3 1 0-15,5 1 1 16,1 4-1-16,-1-2 0 0,3 3 1 16,1 0-2-16,3 0 1 15,-1-2-1-15,1-2 0 16,0-3 2-16,-1-1-1 16,-5 1 0-16,0-1 3 15,-1-1 3-15,-1 2-3 16,0 1-1-16,0 1-3 0,-2 0 2 15,-2-2-2-15,-2 3 0 16,-4-3 0-16,-3 0-1 16,-9 1 0-16,-1-4 2 15,-7 1 0-15,-2-1-3 16,-5 1 2-16,-3-2 0 0,-2 0 2 16,-2 0 21-16,0-1 10 15,0 0-6-15,0 1-11 16,0-2-9-16,0 1-6 15,0-5 1-15,0-3-1 16,0-6-3-16,0-8 2 0,0-6-4 16,3-8 2-16,1-10-1 15,3-2-8-15,-2-5 4 16,3-5 2-16,-3-3-2 16,0-6 3-16,2-6-11 15,-3-4-8-15,2-5 11 0,-3-4 5 16,1 2-9-16,0 3 12 15,-2 4 4-15,0 7 1 16,-2 2 1-16,0 0-2 16,2-1 1-16,0-1-2 15,3-4 0-15,0-3 0 0,2-1-43 16,0 2-12-16,1 6 11 16,-2 6 7-16,0 7 36 15,0 9 6-15,-4 6 4 16,0 10 11-16,0 3 4 15,2 5-15-15,-2 5-6 0,0 3 0 16,-1 5-2-16,0 4 0 16,0 3 1-16,-1 3 2 15,0 2 7-15,0-1 2 16,0 1-6-16,0 0-2 16,0 1-1-16,0-1 1 0,0 0-1 15,-1 0 0-15,-1 0 4 16,-5 0 4-16,1 0-5 15,-4 0-2-15,-1-1-2 16,-4-1 0-16,-2 1 0 16,-3-3 16-16,-3-2-6 0,-5-1 2 15,-5 0-11-15,-5 0-2 16,-9 0 0-16,-3 1 4 16,-9 3-4-16,-2 0-1 15,-8 1 2-15,-6 3-3 16,-1 4 3-16,-5 3-4 15,-1-2 2-15,1-1-1 0,1-4 3 16,3 0-2-16,1-5 0 16,5-6-1-16,2 0 1 15,-1 2-43-15,3 4-42 16,-2-2-132-16,-5-1-140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3:44:08.7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4607 14804 813 0,'-39'-11'28'0,"-1"-3"-25"0,0 1 32 16,1 2 29-16,2 2-34 16,3 3-24-16,-4 3-5 15,0 2 1-15,-4 2-2 16,2 7-1-16,-3 3 0 16,-2 2-1-16,-2 2 1 15,2 5-1-15,3 0 0 0,3 2-2 16,2 0 4-16,4 3 2 15,5 0-1-15,2 2 0 16,4 1-1-16,2 3-1 16,6 3 1-16,0 2 0 15,8 3-1-15,-1 5-1 0,7 4 1 16,0 4 0-16,7 1 0 16,4 2 0-16,7-4-2 15,5-2 1-15,4-5-2 16,4-6 3-16,3-5 0 15,7-4 0-15,0-4 0 16,8-4 1-16,1-4 0 0,4-2 1 16,5-2 0-16,-1-5-1 15,0-1 1-15,3-3-3 16,-1-3 5-16,1 1-5 16,1-4 3-16,-2-3-1 15,-3-4 1-15,1-1-2 0,2-2 1 16,-5 0 0-16,-1-4 2 15,0-2-3-15,-7 2 1 16,2-5-1-16,-5-2 0 16,-3-1 2-16,-1-4-2 0,-5-2 0 15,-1-3 0-15,-5-2 2 16,-4-2-3-16,-5 1 3 16,-7 1 0-16,-4 1 0 15,-6 0 1-15,-3 3 1 16,-3-1-1-16,-4 0 1 15,-1-2-1-15,-6-2-3 0,-3 0 1 16,-2-2 1-16,-2 3-1 16,-4-1 1-16,-2 3 1 15,-5 3 0-15,-1 2 0 16,-3 1-2-16,-2 3 2 16,-4 0 1-16,-2 2-1 0,-4 1-2 15,-3 2-1-15,-1 1 1 16,-2 1 1-16,1 4-1 15,-3 2 1-15,-1 4 2 16,1 0-4-16,-1 5 2 16,-1 2-1-16,0 5 0 0,2 9-2 15,-2 9-27-15,3 10-39 16,-3 8-64-16,-1 6-144 16</inkml:trace>
  <inkml:trace contextRef="#ctx0" brushRef="#br0" timeOffset="1333.85">9722 14995 896 0,'-43'-29'29'0,"0"1"-25"15,-3 3 5-15,0 3 4 0,-4 2-9 16,-1 6-4-16,-8 1 1 16,0 5-3-16,-4 0-1 15,-1 5-6-15,-5 2 4 16,0 0 1-16,-2 3-10 16,0 4 13-16,-5 2 1 15,2 3 1-15,-2 2 0 0,2 2 0 16,3 5-1-16,-3 3 1 15,5 6-2-15,4 4 2 16,3 0-1-16,6 5-1 16,6-2 0-16,8 1 2 15,8-1 0-15,7 1-3 0,6 2 2 16,9 3-1-16,6 0-2 16,6 0-2-16,4 1-21 15,9-4 5-15,9-2 17 16,6-2 2-16,6-4-2 15,7-5 2-15,7-1 0 0,5-3 3 16,4-1-1-16,3-3 1 16,6-4 2-16,2-1-1 15,3-2 3-15,2-5 2 16,6-1 2-16,3-4-3 16,1-2 0-16,3-8-3 0,2-4-1 15,-4-2 1-15,-1-4-2 16,-4-2 1-16,-5 1-1 15,-3-2 0-15,-5 0-1 16,-6-1 2-16,-5-1-1 16,-4-2-1-16,-5-2 7 0,-4-4 9 15,-6-3-10-15,-1-3-3 16,-6-3 0-16,-2-5 0 16,-5 0-1-16,-2-4 3 15,-6-2-5-15,-5-2 2 0,-4-1-1 16,-5 1 0-1,-5 3 0-15,-8 2-1 0,-5 2 3 16,-9 3 0-16,-4 2 21 16,-8 6-10-16,-5 3-9 15,-8 3-3-15,-5 7-2 16,-7 5 2-16,-6 3-3 0,-9 6-9 16,-4 3 8-16,-6 2-2 15,-6 4 1-15,-6 2-13 16,-4 5 3-16,-3 8-20 15,-3 7-25-15,-4 11-19 16,-2 8-47-16,3 9-52 0,1 5-76 16</inkml:trace>
  <inkml:trace contextRef="#ctx0" brushRef="#br0" timeOffset="2768.46">14978 14847 264 0,'-44'-18'650'16,"-4"-5"-649"-16,0 0-4 15,1 3 6-15,-1 3-1 16,-4 2-3-16,-4 3 1 0,-4 2-2 16,-4 3 0-16,-4 3 1 15,-4 1-3-15,-4 1 6 16,-1 2-2-16,-2 5-2 15,-4 5 4-15,-1 1-1 16,-1 3-1-16,0 4-1 16,1 1 2-16,0 5-1 0,0 3-1 15,4 7-1-15,3 5 0 16,0 3 0-16,5 5-5 16,4 3-11-16,7 0 7 15,5 1 4-15,7-2 3 0,9-2 2 16,10-1 0-16,7-4 1 15,8 1-1-15,8-5 2 16,7 1 0-16,3-4 0 16,11-1 0-16,8-2 0 15,5 1-1-15,9-4 1 16,4 1 1-16,7-2-1 0,5 2 5 16,4 1-4-16,6-1 1 15,5 0 1-15,5 0 0 16,4-2 3-16,6-3 4 15,4-2 2-15,4-3-3 16,2-1 1-16,2-4-3 0,3-3-2 16,1-3-1-16,0-5 0 15,3-3 0-15,0-5 4 16,-1-9 4-16,1-5 1 16,-1-8-4-16,-3-4-5 15,-2-6-1-15,-4-6-2 0,-4-1 1 16,-7-6-2-16,-6 1 1 15,-10-1 0-15,-11 1 3 16,-8 0 26-16,-11-1 8 16,-9 1 0-16,-9-2-7 15,-5 0-12-15,-9 1-12 0,-2-1-6 16,-13-1 0-16,-8 1-5 16,-10 1-6-16,-10-1-11 15,-10 0-18-15,-10 3-15 16,-8-1 17-16,-7 3 1 15,-7 1-29-15,-6 1 16 0,-5 4 13 16,-4 2 20-16,-5 4 3 16,-5 7 11-16,-7 5-1 15,-6 11 2-15,-8 11-6 16,-7 15-17-16,-8 19-78 16,-7 15-15-16,-2 11-64 0</inkml:trace>
  <inkml:trace contextRef="#ctx0" brushRef="#br0" timeOffset="4186.58">20192 14763 957 0,'-34'-33'100'0,"-2"-4"-130"15,-4 1 20-15,1 4 15 16,-7 7-2-16,-4 4-5 16,-7 5-2-16,-6 3-36 15,-5 4 2-15,-4 2 7 16,-3 4 21-16,-5 3 11 16,0 0 0-16,-3 3 0 15,-4 9-1-15,-3 6 2 0,0 5-2 16,-1 8-1-16,0 6 2 15,1 5-1-15,6 6 0 16,2 4-1-16,7 5 2 16,3 0-2-16,6 2 0 15,7 2 2-15,10-3-2 0,6 1 2 16,10-5-1-16,9 0 0 16,12-3 1-16,7 0-1 15,5-3 0-15,8-4 2 16,12 0 0-16,6-2 1 15,7-1-1-15,7-3 1 0,6 1 1 16,5-4 0-16,6 2 3 16,5-4 2-16,5-4 4 15,4-4 1-15,10-4 3 16,6-5-4-16,5-7-4 16,4-3 1-16,4-4-2 0,6-6-4 15,-3-7-2-15,3-3-1 16,1-6 0-16,-2-4-1 15,1-5 1-15,-3-4 0 16,-1-2 0-16,-6-4 0 16,-7-1-1-16,-6-1-1 0,-7-4 2 15,-9-3-1-15,-8 0 1 16,-9-4 0-16,-7-1-1 16,-8-1 1-16,-8 2-2 15,-10 0 1-15,-8 0-1 16,-9-1 4-16,-10-1 2 0,-11-1 10 15,-10 1-10-15,-10-3 0 16,-11 2-1-16,-14-1-1 16,-12 5-4-16,-14 1-21 15,-15 7-25-15,-15 7-25 16,-10 9-14-16,-13 11-20 0,-6 12 1 16,-14 7-13-16,-7 11-88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3:44:37.0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20232 12833 1142 0,'0'0'51'0,"0"0"-50"16,0 0 1-16,0 0 6 0,0 0-5 16,0 0-7-16,0 0-8 15,24-98 1-15,14 63 2 16,8-6-16-16,5-7 6 15,2-1 4-15,2-2 6 16,-1-1 7-16,2-1 3 0,1-3 1 16,2-1-2-16,3-1 1 15,2-3 3-15,3-2-1 16,6-1 6-16,4-5 5 16,8-8-3-16,7-7 0 15,7-7 2-15,9-5-3 0,5-5-5 16,2-2-4-16,-1 3 2 15,-2 5-3-15,-7 5 1 16,-9 5-1-16,-6 9 3 16,-13 6-3-16,-7 9-1 15,-12 6 1-15,-7 10 2 16,-11 7-2-16,-9 8 1 0,-8 9 0 16,-9 5 0-16,-3 3 15 15,-6 6 20-15,-1 1-8 16,-2 2-13-16,0 2-8 15,-1 1-4-15,0 0-1 0,-1-1-1 16,0 2 2-16,0 0 0 16,0 0-1-16,-1 0-1 15,2 0 2-15,-2 0 3 16,1 2 6-16,-1-2-4 16,1 0-4-16,-1 0-2 0,0 0-2 15,1-2 1-15,0 2 0 16,-2-1-1-16,2 1 0 15,0 0-2-15,0-1 0 16,0 0 0-16,2 1-3 16,-1 0-10-16,2 0-27 15,10 0-37-15,9 2-61 0,5-2-83 16,-1-2-111-16</inkml:trace>
  <inkml:trace contextRef="#ctx0" brushRef="#br0" timeOffset="4137.03">6424 7474 34 0,'-21'8'587'0,"-6"0"-582"16,0 5-2-16,3 2 10 15,4 7 2-15,0 2-13 0,1 4 0 16,4 5-2-16,2 0 0 15,-3 4-1-15,3-1 1 16,-1 3 1-16,3 1-1 16,-3 1 1-16,2 3-1 15,0 1-1-15,0 1 2 16,4-5 0-16,2 1 1 0,4-4 1 16,2 0 3-16,4-6 3 15,7 1-1-15,6-1 1 16,3-3 1-16,7-2 2 15,2-3-1-15,5-1 1 0,2-3-4 16,7-4 4-16,1-4 1 16,3-4 1-16,2-6 1 15,3-2-7-15,3-5 1 16,1-10-7-16,5-5 1 16,-2-8-4-16,-1-6 1 15,-3-3-1-15,-3-6-1 0,-7-2 1 16,-5 0-3-16,-10-2 1 15,-7-1 3-15,-7 1 0 16,-6-2 3-16,-9 1 16 16,-1-4 24-16,-5 2-12 0,-8-4 2 15,-6 3-3-15,-3 1 3 16,-2 1-5-16,-11 4-21 16,-2 7-2-16,-12 3 8 15,-9 14-11-15,-14 13-9 16,-10 10-39-16,-12 17-7 15,-4 7 1-15,3 5 16 0,11 0 42 16,11-4-2-16,21-1 0 16,15-6-5-16,15 0-56 15,16 0-85-15,6 1-19 16,11-1-17-16,6-5-7 0</inkml:trace>
  <inkml:trace contextRef="#ctx0" brushRef="#br0" timeOffset="4938.03">7820 7182 841 0,'-18'0'1'16,"-1"0"-10"-16,-2 3 13 15,-3 5-1-15,-1 8-5 16,-1 8-15-16,-5 2-6 0,-4 5-25 16,2 3 25-16,-1 3 17 15,1 0 7-15,-1 1 1 16,3 6 0-16,3 3 0 16,1 3 1-16,6 2-1 15,2 4 0-15,7-1 0 0,2 0 3 16,6-2 1-16,4 1 2 15,2-6-2-15,5-1 3 16,5-4 2-16,3-2 1 16,5-6-6-16,1-2 3 15,3-3-3-15,5-3 1 0,2-3-2 16,2-3-2-16,1-2 0 16,2-6 0-16,-2-3-3 15,4-6 2-15,1-4-1 16,0-9 0-16,3-8-1 15,-2-5 0-15,3-3 0 16,-7-7 1-16,-1-1-1 0,-5 1 5 16,-5 0 7-16,-6-2 17 15,-3 1 1-15,-5-1-3 16,-1-1 0-16,-2-2-10 16,-3 0-8-16,-3 1-8 0,-2 1-1 15,0 2 1-15,-5 3 2 16,-5-1 0-16,-3 1 6 15,-1 1-3-15,-2-1 12 16,0 1-10-16,-4-2-5 16,1 1-2-16,-2 2-3 15,-2 1 3-15,-2 4-9 0,-2 1 0 16,-2 6-21-16,-4 3 6 16,0 7 7-16,-5 6-3 15,-5 16-26-15,-7 16-45 16,-3 15-41-16,-5 10-60 15,2 6-29-15</inkml:trace>
  <inkml:trace contextRef="#ctx0" brushRef="#br0" timeOffset="6024.76">9277 6916 519 0,'-49'19'15'0,"0"-5"-15"16,2 4 3-16,2 5 22 16,2 4 9-16,-1 3-28 15,-1 7-2-15,0 3-4 16,3 2 1-16,-1 5 1 0,2 0-1 15,1 1 2-15,2 1 7 16,4 0 9-16,-1 4-1 16,5 2-5-16,4 2-8 15,5 3-1-15,2 4-2 16,7-3 1-16,5-2-1 0,5 1 2 16,2 0 1-16,5-2-1 15,7-4 1-15,5 0-1 16,4-2-2-16,6-3 0 15,3-4-1-15,4-4 2 0,6-5-1 16,1-6 4-16,3-2-3 16,3-6 3-16,2-4 9 15,1-1 0-15,3-6 0 16,2-2 9-16,2-5-8 16,2-4-9-16,5-3 3 15,2-9-6-15,1-5 1 0,2-6-1 16,2-6-3-16,0-6-1 15,-1-5-1-15,-2-5 4 16,-3-1-6-16,-3-2 4 16,-4 1-1-16,-6-1-1 15,-6 2 4-15,-6 1 1 0,-7 2 6 16,-7 2 6-16,-9 0 7 16,-4 4 14-16,-8 0 3 15,-4 0-3-15,-1-2-9 16,-6 0-10-16,-5-5-13 0,-1-3-5 15,-2-2 2-15,-2-2-2 16,-1-1 2-16,1-2-4 16,-4 0 1-16,-1 0 2 15,-1 6 0-15,-4 1 7 16,-3 7 5-16,-5 3-2 16,-4 5-5-16,-4 3 3 15,-4 5 3-15,-4 5-12 0,-5 3-6 16,-6 7-4-16,-7 2-10 15,-5 7-8-15,-7 0-3 16,-4 1-5-16,-1 5 8 16,-2 2-3-16,2 2-4 0,2 3-52 15,6 4 29-15,5 5-29 16,7 3 41-16,12 9 46 16,10 6-1-16,8 4-58 15,4 2-177-15</inkml:trace>
  <inkml:trace contextRef="#ctx0" brushRef="#br0" timeOffset="10031.55">14063 13896 748 0,'-29'-19'2'15,"2"0"1"-15,2 4 14 0,2 0 5 16,-1 5-17-16,0 0-4 16,-2 3 1-16,-3 3-3 15,-1 2 1-15,-1 1 0 16,-2 3 1-16,-1 6-2 0,2 4 2 16,-1 5 2-16,3 4-3 15,2 5 1-15,1 6-1 16,4 4-1-16,-1 5-1 15,4 3 2-15,0 3-1 16,5 3 1-16,2-1 0 16,5 2-1-16,6-1 1 0,2 0 0 15,5-3-1-15,4 1 0 16,4-4 1-16,3 1 0 16,4-3-1-16,0-1 1 15,3-1 1-15,2-2 0 16,3-2 1-16,2-2 1 15,3-5-1-15,3-2 1 0,5-5 0 16,3-3 7-16,2-4 14 16,5-6 3-16,3-2-8 15,2-4-11-15,3-2 3 16,2-5 9-16,2-4-5 0,1-3-9 16,0-5-3-16,-2-1-1 15,0-2 1-15,-4-2-2 16,-3-3-1-16,-1-5 2 15,-4-2 9-15,-5-5 6 16,-2-4-6-16,-6 0 7 0,-5-2 6 16,-3 0 5-16,-5 3 6 15,-6-1-4-15,-4 0 9 16,-3 1-20-16,-3-2-2 16,-2 1-7-16,-2 0-9 15,-1-1-1-15,-3 0-1 0,0 1 0 16,-5 0 1-16,-7 0-1 15,-1 2 1-15,-4-1 0 16,-3-2 0-16,-4 1 2 16,-3 3-3-16,-3 1 1 15,-3 4 0-15,-4 3-1 0,-5 3 0 16,-1 2 1-16,-4 3-2 16,-3 2 1-16,-5 3 2 15,-2 3 0-15,-2 1-1 16,-3 1-1-16,0 3 1 15,-2 3 1-15,1 2-2 16,-1 2 0-16,0 4-3 0,1 6 1 16,-2 5 3-16,0 7-5 15,-2 6 3-15,2 6-4 16,0 10-3-16,1 10-45 16,2 9-12-16,3 12-24 15,3 11-49-15,0 6-85 0,-2 4-142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3:45:11.3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8330 9056 586 0,'-13'-4'81'0,"0"-3"-47"16,3 1 53-16,3 0-16 15,2 3-44-15,2-1-21 16,2 0-5-16,1 3 0 15,0 0 1-15,0-1-3 16,0 1 2-16,0 1 0 0,0 0 0 16,0 0-1-16,2 0 0 15,3 0 1-15,3-2-1 16,5 0 0-16,1 0 2 16,7-1 1-16,-2-1-1 15,7-2 2-15,1 1-2 0,5 0 1 16,2 0-2-16,1-1 1 15,3 1 1-15,-1 3-3 16,3 0 3-16,-4 2-2 16,2 0-1-16,-2 1-1 15,-3 4 1-15,-1 0 0 16,1-1 1-16,-3 1-1 0,-1-1 1 16,-2-2 0-16,0 1-1 15,-4 1 0-15,-2-1 0 16,-3 0 2-16,-1 0-2 15,-5 0 0-15,-3 1 1 16,-1-3 0-16,-4 1 1 0,-1-1-3 16,-1-1 4-16,0 1-2 15,-2-1 8-15,0 0 42 16,0 0 0-16,-4 0 3 16,-2-1-11-16,-4-3-30 0,-5 0-13 15,-2-1-1-15,-6 0 2 16,-2 0-3-16,-1 1 1 15,-4 0 1-15,-1 1 0 16,0 0 1-16,-1 2-1 16,0-1 0-16,0 1-1 15,2 1 1-15,-2-1 0 0,1 1 0 16,3-2 1-16,1 1-1 16,1-1 2-16,3 2-1 15,0 0 0-15,1 0-1 16,2 0-1-16,2 3 0 15,2 3-1-15,2-2 1 0,4 2-1 16,2-2 0-16,0 0 0 16,4 1 0-16,2-1 1 15,2 1-3-15,0 1-24 16,3 1 15-16,7 0 8 16,-1 2 3-16,2 1 4 0,5-1-4 15,2 2 2-15,2-1 0 16,5 0 1-16,1 1 1 15,4-1-2-15,5 0 1 16,-3-3 0-16,5 3 1 16,-5-5-2-16,1 3-2 0,0-3 4 15,-3 0-2-15,-2-1 1 16,0-1 0-16,-1 0 0 16,-3-2-1-16,-3 2 1 15,-1-2-1-15,-3 1 1 16,-3-1-1-16,-4-1-1 15,0 1 2-15,-3 0-1 0,-3-1 0 16,-1 0 0-16,0 0 0 16,-3 0 2-16,0 0-2 15,0 0 0-15,0 0 2 16,-4-1 3-16,-3-3 11 0,-5-1-10 16,-1-2-7-16,-4-1-1 15,-2 0 3-15,-4 1-1 16,-2-1-3-16,-2-1 5 15,-2 2-1-15,0-1-1 16,-5 1 1-16,-1 2 1 0,0-1 2 16,0 3 1-16,-2-1-3 15,1 0-2-15,3 2 1 16,3 0-2-16,1 0 2 16,4 0-1-16,4 0 1 15,4-1 0-15,3 1-1 0,5 1 0 16,2 0-2-16,4 1 1 15,0 0-3-15,3 0-53 16,8 2-94-16,6 5-3 16,4 2 37-16,0-5-123 15</inkml:trace>
  <inkml:trace contextRef="#ctx0" brushRef="#br0" timeOffset="2669.76">7327 8082 832 0,'0'0'7'16,"0"0"-4"-16,0 0 15 16,0 0 59-16,0 0-66 0,0 0-7 15,0 0-3-15,-75-174 1 16,58 164-5-16,-2 1-4 16,-2 2 1-16,-2 2 5 15,-4 5-3-15,-2 0-4 16,-5 8-15-16,-1 6 12 15,-2 6 6-15,-4 6 2 0,1 0 1 16,0 6 3-16,-1-2-3 16,5 1-1-16,-2 2 4 15,5 1 0-15,1 1 3 16,4 2 5-16,5 0-2 0,6 0 2 16,7 0-7-16,6-5-2 15,4-1-1-15,8 0-3 16,6-2 2-16,3-1 2 15,6 0-2-15,4 3 3 16,4-1 0-16,3 4 1 16,5-3 2-16,3 1-3 0,4-4 2 15,2-4-1-15,6-5 5 16,0-6 1-16,3-5-4 16,1-8 3-16,2 0-2 15,-2-10 1-15,2-7-1 16,1-4-1-16,-5-4 2 0,-1-2 1 15,-6-1-4-15,-7 1 0 16,-7 0 0-16,-9 1-1 16,-9 2 2-16,-5-2 8 15,-6 0 39-15,-5-2-25 16,-1-4-17-16,-1-1-3 0,-5-4 6 16,-4 0-11-16,1-5 1 15,-1 1-2-15,-3-2 0 16,-3 2 0-16,0 0-3 15,-3 0 4-15,-1 5-4 16,-7 3 4-16,-3 4-3 16,-2 4-8-16,-2 7 8 0,-4 2 8 15,-2 7 1-15,0 6-11 16,-3 3-2-16,0 11-3 16,-4 7-40-16,-1 11-62 15,-2-2-58-15,3 2-84 16,0-9-183-16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3:46:15.3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5929 16470 639 0,'-7'-11'7'16,"-3"-2"7"-16,5 3 89 15,-1-1-34-15,1 5-50 16,2 0-14-16,1 1 0 16,-2 1-1-16,2 1-2 0,-1 2-1 15,1-1 4-15,0 1-1 16,0 0 0-16,0 0-3 15,0 1 1-15,0 0-1 16,1-1 0-16,-4-1 0 16,0 2 2-16,1 0 0 0,-2 1 2 15,-1 0 9-15,3 0-2 16,-5 0-4-16,4-1-5 16,0 0 1-16,0-1 9 15,0-1 12-15,-2 0-6 16,2 1 0-16,-1-3-2 0,2-3-4 15,-1-2-6-15,1-2-1 16,-1-4-3-16,4-2-1 16,1-4-3-16,-2-2 3 15,2-4-2-15,0 1 1 16,3-4 0-16,2 2 0 0,3-3 0 16,-2-1-1-16,5 2 0 15,2-2 0-15,0-2-1 16,2 4 2-16,1-1-1 15,0 1-2-15,1 2 3 16,0 1 2-16,0 1-5 0,3 1 4 16,-1 3-4-16,2 1 1 15,-3 2 1-15,0 2 0 16,-2 5 1-16,0 2-1 16,-1 2 0-16,-1 3-1 15,-1 2 1-15,2-1-1 16,-1 1 0-16,1 0 2 0,-1 1 0 15,-1 1-3-15,1 1 4 16,-3-3-3-16,-2 4 0 16,2-1-1-16,-5 2 1 15,2 0 1-15,-3-2-4 16,1 2-1-16,-4 1-26 0,-2-3-1 16,1 2-4-16,-1-1-15 15,1 1-21-15,0-1-11 16,-1 0-9-16,0-2-17 15,1-1 10-15,-1 0 42 16,0-5 15-16,0 0-57 0,-1 0 62 16,-2-1 35-16,-4 1 5 15,0 3 2-15,-1 0-4 16,-1 3 2-16,-2-1 0 16,2 4-2-16,-3 0-13 0,-3 5-50 15,-2 3-27-15</inkml:trace>
  <inkml:trace contextRef="#ctx0" brushRef="#br0" timeOffset="685.31">5992 15725 132 0,'-10'-9'51'0,"4"-2"31"16,-2-2 14-16,3 0-15 16,3-1-17-16,-4 3-10 15,4-2-5-15,1 1-14 16,0 3-9-16,1-1-3 15,-2 1 14-15,2 0 9 0,-2 3-1 16,2 1-4-16,0 1-7 16,0 1-11-16,0 2-16 15,0 0-3-15,0-1-3 16,0 1 0-16,0 0-1 16,4-1 1-16,0 0-2 0,4 0 1 15,0 0 0-15,1 0 0 16,3 1 0-16,-3 1 0 15,0 0 1-15,0 2 1 16,4-2-2-16,-2 3 2 16,5 0 0-16,-1 0 0 15,2-1 0-15,4 1-3 0,0-1 3 16,5 0-1-16,0 2 0 16,2-2 0-16,-1 2 0 15,-3 0-2-15,1 0 2 16,-5 2 1-16,-2-2-4 0,-3 2 4 15,-3-2-2-15,-1 1 1 16,-2 0 0-16,-2 1-1 16,1-3 0-16,-2 2 0 15,0 0 0-15,-2-1 0 16,-2-1 1-16,0-2-1 0,-1 1 0 16,-1-1 0-16,0 0 1 15,-2 2 0-15,-5 3 5 16,-7 1 2-16,-1 4-8 15,-8 4-1-15,-2 0 1 16,0 2 0-16,-1 0-1 16,2-3 2-16,1-2 0 0,4-2-1 15,0-4 0-15,4-2 4 16,2-3 23-16,3 1 5 16,1-4-15-16,1 2-3 15,3-1-6-15,1-1-4 16,-1 0-3-16,2 1-1 0,-1-1-1 15,4 2 1-15,-2-2 0 16,2 2-4-16,0 0-22 16,0 0-64-16,5-1-36 15,1-4-10-15,3-3 29 16,0-7-74-16</inkml:trace>
  <inkml:trace contextRef="#ctx0" brushRef="#br0" timeOffset="16883.75">10315 16483 285 0,'0'-1'391'0,"-4"-5"-386"15,1 2 14-15,0 0 55 16,-1 3-68-16,2-1-4 16,0 1-3-16,0 0 1 15,-1 1-1-15,-1-1-5 16,0 0-4-16,-2 0 8 0,1 0 2 15,-3 1 2-15,1-1 0 16,1 0 2-16,0-1-3 16,1 2-1-16,-2 0-1 15,3 1 2-15,-1 1-1 16,-3 3 0-16,1 5 0 0,-4 0 0 16,2 4 0-16,-1 2 1 15,1 0 0-15,1 0-1 16,3 0 1-16,2-2-1 15,2-1-1-15,1-3 1 16,2-1 0-16,3-2 0 0,2-2 0 16,1 0 0-16,3 0 0 15,0-1 2-15,3 0-1 16,-1 0 1-16,0-2 0 16,0 0 0-16,0 0-1 15,2-1 0-15,0-2 2 0,-1-1-3 16,-4-2-3-16,2-4 4 15,0-3-2-15,-1-3 1 16,1-1 0-16,-2-2 1 16,-1 0 1-16,-2-1 0 15,1 4 3-15,-3 0 2 0,-1 3 0 16,-1 0-3-16,-3 0 4 16,0 3 3-16,-1-1 1 15,-4-2-1-15,0 3-6 16,-2-2-2-16,1 1-2 15,-1 2-1-15,1-2 0 0,-2 1 0 16,-1-1 0-16,1 3 0 16,-1-1 1-16,-1 2 1 15,1 0 1-15,-1 1 15 16,0 1 13-16,0 2-12 16,1 0-8-16,1-2-7 0,-1 3-5 15,0 3 4-15,1-1-3 16,-1-2 0-16,0 6 1 15,0 0-1-15,0 1 0 16,-5 2-1-16,2 1 1 16,-1 0 1-16,1 2-2 15,0-1 2-15,-1 2-2 0,2 1 2 16,1 0 0-16,-1 2-2 16,2-1 3-16,3 0-1 15,-1-1-2-15,3-2 2 16,2-1-1-16,2 0 1 0,0-2-1 15,0 0 1-15,0-1-1 16,4 2 1-16,1-1 0 16,3 1 0-16,1-1 0 15,0 1-1-15,2 0 0 16,0-2 1-16,1-1-1 0,1-1 1 16,0 0-2-16,1-2 3 15,-1-1-3-15,2-1 2 16,0 0 1-16,0-2 0 15,-1-2 1-15,-2 2-2 16,1-3 0-16,-1 0-1 16,-6 0-1-16,2-1 3 0,-5 1 0 15,1-2 6-15,-2-1 9 16,2 0-4-16,-3-4 9 16,0 1-3-16,0-2-6 15,-1-1-6-15,0 0-6 16,0 1 2-16,0 1-1 0,-3 2 0 15,-2-1 1-15,0 1 2 16,-2 1-4-16,0 0 2 16,-1 0-1-16,1 3-1 15,0-2 0-15,0 2 0 16,2 1 0-16,0 0-2 0,1 0 3 16,0 1-2-16,0-1 2 15,1 2-1-15,-1 0 0 16,3-1 0-16,-2 1-1 15,1 1 4-15,1-2-2 16,1 2-1-16,-1-1 1 0,0 1-2 16,1 1 0-16,0-1-1 15,0-1 0-15,0 2 1 16,0-1 0-16,0 0 1 16,0 0-1-16,0 0-1 15,0 0 1-15,0-1 1 0,0 1-1 16,0 0 1-16,0 0-1 15,0 0 1-15,0 0-1 16,0 0 0-16,0-1 3 16,0 1 3-16,0 0 17 15,0-2-8-15,-1 1-4 0,0 0-9 16,0 1-1-16,0-3-1 16,1-1 0-16,-1-2 0 15,1 0-1-15,-2-2 1 16,1-2-1-16,1-3 1 0,0-1-1 15,0 0 1-15,0-2-1 16,0 0 1-16,0 0 0 16,1-2 0-16,1 1 0 15,-1 0 0-15,0 0 0 16,1-1 1-16,0 0-2 0,0 0 1 16,0 1 0-1,1-1 0-15,1 2 1 0,-1-1-2 16,1 0 2-16,2 2-1 15,0-1 0-15,2-1 0 16,1 1 0-16,1 0 0 16,1-1-1-16,3 2 2 15,0-1-1-15,1 2 0 0,0-1-1 16,1 3 0-16,1 1 1 16,-3 1 0-16,-1 0 0 15,2 3 0-15,-1 0 1 16,0 0-1-16,-3 1 1 0,1-1-2 15,0 0 1-15,-3 1 1 16,-2 1 0-16,0 2-1 16,-4 0 2-16,-1 1 1 15,-1 1 0-15,-1 1 16 16,0-1 10-16,0-1-4 16,0 2-3-16,0 0-9 0,0 1-9 15,0 0-3-15,0-1-1 16,0 0-1-16,0 0 0 15,0 0 2-15,0 0-2 16,0 0 0-16,0 0 1 16,0 0-1-16,0 0 1 0,0 0-2 15,0-1-8-15,0 1-18 16,0 1-9-16,1 0-16 16,3 0-20-16,0 1 2 15,1-1-20-15,0 1-34 16,-3-1-25-16,-2-2-22 0,0-1-40 15</inkml:trace>
  <inkml:trace contextRef="#ctx0" brushRef="#br0" timeOffset="17348.7">10310 15897 759 0,'-9'-3'21'0,"2"-4"9"0,3 1 85 16,2 3-85-16,1 1-26 15,1 1-2-15,2-2-3 16,5 0-3-16,6 1 4 16,2-3 0-16,6-1 0 0,3-1-1 15,2-3 1-15,1-2 0 16,0 0-2-16,-1 1 3 15,-1-2-2-15,-6 2 2 16,-3 3-1-16,-4 2 0 16,-2 3 1-16,-4 1 0 15,-3 2 0-15,0-2 1 0,-1 3-1 16,-1 0 0-16,-1 0 2 16,0 3 0-16,-1 2 4 15,-3 2 1-15,-2 5-1 16,-1 2-5-16,-2 4 1 15,-2 4-3-15,0 0-2 16,-3 5 0-16,1 2 0 0,0 1-23 16,3 3-27-16,0-1-25 15,0-11-44-15,4-16-190 16</inkml:trace>
  <inkml:trace contextRef="#ctx0" brushRef="#br0" timeOffset="26690.25">10762 17992 561 0,'-8'-9'63'0,"-1"-1"-59"0,-1 4 28 16,1 2 40-16,1 0-48 16,1 1-20-16,-3 3 0 15,3-2 4-15,0 1-3 16,-1-1 1-16,-1 2 18 0,0-1 11 15,1 3-10-15,0-1-5 16,-2 0 0-16,2 4-3 16,-2 2-6-16,2 3-8 15,-2 2-3-15,1 4 2 16,0 0-3-16,0 1 1 16,2 0 1-16,0 1-1 0,5-2 2 15,-4 1-2-15,3 0-1 16,2 2 2-16,0-1 0 15,1 2 0-15,0-2 1 16,5-2 0-16,1 1 2 16,1 0-1-16,3-4 3 0,2 4 4 15,0-3 2-15,2 0 1 16,1-1-10-16,-2 0 1 16,3-2-1-16,2-2-2 15,-1-2 2-15,3-3-1 16,-2-2 3-16,4-2-4 0,-2-3 0 15,0-5 1-15,1-2-1 16,-1-3 0-16,-3-2 1 16,0-3 2-16,0-2 0 15,-3-1 2-15,-1 0 3 16,1-1 1-16,-5 1 5 16,0 2 3-16,-3 0-2 0,-1 2-1 15,-3-1-2-15,-2 1-1 16,0 2 2-16,0-3-8 15,-2 0-2-15,-5-1-4 16,2 1 1-16,-3-1-2 16,-1 0 0-16,1 1 1 0,-2 0 1 15,1 1-1-15,-2 2-2 16,1 2 3-16,-2 0 1 16,-2 3-2-16,1 3 1 15,-3 3 0-15,1-2 0 0,-3 6 0 16,2 0 1-16,0 0-3 15,1 4 1-15,1 1 0 16,2 1-1-16,2-3 1 16,2 2 1-16,2 2-2 15,2-4 0-15,-1 1 0 16,1 2 0-16,1 0 1 0,1-2 1 16,-2-1-1-16,4 1-1 15,0 0 2-15,-1-1-2 16,1-1 1-16,0 3 1 15,0 0-1-15,1-1 0 16,1 1-1-16,3 1 1 0,-2-1 1 16,2 1-2-16,-1 0 1 15,2-2-1-15,-2 2 1 16,3-2 0-16,-2-1-1 16,-1-1 1-16,0 0 2 0,-1-1-2 15,-1-1 0-15,-2 2 1 16,2-2-1-16,-2 0 0 15,0 1 0-15,1-1 1 16,-1 0 0-16,0 1 1 16,0-1 0-16,0-1 6 15,0 0 9-15,0-1-12 0,0 1-2 16,-2-1-4-16,1 0-1 16,-3-2 2-16,1-2-1 15,-1 0 1-15,-3-2 0 16,1 0 1-16,-1 0 1 15,1-1-1-15,-1-2 8 0,1 1 0 16,0 2-4-16,1-5-4 16,1 2-1-16,-1-1 1 15,1-1-1-15,0-1-1 16,-2-1 1-16,2-1 1 16,-2-2-1-16,-1 1-1 0,1-1 2 15,-1 0-1-15,0 0 1 16,0 2-1-16,1-2 1 15,-1 0-1-15,-1 1 1 16,0-1-2-16,0-2 1 16,0 3 1-16,-3-4-1 0,4-1 1 15,-2 2-3-15,1-2 3 16,-1-1-1-16,0 0 0 16,0-1-1-16,-2 0 2 15,2 0-1-15,2-1 1 16,-4 0 0-16,3 0-2 0,1-2 3 15,1 0 0-15,0 1 0 16,1-1-2-16,0 0 0 16,0 0 2-16,2-1-2 15,-1 1 0-15,0 0 1 16,1-3-3-16,1 1 5 16,1 1-3-16,1-4-1 0,0 0 2 15,0 1-1-15,0-2 0 16,0 1-1-16,3 0 2 15,0 1 0-15,1-3 0 16,0 3 0-16,0 1-1 16,1-1 0-16,2 1 1 0,0-1-2 15,0 2 1-15,1 0 0 16,-1-1 0-16,4 0 0 16,-5 1 0-16,1 0 0 15,1 1 0-15,0 1 0 0,1 0 1 16,0 2-1-16,0-2 0 15,3 0 1-15,2 1-1 16,-2 0 0-16,0 0 1 16,0 3-3-16,0 0 3 15,-1 4-2-15,0 1 1 16,-3 1 0-16,1 2-1 0,0 2 2 16,-2 0-1-16,0 2 1 15,-2 0-1-15,0 2 1 16,0 2-2-16,0 0 1 15,-2 0 0-15,-1 2 1 0,-1 1 0 16,1 2-2-16,-2 0 1 16,0-1 1-16,1 2-1 15,-1 0 1-15,0-1-1 16,0 0 3-16,0 1-2 16,0 1 1-16,0 0-1 0,0-1-1 15,0-2 1-15,0 3-1 16,0 0 0-16,0 0 0 15,0 0-1-15,0 0-1 16,0 1-3-16,0 0-33 16,0 0-40-16,1 0-30 15,1 1-36-15,2-1-2 0,-3-1-49 16,-1 0-44-16</inkml:trace>
  <inkml:trace contextRef="#ctx0" brushRef="#br0" timeOffset="27175.16">10613 15820 747 0,'-8'-5'51'16,"1"-3"-44"-16,1 3 42 0,2 0 8 15,1 3-48-15,1 0-7 16,2 2 6-16,-3-2-2 15,1 0-4-15,2 3-1 16,0-1 0-16,-1 0 2 16,1 1 0-16,0-1-3 0,0 0 0 15,0 0-1-15,4 0 0 16,1 0 2-16,3-1 1 16,1 0 1-16,5 0 0 15,1-4-1-15,1-1 0 16,1-1-1-16,0-1 1 0,-1 0-1 15,0 3 0-15,-4-1-1 16,-2 3 1-16,-2 1-1 16,-2 0 1-16,-2 4 0 15,-1 0-2-15,1 4 2 16,0 3-3-16,0 4 3 0,0 2 0 16,0 6-2-16,1-2 2 15,-2 2-1-15,0 0 0 16,0 0 0-16,-3-1 0 15,0 3-2-15,0 0-2 16,-3 1-58-16,-2-6-77 0,-2-8-147 16</inkml:trace>
  <inkml:trace contextRef="#ctx0" brushRef="#br0" timeOffset="62226.69">26104 10814 476 0,'-9'-12'12'16,"-1"-1"-5"-16,-2 2 30 0,0 1 24 16,2 0-33-16,-1 1-16 15,-2 2-8-15,3-2-2 16,-2 1 3-16,1 0 5 16,-1 1 9-16,-3 0-8 15,-2 1-4-15,0 0-5 0,-2 0 0 16,-2 2-1-16,-5 2 0 15,-4-1 1-15,-1 3-1 16,-4-2 0-16,-1 1 4 16,-1-2 20-16,2 0 1 15,2-1 7-15,0 1-8 0,1-1-4 16,-1-1-11-16,-3 2-4 16,0 1-1-16,-5 2 10 15,1-2-5-15,-1 4-1 16,-1 0-4-16,0 4-3 15,2 2-1-15,-1 1 0 16,1 0 1-16,2 4-2 0,1-4 1 16,4 2-1-16,1-1 0 15,3-1 1-15,5 2-2 16,2-2 3-16,5 0-3 16,3-1 1-16,2 1 1 15,4-2-2-15,2 0 1 0,3 0 1 16,1 0-1-16,0 2-1 15,4 0 0-15,-1 2 1 16,5 0 0-16,1-1 0 16,2 3 1-16,1 0 0 0,3 1 1 15,1 0-2-15,3 0 3 16,3 3-2-16,2-1 1 16,3 1-2-16,3-2 2 15,2 1 0-15,1 0 0 16,1-1-2-16,3 0 1 15,-2-2 0-15,4-1 0 0,-1 1 1 16,5-2-1-16,-1 1-1 16,1-1 2-16,2-3 0 15,-2 1-2-15,2-2 1 16,4 0 1-16,-1-1-2 16,3-2 1-16,0 0 1 0,0-1-1 15,0-2 0-15,-3 0 0 16,0 0 0-16,-3 1 0 15,-2-2 1-15,1-1 0 16,-1 0 0-16,-2 0-1 16,-1-1-1-16,-5-1 0 0,2-3 0 15,-6 1 0-15,1-3 1 16,1 0-1-16,0-3 0 16,0-3 2-16,1-1-1 15,-1-1-1-15,1-2-1 16,-2-1 2-16,-3 0-1 0,-1 0 0 15,-3 1 0-15,-4 0 0 16,-5 2-1-16,-2 2 1 16,-5 1-2-16,-1-1 2 15,-5 1 0-15,1 0 2 16,-4-2 3-16,-1 1-1 0,-2-1-1 16,-3 1-1-16,-3 0 0 15,-1 0-2-15,-3 1 0 16,-1-1-1-16,-4 1 0 15,0 2 0-15,-3-1 2 16,-1 1-1-16,-3 3 1 0,-2 0-2 16,-1 3 1-16,-2 0 2 15,-2 1 0-15,0 3-1 16,-4-1-1-16,-1 4 2 16,-3-2-5-16,0 4 2 15,-1 0 1-15,0 0-1 0,2-1 1 16,0 0-1-16,2-3 1 15,0 1 1-15,0 0-2 16,0 1 1-16,1-2-3 16,2 2-22-16,2 0-5 15,4-2-16-15,7 2-36 16,3-2-36-16,9-2-46 0,4-3-89 16</inkml:trace>
  <inkml:trace contextRef="#ctx0" brushRef="#br0" timeOffset="63564.11">26363 10849 682 0,'-5'-2'18'0,"-3"-3"-15"0,3 2 8 15,2 0 37-15,-1 0-22 16,0 1-20-16,1 0-4 15,-1 1-1-15,-2-2 0 16,-1 1-2-16,-2-2 2 0,-2-1 0 16,-3-1-1-16,-1 1 1 15,-1-2 2-15,-1-1 4 16,-2 0 6-16,0-1 1 16,0-1 6-16,-1 0-14 15,2-2 8-15,0 1 3 16,-1-2-9-16,5-1 0 0,0-1 6 15,0 2-4-15,2-5-2 16,-2 0 0-16,3 0 0 16,1-2-3-16,-1-3-2 15,0 0 0-15,1-2-1 0,0-1 0 16,1 0-1-16,-1 0-1 16,2 0 2-16,1-2-1 15,0 1 0-15,0 0 2 16,0-3-2-16,1-1 2 15,2-3-1-15,1 0 3 16,0-1-5-16,-1-3 3 0,2 1-3 16,-1-1-1-16,-2 2 3 15,1-1-2-15,1-1 0 16,-1-1 1-16,-2 0 0 16,2-1 0-16,-1 1 1 15,-1-1 17-15,2 1-7 0,0 1-6 16,0 1-3-16,3 2-1 15,0-2-2-15,0 1 0 16,1 1 1-16,-2-2-1 16,3 0 0-16,1 0 1 15,-1 1-1-15,4 0 0 0,-1 0 0 16,1 1 1-16,2 2-1 16,0 1 1-16,0 0-2 15,-1 0 3-15,5 3-1 16,-2 1-1-16,2 0 1 15,1 0 0-15,1 4-1 0,3 0-1 16,-1 1 1-16,-1 2 0 16,-1 2-1-16,0 1 2 15,-1 1-2-15,0 3 1 16,-1 1 1-16,-3 3-1 16,-2 0 0-16,-1 3 0 15,-1 0 1-15,-1 2-2 0,1 1 1 16,-4 0 0-16,0 1 1 15,1 2-2-15,-1-3 0 16,-1 2-1-16,-2 0-4 16,1 0-43-16,-2 2-45 15,-5 0-57-15,-2 0-85 0,-4 0-99 16</inkml:trace>
  <inkml:trace contextRef="#ctx0" brushRef="#br0" timeOffset="63995.32">25813 8729 598 0,'-6'0'155'0,"1"-5"-129"16,1-1 11-16,3 2 7 15,4 0-30-15,7-5-16 16,4 0 2-16,2-4-2 15,7 1 5-15,1-4-3 16,3 0 0-16,1-1 0 16,0 0-1-16,2 1 1 0,0 0-3 15,1 1-8-15,0 1 5 16,-1 4 3-16,-2-1 3 16,-5 2-2-16,-2 3 2 15,-5 3-1-15,-4 0 1 16,-3 2-1-16,-5 1 0 0,-1 0 1 15,-1 0 0-15,0 0 1 16,0 3-1-16,-3 1 2 16,0 2-3-16,-3 3 2 15,4 3 0-15,-3 4-1 16,-2 6 1-16,-2 6-3 16,2 3 1-16,-2 5-41 0,2 3-37 15,1-2-85-15,-2-6-51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3:47:42.5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5732 5270 647 0,'-12'-7'-29'0,"-2"-3"35"0,4 4 5 16,2 2 36-16,4 3-36 15,-4 1-6-15,2 1-4 16,-1 8-3-16,-1 3-3 16,-2 3 0-16,-1 6 5 15,-1 6-2-15,-2 1 2 16,0 6 0-16,-4 5 1 0,-1 4-2 16,1 3 2-16,-1 4 0 15,2 1 0-15,-1 4-1 16,2 2 1-16,0 4 0 15,1 2-1-15,-1 1 1 16,0 4-1-16,1 0 0 0,0 3 1 16,-1-1-2-16,2-2 2 15,0-3-2-15,-1-2 2 16,1-2 0-16,-1-4-1 16,1-3 0-16,-1 0 2 15,1-1-2-15,-1-1 0 0,1-1 1 16,-1-2-1-16,4-3 1 15,1-5-1-15,1-4 1 16,5-4 1-16,-2-6 2 16,2 0 7-16,2-6 1 15,2 2-4-15,0-5 0 16,0 1-3-16,6-2-2 0,-2 0 1 16,3-2-2-16,1 0 0 15,2-2-1-15,-1 2 1 16,4-5-1-16,3 0 1 15,1 0 0-15,2-2 2 16,3 1-1-16,-1-3-1 0,4 1 1 16,2 1-2-16,2-5 1 15,2 1 0-15,3 1 1 16,4-3-2-16,0-2 1 16,3 0-1-16,5 0 2 15,-1 0 1-15,-2 0-1 0,6-2 2 16,-5 1-3-16,4-1 1 15,2-2-2-15,0-1 1 16,2 1-2-16,1-3 2 16,1 0-2-16,2 1 4 15,-1-1-4-15,1 3 1 0,0-1 0 16,2 1 0-16,0 1-1 16,0 0 0-16,-2 1 2 15,2 0-1-15,-1 0-1 16,3 2 2-16,-3 0-1 0,1 0 0 15,3 0-1-15,-1 0 1 16,1-1 1-16,2-1-1 16,1-1 1-16,-3-2-1 15,3 1 1-15,-1 0-2 16,2 1 3-16,-4 0-1 16,3 1-3-16,1 0 3 0,0-1 0 15,0 2 1-15,2-1-2 16,1 1-1-16,0-2 1 15,-1 3 1-15,-2 0-2 16,0 0 1-16,-1 0-1 16,-1 3-1-16,-1-2 2 0,1 1-1 15,-2-1 1-15,-1 1 1 16,0-1 0-16,-1 1 12 16,-1 0 8-16,-1 1-13 15,2 1-3-15,-3-1-3 16,1 0 1-16,2-2 2 0,3 1 4 15,-4 1-7-15,3 0-1 16,-1-1 0-16,-1 1-3 16,1 1 4-16,0-1-5 15,-2 0 3-15,-1 0-1 16,-2 0 1-16,2-3-2 16,-2 3 1-16,1-2 2 0,0 1-2 15,-3-1-1-15,3-1 3 16,-1 0 19-16,2 0-6 15,1 0-10-15,-3-3-3 16,3 2 5-16,0 1-6 0,-1 0-1 16,-1 0 2-16,-1 0-2 15,-1 0 0-15,0 0 1 16,-1 0-1-16,-2 0 1 16,-1 0-1-16,0 0-1 15,-4 0 2-15,4 0-1 0,-4 0 1 16,2 0-1-16,-4 0 1 15,3 0 0-15,-2 1 0 16,2-1 0-16,-2 3 1 16,2-3-2-16,-1 1-1 15,0 1 3-15,0-2-2 16,-1 1-2-16,0-1 3 0,0 0-2 16,0 0 3-16,1 0-2 15,-1 0-2-15,0 0 4 16,-3 0-2-16,-2 0-1 15,-1 2 1-15,-2-1 0 16,-2 0 0-16,-1 1 0 0,-2-1 0 16,0 2 1-16,0 0-1 15,-2 1 0-15,1-1-1 16,-2 0 3-16,1-3-2 16,-2 4-1-16,-1-4 0 15,2 0 3-15,-2 0-2 0,2 0 0 16,-1 3 0-16,2-3 1 15,1 2-2-15,0 0 1 16,0 0-1-16,0 0 1 16,2 1-1-16,-3-1 0 15,2-1 0-15,-1 3 0 0,0-2-2 16,2-1 2-16,-2-1-1 16,1 2 0-16,0-2 1 15,-4 0-4-15,-2-2 5 16,-1 1-2-16,-4-1 2 15,-2 0-2-15,-4-1 3 16,-4 3-1-16,-2-2 0 0,-3 0 0 16,-3 2 1-16,0 0 1 15,-2-1-2-15,-1 0 21 16,0 0 3-16,0 1-3 16,1-2-3-16,-1 1-10 0,0-2-2 15,0 0-3-15,1-5 0 16,-1-2-3-16,0-3-2 15,1-6 1-15,1-4 1 16,0-6 0-16,0-4-2 16,3-2 1-16,-1-4 0 15,2 1 2-15,0-5-1 0,1 1 0 16,4-1 1-16,-3-4 0 16,3-2-1-16,1-1 0 15,1-4 0-15,1 0 2 16,0-3-3-16,1 2 4 15,0-3-5-15,1 1 3 0,-2 1-1 16,0 0 0-16,0-1 0 16,-1 0 1-16,1 0-1 15,-4 0-2-15,0 0 3 16,-3 3-1-16,-2 3 0 16,-1 3 1-16,-2 3-2 0,-2 2 3 15,0 5-2-15,0-1 1 16,0 6 0-16,0 1 5 15,-2 2-5-15,0 3 6 16,-1 3-5-16,-1 5-1 0,-2 1 1 16,-1 0 8-16,-2 4-1 15,-1 1-7-15,-3 1 3 16,-2 1 10-16,-1 1 1 16,-2 3-6-16,-2 0 3 15,-3 0-9-15,-1 1-1 16,0 2-5-16,-5-2 3 0,-1 3-1 15,-3 0 2-15,-2 2-2 16,-3-2 2-16,-1 2 0 16,-4 1-1-16,-3 0 2 15,-1 0-3-15,-4 0 1 16,-4 4-2-16,-1-2 2 0,-4 3 1 16,-2-1-5-16,0 2 3 15,-2-5 3-15,-1 1-6 16,-1-2 3-16,-1 0 2 15,0 0-1-15,-5 0-2 16,-2 0 4-16,-2 0-5 16,-2 0 2-16,-1 0 0 0,-3 0 1 15,-3 0-1-15,0 2-1 16,-1 0 0-16,-2 1 3 16,-3 0-2-16,0 1-1 15,0 0 0-15,-2-1 2 16,-1 0-3-16,1 0 6 0,2 0-7 15,-4-2 6-15,0 2-3 16,0-1-1-16,0 0 0 16,-2 2-1-16,0 1 3 15,0 0-2-15,2 0 2 0,-1 0-1 16,1 1 1-16,-1-3-1 16,4 0-2-16,-1-2 4 15,0-1-2-15,2 0 0 16,3-1 0-16,-2-2 1 15,1-2-1-15,0 0 1 16,1 1-2-16,0-1 2 0,-1 1 1 16,2 0-3-16,2 1-1 15,2-1 4-15,-2 3-1 16,5-3-1-16,-3 2 1 16,3-1-2-16,2 0 1 15,-2 0 1-15,5 1-2 0,-5 0 2 16,4-2-1-16,-2 2-1 15,0 1 2-15,-1-2-1 16,3 0 0-16,-2-1 1 16,4 1 0-16,-3-1 0 15,3 0 3-15,1-3 8 0,2 2 3 16,0 1 7-16,2-3-3 16,2 2-7-16,3 0-6 15,2 2-2-15,4-1-3 16,6 0-1-16,3 0 0 0,7-1 0 15,1 1 0-15,4 2 1 16,7-1-3-16,1 1-1 16,6 2-13-16,6 0-40 15,4 0-44-15,6 5-79 16,3-5-160-16</inkml:trace>
  <inkml:trace contextRef="#ctx0" brushRef="#br0" timeOffset="18115.36">7887 6686 719 0,'-8'-9'15'0,"1"0"19"15,0 3 47-15,7 3-26 16,-2 0-49-16,2 3-3 15,-2 0-4-15,2 0-5 16,-1 0-1-16,1 2-6 0,-2 3 3 16,-2 4 1-16,0 4 4 15,-1 2 3-15,-5 3-1 16,0 3 2-16,1 1 3 16,-3 1-2-16,-1 3 0 15,-3-1 0-15,-3 1 0 0,-2 1 2 16,-3 0 4-16,0-1 3 15,-3 1 3-15,-2 2-3 16,-1 0-3-16,-3-2 1 16,0 0 0-16,-1-3-3 15,-2 0 10-15,4-4-2 16,-5-3 2-16,2 0 3 0,-2-2 3 16,-4 0-8-16,-1 0-8 15,-5-2-2-15,-2 0 1 16,-1-3-2-16,2-3 3 15,-3-3 4-15,3-4 11 0,1 0 9 16,3-4-16-16,-1-5-8 16,5-1 6-16,2-5 3 15,0-1-1-15,4-2 2 16,2-2-10-16,2-3-2 16,1 2-1-16,0 0 1 15,3 1-1-15,-2 3 0 0,0-2 1 16,0 3-1-16,2 0-2 15,0 0 1-15,4 0 0 16,1 0 0-16,4-1-2 16,0 2 0-16,3-2-3 0,5 0 5 15,-1 1 1-15,4 2 1 16,1 1 2-16,2 5-3 16,1 0 1-16,2 3-2 15,0 1 1-15,0 2-1 16,0 2-1-16,0 0-1 15,0 0-6-15,0 6-96 0,4 2 23 16,2 4-14-16,2 0-29 16,-2 0-63-16,-1-6-49 15,1-6-84-15</inkml:trace>
  <inkml:trace contextRef="#ctx0" brushRef="#br0" timeOffset="18899.8">6383 6803 614 0,'4'-12'3'16,"2"-1"-4"-16,4 2 0 0,1 3 3 15,-1 2 0-15,-1 2-3 16,-1 4 2-16,-3 0-4 16,-1 0 0-16,-1 0-5 15,-3 2-4-15,-3 3 7 0,-4 0 46 16,-6 2 21-16,-5 3-20 15,-5 2-10-15,-3 2 0 16,-3 0-3-16,-5 0-5 16,0 1-10-16,0-4 3 15,1-1 7-15,2-3-13 16,0-3 9-16,1-1 12 0,3-3-20 16,4 0-3-16,0 0-2 15,3-4-4-15,3 1 21 16,3 0 10-16,5-1 2 15,1 3-13-15,5 1-12 16,1 0-9-16,2 0-5 16,0 7-6-16,2 4 0 0,3 3 7 15,5 5 0-15,1 1-1 16,1 1-3-16,3-1 5 16,3-2 1-16,3 1-4 15,-1-2 2-15,6-3 2 16,-1-2 2-16,2-3-1 0,0 0 2 15,2-5 1-15,0-1-2 16,-3-2 2-16,3-1-1 16,1 0 0-16,-1 0-2 15,2 0 0-15,0-3 0 16,0 1-1-16,-1-1 0 0,1 0-35 16,0-4 9-16,-2 1-5 15,-2-2 7-15,-4-4 10 16,-1 0-2-16,-4-3 8 15,-3 0 6-15,-4 0 5 16,-2-1-2-16,-5 4 3 0,-2-2-2 16,-2 2 2-16,0 2 0 15,-1 3 17-15,-2 0 5 16,-4 4-5-16,1 3-11 16,-4 0-12-16,-4 9-3 15,-2 4-1-15,-2 7 4 16,-3 2 3-16,0 7-2 0,-4 4-39 15,-2 8 4-15,-4 6-25 16,-5 7-15-16,0 2-2 16,-2 1-20-16,2-5-63 15,5-10-60-15</inkml:trace>
  <inkml:trace contextRef="#ctx0" brushRef="#br0" timeOffset="22287.89">9815 5070 849 0,'-8'0'6'0,"-1"0"-6"15,1-2-5-15,4 2 3 16,3 5-8-16,-1 2-67 15,0 0 48-15,0 4 26 16,-1-2 1-16,1 1 1 16,1 0 1-16,-1 0-1 0,-4 5 0 15,0-1 2-15,-3 7 2 16,-3 3 16-16,1 7-7 16,-3 2-6-16,3 2 0 15,-2 3-3-15,0 1-2 16,2 2 4-16,-1 1-1 0,0 1 0 15,0 2-3-15,-1 2 1 16,1 2 1-16,2-3 0 16,0-1-2-16,5-6 0 15,0-3-2-15,3-6 2 16,1-3 1-16,1-4-2 16,0-2 0-16,0-3-1 0,4-2 1 15,1-3-2-15,-1-2 1 16,4 0 1-16,-2-1 1 15,2 0 0-15,-1 0-1 16,3 1 1-16,2-1 0 0,1 2 3 16,1-2-4-16,0 4 0 15,5-3 1-15,-1-2 1 16,3 1-1-16,3-2 0 16,0 1 1-16,0-2 0 15,2 0 0-15,2 1 1 0,1-1 0 16,0 1-1-16,1 2 0 15,0-2-1-15,0 2 0 16,2 0 0-16,1-2-1 16,1 1 1-16,2-3-3 15,-2 1 1-15,4-3 2 0,-3-1 0 16,-1 0 0-16,3-1-1 16,-3-1 0-16,3 1 3 15,1 0 1-15,1-1 1 16,-2 1-3-16,0 2 1 15,-4-1-2-15,2 0 1 0,-7 2-2 16,0-1 1-16,-2 0 0 16,1 0 1-16,1-1-2 15,-5 1 1-15,2-3-1 16,-3 1 5-16,1 1 41 16,-1-1-36-16,-4 0-9 0,0 0 1 15,-3 0-1-15,-2 1 0 16,-3 0-1-16,0-2 2 15,-2 2-1-15,-3-2-1 16,0 1 2-16,-2-1-1 16,-2 1 1-16,0-2 1 15,-1 0 1-15,0 0 37 0,0 0 4 16,0 0-15-16,0 0-12 16,0 0-6-16,0 0 4 15,0-6 2-15,0-1-9 0,2-7-5 16,0-2-3-16,1-5 0 15,4-6 3-15,-1-3-4 16,3-7 0-16,4-2-1 16,-1-4 0-16,3-3 1 15,2-2-3-15,0 0 6 16,-1-4-5-16,2 1 4 0,-4 0-4 16,1 1 2-16,-4 1 4 15,-3 3-8-15,0 4 8 16,-1 5-5-16,-2 4 4 15,-1 2-3-15,-1 5 0 16,1 4 2-16,-1 2-2 0,-1 3-1 16,1 1 2-16,0 5-2 15,-2 1 1-15,0 1-1 16,0 4 1-16,-1 0 0 16,0 4-1-16,0-3-1 15,-4 2 1-15,-3 1-4 16,-2-1-2-16,0 1 0 0,-5 1 6 15,-2 0-2-15,-3 0 3 16,0 0 7-16,-2 0-2 16,-3 0-2-16,0 0 6 15,-1 0 2-15,-1 0-5 16,-4 0 1-16,-1 0-6 0,-1 0-2 16,-6 0 1-16,3 0 1 15,-4-2-1-15,1 1 2 16,-3-3-3-16,0 1 3 15,-2 0 8-15,-3-1-7 16,-3 2 1-16,-2 1-3 0,-3 1 1 16,0-1-3-16,-2 0 2 15,-2 1 0-15,-1 0 2 16,1-2 4-16,-2 2 2 16,1-2 3-16,2 0-7 15,2-3 1-15,2 3 10 0,5-3 9 16,-2-2-10-16,7-1 6 15,2 2-8-15,5 0-5 16,4-4 3-16,5 5-4 16,6-1-5-16,6 3-1 15,2-1-1-15,6 4-2 0,5 0-7 16,4 11-122-16,4-4-165 16,0-7-67-16</inkml:trace>
  <inkml:trace contextRef="#ctx0" brushRef="#br0" timeOffset="31548.35">18819 5178 646 0,'-6'1'29'0,"0"-1"-29"0,2 0 18 16,2 2 31-16,1-1-47 15,0 2-1-15,1 0 1 16,-1 1-2-16,0 3 0 16,1 2 3-16,0 1 12 0,-1 2 9 15,-1 5-6-15,2 6-6 16,-2 0-3-16,1 8-5 15,0 4-2-15,-1 4 0 16,2 4 0-16,-2 2-1 16,1 7 0-16,0 1-1 15,-1 4 0-15,0 0 0 0,-1 4 1 16,-1 1-1-16,-2 2 1 16,2 0-2-16,-3 1 2 15,-1 2 1-15,1-3-2 16,-2 1 1-16,1-1 3 15,-1 0 12-15,-1-1-3 0,1-3 7 16,1-2 4-16,1-4-12 16,0-6-4-16,2-4-3 15,1-3-2-15,2-7 1 16,0-1-1-16,-1-3-1 16,1-5 2-16,-1-4 0 15,2-3-2-15,-1-3 3 0,-2-3 11 16,2-2 1-16,1-3-4 15,0-2-7-15,0 0-2 16,-1-1-2-16,2-1 1 16,1-3-1-16,-1 1 0 15,2 1 2-15,-2-1-2 0,4-1 0 16,1 2 1-16,0-1-1 16,2 0 1-16,2 1-1 15,1 0 1-15,2 0 0 16,4 1-2-16,-1 1-1 0,4-1 1 15,2 1-1-15,3 0 2 16,2 2-2-16,3 0 1 16,4-1 1-16,3 1-2 15,4 0 2-15,5 1-3 16,3-1 2-16,3-1 0 16,2 1 0-16,3-2-2 0,1 0 3 15,3-2-1-15,1-1-2 16,4-1 2-16,-1 0 1 15,1 0-1-15,0 0 0 16,0-2-1-16,-1 1 1 16,0 0 0-16,-1 1 1 15,1 0-1-15,0-3 4 0,0 3 11 16,3-3-2-16,-3 2-5 16,0-3-5-16,-2 1-2 15,-1 0 0-15,-3 2-1 16,-4-2-1-16,-1 1 3 15,-5 2-2-15,-6-1 0 0,-4 1 0 16,-6 0-1-16,-4 0-1 16,-3 0 3-16,-4 1-3 15,-5 1 1-15,-2-1 0 16,-5 1 0-16,-1-1 0 0,-3 0 2 16,-2 1-1-16,1-2 9 15,-3 0 8-15,1 1-5 16,-1-1-5-16,1 0-4 15,-2 0-2-15,0 0-1 16,0 0 0-16,0 0 1 0,0 0 5 16,0 0 4-16,-1 0-2 15,1 0 0-15,-1 0-2 16,1 0 1-16,0 0-3 16,0-1-3-16,0-5-1 15,0-5-1-15,1-2-1 0,0-10 0 16,1-5 1-16,2-9-1 15,2-6 1-15,2-6 0 16,2-5 2-16,0-3-4 16,0-1 3-16,1-1 1 15,0 0-4-15,2-1 5 0,-2 0-3 16,-1 2 0-16,1-4-1 16,-3-1 1-16,-1 2-1 15,-2 2 2-15,-1-1-1 16,-2-1-2-16,-1 2 1 15,0 3 1-15,-1-1 0 16,3 2-6-16,1 2 7 0,0 0-13 16,-1 7 0-16,1 6 14 15,-1 3-2-15,-3 7-1 16,2 7 2-16,-5 3 0 16,2 3-1-16,-2 2 0 15,0 2 2-15,-1 2-3 0,-1 1 2 16,-1 1 1-16,0 4 11 15,1-1-6-15,-2 3 1 16,0-1-7-16,-1 4-2 16,0 0 0-16,0 0 0 0,0 0-2 15,-3 0 0 1,1 0 3-16,-3 4-1 0,3-3 0 16,-3 3 0-16,-3-2 1 15,0 1 0-15,-3-2 0 16,-4 1 1-16,-1-2-1 15,-5 0 0-15,0 1 0 0,-4-1-1 16,-6 2 1-16,-1-2 0 16,-3 0 1-16,-5 0-1 15,-4 0-1-15,-1 0 2 16,-5 0-3-16,-3 0 2 16,-4 0 1-16,0 1-3 0,-2 2 3 15,1-3-1-15,0 1 1 16,2-1 1-16,-1 0 8 15,0-1-11-15,2-2 6 16,-1-1-7-16,5 1 4 0,-1-4 0 16,5 0 2-1,2 1 2-15,1-1-6 0,0 1 2 16,2-1-1-16,2 3 3 16,-2-1-4-16,3 0 1 15,1-1 1-15,1 2-1 16,3 1 4-16,3-1 5 0,6 1-5 15,2 0-3-15,6 0 0 16,2 1-1-16,5 0-1 16,1 1 1-16,5 1-2 15,4 0 0-15,-1 0-1 16,4 0-28-16,3 0-40 16,1 7-60-16,1 6-83 0,2-1-103 15,-3-3-84-15</inkml:trace>
  <inkml:trace contextRef="#ctx0" brushRef="#br0" timeOffset="53751.93">10199 12508 784 0,'-13'-16'-18'0,"-6"-1"29"0,5 2 3 16,-1 2 19-16,4 3-19 15,-1 3-12-15,2-1-1 16,-1 2-1-16,-3 0-1 16,0 0-5-16,-3 0 8 0,-1 1-2 15,-3 1 1-15,-1 2-1 16,-1 0 5-16,-2 3-3 16,1 1 0-16,0 3-2 15,0 3 2-15,2 1 1 0,1 1 1 16,-2 2 0-16,1 3-2 15,-3 3-1-15,1 2-1 16,-4 5 0-16,0 1 0 16,1 3 0-16,0 3-1 15,-2 4 1-15,-1 2 0 16,3 2 1-16,-1 2-1 16,2 1 1-16,1-3-1 0,1-2 1 15,6-1 0-15,-1-2 0 16,3 1 1-16,1-2-5 15,3 3 4-15,0 1 3 16,4 1 1-16,1 2-4 0,1-3 3 16,2 1-3-16,2-2 0 15,2-1 0-15,0-4-1 16,6-1 1-16,3-3-1 16,3-5 0-16,4 0 0 15,2-2-2-15,2-4 1 0,4-1 2 16,2 0 1-16,1-1 0 15,1-3 2-15,3-2 0 16,0-2-1-16,4-1-2 16,1-3 3-16,1-2-1 15,3-1 1-15,-1 0-2 0,1-2 1 16,-1-2 2-16,-3-1-3 16,1-2 1-16,0 0-1 15,-4-3-1-15,-1 0-1 16,1-5 4-16,-1 0-3 15,-1-5 6-15,3-2 11 16,-1-4-7-16,2-4-5 0,-1-2-2 16,-1-2-3-16,-1-2 2 15,-4-1-1-15,-2-1 0 16,-2 0 0-16,-5 0 0 16,-2 1 3-16,-3 0 9 15,-3 4 8-15,-2 1 5 0,-5 1 0 16,-2 4 3-16,-2 1-15 15,0 1-1-15,-4-1-3 16,-3 1-2-16,-1-2 0 16,0 1-4-16,-2-3 0 15,0-1-3-15,0 0-1 0,-2-1-1 16,1 1 1-16,-1-2-1 16,0 2 1-16,2 0-1 15,-2 0 0-15,1 1 1 16,-1 0-1-16,0 1 3 15,-2 3 5-15,-1-1 5 0,1 3-6 16,-3 0-2-16,0 4-3 16,-4 0-2-16,0 4 1 15,-1 1-2-15,-2 2 1 16,-1 1-1-16,-1 1 0 16,0 3 0-16,-1 3 0 0,0 1-1 15,-4 7-14-15,-5 8-39 16,-3 9-10-16,-5 11-14 15,-6 10-13-15,-8 9-45 16,-4 2-82-16,-11-1-219 16</inkml:trace>
  <inkml:trace contextRef="#ctx0" brushRef="#br0" timeOffset="58256.52">11289 12278 628 0,'2'-21'41'0,"-2"-1"-20"16,0 4 34-16,1 6-6 16,0 4-32-16,0 2-13 15,-1 2-2-15,0 4-3 16,0-2-1-16,0 3-9 0,0 0-7 15,-3 6 11-15,-2 2 3 16,-1 2 4-16,1 3 3 16,0 2-2-16,0 2 2 15,1 5-2-15,0 1 0 16,-1 3 0-16,2 3 0 0,-1 2-2 16,1 3 4-16,-2 1-2 15,0 0 0-15,0 0 0 16,-4 2 0-16,0-1 1 15,0 4-1-15,-2 2 0 16,0 0 1-16,1 1 0 0,1-1 4 16,1-2-3-16,2-3 1 15,3-3-3-15,1-6 1 16,1-1-1-16,0-4 0 16,1-3 1-16,0-3-2 15,2-3 1-15,2-3 1 16,1-2 4-16,1-1 22 0,1-1 1 15,2-1-3-15,2 0-2 16,1-1-2-16,3 1-13 16,4-2-2-16,0 0 0 15,3 1-1-15,1-2 0 16,1 0 1-16,3-1 0 0,-1-2-2 16,2 1-1-16,0-1 1 15,0-1 2-15,2 1 5 16,-1 0-4-16,1-1-3 15,1 1 2-15,0 0-1 16,-1 3-3-16,1-3 0 0,1 3-3 16,0-2-1-16,0-1 2 15,2 0 2-15,1 1-1 16,1-2 2-16,3-1-1 16,-4 0 3-16,1 1 7 15,-1 0 2-15,1 1-2 16,0 0-4-16,-1-1-4 0,2 1-1 15,-2-1-1-15,1 1 0 16,1-1-1-16,0 0 0 16,1 1 0-16,-1-1 0 15,0 0 1-15,-1 2 2 0,-1-1-1 16,0 0-2-16,3-1-1 16,-1 1 2-16,0-1 0 15,0-1 1-15,1 0-1 16,0 1-1-16,-3 0 0 15,1 0-1-15,0 0 1 16,-1 0-2-16,1 0 2 0,-2 1-2 16,-1 0 1-16,1 0-1 15,-1 1 1-15,0-1-1 16,-1 1 0-16,-1 1 0 16,1 0 0-16,-2 0 1 15,0 0-2-15,0-2 1 0,0 2 0 16,2-1 1-16,-1-1-1 15,0 0 0-15,3 0 0 16,-3-1 0-16,0 2 0 16,-2-2 0-16,-1 0 0 0,-3 0 1 15,-1 2-1-15,-5-1 0 16,2-1 0-16,-4 0 0 16,1 0 0-16,-1 1 0 15,-1-1 1-15,-1 0-1 16,-2 1 0-16,-2 0 0 15,1 0-1-15,-4-1 1 0,-1 0-1 16,-1 1 1-16,-1-1 0 16,-1 1 0-16,-1-1 1 15,0 1-2-15,-1-1 1 16,0 1-3-16,-2-1 1 16,1 0 1-16,-1 2 1 0,0-2 1 15,0 0-1-15,0 0 1 16,1 0 0-16,0 0 0 15,-1 0-1-15,0 0-1 16,0 0 1-16,1-2 0 16,-1 2 0-16,0-2 4 0,0-2 3 15,1-4 0-15,0-3-2 16,1-5-4-16,2-4 0 16,2-4-1-16,0-4 1 15,0-1-1-15,1-1 0 16,-1 0 0-16,1-2 1 0,0 2 0 15,0-1 0-15,-1-2-1 16,-1 2 1-16,2-2 0 16,-2 1-1-16,-2 1 1 15,2-2 0-15,0 2-1 16,0-1 0-16,2 2-1 16,-1 1 0-16,0 3 1 0,1 2 0 15,-4 3 1-15,0 3-2 16,-1 4 3-16,-1 2-3 15,-1 3 5-15,0 1-4 16,0 1 2-16,0 4 4 16,0 1 0-16,-1 1-2 0,-1 0-4 15,1-1 1-15,-1 2-4 16,-1 0 3-16,1 1-1 16,-2 0 2-16,0 0-3 15,1 0 3-15,-1-1-2 0,-1 0 3 16,-1 0-3-16,0 0 3 15,0-1-1-15,-1-1 1 16,-2 1 0-16,0-1-1 16,-2 1-1-16,-1-1 0 15,-1 0 1-15,0-1 0 0,-3-1-1 16,1 0 0-16,-3 1 2 16,-1 0-2-16,1-1 1 15,-1-1 1-15,-1 1-2 16,-2-2 0-16,-1 1 1 15,1 0 0-15,-2-2-1 16,-3 1 1-16,2-1-1 0,-2 2 3 16,0-2 2-16,-1 1-1 15,0 1-1-15,-2 1 1 16,0 2-3-16,-1 1-1 16,0-2-1-16,1 4 1 15,-2-1-1-15,-1 5 1 0,0-2-1 16,-1 2 0-16,1-1 2 15,0 0-3-15,-1-1 4 16,3 0-1-16,-1-3-1 16,1 3 0-16,2-5 2 0,-1 0 1 15,2 0-1-15,-1-1 4 16,1 0 5-16,0-1-1 16,-1 4-7-16,1-1-3 15,0-1 2-15,1 2-2 16,-1-1 0-16,2 1 0 15,0-2 0-15,0 0 1 0,2-1-1 16,0 0 1-16,1 0 0 16,-2-2-1-16,1 0 2 15,0 0-1-15,-1 0 4 16,0-1 3-16,-2 2 0 16,1 0 3-16,-3 1-7 0,3 2-3 15,-2 1-1-15,2-2 0 16,0 2 0-16,0 3 0 15,-1-1 0-15,1 0-1 16,1 0 1-16,-3-1 1 16,3 2-1-16,-2-3 0 0,1 0 1 15,0 0 0-15,1 0 0 16,1 0-1-16,0-2 1 16,-1 4-1-16,1-2 0 15,-1 0 0-15,3 2 0 16,-1 0 1-16,0-2-2 15,0 3 1-15,0 0-1 0,0-1 1 16,-1 0 2-16,-1 0-2 16,1-1-1-16,1 1 2 15,0-1-1-15,1-1 2 16,1 2-1-16,0-1-2 0,0-1 2 16,0 1-1-16,0 1-1 15,-1 0 1-15,0-2-2 16,2 4 3-16,-3-1-3 15,1-1 3-15,0 2-2 16,-2-1 0-16,0 5-3 16,-3 4-41-16,0 6-35 0,-5 1-78 15,-4 2-100-15,-6-8-157 16</inkml:trace>
  <inkml:trace contextRef="#ctx0" brushRef="#br0" timeOffset="64044.55">19433 6838 512 0,'-5'0'250'0,"1"-7"-245"0,0 3-2 15,3 1 34-15,-2 3-19 16,1 0-21-16,-1 0 0 15,-2 3-3-15,-3 1 0 0,-2 3-2 16,-3 0 2-16,-2 0 3 16,-3 0-2-16,0 2 5 15,-2-1 5-15,0 4-1 16,-3-2-1-16,2 1-1 16,-2 0 0-16,0 2 3 0,-3-1 3 15,2 0 5-15,-5 1 0 16,-2 3-3-16,-2 2-3 15,-5 2-2-15,0 3-1 16,-4 4-1-16,-3 0 2 16,-1 3-4-16,-3 2 1 0,0 2-1 15,-2 2 0-15,0-2 0 16,-1 1 1-16,0 1-1 16,-1 1 2-16,-2 3-1 15,-1-1 0-15,-4 3 4 16,-1 0-3-16,-4 2 2 15,-2 2 1-15,-2 1-3 0,-2 0 4 16,0 5 0-16,-3-1 3 16,0 3 0-16,-2 3 5 15,1-1-4-15,0 0-7 16,-3 0 0-16,0 3-1 0,0-1-1 16,-2 1 0-1,2-1-1-15,-4 2 0 0,0-1 0 16,1-1 0-16,-2 2 2 15,1 0 8-15,0-1 0 16,0 0-2-16,-2 2 2 16,2 0-3-16,-1 0-1 0,-3 0-1 15,1 2-3-15,-1 2 1 16,1-2-2-16,-1 0-2 16,0 2 4-16,4-2-3 15,0-2 1-15,-1 3-3 16,1-3 1-16,0 0 1 15,0-1-2-15,2 1 1 0,-2-2 0 16,4-3 2-16,1 1 0 16,3-5-2-16,1 1 0 15,1-2 1-15,-1 0-2 16,1 1 0-16,1-2 5 16,0 0 1-16,-2-2 4 0,1 4 1 15,1-2-1-15,0 2-6 16,1 2 0-16,1-1 0 15,0 1-1-15,1 1-1 16,0-1 3-16,-1 1-4 16,1 2 1-16,-1-1 2 0,2 0-3 15,3-4 1-15,1-2 1 16,2-3-2-16,3-5 1 16,1 0 0-16,3-1 3 15,2-2 5-15,0-1 10 16,3-2-9-16,0-3 0 0,5-1-2 15,1-1-2-15,3-3-1 16,2 2-2-16,3-3-1 16,-2 0-1-16,4-2 0 15,0 2-1-15,2-2 0 16,1-2 1-16,2 0-1 0,1-3 2 16,3 0-2-16,0-4 1 15,2 0-1-15,1-2 0 16,3-3 2-16,0-1 1 15,3 0 6-15,0-2-3 16,3 0-3-16,1-1-2 0,0 1-1 16,1-1 0-16,1-1-1 15,-2 1 2-15,2-1-1 16,0 1 1-16,-1 0-3 16,0 0 2-16,0 0 1 15,-1 2 0-15,1-1-1 0,0 0 0 16,-1-1 0-16,3 0 1 15,0-1-2-15,2-2 3 16,0-1-1-16,0-1 0 16,1 0 1-16,1-1 1 15,0 1-3-15,-1-1 1 0,0 2 0 16,1-1-1-16,-2 1 0 16,2 1-1-16,-1 1 0 15,0-1 0-15,2 0 0 16,-1 1 0-16,1-3 1 15,0 1 0-15,1-1 1 0,0 1-1 16,1-1 1-16,-1-1 0 16,0 0-1-16,2 0 0 15,-1 1-1-15,0-1 1 16,1 0-1-16,0-1 1 16,0 0 1-16,-1 2-1 15,1-2 2-15,0 0 0 0,0 0 1 16,-1 0-1-16,1 0-1 15,0 0-2-15,0 0 2 16,0 0-5-16,0 0-19 16,0 2-36-16,0-2-13 15,0 1 8-15,0 0-5 0,2-1-28 16,1-1-57-16,-2-9-90 16,-1-6-109-16</inkml:trace>
  <inkml:trace contextRef="#ctx0" brushRef="#br0" timeOffset="65062.65">12362 11793 354 0,'-4'-3'135'16,"-2"-2"-141"-16,-1 2 14 16,0-1 67-16,1 2-25 15,0 2-37-15,0-2 5 0,-1 2-2 16,1 1-6-16,-2 0 7 15,0 1 11-15,-1-2 2 16,-3 4-16-16,2 1-11 16,-3 1-2-16,-2 2-2 15,0 2 1-15,-3 1-2 16,1 3 1-16,-2-2 3 16,1 1 8-16,0 1 5 0,0 0 10 15,1 0 8-15,-2-1-1 16,-1 3-6-16,1-1-6 15,-2 2-6-15,1 1-8 16,0 1-3-16,2-3 0 16,3 2 0-16,1-4 0 0,4-2 0 15,4-2-2-15,1-3 0 16,1-2 0-16,4-2 1 16,-2-2-1-16,2 1 1 15,0-2 2-15,0 2 3 0,0-3 6 16,0 1 6-16,0 0-3 15,0-1-7-15,1 1-6 16,0 0 1-16,4 0-6 16,0 0 1-16,0 0 0 15,3-2 0-15,1 2 3 0,0-1-2 16,0 0 5-16,1-1-4 16,1 1 0-16,0-1-1 15,2 1 2-15,0-2-1 16,1-1-2-16,1-2 1 15,1 1 3-15,1-1-1 0,-1-1-1 16,1-1 0-16,2 0-1 16,0-3 2-16,1 2-1 15,1-2 0-15,-1 1-2 16,0 1 3-16,1-2-1 16,-2 1 0-16,2 0 0 0,-1 1 1 15,1-1 0-15,0 0-2 16,-1 2 2-16,-1-1-4 15,-2 1 5-15,-1 2-3 16,-2 1 0-16,-3-1 1 16,-3 2-1-16,0 1 0 15,-2 1 1-15,-3 0 1 0,0-1-1 16,-1 2 1-16,-1 0 1 16,-1-1 1-16,1 1 1 15,-1 0-1-15,0 0 3 16,0 0-2-16,0 0 0 0,0-1-4 15,-1 1 1-15,0 0-2 16,0 0 0-16,0-1 2 16,1 1-3-16,-1 1 0 15,1 0-25-15,-1-2-17 16,1 2-16-16,0 1-21 0,0 0 5 16,3 1 6-16,3 3 20 15,3 1-10-15,0-4-59 16,-6-5-149-16</inkml:trace>
  <inkml:trace contextRef="#ctx0" brushRef="#br0" timeOffset="77257.93">17294 5658 740 0,'-13'-16'15'15,"0"-2"0"-15,-1 2-1 0,4 2 45 16,1 2-40-16,-3 1-17 15,3 0-1-15,0 1-1 16,-3-1 1-16,0 1-2 16,-1 1 0-16,-1-2-2 15,-4 1 2-15,1 0-1 0,-2 3 2 16,0 0 1-16,-2-1-1 16,1 3 1-16,1-2 1 15,-1 2 0-15,1 1 1 16,1 0 2-16,0 1 5 15,1 1-4-15,-2 2-2 16,2 0-3-16,-3 5 0 0,-1 2-1 16,-1 6-2-16,0 1 0 15,-2 3 2-15,1 3 0 16,1 1-3-16,-1 2 3 16,3 1 0-16,-1 2-1 15,5 2 1-15,-1 2-2 0,4 0 1 16,3 0-1-16,2 1 0 15,2 1-1-15,2 0 0 16,2 0 2-16,1 0-1 16,1-1 4-16,0 0-4 15,4 1 2-15,3-4-3 0,3 2 3 16,2-3-1-16,2-2 0 16,3-2-1-16,2 0 2 15,3-3-3-15,4-2 0 16,2-2 0-16,3-2 0 15,2 1 4-15,0-2-3 16,3 0 1-16,-1 0 1 0,-1-1-2 16,0 1 4-16,0-1-1 15,-1-2 0-15,0 0-1 16,0-3-3-16,2-4-3 16,0-1 6-16,4-2 1 0,-3-2-1 15,1-6 0-15,2-3 3 16,-2-2-3-16,2-4-2 15,-3-1 7-15,2-2-5 16,-2-3 16-16,-2 0-11 16,-1 1 6-16,-6-1-15 0,-4-1 8 15,-4 0 11-15,-5 0 9 16,-5 1-9-16,-3-5-9 16,-3 2-2-16,-2 0 4 15,-2-2-2-15,-6 1 0 16,-4 0 0-16,-1-1 3 15,-4 0-7-15,-1 2 0 0,-2-1 2 16,-1 1-4-16,-1 2-2 16,-3 0-5-16,-1 4 2 15,-4 1-2-15,-3 2-10 16,-2 3 10-16,0 3 2 16,-5 1-30-16,0 3 28 0,0 0 6 15,2 0-1-15,1 5-3 16,0-1 9-16,0 3-5 15,4 0 1-15,0 3-8 16,0 4-7-16,3 2 1 16,0-1 11-16,5 4 4 0,-1-1-1 15,4 1-1-15,3-1 2 16,1-1 1-16,6-2-1 16,2-2 1-16,4 1-2 15,2-2-1-15,2 0 2 16,1-1-4-16,0 3 3 0,0 0-4 15,1 2 1-15,2 4 1 16,2-1 1-16,2 4 0 16,-2-2 2-16,1 5-1 15,0-1 0-15,-1 2 0 16,4 1 1-16,-3 1-2 0,1 2 2 16,1-1-2-16,2 1 1 15,-1 1 1-15,2 1 1 16,1 4-1-16,-1-3-1 15,1 5 1-15,-1 0 0 16,0-1 0-16,1 1-1 0,-1 1 0 16,-1 0 1-16,2-1 1 15,-1 3-2-15,-1-1 2 16,2 4 2-16,-1 0 0 16,0 1-2-16,0 2 0 15,0-1-1-15,0 0 0 0,1-1-1 16,1 0 3-16,-1 2-3 15,1 0 0-15,2-1 1 16,0-1 0-16,2 1-1 16,-2-1 0-16,3-1 1 15,-2-1-1-15,1 1 1 16,-2 1 0-16,1 2 0 0,-2 1 3 16,0 2 12-16,1 0 1 15,0 2-12-15,2-1-2 16,0 1-2-16,0-2 0 15,2 3 2-15,1-2-3 0,0 2 0 16,2 0 1-16,0-2 0 16,1 1 0-16,0 0 0 15,2 0-1-15,-3 2 0 16,0 2 1-16,0 0-1 16,-1-2 2-16,-2 3-2 15,2-1 1-15,-1 0-1 0,-1 1 2 16,1-1-1-16,0 1-1 15,-1 0 0-15,1 0 0 16,2-3 0-16,-1 0 1 0,1-2-2 16,1-1 2-1,0 2-1-15,0-2 1 0,1 1-1 16,-1-4 0-16,0 1 1 16,-2 0 0-16,0-2 0 15,0 4 0-15,-2 1 1 16,1 2 1-16,-1 1 3 15,1-1-4-15,2 0-1 0,-1-1 0 16,1-1 0-16,1-1 0 16,1-1 0-16,0 3 1 15,-2-3 3-15,1 1 0 16,-1 0-2-16,-2 1-1 16,-2 1 3-16,0 1 9 15,-2 4-7-15,0 1-3 0,0 0-2 16,0 1-2-16,-2 3 2 15,2-3-2-15,-3 0 2 16,1 0-1-16,1 0-1 16,-2 0 1-16,1-2-1 15,-2-2 0-15,2 2 1 0,-2-2-1 16,3 1 0-16,-3 1 0 16,1-1 1-16,0 0-2 15,-1 0 3-15,1-2-2 16,-2 1 0-16,2-1 0 15,-1 1 0-15,-1-3 3 0,0 0 3 16,1 2 2-16,-1-2 1 16,0-2 1-16,1 2-4 15,-1-1-3-15,2-1 0 16,0-1-2-16,1 0-1 16,-1-3 1-16,3-1 0 0,-3-3-1 15,2 0 1-15,-1 1-1 16,-1-1 0-16,0 1 1 15,1 2-1-15,-1-1 0 16,0 0 1-16,2-1 0 16,-2-1-1-16,1-2 0 0,1-2 1 15,-1-1-1-15,0-1 1 16,-1 0-1-16,0 1 0 16,-2 0 1-16,-1 0 3 15,2 1 2-15,-3-3-4 16,1 1 1-16,0-1-1 0,0-1-1 15,0-1-3-15,1-2 3 16,-2 2-1-16,-2-3 1 16,1 1 1-16,1 0-2 15,-1 0 0-15,0-1 1 16,1 0 0-16,-1-2 5 16,2 1 2-16,-1-2-3 0,1 0-2 15,0-2-2-15,0 1 0 16,1-3 0-16,-3 0 0 15,1-1-2-15,0 0 2 16,-2 0 0-16,2-1-1 0,-2 1 0 16,2 0 1-16,0-1-1 15,-1-1 0-15,-1-1 1 16,1-1-2-16,-1-1 2 16,-1-1-1-16,0 0 0 15,1-2 2-15,-2-1-2 0,-1 1 0 16,0-2 0-16,-1 0 1 15,0 0 0-15,-1-1-1 16,0-2-1-16,-1 0 1 16,1 1 1-16,-1-3 0 15,-1 1-1-15,1-1 1 0,2-1-1 16,-2 0 0-16,-1-1 1 16,0 1 0-16,0 1 1 15,0-2-2-15,0 0 2 16,0 0-2-16,0 0-4 15,0-1-29-15,-2 0-8 16,0-1-9-16,2 0 0 0,-4-5-40 16,-2-4-56-16,-2-4-52 15,-5-5-158-15</inkml:trace>
  <inkml:trace contextRef="#ctx0" brushRef="#br0" timeOffset="78076.41">19177 12521 625 0,'0'-7'67'0,"-2"-2"-64"15,-4 2-1-15,0 3 43 16,0 3-43-16,-1 1-1 16,2-2 1-16,-2 2-2 15,3 0 4-15,1 1 2 16,2 0 4-16,1-1 11 16,-1 0-6-16,0 0-1 0,1 0-3 15,1 0 0-15,0 3-2 16,0-3-3-16,3 4 0 15,3 3 9-15,1 1 5 16,1 3-5-16,2 2-6 16,3 2-2-16,-1 0-1 0,1 3-2 15,-1 1-1-15,2 1-2 16,-2 0 1-16,1 1 2 16,-1 1 2-16,-1 1 4 15,1 0 11-15,-1 1 1 16,1 0-9-16,-1 0-3 15,0-1 0-15,2 1 1 0,-1-3-3 16,3-1 5-16,0-1-4 16,2 0-3-16,-1-1-1 15,2-2-1-15,0 1-2 16,-3-1-1-16,2-4-1 0,-4 2 1 16,-1-4-2-16,-2-1 0 15,-3-3 1-15,0-1-1 16,-2-2 0-16,-3-1 0 15,0-1 1-15,-2 1 0 16,-1-2 1-16,1-2 10 0,0 1 30 16,1-4-1-16,0-4-16 15,1 0-17-15,0-4-10 16,0-2 2-16,0 0 0 16,-3-2 1-16,2-3 4 15,-3-1-1-15,-3-4 2 16,-2 1-3-16,0-3 0 0,-1-1 1 15,0 2-1-15,-2 1-1 16,0 1 1-16,0-1-2 16,-2 3 1-16,1 0 2 15,0 0-1-15,-4-1 6 0,3 3 1 16,0 0-6-16,-1 1 9 16,2 2 10-16,-2 2-15 15,3 1-6-15,0 2-8 16,1 3-35-16,0 1-34 15,1-4-53-15,0-8-165 0</inkml:trace>
  <inkml:trace contextRef="#ctx0" brushRef="#br0" timeOffset="80661.68">12780 12275 638 0,'-11'-13'28'16,"-2"0"-1"-16,3 3 48 16,2 3 0-16,1 1-57 0,5 3-15 15,-1 2-2-15,2 0-2 16,0 2-4-16,-1 6-2 15,1 2 4-15,-1 5 3 16,1 5-2-16,-2 3 2 16,0 7 0-16,0 4 0 15,-1 6 0-15,-3 4 0 0,1 3 0 16,-1 3 0-16,-2 3 1 16,-1 1-1-16,-1 0 1 15,0 1 0-15,1-2-1 16,2-6 0-16,3-6 0 0,2-8 0 15,2-6 0-15,1-7-2 16,0-4 2-16,3-4 0 16,-1-1 1-16,2-5-1 15,0 2 5-15,2-2 6 16,1 0 7-16,1 1 3 0,2 1-7 16,3 1-9-16,3-1-3 15,2 1-1-15,2 1-2 16,3-1 3-16,2 2 1 15,0 1-4-15,-1 2 3 16,3 1-2-16,0 2 1 16,0 2 2-16,2 1-2 0,0-3-2 15,0 1 2-15,2 0-1 16,-1-3 0-16,3 1 0 16,0-1-2-16,2-2 1 15,1-1 1-15,2-1-2 0,-1-2-2 16,0-1 9-16,-1 0 2 15,-3-2 1-15,-1 0 0 16,-1-1 2-16,-2 0 19 16,-2 0-21-16,-1 1-3 15,-2-1-3-15,-2-2 0 0,-2 1-3 16,-2-1 2-16,-3-1 0 16,-1-1 0-16,-3 2 0 15,-2-4 2-15,-1 0 0 16,-1 1 5-16,-2-3 27 15,-1 1-3-15,1-2-10 16,-2-1-9-16,-1-1-4 0,0-2-7 16,2-1-3-16,-2-5-2 15,0-3-1-15,1-6 2 16,1-5-2-16,3-9-5 16,2-8 7-16,7-5-3 15,3-6-43-15,4-4 9 0,3-3 21 16,2 2 0-16,1-2 14 15,-5 5 8-15,1 4-3 16,-5 7 6-16,-4 6 5 16,-4 7 21-16,-5 7-14 15,0 5 18-15,-4 6-19 0,-3 4-9 16,0 3-3-16,0 2-2 16,-2 2 1-16,-4 0-4 15,0 2 0-15,-1-1 0 16,-2 0 2-16,-3 1-1 15,-3 0-2-15,-3-2 1 16,-2 2-3-16,-6 1-2 0,-3-1 0 16,-3 0 3-16,-4-1 1 15,-4 0 1-15,-2-1 0 16,-3-1 0-16,-3-2 0 16,-2 2 0-16,-1-3-1 15,-2 0 2-15,-2 2 0 0,-3-2-2 16,0 3 0-16,-1 0 0 15,1 1 1-15,2 2-2 16,3 1 0-16,3 1 1 16,6 2 0-16,5 5-57 15,4 6-85-15,1-3-74 0,2-4-158 16</inkml:trace>
  <inkml:trace contextRef="#ctx0" brushRef="#br0" timeOffset="81945.98">13511 13262 831 0,'-7'3'29'0,"-2"-2"-29"16,4 5 1-16,0 5-3 15,0 6-1-15,-2 6 2 16,0 5-3-16,1 5 4 0,-1 4 0 16,1 4-1-16,-1 3 1 15,0 2 0-15,0 3 1 16,2 2-1-16,-1 2 0 16,2 1 0-16,3 1-1 15,1 1 0-15,4-1 2 16,4 0 0-16,1 1-2 0,6-4 0 15,1 1 1-15,4 2-1 16,2 1 7-16,3 3-2 16,2-1 1-16,2 1 4 15,4 0-3-15,1 1-4 16,7 0 6-16,3 1-2 0,5-2 1 16,2 0-4-16,5 1 4 15,3-2 2-15,3-2-6 16,2 0 6-16,4-2-1 15,4 0 0-15,2-3 0 16,6-1 10-16,2-2-1 0,2 2 2 16,3 0 0-16,3 1-9 15,1-2-3-15,2 1-4 16,2-1-2-16,4-5 2 16,2-1-4-16,5-3 6 15,2-5 0-15,5-3-1 0,4-3-3 16,0-4 4-16,3-3-1 15,1-4 2-15,1-3 2 16,0-4-5-16,2-3-1 16,0-3 1-16,-1-3 0 15,2-4 0-15,-1-3 1 0,-1-5 8 16,-2-1 7-16,-2-2-4 16,0-3-5-16,-3-3 0 15,0-2-1-15,-4-3-3 16,-1-2-1-16,-2-2-4 15,-4-3 1-15,-1-2 0 0,-4-1-1 16,-1-2 3-16,-3-2 1 16,0-4 5-16,-2-2-4 15,-2-4 0-15,-2 0-3 16,-3-4 1-16,-3 1-1 16,-5-2 0-16,-5 0 1 15,-1 0 3-15,-3-1 4 0,-2 0-5 16,-2 0-5-16,-2 0-1 15,-4 1 1-15,-1 0-1 16,-4 1-3-16,-5 0 5 16,1 0-2-16,1 0 0 0,-3 1-1 15,-1 1 2-15,0 0-3 16,-2 2 3-16,-2 3 0 16,-2-1-2-16,-2 4 0 15,0 2 2-15,-3 4-1 16,-2 4 1-16,-4 3 0 15,-5 4-3-15,-2 2 3 0,-7 4-1 16,-3 4-1-16,-4 1 0 16,-5 5 0-16,-1 1 1 15,-3 5-1-15,1 1-1 16,-2 0-19-16,-2 2-7 0,1-2-15 16,1 3-17-16,-2-1-3 15,-1 5-16-15,-7 2-19 16,-4 0-73-16,-4-1-69 15,-6-3-52-15</inkml:trace>
  <inkml:trace contextRef="#ctx0" brushRef="#br0" timeOffset="82380.76">19964 14039 850 0,'-9'0'74'0,"2"-5"-20"15,4 1 42-15,2 1-53 16,2 2-44-16,4-3-17 16,7 0 3-16,5-1 11 15,5-3 1-15,8-2 0 16,4-3 6-16,2-1 1 0,3-2-4 16,0 0 1-16,-1-2 1 15,-1 1-4-15,-3 2 2 16,-3-1-4-16,-2 3 5 15,-3 2 3-15,-3 3 5 16,-1 2-5-16,-3 3-1 0,-2 2-1 16,-3 3-4-16,-4 5-1 15,-3 4 3-15,-2 2 3 16,-4 3-1-16,-2 5-2 16,-4 3-2-16,-6 5 2 15,-7 0 3-15,-3 5 1 0,-6 0-1 16,0 2-1-16,-1-1 0 15,2 0-1-15,3-1 0 16,3-1-1-16,0-2 1 16,1 0-1-16,2 1-59 15,-3-2-58-15,-2-5-81 16,-3-8-168-16</inkml:trace>
  <inkml:trace contextRef="#ctx0" brushRef="#br0" timeOffset="92924.1">23187 15466 912 0,'1'-25'23'15,"-2"-4"-71"-15,-3 4 48 16,3 7 9-16,-1 7 8 16,3 5-13-16,0 4-2 0,-1 1-2 15,0 1-1-15,0 2-4 16,-2 9-4-16,0 6 7 16,2 8 4-16,-5 8 0 15,0 9 2-15,-1 9-2 16,-1 8 0-16,-1 10 1 15,-2 7-3-15,1 9 1 0,-1 7 0 16,-1 3-1-16,1 0 1 16,2-6 0-16,2-3-1 15,1-8-1-15,2-8 0 16,1-7 1-16,3-4 0 0,1-5 1 16,-1-5-1-16,2-5 0 15,1-5 2-15,0-5 3 16,3-6 14-16,0-4-6 15,1-4-3-15,4-3 5 16,1-3-7-16,4 0 3 16,3-5 9-16,2-1 11 0,2-2-4 15,2-1 1-15,2 0-12 16,1-1-6-16,1 1-7 16,2 2 0-16,2-1-3 15,2 0 2-15,1-1-3 16,3 2 1-16,1-3 2 0,1-1-2 15,-1 1 1-15,4-3 1 16,1 0 9-16,2 0 1 16,3-1-2-16,1 0 5 15,1 3-1-15,2-3-6 16,2 4-5-16,-1 2 0 0,1-1-1 16,5 1-1-16,-2-1 1 15,1 2-1-15,1-1-2 16,0 1 1-16,0 1 0 15,-2 0 1-15,4 2 0 16,0 0 0-16,3 0-1 0,1 0 1 16,4 2-1-16,1-3 0 15,4 0 0-15,2 0 0 16,1 0 0-16,3-1 0 16,-2-1 1-16,2 0-1 15,2 0 1-15,1-1-1 0,-1-2 0 16,0 0-1-16,2-1 2 15,0 1-2-15,-1-1 6 16,0 1 4-16,3-1 1 16,3 0 3-16,0-2-3 15,4 2-6-15,4-2 0 0,-1-2 2 16,1-1 1-16,1 0 0 16,2 2-2-16,2-3 2 15,-1 0 3-15,-1 3-2 16,-1-1-1-16,1 2-4 15,-1 0 0-15,-1 3-4 16,3-1 2-16,-2 1 1 0,3-3-2 16,3-1 0-16,-4 2-1 15,6-4 2-15,-1-1 0 16,-1-3 0-16,1 0 5 16,0 0 4-16,0-1 1 15,-1 0-1-15,-5 0-2 0,4 1-2 16,-2 1-2-16,-5 0-1 15,2-1 1-15,-2 1-4 16,0 0 0-16,-3-1 2 16,2 1-2-16,-1-2 0 15,-4 0 1-15,0 0 0 0,-5-2-1 16,-2-1 1-16,-7 0 0 16,-1 0-1-16,-4 0 4 15,-6 0 2-15,-6 0 1 16,-7 0 0-16,-4 2-4 15,-8 1 0-15,-5 1-3 0,-8 1 1 16,-7 0-1-16,-1 2 0 16,-7-1 0-16,-4 4 0 15,-5-2 0-15,1 1 0 16,-6 1-2-16,0-1-1 16,-2 0-14-16,0 3-42 0,-4 5-51 15,-10 2-66-15,-5-4-17 16,-12-6-123-16</inkml:trace>
  <inkml:trace contextRef="#ctx0" brushRef="#br0" timeOffset="94225.79">23397 14980 888 0,'0'-1'16'0,"5"-5"-44"15,12 4-19-15,9 0 48 16,10 2 0-16,9 4-1 15,10 3 1-15,5 0-1 16,9-1 1-16,4 1-3 0,6 0 2 16,3-1 1-16,7 0 5 15,5 1 7-15,5-1 5 16,6-1 3-16,10 0-10 16,5-2-6-16,7-1 0 15,3 1 0-15,9-5 8 0,3 1 6 16,2-2 5-16,5 1 0 15,1-1 1-15,1 1 0 16,4 2-7-16,6-1 2 16,2-2-6-16,1 3 0 15,5-1-2-15,1 0 0 0,6-1-4 16,-1 0 3-16,-1 1 4 16,6-2-3-16,1-1-5 15,1-1-1-15,-2-2 0 16,5-2-1-16,1-1-1 15,-5-2-2-15,2-1 1 0,-1 1 5 16,-3-1 8-16,-4 0-1 16,-3 1 2-16,-7 1-5 15,-6 1-3-15,-5 1-8 16,-10-1 2-16,-8 1-2 16,-2 0 0-16,-8 0 0 0,-1-1 0 15,-7 0-2-15,-6 2 1 16,-7 0 1-16,-7 2-2 15,-13 3 3-15,-15 2-4 16,-12-2 3-16,-12 4-2 16,-13 1 0-16,-10 2 1 0,-5 0 0 15,-9 1-1-15,-5 0 1 16,-2 3-2-16,-1 3 3 16,-2 0 0-16,0 3 0 15,-2 5 0-15,-1 4 0 16,-1 5-1-16,-1 5 1 15,-2 6-1-15,-4 7 1 0,-2 8-1 16,-1 4 1-16,-4 9-2 16,-3 6 2-16,-2 6 0 15,-1 3-1-15,-2 3 0 16,0 3 0-16,4 2 1 16,-2 0-2-16,2 3 4 0,2 0 15 15,0 2-15-15,3-2-2 16,-1-3 0-16,4-1 0 15,-1-3 0-15,5-5 3 16,2-1 1-16,0-5-2 0,3-5 1 16,-1-6 4-16,3-5 3 15,-3-10 3-15,3-8 4 16,0-7 0-16,0-9-4 16,2-6-3-16,0-7 0 15,0-3-9-15,2-4-1 0,0-2-1 16,0-1-1-16,-2-1-3 15,2 1-58-15,-1 3-31 16,1-1-97-16,-8-2-142 16,-6-12-285-16</inkml:trace>
  <inkml:trace contextRef="#ctx0" brushRef="#br0" timeOffset="99131.9">5406 11271 1064 0,'0'0'-18'0,"0"0"25"16,0 0-5-16,0 0 5 15,0 0-10-15,0 0-11 0,0 0-27 16,-33 8 31-16,32 23 4 15,-1 5-2-15,-4 5 6 16,1 5 4-16,-6 6-2 16,-2 9 2-16,-2 7 1 15,-2 5-2-15,-2 9-1 16,-2 5 1-16,1 4 2 16,1-1-3-16,4 2 1 0,-2 1-1 15,5-3 1-15,2-4-1 16,3-2 2-16,0-4-2 15,4-5 1-15,1-6-2 16,2-6 3-16,0-7-2 16,2-8 0-16,6-9 2 0,1-5-1 15,1-6-2-15,4-4 4 16,-3-4-1-16,2-1-1 16,3-3 7-16,-3-3 8 15,5 1-9-15,3-3 8 16,-1-1 8-16,4-2-2 0,5-1-5 15,3 0-8-15,5-3 9 16,4-1-7-16,1-3 3 16,4 2 9-16,4-1-12 15,2-1-3-15,-2 2-4 16,3 2-2-16,3-1-1 0,-1 2 2 16,4-1-1-16,1 0 1 15,1 0-1-15,2-1 0 16,3 1 1-16,1 0 2 15,-2-2-1-15,2 1 3 16,-2-1-1-16,1 0-1 16,-4 1 0-16,-1 0 2 0,-3 1-3 15,1-1 0-15,-3 1-1 16,1-2-1-16,-2 0 0 16,-3-2 0-16,0 2 1 15,-2-1 1-15,-3-1 1 0,-2 1-4 16,-5 1 0-16,-1-2 1 15,-5 3-2-15,-3 0 3 16,-4 1-1-16,-5-1-1 16,-6-1 1-16,-3-1 1 15,-5 0-2-15,-4 1 2 0,-2-1 2 16,0-1 1-16,-2 0 31 16,0 0-6-16,0 0-7 15,0 0-3-15,0 0-7 16,0 0-7-16,0 0-5 15,2 0-1-15,-2 0 0 16,0 0 1-16,0 0-1 0,0 0 3 16,0 0 0-16,0 0 0 15,0-1-2-15,0 1 1 16,-2-1 0-16,0-1-4 0,0 1 3 16,0-2-5-16,-1-3 2 15,1-3-3-15,0-5 2 16,-2-5-3-16,2-9 0 15,2-6 1-15,0-8 1 16,0-7 2-16,0-6 0 16,3-9 2-16,0-6 0 15,1-6-2-15,1-8 2 0,1-5-1 16,0-5 3-16,0 0-2 16,-1 2-1-16,-1 0 1 15,2 6 3-15,-3 5-1 16,2 7 1-16,1 5-4 15,1 4 2-15,1 7-2 0,0 5 2 16,0 3-2-16,1 4 1 16,-3 4-1-16,2 3 1 15,-3 7 0-15,-2 5 0 16,0 4 1-16,-1 5 1 0,-2 7-1 16,0 4 0-16,0 3 2 15,0 1 2-15,-4 2-3 16,-1 1-1-16,-4-1-3 15,-2 1 2-15,-3 1-1 16,-5 1 4-16,0-1-3 16,-5 0 2-16,-4-1-1 0,0-1 1 15,-6-1 1-15,0 1-2 16,-6-2 0-16,-3 0 1 16,-3 1 0-16,-5-1-2 15,-3 0 1-15,-2 2 2 16,-2-1-3-16,-4 0 3 0,-1 0-5 15,-1 1 3-15,-2-2-1 16,-2 0 1-16,-3-1-1 16,0-1 1-16,0-1 6 15,-3-1-14-15,0-1 15 16,-2-1 12-16,1 1-12 0,3-1 0 16,-1 1-2-16,7-1 4 15,-1 1 4-15,6-1-8 16,4 5-4-16,10-1-3 15,0 4 2-15,7 2-4 16,6 12-4-16,5 12-91 16,0 5-111-16,-4-6-209 0</inkml:trace>
  <inkml:trace contextRef="#ctx0" brushRef="#br0" timeOffset="102433.94">23188 10992 888 0,'-3'-17'11'0,"-2"0"6"16,1 6 44-16,1 7-16 16,1 2-42-16,4 2-4 0,-1 3-8 15,1 7-25-15,0 3 30 16,0 6 6-16,1 3-1 15,-2 4 0-15,0 2 0 16,1 6 1-16,-4 1-1 16,2 6 2-16,-3 4-2 15,0 3 0-15,0 4 1 0,-1 2 0 16,1 3-1-16,0 4 1 16,-1 4 0-16,0 2 1 15,-4 2 1-15,-2 3 0 16,0 3 0-16,0 3 2 15,-2 1 0-15,-1 1 0 0,-1 3 5 16,2 2 10-16,0 0-2 16,-2-2 9-16,4-1-9 15,-3 1-5-15,2 0-8 16,-1-1-3-16,-2 0 0 0,1 1 0 16,-1 3 12-16,0-4 0 15,1-1-7-15,0-2 3 16,2 0-5-16,-2-2-2 15,3-2-2-15,0-2-1 16,-3 3-1-16,1-2 1 16,-2 2-1-16,3-5-1 0,-1-3 3 15,1-4 4-15,3-4-3 16,3-6-1-16,1-4-1 16,1-3-1-16,2 2 1 15,-1 0 0-15,2-1 2 16,0-1 0-16,2-2 0 0,4-4-1 15,3-7-2-15,0-5-1 16,3-8 0-16,0-3-1 16,0-5 2-16,0-2-1 15,-2-3 2-15,2-1 1 16,-2-2 7-16,2 0 10 0,4-1 0 16,-1-1-3-16,5 1 2 15,2-2-3-15,3-1-4 16,1 0-6-16,3 1-1 15,3-1-3-15,0 1-1 16,3-2 1-16,0-1-1 0,0 0-1 16,0 1 1-16,-1-3 0 15,1 2-2-15,1-1 4 16,0-1-2-16,1 1 0 16,0-1 1-16,1 1 1 15,-1 0 1-15,2 3-1 16,-1 0 0-16,0 4-2 0,0 1 1 15,3 0-2-15,0 0 1 16,1-1 1-16,4 0 0 16,0 0-1-16,0-4 0 15,3 1 0-15,0-1 0 0,1 2 1 16,0-3 1-16,0 1-1 16,3 0 6-16,-3 1-3 15,1-1-2-15,0 1 0 16,0 1-2-16,2-2 2 15,0 3-1-15,0-2 2 16,-1 2 0-16,3-1 1 0,-1 0 1 16,-1 0 4-16,3 1-2 15,0 0-3-15,0-1-3 16,-1 0 0-16,0-1 0 16,-1-1-1-16,0 0 0 15,0 1 4-15,-1-2-5 0,2 2 3 16,1-3 0-16,-1 1 2 15,0-1-2-15,-3 1 1 16,1-2-1-16,-3 2-2 16,1 2 4-16,0-1-2 0,-2 1 2 15,2-1-4-15,1 2 0 16,-3 1 2-16,1 0-3 16,-1 0 2-16,-3 2-1 15,-4-2 0-15,-1 2 1 16,-5-1-2-16,1-1 2 15,-5 2-1-15,-3-3 0 0,-2-1 1 16,-5 1-2-16,-4-1 2 16,-2-2 0-16,-5 1-2 15,-1 0 2-15,-4-1-1 16,-2 3 0-16,-2-3 0 16,-2 0 0-16,1 0 0 0,0 0 1 15,0 0 1-15,-2 0 2 16,2 0-2-16,-2 0 1 15,1 0 0-15,0-1-1 16,-2-1 1-16,1-1 4 16,-3-5-2-16,-2-5-5 0,-1-4 0 15,1-4 0-15,-1-7-1 16,1-1 1-16,3-7 0 16,-2-2-1-16,1-3 2 15,0-2-1-15,3-3 0 16,-1-3 0-16,0-2 1 15,0-2-1-15,0-1-1 0,3-3 1 16,1-3-1-16,-1-2 0 16,3-5 0-16,1-2 0 15,2-4 0-15,-2-3 1 16,3-1 0-16,1-4 0 0,-1 0 1 16,-1 0-1-16,0 2 1 15,-2-1 0-15,1-1 0 16,0 4 0-16,0-1-1 15,-1 0 1-15,1-3-2 16,0 0 2-16,-1 1-2 0,3-3 0 16,0-2 0-16,-2-2 2 15,2 2-2-15,0 3 2 16,-1 2-1-16,-1 3 2 16,0 4-2-16,-3 3 1 15,1 5-1-15,-3 1 0 16,0 2 1-16,-1 3 0 0,2 2-1 15,0 2 0-15,-1 1 0 16,1 2 0-16,1 3 1 16,-1 3-2-16,1 4 1 15,1 0-2-15,-2 4 2 16,0 2 0-16,-2 6 0 0,1 1 1 16,-2 4-1-16,-2 5 0 15,-2 1 0-15,0 3 0 16,-1 3-1-16,-3-1 1 15,0 1 0-15,0 2 0 16,-3 0 1-16,0 0-2 0,-1 0 1 16,-2 2 1-16,0 0 0 15,-3 2 0-15,1-2 0 16,-3 3-1-16,-1 1 0 16,-1 0-1-16,-1 0 1 15,-4 1-1-15,-2 0 2 16,-4 0-2-16,-1 0 1 0,-5 1 0 15,-1-3 0-15,-3 0 0 16,-4 1 0-16,0-3 0 16,-3 0-1-16,0-1 1 15,-3 0-1-15,-4-2 1 0,-2 0 2 16,-3-1-4-16,0 1 2 16,-6 0-1-16,1 0 1 15,-3 1 0-15,-1 1 0 16,0 0 1-16,-4 1-2 15,2 0 1-15,-4-1 0 0,2 2-1 16,-2-1 1-16,0 0 1 16,-2 1-1-16,2 1 0 15,0 0 0-15,2 0 1 16,-2 2-1-16,3 1 1 16,0 1-1-16,-1 1 0 15,1-2-2-15,-2 5 3 0,4-2-1 16,1 2 1-16,0 2-1 15,4 1-1-15,4-2 2 16,3 1-1-16,3-1 0 16,6-2 4-16,3 1-8 15,3-1 4-15,7 0 0 0,4 0-1 16,4 4-29-16,4 4-36 16,5 6-61-16,0-3-145 15,6-10-243-15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3:49:40.6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22578 11133 1021 0,'-8'3'38'16,"-1"-4"-34"-16,4-1-4 0,3 5 0 16,3 5-11-16,0 6-23 15,6 8 31-15,-1 6 3 16,1 10-2-16,0 4-1 16,-1 5 0-16,1 4 3 15,-3 1 0-15,0 4 1 16,-2 5 0-16,1 0 0 0,-1 2-1 15,0 2 0-15,-1 0 1 16,0-1-1-16,0-2 0 16,-1-3 1-16,0-1 0 15,-1-6-2-15,1-5 4 16,1-5-3-16,1-6 4 0,1-6-3 16,2-4 0-16,1-4 3 15,2-3-2-15,1-3 3 16,0-2 1-16,1-1 4 15,1 0 0-15,2-2 4 0,1 0 8 16,4 1-12-16,1 1-4 16,4 0-5-16,2 1 0 15,2 1 0-15,1-2-2 16,1-1 2-16,3-2-3 16,2-1 2-16,0-4 1 15,3-2 0-15,1-1-1 0,3-2 0 16,-3 2 2-16,1-3-1 15,0 1 0-15,1 1-1 16,-2 1 2-16,2-1-1 16,1 1 0-16,1 1-1 15,3 1-1-15,1-2 1 0,-2 1 0 16,3-1 1-16,-4-1-1 16,2-1-1-16,-5 3 2 15,-2-3-1-15,-5 0 0 16,-1 1 0-16,-4 0 0 15,-6 0-1-15,-3 1 2 0,-7-2-1 16,-2-1 2-16,-2 1 18 16,-4-1 26-16,-1 1-16 15,-2-1-13-15,0 0-5 16,1 1-1-16,-2-1 2 16,0 1-3-16,2 0-6 0,-2-3-3 15,-1 2 0-15,1-1 3 16,-1-3-1-16,-1-4-4 15,1 0 1-15,-1-4-1 16,2-5 1-16,-1-1-1 16,1-5 1-16,1-4 0 0,0-4 0 15,1-5 0-15,0-4 2 16,2-2-1-16,0-4-2 16,1-1 4-16,3-4-2 15,0-1-2-15,0-1 3 16,2-3-2-16,0 0-2 15,-1-2 2-15,3-2 0 0,-3 0-2 16,0 1 0-16,-2 0 1 16,0 2 1-16,-1 5 0 15,-3 6 1-15,-1 5-1 16,-2 7 2-16,3 5 0 0,-4 7-2 16,-1 5 6-16,2 5 1 15,-2 3-3-15,1 3-4 16,-1 2 1-16,1 3-4 15,0 0 1-15,-1 2-1 16,0-2 0-16,0 3 0 16,-4-1-2-16,-2 4 0 0,-2 2 2 15,-2 1 3-15,-3 0-2 16,0-1 1-16,-2 1 3 16,-2-2-2-16,-3 0 0 15,-2-1-1-15,-3-1 1 16,-4-1 4-16,-3 0-2 0,-2-2 0 15,-4 1-1-15,-2-1-1 16,-4-5 0-16,-1 0 2 16,-6-1-3-16,-2-2 2 15,-1 0 0-15,-3-2 0 0,-2-2-1 16,0 0 2-16,0-2 8 16,0 1-1-16,2-3-4 15,4 1-2-15,-1 0-1 16,5-1 14-16,0 3-8 15,3 0-5-15,2 2-1 16,0 3-2-16,6 1 0 0,3 1-2 16,6 3-1-16,2 2-11 15,4-1-23-15,5 3-20 16,2 9-49-16,4 2-100 16,2-6-216-16</inkml:trace>
  <inkml:trace contextRef="#ctx0" brushRef="#br0">29914 10974 653 0,'-2'4'100'0,"0"-2"-146"16,2-2 35-16,2 1 10 16,4 7 4-16,2 4 0 15,1 8 5-15,-1 10 20 16,0 8 13-16,0 13-22 15,-4 8-11-15,-3 10-4 0,1 9-2 16,-4 4 0-16,-1 8-1 16,-5 2 1-16,-2 2 1 15,0 5-1-15,-6 4 3 16,0 2 9-16,-5 4 1 16,0 4 18-16,-1 0 0 15,1-2 5-15,4-4-8 0,2-4-4 16,5-5-6-16,6-8-8 15,3-5 3-15,2-7 1 16,7-6-6-16,5-10-5 16,6-7 0-16,1-8 3 15,6-6 0-15,-1-6 2 0,2-3 1 16,2-4 1-16,0-2 0 16,0-3-2-16,2 0 5 15,2-3-2-15,-1-2-4 16,6-2-1-16,2 1-2 15,3 0 3-15,1 1-2 0,3-2-4 16,0 3 0-16,5 0-3 16,1-1 2-16,2-1-1 15,3-2 0-15,4-2-2 16,5 0 3-16,0-2-1 0,4 0 1 16,6-2 0-16,-2 1-1 15,4-1 0-15,-1-1-1 16,2 0 0-16,-2-1-1 15,-1 0 1-15,2-2 1 16,0 1-2-16,-4-2 2 16,0-1 0-16,-4-1-2 15,-4 2 3-15,-4-2-1 0,-7 2 9 16,-3 1 4-16,-10 0-1 16,0 0 7-16</inkml:trace>
  <inkml:trace contextRef="#ctx0" brushRef="#br0" timeOffset="6190.49">24179 14760 933 0,'1'6'3'16,"-2"1"-61"-16,1 9 2 16,0 13 59-16,0 12-3 0,2 12 1 15,-2 8 1-15,0 10-2 16,0 4 0-16,-5 4 1 15,-1 2 12-15,0 1-3 16,-3 1 5-16,0 2 6 16,0 1-11-16,-2 0 3 15,2-3-5-15,0 1-5 0,2 0 10 16,-1 0 6-16,4-5-7 16,0-4 42-16,2-6-42 15,3-6-9-15,8-10-1 16,5-6-1-16,4-7 1 15,9-5 12-15,4-2 12 0,5-4-21 16,9-4 4-16,3-2 4 16,11-5 21-16,3-2-22 15,9-3 7-15,4-2 3 16,4-3-16-16,2 0-2 16,5-1-3-16,1 0 2 0,2-3-1 15,3 1-2-15,4-3 5 16,3 1-5-16,4-3 3 15,2 1-1-15,9 1 0 16,-1-1-1-16,4 3 1 16,6-1-1-16,2 2 0 0,6 0 1 15,2-2-1-15,1 0-2 16,5-2 3-16,1 0-3 16,3 1 1-16,-3-2-1 15,5-3 2-15,0 2 0 16,1 1-1-16,2-3 0 15,0 0 4-15,2 0 16 0,-1-1-2 16,0 1-14-16,0 2 0 16,-2-1 0-16,1 2-2 15,-1 2-1-15,-4-2 1 16,2 3-4-16,-3-1 3 0,-2 0 0 16,1 1 1-16,-1-2-2 15,1-1 0-15,1 0 4 16,-4-1 1-16,3 1 4 15,-7-4-1-15,-2 2-7 16,-7-2 5-16,-3 2-6 16,-7-2 4-16,-5 2 10 0,-6 0 2 15,-6-1 3-15,-6 2-19 16,-6-2 0-16,-6 3 2 16,-4 0 0-16,-5-1-3 15,-6-1 1-15,-7 0 1 16,-9 1-1-16,-13-1-1 0,-9 2-1 15,-8-1-2-15,-11-2-28 16,-6 6-47-16,-12-3-66 16,-20 2-53-16,-15-13-142 15</inkml:trace>
  <inkml:trace contextRef="#ctx0" brushRef="#br0" timeOffset="7458.89">24406 14339 941 0,'17'-12'37'16,"3"-4"-60"-16,9 3 10 15,14 6 14-15,13 2-2 16,10-1 3-16,9 5-1 16,11 1-1-16,6-2 2 15,6 1-1-15,3 2-2 0,3 2 1 16,4-1-1-16,1-1 1 16,8 0 1-16,4-1 0 15,4-2 1-15,6 0-1 16,6 1 9-16,3-4 6 15,2 2-5-15,7 1 4 0,1-1-1 16,4 2-7-16,7-1-3 16,-2-2 0-16,2 0 1 15,4-1 6-15,5 0 7 16,-3-1 5-16,2-1-5 16,-2 0 2-16,3 1 9 0,-3 0-9 15,-1 1-5-15,-1 2-3 16,2 0-6-16,2 1-2 15,-2 0-1-15,-1 1-3 16,1 2 1-16,-4 2 1 16,-1 1-4-16,-6 2 3 0,-2-1 0 15,-4 1 0-15,-5-2-3 16,-4 0 4-16,-7-1 0 16,-3 0-3-16,-5-2 2 15,-8 1 0-15,-2-3-2 16,-6 1 0-16,-5-5 3 15,-4 1-3-15,-10 0 1 0,-8-1 0 16,-12 1-2-16,-10 1 2 16,-10 2 1-16,-15-1-2 15,-7 2 2-15,-6-1-2 16,-8 0 2-16,-3 0-1 0,-4 0 1 16,-5 1-1-16,1 0 2 15,-2-1-3-15,-2 1 2 16,2 0 0-16,0 0 11 15,-2 0 0-15,-2 0-7 16,2 1-4-16,-2 1-1 16,0-2 4-16,-2 6 1 0,-3 3-4 15,-1 4-1-15,-4 4 1 16,-1 6 3-16,-1 4-3 16,-1 4 0-16,0 5 0 15,-2 5-2-15,-1 3 2 16,3 3 0-16,-3 8-1 0,3 6 0 15,-2 4 0-15,0 7 1 16,-3 9 1-16,-3 5-2 16,-2 7 10-16,3 4 21 15,-4 3-15-15,5-3-10 16,4-4-5-16,7-5 2 0,6-5-1 16,2-7-1-16,4-6 0 15,-2-5 0-15,2-4-1 16,0-5 0-16,-4-2-2 15,-3-3 2-15,-5 0-1 16,-4 4 0-16,-1 5-13 0,-4 4-75 16,-5-2-82-16,-6-9-130 15</inkml:trace>
  <inkml:trace contextRef="#ctx0" brushRef="#br0" timeOffset="11630.8">29472 14806 850 0,'-2'-8'-24'0,"-2"-1"-12"16,2 3 85-16,1 6-14 15,1-1-33-15,-2 2-2 16,4 3-4-16,0 3-1 15,0 4 5-15,1 4 0 0,-1 6 0 16,3 3 1-16,-2 5 0 16,-2 2-1-16,1 5 0 15,-2 1 0-15,2 2 0 16,-2 1 1-16,-2-2-1 16,2 1 0-16,-3 0 8 0,-1 1 14 15,0 2-2-15,-1 1-5 16,1 2-7-16,-3 1 5 15,3 2 5-15,-1-1-8 16,-1-3 12-16,1-1-14 16,-1-5-3-16,1-4 4 15,2-4 4-15,1-4 1 0,0-3-2 16,2-5 3-16,2-2-4 16,1-3 5-16,-2-3-7 15,1-3-2-15,0-3-3 16,-2-1 5-16,0-2 7 15,2 0 6-15,-2-1-6 0,0 1-3 16,0-1 0-16,0 0-3 16,2 0 0-16,3-1 0 15,1-1 16-15,3 1 0 16,2-1-19-16,2 0-5 0,1-1 0 16,1-1-2-16,3-1-1 15,0-2 3-15,4-1-1 16,-1 0-1-16,3-1 1 15,0 1-1-15,2 1 0 16,1 0 0-16,1 1 0 16,1 3 0-16,3-1 0 0,1 2 1 15,1 0-2-15,5 1 2 16,-1 0-2-16,4 0 2 16,-3 2-1-16,3 2 0 15,0 2 0-15,0 0-1 16,2 2 0-16,-1 0 1 0,1-1-1 15,4 0 1-15,1 0 0 16,0-2-1-16,4 0 2 16,-1-3-1-16,8 2 1 15,-2-2-1-15,0 0 1 16,4 1-1-16,-1 2-1 16,1 1 2-16,-3-1-1 0,-3 3 1 15,2 1-2-15,-4 0 2 16,-1 2 1-16,-1 0-5 15,-1 0 4-15,2-1-2 16,1 0 2-16,2-2-2 16,0-1 2-16,0 1-1 0,-1-3 1 15,1 0-1-15,-4 1 1 16,2-1-2-16,-3 2 2 16,-4-1-1-16,0 1 0 15,-4-3 0-15,-5 0 0 16,-3 0 1-16,-4-1-1 0,-4-2 1 15,-4 1-1-15,-8 1 0 16,-1-2 0-16,-7-2 8 16,-3 2 10-16,-2 0-4 15,-2 0-2-15,2 0-2 16,-2 0-2-16,0 0-5 0,0 0 0 16,-2 2-3-16,2-2 0 15,0 0-1-15,0 0-1 16,0 0 2-16,0 0-3 15,0 0 4-15,0-3-1 16,-2 2-2-16,0-6 2 0,-1-3 0 16,-3-6-7-16,0-10-5 15,0-6 2-15,0-8-2 16,4-7 0-16,1-6 8 16,0-4 5-16,3-4 1 15,2-2-2-15,6-2 1 0,2-2-1 16,-1 4-2-16,1 1 2 15,-1 5 1-15,0 5-3 16,-1 5 0-16,-6 3-9 16,2 4-2-16,-2 5 10 15,-1 4 3-15,-1 6 0 0,-2 4-1 16,2 6 5-16,-2 5 3 16,3 3 0-16,-6 3-2 15,3 2-1-15,-2 0-4 16,2 2-4-16,-5 5-2 0,-5 3 3 15,-2 2 0-15,-3 3 2 16,-6 1 0-16,-2 1 1 16,0-3 2-16,-2-1-3 15,0-5 2-15,0-2 0 16,-3-3 1-16,-1-2-1 16,-2-2-2-16,-6-2 1 0,-4-2-1 15,-7-2 2-15,-3 0-2 16,-7-1 1-16,-3 0-1 15,-3-1 1-15,-1 1 1 16,-5-1-2-16,5-2 3 16,-1 1-2-16,1 0 0 0,-4-2-1 15,0 0 2-15,-3 1 0 16,0 1-2-16,-6 0 2 16,4 2-1-16,-4 1 1 15,4 1-2-15,-1 0 2 16,1 2-2-16,-2 1 1 0,1-2 0 15,0 3 0-15,1-1-1 16,0 3 1-16,1 0-1 16,0 0 1-16,1 3-1 15,0 5-18-15,0 0-20 16,1 3-8-16,1 1-5 0,-1 2-5 16,1 1-39-16,1 2-63 15,0-3-65-15,-1-6-184 16</inkml:trace>
  <inkml:trace contextRef="#ctx0" brushRef="#br0" timeOffset="24941.98">9483 5128 626 0,'-17'-11'28'0,"1"-1"-24"16,-2 2 41-16,4 2 42 15,-1 2-72-15,0 4-13 0,0 2-2 16,-4 0 0-16,-2 6-6 16,-2 3-8-16,-3 4 1 15,0 1 7-15,-2 0 5 16,-1 3 1-16,-1 3 1 16,2 0 1-16,1 1-2 15,1 2 1-15,1 1-1 0,4 3 0 16,2 1 0-16,1 0 0 15,3 3 1-15,4-1 0 16,-1 4 0-16,5-1 0 16,1 1 0-16,2 1-1 0,2 2 2 15,2 1-1-15,0-3 2 16,6 0-2-16,3-2 0 16,2-4 3-16,4-4 0 15,3-4 1-15,2-3 8 16,1-2 10-16,2-3-9 15,2-4 5-15,2-1-2 0,3 0 1 16,1-2-3-16,1-2-9 16,3-1-1-16,3 0 0 15,-2-2-2-15,2-1 0 16,0 0-1-16,3-5 2 16,-1-4-1-16,1-1 0 0,2-4-2 15,0-3-1-15,-2-3 2 16,3-5-1-16,-4 0-1 15,-3-3 0-15,-2-1 1 16,-2 0 0-16,-6 0 2 16,-3 1 4-16,-1 2 9 0,-3-4 5 15,-2 2-4-15,-1-2-8 16,-3 1-2-16,0-3-5 16,-4 1 0-16,-3 0 3 15,-3 1 2-15,-3 0 8 16,-1-1 6-16,-1 2-6 0,-7 2-1 15,0 1 0-15,-3 0-9 16,-2 2-1-16,0 1 0 16,-3 0 4-16,-3 2 7 15,3 0-9-15,-2 2-5 16,-1-2 1-16,-2 0-2 0,-2 4 2 16,0-3-1-16,-2 4 2 15,-3 2 3-15,-3 1 5 16,2 2-4-16,-1 2-4 15,1 4 1-15,1 0-3 16,-1 2 1-16,2 2-2 0,1 1 1 16,0 0-1-16,-1 0 1 15,0 1-1-15,-1 4-1 16,2 0 1-16,0 1 1 16,1 0-2-16,2 3 2 15,0 0-1-15,3 1-2 0,2 0 2 16,1-1-1-16,5 0 1 15,0 0-1-15,3 1-1 16,2 0-4-16,2 3-66 16,2 1-11-16,-2 3-48 15,1-4-52-15,-3-10-128 0</inkml:trace>
  <inkml:trace contextRef="#ctx0" brushRef="#br0" timeOffset="32182.92">10605 8226 637 0,'-11'-7'3'16,"0"-3"25"-16,2 5 11 0,2 3 20 16,2-1-41-16,2 3-10 15,0 3-8-15,-1 9-8 16,3 7-6-16,-3 7 0 15,2 8 7-15,-3 7-1 16,0 4 7-16,0 5 1 16,0 0-2-16,1 2 0 0,2 1 0 15,-1-1 1-15,1-2 2 16,-1-2-2-16,0 0-1 16,-2-2 0-16,2 1-3 15,-4-3 8-15,1 4-1 0,0 3 1 16,1-1 1-16,3 1-2 15,2-1-2-15,0-6-1 16,2-4 1-16,4-8 0 16,4-4 0-16,1-8 3 15,0-1-6-15,1-4 4 16,2-3 1-16,-1-1-2 0,1-1 1 16,2 0 7-16,-2-2 15 15,3 2-10-15,2-2 2 16,4 0 0-16,2-1 1 15,5 0-5-15,1 1-4 16,3-4-1-16,2 1-2 0,2-1 2 16,2 0 1-16,0 1-3 15,0-1 0-15,-1 2-4 16,1-1 2-16,-1-1 0 16,0 0 0-16,3-1 0 15,1 0 3-15,2 0 7 16,0-2 1-16,3 2-7 0,1-2 1 15,3-1-5-15,2 0 0 16,3 3-1-16,0-6 1 16,2 3-2-16,-1-1 1 15,0-2-1-15,1 0 2 16,-2 2-1-16,1-3-1 0,1 1 1 16,-1-2 0-16,0 0 0 15,0-1 0-15,1 0-1 16,-2 1 2-16,1 0 5 15,-1-1 10-15,1 3-7 16,-3 0-1-16,2-2-1 0,3 1-4 16,0 0-2-16,0 0 1 15,2-1-1-15,1 1 0 16,2 1-1-16,-1-1 0 16,0 0-1-16,1-3 1 0,0 3 1 15,1-1-2-15,-1 0 1 16,0 0-1-16,1 2 0 15,0 0 0-15,1 1 0 16,0 2 0-16,0-2 3 16,-3 2-4-16,0-1 2 15,-2 1-2-15,-4 0 1 0,-3 0 1 16,-3-2-1-16,-4 1 1 16,-4-1-1-16,-1 1 1 15,-4-1-2-15,-2 1 1 16,-1 1-1-16,-1 0 2 15,0 0-1-15,-2 0 0 0,-2 0 2 16,0 0-1-16,-6 0-2 16,-1-1 2-16,-3-1-1 15,-1 0 0-15,-4 0 1 16,-1 2-1-16,-2-1 1 16,-2-2 0-16,1 3-1 0,-2-3 1 15,-2 0 0-15,2 0 0 16,-1-4 1-16,2 0 0 15,2-4-2-15,0-5-1 16,4-2 1-16,-2-7-1 16,2-1 0-16,0-3 2 15,0-5-1-15,-1-1 3 0,1-5-2 16,-2 0-2-16,-1-3 3 16,-2-2-4-16,0-3 3 15,-4 2 2-15,-3-2-2 16,1 0 1-16,-2 1-1 0,0 3-1 15,1 0 2-15,-2 4-2 16,0 6 2-16,1 4-2 16,-2 4 1-16,-1 4-2 15,-1 2 2-15,1 2 0 16,-1 5-2-16,0 0 4 0,-2 2-2 16,-4 2 2-16,0 3-2 15,-4 1-6-15,-1 2 17 16,-2 0-4-16,-3 2-3 15,-1 1-1-15,-2 0 7 16,-1 0 2-16,-1 0 4 16,-1 0 0-16,-2 1-3 0,-2-1 9 15,-1 0-3-15,-2 0-1 16,-3 0-2-16,-4 0-10 16,-1 0-4-16,-3 0-1 15,-4 0 0-15,-1 0-2 16,-4 0 0-16,-1 0 0 0,-7 0 1 15,-3 0-2-15,-2 0 0 16,-3 0-1-16,-3 0 3 16,-1-2-2-16,-1-2 3 15,-1 0-3-15,-2-2 0 16,0 2 3-16,-2 1-1 0,-2-1-2 16,2 3 3-16,-2-2-3 15,0 2 1-15,-2 0-1 16,-1 1 1-16,3 0-2 15,-3-1 1-15,-1 1 0 16,1-3 0-16,0 0-1 16,3-2 1-16,-2-3 2 0,1 3 1 15,0-4-2-15,0 2 1 16,-1-1-4-16,1 2 6 16,-1 0-2-16,2 2-2 15,0 0 2-15,2 1-1 0,0 0 1 16,0 1-1-16,2 0 0 15,2 2-1-15,1-2 0 16,3 2 2-16,2 0 0 16,3 0-1-16,3 0 0 15,4 0 0-15,4 0 0 0,5 0 1 16,3 0-1-16,7-1 2 16,6-1 0-16,5 0 0 15,6-1 1-15,5 1 0 16,5 0-2-16,3 2-2 15,3 1-4-15,3 8-68 16,8 5-120-16,5 4 5 0,1-5-33 16,-3-7-266-16</inkml:trace>
  <inkml:trace contextRef="#ctx0" brushRef="#br0" timeOffset="38756.18">24606 11112 1101 0,'0'-8'72'0,"-2"-3"-115"0,0 4 42 16,2 4 1-16,0 5-1 16,-1 2-60-16,2 5-31 15,-1 7 51 1,0 5 40-16,-1 6-5 16,0 8 3-16,-6 7 5 15,-3 7-1-15,-1 6-14 16,-4 9 16-16,0 7 1 0,-3 9-1 15,0 5-2-15,3 6 1 16,0 7 3-16,0 3-5 16,1 3 4-16,1 0-3 15,0-1 0-15,1-1 0 16,1-7 0-16,2-6 0 0,5-9-1 16,2-8 2-16,4-13-1 15,4-8 11-15,7-10 11 16,4-8 6-16,5-5 3 15,4-5 9-15,3-2-10 16,7-3-5-16,4 1-4 16,7-1 0-16,5-1-10 0,6 3-5 15,5 0 5-15,5-1-6 16,8 2-2-16,0-2-3 16,8 0 2-16,3-2-3 15,4-2-2-15,3-2 3 16,2-4 1-16,7-2-2 0,0-5 0 15,4 0 0-15,3-3 0 16,0-3 0-16,1-2 1 16,-2 2 0-16,1 1 1 15,-1 3-1-15,1-3-1 16,2 3 1-16,1 1-2 0,2-1 3 16,3 0 0-16,-1-1-1 15,2 0 0-15,-1 0-2 16,-2-1 1-16,2 0 0 15,-4 1 2-15,0 1-1 16,-6 0-1-16,-1 3 0 0,-2-3 1 16,-6 3-2-16,-3 1 3 15,-5-2-1-15,-2 0 1 16,-6-1 1-16,-5 1 1 16,-8-1-1-16,-8 1-1 15,-6-3-1-15,-8 0-1 0,-13 0 5 16,-8-1-5-16,-10 2 0 15,-5-1 1-15,-6 1 0 16,-4 0-2-16,-2 0 0 16,1 0 1-16,-1 0 2 15,0 0-1-15,0-1 2 0,0 0-2 16,-1-8 1-16,-1-5 2 16,2-3-7-16,-1-9-1 15,1-5 2-15,1-6 2 16,4-5-1-16,3-5 1 15,2-7-1-15,3-5 1 0,1-6 1 16,5-6-1-16,0-4 1 16,6-5-2-16,-1-6 2 15,4-1 0-15,-1-4-2 16,-4 2 2-16,0 1 0 16,-6 2 0-16,-3 4 0 0,-3 1 0 15,-1 0-1-15,-2 4 0 16,-1 1 2-16,-1 7-3 15,0 1 2-15,-1 7-2 16,-2 5 2-16,-1 5-2 16,0 6 1-16,-2 5-1 15,-7 8 2-15,1 6 0 0,-3 5 1 16,-4 7 4-16,-5 4-7 16,-7 6-4-16,-7 3-5 15,-7 4 8-15,-9 9 1 16,-8 3 1-16,-4 5-2 15,-10 2 0-15,0 1 4 0,-7 0-2 16,-3-3 0-16,-5-3 1 16,-4-2-1-16,-3-2 2 15,-2-5-2-15,0-4-1 16,-2-4 2-16,-2 0-1 16,2-4 1-16,-6-5-3 0,0-3 3 15,-2 0 1-15,-3-3-2 16,-3-2 0-16,-3-1 1 15,-3 0-2-15,-2-3 1 16,-3-1 1-16,3-2 0 16,-1 2 0-16,-3-1 0 0,-2 1 2 15,2 2-3-15,-1 3 1 16,0 2 1-16,5 2-2 16,3 2-1-16,4 1-1 15,5 0 1-15,3 0-2 16,5-3 4-16,4 2-2 0,8 0 1 15,5-4 1-15,7 2 1 16,9 1 0-16,9-1 4 16,7 1 2-16,9 2 1 15,10 2-3-15,10 3-5 16,6 0-2-16,8 4-7 0,6 2-70 16,11 9-140-16,8-4-204 15,10-8-123-15</inkml:trace>
  <inkml:trace contextRef="#ctx0" brushRef="#br0" timeOffset="40808.62">29878 11120 950 0,'2'-28'-86'0,"-3"-6"-27"15,-2-2 160-15,1 2 20 16,-4-1-57-16,-3-3-10 15,-7-1 2-15,-2-1-2 0,-6-2 0 16,-5-1 2-16,-4-1 1 16,-7-2 2-16,-6-1-5 15,-8 1 0-15,-8-1-2 16,-7 1-8-16,-10 2-10 16,-8 3 20-16,-9 2-1 0,-4 2 1 15,-11 1 9-15,-8 0 6 16,-10 2-2-16,-8 4-1 15,-10 4-5-15,-13 6 7 16,-9 6-14-16,-9 8 0 16,-11 6 1-16,-8 3-1 0,-8 7 1 15,-1 1-1-15,-5 3 1 16,-5-1 1-16,3 2 3 16,0 0 14-16,-3-2 22 15,-1-1-6-15,1 1 0 16,-3 2-3-16,-3 0-15 15,0 3-4-15,0 2-4 0,2 0-6 16,-1 0 1-16,5 3-2 16,-1-2 0-16,-1 3 2 15,-1 0 0-15,-5 5 0 16,-1-1 5-16,-1 3-5 0,-2 2 4 16,2 0 9-16,1 0-7 15,6 0 4-15,-2-3-7 16,1 3 7-16,7 0-6 15,3-4-6-15,3 2 7 16,1-2-5-16,6-1 1 16,0 2 6-16,2 0 1 0,1 0-2 15,2 1-9-15,-1 2 11 16,1 0-10-16,6-1 0 16,3 0-2-16,3 0 4 15,1 1-1-15,7-2-4 16,1 0-2-16,2-1 9 0,2-1-2 15,6 1 4-15,3-1-1 16,5 0-3-16,1 1 8 16,5-1-7-16,5 3-2 15,2 0-5-15,3-1 2 16,3 2 2-16,7 0 0 0,2-2-3 16,4-1 2-16,3-2-3 15,5-1 3-15,4-4-1 16,5-2-2-16,5-2 8 15,4-3-7-15,7-2 2 16,5 0-2-16,2 0 3 0,4 0-1 16,6 0 0-16,5 1 0 15,5-1-1-15,5 0 0 16,5-1 0-16,7-1-1 16,6-2-1-16,6-1 0 0,6-3 1 15,7-1-7-15,6-2 4 16,5 0-3-16,6-2-21 15,4 2-27-15,1 0-61 16,5 1-89-16,4-4-90 16,-1-3 33-16,0-15-132 15</inkml:trace>
  <inkml:trace contextRef="#ctx0" brushRef="#br0" timeOffset="41258.46">14763 11688 1165 0,'0'-6'35'0,"-9"-1"-33"16,3 3 22-16,0 2 14 15,2 0-37-15,-5 4-4 16,-1 5-19-16,-6 9-52 16,-9 6 37-16,-7 8 0 0,-8 4 22 15,-6 3 6-15,-6 3 2 16,1-2 12-16,2-5-3 15,2-2 3-15,5-6 1 16,7-4 25-16,4-6 17 16,9-1-7-16,7-6-10 0,3 0-23 15,7-2-7-15,2 0-1 16,3 1-6-16,2 1-1 16,6 0-2-16,7 0 2 15,3 0 2-15,7 1 5 16,5-3-1-16,7-4 2 15,8-2 3-15,5-5 2 0,8-8 2 16,3-3-3-16,2-6 2 16,-2-2-1-16,0 0 0 15,-4 3 4-15,-5 1 9 16,-5 2-9-16,-2 5-5 16,-6 5-4-16,-5 2-1 0,-1 5-3 15,0 6-29-15,-8-1-125 16,-13-13-221-16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3:51:10.3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5292 3553 785 0,'0'3'117'0,"-4"-3"-114"16,2 0 2-16,2 0 5 16,2 7-4-16,5 3-8 15,5 7 4-15,3 6 1 16,2 5-2-16,4 5-1 0,3 1 1 15,1 3-1-15,-1-2 0 16,7 4 1-16,-2-1 1 16,3 0-2-16,4 2 1 15,-2 3 0-15,3-2 1 16,1 7 3-16,-1 5 8 0,3 2 4 16,0 5-8-16,-1 4-4 15,1 1 3-15,-1 2-1 16,1 1-5-16,-3-4 0 15,3-3-1-15,-1-3 1 0,1-2-1 16,-2-2-2-16,1-3 2 16,-1 1-1-16,2 1 0 15,-1-2 4-15,2 0-1 16,-1-1 3-16,-2-1-1 16,-2-1 1-16,1 1 4 15,-4-2 0-15,0 1 1 0,-2 2-2 16,-3-2-4-16,-1 1-4 15,-4-5 2-15,-1 1-3 16,-1-4 0-16,-6-5 0 16,0-4-2-16,-2-2 1 15,2-4-2-15,-2-4-6 0,1-4-26 16,1-1-63-16,-1-9-62 16,-3-8-67-16,-9-7-64 15</inkml:trace>
  <inkml:trace contextRef="#ctx0" brushRef="#br0" timeOffset="683.62">5475 6173 755 0,'0'-25'88'16,"0"-2"-110"-16,3-6 14 15,3-6 23-15,5-3-6 16,5-3-7-16,3-6-3 0,4-5 4 16,5-6-3-16,2-6 1 15,6-2 0-15,-4-1 3 16,4-4 6-16,-3 1-5 15,1 2 5-15,-1 0 28 16,-2 1 11-16,3-1-6 16,-2 1-10-16,3-3-10 0,2-1 2 15,3-3-1-15,2-2-4 16,2-5-7-16,4-2 0 16,5-2-6-16,0-6-5 15,5 0 1-15,1-5-2 0,1-2 0 16,1-2-1-16,-1 2 0 15,-2 0 2-15,-7 5 0 16,-4 6-1-16,-4 12 0 16,-8 8-1-16,-3 13 1 15,-12 8 0-15,0 11-1 0,-4 8 2 16,-5 7-3 0,-2 6 1-16,-1 3-2 0,1 4-9 15,1 2-37-15,1 0-19 16,6 1-10-16,6 3-51 15,-1-1-42-15,-4-1-93 16</inkml:trace>
  <inkml:trace contextRef="#ctx0" brushRef="#br0" timeOffset="15015.64">6145 9663 801 0,'-4'4'2'0,"-3"-2"-7"16,4 5 2-16,2 4 4 16,1 5-4-16,0 5 1 15,0 3 2-15,0 4 0 16,0 4 1-16,0 5-1 0,0 5 1 15,0 7 0-15,-4 5-1 16,2 6 1-16,-2 5-1 16,0 6-1-16,3 1 0 15,-4 5 3-15,2 1-2 16,0 1 1-16,0-2-1 16,1 2-1-16,-3-1 2 0,2 3-3 15,-2-1 5-15,0 0-4 16,-1 4 1-16,-1 0 0 15,1-1-1-15,1-4 3 16,-2 0 5-16,7-4 1 16,0-2 0-16,0-4-5 0,5-1 1 15,2-4-3-15,1-3 0 16,1-3 1-16,3-4-2 16,-1-3 0-16,2-1-1 15,0-2 2-15,0-2-1 16,1-1 0-16,-1-1 0 0,1-2 1 15,1-4-2-15,2-2 3 16,2-2-2-16,1-4-1 16,3-2 1-16,-3-3 0 15,4-1 1-15,1-2-2 16,-2-4 7-16,4-3 0 0,-2 1 4 16,3-4 1-16,0-2 9 15,1 0-7-15,-1-1 4 16,2-1-5-16,2 0 0 15,1-2-7-15,3 1-2 16,3-2-2-16,1-1-2 0,0-2 1 16,3 0 4-16,-3-1-1 15,2 1 1-15,-1 0-2 16,1 1 0-16,0 0 0 16,3 2-1-16,-4 1-1 15,3 0 0-15,-1 0 2 0,-1 0-2 16,1-1 0-16,1 0 1 15,-1-1 2-15,1-1 5 16,-1-2 11-16,4 1 2 16,-1-1-9-16,2-1-4 15,2 0-1-15,-1 3-2 0,3-3-3 16,1 1 0-16,-1 1 0 16,2-1-1-16,0 0-1 15,0 2 0-15,-4 2 0 16,3-1 1-16,-1 2-1 15,-2-1 1-15,2 1-1 16,-3 1 1-16,4-2 1 0,-1-1-1 16,1-2 3-16,2 0 10 15,2-1 0-15,-1 1-2 16,2-1-4-16,-2 0-4 16,-1-1-2-16,-2 5 0 15,2-1 0-15,-1 1-1 0,0 0-1 16,-1 1 2-16,3-3-2 15,2 1 1-15,-2-1 0 16,1-2-1-16,1 0 3 16,-2-1-3-16,1 1 1 15,-1 0 3-15,0 2 1 0,0-2 5 16,2 4-6-16,-4 0 0 16,2-1-1-16,2 2-2 15,0-2 0-15,4 2-1 16,-2-2 3-16,3 1-3 15,-4-1 0-15,2-1 1 0,0 0 0 16,-2-1 0-16,2 0-1 16,-1-2 1-16,1 2 0 15,-1-2 0-15,-1-2 1 16,3 2 0-16,-3-1-1 16,1-1 2-16,-1 1 3 0,0 0-1 15,-2-1-4-15,0-2 1 16,-1 0 1-16,-3-1-2 15,0 0-1-15,-4 0 2 16,-3 0-1-16,-4 1-2 16,-5 0 2-16,-3 1-2 15,-4-1 1-15,-2 2-1 0,-3 0 0 16,-3-1 2-16,-3-1-2 16,-3 1 0-16,-3-1 0 15,-1 1-1-15,-5-2 0 16,2 2 0-16,-4-1 0 15,1-2 0-15,-1-2 1 0,-1-2 1 16,2-5 3-16,-3-4 4 16,2-6-3-16,-1-6 1 15,0-5-6-15,-1-8 2 16,0-5-1-16,0-2-2 0,2-5 2 16,-1-4-1-16,1-2 8 15,-1-4-5-15,3-5-2 16,0-5 2-16,4-4 1 15,0-5-4-15,3-3 1 16,-1-5 0-16,2-2-1 16,1-4-1-16,2-5 1 0,1 0 0 15,2-6-9-15,2 0-9 16,-2 2-2-16,0 5 13 16,-3 4 8-16,-4 6 7 15,0 6-3-15,-2 6 9 16,1 6 3-16,-1 5-8 0,-3 6 3 15,-1 5-10-15,0 8-2 16,-4 4 4-16,-4 7-2 16,0 6-1-16,0 7 0 15,-3 3-1-15,-4 5 2 16,-1 4-2-16,-1 0-1 0,-4 5 0 16,-1 1-2-16,-2 1 1 15,-2 3 0-15,-5-2 2 16,-3 4 2-16,-5-1 1 15,-3 2-1-15,-2 0 1 16,-3 0 0-16,-5 1-2 16,-2 0 3-16,-3 1-1 0,-4-3-2 15,-3 2 1-15,-3 0-1 16,-3-1 0-16,-2 0 2 16,-3-1-1-16,0-2-1 15,-3 1 4-15,-1-1-2 16,-4-1 2-16,-3 2-2 0,-2 0-2 15,-4 0 1-15,-1 0-1 16,-3-2 2-16,1 1-3 16,-3-1 3-16,-2-1-3 15,-2-3 2-15,2 0 0 0,-3-1-1 16,-1-2 6-16,2 0 3 16,0 2-5-16,-2-2-4 15,-1 2 0-15,-2 0 2 16,1 1-3-16,-2 0 1 15,-1 0 2-15,0 0-3 0,0 0 2 16,0 0 0-16,0 0-2 16,2 0 7-16,-1 1-8 15,0-1 10-15,1 2-8 16,4 0 3-16,1 0-2 16,-1 1-1-16,3 0 1 15,0 0-1-15,1-2 0 0,1 2 2 16,-1-1-2-16,4 0 3 15,2-2 1-15,-1 0 3 16,4-1 2-16,4 0-8 16,1 1 1-16,5-1 0 15,2 1 2-15,1 1-4 0,3 5-1 16,4 2 0-16,2 2-8 16,3 7-60-16,-5 2-136 15,-9-7-216-15</inkml:trace>
  <inkml:trace contextRef="#ctx0" brushRef="#br0" timeOffset="25427.02">6397 13289 658 0,'-19'-20'0'16,"2"-3"5"-16,1 6 18 0,3 3 10 15,1 2-21-15,1 5-9 16,-1 1-3-16,4 3-1 15,-1 1 0-15,-1 1-1 16,-2 2 1-16,-1 8 0 16,-1 2 1-16,-2 6 1 15,-1 3-1-15,3 6 0 16,-2 1-1-16,1 4 1 0,1 2 0 16,-1 3 0-16,3 4 0 15,1 5-1-15,2 1 1 16,3 1 0-16,1 1 0 15,3-1 0-15,2-1 0 0,0 0-1 16,2 1 1-16,3-1 0 16,-3-1 0-16,1 2 0 15,1-6 1-15,2-4-1 16,0-3 1-16,3-4-2 16,1-4 1-16,-1-1-1 0,3-2 1 15,-2-1 0-15,-3-1-1 16,0 0 2-16,0-1 0 15,-1 1-1-15,-3-1 1 16,1 0-2-16,0-2 2 16,-1-2 0-16,1-4-2 15,1-1 1-15,-1-4 1 0,-1-2-1 16,1 0 3-16,0-3-1 16,0 0 0-16,1 0 4 15,4-1 2-15,0 1 17 16,-1-4 1-16,5-1 0 15,1 3-14-15,3-2-6 0,2 1-4 16,0 0-1-16,3-1-1 16,2 3 0-16,1 0 0 15,3 1-1-15,4 3 2 16,0-1-2-16,5 0 2 0,-3 2-1 16,4 1-1-16,0 0 2 15,-4-1-1-15,1 0 0 16,-1 0 1-16,-1-2-1 15,-2 0 0-15,-2-1 1 16,-2-1-2-16,-2 0 3 16,-3 1-1-16,-2-2 1 0,-4 1-2 15,-3-1 0-15,-1 0 2 16,-3 0-2-16,-1 0 1 16,-2-1 1-16,1 2 1 15,-3-3 7-15,-2 2 0 16,2-2-4-16,-2 1-2 0,-2 0-2 15,1-1 0-15,1-1-1 16,1 0 0-16,2-5 2 16,-2-2 27-16,3-4-14 15,1-4-6-15,-2-5-6 16,1-3-1-16,4-4 0 0,-2-6-3 16,3-3 1-16,3-5-1 15,-1-3-1-15,3-1 2 16,-3-5-3-16,-2 1 2 15,-1-1-2-15,-2-2 1 16,-3 1 1-16,-2 0 2 0,2 2-2 16,-3 3 1-16,3 2-1 15,0 2 0-15,0 2 1 16,3 5-2-16,-4 3 0 16,1 3 1-16,0 6 0 15,-5 4 0-15,0 6 1 0,0 1 1 16,-5 5-3-16,0 2-1 15,-1 1 1-15,-2 1-1 16,1 1 3-16,-3 0 0 16,0 0-1-16,-3-1 0 15,-2 0 0-15,0 2 1 0,-6 0-1 16,1-1 2-16,-5 0 3 16,1 1-2-16,-4-1 0 15,-1 1 1-15,-1-1 6 16,-3 2 3-16,-2-1-6 15,1 1-5-15,-2 1 1 16,0 0-5-16,0 1 2 0,-1-2 3 16,3 2-3-16,-1 0-1 15,0 0 1-15,2-1 0 16,1-1-2-16,-1 2 0 16,0-2-15-16,3 4-33 15,1 1-37-15,-2 4-30 0,-1-2-110 16,-1-2-137-16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3:51:58.2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2181 2951 675 0,'-18'17'2'0,"-1"-3"1"15,4 3 29-15,3 3 27 16,2 4-36-16,1 2-19 16,1 5-1-16,3 2 4 15,1 5 0-15,-2 7 0 0,2 2-2 16,0 6 0-16,0 5-1 15,1 6-3-15,-1 3 1 16,0 5-3-16,-2 2 0 16,2 4 1-16,-2 0 0 15,1 3 0-15,-3 3 0 16,0 4 1-16,0 0-1 0,-1 0 0 16,0 3 0-16,-3 0 1 15,4-3-2-15,-1-1 2 16,-1-3-2-16,4-1 2 15,-1 1 0-15,3-4 0 16,0-1-1-16,-2-2 0 0,2-3 0 16,-2-1 1-16,-1-3-1 15,1-3 2-15,-2-2 1 16,2-1 4-16,-1 0-1 16,3-4 1-16,0-6 1 15,2-5 1-15,2-3-1 0,0-9-4 16,4-6 1-16,4-4-4 15,-1-4 1-15,5-3-1 16,1-3 1-16,-2-2 3 16,3-2-1-16,3-1-1 15,-1-3 3-15,4 0 1 0,-2 0 2 16,2-4 2-16,3 1-2 16,0-2-1-16,4-3 1 15,0 0 1-15,3 0 2 16,1-1 0-16,4 0 1 15,1 0-3-15,3 0 2 0,1 0-2 16,0-2-2-16,5 1-2 16,-1-2-2-16,2-1-2 15,4 1 1-15,2-1-1 16,-1-2 3-16,2-2 1 16,1 1 4-16,0 0-2 0,2-1 3 15,1 0-2-15,-3 1 1 16,2 1-2-16,0 2-1 15,-1 1 0-15,3 2-1 16,-3-1-1-16,1 2-4 16,2 0 1-16,0 0-2 0,-1 0 0 15,5 0-1-15,-2-1 2 16,3 0-1-16,-3-1 1 16,1 0-1-16,1 1 2 15,-3-1 0-15,1 2 0 16,0 0 6-16,-2 0 0 0,4 2-1 15,-2 3 0-15,3 0-2 16,-2 1-3-16,1-1 0 16,0 4 0-16,2-2-1 15,-5 1 0-15,5 0-1 16,-5 3 1-16,2-2-1 16,1-1 0-16,-1 1 0 0,4 0 0 15,-2-1 0-15,-2 3 0 16,3-4 0-16,-4 0 1 15,1 2-1-15,-1-2 0 16,-1 0-1-16,2 1 2 0,-1-2-1 16,3 1 0-16,-3-1 1 15,2 0-2-15,1-1 1 16,3 1 0-16,-4-3 0 16,1 3 1-16,2-1 0 15,0 1-1-15,2-1-1 0,1 2 2 16,0-1-1-16,2 1 0 15,0-1-1-15,0 0 2 16,2-2-2-16,-1 0 1 16,-2 0 1-16,0-2-1 15,3 1 0-15,-4-2 1 16,2 0-2-16,-1 1 3 0,2-2-3 16,-1 3 1-16,0-3 2 15,2 0-4-15,-1 1 3 16,-2 1 1-16,1-2-1 15,2 1 0-15,-1-1 0 16,0 0 0-16,1 3 0 0,-3-3-1 16,0 1 0-16,0 1 1 15,-1 2-2-15,-3-4 2 16,2 3-1-16,-1-2 0 16,0 2 1-16,0-1 0 15,0 2-2-15,0-3 2 0,0 1 0 16,0 0 1-16,1 0-3 15,-4-1 1-15,1 2 1 16,1-3-1-16,-2 0 4 16,3 1-4-16,-2 0 0 15,-1-1 2-15,1 0 0 16,-3 0-3-16,0 0 2 0,-1 0 0 16,2 1 1-16,-5-1-2 15,1 0 1-15,1 0 3 16,-2 0-2-16,2 0 1 15,-4 0 0-15,1 0-2 0,-2 0 1 16,2 0 2-16,-1 0-2 16,0 0-1-16,-1-1 1 15,-2-1-1-15,1 2 0 16,-3 0 0-16,2-1 3 16,-2-1-5-16,1 2 3 0,-2-1 0 15,-2 1-1-15,0 0 0 16,-1 0-1-16,-1 0-1 15,1 0 1-15,-2-2 1 16,0 2-1-16,-2 0 0 16,-2 0 0-16,-1 0 0 0,-2 0 1 15,-1 0-2-15,-1 0 1 16,-1 0 0-16,-3 2 2 16,-2 2-3-16,-2-2 1 15,-4-1 0-15,-4 2 0 16,-1 0 0-16,-5-2 0 0,-2 2 0 15,-3-3 1-15,-4 3-1 16,1-3 1-16,-3 0 0 16,0 0 0-16,0 0 0 15,-2 0 1-15,1 0 1 16,-1 0 0-16,0 0 4 0,0 0-2 16,1 0 3-16,-1 0 0 15,0 0 1-15,0 0 1 16,0 0 0-16,0 0-1 15,0-6-3-15,3-1-1 16,-3-4-1-16,2-2 0 16,-1-4-3-16,1-6 0 0,-1-1 0 15,0-3 0-15,1-3 1 16,-1-1-3-16,-1-3 5 16,1-3-5-16,-1 0 1 15,0-4 0-15,0 1 2 16,0-4-3-16,0-1 4 0,0-2-5 15,0 0 3-15,0-3-1 16,0 0 1-16,0 0-2 16,0-2 3-16,0 1-4 15,1-3 4-15,0 0-1 16,0-2-2-16,2 1 1 0,-3-2 1 16,0 2 1-16,0 1-2 15,0 0 2-15,0 0 0 16,0-1 2-16,0 0 3 15,-2 2-2-15,1-3-4 16,0 1-3-16,1-2 3 0,0-1-1 16,0-2-2-16,0-1 5 15,0 0-3-15,2-3-1 16,0 2 1-16,1-1 1 16,-1 2-4-16,0 1 6 15,0 2-4-15,-2 3 4 0,2 1-5 16,-2 0 3-16,3 1 3 15,0 0-7-15,0 0 2 16,0-1 2-16,2-2-1 16,1 1-1-16,-2 1-1 15,3-1 1-15,-2 1 2 0,1 4 0 16,0 0-1-16,-1 2 2 16,0 0-3-16,1 1 1 15,0-1-1-15,2 2 2 16,-1-2 0-16,2 2-4 15,0 1 4-15,0 0-1 0,0 2-3 16,1-1 1-16,0 0 6 16,0 3-7-16,-1 5 0 15,-2 1 1-15,-2 5 3 16,-1 3-4-16,-1 3 5 16,-3 1 0-16,0 2-3 15,1 1 3-15,-1 1-3 0,0 1 3 16,0 1-3-16,0 0 0 15,0 4 1-15,0 2 3 16,-1 1-3-16,-2 1 0 16,1 5 0-16,-1-2 1 0,0 2 0 15,0 1-3-15,-1-1 3 16,1 1-1-16,-3-1-3 16,0 1 1-16,-1 0 0 15,-1 0 0-15,-2-1 1 16,-1 0 3-16,0 1-6 0,-4 1 4 15,-1-2-5-15,-1 1 2 16,-2 2-2-16,-2 0 3 16,-1 1 0-16,-1 0 0 15,1 0 3-15,-3 0-1 16,0 0 0-16,-1 0 0 16,-1 0-1-16,-2 0 1 0,1 0-1 15,-3 0 0-15,-3 0 1 16,1 1-4-16,-4 2 0 15,0-2-4-15,-5 3 3 16,-1-3 4-16,-2 1 0 16,-1 0 0-16,0-2 2 0,-1 0-1 15,0 0 2-15,0 0-1 16,0-3 0-16,-3-1 0 16,0 1-1-16,-1-1 0 15,-1 2 2-15,-2-1-2 0,-2 3 0 16,0-1 1-16,-4 1-3 15,-1 0 3-15,-2 0-2 16,0 0 1-16,-4 0 2 16,1 0-3-16,1 0 0 15,-1 0 2-15,-1-1 0 16,-2-1 0-16,-2 0-2 16,-2 1 1-16,0 0 0 0,-2-1-1 15,0 1 1-15,-3 1 2 16,2 0-2-16,-2-2 0 15,1 1 1-15,-4 1 0 16,-2 0-2-16,2 0 2 0,0 0-4 16,-4 3 5-16,2-2-2 15,-2 2 0-15,-2-2 0 16,0 2 0-16,-4-1-1 16,1 2 1-16,-2-3 1 15,5 1-2-15,-6-1 3 0,3 2-3 16,0 1 2-16,-1-2-2 15,-1 3 1-15,0 1 2 16,-1-1-5-16,-1 0 3 16,2 1 0-16,0-2 1 15,-1-1 0-15,3 0-2 16,-4 0 3-16,0-1-3 0,0 1 0 16,1 0 0-16,1-1 3 15,-1-1-1-15,5 1 0 16,-2-1-1-16,3-1 3 15,-4 0 0-15,3 0-3 16,-1 0 1-16,1 0-1 0,2 0 3 16,-1 0-3-16,2-3 0 15,1 0 2-15,-2 0-3 16,-3 2 1-16,3-2 0 16,-1 3-1-16,-2 0 2 15,3 0-2-15,2 0 2 0,-1 3-3 16,-1-1 4-16,1 3-1 15,2 1-3-15,-1-1 2 16,2 1 0-16,0 0 1 16,1-2-1-16,2 0 0 15,3 1 1-15,-4-1-3 0,4 0 2 16,-3-1 2-16,1 3 5 16,2-1-15-16,-2 2 9 15,-3 2-2-15,2-2 2 16,0 3-2-16,-2-1 1 15,-1 0 2-15,1 0-4 0,2-2 2 16,4-1-1-16,4-1 2 16,-3-2 0-16,4 0-2 15,2 0 1-15,0-3 1 16,-2 6-1-16,1-1-2 16,0 4-11-16,0 5-61 0,-9 0-104 15,-10-4-170-15</inkml:trace>
  <inkml:trace contextRef="#ctx0" brushRef="#br0" timeOffset="19858.74">7060 4354 401 0,'0'-4'495'16,"-6"-3"-505"-16,3 0 22 16,1 5 37-16,0 2-11 0,2-3-34 15,0 3-3 1,0 0-1-16,5 3-2 0,3 0 3 16,-2 4-1-16,6 2 1 15,-3 5 0-15,2 0 0 16,3 3-1-16,1 3 0 15,3 0 3-15,3 5-4 0,1 1 3 16,4 1 0-16,1 3-1 16,2 1 1-1,1 2-1-15,1-1 0 16,2 4 0-16,-3-1 1 0,2 2-2 16,-1 2 1-16,-1-2-1 15,1 1 1-15,-3 0 0 16,0-1 0-16,0-1 1 0,-2-1 1 15,1-2-1-15,-6 0 0 16,1-5-1-16,-2-1 1 16,-1-4 0-16,-2-2 3 0,-3-4 14 15,-1-4 0 1,-3 0-5-16,-3-2-2 0,1-1-5 16,-3-3-5-1,-1-1-1-15,-1 1 0 0,0-3 0 0,-2-1-1 16,0-2 1-1,-1-1-1-15,0 3-1 16,0-3 3-16,0 0 12 16,0 0 17-16,0 0-7 0,0 0-14 15,0 0-8-15,0 0-3 16,0 0-1-16,1 0-3 0,0 0-8 0,7-4-72 16,-2-7-73-16,0-8-139 15,-4-9-159 1</inkml:trace>
  <inkml:trace contextRef="#ctx0" brushRef="#br0" timeOffset="33799.91">3044 13337 951 0,'-7'-14'4'16,"-2"2"0"-16,5 4 51 0,3 5-31 16,1 0-23-16,0 2-1 15,0 2-2-15,3 2 0 16,3-3-1-16,0 4 2 15,2 3 3-15,3 0-2 16,-1 0-1-16,2 1 3 0,2 0-2 16,4 1-1-16,0-2 2 15,2 0 0-15,6-2 1 16,1 0 0-16,5 0 0 16,3-1 1-16,5 2-1 15,1-1-1-15,3 1 0 0,4 1-1 16,0 0 1-16,4-1-1 15,4-1 1-15,0-1 1 16,5-3-1-16,1 1 2 16,3-2 0-16,-2-5-1 15,3-1 2-15,1 0 2 0,0-1 7 16,0-1 9-16,3 2-6 16,1 1-4-16,-2 0-6 15,2 3-1-15,-2 0-2 16,2 0-1-16,-1 1 0 15,5 1-2-15,-4 0 1 0,-1 0-1 16,-1 0 1-16,-2-2-4 16,-2 1 6-16,-7-1-3 15,-2-1 1-15,-5 0 0 16,-4-1 0-16,-6 1-1 16,-4-2 1-16,-3 1 3 0,-5-2 15 15,2-1-7-15,-8-1-2 16,-1-1 1-16,-2-2 1 15,-2-1-5-15,-2 0-2 16,-5-4 2-16,-4-3 6 16,1-2 0-16,-5-4-6 0,-3-2-1 15,0-5-3-15,-5-2-3 16,-4-3 2-16,-3-3-3 16,-2-4-1-16,0-4 2 15,-2-3-2-15,1-3 1 16,-1-1 2-16,-3 1-3 15,2-2 4-15,-3 3 0 0,0 1-2 16,-4 3-1-16,-2 2 2 16,0 1 0-16,-1 5 3 15,-5 3-3-15,4 4-3 16,-1 4 3-16,-2 3-1 16,0 1-2-16,1 1-11 0,-2 3 4 15,2 1-3-15,-7 1 10 16,2 3-1-16,-3 1 3 15,-4 2 0-15,-1 3-1 16,-3 0 2-16,0 3-1 16,2 1 0-16,-4 3 0 0,4-1 0 15,-1 0 0-15,3 1 1 16,-2 0-1-16,-1-2 0 16,1 0 1-16,0 1-2 15,-2-1 2-15,-1 0-1 16,0-1 0-16,-2 0 0 0,2 0 0 15,-2-2 0-15,4 0 1 16,-2 1-2-16,3-1 1 16,1-1-1-16,2-4 2 15,2-1-2-15,2-3 1 16,1-4 0-16,3-3-1 0,0-4-1 16,3-5 1-16,1-2 0 15,2-4 2-15,0-3 0 16,4-2-1-16,2-2 0 15,-1-3 1-15,2-1-1 16,4-3 1-16,-1-3-1 0,1-3 1 16,3-1-1-16,-1-2 1 15,5-3 0-15,-2-2 0 16,2-4-1-16,2 0 2 16,1-2-2-16,3-3 1 15,3-2 0-15,0 0-1 16,0 1 0-16,0-3 1 0,2 0-1 15,-2 0 1-15,1 0-1 16,-1 0 0-16,0 3 2 16,-1-7-2-16,-1 3 1 15,0 0 10-15,2 0-8 16,-2-3 0-16,0-2-1 0,2 0-1 16,-4-2 0-16,2 0-1 15,-2-2 0-15,0 1 1 16,-2 1 0-16,1-4 5 15,-1 0 5-15,2-1 2 0,0-1-7 16,0-2 0-16,2-2-1 16,0 1-2-16,2 1 0 15,-1-5-1-15,1 1-2 16,0-1 2-16,0 0-2 16,0-2 1-16,-2 0-1 0,0 3 4 15,0 1 2-15,-3-1 0 16,3 3 2-16,-3 1-5 15,-2 2 0-15,3 0-3 16,-2 3 1-16,1 2 0 16,-2 0-1-16,2 0 1 15,3-2-1-15,-2 2 1 0,2-2 0 16,2-2-1-16,0 0 1 16,0-1-2-16,0-1 2 15,0-1-2-15,0 2 1 16,0 2 2-16,-2 3-2 0,-2 6 2 15,1 3-2-15,-1 1 2 16,-3 5-2-16,4 2 3 16,-1 4 1-16,0 1 1 15,-1 4-4-15,1 1-2 16,-4 2 2-16,4 4 0 0,0 2 0 16,-3-3-1-16,3 1-1 15,0 1 2-15,-1 0-2 16,-2 2 2-16,0 0-1 15,-1 1 0-15,-1 5 1 16,-2 0 7-16,2 4 9 16,0 4-3-16,-1 2-8 0,0 5-3 15,1 5-2-15,-1 2 1 16,-1 2-3-16,1 1 0 16,0-1 2-16,-3 2-3 15,2 0 2-15,-3 1-1 16,1-2 2-16,-1 3 0 0,1 0 0 15,-1 1-3-15,-1 1 3 16,1 3 0-16,-1-1-2 16,-1 3 2-16,-2 0 0 15,0-2-2-15,1 5 1 16,-5-3-2-16,3 6 2 0,-3-3-2 16,-2 3 0-16,-1 1 1 15,0-1 0-15,-2 3-1 16,0 1 2-16,-1-1 0 15,3-1 0-15,-2 4 0 16,1-2-1-16,1 3 2 0,5 0-2 16,-3 0 2-16,5 2-2 15,1 2 0-15,1 3 0 16,3 0-1-16,-1 5 0 16,3 3-7-16,0 5-9 15,0 8 9-15,4 5 4 0,-2 5 3 16,0 5 0-16,2 7 1 15,-3 5 1-15,3 2 0 16,-3 7-1-16,0 5 2 16,1 5-1-16,-1 4 1 15,1 6-1-15,3 3 0 0,-1 5 0 16,0 3-1-16,3 6 2 16,2 6-1-16,-1 2 0 15,1 2 1-15,0 4-1 16,0 0 0-16,0 3 0 15,-3 0 0-15,1 1 0 16,-1 0 1-16,-2 2-1 0,1 0 1 16,-1 5-1-16,1 2 0 15,-4 6 0-15,1 5 1 16,-1 3-1-16,-2 7 0 16,-1-3 0-16,1 6 0 0,-1-3 1 15,4 1-2-15,-2-3 1 16,4 1 0-16,1-2 0 15,3 2-1-15,-1-2 2 16,2 5-2-16,0-2 2 16,-1-2-1-16,0 1 0 15,-1 2-1-15,2 3 3 0,0 0-2 16,0 2 0-16,-2 5 0 16,3 1 0-16,1 1 0 15,-2-2 0-15,-2 1 0 16,2-2-1-16,-4-2 2 0,4 2-2 15,-2-4 1-15,2 1 0 16,0-3 1-16,2-3-1 16,0-2 0-16,0-8 0 15,4-3 0-15,0-4 0 16,2-3 0-16,2-4 1 16,-1-4 0-16,1-5-2 0,2-7 1 15,1-8 0-15,-1-5 1 16,3-9-2-16,0-7 1 15,2-6 0-15,1-5 0 16,-2-6 0-16,-1-5 0 16,-2-6 1-16,2-3-2 0,-6-6 0 15,0-5 1-15,-1-5 2 16,1-6-2-16,2-4 2 16,-4-6 1-16,8-3 2 15,-2-3 7-15,4-2-7 16,3-1 3-16,3-1-4 0,3 1 1 15,1-1-6-15,4-1 3 16,4 0-1-16,3 0-2 16,5-1 3-16,5-1-3 15,6-3 1-15,6 2-1 16,2-1 1-16,5 0-2 0,2 0 1 16,2 0 0-16,5-2 1 15,-3 1 0-15,8-1 0 16,6 0-1-16,8-2 1 15,15-5-4-15,13 2-45 16,2-6-77-16,-7-7-270 16</inkml:trace>
  <inkml:trace contextRef="#ctx0" brushRef="#br0" timeOffset="43978.98">17196 16131 996 0,'0'-16'11'0,"-2"1"-9"0,0 9 1 15,2 7 8-15,-2 11-12 16,2 15-4-16,-2 11 5 16,1 10-2-16,-3 11 4 15,1 9-4-15,-2 7 4 0,0 2-4 16,0 5 4-16,1 5-4 16,1-3 2-16,-1-1 0 15,2-9 0-15,0-4 2 16,1-12-1-16,-1-8 0 15,1-8 1-15,1-8-1 0,-1-4 1 16,-2-6-1-16,5-5-1 16,-1-7 0-16,4-4 0 15,3-6 0-15,4-10-3 16,6-12-1-16,3-15-35 16,6-15-68-16,1-14-85 15,-2-12-84-15,0-10-36 0</inkml:trace>
  <inkml:trace contextRef="#ctx0" brushRef="#br0" timeOffset="44961.41">17425 16155 607 0,'2'-55'65'15,"-2"3"24"-15,4 6-26 16,3 3-8-16,4 7-25 16,1 4-15-16,1 3-2 15,5 7 15-15,1 4-12 16,2 3-9-16,4 5-1 15,5 4-2-15,2 2-1 0,2 3-1 16,3 3-1-16,3 4-1 16,1 4 1-16,3 1 2 15,8 2 1-15,5 0-1 16,3 0 1-16,6-1 0 16,6-1 10-16,6-1 8 0,2-2-14 15,3-1-2-15,5-3 4 16,6-1 7-16,4-3 4 15,6 2-2-15,4-4-4 16,3-1 0-16,-1 1-3 16,2 0-5-16,-4 1-5 0,-2 1 2 15,-3-2-1-15,2 3 1 16,-4 0 1-16,-2-1 1 16,-2 0-4-16,-3-1-1 15,-4 0-1-15,-10-1 1 16,-8-1 0-16,-8 1 0 0,-12 1 0 15,-11 0-1-15,-9-1 3 16,-8 2 6-16,-7 2 6 16,-7-1-2-16,-4 0 1 15,-2 0 0-15,-1 0-1 16,-3 0 0-16,1 0-5 0,0 2-2 16,0-3-5-16,0 6 1 15,-2 2-2-15,0 4 0 16,1 3 0-16,-5 4-1 15,0 6 0-15,-3 4 0 16,0 5 1-16,-2 5 0 0,1 4 0 16,0 4 0-16,1 3 0 15,1 5-2-15,2 4 2 16,1 2 2-16,0 7-3 16,1 3 1-16,-2 5-1 15,2 2 2-15,0 0-3 16,2-2 4-16,4-4-3 0,2-4 1 15,3-6 1-15,1-4-1 16,1-7 0-16,-1-2 1 16,0-2 1-16,-1-4-3 15,-1-3 3-15,0-4-3 16,-2-7 3-16,-2-4-3 0,0-7 1 16,-2-5 0-16,1-3 0 15,-1-5 0-15,0-1 1 16,-2-2-2-16,-2-2 5 15,-3 1 12-15,-4-3-7 16,-5 1-8-16,-4-4-2 0,-6 1-1 16,-4-3 1-16,-7 0-1 15,-6 0 1-15,-8 0 0 16,-7 2 1-16,-7 0-1 16,-11 2-1-16,-7 2 1 15,-8-1-7-15,-12 3 2 0,-7 2 3 16,-10-2 4-16,-10-1-1 15,-7-1 1-15,-6-1 1 16,-6-3-2-16,-4-2 0 16,-7-3 2-16,-4 2-2 15,-7 2 4-15,-9 5-6 16,-12 2 0-16,-11 11-71 0,-12 7-105 16,-20-1-197-16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3:52:57.1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5885 3394 917 0,'-5'-19'26'0,"-6"5"-25"16,0 1 3-16,8 6 58 15,1 4-36-15,2 3-24 16,0 0-4-16,0 8-3 16,0 7-29-16,0 8 18 0,2 9 11 15,-1 10 1-15,-1 9 0 16,0 9-4-16,-3 8-1 16,-5 6 4-16,1 2 4 15,-5 3 0-15,2 0 2 16,-3 1 0-16,0 0 0 0,-1 1-1 15,-3 2 0-15,-1 5 0 16,-1 1 1-16,0 4 1 16,0-1-2-16,-1 2 0 15,1-2 1-15,4 0-1 16,-1-4 0-16,3-4 0 0,4-6 1 16,-2-5-1-16,8-11 1 15,1-6-1-15,2-8 0 16,2-5 0-16,7-5 1 15,2-4-1-15,2-3 2 16,8 2-1-16,0-3 3 16,5 1-3-16,5-3 3 0,6 3-2 15,4-2-1-15,6 1 3 16,5 2-3-16,6-3 1 16,4 1-1-16,8-2 0 15,6-1-1-15,4-1 0 16,5-4 1-16,3-2 0 0,5-4 0 15,3-2 0-15,2-1-1 16,2-5 3-16,4 0 1 16,1 1-1-16,2-2 1 15,1 1 0-15,4 0 0 16,0 4-1-16,5-1 2 0,2-2 0 16,4 1-4-16,6-3 1 15,0-1-2-15,4-1-1 16,-3-2 3-16,1-2 0 15,0 1-2-15,0-2 2 16,-4 0 0-16,0 0-2 0,-2 0 4 16,0 0 1-16,1 0 6 15,-1 0 22-15,2 0-21 16,2-3-4-16,1 0-3 16,2-3 1-16,2 0-3 15,-1-4 1-15,-1 1-3 16,-2-3 2-16,-2 1-3 0,-3 0 2 15,-2 2 0-15,-4 2-1 16,-4 1-1-16,-1 1-2 16,-7 0 7-16,0 1-2 15,-5 0-2-15,-5 1 9 16,1-1 13-16,-2 0-7 0,-2 2-8 16,-1-1-3-16,4 0-3 15,-1 1-1-15,0-3 0 16,-3 1-1-16,-1 1-1 15,-7-1-1-15,-8 0 5 0,-7 1-5 16,-7 3 5-16,-9 0-5 16,-8 0 3-16,-6 0-2 15,-9 0 2-15,-3 1-1 16,-5 4 0-16,-4-4 0 16,-3 3 0-16,-4-4 1 0,1 2-1 15,-4-1 0-15,0-1 0 16,-1 0 1-16,-1 2-1 15,-3-2 0-15,0 0 0 16,-1 0 0-16,-1 0 0 16,0 0 0-16,-2 0 1 15,0 0 1-15,0 0 15 0,0-4 5 16,0-2 4-16,0-6-5 16,-4-2-10-16,-1-6-3 15,0-5-4-15,1-5-2 16,0-4-1-16,2-6-1 15,1-7 0-15,1-6 0 0,6-9-2 16,4-9 1-16,6-10-6 16,1-8-13-16,6-4 7 15,0-4 7-15,-1-2 0 16,-1 1-6-16,-1 2 6 0,-3-1 3 16,-1 4-7-16,-3 4 10 15,-1 5 2-15,-1 5 0 16,-3 6-2-16,1 5 2 15,-2 3-1-15,0 5-1 16,1 6 1-16,0 3-1 0,-2 8-1 16,-1 5 1-16,-2 6 0 15,-2 5 1-15,-1 8-1 16,0 5 1-16,-2 0 0 16,-4 4 0-16,-1 3 2 15,-3-1-4-15,-2 1 0 0,-4-1-1 16,-3 1 1-16,-5 1-2 15,-2-1 1-15,-6 0 2 16,-4 0 4-16,-4 2-3 16,-6-2-1-16,-5 3 1 15,-1-2 5-15,-5 2-5 0,-5 3-3 16,-2-1 0-16,-5 2 5 16,-5 0-4-16,-1 0 0 15,-6 2 0-15,-4-1 1 16,-3 1-2-16,-3-2 2 15,-3 0 0-15,-4 0 1 16,-2-3-1-16,-1-2 1 16,-4-2 0-16,-2-1-1 0,-4 2 0 15,-2 0-1-15,-3 2 4 16,-4 0-3-16,-1 3-1 16,-2-1 1-16,-2 2-1 15,0-3 1-15,-2 1-1 0,1 0 2 16,-6-5 0-16,2-1-1 15,0-1 2-15,-1-3-4 16,-1 0 4-16,-2 0-3 16,0-2 2-16,-3 0-2 15,-1 0 0-15,1 0 15 0,-4-2-2 16,1 3-1-16,3 0-4 16,-1 1-3-16,2 3-8 15,1-2 9-15,-1 2-7 16,0 1 6-16,-1-2-7 15,-1 0 2-15,-3-1 1 0,-5-1 1 16,2 1 1-16,-1-1-1 16,0 4-3-16,2 1 2 15,-3 7 3-15,0 10-5 16,1 10-5-16,0 9-61 16,-5 14-25-16,-9 15-88 0,-5 13-88 15,-7 6-202-15</inkml:trace>
  <inkml:trace contextRef="#ctx0" brushRef="#br0" timeOffset="6723.07">13837 3881 354 0,'-7'13'586'0,"-3"-7"-595"16,-4 2-13-16,5 9-20 16,2 6 40-16,-2 8 3 15,1 6 0-15,0 6 0 0,0 5 0 16,0 3 0-16,2 2 1 15,-2 3-1-15,1 1 1 16,1 1-2-16,-4 4 1 16,3 1-1-16,0 3 1 15,1-2-1-15,-1 2 1 16,4-1-1-16,2-2 0 0,0 0 0 16,1-4 0-16,3-3-1 15,4-5 1-15,1-4-2 16,2-2-1-16,4-6-1 15,1-4 2-15,3-2 1 16,5-5-1-16,2 0 1 16,3-6 3-16,1-4 0 0,0 1 0 15,0-6 2-15,2 0 6 16,1-1 32-16,3-1-22 16,1-2-2-16,5 1-1 15,4 0 22-15,3-1-32 0,3 1-3 16,4-2-3-16,4 2 2 15,4-3-2-15,3 0 2 16,1-3-1-16,1-2-1 16,-1-1 2-16,-2 1 1 15,-2-1-5-15,-3-1 2 16,-4 1-1-16,-5 1 2 0,-6 2-2 16,-5-3 1-16,-7 2-1 15,-5 0 1-15,-7 0-2 16,-5 1 1-16,-4-2-1 15,-5 1 2-15,-1-2-1 0,-3 0 2 16,-2-1 0-16,1 2 3 16,-1-2 4-16,-1 0 20 15,1 0 7-15,0 0-2 16,-1 0-6-16,1 0-7 16,0-4-6-16,2 1-4 15,-1-4-4-15,1-2-2 0,1-5-2 16,2-3-3-16,1-7 2 15,3-9-3-15,2-5 1 16,2-12-9-16,4-8-12 16,0-7-1-16,0-9 3 15,0-7-9-15,-1-3 19 0,-1-4 4 16,-1 0-4-16,-1-2 4 16,-3 5 9-16,0 4-4 15,-1 7 5-15,-3 5 13 16,-1 7 9-16,-1 6-18 0,-2 6-3 15,1 6-1-15,-1 3-1 16,0 7-4-16,-1 4 1 16,-1 4 1-16,0 5-4 15,-1 3 4-15,0 3-4 16,0 4 2-16,0 1 0 0,-1 1-2 16,-2 2 2-16,-3 0 1 15,-1 3-1-15,-1-3-1 16,-3 4 1-16,-4-3 2 15,-3 2 3-15,-5 0-1 16,-5 1-1-16,-4 2 0 16,-4-2 1-16,-4 3-1 0,-3-2 0 15,-1 1-2-15,-5 1 0 16,0 0 3-16,-5 0-2 16,-4 0-1-16,-2 0-1 15,-3 1 0-15,-2 1 1 16,0-2 0-16,-3 0 5 0,2 0-10 15,2-6 5-15,2-1-1 16,2 0 2-16,3-5 1 16,5 0 3-16,4 0 4 15,3 4-6-15,3 2-4 16,4 6-1-16,0 7-22 16,-3 17-107-16,-5 2-161 0,-12-6-239 15</inkml:trace>
  <inkml:trace contextRef="#ctx0" brushRef="#br0" timeOffset="19238.53">10808 9419 1180 0,'0'-7'-5'0,"-8"-1"-48"15,4 4 74-15,4 4-16 16,0 0-16-16,7 6-31 16,1 1 28-16,4 8 8 0,4 2 4 15,3 5 1-15,0 3 2 16,3 5 0-16,0 3-2 16,1-1 2-16,3 3 0 15,-1 3-1-15,3 1 0 16,0-2 2-16,2 1-1 0,0 0 0 15,2 1 1-15,-1 0 1 16,0-1-1-16,0 2 5 16,0 0 0-16,-2 1 0 15,3 2-2-15,-3-2-1 16,1 0-2-16,-1-2 1 16,1-1-1-16,-2-3-3 0,-3-2 1 15,1-3 1-15,-1-1-1 16,-1-3 1-16,-2 0-2 15,-2-2 2-15,0-2-2 16,-3-2 1-16,0-2-1 0,-2-2-1 16,-1 0-1-16,0-2 0 15,3-1-3-15,-1 0-2 16,1-2-6-16,3 0-65 16,-2-4-46-16,1-4-30 15,-4-4-51-15,-5-15-60 16</inkml:trace>
  <inkml:trace contextRef="#ctx0" brushRef="#br0" timeOffset="19954.75">10774 11181 999 0,'-9'2'-31'0,"0"0"7"0,6-3 64 16,3 0-34-16,3-1-18 15,8 1-15-15,2-6 17 16,6-2 8-16,1-4 1 16,3-2-1-16,0-5 2 0,4-3 0 15,0-6-1-15,-2-5 6 16,4-5 7-16,-1-5 10 16,1-2 2-16,0-3 1 15,0 0 8-15,0 1 0 16,3-2 19-16,3 0-13 15,5-4-19-15,4-5-11 0,7-3-3 16,3-6-4-16,7-4-1 16,2-4-1-16,3-2 1 15,1-3 1-15,-2-2-3 16,0-2 1-16,-2 1 0 16,-4 1 0-16,-4 3-1 0,-8 10-2 15,-9 12 1-15,-9 13 2 16,-8 9 2-16,-10 13 8 15,-3 8 42-15,-4 6-12 16,-2 4-18-16,0 0-10 16,-1 2-7-16,-1 1-1 15,0 1-2-15,1 0 1 0,-1 1 0 16,0 0 2-16,0 0 0 16,0 0 3-16,0 0 6 15,0 0 3-15,0 0-1 16,0 0-4-16,0 0-5 15,0 0-6-15,0 0-1 0,0 0-1 16,0 0 1-16,0 0-2 16,-1 0-10-16,1 0-16 15,0 0-17-15,0 0-26 16,0 0-61-16,0 0-139 16,-8-7-433-16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3:53:44.1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10342 11237 1020 0,'-5'-2'-118'0,"-3"-4"99"0,3 3 22 15,5 2-5-15,0 4-1 16,0 2-32-16,0 4 16 15,0 3 18-15,-3 6 1 16,-3 6-2-16,-1 5 2 0,-7 7-1 16,-3 7 2-16,0 8-1 15,0 8-1-15,-3 5 1 16,1 4 2-16,3 1-1 16,0 1 0-16,5-2-1 15,2-7 2-15,2-4-3 16,4-6 1-16,0-5 0 0,3-6 0 15,0-4-1-15,1-3 2 16,5-6-1-16,3-2-1 16,2-5 0-16,3 0 0 15,4-4-1-15,4-3 4 0,3-2 1 16,5-4 2-16,4-1 2 16,2-3 2-16,4-2-2 15,2 1-1-15,2-3 2 16,-2 1 0-16,1 0 4 15,-1 2 1-15,1-2-6 16,0 4-4-16,0 0 1 0,3 3-2 16,1 0-1-16,0 1 0 15,-1-1 0-15,-4 1 0 16,-1 0-1-16,-4 0 0 16,-3 0 0-16,-4 3 1 15,-2-3-1-15,-2 0 1 0,-5-1-1 16,-4-1 0-16,-1-2 0 15,-3-2 1-15,-3 0 2 16,-1-1 1-16,0-4 5 16,0-6 23-16,3-8-3 15,2-11-8-15,7-12-12 0,2-14-7 16,2-10-3-16,3-15 0 16,3-9 0-16,-1-5-3 15,0-6 0-15,2-5 1 16,0-1 2-16,3 1-4 15,-2 3 4-15,-1 8 0 0,-3 12 0 16,-5 13 2-16,-3 13 0 16,-4 14 3-16,-5 10-3 15,-1 8 1-15,-2 7-2 16,-3 6 1-16,-2 3-2 16,-1 2 1-16,-2 4 0 0,-1 1 0 15,0-3-2-15,0 4-3 16,0-1-1-16,0 0-1 15,-2 2 2-15,-3 0 0 16,-4-1 4-16,-5 3 7 16,-4 0 0-16,-5-1-1 0,-5 1-1 15,-5-2 8-15,-2-1 1 16,-5 1 0-16,-2-2-10 16,-2 0-1-16,-5-5-2 15,-1 1 2-15,-1-3-1 16,-3-2-1-16,0-1 3 15,0-1-2-15,-1 0 1 0,0-2 15 16,-1 0-4-16,-1 3 5 16,0 1-12-16,0 3 4 15,0 1-8-15,1 4-1 16,1 2-1-16,-1 7-2 16,4 3 2-16,0 0 0 0,2 2-8 15,6-1-23-15,5 0 8 16,5 1-61-16,6-2-57 15,4-3-73-15,4-6-128 16</inkml:trace>
  <inkml:trace contextRef="#ctx0" brushRef="#br0" timeOffset="5053.6">14412 14233 439 0,'-5'0'439'0,"-3"-3"-435"0,0 2 0 16,6 10-6-16,2 13-10 15,0 12-3-15,0 13 12 16,0 12 5-16,0 12-1 16,-3 8-3-16,-2 3-1 15,-1 2-3-15,-1 2 1 0,-4 1 3 16,-1-3 0-16,-2-1 3 16,3-2-1-16,1-5-1 15,2-3 0-15,5-9 1 16,3-7-2-16,3-8-1 15,8-9 1-15,1-5-2 0,4-6 2 16,0-5-7-16,4-3 7 16,0-2 12-16,4-3 0 15,4 0 7-15,3 0 2 16,6-4-6-16,4 2-4 16,5-3-6-16,4 0-3 0,5 0 0 15,4-2 1-15,3 0 3 16,3-2-2-16,5 0 2 15,5-1-1-15,6-2 2 16,3-1-3-16,3-2 1 0,-1 0-2 16,0 0 1-1,-3 0-1-15,-9 2 0 0,-5 1 1 16,-4 2 0-16,-9-2 12 16,-5 3 20-16,-3-4-11 15,-11 2-6-15,-4-2-1 16,-8 0-7-16,-9-1-1 15,-5-2-2-15,-6 3 6 0,-3-4 15 16,-2-1 33-16,0 2 11 16,-2-5-14-16,-2-3-27 15,-4-4-25-15,2-6-7 16,-1-5-3-16,3-8-10 0,2-9-9 16,2-9-7-16,5-12-4 15,7-12-8-15,6-8 2 16,3-6 2-16,0-6 14 15,2-2 21-15,-2 2 4 16,0 3 2-16,-2 0-1 16,0 3 0-16,-1 4 1 0,0 5 8 15,-2 8 2-15,-1 8 2 16,-4 11-1-16,-4 9-1 16,-3 12-9-16,-1 7-1 15,-3 5-1-15,-5 6-2 16,-3 0-1-16,-5 5-11 0,-4 1-17 15,-2 2 17-15,-4-2 7 16,-5 3 4-16,-3 1 4 16,-6 1-1-16,-6 0 2 15,-3 1 0-15,-7 0 6 0,-4 4-3 16,-4 2 0-16,-5 0 10 16,-4-1-1-16,-3 1-2 15,-2-2-2-15,-3 0-9 16,1-1 1-16,-2-1-2 15,2-1-1-15,-1-2 2 16,2-1 0-16,1-3-3 0,0 2 4 16,3 2-4-16,-3 1 1 15,1 9-32-15,-4 5-115 16,-3-2-147-16,-5-4-296 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3:54:22.3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4009 4877 1018 0,'-15'-13'-82'0,"-6"1"89"0,9 7 21 15,4 1 6-15,6 4-25 16,-1 5-19-16,3 10-18 0,0 9-24 16,0 13 45-16,3 14 5 15,-1 10-1-15,0 10 3 16,1 10 1-16,-2 7 0 15,0 7-2-15,0 7 1 0,-1 3 1 16,0 3-4 0,0 3 3-16,0-4 0 15,-2-2 2-15,1-6-2 0,-2-1 0 0,1-1 0 16,2-5 0-16,0-3-2 16,0-2 2-1,5-2-1-15,2-8 0 16,1-3 3-16,4-7-6 15,2-5 7-15,1-5-6 16,2-6 6-16,1-4 0 0,0-4 0 16,0-5 3-16,2-4 2 15,1-2 0-15,3-3 1 16,1-5 1-16,3-1 2 0,2-5-2 16,6-2-2-16,0-2-5 15,3-2 4-15,3-3 0 16,4-1-2-16,0-1 0 0,4-3 5 15,-1 2 0-15,4-2-3 16,-3-1 1-16,3 0-5 16,0-1 1-1,2 0-2-15,3-2-1 0,0 0 0 16,0 0 2-16,1-2 1 16,5-3 2-16,-1-2 0 15,3-3 1-15,3 0-3 16,1 0 3-16,2-3 0 0,-1 2-3 15,1 1 0-15,-1-1-1 16,3 2 0-16,0 2-2 0,-2-2 0 0,-1 2 0 16,3 0-1-1,-1 1 1-15,1-1 0 0,2 0-1 16,-4-1 0 0,4-1 1-16,-3 1-2 15,-1 1 1-15,2-1 1 16,-5 1 2-16,0 2 4 0,1-1 3 15,-4 2-4-15,0-1 3 16,0 1 1-16,-1 2-4 16,2 0-4-16,-3-1-1 0,2 0 1 15,0 1 0-15,0 0-2 16,-2-1 0 0,0 1 1-16,2 0 0 0,1-2 0 15,-3 1-1-15,1 0 0 16,-1 1 1-16,-1-2-1 15,1 3 1-15,-3-3-2 16,1 2 3-16,-2 1-1 16,1-1-2-16,-3 0 2 15,0 0 0-15,4 2-1 16,-4-1 0-16,1-1 1 0,-1-1 0 0,0 2 0 16,-2-3-1-16,-4 2 0 15,-1-1 0-15,0 1 1 16,-5-1 0-1,2 1-1-15,-4 1 0 0,-2 1 0 0,1 0 1 16,-3 0-2-16,0 0 2 16,-3 0-1-16,-1 0 1 0,-1 0-1 15,-3 0 1-15,-2 0-2 32,-2 0 2-32,-5 0 0 15,-2 0-1-15,-2 0 0 0,-2 0 0 0,-5 1 0 16,0 1 1-16,0-1 0 15,-4 0-1 1,2 1 0-16,-1-2 1 0,-2 1-1 16,1 1 0-16,-1-2 1 15,3 0-1-15,0 1 1 16,-3 1-1-16,3-2 0 16,0 4-1-16,-1-3 1 15,1 1 1-15,0 1-1 0,-3-2 0 16,0 0 0-1,0-1 1-15,0 0 0 16,-1 0-1-16,0 0-1 0,-2-4 1 16,1 0 0-16,1-3-2 15,0-2 2-15,1-2 2 16,0-3 1-16,1-2-2 0,-1-4 0 0,2-1 1 31,2-2 0-31,0-4-3 0,0 0 3 16,3-1-1-16,-2-3 0 15,0-1-3-15,-1-2 4 16,0-1 0-16,-2-2-1 16,-1-3 0-16,2-4-1 0,-5 1 1 15,3-1 0-15,-3-2 5 16,-2-4-8-16,3 0 4 0,-2-4 1 16,2-1-2-16,2-2-3 15,3-1 2-15,-2-2-1 16,1 3 4-1,2 0-8-15,-2 2 10 0,-2 4-7 16,0-1 5-16,-4 6-3 16,-2-2 1-16,-2 1-1 15,0 1 2-15,-3 1-2 16,-2-2 2-16,-1 3 1 0,0-3-2 16,1 2-3-16,-1 1-1 15,1 1 7-15,-2-1-4 16,3 7 0-16,1 0-2 15,-1 7 3-15,0 6 2 16,1 3 20-16,1 7 3 16,-2 2-16-16,2 5-6 15,0 1 0-15,-1 3-2 0,2 1-1 16,0 0 0-16,0 1 2 16,-2 0-2-16,1-1 1 15,0 2 0-15,-1-1 1 16,1 1-1-16,-1 0 2 15,-3-2 5-15,-2 2 1 0,-4-2-3 0,1 0-3 16,-6 1-2-16,-5-2 0 16,0 1 1-16,-5 1 1 15,-1-3-2-15,-3 2 0 0,-1 1 0 32,-2-3 4-32,-2 1-5 0,-2 0 2 15,-2-1-4-15,-1-2 2 16,-4 2 1-16,-1-2-2 15,-4 2-1-15,-2-2 2 16,-1 0-2-16,-3 2 2 16,-1 0 1-16,-3 1-3 0,-1 0 2 15,-2-1-2-15,-4 2 1 16,-2 1 1-16,-1-2-2 16,-3 2 0-16,0-1 0 15,-2 1 2-15,0-2 0 16,-2 2-1-16,-1 1 0 0,-1 0 0 15,2 0 1-15,-4 0-2 16,-2 0 1-16,3 0 0 16,-5 0-1-16,0 0 2 0,-2 1-1 15,2 2 1-15,0-2-1 16,-5 2-1 0,1 0 1-16,-2 0 1 0,3 0-2 15,-3 0 1-15,1-1 1 0,-1 1-1 16,2 1 1-1,-1-2-1-15,-2 2 1 0,1-1-1 16,1 1-1-16,1 0 1 16,0 1 2-16,1-1 1 15,5-1-1-15,1 4-1 16,-1-4 0-16,-2 0 0 0,3 1 1 16,-1-3-5-16,2 1 5 15,-1-1-1-15,1-1 0 0,1 0 0 16,4-1 4-16,-3-2 13 15,0-1 2-15,2 1-9 16,-1 0-2 0,1-1 0-16,2 4-4 0,1 0 0 15,4 0-3-15,2 0-1 0,3 0 0 32,0 1-1-32,-1 5 0 0,3 0 0 15,2 1-1-15,-1 4-2 16,3 0-12-16,2 6-29 15,2 6-23-15,0 10-59 16,-4 5-78-16,-10 2-234 16</inkml:trace>
  <inkml:trace contextRef="#ctx0" brushRef="#br0" timeOffset="4334.55">8766 5456 621 0,'3'-11'52'0,"-3"1"-51"15,1 3-1-15,2 4 1 16,-1-1-3-16,-1 3-4 15,0-1 6-15,0 2 1 16,-1 0-1-16,0 0 0 0,0 0 3 16,0 0-2-16,1 3-1 15,1 4 1-15,-2 2 4 16,1 6 4-16,2 1 4 16,0 5 0-16,4 3-2 15,-3 2-4-15,2 6 3 16,2 4 4-16,0 5-5 0,0 3-5 15,0 3-2-15,-3 5-1 16,-2 2-1-16,-1 3 0 16,-2 0 0-16,-3 0 0 15,-2 0 0-15,-2-6 1 16,0-7-1-16,1-3 2 16,1-11 5-16,2-9 23 0,2-4-4 15,1-6-18-15,0-6-1 16,0-3 8-16,0-1 43 15,0-1 13-15,0 0-7 16,0 0-18-16,0 0-18 0,1 0-15 16,1 0-9-16,1 0-1 15,5 0-3-15,1 0 0 16,3-1 1-16,7-1-1 16,-2 0 0-16,6-1 0 15,3-1 1-15,4-1-2 0,0-1 2 16,1 0-1-16,2 0 1 15,0 1-1-15,1 2-2 16,1-1 3-16,4 1 0 16,1-1-1-16,0 1 0 15,0 0 0-15,3 1-1 0,-4 1 2 16,-1 1-1-16,-1 0-1 16,-3 0 1-16,-3 0 0 15,-4 0-1-15,-3 0 2 16,1 1 0-16,-3-1 0 15,-6 0-1-15,1 1 0 0,-3-1 1 16,-2 0-1-16,-4 1 1 16,-3-1-2-16,-1 0 3 15,-3 0-1-15,0 0 2 16,-1 0 31-16,0 0 13 16,0 0-16-16,0 0-13 15,0 0 1-15,0 0-7 0,0 0-11 16,0 0 0-16,-1 0-1 15,0 0 0-15,-1-3 1 16,1 0 0-16,0-1-1 16,1 0 1-16,0-2 0 0,0-5-1 15,0 1 0-15,2-4 0 16,4-6 0-16,3-3 0 16,2-6 0-16,3-2 0 15,1-4-1-15,3-1 1 16,-1 1 0-16,2-1 0 15,-3 0-1-15,2 3 0 0,-3-2-3 16,-3 3-4-16,-3-2 6 16,-1 4 3-16,-5 3-1 15,-3-1 1-15,0 5-2 16,0 0 4-16,0 3-2 0,-3-1 1 16,-1 2-2-16,0 0 0 15,0-3 0-15,-1 4 0 16,-1-2 0-16,0 1 0 15,-2 1-1-15,3 1 1 16,-3 3-1-16,-2 1 2 16,3 0-2-16,-2 2 2 0,-1 1-1 15,-1 3 0-15,0 0 1 16,-1-2 0-16,-1 1-2 16,1 5 1-16,-3-4-1 15,0 1 0-15,-2-1 0 16,-3 1 0-16,1 2 2 0,-2-3 0 15,2 1-1-15,-5 2 1 16,2 1-1-16,-3-1 0 16,-1 2-2-16,0-2 2 15,-3 3 0-15,-1-3-1 16,-6 2 1-16,2-1 1 16,-1-1 11-16,1 1-7 0,0-4 2 15,0 3-3-15,0-3 1 16,1 2 2-16,-1 0-4 15,-2 1-3-15,-1 0 1 16,2 0-1-16,-2 3 0 0,0-1 0 16,2 1 0-16,0 1 0 15,3 0-1-15,2 3 0 16,6 3-3-16,-2 5-2 16,6 2-49-16,4 7-61 15,1-6-80-15,-1-14-256 0</inkml:trace>
  <inkml:trace contextRef="#ctx0" brushRef="#br0" timeOffset="12625.96">11177 5107 913 0,'0'0'7'16,"0"0"-14"-16,0 0-2 16,0 0 9-16,0 0-2 15,0 0 1-15,0 0 1 16,-70 166-2-16,60-118 3 15,-3 5-3-15,-1 2 1 0,1 6 1 16,-5 6 0-16,3 5 1 16,-2 4 2-16,2 5-2 15,1 4 0-15,4 3-1 16,-1 2-1-16,3 2 2 16,2 2-2-16,0 1 1 0,2-3 2 15,-1-1-2-15,4-6 1 16,1-5-1-16,0-7 0 15,5-7-2-15,4-8-1 16,5-6 2-16,-1-6 1 16,2-5 0-16,0-5 0 15,3-4 0-15,0-3 2 0,1-1 0 16,3-1 25-16,0 0-1 16,4 0-19-16,3-1-2 15,3-2-1-15,4-3 1 16,5-1 0-16,3-3 1 15,4-4 0-15,3 0-2 0,3-4 0 16,4-1 1-16,2-1-1 16,2-2-1-16,1 1 1 15,2 0 1-15,2-2 1 16,0 3 2-16,2 0 2 16,2 2 2-16,1-1 3 15,3 3-8-15,2 0-5 0,0 0-1 16,2-2-1-16,2 0 2 15,3-1-2-15,0-1 3 16,2 0-2-16,2-1 0 16,1 1 5-16,0 1 8 15,-1-2 3-15,2 2-7 0,-1 1-5 16,1 0-1-16,0-1-2 16,0-1 0-16,2 3 1 15,-1-3-2-15,-1 1 4 16,0-2-4-16,3 0 0 0,0-2 1 15,0-1 4-15,2-2 18 16,3-1 5-16,1 0-12 16,0 0 0-16,0 2 4 15,-1-1-13-15,-2 4-4 16,-2-1-4-16,-1 3 1 0,0 0-1 16,-1 3 1-16,0-4-2 15,2-1 2-15,3 1 1 16,-4-3-4-16,-1 1 3 15,-1 0-3-15,-3 1 5 16,-1-1-5-16,-4 2 5 16,2-2-3-16,-3 3-1 0,1-1 1 15,1 1 0-15,-1 0 3 16,3 0-4-16,0 3-1 16,-1-3 4-16,0 1-3 15,-2 0 3-15,0 0-2 16,-2-1-2-16,-2 0 3 0,0-2-1 15,-4 0-2-15,1 0 6 16,-1-4-5-16,-4 2 3 16,-1-3-3-16,-1 1 2 15,-2-1 0-15,-2 0-1 16,-1 0 0-16,-3 0-2 0,-3 0 3 16,-2 0 0-16,-4 2-2 15,-6 0 2-15,-5 1-1 16,-5 1-1-16,-4-1 1 15,-7 0 0-15,-3 1 1 16,-2-1-2-16,-4 1 1 0,-4-2-1 16,-2 2 0-16,-2-4 1 15,-1 3 0-15,-3-3 0 16,0 1 0-16,-2 0 0 16,0-1 0-16,-2 0 1 15,1 0-2-15,1 1 1 0,-1-1 0 16,-1 0 0-16,0 0 0 15,0 0 1-15,0 0 0 16,0 0 3-16,0-2 15 16,0-4-2-16,1-3-11 15,-1-5-5-15,2-2 0 0,0-5-2 16,-2-6 0-16,3-2 1 16,2-6 0-16,1-4-1 15,-1-5 2-15,2-4-1 16,-1-1 1-16,1-3-2 15,0-2 4-15,-1-2-4 0,1-1 1 16,-1-6 0-16,3-1-1 16,-2-4 2-16,2-6-2 15,-1 0 3-15,4-2-5 16,-1-2 3-16,-1-3 2 16,2 0-2-16,-3-3 0 0,3 3-1 15,-4-4 2-15,0 0-1 16,0-1 3-16,0 4-3 15,-2-2 5-15,0 3 6 16,1 0-10-16,-1 2 0 16,4-1 0-16,-1 5-1 15,2-3 1-15,3 1-5 0,2 2 1 16,2 1-14-16,-2 3 7 16,0 0 7-16,-1 4 1 15,-1 3 1-15,-3 5 4 16,-1 2-3-16,-4 7 1 0,0 2-1 15,-1 7 1-15,-2 5 0 16,0 5-1-16,0 2 0 16,-1 4-1-16,1 1 1 15,-3 5 0-15,1 1 0 16,1 2 1-16,-3 5-2 16,1 1 3-16,-5 2 1 0,1 0 2 15,-2 3-1-15,0-1-2 16,-2 2-2-16,-3 1-2 15,-1 0-2-15,-6 3-2 16,-2 0-1-16,-6 0 0 16,-6 1-1-16,-3 4 2 0,-4 2 1 15,-3-2-3-15,-3 1 5 16,-4 0 6-16,-3 1-2 16,-3-4 8-16,-3 0-7 15,-5 0 2-15,-4-2-1 16,-2 2 1-16,-2-2-2 0,-6 2 0 15,-1 1-5-15,-6 2 3 16,-4 0 1-16,-3-2-1 16,-2 3-1-16,-2-3 0 15,-3 1 3-15,0-1 2 16,-1-2-4-16,-2 0-1 0,-2 0 0 16,3-2 6-16,-5 0-10 15,2 0 7-15,-1 0 1 16,-2-1-3-16,-2 0 0 15,-3 1 1-15,-2 0 1 16,-1 0-6-16,-1 3 4 16,1 3-2-16,-3-2 4 0,3 3-3 15,-2-3 2-15,1 2-3 16,1-1 2-16,-2 0 0 16,1 2 4-16,-1-3-9 15,1 3 6-15,-1-1 1 0,0 1-6 16,0-1 5-16,3 1 0 15,-2 0 0-15,-1 0 4 16,1 1-9-16,0 1 8 16,1 0-10-16,2 1 9 15,4-2-4-15,0 2 4 0,4-3-7 16,2-1 1-16,3 1 9 16,-1-1-6-16,5-1-3 15,3-1 5-15,2-1-1 16,3 1-1-16,2-2 1 15,4 1 0-15,0 0 4 0,5 1-7 16,0-1 3-16,5-2 0 16,4 3 0-16,2-2-4 15,4 1 7-15,4-1-5 16,4 0 1-16,5-2-1 0,3 0 1 16,3 1 0-1,4 1 1-15,1 1-5 0,4 4-59 16,2 4-68-16,2 5-78 15,-2-3-105-15,-2-6-231 16</inkml:trace>
  <inkml:trace contextRef="#ctx0" brushRef="#br0" timeOffset="16012.89">17458 5209 493 0,'-4'-10'134'0,"-6"3"-117"15,2-1 38-15,0 2-5 16,2 3-43-16,-2-1-7 0,1 3-3 15,1-1-9-15,-2 2-9 16,-2-2 2-16,-1 2 13 16,-2 0 4-16,-5 0 1 15,-2 6 0-15,-3 1 1 16,-5 6-2-16,-2 0 3 16,-2 4-4-16,1 0 4 0,-1-1 0 15,1-1 1-15,2-1 25 16,4-1 4-16,1 0-8 15,1 0-15-15,2 1 7 16,-1 1-4-16,2 3-9 16,3-1-1-16,-1 3-1 0,3-2 0 15,0 2 0-15,5-2 0 16,1 1-1-16,0 1 0 16,3 1 1-16,2 2 0 15,1 2 1-15,0 4 0 16,1 6-2-16,0 5 4 0,1 3-3 15,1 2 0-15,0-2 0 16,1 0 2-16,5-4-2 16,5-5-1-16,1-1 2 15,3-3-1-15,3-4 1 16,-1-1-1-16,3-5 1 0,1 1 0 16,1-6 4-16,3 0 1 15,0 0 0-15,3-3 2 16,2 0 0-16,2-2 2 15,1 2 1-15,1-5-2 16,1 0-1-16,2-3-1 16,2-1 0-16,-1-3 1 0,2 0-4 15,-2 0 0-15,1-6-2 16,0-1 0-16,-3-1 0 16,-1-4 4-16,-1 1-3 15,-3-1 4-15,-3-3 5 0,-3 1-3 16,-3 1-2-16,-3-4-1 15,-2 0 6-15,-3-1 13 16,0-1-7-16,-2-2 0 16,0-3-8-16,-1-2-4 15,-1-2-4-15,2-2 1 16,-1-4-3-16,-3-3 1 0,2 1 2 16,-4 1-2-16,0-1 10 15,-3 1 9-15,-2 2-5 16,0 2 0-16,-1-1-5 15,-3 3 0-15,-2 0-7 0,0 1 1 16,-3 2-3-16,-1 1 0 16,0 1-2-16,0 1 1 15,-3 0 3-15,2 2 0 16,0 2-1-16,-2 1-1 16,2 0-1-16,-1 0 0 0,-2 3 2 15,1-2 0-15,-2 3 0 16,-1 0 0-16,-1 1 0 15,-2 2-1-15,-4 2 8 16,0 0-5-16,0 5 1 16,-3 0-2-16,0 1-3 0,1 3-1 15,-1 0 2-15,1 0-1 16,-1 0-1-16,0 0 0 16,-1 2 1-16,-1 0-1 15,2 1 0-15,2 1 0 16,-1-1 0-16,1 3-2 15,0-1-44-15,2 1-23 16,-1 3-50-16,1-1-28 0,-1-4-41 16,-4-4-160-16</inkml:trace>
  <inkml:trace contextRef="#ctx0" brushRef="#br0" timeOffset="27142.16">12834 5280 154 0,'0'-4'814'0,"-4"-2"-836"16,-5-2 22-16,8 6 1 16,1 2-5-16,0 3-15 0,0 7-3 15,4 6 3-15,2 8 14 16,0 6 2-16,1 8-3 16,-2 6 4-16,-1 7-2 15,-1 7 0-15,-3 6 2 16,0 6 3-16,-3 4-3 15,-5 7 4-15,-3 9 0 0,-5 4-3 16,0 4 3-16,-1 6 0 16,2-3-1-16,0-3 1 15,6-9 0-15,0-8-2 16,5-11 0-16,4-15 2 16,0-9 0-16,1-11-4 15,4-8 1-15,2-7 0 0,1-4 0 16,1-4 1-16,1 0 1 15,-1-5-1-15,3 3 1 16,2-3 4-16,1-1 0 16,3-3 8-16,2 1 18 0,3-3-18 15,4-1-3-15,4 0 3 16,1-3 4-16,5-2 3 16,4 0-9-16,0 0-3 15,3-1-3-15,0 4-4 16,4 0 0-16,-1-1 0 15,3 3-2-15,2 0 2 0,1 0-1 16,-1 3 0-16,2 0 1 16,-2-1-1-16,1 0 0 15,-1-2 1-15,0 0 0 16,2 0 0-16,-1 0 0 16,-4 0-1-16,-2 0 0 0,-5-2 2 15,-5 2-4-15,-6 0 3 16,-6 0 0-16,-4 2-1 15,-7 1 0-15,-5-2-1 16,-4 2 1-16,-3-3 3 16,-1 1 47-16,-1-1 20 0,0 0-7 15,0 0-22-15,0 0-16 16,0 0-5-16,-1 0-5 16,-3-5-6-16,0-2-5 15,-3-5-1-15,0-1-2 0,-1-6 0 16,-1-4-1-16,-1-4 0 15,2-6 0-15,1-6-2 16,2-4-4-16,2-10-7 16,3-8 3-16,0-8 0 15,6-8 2-15,1-8-7 0,3-5-12 16,0-4 7-16,1 1-1 16,-3-1 12-16,0 3-19 15,-2 5 14-15,-1 7 14 16,-2 8 3-16,-2 9-3 15,-1 9 5-15,0 8 11 16,-1 8 2-16,-2 7 3 0,0 9-9 16,-1 2 6-16,-1 6-10 15,0 4-7-15,1 4-4 16,-2 3-5-16,0 0-1 16,-3 0 1-16,-3 2-13 15,-1 0 7-15,-6 0 4 16,-1 2 9-16,-4 0-1 0,-1 2 2 15,-4-1 0-15,-4 2-2 16,-4 0 5-16,-6 0-3 16,-2 2 1-16,-5-1 2 15,-3 0-1-15,-1 1 5 16,-3 0-3-16,1-2 2 0,-1 1 0 16,1 0-5-16,1-1 1 15,-1 0 0-15,2 0-2 16,3 0 1-16,2-2-2 15,5 1 1-15,5-3 0 16,7 2-2-16,2 3-16 0,-2 1-77 16,-3-5-267-16</inkml:trace>
  <inkml:trace contextRef="#ctx0" brushRef="#br0" timeOffset="44794.24">2686 13696 1030 0,'-29'-24'-91'0,"-3"2"93"16,13 4 10-16,5 9 13 15,6 7-20-15,5-1-3 0,1 6-5 16,2 8-22-16,-2 8-18 15,2 9 35-15,-2 11 7 16,-3 13 1-16,2 10-1 16,1 11 2-16,-2 8-1 15,-1 8 0-15,1 7-1 0,0 8 3 16,-1 4-2-16,-4 4 0 16,0 1 3-16,3-2-2 15,1-1 0-15,0-1-2 16,3-2 1-16,2 0 1 15,2 0-1-15,8-2-1 0,3-4 1 16,3-4 1-16,-1-4-2 16,5-7 1-16,1-4 0 15,0-3-1-15,4-6 1 16,2-4-2-16,3-6 1 16,3-8-1-16,2-4-1 15,1-7 4-15,5-3-2 0,-4-5 3 16,6-4-1-16,2-2 1 15,2-3 3-15,2-1 0 16,5-3 0-16,3-2 8 16,2-1-3-16,7-3-2 15,4-2-5-15,0 0-1 0,8-3-2 16,2-1 0-16,3-3 2 16,-1 0-3-16,3-3 2 15,2-2 3-15,3 1 2 16,-3-3 6-16,2 1 3 15,3 1-9-15,0 0-3 0,-2 1 2 16,4 1 2-16,3-2-1 16,4 0 0-16,1-2 4 15,0 1 2-15,5-4-9 16,2 1-2-16,0 1 0 16,1-4 0-16,0 1-2 0,3-2 3 15,-2 1-3-15,2-2 1 16,1 0 1-16,-2 0 0 15,2-4 4-15,4 3 3 16,-2 1 4-16,3 0 2 16,-1 2-6-16,-1 0-2 0,3 1-2 15,1-1 1-15,1 1 1 16,1-4-2-16,3 1 1 16,4-2 1-16,0-1-1 15,3 0-3-15,4 1-1 16,-1-2 0-16,2 3-1 0,2 0 2 15,-5 0-2-15,3 3 1 16,-3-1-2-16,0 1 2 16,1 0 1-16,0 0 7 15,7-2 5-15,-2 1-7 16,2-1-3-16,4-2-1 0,2 2 1 16,-3 0 0-16,1 0 8 15,0 2 9-15,-2 1-15 16,-1 0-3-16,-2 2-1 15,2 0-2-15,-1 0 1 16,1-1-1-16,2 0 1 0,0-1 1 16,-2-1-1-16,2 0 0 15,0 1-2-15,0-2 3 16,-3 3 1-16,2 0 10 16,1-1 2-16,-2 3-14 15,3 3 1-15,-2-3-1 0,1 0 1 16,-2 0-1-16,1-2-3 15,-3 1 4-15,-4 1 0 16,3 0-1-16,-3 3 5 16,0-1 0-16,-2 3 0 15,-1 2 0-15,0 2-5 0,-3-2-2 16,-1 4 3-16,-3-4-4 16,1-2 3-16,-3 1 1 15,-2-3-2-15,-1 1 11 16,1-2 11-16,-1 1-4 15,0 0-2-15,1 0-7 0,0 0-5 16,-1 2 0-16,1 0-3 16,-2-3-2-16,0 3 2 15,0-2 0-15,-2-1 0 16,2 0-1-16,0-1 0 16,1 1-2-16,-3-2 4 15,3 2-1-15,-1-2-2 0,1 0 4 16,-2 0-3-16,-2 0 2 15,3 2-3-15,-2-2 1 16,1 3 2-16,0-1 2 16,1-2-3-16,-1 3 1 15,0 0-2-15,1 0 8 0,-2-1 7 16,-1 1-5-16,0 1-5 16,-1-1 0-16,-1-1-3 15,-3 2 4-15,2-1 0 16,-1 1-3-16,2 0-1 15,1 0-1-15,1-3-2 0,1 2 2 16,-2-3-1-16,1 0 1 16,-2 2-1-16,-1-4 1 15,-3 1-1-15,4-1 0 16,-1-4 1-16,3-1 1 16,0-1-1-16,2-2 1 0,0 1-1 15,0 1-1-15,-3-1 1 16,1 2-1-16,-3-1 0 15,-2 1-1-15,-4 0 2 16,-5 0-4-16,-4-1 4 16,-4 1-1-16,-2 0 1 0,-4 0-1 15,-4 0 2-15,-6 0 0 16,-5 3-4-16,-5 0 2 16,-7 1 1-16,-4 1-2 15,-3 0 1-15,-5 0 0 16,-6-1 0-16,-6 3 0 0,-6-2 0 15,-9 1 1-15,-5 1-3 16,-5-3 3-16,-5 4-2 16,-4-1-1-16,-3 2 0 15,0-2 0-15,-3 0 1 16,2 0 1-16,-3 0 1 16,0 0 0-16,-2-2-1 0,3 1 1 15,-1-1 1-15,-1 0-1 16,0-3 0-16,1-4-1 15,-2-4-4-15,-1-3-4 16,2-5-2-16,0-8 4 0,1-13 4 16,-1-9 1-16,2-9 1 15,5-5-17-15,2-7 10 16,5-4 7-16,2 1 0 16,3 3 0-16,0-1-2 15,3 1-13-15,0-3 3 16,-1 2 11-16,-2-3-6 0,-1 1-6 15,1-3 3-15,-1 0 0 16,1 3 9-16,-3 1 1 16,3 3 1-16,-3 2 0 15,2 3-1-15,-2 0 1 16,0 3 1-16,-1 3 3 0,-1 4-5 16,0 4 2-16,-2 4 2 15,-3 7 9-15,-2 4-9 16,-3 4-3-16,-2 4-1 15,1 3 0-15,-1 3-1 16,0 4-1-16,-2 1 1 0,1 3-1 16,-4-1-2-16,-1 3 1 15,-2 1 2-15,-3 3 0 16,-4-1-1-16,-2 2 1 16,-5 3 0-16,-5 0 0 15,-2 2 0-15,-3 0 1 0,-4 1 1 16,-5 2-1-16,-2-2 1 15,-2 2-1-15,-6-2 0 16,-4 4 1-16,-5-2-1 16,-4 4 1-16,-4 2-1 15,-2-1-1-15,-8 1 2 16,-1-1-1-16,-4 0 2 0,-5-1-4 16,-1-1 2-16,-5-2-1 15,0 0 3-15,-2 0-2 16,-4-1 1-16,-3-5 0 15,-4 0 0-15,-3-1 0 0,-2-1 2 16,-4 1-1-16,2 0 0 16,-2-2 0-16,2 0 1 15,0-1 8-15,0-1-5 16,0 0-4-16,2-1 0 16,-1 0 1-16,1-1-2 15,0-1 0-15,0-1 0 0,0-1 9 16,-2 0-3-16,0 1-4 15,-4-2-3-15,1 3 1 16,-3 0-1-16,-1 1-1 16,-4 1 2-16,0 1 0 0,-1 0-2 15,-1 2 3-15,-1-1 0 16,1 0-6-16,4-1 6 16,0 1-1-16,2 0 0 15,-1-1 0-15,1 0 4 16,1 1-4-16,-3 0 4 15,0 0 1-15,-3 2-3 0,3-2 0 16,-2 3-2-16,2 0 1 16,-1 2-2-16,2-2 0 15,-1 0 3-15,0-2-2 16,1 1-1-16,1-1 0 16,-2 0 1-16,-4-1 4 0,3 1 1 15,-1 1-3-15,1 1 0 16,0 0-2-16,1 1 0 15,0 0-1-15,1 1 1 16,-3 0-1-16,1 1 1 0,-3 0-3 16,-2 2 2-16,-1-1 0 15,-3 1 1-15,0 0 0 16,-1 0 2-16,-1 1-5 16,1-2 8-16,-2 3-4 15,-2 0 1-15,1 1 0 16,-3-1-4-16,-1 1 7 0,-1-1-5 15,-2 2 1-15,1-1-2 16,-2 0-1-16,1-1 1 16,-3 1 2-16,0 0 0 15,0 0-2-15,-2-1 2 16,1-1-1-16,-3 2 3 0,4-4 7 16,0 1-8-16,-1-1-4 15,2 0 12-15,1 2-3 16,-2-3-6-16,0-1 0 15,-2 1 3-15,0-2-11 16,-3 0 7-16,2-2 0 0,-2-2-1 16,0 0-1-16,4-1 5 15,-7 0-3-15,1 1 0 16,0-1 1-16,-2 2-2 16,2 1 0-16,-5 0 1 15,0-1 0-15,1 0-1 16,-1 2-3-16,1 0 8 0,-3 1-5 15,2 1 1-15,3-1 3 16,-1-1-5-16,4 0 3 16,-1-1 3-16,5-1 0 15,-3 1-4-15,-1 1-1 0,0 1 0 16,0-1 0-16,0 2 1 16,0 0 0-16,1-2-4 15,-2 0 6-15,0-2-1 16,0 3 19-16,2-1-11 15,4 2 1-15,-2 0-7 0,3 4-1 16,1-2-2-16,1 4-2 16,0 3 1-16,0 1 0 15,0 2 1-15,1 2-2 16,-2 0 5-16,0-1-9 16,-2 1 5-16,-2 0-1 15,0 1 4-15,-2-1-2 0,5 1-3 16,0 2 4-16,1 3-1 15,10 0-1-15,1 5-3 16,8 6-24-16,2 8-85 16,-7 4-106-16,-7-8-310 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3:55:27.1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24418 12905 1005 0,'-18'-27'16'0,"-1"-1"-15"16,4 5 4-16,7 8 61 0,4 6-41 15,2 6-15-15,1 4-11 16,1 6-11-16,5 11-9 16,1 9 12-16,-1 9 4 15,-3 10 3-15,-2 12 0 16,-5 9 1-16,-6 6 2 15,-7 2 0-15,3 1 1 16,-3 1 0-16,-1-4 1 0,1-4-3 16,-3-1 2-16,6-2 1 15,-2-1-3-15,1-3 3 16,4-5 0-16,5-3 0 16,6-6 4-16,2-6-2 0,7-5-3 15,6-3-2-15,3-9 2 16,4-2 0-16,4-4 2 15,2-2 0-15,0-3-1 16,1-3 1-16,0-2-1 16,0 1-1-16,0-3 1 15,1 1-1-15,3-1-1 0,2 0 1 16,3-2 4-16,5 2 18 16,4-3-13-16,4 1-7 15,5-1 0-15,4-1-2 16,5-2-1-16,5 0 0 15,1-2-1-15,7-3 2 0,0-5 0 16,2 2-3-16,-2-1 2 16,-3 0-2-16,-4-1 2 15,-1 2 0-15,-5 1-1 16,-6 2 0-16,-3 1 1 16,-6 1 0-16,-6-1 4 0,-4 5 12 15,-5-1-3-15,1 0-6 16,-4 1-4-16,2 1-2 15,-2 0 0-15,0-2-1 16,-4 0-1-16,-3 1 0 16,-3-2 1-16,-6 2 0 0,-3-1-3 15,-5-1 4-15,-4 0-3 16,-2-1 2-16,0 0 3 16,-3-6 48-16,1-3-13 15,-2-1-36-15,-1-7 0 16,0-4-2-16,2-4 0 0,1-6-2 15,0-6 2-15,2-6-1 16,5-6-1-16,1-4-1 16,2-2 4-16,1 1-3 15,0-2 1-15,-3 2 0 16,3 1 0-16,-4 2 0 16,0 0 0-16,-2 1-3 0,-1 1 4 15,0 1-4-15,2 0 2 16,1 1 0-16,0 1-1 15,3 0-1-15,0 2-1 16,2 5 0-16,-6 2 4 0,3 8-2 16,-6 3 2-16,0 6 1 15,-4 4-3-15,-6 4 2 16,-3 6-3-16,-9 4-3 16,-2 2-2-16,-8 4 2 15,-4 8 2-15,-4 3 5 0,-3 4 0 16,-1 0-1-16,0 0-1 15,-1-2 1-15,-2-2 1 16,-4-4 0-16,-1-3 0 16,-8 0-1-16,-3-3 2 15,-5 2-2-15,-4-2 1 16,-6-1 0-16,0 1-1 0,-2-4 1 16,1 2-1-16,-1-4 0 15,-1-2 2-15,4-4-3 16,4-2 2-16,-3-2-2 15,9-1 4-15,1-1 0 16,6-3-2-16,3 1 0 0,2 1 0 16,3-1 0-16,2 3 0 15,1 3-3-15,4 2 1 16,4 4-4-16,5 3 0 16,7 3-56-16,6 7-83 15,1-7-201-15</inkml:trace>
  <inkml:trace contextRef="#ctx0" brushRef="#br0" timeOffset="1652.75">26773 13257 969 0,'-7'-28'-27'0,"0"2"18"16,5 8 14-16,1 10 14 15,3 4-16-15,-2 3-4 16,1 6-8-16,0 7-32 15,0 6 34-15,1 8 2 16,0 7 4-16,-6 8 1 0,-1 7 2 16,-5 8 1-16,-2 4-1 15,1 4 1-15,-3 4-2 16,1 4 14-16,1 1-2 16,1 0-7-16,0-3 8 15,0-3 0-15,6-4-4 16,1-4-5-16,0-7 2 0,4-7 4 15,0-4 0-15,8-8-3 16,2-5-3-16,1-9 0 16,6-2 1-16,3-7 13 15,3-5 10-15,4-2 3 0,3-3-9 16,3-3-9-16,5-2-7 16,1-2-2-16,1 3 2 15,1-2 4-15,1 4-3 16,4 0-6-16,3 1 0 15,6 1-2-15,6-1 0 0,4-1 2 16,6-2-2-16,5 0 1 16,7-4-3-16,3-1 5 15,9-2-3-15,6-3 2 16,5 0 6-16,2 0 9 16,1 0 1-16,1 2-11 0,-7 2-2 15,0 4-3-15,-7 2 3 16,-4 3 2-16,-5 1 2 15,-7 1-2-15,-4 5-3 16,-4 1 0-16,-5 0-4 16,-1 2 2-16,-5-1 0 15,-1 0-1-15,-4 0-1 0,-8-3 0 16,0 0 0-16,-7-3 1 16,-5 0-2-16,-5-2 2 15,-7 2 0-15,-6-2-2 16,-7 0 1-16,-2 0 0 0,-8 0-1 15,1-1 2-15,-4-5 2 16,-4-3 1-16,-2-6-6 16,-5-4-1-16,1-4-3 15,-1-4-7-15,2-5-9 16,1-5-15-16,-1-7-12 16,3-8 15-16,-2-6 14 0,1-3 6 15,-3-3-2-15,-2 0 11 16,-1 3 6-16,-2 3 2 15,-7 4 27-15,0 5-1 16,-1 4-2-16,-6 4-7 16,-1 6-13-16,-5 6-5 0,-4 5-2 15,-1 6-3-15,-5 3-3 16,-2 7 3-16,-7 2 2 16,-7 3 0-16,-2 3 1 15,-7 0 4-15,-6 3-8 16,-5 3 4-16,-6 2 1 0,-5 4-1 15,-4 1 2-15,-4-1-3 16,-4 3 2-16,3-3 0 16,-3-1-1-16,4-3 1 15,2-2 0-15,4-2 0 16,2-3-1-16,0-1 0 0,2 2-1 16,1-2 0-16,3 1 0 15,0 1 1-15,4 2-14 16,4-2-11-16,6 3-7 15,7-1 4-15,7 3-16 16,13 3-47-16,8 1-101 16,16-2-121-16</inkml:trace>
  <inkml:trace contextRef="#ctx0" brushRef="#br0" timeOffset="3086.59">30869 12817 1111 0,'-9'-5'-7'0,"0"-4"-11"15,5 9 19-15,4 7 5 16,2 12-14-16,4 9 12 15,-1 8-4-15,-1 9 1 0,1 7-1 16,-1 4 1-16,-1 4 1 16,-3 0-1-16,-5 3 12 15,-6 1-9-15,-7 0-3 16,0 0 2-16,-4-3-2 16,-1-4 10-16,3-6 7 15,2-5-12-15,7-9 15 0,3-5-2 16,8-5-12-16,0-3-7 15,11-5 4-15,2-2-1 16,11-5 1-16,3-2 5 16,3-3 6-16,5-2 1 0,3-2-2 15,5 1-9-15,-1 1-2 16,0 2-2-16,1 1 0 16,-1 3-1-16,-1 1 0 15,3 3-1-15,1 2 1 16,6 0 0-16,5-1 0 15,5 1 1-15,6-4-2 0,6 0 3 16,4-1-2-16,-2-3 1 16,2-1-1-16,-4 0 0 15,-3 1 1-15,-3 0-2 16,-4 0 3-16,-5 1-1 16,-3 1 0-16,-1 0-1 0,-5 2 1 15,-5-2 4-15,-3-1 1 16,-7 0-5-16,-3-2 0 15,-5-2-1-15,-5-1 0 16,-5-1 0-16,-5 0 0 16,-3-3 0-16,-3 1 0 0,-2-1 0 15,-1-1 1-15,0 0 0 16,-2 3-1-16,0-4 1 16,2-1 0-16,3-1 1 15,1-6-1-15,5-6 0 16,7-6 0-16,7-6-1 0,4-10 1 15,4-6-2-15,5-9-9 16,0-3-4-16,5-8-1 16,-3-1 4-16,-2-5-2 15,-1-2 1-15,-4 1 12 0,-5-1-2 16,-3 5 4-16,-7 3-1 16,-1 7 2-16,-3 8 17 15,-5 8 4-15,-3 8-1 16,2 7-12-16,-4 8-4 15,0 4-5-15,-3 6-1 16,-1 1-2-16,2 3 1 0,-4 2-4 16,2 0-1-16,0-1 2 15,-1 1-1-15,1 1 0 16,0 0 1-16,0 1 0 16,-2-1 0-16,0 0 0 0,2 1 2 15,-2 0 2-15,2-1 2 16,-2 0-1-16,2 0-1 15,-5-2 1-15,-2 1 1 16,-2-3 4-16,-7-5-4 16,1-2-1-16,-7-2-3 15,-1-1 0-15,-5-4 1 0,-5-2-2 16,-4-2-2-16,-5-2-2 16,-8 1 4-16,-8-4-3 15,-9 1 6-15,-9-1-2 16,-13 3-4-16,-9 1 8 15,-10 4 0-15,-8 1-1 0,-8 5-3 16,-5 6 3-16,-9 3-2 16,-1 3 0-16,1 3-2 15,-5 6 2-15,1 5-3 16,-2 7-44-16,-2 7-42 16,-6-1-94-16,-13-8-224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3:56:30.1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11904 11797 761 0,'-7'-1'87'16,"-3"-5"-69"-16,3 2 13 15,2 1 29-15,0 3-37 16,2 0-22-16,0 3-1 15,1 5-5-15,-3 5-3 16,1 5 3-16,-1 6 1 0,-4 5 2 16,0 5 1-16,-2 5 1 15,-2 4 0-15,1 1 0 16,0 0-1-16,-1 0 2 16,3-4 0-16,2 1-2 0,0-4 1 15,2 1 0-15,1-4-1 16,1 0-1-16,2-4 1 15,0 0-1-15,2-5 6 16,0-3 6-16,4-3-5 16,2-4-2-16,-1-2-3 0,2-3 2 15,2-3-2-15,-1-1 1 16,1-1 6-16,2-1 15 16,0 1-5-16,0 0-4 15,3 2 0-15,-1-1-7 16,2 1-1-16,0 0-2 0,3 2-2 15,1-2-1-15,4 0 1 16,2-2-1-16,4-1 0 16,4-1 10-16,1-2 8 15,4 0-7-15,2 0 1 16,0 0-6-16,0-1-1 16,5 0-3-16,0 0 1 0,2 0-2 15,-3-1-2-15,2 0 2 16,-4 0 2-16,-1 1-4 15,-5 2 1-15,1-1 2 16,-4 1 0-16,-1 3-3 16,-1 1 3-16,-3 1-2 0,-2-1 0 15,0 2 0-15,-3 0 0 16,-2-1 1-16,-3 0-3 16,0-1 4-16,-5 0-1 15,-1-2 0-15,-4-1 2 16,-1-1-2-16,-4 0 0 15,-1-1 6-15,0 1 27 0,-2-2 7 16,0-1 5-16,0 1-4 16,0-6-9-16,0-1-12 15,-2-4-16-15,0-3-3 16,-1-3-1-16,0-2-1 16,0 0 0-16,3-2-1 0,-1 1-3 15,1-4 4-15,0-2-3 16,3-5-5-16,2-3-1 15,4-6-9-15,0-3-12 16,3-6 19-16,1-1-18 0,0-3 13 16,-2 1-9-16,-1 5 10 15,-2 3 15-15,-2 10 5 16,-4 5 2-16,-1 10 5 16,-1 4 17-16,0 7-8 15,0 2-9-15,-1 2-5 16,0 1-6-16,0 3-3 0,0 0-3 15,0-2 1-15,-1 3 6 16,1-1-2-16,-1 0-2 16,0 0 3-16,-1 0 2 15,-1-3-1-15,-1 3 3 16,-3-1-3-16,0-2-1 0,-2-1 0 16,-3 0-1-16,-2-3 2 15,-1 1-1-15,-2 1-3 16,-2-2 2-16,-4 0 3 15,0 0-4-15,-1 0 1 16,-3-1 2-16,-2 0-3 0,0 0 1 16,-3 0 1-16,1 2-3 15,-3 0 3-15,-1 0-2 16,0 0 1-16,-4 2-1 16,0 2 2-16,-3 0-2 15,1 1 0-15,-1 0 1 16,3 0 1-16,2 1 0 0,3-2 1 15,5 1 1-15,2-1 1 16,6-1 4-16,3 1-4 16,2 0 3-16,3 0 2 15,1 2-11-15,3-1 2 0,2 1 0 16,3 6-10-16,4 9-76 16,1 7-130-16,0-4-110 15,0-7-161-15</inkml:trace>
  <inkml:trace contextRef="#ctx0" brushRef="#br0" timeOffset="1756.9">17758 11809 809 0,'-10'-10'48'16,"1"0"-46"-16,1 3 42 15,4 1 39-15,2 4-59 16,2 1-20-16,-4 0-3 0,4 2-4 16,0 4-2-16,1 5-1 15,0 3 5-15,1 5 1 16,-1 6 1-16,0 2-1 15,-1 8 1-15,1 4-1 0,-1 6 1 16,-1 6-1-16,1 4 1 16,-6 7-1-16,-1 4 2 15,0 2-2-15,0-3 1 16,2-3-1-16,2-7-1 16,2-7 0-16,2-11-1 15,7-6 0-15,-2-7-3 0,2-6-1 16,-1-3 1-16,3-5-3 15,1-2-5-15,0-3 7 16,3-1 20-16,-1-3 23 16,5 2 2-16,-1-4-4 15,5 2-6-15,1 0-10 0,2 0-12 16,2 3-4-16,2-2-1 16,3 3-2-16,1 2 0 15,2 0 0-15,3-2 1 16,0 3-2-16,6-4 0 15,0 4-1-15,3-2 2 0,-2 0 1 16,0-1-2-16,-4-1 1 16,-3 0 0-16,-2 0-1 15,-5-2 1-15,-3 0 1 16,-2-1 0-16,-3 1-1 16,-1 0 1-16,-5-1 0 0,-2 2 0 15,-5-1-1-15,-1-1 1 16,-4 0-1-16,-1 1 2 15,-1-1-1-15,-2 0 0 16,-1-1 5-16,2 1 29 16,-3-1 0-16,1-1-5 15,-2-5-13-15,1-3-14 0,-1-5-4 16,2-6-2-16,0-6-2 16,3-5-4-16,2-10 2 15,3-8-4-15,3-5-1 16,1-7-1-16,0 0 1 0,0-2 6 15,-1 1 7-15,-1 4 2 16,-2 5 0-16,0 5-2 16,-2 6 3-16,-2 7 2 15,-1 9 20-15,-2 7-6 16,0 7 3-16,0 4-14 16,-2 4-8-16,-1 5-4 0,0-1 5 15,2-1-3-15,-4 4-1 16,-2-1 0-16,-3-1 0 15,-2 3 1-15,-2 1 0 16,-5 0 1-16,-3 1-1 16,-3-4 2-16,-5 2 0 0,-3-3 2 15,-6 0 0-15,-2-4-2 16,-6-3-1-16,-5-2 1 16,-5-1-1-16,-5-1-2 15,-5 2-14-15,-5 2-15 16,-6 4-33-16,-4 3-3 0,-9 10-13 15,-11 10-32-15,-11 4-134 16,-15 1-225-16</inkml:trace>
  <inkml:trace contextRef="#ctx0" brushRef="#br0" timeOffset="6590.16">20709 10911 972 0,'-15'-5'9'0,"2"0"-10"16,5 4 4-16,4 7 3 16,0 12-11-16,2 9-1 0,0 10-3 15,0 13 8-15,3 9 1 16,0 10-1-16,-1 7 2 15,-1 8 0-15,-5 7-2 16,-6 9 4-16,-2 5-5 16,-6 5 2-16,-1 6 0 15,-1 2 2-15,-2 3-2 0,1-3 1 16,1 0 1-16,2-6-1 16,1-7 0-16,6-8-1 15,5-12 1-15,3-13 5 16,3-9 1-16,8-13 2 15,7-9 0-15,6-10 6 16,6-8 1-16,10-6 1 0,5-6 4 16,6-2 11-16,7-5 1 15,5-1-15-15,2-3-12 16,4 2-1-16,1-3-1 16,4 0-3-16,1-1-1 0,2 1 1 15,-1 1 0-15,1 0 0 16,1 1 0-16,2 2-2 15,3 3 2-15,1-2 4 16,3 1 7-16,4 0 3 16,4 1-1-16,4-1-4 0,-1 0 5 15,1 0 3-15,5 2-4 16,1-1 0-16,4 2 1 16,0 1 3-16,7 0-4 15,3-3-4-15,3 2-3 16,4-2-1-16,2 1 1 15,2-2-3-15,0 0-1 0,2 2-2 16,1-2 1-16,-2 1-2 16,3 1-1-16,1-1 2 15,3-3 0-15,3 1 1 16,2-3-3-16,2 0 2 0,0-2 1 16,-1-4 6-16,0-2 0 15,-1-2-7-15,-6-2 1 16,-5 0-3-16,-8-1 1 15,-7 4 1-15,-12-2-1 16,-12 5 0-16,-13 3 0 0,-12 1 1 16,-13 0-2-16,-9 3 0 15,-7 4 2-15,-7 2-2 16,-6 0 0-16,-1 0 1 16,-3 0-1-16,-3-1 0 15,-4-2 0-15,-4-1 0 16,-2-2 0-16,-1-1-2 0,0 1 0 15,-5-4 1-15,-4-2-1 16,-5-8 2-16,-5-7-6 16,-1-8-11-16,-4-13-1 15,-1-11 3-15,2-14-4 16,3-10-4-16,4-10-6 0,5-12 8 16,3-8 12-16,7-9 4 15,9-2 3-15,5-7 1 16,7-3-3-16,3-1 7 15,3 0-2-15,-2 4 0 16,-3 5 1-16,-8 11 1 0,-6 11 2 16,-7 12 2-16,-3 16 12 15,-8 11-1-15,-3 12 11 16,-3 10 2-16,-1 9-3 16,-2 8-16-16,1 4-7 15,0 4-4-15,2 4-1 16,0 2-1-16,1 3-1 0,-3 0-1 15,-3 2 0-15,-2 4 0 16,-5 3 2-16,-4 0 2 16,-7 2 0-16,-4 0 1 15,-10 1-1-15,-5 1 1 16,-9-1-2-16,-6 2 2 0,-6-2 1 16,-3 0-2-16,-5-1 1 15,-4-2-1-15,-2 0 1 16,-6-3 0-16,-5 0-1 15,-4-2-2-15,-3 0 3 16,-5-2-1-16,-1 1-6 0,-4-4 4 16,-5 2-2-16,-2-4-9 15,-6 0 7-15,-4 0 4 16,-4-2 2-16,1-1 0 16,0-2 0-16,1-1 0 15,2-1 1-15,1-1 0 0,1-1 1 16,2-1 3-16,3-2-3 15,3 0 5-15,0 0 6 16,7 1-8-16,0-1-3 16,6 2-2-16,5 3-1 15,4 2 1-15,6 4 1 0,9 1-1 16,11 3-3-16,9 2-4 16,9 8-31-16,10 8-57 15,9 4-99-15,5 1-228 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3:57:33.9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21620 7413 623 0,'2'-4'19'15,"2"-3"-9"-15,4 0 6 16,3 0-11-16,1-2-4 15,4 2-1-15,-1 0 0 16,-1 0 1-16,-2 0-1 0,-1 2 1 16,-2 0 0-16,-4 3-1 15,-1-1 1-15,-1 2 1 16,0-1 9-16,0 0 19 16,1 0-2-16,0 1-7 15,0 0-9-15,1-1-6 0,0 2 1 16,1 0-4-16,1 0-1 15,0 0 2-15,2 0-3 16,-2 0 1-16,1 0-1 16,2 0 0-16,0 0 0 15,-1 0 1-15,3 0 3 16,-2 0 19-16,0-1 4 0,3 1-9 16,-2-3 3-16,1 2 0 15,0-2 1-15,0 1-2 16,2 1-3-16,0-2-2 15,3 0-4-15,0 2-5 16,2-2-2-16,2 1-2 0,2 0 0 16,0-2-2-16,1 1-1 15,-3 0 2-15,0-1-1 16,0 1-1-16,-3-2 0 16,-1 1 2-16,2-4-2 15,0-2 4-15,-1 0 28 0,0 0-4 16,0-1-8-16,3-1-5 15,-2 1-4-15,1-1-4 16,2 0-4-16,2-1 0 16,-2 0-1-16,4-1 0 0,0 0-2 15,1-1 2-15,-1 0-2 16,1 2 1-16,-1-3-1 16,-1 2 0-16,0-1 1 15,0 0-2-15,-1 0 2 16,0-1-1-16,0-1 1 15,-1 0 1-15,0 0 2 0,0-1 0 16,1-2-2-16,-1 0 1 16,-2-2 4-16,-1 1 2 15,1-2-3-15,-2 1-5 16,-1-4 2-16,1 2-1 16,1-1 0-16,1 0-1 0,0 0 0 15,0-2 1-15,2 1 0 16,0 0 1-16,0 0 0 15,-2-3-2-15,2 1 2 16,-2 1 0-16,-2-3-1 16,-1 3 5-16,-2 1-1 15,-3 1 2-15,-2 1 1 0,1 0 8 16,-4 1-3-16,1-1-6 16,1 1-5-16,-2 3-2 15,1-3 0-15,-2 5-1 16,1 1 0-16,-2-2 0 15,-1 4 0-15,-2-2 1 0,0 0 0 16,0 3-1-16,-1 1 1 16,-1 0 1-16,0 0 0 15,0 2-2-15,0 1 1 16,1-1-1-16,-2 3 1 0,2 0-1 16,-2 2 1-16,0 1 1 15,0 0 2-15,0 1 1 16,-2 2-1-16,2 1-2 15,0-2-1-15,0 2-1 16,0 1-1-16,0 0-2 16,0 0-1-16,0 0-4 0,0 0-40 15,0 0-12-15,1 0-33 16,0 0-22-16,-1 0-45 16,2 0-35-16,-2 0-77 15</inkml:trace>
  <inkml:trace contextRef="#ctx0" brushRef="#br0" timeOffset="2194.42">21711 8642 607 0,'0'-7'46'0,"-4"-3"-22"16,2 4 73-16,2 0-21 15,-1 1-52-15,0 1-6 16,1 1-8-16,-2 1-5 15,3 0-2-15,0 2-2 16,0 0 0-16,0 0-2 0,1 0 0 16,1 2 2-16,0 2-1 15,2 1 1-15,0 0-1 16,2 0 0-16,0 2 1 16,1-3-1-16,2 3 1 15,1-1 0-15,0 2-1 16,2-2 1-16,2 1-1 0,-2-1 1 15,3 0 1-15,2 0 1 16,0 0 0-16,2-1 1 16,-1 1 2-16,2 2 4 15,1-3-2-15,1 2-5 0,1 1-1 16,3 0-1-16,0 1 1 16,3-1-1-16,1 1-1 15,-2 0 0-15,1-2 0 16,-2 1 3-16,1 0-3 15,-2-2 2-15,0 0-2 16,-1 1 10-16,1 1 15 0,-1-2-10 16,0 1-5-16,2 3 1 15,-2-3 1-15,3 2 0 16,0 1 0-16,-3-2-5 16,2 4-2-16,0-3-2 0,-1 2-1 15,1-1 1-15,0 1 0 16,1 0 2-16,0 0-1 15,0 1 0-15,0-1-1 16,-2 2 0-16,1 0-2 16,-4 0 1-16,0 0 1 0,0 3-3 15,-1-3 2-15,-1 0-2 16,0 3 0-16,3-3 1 16,-2 1 0-16,-2 0 1 15,2 0-1-15,0 2 1 16,-2 0 2-16,1 0-2 15,1 1 2-15,-2 0-3 0,0 2 1 16,0-2-1-16,1 2 0 16,-3 0-1-16,0 1 1 15,0 1 1-15,-2 3-1 16,0-2 0-16,-2 4 0 16,0-1 0-16,-2 0-1 0,2 1 0 15,-1-2 1-15,0 0 0 16,1 0-2-16,-1-2 2 15,2 1-1-15,-1 1 1 16,1 0-1-16,-2-1-1 16,1 4 2-16,-1-2-1 0,-1 0 1 15,0 1 4-15,2 2 26 16,-1-1-19-16,0 0-7 16,-1 1 0-16,0-2-2 15,1 1-1-15,-1-2 0 16,1 2 1-16,-3-3-2 0,3 1 4 15,-3 0 0-15,-1-2 1 16,0 0-2-16,-4 0-2 16,1-1-1-16,-2-2 0 15,-1-2 0-15,-1-3 2 16,0 1 7-16,2-3 2 16,-2-1-4-16,0-3 0 0,0 0-4 15,-2-3 1-15,1-1-2 16,-1-2 1-16,0-1-2 15,1 0 3-15,-2-2 2 16,1 0 6-16,-1 2-3 16,0-2 2-16,-1 0 4 0,2 0 4 15,-2 0 2-15,1 0-7 16,0 0-3-16,0 0-1 16,0-1 2-16,0 1 0 15,0 0-5-15,0 0-4 16,0 0-3-16,0 0-1 0,1 0 0 15,0 0 1-15,-2 0 1 16,2 0 1-16,-1 0 6 16,0 0 4-16,1 0-2 15,-1 0-1-15,0 0-5 0,-1 0-2 16,1 0 0 0,0 0-4-16,0 0 0 0,0 0-1 15,0 0-4-15,0 0-11 16,-2 2-81-16,-3 2-59 15,-6-2-199-15,-7-15-275 0</inkml:trace>
  <inkml:trace contextRef="#ctx0" brushRef="#br0" timeOffset="16274.87">21952 14077 631 0,'-8'-11'66'0,"-1"-2"-62"16,0 1 6-16,1 1 50 15,0 2-51-15,-1 0-8 16,0 0 0-16,0 1 0 15,-2-1-1-15,0-1 0 16,-3 3 2-16,1-1 0 0,-3 1-2 16,-1 1 2-16,-1 3 4 15,-1-1 3-15,-1 3-4 16,-2-1-2-16,1 4 0 16,-2 0-2-16,-2 4 2 0,-1 2-2 15,0 2 0-15,0 3 0 16,-1-2-1-16,1 1 0 15,2-1 0-15,1-1 1 16,3 0-1-16,1-1 2 16,3-1 0-16,0 1 9 15,3-2 1-15,-1 3 0 16,2 1-5-16,-2 0-3 0,3 3-2 16,-1 3-2-16,-2 2 3 15,1 5-4-15,-3 2 2 16,2 2-1-16,-2 1 1 15,4 0 0-15,1-4-1 0,3-1 1 16,4-6 0-16,2-1 1 16,1-5 0-16,3-3 3 15,4 0 3-15,2 1 9 16,1-2 13-16,1 1-4 16,1 2-12-16,2-2-4 0,0 4-4 15,2-1-1-15,-1 1-1 16,3 2-3-16,-1 1-1 15,2 0 1-15,1 0 0 16,1 1 0-16,2-2 1 16,2 1 0-16,4-2 0 0,0-2 0 15,3 0 2-15,4-3 0 16,0-2 3-16,0 0 2 16,0-1 1-16,-1-2-4 15,0 0 5-15,-2-1-4 16,0 0-1-16,-2 1-4 15,-1-1 0-15,1-1-3 0,-2 0 2 16,2-2-1-16,0 0 0 16,0-7 0-16,-1-3 0 15,2-1 1-15,-3-2 0 16,-3-3 1-16,-2 0 1 16,-3-2 2-16,-1 0 1 0,-4 0 2 15,2-2-2-15,-3 0-5 16,-2-2 3-16,-2 1-2 15,-3 0 9-15,-3 0 2 16,-3 1-4-16,0-3 3 16,-1 0 4-16,-4-2-3 0,-2-2-8 15,0-2-5-15,-1 0 1 16,-3 0-1-16,-1 1-1 16,-3 1-1-16,-2 1 1 15,-3 3 0-15,-6 0 0 16,-2 3-1-16,-4 1 1 0,-5 3 0 15,-4 2-1-15,-6 4 0 16,-6 6-3-16,-11 6-26 16,-6 7-31-16,-6 9-29 15,-2 8-42-15,4 1-21 16,7 0-14-16,15-7-58 0,13-8-81 16</inkml:trace>
  <inkml:trace contextRef="#ctx0" brushRef="#br0" timeOffset="17326.53">21745 15050 630 0,'-15'-7'95'0,"-3"-3"-100"15,1 0 9-15,2 3 4 16,-2 2-6-16,0 1-2 16,-3 1 1-16,-1 1-2 15,-2 0 1-15,-2 4 0 16,-1 3 1-16,-2 3-1 15,0 3 0-15,-2 2 2 0,-2 2 2 16,0 2 7-16,0 3 7 16,0 0-4-16,1 3 2 15,3-1-4-15,4 2 0 16,4 1 0-16,1 2-3 16,4-2-6-16,1 5 1 0,4-1-1 15,2 2 0-15,4-1 0 16,1 1-2-16,2-3 3 15,4-2 2-15,3-2 6 16,3-3 1-16,2-1-1 16,4-3 5-16,0 1 4 0,5-2 3 15,1 0-3-15,1 0-2 16,4-1-5-16,2-1-4 16,-1 1-1-16,3-4-3 15,2-1 0-15,1-2-2 16,3-1 4-16,1-1 3 15,5-2-3-15,0-2-4 0,5 0-2 16,-1-2 0-16,3 0 0 16,-2-5-1-16,0-1 1 15,-4-3-1-15,-1 0 1 16,-7-1-2-16,-1-3 1 16,-4-1-1-16,-4 0 1 0,-2-3 5 15,-2-1 11-15,-2-1 1 16,-3-1-6-16,-1-4 1 15,-4-5-3-15,-1-2 1 16,-1-6-5-16,-1-4-1 0,-3 0-3 16,-2 1-3-16,-2 3 0 15,-4 3 2-15,-9 4-2 16,-5 5-1-16,-9-1 0 16,-7 3 0-16,-7-1 1 15,-11 4 0-15,-8 1-1 16,-8 5-1-16,-11 5-8 0,-7 5-33 15,-4 2-14-15,-6 6-30 16,-6 6-52-16,-2-1-21 16,-2-2-227-16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3:58:33.3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4992 4864 588 0,'0'0'7'15,"0"0"-5"-15,0 0 10 0,0 0 5 16,0 0-17-16,0 0 1 16,1-1 1-16,1 1 0 15,0-2-1-15,0 2 1 16,-2 0 1-16,0 0-1 15,0 0-1-15,0 0 1 0,0 0-1 16,0 0-1-16,0 0 2 16,0 0 4-16,0 0 25 15,0 0 9-15,0 0 9 16,0 0 7-16,0 0-4 16,0-1-15-16,0 1-11 0,0 0-5 15,0 0-11-15,0 0-6 16,0 0-3-16,0 0 1 15,2-3-1-15,-1 1 1 16,3-1 0-16,-1-1-1 16,1-1 2-16,0 2-2 15,-1-1-1-15,1 0 1 0,0 2-2 16,-2 2 2-16,-2-2-1 16,0 1 1-16,1 1-2 15,-1 0 2-15,0 0-1 16,1 0 2-16,-1 0-1 15,0 0 0-15,0 0 0 0,1 0-2 16,-1 0 3-16,1 0-3 16,3 0 2-16,-2 0-1 15,0 0 1-15,0 0 0 16,-1 0-1-16,2 0 1 0,0 0 0 16,1 0 0-16,1 0 0 15,2 0 0-15,2-4 0 16,4-3-2-16,7-3 2 15,3-6 0-15,6-4-1 16,4-1-1-16,3-5 3 0,-1 2-3 16,1-1 1-16,-4 3-1 15,-1 2 1-15,-4 5 1 16,-3 1-1-16,-1 4 0 16,-3 4 0-16,2 5-1 15,-3 1 2-15,2 0-2 0,-2 5 1 16,5 2-1-16,-5 2 1 15,6 1 0-15,0-2 1 16,2 1-2-16,2 1 2 16,0-2-2-16,1-3 2 15,1-1-2-15,2-1 2 16,-1 1-1-16,3-4 1 0,1 0-1 16,2 0 0-16,3 0 0 15,0 0 1-15,-1 0-1 16,1 0 0-16,-1 0-2 15,-2 3 2-15,-3-2 0 0,1 2-2 16,-4 1 2-16,-1-1-1 16,0 3 1-16,-2-1 1 15,0 1-1-15,1 0 1 16,3-2-2-16,3 1 2 16,2-1-1-16,6-1 1 15,1-2-1-15,6-1 1 0,1-2-1 16,0-4 0-16,-1 0 1 15,1-3-2-15,-1-1 1 16,-6 3 0-16,-2 2 0 16,-3 0 1-16,-3 4-1 15,-4 1 0-15,0 0 1 0,-1 3-1 16,2 2 0-16,4 0 0 16,3-1 1-16,3-1 0 15,7-1 0-15,-1 0-2 16,2-1 1-16,3 1 0 15,1-2 0-15,4 0 0 0,0 0-1 16,3-6 1-16,2-2 0 16,1-2 0-16,0 0-1 15,-2 0 0-15,-3-2 2 16,-1 2-1-16,-2 2 1 16,-2 1-1-16,0 0 1 15,-2 1 0-15,1 0 0 0,2-1 0 16,3 0 0-16,0 1 1 15,3 1-4-15,2-1 2 16,3 2-1-16,2-3 0 16,2 1 1-16,6 2-3 0,-4 1 0 15,2 2-3-15,-1 2-80 16,-6 9-41-16,-10 1-59 16,-10-2-166-16</inkml:trace>
  <inkml:trace contextRef="#ctx0" brushRef="#br0" timeOffset="1718.8">7295 5211 733 0,'0'2'22'16,"0"-2"-107"-16,0 3 74 15,0 4 10-15,2 0 2 16,-1 5 0-16,0 5 0 16,-1 1 0-16,0 3 0 15,-2 2 4-15,-6 1 10 0,2-2 13 16,-2-2-11-16,3-3 1 16,-3-1 0-16,4-5 14 15,-2-1-11-15,2-3-10 16,2-1 6-16,0-1 19 15,1-3 6-15,-1 2 4 16,-2-1 8-16,0 1-41 0,1 3-10 16,-1 2 4-16,-3 2-5 15,2 6-2-15,-1 1 0 16,0 5 0-16,-2 5 0 16,1 4 0-16,-3 0 0 15,3 1 0-15,-2 1 0 0,-1-1 0 16,4-3 0-16,-2-5 0 15,3-2 1-15,-2-5-1 16,2-3 1-16,1-1 0 16,0-3-2-16,1-1 1 15,0-3 1-15,2-1 0 16,-1-3-1-16,0 1 1 0,2-4 0 16,-1 0 1-16,1 0 0 15,-2 0-1-15,2 0 2 16,0 0-2-16,-1-3 1 15,1-1-1-15,-1-1 1 0,1-1-2 16,-1-2 0-16,0 0 2 16,0-1-2-16,0 1 1 15,0-2 0-15,-1-1 0 16,0-1 7-16,2 1 4 16,-3-1 2-16,3 1-9 0,0 0 0 15,0-1-5-15,0 1-1 16,0 1 2-16,3-1-2 15,1-3 2-15,-1-1-1 16,1 0-1-16,3-2 1 16,-4 1 1-16,1-3-1 0,0 0 1 15,-1 2 0-15,1-3 0 16,2 1 0-16,0 1 0 16,2-3 0-16,-1 5 1 15,5-4 0-15,0 1-1 16,2 1 0-16,4-2-1 15,4-1-2-15,2-2 2 0,3 0-1 16,2-2 0-16,0 1 1 16,0-1 0-16,-2 4 0 15,-2 1 0-15,-4 5 0 16,-5 1 0-16,-1 2 0 16,-4 4 1-16,-3-1 0 0,-2 3-1 15,0 1 2-15,-2 2 0 16,-1-1 1-16,3 1 0 15,-2 0-1-15,-1-1-1 16,3 1-1-16,2-1 2 16,0 1-3-16,-1 1 0 0,1 2 1 15,0-1 0-15,0 1 0 16,1 0-1-16,-4 0 1 16,1 0 0-16,1 1 1 15,-4 1-3-15,3-2 3 16,-2 3-2-16,1 1 2 0,2-1-2 15,-1 1 0-15,1 3 1 16,0-1 0-16,3 2 0 16,0 0-1-16,-3 1 1 15,1 1-2-15,-1 1 2 16,0 1-4-16,-4-1 2 0,1 2 1 16,-3-1-2-16,-1 3 3 15,0 1-1-15,-5 0 0 16,-4 2 1-16,-1 2 0 15,-3 0-1-15,-5-3 1 16,4 0 0-16,-1-3 0 0,2-2 1 16,-1-3 0-16,-1-2 1 15,0-2 8-15,-1-3 7 16,-1-1 9-16,-2-1 0 16,-2 0-18-16,-1-3-5 15,0-3 0-15,-1 0 0 16,-3-2-2-16,1 1 0 0,3-2-2 15,0 3 1-15,1 1-1 16,6 2-1-16,5 3-41 16,4 2-68-16,2-1-186 15,-3-11-426-15</inkml:trace>
  <inkml:trace contextRef="#ctx0" brushRef="#br0" timeOffset="3019.34">9430 5510 1017 0,'-9'0'9'0,"-2"-4"-11"15,4 0 5-15,7 4-3 16,1 0-6-16,10 0-5 15,4 3 10-15,7 1 2 16,6-1 3-16,5 1-3 16,6-3 3-16,1 2-2 0,4-3 2 15,0 3-3-15,2-3 0 16,-1 2-1-16,3 0 0 16,0 3 0-16,4 1 0 15,4 5-2-15,5 0-118 16,-4-4-54-16,-3-7-203 0</inkml:trace>
  <inkml:trace contextRef="#ctx0" brushRef="#br0" timeOffset="3737.33">11996 5347 942 0,'4'0'6'16,"-4"0"-55"-16,0 1 48 15,0 8-4-15,0 6-18 0,-2 7 17 16,-4 7 5-16,-2 6 0 16,-4 4-1-16,-2 3 0 15,-1 0-1-15,-2 0-5 16,0-4-1-16,-2-1 4 15,3-7 4-15,1-5 0 16,3-7 2-16,2-5-1 0,3-6 1 16,4-3 2-16,2-2 19 15,1-2 2-15,1-2-16 16,11-9-6-16,6-7-2 16,10-6 4-16,8-7-3 15,5-5 1-15,5-1 0 0,-1-1-1 16,0 8-1-16,-4 0 0 15,-1 10 1-15,1-1-1 16,-3 7 0-16,-1 4 0 16,1 1 2-16,-2 5-3 15,-1 1 2-15,-3 3 0 0,-3 0-2 16,-1 3 2-16,-3 3 0 16,-1 2-2-16,-4 2 0 15,-2 1 1-15,-4 1 0 16,-4 0 0-16,-4 1 0 15,-2 3 0-15,-4 0 1 0,0 3 6 16,-9 3 19-16,-1 2 9 16,-3-1-5-16,-2 4-6 15,3 1-9-15,-1 1-10 16,5 3-5-16,2 2-1 16,4 9-2-16,2 2-104 15,0-8-110-15,0-13-256 0</inkml:trace>
  <inkml:trace contextRef="#ctx0" brushRef="#br0" timeOffset="5288.79">16598 5463 994 0,'0'0'36'0,"0"-5"-48"0,0 1 55 15,0 3 1-15,0 1-42 16,0 0-2-16,0 0-2 16,0 0-17-16,-1 0 11 15,1 0 4-15,0 0 3 16,-1 1 1-16,1 0 1 0,0-1 1 16,0 0-1-16,0 0 1 15,-1 0 2-15,1 0 6 16,0 0 5-16,0 0-7 15,0 0 10-15,0 0 7 16,0 0-5-16,0 0-9 0,0 0-7 16,0 0-2-16,0 0-1 15,0 0 0-15,0 0-1 16,0 0 0-16,0 0 1 16,0 0-1-16,0 0 0 15,0 0 0-15,0 0 0 16,0 0 1-16,0 0 0 0,0 0-1 15,0 0 1-15,0 0-1 16,0 0 0-16,0 0 0 16,0 0 0-16,0 0 0 15,0 0 0-15,0 0 1 16,-1 3-2-16,-1 2 0 0,-1 4-1 16,-1 4 0-16,-2 4 0 15,-1 4 2-15,0 3 0 16,-1 6-1-16,-3 3 1 15,1 5-2-15,-1 3 3 16,-1 5-1-16,-1 3 0 0,0 3 0 16,2-3 0-16,1-3 0 15,1-5-2-15,5-6 3 16,1-4-3-16,3-8-1 16,0 0-43-16,0-7-1 15,0 0-39-15,0-1-43 16,0-5-24-16,-2-4-23 0,-2-6-31 15,-1-6-42-15</inkml:trace>
  <inkml:trace contextRef="#ctx0" brushRef="#br0" timeOffset="5572.28">16204 5766 888 0,'-5'-4'85'0,"1"-4"-68"15,2 4 49-15,2 3-39 16,0-1-24-16,5 2-3 16,3 0 0-16,4 0 2 0,4 0 0 15,4 0 0-15,1 3-1 16,6 2 1-16,2 3-1 15,3-1-1-15,6 3-1 16,2 3-27-16,4-2-72 16,2 1-64-16,0-5-38 15,0-3-99-15</inkml:trace>
  <inkml:trace contextRef="#ctx0" brushRef="#br0" timeOffset="6339.91">17727 6046 710 0,'-12'10'360'16,"3"-9"-367"-16,3-1 10 15,3 0-3-15,1 0 0 16,3 0-10-16,7 0 4 0,5-7-34 15,10-9 28-15,6-8 10 16,9-7-18-16,8-12 7 16,3-8-8-16,1-6 16 15,0 1 6-15,-4 0 0 16,-4 5 4-16,-2 3 20 0,-7 6-2 16,-4 10-11-16,-6 9-7 15,-4 2-3-15,-3 10 0 16,-8 5-2-16,-1 3-2 15,-3 3-11-15,-2 0-66 16,0 7-9-16,-4 4 44 16,-1 5 28-16,-7 3 12 0,-4 7 3 15,-3 7 2-15,-3 5 2 16,-3 8 8-16,0 1 9 16,0 4-10-16,1 3 4 15,3-2-2-15,1 0-7 16,3-4-1-16,2-3 0 0,4-5 3 15,4-7-5-15,5-6-1 16,0-9 1-16,4-7 0 16,6-5 0-16,5-6 6 15,4-7 16-15,7-10 31 16,5-11-3-16,6-8-17 0,5-7-7 16,5-6-11-16,2-5-6 15,-1-3 2-15,3 3-4 16,-3 0 0-16,-2 3 0 15,-5 4-3-15,-2 6-4 16,-6 8-3-16,-3 5 2 0,-2 2-2 16,-3 6-3-16,1 2-62 15,-1 1-92-15,-4 0-108 16,-6-3-213-16</inkml:trace>
  <inkml:trace contextRef="#ctx0" brushRef="#br0" timeOffset="6676.4">18770 6026 1302 0,'3'0'85'0,"-3"-9"-149"16,-1 5 74-16,2 2-7 15,-1 4-14-15,0 9-56 16,-10 9-32-16,-6 10 30 16,-8 7 66-16,-6 8-5 0,-6 4-5 15,-5 0 12-15,0 0 2 16,5-3 1-16,2-3-2 15,3 0 2-15,3-5-2 16,3-2-63-16,3-7-88 16,2-13-100-16,2-13-194 0</inkml:trace>
  <inkml:trace contextRef="#ctx0" brushRef="#br0" timeOffset="7123.15">18417 6213 1245 0,'2'-8'28'16,"-1"-1"-21"-16,4 1 4 16,6 2-10-16,4 0-2 15,7 2 0-15,6 0 1 16,4 4-12-16,4 0-8 0,4 0-18 16,-2 7 3-16,3-3 1 15,-4 3 8-15,-3 0 17 16,-4 2 4-16,-4-2 4 15,-4 2 0-15,-5 0 3 16,-4 2-3-16,-3 0 1 16,-3 0 1-16,-1 2-1 0,-3 0 1 15,-3 1 0-15,0 4-2 16,-3 2 1-16,-5 2 0 16,-6 3 1-16,-6 5 1 15,-8 0-1-15,-5 0 0 0,-6 1 0 16,-6-3 1-16,-4-4 1 15,-4-4 13-15,-4-5 2 16,-5-2 8-16,-2-4-9 16,-5-3-9-16,-1 1-4 15,-3 0-7-15,2 3-5 16,1-3-80-16,3-3-102 0,4-7-164 16</inkml:trace>
  <inkml:trace contextRef="#ctx0" brushRef="#br0" timeOffset="8374.86">19073 5131 1028 0,'5'-17'32'0,"1"0"-12"15,3 4 58-15,3 7-47 16,4 1-27-16,5 0-3 16,3 4-4-16,7 1 1 0,4 0 1 15,6 1-1-15,3 4 1 16,6 1-1-16,4 1-6 16,6 0-59-16,5 0-32 15,6-3-38-15,5-4-88 16,1-11-213-16</inkml:trace>
  <inkml:trace contextRef="#ctx0" brushRef="#br0" timeOffset="9559.93">22852 5676 1160 0,'-7'-10'25'0,"2"-4"-19"16,4 7 60-16,2 3-36 15,7 1-26-15,6 3-5 16,8 0-3-16,7 0-27 16,5 1 18-16,6 5-5 0,1-2 14 15,0 2-3-15,0 1-2 16,-2 1 4-16,-4-2-1 16,-5 0-4-16,-1 4-3 15,-7-4 4-15,-2 1 6 16,-4 0 2-16,-3 1-2 15,1 4-23-15,-1 5-82 0,-2-7-67 16,3-9-131-16</inkml:trace>
  <inkml:trace contextRef="#ctx0" brushRef="#br0" timeOffset="10344.17">24338 6188 1230 0,'-2'0'39'15,"-1"0"-42"-15,1-3 8 16,3-3-3-16,7-2 1 15,11-8 1-15,8-7-7 16,14-12-24-16,9-8-7 0,10-9-19 16,4-9 23-16,0-7 9 15,-2-1 18-15,-6 0 3 16,-5 5 3-16,-8 4 0 16,-8 12 27-16,-8 9 17 15,-8 12 3-15,-6 9-20 16,-6 9-19-16,-4 5-8 0,-1 3-5 15,-2 1-4-15,1 3-23 16,0 8-31-16,-1 3 29 16,-1 9 25-16,-4 5 3 15,-4 9-1-15,-4 5 3 16,-2 6-1-16,-5 1 1 0,-1 2 1 16,-1-1 0-16,2-3 0 15,2-4 1-15,2-8 0 16,5-6-1-16,2-7 0 15,4-6 1-15,3-3 0 0,0-6 1 16,4-4 5-16,4-1 1 16,5-2 4-16,3-5 5 15,9-11 10-15,4-4 15 16,8-7-16-16,7-8-11 16,6-6-4-16,4-8-2 15,2-1-8-15,3-3 0 0,-3 3-3 16,-2 2 1-16,-9 4 1 15,-7 11 0-15,-9 7 1 16,-7 8-1-16,-7 4-1 16,-6 7-1-16,0 2-7 15,-2 3-56-15,1 2-58 0,-1 0-118 16,-1-3-178-16</inkml:trace>
  <inkml:trace contextRef="#ctx0" brushRef="#br0" timeOffset="11128.62">26229 4989 957 0,'2'-4'115'0,"-4"1"-107"16,-2 1-4-16,4 4-5 15,0 9-4-15,-2 9 0 0,0 9 4 16,-3 8 1-16,-2 8 0 16,-4 5-2-16,-1 1 2 15,1-1 1-15,1-2-1 16,-2-3 1-16,0-1-2 16,-1-3-34-16,-2-1-27 15,-3-2-68-15,-4-6-71 0,1-15-124 16</inkml:trace>
  <inkml:trace contextRef="#ctx0" brushRef="#br0" timeOffset="11361.81">25796 5294 716 0,'10'-8'565'0,"-1"-5"-557"15,3 0-3-15,10 2 2 0,7 4-3 16,7 1-4-16,11 6 1 16,10 3-2-16,13 7-12 15,10 4-90-15,5-1-36 16,6-9-133-16,-3-5-335 16</inkml:trace>
  <inkml:trace contextRef="#ctx0" brushRef="#br0" timeOffset="13780.26">27280 5720 1027 0,'28'0'136'0,"-3"-2"-139"16,7-3 8-16,16 2 3 15,8 1-4-15,7 0-4 16,11 1 1-16,6 1 0 0,3-3-2 16,-1 0 0-16,-3-1-23 15,-2-3-25-15,-6 0 0 16,-9 1-9-16,-6 1-40 15,-8 1-27-15,-14 3-37 16,-9-2-77-16</inkml:trace>
  <inkml:trace contextRef="#ctx0" brushRef="#br0" timeOffset="14083.35">27400 5946 1419 0,'4'3'12'15,"-1"-3"-66"-15,9 0 23 16,13 6 34-16,11 4 0 15,21 3-3-15,15-1-2 16,20 1-9-16,16-2-49 0,11-4-47 16,6-6-15-16,2-2-50 15,-2-11-69-15,-6-9-147 16</inkml:trace>
  <inkml:trace contextRef="#ctx0" brushRef="#br0" timeOffset="14583.66">30003 5344 140 0,'-2'-19'1140'0,"-8"0"-1133"15,-4-1-5-15,-2 7-1 16,-8 10 0-16,-5 3-11 0,-12 11-41 15,-14 14-1-15,-12 12 21 16,-12 12 13-16,-8 14 4 16,-5 7 7-16,0 5 5 15,4-1 4-15,13-3-1 16,15-6 2-16,16-10-5 16,21-7 2-16,14-8-2 15,10-4 3-15,9-3 5 0,9-2 0 16,7 0 1-16,6-6 3 15,8-3-2-15,11-5 1 16,7-7-2-16,14-10 0 16,8-6-1-16,12-15 0 0,9-15-3 15,6-10-5-15,0-10 1 16,-4-6-2-16,-9-9-5 16,-13 0-31-16,-21 2 20 15,-20-1 19-15,-17 4 2 16,-21 5 1-16,-14 1-2 15,-21 6-5-15,-14 2-1 0,-15 6-3 16,-19 9-4-16,-13 12-2 16,-11 14-31-16,-13 12-44 15,-12 24-13-15,-11 14 6 16,-5 11-95-16,-5 4-284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EFB327F-EEF7-F449-9713-E91AD1B5FFE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5647" tIns="46985" rIns="95647" bIns="46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66A211E3-0B5C-544A-AA12-CFEC3DD1D67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52400" y="774700"/>
            <a:ext cx="6794500" cy="3822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>
            <a:extLst>
              <a:ext uri="{FF2B5EF4-FFF2-40B4-BE49-F238E27FC236}">
                <a16:creationId xmlns:a16="http://schemas.microsoft.com/office/drawing/2014/main" id="{75730EE7-DB5E-0C49-AFE1-EB5315D06E0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>
            <a:extLst>
              <a:ext uri="{FF2B5EF4-FFF2-40B4-BE49-F238E27FC236}">
                <a16:creationId xmlns:a16="http://schemas.microsoft.com/office/drawing/2014/main" id="{17E3E09D-C6EE-F94D-A11B-15022DC4D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54" tIns="46988" rIns="95654" bIns="46988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6638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9496" y="757467"/>
            <a:ext cx="11106935" cy="56287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811788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496" y="740650"/>
            <a:ext cx="5454903" cy="5553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197600" y="740650"/>
            <a:ext cx="5448831" cy="5553996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7DCCC4F-C3BD-4F4F-AEF2-CF67A21B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41907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36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8D7BEF-D8A7-764E-A0A9-41F1F43A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380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3922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no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CCD3C-8003-C14B-84F5-2CD068C5288D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033C4E-5CAF-4C49-A0B6-04D837C33436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72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_footer_header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84FBA97-B8FC-9D48-BC8E-4532FC3153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121" y="757467"/>
            <a:ext cx="11108964" cy="5935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67C624-039F-D44C-9687-14F7E45A0D6B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8C133E-2190-CA44-B994-9D1C670CCD9D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16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EE502A-9406-F04A-846F-DB4AA6D70C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60C039-5280-4A44-BF55-7CB9F609D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040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740753F-5244-C04A-AD49-890093ADCC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0800000" flipH="1" flipV="1">
            <a:off x="721495" y="927679"/>
            <a:ext cx="10749853" cy="493678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66AF71-7247-284D-9F50-FB6A483865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9A86C3-6E68-1944-A0A9-FAC1D46D7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125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783DEB-C21C-8141-B09E-BFDC05952D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1C95DF-73E1-804A-9717-42C838420B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2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1195489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76115"/>
            <a:ext cx="10702193" cy="2590800"/>
          </a:xfr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4BDBB-848B-7E46-922A-070FD98C1F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587" y="4272306"/>
            <a:ext cx="2767619" cy="218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57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7C9713-6140-5E4B-B82A-1C1309AB5431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730016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42323"/>
            <a:ext cx="10702193" cy="1416372"/>
          </a:xfrm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E01B2E-6A69-A941-A3AA-07D92A538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265" y="5237603"/>
            <a:ext cx="2649945" cy="890381"/>
          </a:xfrm>
          <a:prstGeom prst="rect">
            <a:avLst/>
          </a:prstGeom>
          <a:effectLst/>
        </p:spPr>
      </p:pic>
      <p:pic>
        <p:nvPicPr>
          <p:cNvPr id="11" name="Purdue Logo" descr="Purdue Logo">
            <a:extLst>
              <a:ext uri="{FF2B5EF4-FFF2-40B4-BE49-F238E27FC236}">
                <a16:creationId xmlns:a16="http://schemas.microsoft.com/office/drawing/2014/main" id="{72564FBE-CBB7-E248-A8B7-10BF7B81F4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43422" y="5432218"/>
            <a:ext cx="3212623" cy="5750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87580D-343F-BE44-A495-35449B2DB8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FC5C3D-7571-1B43-93A0-E87A4507B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14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ECF7C5E9-BC67-1348-BCAF-279B9C409389}"/>
              </a:ext>
            </a:extLst>
          </p:cNvPr>
          <p:cNvSpPr/>
          <p:nvPr userDrawn="1"/>
        </p:nvSpPr>
        <p:spPr>
          <a:xfrm>
            <a:off x="-794" y="703162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6ABEAB-0448-1F4B-B023-75766AD53A18}"/>
              </a:ext>
            </a:extLst>
          </p:cNvPr>
          <p:cNvSpPr/>
          <p:nvPr userDrawn="1"/>
        </p:nvSpPr>
        <p:spPr>
          <a:xfrm>
            <a:off x="0" y="-65854"/>
            <a:ext cx="12192000" cy="7881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34" name="Rectangle 18">
            <a:extLst>
              <a:ext uri="{FF2B5EF4-FFF2-40B4-BE49-F238E27FC236}">
                <a16:creationId xmlns:a16="http://schemas.microsoft.com/office/drawing/2014/main" id="{8D9EEE24-8F3A-7945-A1C3-1E75873C1D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4835" y="1079650"/>
            <a:ext cx="1847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4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43751D-A4F9-D14E-B573-C8FE5662082A}"/>
              </a:ext>
            </a:extLst>
          </p:cNvPr>
          <p:cNvSpPr/>
          <p:nvPr userDrawn="1"/>
        </p:nvSpPr>
        <p:spPr>
          <a:xfrm>
            <a:off x="-1059" y="6347780"/>
            <a:ext cx="12192000" cy="510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DA6D8B-828A-A14B-BE12-C575FD028958}"/>
              </a:ext>
            </a:extLst>
          </p:cNvPr>
          <p:cNvSpPr txBox="1"/>
          <p:nvPr userDrawn="1"/>
        </p:nvSpPr>
        <p:spPr>
          <a:xfrm>
            <a:off x="5107589" y="6424590"/>
            <a:ext cx="1976823" cy="25391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aseline="0" dirty="0">
                <a:latin typeface="+mn-lt"/>
              </a:rPr>
              <a:t>Klimeck – Solid State Devices</a:t>
            </a: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640D1246-A6E1-5445-AFFB-54DB84A8C9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740400" y="6602571"/>
            <a:ext cx="711200" cy="244475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86B8C8E3-1205-9544-AA20-9A96ABEFB590}" type="slidenum">
              <a:rPr lang="en-US" altLang="en-US" sz="1050" smtClean="0">
                <a:latin typeface="+mn-lt"/>
              </a:rPr>
              <a:pPr algn="ctr"/>
              <a:t>‹#›</a:t>
            </a:fld>
            <a:endParaRPr lang="en-US" altLang="en-US" sz="1050" dirty="0">
              <a:latin typeface="+mn-lt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036CC0B-4B96-4141-8CC5-BDC2E5A63D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01" y="6504018"/>
            <a:ext cx="1210818" cy="21811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7EA996A-8000-794B-81D8-0FF5031DBA2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445" y="6438756"/>
            <a:ext cx="986545" cy="331479"/>
          </a:xfrm>
          <a:prstGeom prst="rect">
            <a:avLst/>
          </a:prstGeom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42FBC9F-33F5-2C4B-B5AA-3C310B361F21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273BA1B-28B9-4D44-8BBE-9125E37F3D8E}"/>
              </a:ext>
            </a:extLst>
          </p:cNvPr>
          <p:cNvSpPr/>
          <p:nvPr userDrawn="1"/>
        </p:nvSpPr>
        <p:spPr>
          <a:xfrm>
            <a:off x="0" y="630259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F05590D-2301-AB4B-A6BA-CEA398B609D3}"/>
              </a:ext>
            </a:extLst>
          </p:cNvPr>
          <p:cNvSpPr/>
          <p:nvPr userDrawn="1"/>
        </p:nvSpPr>
        <p:spPr>
          <a:xfrm>
            <a:off x="11650085" y="720529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248212-25C0-D249-BCEF-CF04F29AE89C}"/>
              </a:ext>
            </a:extLst>
          </p:cNvPr>
          <p:cNvSpPr/>
          <p:nvPr userDrawn="1"/>
        </p:nvSpPr>
        <p:spPr>
          <a:xfrm>
            <a:off x="11652504" y="630535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031D8E3-8CA7-AB4B-B3B3-E19BDB70EB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1026" name="Rectangle 4">
            <a:extLst>
              <a:ext uri="{FF2B5EF4-FFF2-40B4-BE49-F238E27FC236}">
                <a16:creationId xmlns:a16="http://schemas.microsoft.com/office/drawing/2014/main" id="{8CD9CDAC-A752-C147-8365-27CE8E986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496" y="740650"/>
            <a:ext cx="11114633" cy="559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35" name="Rectangle 3">
            <a:extLst>
              <a:ext uri="{FF2B5EF4-FFF2-40B4-BE49-F238E27FC236}">
                <a16:creationId xmlns:a16="http://schemas.microsoft.com/office/drawing/2014/main" id="{05195DE2-4DB8-0E44-8256-C392A042CD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497" y="-27450"/>
            <a:ext cx="1110693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603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21" r:id="rId7"/>
    <p:sldLayoutId id="2147483816" r:id="rId8"/>
    <p:sldLayoutId id="2147483817" r:id="rId9"/>
    <p:sldLayoutId id="2147483818" r:id="rId10"/>
    <p:sldLayoutId id="2147483819" r:id="rId11"/>
    <p:sldLayoutId id="2147483820" r:id="rId12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454025" indent="-16986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804863" indent="-236538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089025" indent="-16986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1373188" indent="-169863" algn="l" rtl="0" eaLnBrk="1" fontAlgn="base" hangingPunct="1">
        <a:spcBef>
          <a:spcPct val="20000"/>
        </a:spcBef>
        <a:spcAft>
          <a:spcPct val="0"/>
        </a:spcAft>
        <a:buFont typeface="Wingdings 3" pitchFamily="2" charset="2"/>
        <a:buChar char="´"/>
        <a:defRPr sz="14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18303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6pPr>
      <a:lvl7pPr marL="22875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7pPr>
      <a:lvl8pPr marL="27447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8pPr>
      <a:lvl9pPr marL="32019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emf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emf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emf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emf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Band_filling_diagram.svg" TargetMode="External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20.e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21.emf"/><Relationship Id="rId7" Type="http://schemas.openxmlformats.org/officeDocument/2006/relationships/oleObject" Target="../embeddings/oleObject5.bin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emf"/><Relationship Id="rId5" Type="http://schemas.openxmlformats.org/officeDocument/2006/relationships/image" Target="../media/image22.e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emf"/><Relationship Id="rId7" Type="http://schemas.openxmlformats.org/officeDocument/2006/relationships/image" Target="../media/image25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8.png"/><Relationship Id="rId4" Type="http://schemas.openxmlformats.org/officeDocument/2006/relationships/image" Target="../media/image16.emf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emf"/><Relationship Id="rId7" Type="http://schemas.openxmlformats.org/officeDocument/2006/relationships/image" Target="../media/image25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8.png"/><Relationship Id="rId4" Type="http://schemas.openxmlformats.org/officeDocument/2006/relationships/image" Target="../media/image16.emf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29.png"/><Relationship Id="rId4" Type="http://schemas.openxmlformats.org/officeDocument/2006/relationships/image" Target="../media/image22.emf"/><Relationship Id="rId9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2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27.png"/><Relationship Id="rId12" Type="http://schemas.openxmlformats.org/officeDocument/2006/relationships/image" Target="../media/image3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11" Type="http://schemas.openxmlformats.org/officeDocument/2006/relationships/image" Target="../media/image24.png"/><Relationship Id="rId5" Type="http://schemas.openxmlformats.org/officeDocument/2006/relationships/image" Target="../media/image25.png"/><Relationship Id="rId10" Type="http://schemas.openxmlformats.org/officeDocument/2006/relationships/image" Target="../media/image30.tiff"/><Relationship Id="rId4" Type="http://schemas.openxmlformats.org/officeDocument/2006/relationships/image" Target="../media/image22.emf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2.png"/><Relationship Id="rId7" Type="http://schemas.openxmlformats.org/officeDocument/2006/relationships/image" Target="../media/image2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30.tif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30.tif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5.png"/><Relationship Id="rId4" Type="http://schemas.openxmlformats.org/officeDocument/2006/relationships/image" Target="../media/image22.emf"/><Relationship Id="rId9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36.emf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36.emf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36.emf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7" Type="http://schemas.openxmlformats.org/officeDocument/2006/relationships/customXml" Target="../ink/ink2.xml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41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image" Target="../media/image42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3.xml"/><Relationship Id="rId5" Type="http://schemas.openxmlformats.org/officeDocument/2006/relationships/image" Target="../media/image43.emf"/><Relationship Id="rId4" Type="http://schemas.openxmlformats.org/officeDocument/2006/relationships/oleObject" Target="../embeddings/oleObject10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emf"/><Relationship Id="rId4" Type="http://schemas.openxmlformats.org/officeDocument/2006/relationships/oleObject" Target="../embeddings/oleObject10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45.emf"/><Relationship Id="rId7" Type="http://schemas.openxmlformats.org/officeDocument/2006/relationships/image" Target="../media/image47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46.emf"/><Relationship Id="rId10" Type="http://schemas.openxmlformats.org/officeDocument/2006/relationships/image" Target="../media/image48.emf"/><Relationship Id="rId4" Type="http://schemas.openxmlformats.org/officeDocument/2006/relationships/oleObject" Target="../embeddings/oleObject12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49.emf"/><Relationship Id="rId7" Type="http://schemas.openxmlformats.org/officeDocument/2006/relationships/image" Target="../media/image53.e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emf"/><Relationship Id="rId5" Type="http://schemas.openxmlformats.org/officeDocument/2006/relationships/image" Target="../media/image51.emf"/><Relationship Id="rId10" Type="http://schemas.openxmlformats.org/officeDocument/2006/relationships/image" Target="../media/image55.emf"/><Relationship Id="rId4" Type="http://schemas.openxmlformats.org/officeDocument/2006/relationships/oleObject" Target="../embeddings/oleObject15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61.emf"/><Relationship Id="rId3" Type="http://schemas.openxmlformats.org/officeDocument/2006/relationships/image" Target="../media/image56.emf"/><Relationship Id="rId7" Type="http://schemas.openxmlformats.org/officeDocument/2006/relationships/image" Target="../media/image58.emf"/><Relationship Id="rId12" Type="http://schemas.openxmlformats.org/officeDocument/2006/relationships/oleObject" Target="../embeddings/oleObject20.bin"/><Relationship Id="rId2" Type="http://schemas.openxmlformats.org/officeDocument/2006/relationships/image" Target="../media/image54.emf"/><Relationship Id="rId16" Type="http://schemas.openxmlformats.org/officeDocument/2006/relationships/image" Target="../media/image63.emf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60.emf"/><Relationship Id="rId5" Type="http://schemas.openxmlformats.org/officeDocument/2006/relationships/image" Target="../media/image57.e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59.emf"/><Relationship Id="rId14" Type="http://schemas.openxmlformats.org/officeDocument/2006/relationships/customXml" Target="../ink/ink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7" Type="http://schemas.openxmlformats.org/officeDocument/2006/relationships/customXml" Target="../ink/ink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emf"/><Relationship Id="rId5" Type="http://schemas.openxmlformats.org/officeDocument/2006/relationships/image" Target="../media/image62.emf"/><Relationship Id="rId4" Type="http://schemas.openxmlformats.org/officeDocument/2006/relationships/image" Target="../media/image61.emf"/><Relationship Id="rId9" Type="http://schemas.openxmlformats.org/officeDocument/2006/relationships/image" Target="../media/image66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3" Type="http://schemas.openxmlformats.org/officeDocument/2006/relationships/image" Target="../media/image65.emf"/><Relationship Id="rId7" Type="http://schemas.openxmlformats.org/officeDocument/2006/relationships/oleObject" Target="../embeddings/oleObject23.bin"/><Relationship Id="rId2" Type="http://schemas.openxmlformats.org/officeDocument/2006/relationships/oleObject" Target="../embeddings/oleObject21.bin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emf"/><Relationship Id="rId11" Type="http://schemas.openxmlformats.org/officeDocument/2006/relationships/image" Target="../media/image71.e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67.emf"/><Relationship Id="rId9" Type="http://schemas.openxmlformats.org/officeDocument/2006/relationships/customXml" Target="../ink/ink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emf"/><Relationship Id="rId5" Type="http://schemas.openxmlformats.org/officeDocument/2006/relationships/image" Target="../media/image69.emf"/><Relationship Id="rId4" Type="http://schemas.openxmlformats.org/officeDocument/2006/relationships/oleObject" Target="../embeddings/oleObject23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emf"/><Relationship Id="rId3" Type="http://schemas.openxmlformats.org/officeDocument/2006/relationships/image" Target="../media/image72.emf"/><Relationship Id="rId7" Type="http://schemas.openxmlformats.org/officeDocument/2006/relationships/image" Target="../media/image74.emf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26.bin"/><Relationship Id="rId11" Type="http://schemas.openxmlformats.org/officeDocument/2006/relationships/image" Target="../media/image77.emf"/><Relationship Id="rId5" Type="http://schemas.openxmlformats.org/officeDocument/2006/relationships/image" Target="../media/image73.emf"/><Relationship Id="rId4" Type="http://schemas.openxmlformats.org/officeDocument/2006/relationships/oleObject" Target="../embeddings/oleObject25.bin"/><Relationship Id="rId9" Type="http://schemas.openxmlformats.org/officeDocument/2006/relationships/customXml" Target="../ink/ink10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5.emf"/><Relationship Id="rId7" Type="http://schemas.openxmlformats.org/officeDocument/2006/relationships/image" Target="../media/image78.em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6.emf"/><Relationship Id="rId5" Type="http://schemas.openxmlformats.org/officeDocument/2006/relationships/image" Target="../media/image36.emf"/><Relationship Id="rId4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5.emf"/><Relationship Id="rId7" Type="http://schemas.openxmlformats.org/officeDocument/2006/relationships/image" Target="../media/image80.em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9.emf"/><Relationship Id="rId5" Type="http://schemas.openxmlformats.org/officeDocument/2006/relationships/image" Target="../media/image36.emf"/><Relationship Id="rId4" Type="http://schemas.openxmlformats.org/officeDocument/2006/relationships/image" Target="../media/image18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5.emf"/><Relationship Id="rId7" Type="http://schemas.openxmlformats.org/officeDocument/2006/relationships/image" Target="../media/image82.em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1.emf"/><Relationship Id="rId5" Type="http://schemas.openxmlformats.org/officeDocument/2006/relationships/image" Target="../media/image36.emf"/><Relationship Id="rId10" Type="http://schemas.openxmlformats.org/officeDocument/2006/relationships/image" Target="../media/image84.emf"/><Relationship Id="rId4" Type="http://schemas.openxmlformats.org/officeDocument/2006/relationships/image" Target="../media/image18.png"/><Relationship Id="rId9" Type="http://schemas.openxmlformats.org/officeDocument/2006/relationships/customXml" Target="../ink/ink1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7" Type="http://schemas.openxmlformats.org/officeDocument/2006/relationships/image" Target="../media/image86.emf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3.xml"/><Relationship Id="rId5" Type="http://schemas.openxmlformats.org/officeDocument/2006/relationships/customXml" Target="../ink/ink12.xml"/><Relationship Id="rId4" Type="http://schemas.openxmlformats.org/officeDocument/2006/relationships/image" Target="../media/image72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7" Type="http://schemas.openxmlformats.org/officeDocument/2006/relationships/customXml" Target="../ink/ink13.xml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8.emf"/><Relationship Id="rId5" Type="http://schemas.openxmlformats.org/officeDocument/2006/relationships/image" Target="../media/image87.emf"/><Relationship Id="rId4" Type="http://schemas.openxmlformats.org/officeDocument/2006/relationships/oleObject" Target="../embeddings/oleObject29.bin"/><Relationship Id="rId9" Type="http://schemas.openxmlformats.org/officeDocument/2006/relationships/image" Target="../media/image90.e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emf"/><Relationship Id="rId13" Type="http://schemas.openxmlformats.org/officeDocument/2006/relationships/image" Target="../media/image96.emf"/><Relationship Id="rId3" Type="http://schemas.openxmlformats.org/officeDocument/2006/relationships/image" Target="../media/image85.emf"/><Relationship Id="rId7" Type="http://schemas.openxmlformats.org/officeDocument/2006/relationships/image" Target="../media/image90.png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9.emf"/><Relationship Id="rId11" Type="http://schemas.openxmlformats.org/officeDocument/2006/relationships/customXml" Target="../ink/ink14.xml"/><Relationship Id="rId5" Type="http://schemas.openxmlformats.org/officeDocument/2006/relationships/image" Target="../media/image87.emf"/><Relationship Id="rId10" Type="http://schemas.openxmlformats.org/officeDocument/2006/relationships/image" Target="../media/image93.emf"/><Relationship Id="rId4" Type="http://schemas.openxmlformats.org/officeDocument/2006/relationships/oleObject" Target="../embeddings/oleObject30.bin"/><Relationship Id="rId9" Type="http://schemas.openxmlformats.org/officeDocument/2006/relationships/image" Target="../media/image92.e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emf"/><Relationship Id="rId3" Type="http://schemas.openxmlformats.org/officeDocument/2006/relationships/image" Target="../media/image94.emf"/><Relationship Id="rId7" Type="http://schemas.openxmlformats.org/officeDocument/2006/relationships/image" Target="../media/image99.png"/><Relationship Id="rId2" Type="http://schemas.openxmlformats.org/officeDocument/2006/relationships/oleObject" Target="../embeddings/oleObject31.bin"/><Relationship Id="rId1" Type="http://schemas.openxmlformats.org/officeDocument/2006/relationships/slideLayout" Target="../slideLayouts/slideLayout3.xml"/><Relationship Id="rId11" Type="http://schemas.openxmlformats.org/officeDocument/2006/relationships/image" Target="../media/image102.emf"/><Relationship Id="rId5" Type="http://schemas.openxmlformats.org/officeDocument/2006/relationships/image" Target="../media/image95.emf"/><Relationship Id="rId10" Type="http://schemas.openxmlformats.org/officeDocument/2006/relationships/customXml" Target="../ink/ink15.xml"/><Relationship Id="rId4" Type="http://schemas.openxmlformats.org/officeDocument/2006/relationships/oleObject" Target="../embeddings/oleObject32.bin"/><Relationship Id="rId9" Type="http://schemas.openxmlformats.org/officeDocument/2006/relationships/image" Target="../media/image98.em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13" Type="http://schemas.openxmlformats.org/officeDocument/2006/relationships/image" Target="../media/image98.emf"/><Relationship Id="rId3" Type="http://schemas.openxmlformats.org/officeDocument/2006/relationships/image" Target="../media/image99.emf"/><Relationship Id="rId7" Type="http://schemas.openxmlformats.org/officeDocument/2006/relationships/image" Target="../media/image101.emf"/><Relationship Id="rId12" Type="http://schemas.openxmlformats.org/officeDocument/2006/relationships/image" Target="../media/image97.emf"/><Relationship Id="rId2" Type="http://schemas.openxmlformats.org/officeDocument/2006/relationships/oleObject" Target="../embeddings/oleObject33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35.bin"/><Relationship Id="rId11" Type="http://schemas.openxmlformats.org/officeDocument/2006/relationships/image" Target="../media/image107.png"/><Relationship Id="rId5" Type="http://schemas.openxmlformats.org/officeDocument/2006/relationships/image" Target="../media/image100.emf"/><Relationship Id="rId15" Type="http://schemas.openxmlformats.org/officeDocument/2006/relationships/image" Target="../media/image108.emf"/><Relationship Id="rId4" Type="http://schemas.openxmlformats.org/officeDocument/2006/relationships/oleObject" Target="../embeddings/oleObject34.bin"/><Relationship Id="rId9" Type="http://schemas.openxmlformats.org/officeDocument/2006/relationships/image" Target="../media/image103.emf"/><Relationship Id="rId14" Type="http://schemas.openxmlformats.org/officeDocument/2006/relationships/customXml" Target="../ink/ink16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87.emf"/><Relationship Id="rId18" Type="http://schemas.openxmlformats.org/officeDocument/2006/relationships/image" Target="../media/image115.emf"/><Relationship Id="rId3" Type="http://schemas.openxmlformats.org/officeDocument/2006/relationships/image" Target="../media/image104.emf"/><Relationship Id="rId7" Type="http://schemas.openxmlformats.org/officeDocument/2006/relationships/image" Target="../media/image106.emf"/><Relationship Id="rId12" Type="http://schemas.openxmlformats.org/officeDocument/2006/relationships/oleObject" Target="../embeddings/oleObject41.bin"/><Relationship Id="rId17" Type="http://schemas.openxmlformats.org/officeDocument/2006/relationships/customXml" Target="../ink/ink17.xml"/><Relationship Id="rId2" Type="http://schemas.openxmlformats.org/officeDocument/2006/relationships/oleObject" Target="../embeddings/oleObject37.bin"/><Relationship Id="rId16" Type="http://schemas.openxmlformats.org/officeDocument/2006/relationships/image" Target="../media/image114.png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39.bin"/><Relationship Id="rId11" Type="http://schemas.openxmlformats.org/officeDocument/2006/relationships/image" Target="../media/image85.emf"/><Relationship Id="rId5" Type="http://schemas.openxmlformats.org/officeDocument/2006/relationships/image" Target="../media/image105.emf"/><Relationship Id="rId15" Type="http://schemas.openxmlformats.org/officeDocument/2006/relationships/image" Target="../media/image113.png"/><Relationship Id="rId10" Type="http://schemas.openxmlformats.org/officeDocument/2006/relationships/oleObject" Target="../embeddings/oleObject40.bin"/><Relationship Id="rId4" Type="http://schemas.openxmlformats.org/officeDocument/2006/relationships/oleObject" Target="../embeddings/oleObject38.bin"/><Relationship Id="rId9" Type="http://schemas.openxmlformats.org/officeDocument/2006/relationships/image" Target="../media/image89.emf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e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106.emf"/><Relationship Id="rId17" Type="http://schemas.openxmlformats.org/officeDocument/2006/relationships/image" Target="../media/image120.emf"/><Relationship Id="rId2" Type="http://schemas.openxmlformats.org/officeDocument/2006/relationships/image" Target="../media/image91.emf"/><Relationship Id="rId16" Type="http://schemas.openxmlformats.org/officeDocument/2006/relationships/customXml" Target="../ink/ink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0.e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43.bin"/><Relationship Id="rId15" Type="http://schemas.openxmlformats.org/officeDocument/2006/relationships/image" Target="../media/image119.png"/><Relationship Id="rId10" Type="http://schemas.openxmlformats.org/officeDocument/2006/relationships/image" Target="../media/image87.emf"/><Relationship Id="rId4" Type="http://schemas.openxmlformats.org/officeDocument/2006/relationships/image" Target="../media/image109.emf"/><Relationship Id="rId9" Type="http://schemas.openxmlformats.org/officeDocument/2006/relationships/oleObject" Target="../embeddings/oleObject45.bin"/><Relationship Id="rId14" Type="http://schemas.openxmlformats.org/officeDocument/2006/relationships/image" Target="../media/image11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emf"/><Relationship Id="rId13" Type="http://schemas.openxmlformats.org/officeDocument/2006/relationships/oleObject" Target="../embeddings/oleObject51.bin"/><Relationship Id="rId3" Type="http://schemas.openxmlformats.org/officeDocument/2006/relationships/image" Target="../media/image111.emf"/><Relationship Id="rId7" Type="http://schemas.openxmlformats.org/officeDocument/2006/relationships/image" Target="../media/image113.emf"/><Relationship Id="rId12" Type="http://schemas.openxmlformats.org/officeDocument/2006/relationships/image" Target="../media/image87.emf"/><Relationship Id="rId17" Type="http://schemas.openxmlformats.org/officeDocument/2006/relationships/customXml" Target="../ink/ink19.xml"/><Relationship Id="rId2" Type="http://schemas.openxmlformats.org/officeDocument/2006/relationships/oleObject" Target="../embeddings/oleObject46.bin"/><Relationship Id="rId16" Type="http://schemas.openxmlformats.org/officeDocument/2006/relationships/image" Target="../media/image116.emf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48.bin"/><Relationship Id="rId11" Type="http://schemas.openxmlformats.org/officeDocument/2006/relationships/oleObject" Target="../embeddings/oleObject50.bin"/><Relationship Id="rId5" Type="http://schemas.openxmlformats.org/officeDocument/2006/relationships/image" Target="../media/image112.emf"/><Relationship Id="rId15" Type="http://schemas.openxmlformats.org/officeDocument/2006/relationships/oleObject" Target="../embeddings/oleObject52.bin"/><Relationship Id="rId10" Type="http://schemas.openxmlformats.org/officeDocument/2006/relationships/image" Target="../media/image85.emf"/><Relationship Id="rId19" Type="http://schemas.openxmlformats.org/officeDocument/2006/relationships/image" Target="../media/image126.emf"/><Relationship Id="rId4" Type="http://schemas.openxmlformats.org/officeDocument/2006/relationships/oleObject" Target="../embeddings/oleObject47.bin"/><Relationship Id="rId9" Type="http://schemas.openxmlformats.org/officeDocument/2006/relationships/oleObject" Target="../embeddings/oleObject49.bin"/><Relationship Id="rId14" Type="http://schemas.openxmlformats.org/officeDocument/2006/relationships/image" Target="../media/image114.emf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emf"/><Relationship Id="rId13" Type="http://schemas.openxmlformats.org/officeDocument/2006/relationships/image" Target="../media/image129.png"/><Relationship Id="rId18" Type="http://schemas.openxmlformats.org/officeDocument/2006/relationships/image" Target="../media/image131.emf"/><Relationship Id="rId3" Type="http://schemas.openxmlformats.org/officeDocument/2006/relationships/image" Target="../media/image117.emf"/><Relationship Id="rId7" Type="http://schemas.openxmlformats.org/officeDocument/2006/relationships/oleObject" Target="../embeddings/oleObject44.bin"/><Relationship Id="rId17" Type="http://schemas.openxmlformats.org/officeDocument/2006/relationships/customXml" Target="../ink/ink20.xml"/><Relationship Id="rId2" Type="http://schemas.openxmlformats.org/officeDocument/2006/relationships/oleObject" Target="../embeddings/oleObject53.bin"/><Relationship Id="rId16" Type="http://schemas.openxmlformats.org/officeDocument/2006/relationships/image" Target="../media/image112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2.emf"/><Relationship Id="rId11" Type="http://schemas.openxmlformats.org/officeDocument/2006/relationships/image" Target="../media/image91.emf"/><Relationship Id="rId5" Type="http://schemas.openxmlformats.org/officeDocument/2006/relationships/image" Target="../media/image118.emf"/><Relationship Id="rId15" Type="http://schemas.openxmlformats.org/officeDocument/2006/relationships/oleObject" Target="../embeddings/oleObject47.bin"/><Relationship Id="rId10" Type="http://schemas.openxmlformats.org/officeDocument/2006/relationships/image" Target="../media/image87.emf"/><Relationship Id="rId4" Type="http://schemas.openxmlformats.org/officeDocument/2006/relationships/oleObject" Target="../embeddings/oleObject54.bin"/><Relationship Id="rId9" Type="http://schemas.openxmlformats.org/officeDocument/2006/relationships/oleObject" Target="../embeddings/oleObject45.bin"/><Relationship Id="rId14" Type="http://schemas.openxmlformats.org/officeDocument/2006/relationships/image" Target="../media/image13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13" Type="http://schemas.openxmlformats.org/officeDocument/2006/relationships/customXml" Target="../ink/ink21.xml"/><Relationship Id="rId3" Type="http://schemas.openxmlformats.org/officeDocument/2006/relationships/image" Target="../media/image119.emf"/><Relationship Id="rId7" Type="http://schemas.openxmlformats.org/officeDocument/2006/relationships/image" Target="../media/image85.emf"/><Relationship Id="rId12" Type="http://schemas.openxmlformats.org/officeDocument/2006/relationships/image" Target="../media/image91.emf"/><Relationship Id="rId2" Type="http://schemas.openxmlformats.org/officeDocument/2006/relationships/oleObject" Target="../embeddings/oleObject55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44.bin"/><Relationship Id="rId11" Type="http://schemas.openxmlformats.org/officeDocument/2006/relationships/image" Target="../media/image92.emf"/><Relationship Id="rId5" Type="http://schemas.openxmlformats.org/officeDocument/2006/relationships/image" Target="../media/image121.emf"/><Relationship Id="rId15" Type="http://schemas.openxmlformats.org/officeDocument/2006/relationships/image" Target="../media/image135.emf"/><Relationship Id="rId10" Type="http://schemas.openxmlformats.org/officeDocument/2006/relationships/image" Target="../media/image122.emf"/><Relationship Id="rId4" Type="http://schemas.openxmlformats.org/officeDocument/2006/relationships/oleObject" Target="../embeddings/oleObject56.bin"/><Relationship Id="rId9" Type="http://schemas.openxmlformats.org/officeDocument/2006/relationships/image" Target="../media/image87.em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emf"/><Relationship Id="rId13" Type="http://schemas.openxmlformats.org/officeDocument/2006/relationships/image" Target="../media/image24.png"/><Relationship Id="rId3" Type="http://schemas.openxmlformats.org/officeDocument/2006/relationships/image" Target="../media/image35.emf"/><Relationship Id="rId7" Type="http://schemas.openxmlformats.org/officeDocument/2006/relationships/image" Target="../media/image91.emf"/><Relationship Id="rId12" Type="http://schemas.openxmlformats.org/officeDocument/2006/relationships/image" Target="../media/image87.emf"/><Relationship Id="rId17" Type="http://schemas.openxmlformats.org/officeDocument/2006/relationships/image" Target="../media/image138.em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2.emf"/><Relationship Id="rId11" Type="http://schemas.openxmlformats.org/officeDocument/2006/relationships/oleObject" Target="../embeddings/oleObject45.bin"/><Relationship Id="rId5" Type="http://schemas.openxmlformats.org/officeDocument/2006/relationships/image" Target="../media/image36.emf"/><Relationship Id="rId15" Type="http://schemas.openxmlformats.org/officeDocument/2006/relationships/customXml" Target="../ink/ink22.xml"/><Relationship Id="rId10" Type="http://schemas.openxmlformats.org/officeDocument/2006/relationships/image" Target="../media/image85.emf"/><Relationship Id="rId4" Type="http://schemas.openxmlformats.org/officeDocument/2006/relationships/image" Target="../media/image18.png"/><Relationship Id="rId9" Type="http://schemas.openxmlformats.org/officeDocument/2006/relationships/oleObject" Target="../embeddings/oleObject44.bin"/><Relationship Id="rId14" Type="http://schemas.openxmlformats.org/officeDocument/2006/relationships/image" Target="../media/image124.emf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emf"/><Relationship Id="rId13" Type="http://schemas.openxmlformats.org/officeDocument/2006/relationships/image" Target="../media/image87.emf"/><Relationship Id="rId3" Type="http://schemas.openxmlformats.org/officeDocument/2006/relationships/image" Target="../media/image35.emf"/><Relationship Id="rId7" Type="http://schemas.openxmlformats.org/officeDocument/2006/relationships/image" Target="../media/image91.emf"/><Relationship Id="rId12" Type="http://schemas.openxmlformats.org/officeDocument/2006/relationships/oleObject" Target="../embeddings/oleObject45.bin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2.emf"/><Relationship Id="rId11" Type="http://schemas.openxmlformats.org/officeDocument/2006/relationships/image" Target="../media/image85.emf"/><Relationship Id="rId5" Type="http://schemas.openxmlformats.org/officeDocument/2006/relationships/image" Target="../media/image36.emf"/><Relationship Id="rId10" Type="http://schemas.openxmlformats.org/officeDocument/2006/relationships/oleObject" Target="../embeddings/oleObject44.bin"/><Relationship Id="rId4" Type="http://schemas.openxmlformats.org/officeDocument/2006/relationships/image" Target="../media/image18.png"/><Relationship Id="rId9" Type="http://schemas.openxmlformats.org/officeDocument/2006/relationships/image" Target="../media/image125.emf"/><Relationship Id="rId14" Type="http://schemas.openxmlformats.org/officeDocument/2006/relationships/image" Target="../media/image24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emf"/><Relationship Id="rId13" Type="http://schemas.openxmlformats.org/officeDocument/2006/relationships/image" Target="../media/image128.emf"/><Relationship Id="rId3" Type="http://schemas.openxmlformats.org/officeDocument/2006/relationships/image" Target="../media/image35.emf"/><Relationship Id="rId7" Type="http://schemas.openxmlformats.org/officeDocument/2006/relationships/image" Target="../media/image91.emf"/><Relationship Id="rId12" Type="http://schemas.openxmlformats.org/officeDocument/2006/relationships/image" Target="../media/image87.em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2.emf"/><Relationship Id="rId11" Type="http://schemas.openxmlformats.org/officeDocument/2006/relationships/oleObject" Target="../embeddings/oleObject45.bin"/><Relationship Id="rId5" Type="http://schemas.openxmlformats.org/officeDocument/2006/relationships/image" Target="../media/image36.emf"/><Relationship Id="rId10" Type="http://schemas.openxmlformats.org/officeDocument/2006/relationships/image" Target="../media/image85.emf"/><Relationship Id="rId4" Type="http://schemas.openxmlformats.org/officeDocument/2006/relationships/image" Target="../media/image18.png"/><Relationship Id="rId9" Type="http://schemas.openxmlformats.org/officeDocument/2006/relationships/oleObject" Target="../embeddings/oleObject44.bin"/><Relationship Id="rId14" Type="http://schemas.openxmlformats.org/officeDocument/2006/relationships/image" Target="../media/image2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emf"/><Relationship Id="rId3" Type="http://schemas.openxmlformats.org/officeDocument/2006/relationships/image" Target="../media/image129.emf"/><Relationship Id="rId2" Type="http://schemas.openxmlformats.org/officeDocument/2006/relationships/oleObject" Target="../embeddings/oleObject57.bin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23.xml"/><Relationship Id="rId5" Type="http://schemas.openxmlformats.org/officeDocument/2006/relationships/image" Target="../media/image130.emf"/><Relationship Id="rId4" Type="http://schemas.openxmlformats.org/officeDocument/2006/relationships/oleObject" Target="../embeddings/oleObject58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emf"/><Relationship Id="rId2" Type="http://schemas.openxmlformats.org/officeDocument/2006/relationships/customXml" Target="../ink/ink24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emf"/><Relationship Id="rId2" Type="http://schemas.openxmlformats.org/officeDocument/2006/relationships/oleObject" Target="../embeddings/oleObject59.bin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5.xml"/><Relationship Id="rId2" Type="http://schemas.openxmlformats.org/officeDocument/2006/relationships/image" Target="../media/image133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8.emf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emf"/><Relationship Id="rId3" Type="http://schemas.openxmlformats.org/officeDocument/2006/relationships/image" Target="../media/image35.emf"/><Relationship Id="rId7" Type="http://schemas.openxmlformats.org/officeDocument/2006/relationships/image" Target="../media/image92.em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emf"/><Relationship Id="rId11" Type="http://schemas.openxmlformats.org/officeDocument/2006/relationships/image" Target="../media/image24.png"/><Relationship Id="rId5" Type="http://schemas.openxmlformats.org/officeDocument/2006/relationships/image" Target="../media/image134.emf"/><Relationship Id="rId10" Type="http://schemas.openxmlformats.org/officeDocument/2006/relationships/image" Target="../media/image136.emf"/><Relationship Id="rId4" Type="http://schemas.openxmlformats.org/officeDocument/2006/relationships/image" Target="../media/image18.png"/><Relationship Id="rId9" Type="http://schemas.openxmlformats.org/officeDocument/2006/relationships/image" Target="../media/image13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47891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14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Doping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7" name="Picture 6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23DCD3C4-956F-D64C-9284-6F7C9ED9B5C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5437" y="-468044"/>
            <a:ext cx="4147740" cy="151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75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409C2E-3F94-B74B-9E1E-842174361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094" y="782810"/>
            <a:ext cx="4102100" cy="1701800"/>
          </a:xfrm>
          <a:prstGeom prst="rect">
            <a:avLst/>
          </a:prstGeom>
        </p:spPr>
      </p:pic>
      <p:sp>
        <p:nvSpPr>
          <p:cNvPr id="20508" name="Text Box 21">
            <a:extLst>
              <a:ext uri="{FF2B5EF4-FFF2-40B4-BE49-F238E27FC236}">
                <a16:creationId xmlns:a16="http://schemas.microsoft.com/office/drawing/2014/main" id="{D35EA048-E60C-7341-BFC4-79057E5B1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328553"/>
            <a:ext cx="5486400" cy="584775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1" dirty="0"/>
              <a:t>Transport with scattering, non-equilibrium Stat. Mech.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dirty="0"/>
              <a:t>Drift-diffusion equation with recombination-generation</a:t>
            </a:r>
          </a:p>
        </p:txBody>
      </p:sp>
      <p:sp>
        <p:nvSpPr>
          <p:cNvPr id="36" name="Text Box 21">
            <a:extLst>
              <a:ext uri="{FF2B5EF4-FFF2-40B4-BE49-F238E27FC236}">
                <a16:creationId xmlns:a16="http://schemas.microsoft.com/office/drawing/2014/main" id="{E32E764A-9AD0-824C-B8A2-5AA4AC9B1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027394"/>
            <a:ext cx="5486400" cy="584775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1" dirty="0"/>
              <a:t>Understanding transport in concrete devices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dirty="0"/>
              <a:t>Diodes, BJT/HBT, MOS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B63958-7224-8C49-8699-147D96F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14</a:t>
            </a:r>
            <a:br>
              <a:rPr lang="en-US" dirty="0"/>
            </a:br>
            <a:r>
              <a:rPr lang="en-US" dirty="0"/>
              <a:t>Doping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DFA93A5F-3672-104B-B2A4-D98F0D9A87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265"/>
          <a:stretch/>
        </p:blipFill>
        <p:spPr>
          <a:xfrm>
            <a:off x="8080418" y="335071"/>
            <a:ext cx="1430286" cy="2109501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5B257919-28AB-4341-A8D8-0EAD2D93A969}"/>
              </a:ext>
            </a:extLst>
          </p:cNvPr>
          <p:cNvSpPr/>
          <p:nvPr/>
        </p:nvSpPr>
        <p:spPr>
          <a:xfrm>
            <a:off x="6002384" y="4991669"/>
            <a:ext cx="5656216" cy="723331"/>
          </a:xfrm>
          <a:prstGeom prst="rect">
            <a:avLst/>
          </a:prstGeom>
          <a:solidFill>
            <a:srgbClr val="BFBFBF">
              <a:alpha val="7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71" name="Text Box 13">
            <a:extLst>
              <a:ext uri="{FF2B5EF4-FFF2-40B4-BE49-F238E27FC236}">
                <a16:creationId xmlns:a16="http://schemas.microsoft.com/office/drawing/2014/main" id="{1B3F3AA5-3624-6C47-9258-C90013D0C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4212" y="2286000"/>
            <a:ext cx="5486400" cy="830997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b="1" dirty="0">
                <a:solidFill>
                  <a:schemeClr val="bg1">
                    <a:lumMod val="50000"/>
                  </a:schemeClr>
                </a:solidFill>
              </a:rPr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chemeClr val="bg1">
                    <a:lumMod val="50000"/>
                  </a:schemeClr>
                </a:solidFill>
              </a:rPr>
              <a:t>Tabulated for </a:t>
            </a:r>
            <a:r>
              <a:rPr lang="ja-JP" altLang="en-US" sz="1600" b="1">
                <a:solidFill>
                  <a:srgbClr val="FF0000"/>
                </a:solidFill>
              </a:rPr>
              <a:t>“</a:t>
            </a:r>
            <a:r>
              <a:rPr lang="en-US" altLang="ja-JP" sz="1600" b="1" dirty="0">
                <a:solidFill>
                  <a:srgbClr val="FF0000"/>
                </a:solidFill>
              </a:rPr>
              <a:t>known</a:t>
            </a:r>
            <a:r>
              <a:rPr lang="ja-JP" altLang="en-US" sz="1600" b="1">
                <a:solidFill>
                  <a:srgbClr val="FF0000"/>
                </a:solidFill>
              </a:rPr>
              <a:t>”</a:t>
            </a:r>
            <a:r>
              <a:rPr lang="en-US" altLang="ja-JP" sz="1600" b="1" dirty="0">
                <a:solidFill>
                  <a:srgbClr val="FF0000"/>
                </a:solidFill>
              </a:rPr>
              <a:t> bulk materials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ja-JP" sz="1600" dirty="0">
                <a:solidFill>
                  <a:schemeClr val="bg1">
                    <a:lumMod val="50000"/>
                  </a:schemeClr>
                </a:solidFill>
              </a:rPr>
              <a:t>At nm-scale properties change with geometry =&gt; theory</a:t>
            </a:r>
            <a:endParaRPr lang="en-US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2" name="Text Box 13">
            <a:extLst>
              <a:ext uri="{FF2B5EF4-FFF2-40B4-BE49-F238E27FC236}">
                <a16:creationId xmlns:a16="http://schemas.microsoft.com/office/drawing/2014/main" id="{1C0D2330-4F13-194C-8519-C7854A085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4211" y="3620869"/>
            <a:ext cx="5486400" cy="584775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600" dirty="0">
                <a:solidFill>
                  <a:schemeClr val="bg1">
                    <a:lumMod val="50000"/>
                  </a:schemeClr>
                </a:solidFill>
              </a:rPr>
              <a:t>Equilibrium Statistical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b="1" dirty="0">
                <a:solidFill>
                  <a:srgbClr val="FF0000"/>
                </a:solidFill>
              </a:rPr>
              <a:t>Occupation factors</a:t>
            </a:r>
            <a:endParaRPr lang="en-US" altLang="ja-JP" sz="1600" b="1" dirty="0">
              <a:solidFill>
                <a:srgbClr val="FF0000"/>
              </a:solidFill>
            </a:endParaRPr>
          </a:p>
        </p:txBody>
      </p:sp>
      <p:sp>
        <p:nvSpPr>
          <p:cNvPr id="73" name="Text Box 13">
            <a:extLst>
              <a:ext uri="{FF2B5EF4-FFF2-40B4-BE49-F238E27FC236}">
                <a16:creationId xmlns:a16="http://schemas.microsoft.com/office/drawing/2014/main" id="{5163815E-810F-0C48-A61A-CF0DCCDA1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8932" y="3055203"/>
            <a:ext cx="5486400" cy="584775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600" dirty="0">
                <a:solidFill>
                  <a:schemeClr val="bg1">
                    <a:lumMod val="50000"/>
                  </a:schemeClr>
                </a:solidFill>
              </a:rPr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chemeClr val="bg1">
                    <a:lumMod val="50000"/>
                  </a:schemeClr>
                </a:solidFill>
              </a:rPr>
              <a:t>Concepts of </a:t>
            </a:r>
            <a:r>
              <a:rPr lang="en-US" altLang="en-US" sz="1600" b="1" dirty="0">
                <a:solidFill>
                  <a:srgbClr val="FF0000"/>
                </a:solidFill>
              </a:rPr>
              <a:t>density of states and masses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36CE408F-212E-4644-A834-37FC57D16905}"/>
              </a:ext>
            </a:extLst>
          </p:cNvPr>
          <p:cNvSpPr/>
          <p:nvPr/>
        </p:nvSpPr>
        <p:spPr>
          <a:xfrm>
            <a:off x="7620001" y="2499753"/>
            <a:ext cx="2590799" cy="395847"/>
          </a:xfrm>
          <a:custGeom>
            <a:avLst/>
            <a:gdLst>
              <a:gd name="csX0" fmla="*/ 0 w 2590799"/>
              <a:gd name="csY0" fmla="*/ 65976 h 395847"/>
              <a:gd name="csX1" fmla="*/ 65976 w 2590799"/>
              <a:gd name="csY1" fmla="*/ 0 h 395847"/>
              <a:gd name="csX2" fmla="*/ 606922 w 2590799"/>
              <a:gd name="csY2" fmla="*/ 0 h 395847"/>
              <a:gd name="csX3" fmla="*/ 1074103 w 2590799"/>
              <a:gd name="csY3" fmla="*/ 0 h 395847"/>
              <a:gd name="csX4" fmla="*/ 1516696 w 2590799"/>
              <a:gd name="csY4" fmla="*/ 0 h 395847"/>
              <a:gd name="csX5" fmla="*/ 2033054 w 2590799"/>
              <a:gd name="csY5" fmla="*/ 0 h 395847"/>
              <a:gd name="csX6" fmla="*/ 2524823 w 2590799"/>
              <a:gd name="csY6" fmla="*/ 0 h 395847"/>
              <a:gd name="csX7" fmla="*/ 2590799 w 2590799"/>
              <a:gd name="csY7" fmla="*/ 65976 h 395847"/>
              <a:gd name="csX8" fmla="*/ 2590799 w 2590799"/>
              <a:gd name="csY8" fmla="*/ 329871 h 395847"/>
              <a:gd name="csX9" fmla="*/ 2524823 w 2590799"/>
              <a:gd name="csY9" fmla="*/ 395847 h 395847"/>
              <a:gd name="csX10" fmla="*/ 2033054 w 2590799"/>
              <a:gd name="csY10" fmla="*/ 395847 h 395847"/>
              <a:gd name="csX11" fmla="*/ 1565873 w 2590799"/>
              <a:gd name="csY11" fmla="*/ 395847 h 395847"/>
              <a:gd name="csX12" fmla="*/ 1024926 w 2590799"/>
              <a:gd name="csY12" fmla="*/ 395847 h 395847"/>
              <a:gd name="csX13" fmla="*/ 483980 w 2590799"/>
              <a:gd name="csY13" fmla="*/ 395847 h 395847"/>
              <a:gd name="csX14" fmla="*/ 65976 w 2590799"/>
              <a:gd name="csY14" fmla="*/ 395847 h 395847"/>
              <a:gd name="csX15" fmla="*/ 0 w 2590799"/>
              <a:gd name="csY15" fmla="*/ 329871 h 395847"/>
              <a:gd name="csX16" fmla="*/ 0 w 2590799"/>
              <a:gd name="csY16" fmla="*/ 65976 h 3958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590799" h="395847" extrusionOk="0">
                <a:moveTo>
                  <a:pt x="0" y="65976"/>
                </a:moveTo>
                <a:cubicBezTo>
                  <a:pt x="-1202" y="28796"/>
                  <a:pt x="20394" y="3432"/>
                  <a:pt x="65976" y="0"/>
                </a:cubicBezTo>
                <a:cubicBezTo>
                  <a:pt x="323594" y="-22128"/>
                  <a:pt x="367584" y="62516"/>
                  <a:pt x="606922" y="0"/>
                </a:cubicBezTo>
                <a:cubicBezTo>
                  <a:pt x="846260" y="-62516"/>
                  <a:pt x="959257" y="28110"/>
                  <a:pt x="1074103" y="0"/>
                </a:cubicBezTo>
                <a:cubicBezTo>
                  <a:pt x="1188949" y="-28110"/>
                  <a:pt x="1362901" y="21940"/>
                  <a:pt x="1516696" y="0"/>
                </a:cubicBezTo>
                <a:cubicBezTo>
                  <a:pt x="1670491" y="-21940"/>
                  <a:pt x="1818961" y="1"/>
                  <a:pt x="2033054" y="0"/>
                </a:cubicBezTo>
                <a:cubicBezTo>
                  <a:pt x="2247147" y="-1"/>
                  <a:pt x="2362606" y="36886"/>
                  <a:pt x="2524823" y="0"/>
                </a:cubicBezTo>
                <a:cubicBezTo>
                  <a:pt x="2565741" y="-7290"/>
                  <a:pt x="2585351" y="34326"/>
                  <a:pt x="2590799" y="65976"/>
                </a:cubicBezTo>
                <a:cubicBezTo>
                  <a:pt x="2604052" y="159888"/>
                  <a:pt x="2580712" y="232506"/>
                  <a:pt x="2590799" y="329871"/>
                </a:cubicBezTo>
                <a:cubicBezTo>
                  <a:pt x="2594046" y="367090"/>
                  <a:pt x="2553490" y="394590"/>
                  <a:pt x="2524823" y="395847"/>
                </a:cubicBezTo>
                <a:cubicBezTo>
                  <a:pt x="2351938" y="446176"/>
                  <a:pt x="2169079" y="363796"/>
                  <a:pt x="2033054" y="395847"/>
                </a:cubicBezTo>
                <a:cubicBezTo>
                  <a:pt x="1897029" y="427898"/>
                  <a:pt x="1767791" y="345260"/>
                  <a:pt x="1565873" y="395847"/>
                </a:cubicBezTo>
                <a:cubicBezTo>
                  <a:pt x="1363955" y="446434"/>
                  <a:pt x="1186541" y="377106"/>
                  <a:pt x="1024926" y="395847"/>
                </a:cubicBezTo>
                <a:cubicBezTo>
                  <a:pt x="863311" y="414588"/>
                  <a:pt x="731767" y="354373"/>
                  <a:pt x="483980" y="395847"/>
                </a:cubicBezTo>
                <a:cubicBezTo>
                  <a:pt x="236193" y="437321"/>
                  <a:pt x="205130" y="351302"/>
                  <a:pt x="65976" y="395847"/>
                </a:cubicBezTo>
                <a:cubicBezTo>
                  <a:pt x="28456" y="394827"/>
                  <a:pt x="-3873" y="360520"/>
                  <a:pt x="0" y="329871"/>
                </a:cubicBezTo>
                <a:cubicBezTo>
                  <a:pt x="-26944" y="242149"/>
                  <a:pt x="13622" y="163906"/>
                  <a:pt x="0" y="65976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5FB92A10-5250-0041-B937-7C73A5F82BBA}"/>
              </a:ext>
            </a:extLst>
          </p:cNvPr>
          <p:cNvSpPr/>
          <p:nvPr/>
        </p:nvSpPr>
        <p:spPr>
          <a:xfrm>
            <a:off x="7529333" y="3278784"/>
            <a:ext cx="3062467" cy="378450"/>
          </a:xfrm>
          <a:custGeom>
            <a:avLst/>
            <a:gdLst>
              <a:gd name="csX0" fmla="*/ 0 w 3062467"/>
              <a:gd name="csY0" fmla="*/ 63076 h 378450"/>
              <a:gd name="csX1" fmla="*/ 63076 w 3062467"/>
              <a:gd name="csY1" fmla="*/ 0 h 378450"/>
              <a:gd name="csX2" fmla="*/ 709065 w 3062467"/>
              <a:gd name="csY2" fmla="*/ 0 h 378450"/>
              <a:gd name="csX3" fmla="*/ 1266965 w 3062467"/>
              <a:gd name="csY3" fmla="*/ 0 h 378450"/>
              <a:gd name="csX4" fmla="*/ 1795502 w 3062467"/>
              <a:gd name="csY4" fmla="*/ 0 h 378450"/>
              <a:gd name="csX5" fmla="*/ 2412128 w 3062467"/>
              <a:gd name="csY5" fmla="*/ 0 h 378450"/>
              <a:gd name="csX6" fmla="*/ 2999391 w 3062467"/>
              <a:gd name="csY6" fmla="*/ 0 h 378450"/>
              <a:gd name="csX7" fmla="*/ 3062467 w 3062467"/>
              <a:gd name="csY7" fmla="*/ 63076 h 378450"/>
              <a:gd name="csX8" fmla="*/ 3062467 w 3062467"/>
              <a:gd name="csY8" fmla="*/ 315374 h 378450"/>
              <a:gd name="csX9" fmla="*/ 2999391 w 3062467"/>
              <a:gd name="csY9" fmla="*/ 378450 h 378450"/>
              <a:gd name="csX10" fmla="*/ 2412128 w 3062467"/>
              <a:gd name="csY10" fmla="*/ 378450 h 378450"/>
              <a:gd name="csX11" fmla="*/ 1854228 w 3062467"/>
              <a:gd name="csY11" fmla="*/ 378450 h 378450"/>
              <a:gd name="csX12" fmla="*/ 1208239 w 3062467"/>
              <a:gd name="csY12" fmla="*/ 378450 h 378450"/>
              <a:gd name="csX13" fmla="*/ 562250 w 3062467"/>
              <a:gd name="csY13" fmla="*/ 378450 h 378450"/>
              <a:gd name="csX14" fmla="*/ 63076 w 3062467"/>
              <a:gd name="csY14" fmla="*/ 378450 h 378450"/>
              <a:gd name="csX15" fmla="*/ 0 w 3062467"/>
              <a:gd name="csY15" fmla="*/ 315374 h 378450"/>
              <a:gd name="csX16" fmla="*/ 0 w 3062467"/>
              <a:gd name="csY16" fmla="*/ 63076 h 3784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062467" h="378450" extrusionOk="0">
                <a:moveTo>
                  <a:pt x="0" y="63076"/>
                </a:moveTo>
                <a:cubicBezTo>
                  <a:pt x="-6938" y="23960"/>
                  <a:pt x="24715" y="1323"/>
                  <a:pt x="63076" y="0"/>
                </a:cubicBezTo>
                <a:cubicBezTo>
                  <a:pt x="294601" y="-37792"/>
                  <a:pt x="454608" y="62710"/>
                  <a:pt x="709065" y="0"/>
                </a:cubicBezTo>
                <a:cubicBezTo>
                  <a:pt x="963522" y="-62710"/>
                  <a:pt x="995072" y="55952"/>
                  <a:pt x="1266965" y="0"/>
                </a:cubicBezTo>
                <a:cubicBezTo>
                  <a:pt x="1538858" y="-55952"/>
                  <a:pt x="1597386" y="59588"/>
                  <a:pt x="1795502" y="0"/>
                </a:cubicBezTo>
                <a:cubicBezTo>
                  <a:pt x="1993618" y="-59588"/>
                  <a:pt x="2171259" y="12789"/>
                  <a:pt x="2412128" y="0"/>
                </a:cubicBezTo>
                <a:cubicBezTo>
                  <a:pt x="2652997" y="-12789"/>
                  <a:pt x="2855732" y="29108"/>
                  <a:pt x="2999391" y="0"/>
                </a:cubicBezTo>
                <a:cubicBezTo>
                  <a:pt x="3036512" y="-3718"/>
                  <a:pt x="3056206" y="33742"/>
                  <a:pt x="3062467" y="63076"/>
                </a:cubicBezTo>
                <a:cubicBezTo>
                  <a:pt x="3089521" y="169906"/>
                  <a:pt x="3037766" y="222957"/>
                  <a:pt x="3062467" y="315374"/>
                </a:cubicBezTo>
                <a:cubicBezTo>
                  <a:pt x="3063828" y="350537"/>
                  <a:pt x="3024924" y="376945"/>
                  <a:pt x="2999391" y="378450"/>
                </a:cubicBezTo>
                <a:cubicBezTo>
                  <a:pt x="2881701" y="404632"/>
                  <a:pt x="2624306" y="342061"/>
                  <a:pt x="2412128" y="378450"/>
                </a:cubicBezTo>
                <a:cubicBezTo>
                  <a:pt x="2199950" y="414839"/>
                  <a:pt x="2093220" y="343160"/>
                  <a:pt x="1854228" y="378450"/>
                </a:cubicBezTo>
                <a:cubicBezTo>
                  <a:pt x="1615236" y="413740"/>
                  <a:pt x="1492969" y="369298"/>
                  <a:pt x="1208239" y="378450"/>
                </a:cubicBezTo>
                <a:cubicBezTo>
                  <a:pt x="923509" y="387602"/>
                  <a:pt x="713183" y="356537"/>
                  <a:pt x="562250" y="378450"/>
                </a:cubicBezTo>
                <a:cubicBezTo>
                  <a:pt x="411317" y="400363"/>
                  <a:pt x="165785" y="333352"/>
                  <a:pt x="63076" y="378450"/>
                </a:cubicBezTo>
                <a:cubicBezTo>
                  <a:pt x="26270" y="376593"/>
                  <a:pt x="-3809" y="344517"/>
                  <a:pt x="0" y="315374"/>
                </a:cubicBezTo>
                <a:cubicBezTo>
                  <a:pt x="-4865" y="242312"/>
                  <a:pt x="1940" y="123105"/>
                  <a:pt x="0" y="63076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9200D881-A8E7-1241-9C01-9DD42D87B5F1}"/>
              </a:ext>
            </a:extLst>
          </p:cNvPr>
          <p:cNvSpPr/>
          <p:nvPr/>
        </p:nvSpPr>
        <p:spPr>
          <a:xfrm>
            <a:off x="6074211" y="3851645"/>
            <a:ext cx="2455599" cy="382489"/>
          </a:xfrm>
          <a:custGeom>
            <a:avLst/>
            <a:gdLst>
              <a:gd name="csX0" fmla="*/ 0 w 2455599"/>
              <a:gd name="csY0" fmla="*/ 63749 h 382489"/>
              <a:gd name="csX1" fmla="*/ 63749 w 2455599"/>
              <a:gd name="csY1" fmla="*/ 0 h 382489"/>
              <a:gd name="csX2" fmla="*/ 692336 w 2455599"/>
              <a:gd name="csY2" fmla="*/ 0 h 382489"/>
              <a:gd name="csX3" fmla="*/ 1251081 w 2455599"/>
              <a:gd name="csY3" fmla="*/ 0 h 382489"/>
              <a:gd name="csX4" fmla="*/ 1786544 w 2455599"/>
              <a:gd name="csY4" fmla="*/ 0 h 382489"/>
              <a:gd name="csX5" fmla="*/ 2391850 w 2455599"/>
              <a:gd name="csY5" fmla="*/ 0 h 382489"/>
              <a:gd name="csX6" fmla="*/ 2455599 w 2455599"/>
              <a:gd name="csY6" fmla="*/ 63749 h 382489"/>
              <a:gd name="csX7" fmla="*/ 2455599 w 2455599"/>
              <a:gd name="csY7" fmla="*/ 318740 h 382489"/>
              <a:gd name="csX8" fmla="*/ 2391850 w 2455599"/>
              <a:gd name="csY8" fmla="*/ 382489 h 382489"/>
              <a:gd name="csX9" fmla="*/ 1856387 w 2455599"/>
              <a:gd name="csY9" fmla="*/ 382489 h 382489"/>
              <a:gd name="csX10" fmla="*/ 1274362 w 2455599"/>
              <a:gd name="csY10" fmla="*/ 382489 h 382489"/>
              <a:gd name="csX11" fmla="*/ 715617 w 2455599"/>
              <a:gd name="csY11" fmla="*/ 382489 h 382489"/>
              <a:gd name="csX12" fmla="*/ 63749 w 2455599"/>
              <a:gd name="csY12" fmla="*/ 382489 h 382489"/>
              <a:gd name="csX13" fmla="*/ 0 w 2455599"/>
              <a:gd name="csY13" fmla="*/ 318740 h 382489"/>
              <a:gd name="csX14" fmla="*/ 0 w 2455599"/>
              <a:gd name="csY14" fmla="*/ 63749 h 382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455599" h="382489" extrusionOk="0">
                <a:moveTo>
                  <a:pt x="0" y="63749"/>
                </a:moveTo>
                <a:cubicBezTo>
                  <a:pt x="-1773" y="27447"/>
                  <a:pt x="19195" y="3508"/>
                  <a:pt x="63749" y="0"/>
                </a:cubicBezTo>
                <a:cubicBezTo>
                  <a:pt x="266118" y="-27178"/>
                  <a:pt x="469981" y="54603"/>
                  <a:pt x="692336" y="0"/>
                </a:cubicBezTo>
                <a:cubicBezTo>
                  <a:pt x="914691" y="-54603"/>
                  <a:pt x="1033131" y="30015"/>
                  <a:pt x="1251081" y="0"/>
                </a:cubicBezTo>
                <a:cubicBezTo>
                  <a:pt x="1469031" y="-30015"/>
                  <a:pt x="1606392" y="13183"/>
                  <a:pt x="1786544" y="0"/>
                </a:cubicBezTo>
                <a:cubicBezTo>
                  <a:pt x="1966696" y="-13183"/>
                  <a:pt x="2140867" y="23905"/>
                  <a:pt x="2391850" y="0"/>
                </a:cubicBezTo>
                <a:cubicBezTo>
                  <a:pt x="2430751" y="-7600"/>
                  <a:pt x="2451901" y="27975"/>
                  <a:pt x="2455599" y="63749"/>
                </a:cubicBezTo>
                <a:cubicBezTo>
                  <a:pt x="2457990" y="185067"/>
                  <a:pt x="2440806" y="214803"/>
                  <a:pt x="2455599" y="318740"/>
                </a:cubicBezTo>
                <a:cubicBezTo>
                  <a:pt x="2450576" y="362257"/>
                  <a:pt x="2421930" y="376542"/>
                  <a:pt x="2391850" y="382489"/>
                </a:cubicBezTo>
                <a:cubicBezTo>
                  <a:pt x="2189479" y="437930"/>
                  <a:pt x="2117184" y="361700"/>
                  <a:pt x="1856387" y="382489"/>
                </a:cubicBezTo>
                <a:cubicBezTo>
                  <a:pt x="1595590" y="403278"/>
                  <a:pt x="1520659" y="376892"/>
                  <a:pt x="1274362" y="382489"/>
                </a:cubicBezTo>
                <a:cubicBezTo>
                  <a:pt x="1028066" y="388086"/>
                  <a:pt x="970594" y="320767"/>
                  <a:pt x="715617" y="382489"/>
                </a:cubicBezTo>
                <a:cubicBezTo>
                  <a:pt x="460640" y="444211"/>
                  <a:pt x="234629" y="354241"/>
                  <a:pt x="63749" y="382489"/>
                </a:cubicBezTo>
                <a:cubicBezTo>
                  <a:pt x="33839" y="375912"/>
                  <a:pt x="-3820" y="352471"/>
                  <a:pt x="0" y="318740"/>
                </a:cubicBezTo>
                <a:cubicBezTo>
                  <a:pt x="-25755" y="224287"/>
                  <a:pt x="26479" y="156750"/>
                  <a:pt x="0" y="63749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7" name="Curved Left Arrow 16">
            <a:extLst>
              <a:ext uri="{FF2B5EF4-FFF2-40B4-BE49-F238E27FC236}">
                <a16:creationId xmlns:a16="http://schemas.microsoft.com/office/drawing/2014/main" id="{28D96DF5-FEF6-A843-A1F8-CB811F95D857}"/>
              </a:ext>
            </a:extLst>
          </p:cNvPr>
          <p:cNvSpPr/>
          <p:nvPr/>
        </p:nvSpPr>
        <p:spPr>
          <a:xfrm>
            <a:off x="11582400" y="3713590"/>
            <a:ext cx="452492" cy="1024264"/>
          </a:xfrm>
          <a:prstGeom prst="curvedLeftArrow">
            <a:avLst>
              <a:gd name="adj1" fmla="val 28339"/>
              <a:gd name="adj2" fmla="val 86434"/>
              <a:gd name="adj3" fmla="val 25000"/>
            </a:avLst>
          </a:prstGeom>
          <a:gradFill>
            <a:gsLst>
              <a:gs pos="0">
                <a:srgbClr val="00B050"/>
              </a:gs>
              <a:gs pos="100000">
                <a:srgbClr val="FF0000"/>
              </a:gs>
            </a:gsLst>
          </a:gradFill>
          <a:ln cmpd="sng">
            <a:tailEnd w="lg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8782430-E555-5A4B-B356-A3D7FEC37CF7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F8C8E30-B61B-D443-B9FC-CF9D54E7E138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46" name="Line 15">
              <a:extLst>
                <a:ext uri="{FF2B5EF4-FFF2-40B4-BE49-F238E27FC236}">
                  <a16:creationId xmlns:a16="http://schemas.microsoft.com/office/drawing/2014/main" id="{3595E74C-EA53-1F44-94A1-C1B44CBFC9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 Box 16">
              <a:extLst>
                <a:ext uri="{FF2B5EF4-FFF2-40B4-BE49-F238E27FC236}">
                  <a16:creationId xmlns:a16="http://schemas.microsoft.com/office/drawing/2014/main" id="{D9937FD1-94D6-2740-8C90-7AE962625F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49" name="Line 17">
              <a:extLst>
                <a:ext uri="{FF2B5EF4-FFF2-40B4-BE49-F238E27FC236}">
                  <a16:creationId xmlns:a16="http://schemas.microsoft.com/office/drawing/2014/main" id="{DF54A134-6B8A-864F-B75E-6DBA80BC18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 Box 18">
              <a:extLst>
                <a:ext uri="{FF2B5EF4-FFF2-40B4-BE49-F238E27FC236}">
                  <a16:creationId xmlns:a16="http://schemas.microsoft.com/office/drawing/2014/main" id="{ED141AD0-E6D1-DD4B-BD2C-8B0E69A0F6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51" name="Text Box 16">
              <a:extLst>
                <a:ext uri="{FF2B5EF4-FFF2-40B4-BE49-F238E27FC236}">
                  <a16:creationId xmlns:a16="http://schemas.microsoft.com/office/drawing/2014/main" id="{FC86777B-B553-2E4B-95B1-124F387B66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59" name="Text Box 18">
              <a:extLst>
                <a:ext uri="{FF2B5EF4-FFF2-40B4-BE49-F238E27FC236}">
                  <a16:creationId xmlns:a16="http://schemas.microsoft.com/office/drawing/2014/main" id="{96986952-395C-0845-8B55-11FB3B7365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60" name="Line 15">
              <a:extLst>
                <a:ext uri="{FF2B5EF4-FFF2-40B4-BE49-F238E27FC236}">
                  <a16:creationId xmlns:a16="http://schemas.microsoft.com/office/drawing/2014/main" id="{D430FDA6-EC19-5747-857E-FF52C7CCDF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11B5C0E-1AED-2541-BF64-B52E10841301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68" name="Rectangle 3">
            <a:extLst>
              <a:ext uri="{FF2B5EF4-FFF2-40B4-BE49-F238E27FC236}">
                <a16:creationId xmlns:a16="http://schemas.microsoft.com/office/drawing/2014/main" id="{52D9CB9A-429D-7947-AA85-01477A2F9FCB}"/>
              </a:ext>
            </a:extLst>
          </p:cNvPr>
          <p:cNvSpPr txBox="1">
            <a:spLocks noChangeArrowheads="1"/>
          </p:cNvSpPr>
          <p:nvPr/>
        </p:nvSpPr>
        <p:spPr>
          <a:xfrm>
            <a:off x="543967" y="3325617"/>
            <a:ext cx="5572523" cy="1989426"/>
          </a:xfrm>
          <a:prstGeom prst="rect">
            <a:avLst/>
          </a:prstGeom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1800" kern="0" dirty="0">
                <a:ea typeface="ＭＳ Ｐゴシック" panose="020B0600070205080204" pitchFamily="34" charset="-128"/>
              </a:rPr>
              <a:t>Semiconductor</a:t>
            </a:r>
          </a:p>
          <a:p>
            <a:pPr lvl="1">
              <a:tabLst>
                <a:tab pos="1196975" algn="l"/>
                <a:tab pos="2511425" algn="l"/>
                <a:tab pos="3883025" algn="l"/>
              </a:tabLst>
            </a:pPr>
            <a:r>
              <a:rPr lang="en-US" altLang="en-US" sz="1800" kern="0" dirty="0">
                <a:ea typeface="ＭＳ Ｐゴシック" panose="020B0600070205080204" pitchFamily="34" charset="-128"/>
              </a:rPr>
              <a:t>Ge: 	</a:t>
            </a:r>
            <a:r>
              <a:rPr lang="en-US" altLang="en-US" sz="1800" kern="0" dirty="0" err="1">
                <a:ea typeface="ＭＳ Ｐゴシック" panose="020B0600070205080204" pitchFamily="34" charset="-128"/>
              </a:rPr>
              <a:t>Eg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=0.8eV	n</a:t>
            </a:r>
            <a:r>
              <a:rPr lang="en-US" altLang="en-US" sz="1800" kern="0" baseline="-25000" dirty="0">
                <a:ea typeface="ＭＳ Ｐゴシック" panose="020B0600070205080204" pitchFamily="34" charset="-128"/>
              </a:rPr>
              <a:t>i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~10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13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/cm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3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   0.1 in a billion</a:t>
            </a:r>
          </a:p>
          <a:p>
            <a:pPr lvl="1">
              <a:tabLst>
                <a:tab pos="1196975" algn="l"/>
                <a:tab pos="2511425" algn="l"/>
                <a:tab pos="3883025" algn="l"/>
              </a:tabLst>
            </a:pPr>
            <a:r>
              <a:rPr lang="en-US" altLang="en-US" sz="1800" kern="0" dirty="0">
                <a:ea typeface="ＭＳ Ｐゴシック" panose="020B0600070205080204" pitchFamily="34" charset="-128"/>
              </a:rPr>
              <a:t>Si: 	</a:t>
            </a:r>
            <a:r>
              <a:rPr lang="en-US" altLang="en-US" sz="1800" kern="0" dirty="0" err="1">
                <a:ea typeface="ＭＳ Ｐゴシック" panose="020B0600070205080204" pitchFamily="34" charset="-128"/>
              </a:rPr>
              <a:t>Eg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=1.1eV	n</a:t>
            </a:r>
            <a:r>
              <a:rPr lang="en-US" altLang="en-US" sz="1800" kern="0" baseline="-25000" dirty="0">
                <a:ea typeface="ＭＳ Ｐゴシック" panose="020B0600070205080204" pitchFamily="34" charset="-128"/>
              </a:rPr>
              <a:t>i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~10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10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/cm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3  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	0.1 in a trillion</a:t>
            </a:r>
          </a:p>
          <a:p>
            <a:pPr lvl="1">
              <a:tabLst>
                <a:tab pos="1196975" algn="l"/>
                <a:tab pos="2511425" algn="l"/>
                <a:tab pos="3883025" algn="l"/>
              </a:tabLst>
            </a:pPr>
            <a:r>
              <a:rPr lang="en-US" altLang="en-US" sz="1800" kern="0" dirty="0">
                <a:ea typeface="ＭＳ Ｐゴシック" panose="020B0600070205080204" pitchFamily="34" charset="-128"/>
              </a:rPr>
              <a:t>GaAs: 	</a:t>
            </a:r>
            <a:r>
              <a:rPr lang="en-US" altLang="en-US" sz="1800" kern="0" dirty="0" err="1">
                <a:ea typeface="ＭＳ Ｐゴシック" panose="020B0600070205080204" pitchFamily="34" charset="-128"/>
              </a:rPr>
              <a:t>Eg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=1.42eV	n</a:t>
            </a:r>
            <a:r>
              <a:rPr lang="en-US" altLang="en-US" sz="1800" kern="0" baseline="-25000" dirty="0">
                <a:ea typeface="ＭＳ Ｐゴシック" panose="020B0600070205080204" pitchFamily="34" charset="-128"/>
              </a:rPr>
              <a:t>i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~10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6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/cm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3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   	1 in 10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17</a:t>
            </a:r>
          </a:p>
          <a:p>
            <a:pPr lvl="1">
              <a:tabLst>
                <a:tab pos="1196975" algn="l"/>
                <a:tab pos="2511425" algn="l"/>
                <a:tab pos="3883025" algn="l"/>
              </a:tabLst>
            </a:pPr>
            <a:r>
              <a:rPr lang="en-US" altLang="en-US" sz="18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Very weakly conducting</a:t>
            </a:r>
          </a:p>
          <a:p>
            <a:pPr lvl="1">
              <a:tabLst>
                <a:tab pos="1196975" algn="l"/>
                <a:tab pos="2511425" algn="l"/>
                <a:tab pos="3883025" algn="l"/>
              </a:tabLst>
            </a:pPr>
            <a:r>
              <a:rPr lang="en-US" altLang="en-US" sz="1800" kern="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Fermi level about </a:t>
            </a:r>
            <a:r>
              <a:rPr lang="en-US" altLang="en-US" sz="1800" kern="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midgap</a:t>
            </a:r>
            <a:r>
              <a:rPr lang="en-US" altLang="en-US" sz="1800" kern="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– no DOS</a:t>
            </a:r>
          </a:p>
          <a:p>
            <a:pPr lvl="1">
              <a:tabLst>
                <a:tab pos="1196975" algn="l"/>
                <a:tab pos="2511425" algn="l"/>
                <a:tab pos="3883025" algn="l"/>
              </a:tabLst>
            </a:pPr>
            <a:endParaRPr lang="en-US" altLang="en-US" sz="1800" kern="0" baseline="30000" dirty="0">
              <a:ea typeface="ＭＳ Ｐゴシック" panose="020B0600070205080204" pitchFamily="34" charset="-128"/>
            </a:endParaRP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0372529B-00AD-B641-99B4-0CC21954A356}"/>
              </a:ext>
            </a:extLst>
          </p:cNvPr>
          <p:cNvSpPr/>
          <p:nvPr/>
        </p:nvSpPr>
        <p:spPr>
          <a:xfrm>
            <a:off x="2875478" y="4994008"/>
            <a:ext cx="4773962" cy="382489"/>
          </a:xfrm>
          <a:custGeom>
            <a:avLst/>
            <a:gdLst>
              <a:gd name="csX0" fmla="*/ 0 w 4773962"/>
              <a:gd name="csY0" fmla="*/ 63749 h 382489"/>
              <a:gd name="csX1" fmla="*/ 63749 w 4773962"/>
              <a:gd name="csY1" fmla="*/ 0 h 382489"/>
              <a:gd name="csX2" fmla="*/ 644557 w 4773962"/>
              <a:gd name="csY2" fmla="*/ 0 h 382489"/>
              <a:gd name="csX3" fmla="*/ 1132436 w 4773962"/>
              <a:gd name="csY3" fmla="*/ 0 h 382489"/>
              <a:gd name="csX4" fmla="*/ 1759708 w 4773962"/>
              <a:gd name="csY4" fmla="*/ 0 h 382489"/>
              <a:gd name="csX5" fmla="*/ 2247587 w 4773962"/>
              <a:gd name="csY5" fmla="*/ 0 h 382489"/>
              <a:gd name="csX6" fmla="*/ 2874860 w 4773962"/>
              <a:gd name="csY6" fmla="*/ 0 h 382489"/>
              <a:gd name="csX7" fmla="*/ 3316274 w 4773962"/>
              <a:gd name="csY7" fmla="*/ 0 h 382489"/>
              <a:gd name="csX8" fmla="*/ 3943546 w 4773962"/>
              <a:gd name="csY8" fmla="*/ 0 h 382489"/>
              <a:gd name="csX9" fmla="*/ 4710213 w 4773962"/>
              <a:gd name="csY9" fmla="*/ 0 h 382489"/>
              <a:gd name="csX10" fmla="*/ 4773962 w 4773962"/>
              <a:gd name="csY10" fmla="*/ 63749 h 382489"/>
              <a:gd name="csX11" fmla="*/ 4773962 w 4773962"/>
              <a:gd name="csY11" fmla="*/ 318740 h 382489"/>
              <a:gd name="csX12" fmla="*/ 4710213 w 4773962"/>
              <a:gd name="csY12" fmla="*/ 382489 h 382489"/>
              <a:gd name="csX13" fmla="*/ 4222334 w 4773962"/>
              <a:gd name="csY13" fmla="*/ 382489 h 382489"/>
              <a:gd name="csX14" fmla="*/ 3687991 w 4773962"/>
              <a:gd name="csY14" fmla="*/ 382489 h 382489"/>
              <a:gd name="csX15" fmla="*/ 3107183 w 4773962"/>
              <a:gd name="csY15" fmla="*/ 382489 h 382489"/>
              <a:gd name="csX16" fmla="*/ 2619304 w 4773962"/>
              <a:gd name="csY16" fmla="*/ 382489 h 382489"/>
              <a:gd name="csX17" fmla="*/ 1945567 w 4773962"/>
              <a:gd name="csY17" fmla="*/ 382489 h 382489"/>
              <a:gd name="csX18" fmla="*/ 1364759 w 4773962"/>
              <a:gd name="csY18" fmla="*/ 382489 h 382489"/>
              <a:gd name="csX19" fmla="*/ 691022 w 4773962"/>
              <a:gd name="csY19" fmla="*/ 382489 h 382489"/>
              <a:gd name="csX20" fmla="*/ 63749 w 4773962"/>
              <a:gd name="csY20" fmla="*/ 382489 h 382489"/>
              <a:gd name="csX21" fmla="*/ 0 w 4773962"/>
              <a:gd name="csY21" fmla="*/ 318740 h 382489"/>
              <a:gd name="csX22" fmla="*/ 0 w 4773962"/>
              <a:gd name="csY22" fmla="*/ 63749 h 382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773962" h="382489" fill="none" extrusionOk="0">
                <a:moveTo>
                  <a:pt x="0" y="63749"/>
                </a:moveTo>
                <a:cubicBezTo>
                  <a:pt x="-2140" y="28420"/>
                  <a:pt x="35920" y="6353"/>
                  <a:pt x="63749" y="0"/>
                </a:cubicBezTo>
                <a:cubicBezTo>
                  <a:pt x="307888" y="-21423"/>
                  <a:pt x="408746" y="40655"/>
                  <a:pt x="644557" y="0"/>
                </a:cubicBezTo>
                <a:cubicBezTo>
                  <a:pt x="880368" y="-40655"/>
                  <a:pt x="948278" y="54807"/>
                  <a:pt x="1132436" y="0"/>
                </a:cubicBezTo>
                <a:cubicBezTo>
                  <a:pt x="1316594" y="-54807"/>
                  <a:pt x="1597874" y="50811"/>
                  <a:pt x="1759708" y="0"/>
                </a:cubicBezTo>
                <a:cubicBezTo>
                  <a:pt x="1921542" y="-50811"/>
                  <a:pt x="2067047" y="57915"/>
                  <a:pt x="2247587" y="0"/>
                </a:cubicBezTo>
                <a:cubicBezTo>
                  <a:pt x="2428127" y="-57915"/>
                  <a:pt x="2595742" y="33231"/>
                  <a:pt x="2874860" y="0"/>
                </a:cubicBezTo>
                <a:cubicBezTo>
                  <a:pt x="3153978" y="-33231"/>
                  <a:pt x="3224688" y="46036"/>
                  <a:pt x="3316274" y="0"/>
                </a:cubicBezTo>
                <a:cubicBezTo>
                  <a:pt x="3407860" y="-46036"/>
                  <a:pt x="3755763" y="31228"/>
                  <a:pt x="3943546" y="0"/>
                </a:cubicBezTo>
                <a:cubicBezTo>
                  <a:pt x="4131329" y="-31228"/>
                  <a:pt x="4403459" y="20179"/>
                  <a:pt x="4710213" y="0"/>
                </a:cubicBezTo>
                <a:cubicBezTo>
                  <a:pt x="4738404" y="3935"/>
                  <a:pt x="4774851" y="30951"/>
                  <a:pt x="4773962" y="63749"/>
                </a:cubicBezTo>
                <a:cubicBezTo>
                  <a:pt x="4773979" y="134607"/>
                  <a:pt x="4760321" y="200863"/>
                  <a:pt x="4773962" y="318740"/>
                </a:cubicBezTo>
                <a:cubicBezTo>
                  <a:pt x="4775772" y="353469"/>
                  <a:pt x="4744615" y="388069"/>
                  <a:pt x="4710213" y="382489"/>
                </a:cubicBezTo>
                <a:cubicBezTo>
                  <a:pt x="4593243" y="411136"/>
                  <a:pt x="4422934" y="334285"/>
                  <a:pt x="4222334" y="382489"/>
                </a:cubicBezTo>
                <a:cubicBezTo>
                  <a:pt x="4021734" y="430693"/>
                  <a:pt x="3874012" y="376205"/>
                  <a:pt x="3687991" y="382489"/>
                </a:cubicBezTo>
                <a:cubicBezTo>
                  <a:pt x="3501970" y="388773"/>
                  <a:pt x="3382700" y="377666"/>
                  <a:pt x="3107183" y="382489"/>
                </a:cubicBezTo>
                <a:cubicBezTo>
                  <a:pt x="2831666" y="387312"/>
                  <a:pt x="2818310" y="369354"/>
                  <a:pt x="2619304" y="382489"/>
                </a:cubicBezTo>
                <a:cubicBezTo>
                  <a:pt x="2420298" y="395624"/>
                  <a:pt x="2152761" y="349543"/>
                  <a:pt x="1945567" y="382489"/>
                </a:cubicBezTo>
                <a:cubicBezTo>
                  <a:pt x="1738373" y="415435"/>
                  <a:pt x="1506165" y="319400"/>
                  <a:pt x="1364759" y="382489"/>
                </a:cubicBezTo>
                <a:cubicBezTo>
                  <a:pt x="1223353" y="445578"/>
                  <a:pt x="973067" y="310354"/>
                  <a:pt x="691022" y="382489"/>
                </a:cubicBezTo>
                <a:cubicBezTo>
                  <a:pt x="408977" y="454624"/>
                  <a:pt x="358802" y="340963"/>
                  <a:pt x="63749" y="382489"/>
                </a:cubicBezTo>
                <a:cubicBezTo>
                  <a:pt x="26113" y="391383"/>
                  <a:pt x="5012" y="345508"/>
                  <a:pt x="0" y="318740"/>
                </a:cubicBezTo>
                <a:cubicBezTo>
                  <a:pt x="-6422" y="217173"/>
                  <a:pt x="14374" y="183040"/>
                  <a:pt x="0" y="63749"/>
                </a:cubicBezTo>
                <a:close/>
              </a:path>
              <a:path w="4773962" h="382489" stroke="0" extrusionOk="0">
                <a:moveTo>
                  <a:pt x="0" y="63749"/>
                </a:moveTo>
                <a:cubicBezTo>
                  <a:pt x="-1773" y="27447"/>
                  <a:pt x="19195" y="3508"/>
                  <a:pt x="63749" y="0"/>
                </a:cubicBezTo>
                <a:cubicBezTo>
                  <a:pt x="351551" y="-7045"/>
                  <a:pt x="556235" y="20590"/>
                  <a:pt x="737486" y="0"/>
                </a:cubicBezTo>
                <a:cubicBezTo>
                  <a:pt x="918737" y="-20590"/>
                  <a:pt x="1042731" y="28692"/>
                  <a:pt x="1271830" y="0"/>
                </a:cubicBezTo>
                <a:cubicBezTo>
                  <a:pt x="1500929" y="-28692"/>
                  <a:pt x="1520981" y="11033"/>
                  <a:pt x="1759708" y="0"/>
                </a:cubicBezTo>
                <a:cubicBezTo>
                  <a:pt x="1998435" y="-11033"/>
                  <a:pt x="2110557" y="46899"/>
                  <a:pt x="2386981" y="0"/>
                </a:cubicBezTo>
                <a:cubicBezTo>
                  <a:pt x="2663405" y="-46899"/>
                  <a:pt x="2739522" y="7933"/>
                  <a:pt x="2921324" y="0"/>
                </a:cubicBezTo>
                <a:cubicBezTo>
                  <a:pt x="3103126" y="-7933"/>
                  <a:pt x="3290696" y="20539"/>
                  <a:pt x="3595062" y="0"/>
                </a:cubicBezTo>
                <a:cubicBezTo>
                  <a:pt x="3899428" y="-20539"/>
                  <a:pt x="3940674" y="1856"/>
                  <a:pt x="4082940" y="0"/>
                </a:cubicBezTo>
                <a:cubicBezTo>
                  <a:pt x="4225206" y="-1856"/>
                  <a:pt x="4414602" y="21106"/>
                  <a:pt x="4710213" y="0"/>
                </a:cubicBezTo>
                <a:cubicBezTo>
                  <a:pt x="4751783" y="1530"/>
                  <a:pt x="4765271" y="27135"/>
                  <a:pt x="4773962" y="63749"/>
                </a:cubicBezTo>
                <a:cubicBezTo>
                  <a:pt x="4776691" y="125345"/>
                  <a:pt x="4763838" y="232724"/>
                  <a:pt x="4773962" y="318740"/>
                </a:cubicBezTo>
                <a:cubicBezTo>
                  <a:pt x="4778898" y="349070"/>
                  <a:pt x="4753397" y="377346"/>
                  <a:pt x="4710213" y="382489"/>
                </a:cubicBezTo>
                <a:cubicBezTo>
                  <a:pt x="4456140" y="397462"/>
                  <a:pt x="4293906" y="337681"/>
                  <a:pt x="4129405" y="382489"/>
                </a:cubicBezTo>
                <a:cubicBezTo>
                  <a:pt x="3964904" y="427297"/>
                  <a:pt x="3764471" y="366001"/>
                  <a:pt x="3641526" y="382489"/>
                </a:cubicBezTo>
                <a:cubicBezTo>
                  <a:pt x="3518581" y="398977"/>
                  <a:pt x="3288376" y="342296"/>
                  <a:pt x="3060718" y="382489"/>
                </a:cubicBezTo>
                <a:cubicBezTo>
                  <a:pt x="2833060" y="422682"/>
                  <a:pt x="2722346" y="326903"/>
                  <a:pt x="2386981" y="382489"/>
                </a:cubicBezTo>
                <a:cubicBezTo>
                  <a:pt x="2051616" y="438075"/>
                  <a:pt x="1987632" y="330403"/>
                  <a:pt x="1806173" y="382489"/>
                </a:cubicBezTo>
                <a:cubicBezTo>
                  <a:pt x="1624714" y="434575"/>
                  <a:pt x="1572711" y="348171"/>
                  <a:pt x="1364759" y="382489"/>
                </a:cubicBezTo>
                <a:cubicBezTo>
                  <a:pt x="1156807" y="416807"/>
                  <a:pt x="986873" y="333571"/>
                  <a:pt x="876880" y="382489"/>
                </a:cubicBezTo>
                <a:cubicBezTo>
                  <a:pt x="766887" y="431407"/>
                  <a:pt x="441605" y="360583"/>
                  <a:pt x="63749" y="382489"/>
                </a:cubicBezTo>
                <a:cubicBezTo>
                  <a:pt x="35497" y="381017"/>
                  <a:pt x="818" y="361715"/>
                  <a:pt x="0" y="318740"/>
                </a:cubicBezTo>
                <a:cubicBezTo>
                  <a:pt x="-14452" y="191709"/>
                  <a:pt x="1344" y="167976"/>
                  <a:pt x="0" y="63749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Not Enough Electrons available</a:t>
            </a:r>
          </a:p>
        </p:txBody>
      </p:sp>
      <p:sp>
        <p:nvSpPr>
          <p:cNvPr id="70" name="Rectangle 3">
            <a:extLst>
              <a:ext uri="{FF2B5EF4-FFF2-40B4-BE49-F238E27FC236}">
                <a16:creationId xmlns:a16="http://schemas.microsoft.com/office/drawing/2014/main" id="{1CD03927-5EF8-E647-97C8-9DBA32072578}"/>
              </a:ext>
            </a:extLst>
          </p:cNvPr>
          <p:cNvSpPr txBox="1">
            <a:spLocks noChangeArrowheads="1"/>
          </p:cNvSpPr>
          <p:nvPr/>
        </p:nvSpPr>
        <p:spPr>
          <a:xfrm>
            <a:off x="539496" y="2057400"/>
            <a:ext cx="5805187" cy="1276460"/>
          </a:xfrm>
          <a:prstGeom prst="rect">
            <a:avLst/>
          </a:prstGeom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1800" kern="0" dirty="0">
                <a:ea typeface="ＭＳ Ｐゴシック" panose="020B0600070205080204" pitchFamily="34" charset="-128"/>
              </a:rPr>
              <a:t>Metal:</a:t>
            </a:r>
          </a:p>
          <a:p>
            <a:pPr lvl="1"/>
            <a:r>
              <a:rPr lang="en-US" altLang="en-US" sz="1800" kern="0" dirty="0">
                <a:ea typeface="ＭＳ Ｐゴシック" panose="020B0600070205080204" pitchFamily="34" charset="-128"/>
              </a:rPr>
              <a:t>Conducts electrons even at very low temperatures</a:t>
            </a:r>
          </a:p>
          <a:p>
            <a:pPr lvl="1"/>
            <a:r>
              <a:rPr lang="en-US" altLang="en-US" sz="1800" kern="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Fermi Level crosses multiple bands</a:t>
            </a:r>
            <a:br>
              <a:rPr lang="en-US" altLang="en-US" sz="1800" kern="0" dirty="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en-US" altLang="en-US" sz="1800" kern="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=&gt; large density of states at Fermi level</a:t>
            </a:r>
            <a:endParaRPr lang="en-US" altLang="en-US" kern="0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77" name="Picture 76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BEC94664-D076-4D40-9B15-CE14B197D69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5437" y="-468044"/>
            <a:ext cx="4147740" cy="151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540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8" name="Text Box 21">
            <a:extLst>
              <a:ext uri="{FF2B5EF4-FFF2-40B4-BE49-F238E27FC236}">
                <a16:creationId xmlns:a16="http://schemas.microsoft.com/office/drawing/2014/main" id="{D35EA048-E60C-7341-BFC4-79057E5B1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1508" y="4328553"/>
            <a:ext cx="5486400" cy="584775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1" dirty="0"/>
              <a:t>Transport with scattering, non-equilibrium Stat. Mech.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dirty="0"/>
              <a:t>Drift-diffusion equation with recombination-generation</a:t>
            </a:r>
          </a:p>
        </p:txBody>
      </p:sp>
      <p:sp>
        <p:nvSpPr>
          <p:cNvPr id="36" name="Text Box 21">
            <a:extLst>
              <a:ext uri="{FF2B5EF4-FFF2-40B4-BE49-F238E27FC236}">
                <a16:creationId xmlns:a16="http://schemas.microsoft.com/office/drawing/2014/main" id="{E32E764A-9AD0-824C-B8A2-5AA4AC9B1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1508" y="5027394"/>
            <a:ext cx="5486400" cy="584775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1" dirty="0"/>
              <a:t>Understanding transport in concrete devices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dirty="0"/>
              <a:t>Diodes, BJT/HBT, MOS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B63958-7224-8C49-8699-147D96F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14</a:t>
            </a:r>
            <a:br>
              <a:rPr lang="en-US" dirty="0"/>
            </a:br>
            <a:r>
              <a:rPr lang="en-US" dirty="0"/>
              <a:t>Doping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B257919-28AB-4341-A8D8-0EAD2D93A969}"/>
              </a:ext>
            </a:extLst>
          </p:cNvPr>
          <p:cNvSpPr/>
          <p:nvPr/>
        </p:nvSpPr>
        <p:spPr>
          <a:xfrm>
            <a:off x="12407892" y="4991669"/>
            <a:ext cx="5656216" cy="723331"/>
          </a:xfrm>
          <a:prstGeom prst="rect">
            <a:avLst/>
          </a:prstGeom>
          <a:solidFill>
            <a:srgbClr val="BFBFBF">
              <a:alpha val="7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71" name="Text Box 13">
            <a:extLst>
              <a:ext uri="{FF2B5EF4-FFF2-40B4-BE49-F238E27FC236}">
                <a16:creationId xmlns:a16="http://schemas.microsoft.com/office/drawing/2014/main" id="{1B3F3AA5-3624-6C47-9258-C90013D0C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9720" y="2286000"/>
            <a:ext cx="5486400" cy="830997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b="1" dirty="0">
                <a:solidFill>
                  <a:schemeClr val="bg1">
                    <a:lumMod val="50000"/>
                  </a:schemeClr>
                </a:solidFill>
              </a:rPr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chemeClr val="bg1">
                    <a:lumMod val="50000"/>
                  </a:schemeClr>
                </a:solidFill>
              </a:rPr>
              <a:t>Tabulated for </a:t>
            </a:r>
            <a:r>
              <a:rPr lang="ja-JP" altLang="en-US" sz="1600" b="1">
                <a:solidFill>
                  <a:srgbClr val="FF0000"/>
                </a:solidFill>
              </a:rPr>
              <a:t>“</a:t>
            </a:r>
            <a:r>
              <a:rPr lang="en-US" altLang="ja-JP" sz="1600" b="1" dirty="0">
                <a:solidFill>
                  <a:srgbClr val="FF0000"/>
                </a:solidFill>
              </a:rPr>
              <a:t>known</a:t>
            </a:r>
            <a:r>
              <a:rPr lang="ja-JP" altLang="en-US" sz="1600" b="1">
                <a:solidFill>
                  <a:srgbClr val="FF0000"/>
                </a:solidFill>
              </a:rPr>
              <a:t>”</a:t>
            </a:r>
            <a:r>
              <a:rPr lang="en-US" altLang="ja-JP" sz="1600" b="1" dirty="0">
                <a:solidFill>
                  <a:srgbClr val="FF0000"/>
                </a:solidFill>
              </a:rPr>
              <a:t> bulk materials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ja-JP" sz="1600" dirty="0">
                <a:solidFill>
                  <a:schemeClr val="bg1">
                    <a:lumMod val="50000"/>
                  </a:schemeClr>
                </a:solidFill>
              </a:rPr>
              <a:t>At nm-scale properties change with geometry =&gt; theory</a:t>
            </a:r>
            <a:endParaRPr lang="en-US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2" name="Text Box 13">
            <a:extLst>
              <a:ext uri="{FF2B5EF4-FFF2-40B4-BE49-F238E27FC236}">
                <a16:creationId xmlns:a16="http://schemas.microsoft.com/office/drawing/2014/main" id="{1C0D2330-4F13-194C-8519-C7854A085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9719" y="3620869"/>
            <a:ext cx="5486400" cy="584775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600" dirty="0">
                <a:solidFill>
                  <a:schemeClr val="bg1">
                    <a:lumMod val="50000"/>
                  </a:schemeClr>
                </a:solidFill>
              </a:rPr>
              <a:t>Equilibrium Statistical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b="1" dirty="0">
                <a:solidFill>
                  <a:srgbClr val="FF0000"/>
                </a:solidFill>
              </a:rPr>
              <a:t>Occupation factors</a:t>
            </a:r>
            <a:endParaRPr lang="en-US" altLang="ja-JP" sz="1600" b="1" dirty="0">
              <a:solidFill>
                <a:srgbClr val="FF0000"/>
              </a:solidFill>
            </a:endParaRPr>
          </a:p>
        </p:txBody>
      </p:sp>
      <p:sp>
        <p:nvSpPr>
          <p:cNvPr id="73" name="Text Box 13">
            <a:extLst>
              <a:ext uri="{FF2B5EF4-FFF2-40B4-BE49-F238E27FC236}">
                <a16:creationId xmlns:a16="http://schemas.microsoft.com/office/drawing/2014/main" id="{5163815E-810F-0C48-A61A-CF0DCCDA1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4440" y="3055203"/>
            <a:ext cx="5486400" cy="584775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600" dirty="0">
                <a:solidFill>
                  <a:schemeClr val="bg1">
                    <a:lumMod val="50000"/>
                  </a:schemeClr>
                </a:solidFill>
              </a:rPr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chemeClr val="bg1">
                    <a:lumMod val="50000"/>
                  </a:schemeClr>
                </a:solidFill>
              </a:rPr>
              <a:t>Concepts of </a:t>
            </a:r>
            <a:r>
              <a:rPr lang="en-US" altLang="en-US" sz="1600" b="1" dirty="0">
                <a:solidFill>
                  <a:srgbClr val="FF0000"/>
                </a:solidFill>
              </a:rPr>
              <a:t>density of states and masses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36CE408F-212E-4644-A834-37FC57D16905}"/>
              </a:ext>
            </a:extLst>
          </p:cNvPr>
          <p:cNvSpPr/>
          <p:nvPr/>
        </p:nvSpPr>
        <p:spPr>
          <a:xfrm>
            <a:off x="14025509" y="2499753"/>
            <a:ext cx="2590799" cy="395847"/>
          </a:xfrm>
          <a:custGeom>
            <a:avLst/>
            <a:gdLst>
              <a:gd name="csX0" fmla="*/ 0 w 2590799"/>
              <a:gd name="csY0" fmla="*/ 65976 h 395847"/>
              <a:gd name="csX1" fmla="*/ 65976 w 2590799"/>
              <a:gd name="csY1" fmla="*/ 0 h 395847"/>
              <a:gd name="csX2" fmla="*/ 606922 w 2590799"/>
              <a:gd name="csY2" fmla="*/ 0 h 395847"/>
              <a:gd name="csX3" fmla="*/ 1074103 w 2590799"/>
              <a:gd name="csY3" fmla="*/ 0 h 395847"/>
              <a:gd name="csX4" fmla="*/ 1516696 w 2590799"/>
              <a:gd name="csY4" fmla="*/ 0 h 395847"/>
              <a:gd name="csX5" fmla="*/ 2033054 w 2590799"/>
              <a:gd name="csY5" fmla="*/ 0 h 395847"/>
              <a:gd name="csX6" fmla="*/ 2524823 w 2590799"/>
              <a:gd name="csY6" fmla="*/ 0 h 395847"/>
              <a:gd name="csX7" fmla="*/ 2590799 w 2590799"/>
              <a:gd name="csY7" fmla="*/ 65976 h 395847"/>
              <a:gd name="csX8" fmla="*/ 2590799 w 2590799"/>
              <a:gd name="csY8" fmla="*/ 329871 h 395847"/>
              <a:gd name="csX9" fmla="*/ 2524823 w 2590799"/>
              <a:gd name="csY9" fmla="*/ 395847 h 395847"/>
              <a:gd name="csX10" fmla="*/ 2033054 w 2590799"/>
              <a:gd name="csY10" fmla="*/ 395847 h 395847"/>
              <a:gd name="csX11" fmla="*/ 1565873 w 2590799"/>
              <a:gd name="csY11" fmla="*/ 395847 h 395847"/>
              <a:gd name="csX12" fmla="*/ 1024926 w 2590799"/>
              <a:gd name="csY12" fmla="*/ 395847 h 395847"/>
              <a:gd name="csX13" fmla="*/ 483980 w 2590799"/>
              <a:gd name="csY13" fmla="*/ 395847 h 395847"/>
              <a:gd name="csX14" fmla="*/ 65976 w 2590799"/>
              <a:gd name="csY14" fmla="*/ 395847 h 395847"/>
              <a:gd name="csX15" fmla="*/ 0 w 2590799"/>
              <a:gd name="csY15" fmla="*/ 329871 h 395847"/>
              <a:gd name="csX16" fmla="*/ 0 w 2590799"/>
              <a:gd name="csY16" fmla="*/ 65976 h 3958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590799" h="395847" extrusionOk="0">
                <a:moveTo>
                  <a:pt x="0" y="65976"/>
                </a:moveTo>
                <a:cubicBezTo>
                  <a:pt x="-1202" y="28796"/>
                  <a:pt x="20394" y="3432"/>
                  <a:pt x="65976" y="0"/>
                </a:cubicBezTo>
                <a:cubicBezTo>
                  <a:pt x="323594" y="-22128"/>
                  <a:pt x="367584" y="62516"/>
                  <a:pt x="606922" y="0"/>
                </a:cubicBezTo>
                <a:cubicBezTo>
                  <a:pt x="846260" y="-62516"/>
                  <a:pt x="959257" y="28110"/>
                  <a:pt x="1074103" y="0"/>
                </a:cubicBezTo>
                <a:cubicBezTo>
                  <a:pt x="1188949" y="-28110"/>
                  <a:pt x="1362901" y="21940"/>
                  <a:pt x="1516696" y="0"/>
                </a:cubicBezTo>
                <a:cubicBezTo>
                  <a:pt x="1670491" y="-21940"/>
                  <a:pt x="1818961" y="1"/>
                  <a:pt x="2033054" y="0"/>
                </a:cubicBezTo>
                <a:cubicBezTo>
                  <a:pt x="2247147" y="-1"/>
                  <a:pt x="2362606" y="36886"/>
                  <a:pt x="2524823" y="0"/>
                </a:cubicBezTo>
                <a:cubicBezTo>
                  <a:pt x="2565741" y="-7290"/>
                  <a:pt x="2585351" y="34326"/>
                  <a:pt x="2590799" y="65976"/>
                </a:cubicBezTo>
                <a:cubicBezTo>
                  <a:pt x="2604052" y="159888"/>
                  <a:pt x="2580712" y="232506"/>
                  <a:pt x="2590799" y="329871"/>
                </a:cubicBezTo>
                <a:cubicBezTo>
                  <a:pt x="2594046" y="367090"/>
                  <a:pt x="2553490" y="394590"/>
                  <a:pt x="2524823" y="395847"/>
                </a:cubicBezTo>
                <a:cubicBezTo>
                  <a:pt x="2351938" y="446176"/>
                  <a:pt x="2169079" y="363796"/>
                  <a:pt x="2033054" y="395847"/>
                </a:cubicBezTo>
                <a:cubicBezTo>
                  <a:pt x="1897029" y="427898"/>
                  <a:pt x="1767791" y="345260"/>
                  <a:pt x="1565873" y="395847"/>
                </a:cubicBezTo>
                <a:cubicBezTo>
                  <a:pt x="1363955" y="446434"/>
                  <a:pt x="1186541" y="377106"/>
                  <a:pt x="1024926" y="395847"/>
                </a:cubicBezTo>
                <a:cubicBezTo>
                  <a:pt x="863311" y="414588"/>
                  <a:pt x="731767" y="354373"/>
                  <a:pt x="483980" y="395847"/>
                </a:cubicBezTo>
                <a:cubicBezTo>
                  <a:pt x="236193" y="437321"/>
                  <a:pt x="205130" y="351302"/>
                  <a:pt x="65976" y="395847"/>
                </a:cubicBezTo>
                <a:cubicBezTo>
                  <a:pt x="28456" y="394827"/>
                  <a:pt x="-3873" y="360520"/>
                  <a:pt x="0" y="329871"/>
                </a:cubicBezTo>
                <a:cubicBezTo>
                  <a:pt x="-26944" y="242149"/>
                  <a:pt x="13622" y="163906"/>
                  <a:pt x="0" y="65976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5FB92A10-5250-0041-B937-7C73A5F82BBA}"/>
              </a:ext>
            </a:extLst>
          </p:cNvPr>
          <p:cNvSpPr/>
          <p:nvPr/>
        </p:nvSpPr>
        <p:spPr>
          <a:xfrm>
            <a:off x="13934841" y="3278784"/>
            <a:ext cx="3062467" cy="378450"/>
          </a:xfrm>
          <a:custGeom>
            <a:avLst/>
            <a:gdLst>
              <a:gd name="csX0" fmla="*/ 0 w 3062467"/>
              <a:gd name="csY0" fmla="*/ 63076 h 378450"/>
              <a:gd name="csX1" fmla="*/ 63076 w 3062467"/>
              <a:gd name="csY1" fmla="*/ 0 h 378450"/>
              <a:gd name="csX2" fmla="*/ 709065 w 3062467"/>
              <a:gd name="csY2" fmla="*/ 0 h 378450"/>
              <a:gd name="csX3" fmla="*/ 1266965 w 3062467"/>
              <a:gd name="csY3" fmla="*/ 0 h 378450"/>
              <a:gd name="csX4" fmla="*/ 1795502 w 3062467"/>
              <a:gd name="csY4" fmla="*/ 0 h 378450"/>
              <a:gd name="csX5" fmla="*/ 2412128 w 3062467"/>
              <a:gd name="csY5" fmla="*/ 0 h 378450"/>
              <a:gd name="csX6" fmla="*/ 2999391 w 3062467"/>
              <a:gd name="csY6" fmla="*/ 0 h 378450"/>
              <a:gd name="csX7" fmla="*/ 3062467 w 3062467"/>
              <a:gd name="csY7" fmla="*/ 63076 h 378450"/>
              <a:gd name="csX8" fmla="*/ 3062467 w 3062467"/>
              <a:gd name="csY8" fmla="*/ 315374 h 378450"/>
              <a:gd name="csX9" fmla="*/ 2999391 w 3062467"/>
              <a:gd name="csY9" fmla="*/ 378450 h 378450"/>
              <a:gd name="csX10" fmla="*/ 2412128 w 3062467"/>
              <a:gd name="csY10" fmla="*/ 378450 h 378450"/>
              <a:gd name="csX11" fmla="*/ 1854228 w 3062467"/>
              <a:gd name="csY11" fmla="*/ 378450 h 378450"/>
              <a:gd name="csX12" fmla="*/ 1208239 w 3062467"/>
              <a:gd name="csY12" fmla="*/ 378450 h 378450"/>
              <a:gd name="csX13" fmla="*/ 562250 w 3062467"/>
              <a:gd name="csY13" fmla="*/ 378450 h 378450"/>
              <a:gd name="csX14" fmla="*/ 63076 w 3062467"/>
              <a:gd name="csY14" fmla="*/ 378450 h 378450"/>
              <a:gd name="csX15" fmla="*/ 0 w 3062467"/>
              <a:gd name="csY15" fmla="*/ 315374 h 378450"/>
              <a:gd name="csX16" fmla="*/ 0 w 3062467"/>
              <a:gd name="csY16" fmla="*/ 63076 h 3784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062467" h="378450" extrusionOk="0">
                <a:moveTo>
                  <a:pt x="0" y="63076"/>
                </a:moveTo>
                <a:cubicBezTo>
                  <a:pt x="-6938" y="23960"/>
                  <a:pt x="24715" y="1323"/>
                  <a:pt x="63076" y="0"/>
                </a:cubicBezTo>
                <a:cubicBezTo>
                  <a:pt x="294601" y="-37792"/>
                  <a:pt x="454608" y="62710"/>
                  <a:pt x="709065" y="0"/>
                </a:cubicBezTo>
                <a:cubicBezTo>
                  <a:pt x="963522" y="-62710"/>
                  <a:pt x="995072" y="55952"/>
                  <a:pt x="1266965" y="0"/>
                </a:cubicBezTo>
                <a:cubicBezTo>
                  <a:pt x="1538858" y="-55952"/>
                  <a:pt x="1597386" y="59588"/>
                  <a:pt x="1795502" y="0"/>
                </a:cubicBezTo>
                <a:cubicBezTo>
                  <a:pt x="1993618" y="-59588"/>
                  <a:pt x="2171259" y="12789"/>
                  <a:pt x="2412128" y="0"/>
                </a:cubicBezTo>
                <a:cubicBezTo>
                  <a:pt x="2652997" y="-12789"/>
                  <a:pt x="2855732" y="29108"/>
                  <a:pt x="2999391" y="0"/>
                </a:cubicBezTo>
                <a:cubicBezTo>
                  <a:pt x="3036512" y="-3718"/>
                  <a:pt x="3056206" y="33742"/>
                  <a:pt x="3062467" y="63076"/>
                </a:cubicBezTo>
                <a:cubicBezTo>
                  <a:pt x="3089521" y="169906"/>
                  <a:pt x="3037766" y="222957"/>
                  <a:pt x="3062467" y="315374"/>
                </a:cubicBezTo>
                <a:cubicBezTo>
                  <a:pt x="3063828" y="350537"/>
                  <a:pt x="3024924" y="376945"/>
                  <a:pt x="2999391" y="378450"/>
                </a:cubicBezTo>
                <a:cubicBezTo>
                  <a:pt x="2881701" y="404632"/>
                  <a:pt x="2624306" y="342061"/>
                  <a:pt x="2412128" y="378450"/>
                </a:cubicBezTo>
                <a:cubicBezTo>
                  <a:pt x="2199950" y="414839"/>
                  <a:pt x="2093220" y="343160"/>
                  <a:pt x="1854228" y="378450"/>
                </a:cubicBezTo>
                <a:cubicBezTo>
                  <a:pt x="1615236" y="413740"/>
                  <a:pt x="1492969" y="369298"/>
                  <a:pt x="1208239" y="378450"/>
                </a:cubicBezTo>
                <a:cubicBezTo>
                  <a:pt x="923509" y="387602"/>
                  <a:pt x="713183" y="356537"/>
                  <a:pt x="562250" y="378450"/>
                </a:cubicBezTo>
                <a:cubicBezTo>
                  <a:pt x="411317" y="400363"/>
                  <a:pt x="165785" y="333352"/>
                  <a:pt x="63076" y="378450"/>
                </a:cubicBezTo>
                <a:cubicBezTo>
                  <a:pt x="26270" y="376593"/>
                  <a:pt x="-3809" y="344517"/>
                  <a:pt x="0" y="315374"/>
                </a:cubicBezTo>
                <a:cubicBezTo>
                  <a:pt x="-4865" y="242312"/>
                  <a:pt x="1940" y="123105"/>
                  <a:pt x="0" y="63076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9200D881-A8E7-1241-9C01-9DD42D87B5F1}"/>
              </a:ext>
            </a:extLst>
          </p:cNvPr>
          <p:cNvSpPr/>
          <p:nvPr/>
        </p:nvSpPr>
        <p:spPr>
          <a:xfrm>
            <a:off x="12479719" y="3851645"/>
            <a:ext cx="2455599" cy="382489"/>
          </a:xfrm>
          <a:custGeom>
            <a:avLst/>
            <a:gdLst>
              <a:gd name="csX0" fmla="*/ 0 w 2455599"/>
              <a:gd name="csY0" fmla="*/ 63749 h 382489"/>
              <a:gd name="csX1" fmla="*/ 63749 w 2455599"/>
              <a:gd name="csY1" fmla="*/ 0 h 382489"/>
              <a:gd name="csX2" fmla="*/ 692336 w 2455599"/>
              <a:gd name="csY2" fmla="*/ 0 h 382489"/>
              <a:gd name="csX3" fmla="*/ 1251081 w 2455599"/>
              <a:gd name="csY3" fmla="*/ 0 h 382489"/>
              <a:gd name="csX4" fmla="*/ 1786544 w 2455599"/>
              <a:gd name="csY4" fmla="*/ 0 h 382489"/>
              <a:gd name="csX5" fmla="*/ 2391850 w 2455599"/>
              <a:gd name="csY5" fmla="*/ 0 h 382489"/>
              <a:gd name="csX6" fmla="*/ 2455599 w 2455599"/>
              <a:gd name="csY6" fmla="*/ 63749 h 382489"/>
              <a:gd name="csX7" fmla="*/ 2455599 w 2455599"/>
              <a:gd name="csY7" fmla="*/ 318740 h 382489"/>
              <a:gd name="csX8" fmla="*/ 2391850 w 2455599"/>
              <a:gd name="csY8" fmla="*/ 382489 h 382489"/>
              <a:gd name="csX9" fmla="*/ 1856387 w 2455599"/>
              <a:gd name="csY9" fmla="*/ 382489 h 382489"/>
              <a:gd name="csX10" fmla="*/ 1274362 w 2455599"/>
              <a:gd name="csY10" fmla="*/ 382489 h 382489"/>
              <a:gd name="csX11" fmla="*/ 715617 w 2455599"/>
              <a:gd name="csY11" fmla="*/ 382489 h 382489"/>
              <a:gd name="csX12" fmla="*/ 63749 w 2455599"/>
              <a:gd name="csY12" fmla="*/ 382489 h 382489"/>
              <a:gd name="csX13" fmla="*/ 0 w 2455599"/>
              <a:gd name="csY13" fmla="*/ 318740 h 382489"/>
              <a:gd name="csX14" fmla="*/ 0 w 2455599"/>
              <a:gd name="csY14" fmla="*/ 63749 h 382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455599" h="382489" extrusionOk="0">
                <a:moveTo>
                  <a:pt x="0" y="63749"/>
                </a:moveTo>
                <a:cubicBezTo>
                  <a:pt x="-1773" y="27447"/>
                  <a:pt x="19195" y="3508"/>
                  <a:pt x="63749" y="0"/>
                </a:cubicBezTo>
                <a:cubicBezTo>
                  <a:pt x="266118" y="-27178"/>
                  <a:pt x="469981" y="54603"/>
                  <a:pt x="692336" y="0"/>
                </a:cubicBezTo>
                <a:cubicBezTo>
                  <a:pt x="914691" y="-54603"/>
                  <a:pt x="1033131" y="30015"/>
                  <a:pt x="1251081" y="0"/>
                </a:cubicBezTo>
                <a:cubicBezTo>
                  <a:pt x="1469031" y="-30015"/>
                  <a:pt x="1606392" y="13183"/>
                  <a:pt x="1786544" y="0"/>
                </a:cubicBezTo>
                <a:cubicBezTo>
                  <a:pt x="1966696" y="-13183"/>
                  <a:pt x="2140867" y="23905"/>
                  <a:pt x="2391850" y="0"/>
                </a:cubicBezTo>
                <a:cubicBezTo>
                  <a:pt x="2430751" y="-7600"/>
                  <a:pt x="2451901" y="27975"/>
                  <a:pt x="2455599" y="63749"/>
                </a:cubicBezTo>
                <a:cubicBezTo>
                  <a:pt x="2457990" y="185067"/>
                  <a:pt x="2440806" y="214803"/>
                  <a:pt x="2455599" y="318740"/>
                </a:cubicBezTo>
                <a:cubicBezTo>
                  <a:pt x="2450576" y="362257"/>
                  <a:pt x="2421930" y="376542"/>
                  <a:pt x="2391850" y="382489"/>
                </a:cubicBezTo>
                <a:cubicBezTo>
                  <a:pt x="2189479" y="437930"/>
                  <a:pt x="2117184" y="361700"/>
                  <a:pt x="1856387" y="382489"/>
                </a:cubicBezTo>
                <a:cubicBezTo>
                  <a:pt x="1595590" y="403278"/>
                  <a:pt x="1520659" y="376892"/>
                  <a:pt x="1274362" y="382489"/>
                </a:cubicBezTo>
                <a:cubicBezTo>
                  <a:pt x="1028066" y="388086"/>
                  <a:pt x="970594" y="320767"/>
                  <a:pt x="715617" y="382489"/>
                </a:cubicBezTo>
                <a:cubicBezTo>
                  <a:pt x="460640" y="444211"/>
                  <a:pt x="234629" y="354241"/>
                  <a:pt x="63749" y="382489"/>
                </a:cubicBezTo>
                <a:cubicBezTo>
                  <a:pt x="33839" y="375912"/>
                  <a:pt x="-3820" y="352471"/>
                  <a:pt x="0" y="318740"/>
                </a:cubicBezTo>
                <a:cubicBezTo>
                  <a:pt x="-25755" y="224287"/>
                  <a:pt x="26479" y="156750"/>
                  <a:pt x="0" y="63749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7" name="Curved Left Arrow 16">
            <a:extLst>
              <a:ext uri="{FF2B5EF4-FFF2-40B4-BE49-F238E27FC236}">
                <a16:creationId xmlns:a16="http://schemas.microsoft.com/office/drawing/2014/main" id="{28D96DF5-FEF6-A843-A1F8-CB811F95D857}"/>
              </a:ext>
            </a:extLst>
          </p:cNvPr>
          <p:cNvSpPr/>
          <p:nvPr/>
        </p:nvSpPr>
        <p:spPr>
          <a:xfrm>
            <a:off x="17987908" y="3713590"/>
            <a:ext cx="452492" cy="1024264"/>
          </a:xfrm>
          <a:prstGeom prst="curvedLeftArrow">
            <a:avLst>
              <a:gd name="adj1" fmla="val 28339"/>
              <a:gd name="adj2" fmla="val 86434"/>
              <a:gd name="adj3" fmla="val 25000"/>
            </a:avLst>
          </a:prstGeom>
          <a:gradFill>
            <a:gsLst>
              <a:gs pos="0">
                <a:srgbClr val="00B050"/>
              </a:gs>
              <a:gs pos="100000">
                <a:srgbClr val="FF0000"/>
              </a:gs>
            </a:gsLst>
          </a:gradFill>
          <a:ln cmpd="sng">
            <a:tailEnd w="lg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8782430-E555-5A4B-B356-A3D7FEC37CF7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F8C8E30-B61B-D443-B9FC-CF9D54E7E138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46" name="Line 15">
              <a:extLst>
                <a:ext uri="{FF2B5EF4-FFF2-40B4-BE49-F238E27FC236}">
                  <a16:creationId xmlns:a16="http://schemas.microsoft.com/office/drawing/2014/main" id="{3595E74C-EA53-1F44-94A1-C1B44CBFC9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 Box 16">
              <a:extLst>
                <a:ext uri="{FF2B5EF4-FFF2-40B4-BE49-F238E27FC236}">
                  <a16:creationId xmlns:a16="http://schemas.microsoft.com/office/drawing/2014/main" id="{D9937FD1-94D6-2740-8C90-7AE962625F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49" name="Line 17">
              <a:extLst>
                <a:ext uri="{FF2B5EF4-FFF2-40B4-BE49-F238E27FC236}">
                  <a16:creationId xmlns:a16="http://schemas.microsoft.com/office/drawing/2014/main" id="{DF54A134-6B8A-864F-B75E-6DBA80BC18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 Box 18">
              <a:extLst>
                <a:ext uri="{FF2B5EF4-FFF2-40B4-BE49-F238E27FC236}">
                  <a16:creationId xmlns:a16="http://schemas.microsoft.com/office/drawing/2014/main" id="{ED141AD0-E6D1-DD4B-BD2C-8B0E69A0F6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51" name="Text Box 16">
              <a:extLst>
                <a:ext uri="{FF2B5EF4-FFF2-40B4-BE49-F238E27FC236}">
                  <a16:creationId xmlns:a16="http://schemas.microsoft.com/office/drawing/2014/main" id="{FC86777B-B553-2E4B-95B1-124F387B66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59" name="Text Box 18">
              <a:extLst>
                <a:ext uri="{FF2B5EF4-FFF2-40B4-BE49-F238E27FC236}">
                  <a16:creationId xmlns:a16="http://schemas.microsoft.com/office/drawing/2014/main" id="{96986952-395C-0845-8B55-11FB3B7365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60" name="Line 15">
              <a:extLst>
                <a:ext uri="{FF2B5EF4-FFF2-40B4-BE49-F238E27FC236}">
                  <a16:creationId xmlns:a16="http://schemas.microsoft.com/office/drawing/2014/main" id="{D430FDA6-EC19-5747-857E-FF52C7CCDF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11B5C0E-1AED-2541-BF64-B52E10841301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68" name="Rectangle 3">
            <a:extLst>
              <a:ext uri="{FF2B5EF4-FFF2-40B4-BE49-F238E27FC236}">
                <a16:creationId xmlns:a16="http://schemas.microsoft.com/office/drawing/2014/main" id="{52D9CB9A-429D-7947-AA85-01477A2F9FCB}"/>
              </a:ext>
            </a:extLst>
          </p:cNvPr>
          <p:cNvSpPr txBox="1">
            <a:spLocks noChangeArrowheads="1"/>
          </p:cNvSpPr>
          <p:nvPr/>
        </p:nvSpPr>
        <p:spPr>
          <a:xfrm>
            <a:off x="543967" y="3325617"/>
            <a:ext cx="5572523" cy="1989426"/>
          </a:xfrm>
          <a:prstGeom prst="rect">
            <a:avLst/>
          </a:prstGeom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1800" kern="0" dirty="0">
                <a:ea typeface="ＭＳ Ｐゴシック" panose="020B0600070205080204" pitchFamily="34" charset="-128"/>
              </a:rPr>
              <a:t>Semiconductor</a:t>
            </a:r>
          </a:p>
          <a:p>
            <a:pPr lvl="1">
              <a:tabLst>
                <a:tab pos="1196975" algn="l"/>
                <a:tab pos="2511425" algn="l"/>
                <a:tab pos="3883025" algn="l"/>
              </a:tabLst>
            </a:pPr>
            <a:r>
              <a:rPr lang="en-US" altLang="en-US" sz="1800" kern="0" dirty="0">
                <a:ea typeface="ＭＳ Ｐゴシック" panose="020B0600070205080204" pitchFamily="34" charset="-128"/>
              </a:rPr>
              <a:t>Ge: 	</a:t>
            </a:r>
            <a:r>
              <a:rPr lang="en-US" altLang="en-US" sz="1800" kern="0" dirty="0" err="1">
                <a:ea typeface="ＭＳ Ｐゴシック" panose="020B0600070205080204" pitchFamily="34" charset="-128"/>
              </a:rPr>
              <a:t>Eg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=0.8eV	n</a:t>
            </a:r>
            <a:r>
              <a:rPr lang="en-US" altLang="en-US" sz="1800" kern="0" baseline="-25000" dirty="0">
                <a:ea typeface="ＭＳ Ｐゴシック" panose="020B0600070205080204" pitchFamily="34" charset="-128"/>
              </a:rPr>
              <a:t>i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~10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13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/cm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3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   0.1 in a billion</a:t>
            </a:r>
          </a:p>
          <a:p>
            <a:pPr lvl="1">
              <a:tabLst>
                <a:tab pos="1196975" algn="l"/>
                <a:tab pos="2511425" algn="l"/>
                <a:tab pos="3883025" algn="l"/>
              </a:tabLst>
            </a:pPr>
            <a:r>
              <a:rPr lang="en-US" altLang="en-US" sz="1800" kern="0" dirty="0">
                <a:ea typeface="ＭＳ Ｐゴシック" panose="020B0600070205080204" pitchFamily="34" charset="-128"/>
              </a:rPr>
              <a:t>Si: 	</a:t>
            </a:r>
            <a:r>
              <a:rPr lang="en-US" altLang="en-US" sz="1800" kern="0" dirty="0" err="1">
                <a:ea typeface="ＭＳ Ｐゴシック" panose="020B0600070205080204" pitchFamily="34" charset="-128"/>
              </a:rPr>
              <a:t>Eg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=1.1eV	n</a:t>
            </a:r>
            <a:r>
              <a:rPr lang="en-US" altLang="en-US" sz="1800" kern="0" baseline="-25000" dirty="0">
                <a:ea typeface="ＭＳ Ｐゴシック" panose="020B0600070205080204" pitchFamily="34" charset="-128"/>
              </a:rPr>
              <a:t>i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~10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10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/cm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3  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	0.1 in a trillion</a:t>
            </a:r>
          </a:p>
          <a:p>
            <a:pPr lvl="1">
              <a:tabLst>
                <a:tab pos="1196975" algn="l"/>
                <a:tab pos="2511425" algn="l"/>
                <a:tab pos="3883025" algn="l"/>
              </a:tabLst>
            </a:pPr>
            <a:r>
              <a:rPr lang="en-US" altLang="en-US" sz="1800" kern="0" dirty="0">
                <a:ea typeface="ＭＳ Ｐゴシック" panose="020B0600070205080204" pitchFamily="34" charset="-128"/>
              </a:rPr>
              <a:t>GaAs: 	</a:t>
            </a:r>
            <a:r>
              <a:rPr lang="en-US" altLang="en-US" sz="1800" kern="0" dirty="0" err="1">
                <a:ea typeface="ＭＳ Ｐゴシック" panose="020B0600070205080204" pitchFamily="34" charset="-128"/>
              </a:rPr>
              <a:t>Eg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=1.42eV	n</a:t>
            </a:r>
            <a:r>
              <a:rPr lang="en-US" altLang="en-US" sz="1800" kern="0" baseline="-25000" dirty="0">
                <a:ea typeface="ＭＳ Ｐゴシック" panose="020B0600070205080204" pitchFamily="34" charset="-128"/>
              </a:rPr>
              <a:t>i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~10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6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/cm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3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   	1 in 10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17</a:t>
            </a:r>
          </a:p>
          <a:p>
            <a:pPr lvl="1"/>
            <a:r>
              <a:rPr lang="en-US" altLang="en-US" sz="1800" kern="0" dirty="0">
                <a:ea typeface="ＭＳ Ｐゴシック" panose="020B0600070205080204" pitchFamily="34" charset="-128"/>
              </a:rPr>
              <a:t>Very weakly conducting</a:t>
            </a:r>
          </a:p>
          <a:p>
            <a:pPr lvl="1"/>
            <a:r>
              <a:rPr lang="en-US" altLang="en-US" sz="1800" kern="0" dirty="0">
                <a:ea typeface="ＭＳ Ｐゴシック" panose="020B0600070205080204" pitchFamily="34" charset="-128"/>
              </a:rPr>
              <a:t>Fermi level about </a:t>
            </a:r>
            <a:r>
              <a:rPr lang="en-US" altLang="en-US" sz="1800" kern="0" dirty="0" err="1">
                <a:ea typeface="ＭＳ Ｐゴシック" panose="020B0600070205080204" pitchFamily="34" charset="-128"/>
              </a:rPr>
              <a:t>midgap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 – no DOS</a:t>
            </a:r>
          </a:p>
        </p:txBody>
      </p:sp>
      <p:sp>
        <p:nvSpPr>
          <p:cNvPr id="70" name="Rectangle 3">
            <a:extLst>
              <a:ext uri="{FF2B5EF4-FFF2-40B4-BE49-F238E27FC236}">
                <a16:creationId xmlns:a16="http://schemas.microsoft.com/office/drawing/2014/main" id="{1CD03927-5EF8-E647-97C8-9DBA32072578}"/>
              </a:ext>
            </a:extLst>
          </p:cNvPr>
          <p:cNvSpPr txBox="1">
            <a:spLocks noChangeArrowheads="1"/>
          </p:cNvSpPr>
          <p:nvPr/>
        </p:nvSpPr>
        <p:spPr>
          <a:xfrm>
            <a:off x="539496" y="2057400"/>
            <a:ext cx="5805187" cy="1276460"/>
          </a:xfrm>
          <a:prstGeom prst="rect">
            <a:avLst/>
          </a:prstGeom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1800" kern="0" dirty="0">
                <a:ea typeface="ＭＳ Ｐゴシック" panose="020B0600070205080204" pitchFamily="34" charset="-128"/>
              </a:rPr>
              <a:t>Metal:</a:t>
            </a:r>
          </a:p>
          <a:p>
            <a:pPr lvl="1"/>
            <a:r>
              <a:rPr lang="en-US" altLang="en-US" sz="1800" kern="0" dirty="0">
                <a:ea typeface="ＭＳ Ｐゴシック" panose="020B0600070205080204" pitchFamily="34" charset="-128"/>
              </a:rPr>
              <a:t>Conducts electrons even at very low temperatures</a:t>
            </a:r>
          </a:p>
          <a:p>
            <a:pPr lvl="1"/>
            <a:r>
              <a:rPr lang="en-US" altLang="en-US" sz="1800" kern="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Fermi Level crosses multiple bands</a:t>
            </a:r>
            <a:br>
              <a:rPr lang="en-US" altLang="en-US" sz="1800" kern="0" dirty="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en-US" altLang="en-US" sz="1800" kern="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=&gt; large density of states at Fermi level</a:t>
            </a:r>
            <a:endParaRPr lang="en-US" altLang="en-US" kern="0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34969E09-A41C-924F-BC03-8092B7388D3F}"/>
              </a:ext>
            </a:extLst>
          </p:cNvPr>
          <p:cNvSpPr/>
          <p:nvPr/>
        </p:nvSpPr>
        <p:spPr>
          <a:xfrm>
            <a:off x="2363743" y="3362972"/>
            <a:ext cx="3458349" cy="382489"/>
          </a:xfrm>
          <a:custGeom>
            <a:avLst/>
            <a:gdLst>
              <a:gd name="csX0" fmla="*/ 0 w 3458349"/>
              <a:gd name="csY0" fmla="*/ 63749 h 382489"/>
              <a:gd name="csX1" fmla="*/ 63749 w 3458349"/>
              <a:gd name="csY1" fmla="*/ 0 h 382489"/>
              <a:gd name="csX2" fmla="*/ 652199 w 3458349"/>
              <a:gd name="csY2" fmla="*/ 0 h 382489"/>
              <a:gd name="csX3" fmla="*/ 1140724 w 3458349"/>
              <a:gd name="csY3" fmla="*/ 0 h 382489"/>
              <a:gd name="csX4" fmla="*/ 1695866 w 3458349"/>
              <a:gd name="csY4" fmla="*/ 0 h 382489"/>
              <a:gd name="csX5" fmla="*/ 2151082 w 3458349"/>
              <a:gd name="csY5" fmla="*/ 0 h 382489"/>
              <a:gd name="csX6" fmla="*/ 2606299 w 3458349"/>
              <a:gd name="csY6" fmla="*/ 0 h 382489"/>
              <a:gd name="csX7" fmla="*/ 3394600 w 3458349"/>
              <a:gd name="csY7" fmla="*/ 0 h 382489"/>
              <a:gd name="csX8" fmla="*/ 3458349 w 3458349"/>
              <a:gd name="csY8" fmla="*/ 63749 h 382489"/>
              <a:gd name="csX9" fmla="*/ 3458349 w 3458349"/>
              <a:gd name="csY9" fmla="*/ 318740 h 382489"/>
              <a:gd name="csX10" fmla="*/ 3394600 w 3458349"/>
              <a:gd name="csY10" fmla="*/ 382489 h 382489"/>
              <a:gd name="csX11" fmla="*/ 2839458 w 3458349"/>
              <a:gd name="csY11" fmla="*/ 382489 h 382489"/>
              <a:gd name="csX12" fmla="*/ 2350933 w 3458349"/>
              <a:gd name="csY12" fmla="*/ 382489 h 382489"/>
              <a:gd name="csX13" fmla="*/ 1895717 w 3458349"/>
              <a:gd name="csY13" fmla="*/ 382489 h 382489"/>
              <a:gd name="csX14" fmla="*/ 1407192 w 3458349"/>
              <a:gd name="csY14" fmla="*/ 382489 h 382489"/>
              <a:gd name="csX15" fmla="*/ 818742 w 3458349"/>
              <a:gd name="csY15" fmla="*/ 382489 h 382489"/>
              <a:gd name="csX16" fmla="*/ 63749 w 3458349"/>
              <a:gd name="csY16" fmla="*/ 382489 h 382489"/>
              <a:gd name="csX17" fmla="*/ 0 w 3458349"/>
              <a:gd name="csY17" fmla="*/ 318740 h 382489"/>
              <a:gd name="csX18" fmla="*/ 0 w 3458349"/>
              <a:gd name="csY18" fmla="*/ 63749 h 382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458349" h="382489" fill="none" extrusionOk="0">
                <a:moveTo>
                  <a:pt x="0" y="63749"/>
                </a:moveTo>
                <a:cubicBezTo>
                  <a:pt x="-4861" y="28741"/>
                  <a:pt x="32048" y="-6322"/>
                  <a:pt x="63749" y="0"/>
                </a:cubicBezTo>
                <a:cubicBezTo>
                  <a:pt x="318319" y="-64503"/>
                  <a:pt x="437822" y="3473"/>
                  <a:pt x="652199" y="0"/>
                </a:cubicBezTo>
                <a:cubicBezTo>
                  <a:pt x="866576" y="-3473"/>
                  <a:pt x="900393" y="53100"/>
                  <a:pt x="1140724" y="0"/>
                </a:cubicBezTo>
                <a:cubicBezTo>
                  <a:pt x="1381055" y="-53100"/>
                  <a:pt x="1457890" y="20406"/>
                  <a:pt x="1695866" y="0"/>
                </a:cubicBezTo>
                <a:cubicBezTo>
                  <a:pt x="1933842" y="-20406"/>
                  <a:pt x="2018048" y="50468"/>
                  <a:pt x="2151082" y="0"/>
                </a:cubicBezTo>
                <a:cubicBezTo>
                  <a:pt x="2284116" y="-50468"/>
                  <a:pt x="2387398" y="34398"/>
                  <a:pt x="2606299" y="0"/>
                </a:cubicBezTo>
                <a:cubicBezTo>
                  <a:pt x="2825200" y="-34398"/>
                  <a:pt x="3173895" y="15538"/>
                  <a:pt x="3394600" y="0"/>
                </a:cubicBezTo>
                <a:cubicBezTo>
                  <a:pt x="3433757" y="1382"/>
                  <a:pt x="3459713" y="33135"/>
                  <a:pt x="3458349" y="63749"/>
                </a:cubicBezTo>
                <a:cubicBezTo>
                  <a:pt x="3472534" y="129772"/>
                  <a:pt x="3434657" y="264032"/>
                  <a:pt x="3458349" y="318740"/>
                </a:cubicBezTo>
                <a:cubicBezTo>
                  <a:pt x="3457935" y="355240"/>
                  <a:pt x="3427576" y="375459"/>
                  <a:pt x="3394600" y="382489"/>
                </a:cubicBezTo>
                <a:cubicBezTo>
                  <a:pt x="3235881" y="384574"/>
                  <a:pt x="3013108" y="321286"/>
                  <a:pt x="2839458" y="382489"/>
                </a:cubicBezTo>
                <a:cubicBezTo>
                  <a:pt x="2665808" y="443692"/>
                  <a:pt x="2567346" y="369660"/>
                  <a:pt x="2350933" y="382489"/>
                </a:cubicBezTo>
                <a:cubicBezTo>
                  <a:pt x="2134521" y="395318"/>
                  <a:pt x="2037845" y="337942"/>
                  <a:pt x="1895717" y="382489"/>
                </a:cubicBezTo>
                <a:cubicBezTo>
                  <a:pt x="1753589" y="427036"/>
                  <a:pt x="1545454" y="354497"/>
                  <a:pt x="1407192" y="382489"/>
                </a:cubicBezTo>
                <a:cubicBezTo>
                  <a:pt x="1268930" y="410481"/>
                  <a:pt x="1076000" y="362558"/>
                  <a:pt x="818742" y="382489"/>
                </a:cubicBezTo>
                <a:cubicBezTo>
                  <a:pt x="561484" y="402420"/>
                  <a:pt x="292999" y="347644"/>
                  <a:pt x="63749" y="382489"/>
                </a:cubicBezTo>
                <a:cubicBezTo>
                  <a:pt x="31424" y="382581"/>
                  <a:pt x="6895" y="361092"/>
                  <a:pt x="0" y="318740"/>
                </a:cubicBezTo>
                <a:cubicBezTo>
                  <a:pt x="-7429" y="193624"/>
                  <a:pt x="10803" y="166045"/>
                  <a:pt x="0" y="63749"/>
                </a:cubicBezTo>
                <a:close/>
              </a:path>
              <a:path w="3458349" h="382489" stroke="0" extrusionOk="0">
                <a:moveTo>
                  <a:pt x="0" y="63749"/>
                </a:moveTo>
                <a:cubicBezTo>
                  <a:pt x="-1773" y="27447"/>
                  <a:pt x="19195" y="3508"/>
                  <a:pt x="63749" y="0"/>
                </a:cubicBezTo>
                <a:cubicBezTo>
                  <a:pt x="334189" y="-26400"/>
                  <a:pt x="509060" y="65632"/>
                  <a:pt x="685508" y="0"/>
                </a:cubicBezTo>
                <a:cubicBezTo>
                  <a:pt x="861956" y="-65632"/>
                  <a:pt x="1100579" y="1089"/>
                  <a:pt x="1207341" y="0"/>
                </a:cubicBezTo>
                <a:cubicBezTo>
                  <a:pt x="1314103" y="-1089"/>
                  <a:pt x="1589205" y="23996"/>
                  <a:pt x="1695866" y="0"/>
                </a:cubicBezTo>
                <a:cubicBezTo>
                  <a:pt x="1802528" y="-23996"/>
                  <a:pt x="2048652" y="55661"/>
                  <a:pt x="2284316" y="0"/>
                </a:cubicBezTo>
                <a:cubicBezTo>
                  <a:pt x="2519980" y="-55661"/>
                  <a:pt x="2592984" y="58269"/>
                  <a:pt x="2806150" y="0"/>
                </a:cubicBezTo>
                <a:cubicBezTo>
                  <a:pt x="3019316" y="-58269"/>
                  <a:pt x="3123634" y="39059"/>
                  <a:pt x="3394600" y="0"/>
                </a:cubicBezTo>
                <a:cubicBezTo>
                  <a:pt x="3429173" y="-6055"/>
                  <a:pt x="3454712" y="33595"/>
                  <a:pt x="3458349" y="63749"/>
                </a:cubicBezTo>
                <a:cubicBezTo>
                  <a:pt x="3484174" y="135435"/>
                  <a:pt x="3428391" y="245049"/>
                  <a:pt x="3458349" y="318740"/>
                </a:cubicBezTo>
                <a:cubicBezTo>
                  <a:pt x="3456611" y="353849"/>
                  <a:pt x="3431071" y="379025"/>
                  <a:pt x="3394600" y="382489"/>
                </a:cubicBezTo>
                <a:cubicBezTo>
                  <a:pt x="3200108" y="440651"/>
                  <a:pt x="3081469" y="336765"/>
                  <a:pt x="2806150" y="382489"/>
                </a:cubicBezTo>
                <a:cubicBezTo>
                  <a:pt x="2530831" y="428213"/>
                  <a:pt x="2424213" y="333661"/>
                  <a:pt x="2184391" y="382489"/>
                </a:cubicBezTo>
                <a:cubicBezTo>
                  <a:pt x="1944569" y="431317"/>
                  <a:pt x="1809721" y="326460"/>
                  <a:pt x="1562632" y="382489"/>
                </a:cubicBezTo>
                <a:cubicBezTo>
                  <a:pt x="1315543" y="438518"/>
                  <a:pt x="1300521" y="367778"/>
                  <a:pt x="1074107" y="382489"/>
                </a:cubicBezTo>
                <a:cubicBezTo>
                  <a:pt x="847694" y="397200"/>
                  <a:pt x="462741" y="379019"/>
                  <a:pt x="63749" y="382489"/>
                </a:cubicBezTo>
                <a:cubicBezTo>
                  <a:pt x="25879" y="377063"/>
                  <a:pt x="617" y="345604"/>
                  <a:pt x="0" y="318740"/>
                </a:cubicBezTo>
                <a:cubicBezTo>
                  <a:pt x="-10067" y="259411"/>
                  <a:pt x="21123" y="177689"/>
                  <a:pt x="0" y="63749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FF0000"/>
                </a:solidFill>
              </a:rPr>
              <a:t>Not Enough Electrons available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080D5F41-A7CE-F645-AF56-CC98E4217378}"/>
              </a:ext>
            </a:extLst>
          </p:cNvPr>
          <p:cNvSpPr/>
          <p:nvPr/>
        </p:nvSpPr>
        <p:spPr>
          <a:xfrm>
            <a:off x="850357" y="4993545"/>
            <a:ext cx="3959334" cy="382489"/>
          </a:xfrm>
          <a:custGeom>
            <a:avLst/>
            <a:gdLst>
              <a:gd name="csX0" fmla="*/ 0 w 3959334"/>
              <a:gd name="csY0" fmla="*/ 63749 h 382489"/>
              <a:gd name="csX1" fmla="*/ 63749 w 3959334"/>
              <a:gd name="csY1" fmla="*/ 0 h 382489"/>
              <a:gd name="csX2" fmla="*/ 687791 w 3959334"/>
              <a:gd name="csY2" fmla="*/ 0 h 382489"/>
              <a:gd name="csX3" fmla="*/ 1196878 w 3959334"/>
              <a:gd name="csY3" fmla="*/ 0 h 382489"/>
              <a:gd name="csX4" fmla="*/ 1667646 w 3959334"/>
              <a:gd name="csY4" fmla="*/ 0 h 382489"/>
              <a:gd name="csX5" fmla="*/ 2253370 w 3959334"/>
              <a:gd name="csY5" fmla="*/ 0 h 382489"/>
              <a:gd name="csX6" fmla="*/ 2762456 w 3959334"/>
              <a:gd name="csY6" fmla="*/ 0 h 382489"/>
              <a:gd name="csX7" fmla="*/ 3386498 w 3959334"/>
              <a:gd name="csY7" fmla="*/ 0 h 382489"/>
              <a:gd name="csX8" fmla="*/ 3895585 w 3959334"/>
              <a:gd name="csY8" fmla="*/ 0 h 382489"/>
              <a:gd name="csX9" fmla="*/ 3959334 w 3959334"/>
              <a:gd name="csY9" fmla="*/ 63749 h 382489"/>
              <a:gd name="csX10" fmla="*/ 3959334 w 3959334"/>
              <a:gd name="csY10" fmla="*/ 318740 h 382489"/>
              <a:gd name="csX11" fmla="*/ 3895585 w 3959334"/>
              <a:gd name="csY11" fmla="*/ 382489 h 382489"/>
              <a:gd name="csX12" fmla="*/ 3463135 w 3959334"/>
              <a:gd name="csY12" fmla="*/ 382489 h 382489"/>
              <a:gd name="csX13" fmla="*/ 2839093 w 3959334"/>
              <a:gd name="csY13" fmla="*/ 382489 h 382489"/>
              <a:gd name="csX14" fmla="*/ 2368325 w 3959334"/>
              <a:gd name="csY14" fmla="*/ 382489 h 382489"/>
              <a:gd name="csX15" fmla="*/ 1820920 w 3959334"/>
              <a:gd name="csY15" fmla="*/ 382489 h 382489"/>
              <a:gd name="csX16" fmla="*/ 1196878 w 3959334"/>
              <a:gd name="csY16" fmla="*/ 382489 h 382489"/>
              <a:gd name="csX17" fmla="*/ 649473 w 3959334"/>
              <a:gd name="csY17" fmla="*/ 382489 h 382489"/>
              <a:gd name="csX18" fmla="*/ 63749 w 3959334"/>
              <a:gd name="csY18" fmla="*/ 382489 h 382489"/>
              <a:gd name="csX19" fmla="*/ 0 w 3959334"/>
              <a:gd name="csY19" fmla="*/ 318740 h 382489"/>
              <a:gd name="csX20" fmla="*/ 0 w 3959334"/>
              <a:gd name="csY20" fmla="*/ 63749 h 382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959334" h="382489" extrusionOk="0">
                <a:moveTo>
                  <a:pt x="0" y="63749"/>
                </a:moveTo>
                <a:cubicBezTo>
                  <a:pt x="-1773" y="27447"/>
                  <a:pt x="19195" y="3508"/>
                  <a:pt x="63749" y="0"/>
                </a:cubicBezTo>
                <a:cubicBezTo>
                  <a:pt x="214255" y="-22607"/>
                  <a:pt x="511320" y="7093"/>
                  <a:pt x="687791" y="0"/>
                </a:cubicBezTo>
                <a:cubicBezTo>
                  <a:pt x="864262" y="-7093"/>
                  <a:pt x="1084777" y="16988"/>
                  <a:pt x="1196878" y="0"/>
                </a:cubicBezTo>
                <a:cubicBezTo>
                  <a:pt x="1308979" y="-16988"/>
                  <a:pt x="1529720" y="21054"/>
                  <a:pt x="1667646" y="0"/>
                </a:cubicBezTo>
                <a:cubicBezTo>
                  <a:pt x="1805572" y="-21054"/>
                  <a:pt x="1995609" y="4565"/>
                  <a:pt x="2253370" y="0"/>
                </a:cubicBezTo>
                <a:cubicBezTo>
                  <a:pt x="2511131" y="-4565"/>
                  <a:pt x="2595802" y="18355"/>
                  <a:pt x="2762456" y="0"/>
                </a:cubicBezTo>
                <a:cubicBezTo>
                  <a:pt x="2929110" y="-18355"/>
                  <a:pt x="3229303" y="57161"/>
                  <a:pt x="3386498" y="0"/>
                </a:cubicBezTo>
                <a:cubicBezTo>
                  <a:pt x="3543693" y="-57161"/>
                  <a:pt x="3653860" y="18170"/>
                  <a:pt x="3895585" y="0"/>
                </a:cubicBezTo>
                <a:cubicBezTo>
                  <a:pt x="3925770" y="8309"/>
                  <a:pt x="3954206" y="22594"/>
                  <a:pt x="3959334" y="63749"/>
                </a:cubicBezTo>
                <a:cubicBezTo>
                  <a:pt x="3973079" y="177770"/>
                  <a:pt x="3940654" y="231381"/>
                  <a:pt x="3959334" y="318740"/>
                </a:cubicBezTo>
                <a:cubicBezTo>
                  <a:pt x="3963541" y="360211"/>
                  <a:pt x="3931243" y="387145"/>
                  <a:pt x="3895585" y="382489"/>
                </a:cubicBezTo>
                <a:cubicBezTo>
                  <a:pt x="3760533" y="394526"/>
                  <a:pt x="3651903" y="353951"/>
                  <a:pt x="3463135" y="382489"/>
                </a:cubicBezTo>
                <a:cubicBezTo>
                  <a:pt x="3274367" y="411027"/>
                  <a:pt x="3073246" y="358348"/>
                  <a:pt x="2839093" y="382489"/>
                </a:cubicBezTo>
                <a:cubicBezTo>
                  <a:pt x="2604940" y="406630"/>
                  <a:pt x="2464081" y="353934"/>
                  <a:pt x="2368325" y="382489"/>
                </a:cubicBezTo>
                <a:cubicBezTo>
                  <a:pt x="2272569" y="411044"/>
                  <a:pt x="1954063" y="333223"/>
                  <a:pt x="1820920" y="382489"/>
                </a:cubicBezTo>
                <a:cubicBezTo>
                  <a:pt x="1687778" y="431755"/>
                  <a:pt x="1502677" y="375803"/>
                  <a:pt x="1196878" y="382489"/>
                </a:cubicBezTo>
                <a:cubicBezTo>
                  <a:pt x="891079" y="389175"/>
                  <a:pt x="831619" y="345762"/>
                  <a:pt x="649473" y="382489"/>
                </a:cubicBezTo>
                <a:cubicBezTo>
                  <a:pt x="467328" y="419216"/>
                  <a:pt x="253128" y="368397"/>
                  <a:pt x="63749" y="382489"/>
                </a:cubicBezTo>
                <a:cubicBezTo>
                  <a:pt x="23680" y="382689"/>
                  <a:pt x="3507" y="347626"/>
                  <a:pt x="0" y="318740"/>
                </a:cubicBezTo>
                <a:cubicBezTo>
                  <a:pt x="-18201" y="212385"/>
                  <a:pt x="24099" y="150638"/>
                  <a:pt x="0" y="63749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44" name="Picture 43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973BF0E8-E561-4D41-A63D-8B63ABA1A85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5437" y="-468044"/>
            <a:ext cx="4147740" cy="1512197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B7985BE3-C0CD-5B45-8B4E-034D456F6FEE}"/>
              </a:ext>
            </a:extLst>
          </p:cNvPr>
          <p:cNvSpPr/>
          <p:nvPr/>
        </p:nvSpPr>
        <p:spPr>
          <a:xfrm>
            <a:off x="9733588" y="5879068"/>
            <a:ext cx="1544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1800" kern="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semiconductor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Line 15">
            <a:extLst>
              <a:ext uri="{FF2B5EF4-FFF2-40B4-BE49-F238E27FC236}">
                <a16:creationId xmlns:a16="http://schemas.microsoft.com/office/drawing/2014/main" id="{9DB287E2-45E3-0A43-A088-DE7224EAC0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31479" y="3426684"/>
            <a:ext cx="5303121" cy="158486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EC28E9E7-94C7-A94D-A77E-1CD89845D0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000" r="32500" b="16945"/>
          <a:stretch/>
        </p:blipFill>
        <p:spPr>
          <a:xfrm>
            <a:off x="9873607" y="1077709"/>
            <a:ext cx="1480193" cy="4789691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4883E3E1-0C27-E947-96FC-F110A1BFA1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265"/>
          <a:stretch/>
        </p:blipFill>
        <p:spPr>
          <a:xfrm>
            <a:off x="9980096" y="2544034"/>
            <a:ext cx="1249254" cy="1842500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1732BB5E-E574-FB40-8AFF-F171F1D2F8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094" y="782810"/>
            <a:ext cx="41021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0245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63958-7224-8C49-8699-147D96F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14</a:t>
            </a:r>
            <a:br>
              <a:rPr lang="en-US" dirty="0"/>
            </a:br>
            <a:r>
              <a:rPr lang="en-US" dirty="0"/>
              <a:t>Doping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8782430-E555-5A4B-B356-A3D7FEC37CF7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F8C8E30-B61B-D443-B9FC-CF9D54E7E138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46" name="Line 15">
              <a:extLst>
                <a:ext uri="{FF2B5EF4-FFF2-40B4-BE49-F238E27FC236}">
                  <a16:creationId xmlns:a16="http://schemas.microsoft.com/office/drawing/2014/main" id="{3595E74C-EA53-1F44-94A1-C1B44CBFC9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 Box 16">
              <a:extLst>
                <a:ext uri="{FF2B5EF4-FFF2-40B4-BE49-F238E27FC236}">
                  <a16:creationId xmlns:a16="http://schemas.microsoft.com/office/drawing/2014/main" id="{D9937FD1-94D6-2740-8C90-7AE962625F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49" name="Line 17">
              <a:extLst>
                <a:ext uri="{FF2B5EF4-FFF2-40B4-BE49-F238E27FC236}">
                  <a16:creationId xmlns:a16="http://schemas.microsoft.com/office/drawing/2014/main" id="{DF54A134-6B8A-864F-B75E-6DBA80BC18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 Box 18">
              <a:extLst>
                <a:ext uri="{FF2B5EF4-FFF2-40B4-BE49-F238E27FC236}">
                  <a16:creationId xmlns:a16="http://schemas.microsoft.com/office/drawing/2014/main" id="{ED141AD0-E6D1-DD4B-BD2C-8B0E69A0F6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51" name="Text Box 16">
              <a:extLst>
                <a:ext uri="{FF2B5EF4-FFF2-40B4-BE49-F238E27FC236}">
                  <a16:creationId xmlns:a16="http://schemas.microsoft.com/office/drawing/2014/main" id="{FC86777B-B553-2E4B-95B1-124F387B66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59" name="Text Box 18">
              <a:extLst>
                <a:ext uri="{FF2B5EF4-FFF2-40B4-BE49-F238E27FC236}">
                  <a16:creationId xmlns:a16="http://schemas.microsoft.com/office/drawing/2014/main" id="{96986952-395C-0845-8B55-11FB3B7365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60" name="Line 15">
              <a:extLst>
                <a:ext uri="{FF2B5EF4-FFF2-40B4-BE49-F238E27FC236}">
                  <a16:creationId xmlns:a16="http://schemas.microsoft.com/office/drawing/2014/main" id="{D430FDA6-EC19-5747-857E-FF52C7CCDF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11B5C0E-1AED-2541-BF64-B52E10841301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68" name="Rectangle 3">
            <a:extLst>
              <a:ext uri="{FF2B5EF4-FFF2-40B4-BE49-F238E27FC236}">
                <a16:creationId xmlns:a16="http://schemas.microsoft.com/office/drawing/2014/main" id="{52D9CB9A-429D-7947-AA85-01477A2F9FCB}"/>
              </a:ext>
            </a:extLst>
          </p:cNvPr>
          <p:cNvSpPr txBox="1">
            <a:spLocks noChangeArrowheads="1"/>
          </p:cNvSpPr>
          <p:nvPr/>
        </p:nvSpPr>
        <p:spPr>
          <a:xfrm>
            <a:off x="543967" y="3325617"/>
            <a:ext cx="5572523" cy="1989426"/>
          </a:xfrm>
          <a:prstGeom prst="rect">
            <a:avLst/>
          </a:prstGeom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1800" kern="0" dirty="0">
                <a:ea typeface="ＭＳ Ｐゴシック" panose="020B0600070205080204" pitchFamily="34" charset="-128"/>
              </a:rPr>
              <a:t>Semiconductor</a:t>
            </a:r>
          </a:p>
          <a:p>
            <a:pPr lvl="1">
              <a:tabLst>
                <a:tab pos="1196975" algn="l"/>
                <a:tab pos="2511425" algn="l"/>
                <a:tab pos="3883025" algn="l"/>
              </a:tabLst>
            </a:pPr>
            <a:r>
              <a:rPr lang="en-US" altLang="en-US" sz="1800" kern="0" dirty="0">
                <a:ea typeface="ＭＳ Ｐゴシック" panose="020B0600070205080204" pitchFamily="34" charset="-128"/>
              </a:rPr>
              <a:t>Ge: 	</a:t>
            </a:r>
            <a:r>
              <a:rPr lang="en-US" altLang="en-US" sz="1800" kern="0" dirty="0" err="1">
                <a:ea typeface="ＭＳ Ｐゴシック" panose="020B0600070205080204" pitchFamily="34" charset="-128"/>
              </a:rPr>
              <a:t>Eg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=0.8eV	n</a:t>
            </a:r>
            <a:r>
              <a:rPr lang="en-US" altLang="en-US" sz="1800" kern="0" baseline="-25000" dirty="0">
                <a:ea typeface="ＭＳ Ｐゴシック" panose="020B0600070205080204" pitchFamily="34" charset="-128"/>
              </a:rPr>
              <a:t>i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~10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13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/cm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3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   0.1 in a billion</a:t>
            </a:r>
          </a:p>
          <a:p>
            <a:pPr lvl="1">
              <a:tabLst>
                <a:tab pos="1196975" algn="l"/>
                <a:tab pos="2511425" algn="l"/>
                <a:tab pos="3883025" algn="l"/>
              </a:tabLst>
            </a:pPr>
            <a:r>
              <a:rPr lang="en-US" altLang="en-US" sz="1800" kern="0" dirty="0">
                <a:ea typeface="ＭＳ Ｐゴシック" panose="020B0600070205080204" pitchFamily="34" charset="-128"/>
              </a:rPr>
              <a:t>Si: 	</a:t>
            </a:r>
            <a:r>
              <a:rPr lang="en-US" altLang="en-US" sz="1800" kern="0" dirty="0" err="1">
                <a:ea typeface="ＭＳ Ｐゴシック" panose="020B0600070205080204" pitchFamily="34" charset="-128"/>
              </a:rPr>
              <a:t>Eg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=1.1eV	n</a:t>
            </a:r>
            <a:r>
              <a:rPr lang="en-US" altLang="en-US" sz="1800" kern="0" baseline="-25000" dirty="0">
                <a:ea typeface="ＭＳ Ｐゴシック" panose="020B0600070205080204" pitchFamily="34" charset="-128"/>
              </a:rPr>
              <a:t>i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~10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10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/cm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3  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	0.1 in a trillion</a:t>
            </a:r>
          </a:p>
          <a:p>
            <a:pPr lvl="1">
              <a:tabLst>
                <a:tab pos="1196975" algn="l"/>
                <a:tab pos="2511425" algn="l"/>
                <a:tab pos="3883025" algn="l"/>
              </a:tabLst>
            </a:pPr>
            <a:r>
              <a:rPr lang="en-US" altLang="en-US" sz="1800" kern="0" dirty="0">
                <a:ea typeface="ＭＳ Ｐゴシック" panose="020B0600070205080204" pitchFamily="34" charset="-128"/>
              </a:rPr>
              <a:t>GaAs: 	</a:t>
            </a:r>
            <a:r>
              <a:rPr lang="en-US" altLang="en-US" sz="1800" kern="0" dirty="0" err="1">
                <a:ea typeface="ＭＳ Ｐゴシック" panose="020B0600070205080204" pitchFamily="34" charset="-128"/>
              </a:rPr>
              <a:t>Eg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=1.42eV	n</a:t>
            </a:r>
            <a:r>
              <a:rPr lang="en-US" altLang="en-US" sz="1800" kern="0" baseline="-25000" dirty="0">
                <a:ea typeface="ＭＳ Ｐゴシック" panose="020B0600070205080204" pitchFamily="34" charset="-128"/>
              </a:rPr>
              <a:t>i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~10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6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/cm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3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   	1 in 10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17</a:t>
            </a:r>
          </a:p>
          <a:p>
            <a:pPr lvl="1"/>
            <a:r>
              <a:rPr lang="en-US" altLang="en-US" sz="1800" kern="0" dirty="0">
                <a:ea typeface="ＭＳ Ｐゴシック" panose="020B0600070205080204" pitchFamily="34" charset="-128"/>
              </a:rPr>
              <a:t>Very weakly conducting</a:t>
            </a:r>
          </a:p>
          <a:p>
            <a:pPr lvl="1"/>
            <a:r>
              <a:rPr lang="en-US" altLang="en-US" sz="1800" kern="0" dirty="0">
                <a:ea typeface="ＭＳ Ｐゴシック" panose="020B0600070205080204" pitchFamily="34" charset="-128"/>
              </a:rPr>
              <a:t>Fermi level about </a:t>
            </a:r>
            <a:r>
              <a:rPr lang="en-US" altLang="en-US" sz="1800" kern="0" dirty="0" err="1">
                <a:ea typeface="ＭＳ Ｐゴシック" panose="020B0600070205080204" pitchFamily="34" charset="-128"/>
              </a:rPr>
              <a:t>midgap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 – no DOS</a:t>
            </a:r>
          </a:p>
        </p:txBody>
      </p:sp>
      <p:sp>
        <p:nvSpPr>
          <p:cNvPr id="70" name="Rectangle 3">
            <a:extLst>
              <a:ext uri="{FF2B5EF4-FFF2-40B4-BE49-F238E27FC236}">
                <a16:creationId xmlns:a16="http://schemas.microsoft.com/office/drawing/2014/main" id="{1CD03927-5EF8-E647-97C8-9DBA32072578}"/>
              </a:ext>
            </a:extLst>
          </p:cNvPr>
          <p:cNvSpPr txBox="1">
            <a:spLocks noChangeArrowheads="1"/>
          </p:cNvSpPr>
          <p:nvPr/>
        </p:nvSpPr>
        <p:spPr>
          <a:xfrm>
            <a:off x="539496" y="2057400"/>
            <a:ext cx="5805187" cy="1276460"/>
          </a:xfrm>
          <a:prstGeom prst="rect">
            <a:avLst/>
          </a:prstGeom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1800" kern="0" dirty="0">
                <a:ea typeface="ＭＳ Ｐゴシック" panose="020B0600070205080204" pitchFamily="34" charset="-128"/>
              </a:rPr>
              <a:t>Metal:</a:t>
            </a:r>
          </a:p>
          <a:p>
            <a:pPr lvl="1"/>
            <a:r>
              <a:rPr lang="en-US" altLang="en-US" sz="1800" kern="0" dirty="0">
                <a:ea typeface="ＭＳ Ｐゴシック" panose="020B0600070205080204" pitchFamily="34" charset="-128"/>
              </a:rPr>
              <a:t>Conducts electrons even at very low temperatures</a:t>
            </a:r>
          </a:p>
          <a:p>
            <a:pPr lvl="1"/>
            <a:r>
              <a:rPr lang="en-US" altLang="en-US" sz="1800" kern="0" dirty="0">
                <a:ea typeface="ＭＳ Ｐゴシック" panose="020B0600070205080204" pitchFamily="34" charset="-128"/>
              </a:rPr>
              <a:t>Fermi Level crosses multiple bands</a:t>
            </a:r>
            <a:br>
              <a:rPr lang="en-US" altLang="en-US" sz="1800" kern="0" dirty="0">
                <a:ea typeface="ＭＳ Ｐゴシック" panose="020B0600070205080204" pitchFamily="34" charset="-128"/>
              </a:rPr>
            </a:br>
            <a:r>
              <a:rPr lang="en-US" altLang="en-US" sz="1800" kern="0" dirty="0">
                <a:ea typeface="ＭＳ Ｐゴシック" panose="020B0600070205080204" pitchFamily="34" charset="-128"/>
              </a:rPr>
              <a:t>=&gt; large density of states at Fermi level</a:t>
            </a:r>
            <a:endParaRPr lang="en-US" altLang="en-US" kern="0" dirty="0">
              <a:ea typeface="ＭＳ Ｐゴシック" panose="020B0600070205080204" pitchFamily="34" charset="-128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E074503-DF25-7E4C-8F61-435B6E86327F}"/>
              </a:ext>
            </a:extLst>
          </p:cNvPr>
          <p:cNvSpPr/>
          <p:nvPr/>
        </p:nvSpPr>
        <p:spPr>
          <a:xfrm>
            <a:off x="9733588" y="5879068"/>
            <a:ext cx="1544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1800" kern="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semiconductor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FA42359-C6A2-C741-B55E-46582CD5838B}"/>
              </a:ext>
            </a:extLst>
          </p:cNvPr>
          <p:cNvSpPr/>
          <p:nvPr/>
        </p:nvSpPr>
        <p:spPr>
          <a:xfrm>
            <a:off x="8057188" y="5879068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1800" kern="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metal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916B5132-9292-724B-8F91-D79E85C7A299}"/>
              </a:ext>
            </a:extLst>
          </p:cNvPr>
          <p:cNvSpPr/>
          <p:nvPr/>
        </p:nvSpPr>
        <p:spPr>
          <a:xfrm>
            <a:off x="2363743" y="3362972"/>
            <a:ext cx="3458349" cy="382489"/>
          </a:xfrm>
          <a:custGeom>
            <a:avLst/>
            <a:gdLst>
              <a:gd name="csX0" fmla="*/ 0 w 3458349"/>
              <a:gd name="csY0" fmla="*/ 63749 h 382489"/>
              <a:gd name="csX1" fmla="*/ 63749 w 3458349"/>
              <a:gd name="csY1" fmla="*/ 0 h 382489"/>
              <a:gd name="csX2" fmla="*/ 652199 w 3458349"/>
              <a:gd name="csY2" fmla="*/ 0 h 382489"/>
              <a:gd name="csX3" fmla="*/ 1140724 w 3458349"/>
              <a:gd name="csY3" fmla="*/ 0 h 382489"/>
              <a:gd name="csX4" fmla="*/ 1695866 w 3458349"/>
              <a:gd name="csY4" fmla="*/ 0 h 382489"/>
              <a:gd name="csX5" fmla="*/ 2151082 w 3458349"/>
              <a:gd name="csY5" fmla="*/ 0 h 382489"/>
              <a:gd name="csX6" fmla="*/ 2606299 w 3458349"/>
              <a:gd name="csY6" fmla="*/ 0 h 382489"/>
              <a:gd name="csX7" fmla="*/ 3394600 w 3458349"/>
              <a:gd name="csY7" fmla="*/ 0 h 382489"/>
              <a:gd name="csX8" fmla="*/ 3458349 w 3458349"/>
              <a:gd name="csY8" fmla="*/ 63749 h 382489"/>
              <a:gd name="csX9" fmla="*/ 3458349 w 3458349"/>
              <a:gd name="csY9" fmla="*/ 318740 h 382489"/>
              <a:gd name="csX10" fmla="*/ 3394600 w 3458349"/>
              <a:gd name="csY10" fmla="*/ 382489 h 382489"/>
              <a:gd name="csX11" fmla="*/ 2839458 w 3458349"/>
              <a:gd name="csY11" fmla="*/ 382489 h 382489"/>
              <a:gd name="csX12" fmla="*/ 2350933 w 3458349"/>
              <a:gd name="csY12" fmla="*/ 382489 h 382489"/>
              <a:gd name="csX13" fmla="*/ 1895717 w 3458349"/>
              <a:gd name="csY13" fmla="*/ 382489 h 382489"/>
              <a:gd name="csX14" fmla="*/ 1407192 w 3458349"/>
              <a:gd name="csY14" fmla="*/ 382489 h 382489"/>
              <a:gd name="csX15" fmla="*/ 818742 w 3458349"/>
              <a:gd name="csY15" fmla="*/ 382489 h 382489"/>
              <a:gd name="csX16" fmla="*/ 63749 w 3458349"/>
              <a:gd name="csY16" fmla="*/ 382489 h 382489"/>
              <a:gd name="csX17" fmla="*/ 0 w 3458349"/>
              <a:gd name="csY17" fmla="*/ 318740 h 382489"/>
              <a:gd name="csX18" fmla="*/ 0 w 3458349"/>
              <a:gd name="csY18" fmla="*/ 63749 h 382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458349" h="382489" fill="none" extrusionOk="0">
                <a:moveTo>
                  <a:pt x="0" y="63749"/>
                </a:moveTo>
                <a:cubicBezTo>
                  <a:pt x="-4861" y="28741"/>
                  <a:pt x="32048" y="-6322"/>
                  <a:pt x="63749" y="0"/>
                </a:cubicBezTo>
                <a:cubicBezTo>
                  <a:pt x="318319" y="-64503"/>
                  <a:pt x="437822" y="3473"/>
                  <a:pt x="652199" y="0"/>
                </a:cubicBezTo>
                <a:cubicBezTo>
                  <a:pt x="866576" y="-3473"/>
                  <a:pt x="900393" y="53100"/>
                  <a:pt x="1140724" y="0"/>
                </a:cubicBezTo>
                <a:cubicBezTo>
                  <a:pt x="1381055" y="-53100"/>
                  <a:pt x="1457890" y="20406"/>
                  <a:pt x="1695866" y="0"/>
                </a:cubicBezTo>
                <a:cubicBezTo>
                  <a:pt x="1933842" y="-20406"/>
                  <a:pt x="2018048" y="50468"/>
                  <a:pt x="2151082" y="0"/>
                </a:cubicBezTo>
                <a:cubicBezTo>
                  <a:pt x="2284116" y="-50468"/>
                  <a:pt x="2387398" y="34398"/>
                  <a:pt x="2606299" y="0"/>
                </a:cubicBezTo>
                <a:cubicBezTo>
                  <a:pt x="2825200" y="-34398"/>
                  <a:pt x="3173895" y="15538"/>
                  <a:pt x="3394600" y="0"/>
                </a:cubicBezTo>
                <a:cubicBezTo>
                  <a:pt x="3433757" y="1382"/>
                  <a:pt x="3459713" y="33135"/>
                  <a:pt x="3458349" y="63749"/>
                </a:cubicBezTo>
                <a:cubicBezTo>
                  <a:pt x="3472534" y="129772"/>
                  <a:pt x="3434657" y="264032"/>
                  <a:pt x="3458349" y="318740"/>
                </a:cubicBezTo>
                <a:cubicBezTo>
                  <a:pt x="3457935" y="355240"/>
                  <a:pt x="3427576" y="375459"/>
                  <a:pt x="3394600" y="382489"/>
                </a:cubicBezTo>
                <a:cubicBezTo>
                  <a:pt x="3235881" y="384574"/>
                  <a:pt x="3013108" y="321286"/>
                  <a:pt x="2839458" y="382489"/>
                </a:cubicBezTo>
                <a:cubicBezTo>
                  <a:pt x="2665808" y="443692"/>
                  <a:pt x="2567346" y="369660"/>
                  <a:pt x="2350933" y="382489"/>
                </a:cubicBezTo>
                <a:cubicBezTo>
                  <a:pt x="2134521" y="395318"/>
                  <a:pt x="2037845" y="337942"/>
                  <a:pt x="1895717" y="382489"/>
                </a:cubicBezTo>
                <a:cubicBezTo>
                  <a:pt x="1753589" y="427036"/>
                  <a:pt x="1545454" y="354497"/>
                  <a:pt x="1407192" y="382489"/>
                </a:cubicBezTo>
                <a:cubicBezTo>
                  <a:pt x="1268930" y="410481"/>
                  <a:pt x="1076000" y="362558"/>
                  <a:pt x="818742" y="382489"/>
                </a:cubicBezTo>
                <a:cubicBezTo>
                  <a:pt x="561484" y="402420"/>
                  <a:pt x="292999" y="347644"/>
                  <a:pt x="63749" y="382489"/>
                </a:cubicBezTo>
                <a:cubicBezTo>
                  <a:pt x="31424" y="382581"/>
                  <a:pt x="6895" y="361092"/>
                  <a:pt x="0" y="318740"/>
                </a:cubicBezTo>
                <a:cubicBezTo>
                  <a:pt x="-7429" y="193624"/>
                  <a:pt x="10803" y="166045"/>
                  <a:pt x="0" y="63749"/>
                </a:cubicBezTo>
                <a:close/>
              </a:path>
              <a:path w="3458349" h="382489" stroke="0" extrusionOk="0">
                <a:moveTo>
                  <a:pt x="0" y="63749"/>
                </a:moveTo>
                <a:cubicBezTo>
                  <a:pt x="-1773" y="27447"/>
                  <a:pt x="19195" y="3508"/>
                  <a:pt x="63749" y="0"/>
                </a:cubicBezTo>
                <a:cubicBezTo>
                  <a:pt x="334189" y="-26400"/>
                  <a:pt x="509060" y="65632"/>
                  <a:pt x="685508" y="0"/>
                </a:cubicBezTo>
                <a:cubicBezTo>
                  <a:pt x="861956" y="-65632"/>
                  <a:pt x="1100579" y="1089"/>
                  <a:pt x="1207341" y="0"/>
                </a:cubicBezTo>
                <a:cubicBezTo>
                  <a:pt x="1314103" y="-1089"/>
                  <a:pt x="1589205" y="23996"/>
                  <a:pt x="1695866" y="0"/>
                </a:cubicBezTo>
                <a:cubicBezTo>
                  <a:pt x="1802528" y="-23996"/>
                  <a:pt x="2048652" y="55661"/>
                  <a:pt x="2284316" y="0"/>
                </a:cubicBezTo>
                <a:cubicBezTo>
                  <a:pt x="2519980" y="-55661"/>
                  <a:pt x="2592984" y="58269"/>
                  <a:pt x="2806150" y="0"/>
                </a:cubicBezTo>
                <a:cubicBezTo>
                  <a:pt x="3019316" y="-58269"/>
                  <a:pt x="3123634" y="39059"/>
                  <a:pt x="3394600" y="0"/>
                </a:cubicBezTo>
                <a:cubicBezTo>
                  <a:pt x="3429173" y="-6055"/>
                  <a:pt x="3454712" y="33595"/>
                  <a:pt x="3458349" y="63749"/>
                </a:cubicBezTo>
                <a:cubicBezTo>
                  <a:pt x="3484174" y="135435"/>
                  <a:pt x="3428391" y="245049"/>
                  <a:pt x="3458349" y="318740"/>
                </a:cubicBezTo>
                <a:cubicBezTo>
                  <a:pt x="3456611" y="353849"/>
                  <a:pt x="3431071" y="379025"/>
                  <a:pt x="3394600" y="382489"/>
                </a:cubicBezTo>
                <a:cubicBezTo>
                  <a:pt x="3200108" y="440651"/>
                  <a:pt x="3081469" y="336765"/>
                  <a:pt x="2806150" y="382489"/>
                </a:cubicBezTo>
                <a:cubicBezTo>
                  <a:pt x="2530831" y="428213"/>
                  <a:pt x="2424213" y="333661"/>
                  <a:pt x="2184391" y="382489"/>
                </a:cubicBezTo>
                <a:cubicBezTo>
                  <a:pt x="1944569" y="431317"/>
                  <a:pt x="1809721" y="326460"/>
                  <a:pt x="1562632" y="382489"/>
                </a:cubicBezTo>
                <a:cubicBezTo>
                  <a:pt x="1315543" y="438518"/>
                  <a:pt x="1300521" y="367778"/>
                  <a:pt x="1074107" y="382489"/>
                </a:cubicBezTo>
                <a:cubicBezTo>
                  <a:pt x="847694" y="397200"/>
                  <a:pt x="462741" y="379019"/>
                  <a:pt x="63749" y="382489"/>
                </a:cubicBezTo>
                <a:cubicBezTo>
                  <a:pt x="25879" y="377063"/>
                  <a:pt x="617" y="345604"/>
                  <a:pt x="0" y="318740"/>
                </a:cubicBezTo>
                <a:cubicBezTo>
                  <a:pt x="-10067" y="259411"/>
                  <a:pt x="21123" y="177689"/>
                  <a:pt x="0" y="63749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FF0000"/>
                </a:solidFill>
              </a:rPr>
              <a:t>Not Enough Electrons available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003A73D6-79D9-7148-98DA-1C092C4A00E9}"/>
              </a:ext>
            </a:extLst>
          </p:cNvPr>
          <p:cNvSpPr/>
          <p:nvPr/>
        </p:nvSpPr>
        <p:spPr>
          <a:xfrm>
            <a:off x="850357" y="4993545"/>
            <a:ext cx="3959334" cy="382489"/>
          </a:xfrm>
          <a:custGeom>
            <a:avLst/>
            <a:gdLst>
              <a:gd name="csX0" fmla="*/ 0 w 3959334"/>
              <a:gd name="csY0" fmla="*/ 63749 h 382489"/>
              <a:gd name="csX1" fmla="*/ 63749 w 3959334"/>
              <a:gd name="csY1" fmla="*/ 0 h 382489"/>
              <a:gd name="csX2" fmla="*/ 687791 w 3959334"/>
              <a:gd name="csY2" fmla="*/ 0 h 382489"/>
              <a:gd name="csX3" fmla="*/ 1196878 w 3959334"/>
              <a:gd name="csY3" fmla="*/ 0 h 382489"/>
              <a:gd name="csX4" fmla="*/ 1667646 w 3959334"/>
              <a:gd name="csY4" fmla="*/ 0 h 382489"/>
              <a:gd name="csX5" fmla="*/ 2253370 w 3959334"/>
              <a:gd name="csY5" fmla="*/ 0 h 382489"/>
              <a:gd name="csX6" fmla="*/ 2762456 w 3959334"/>
              <a:gd name="csY6" fmla="*/ 0 h 382489"/>
              <a:gd name="csX7" fmla="*/ 3386498 w 3959334"/>
              <a:gd name="csY7" fmla="*/ 0 h 382489"/>
              <a:gd name="csX8" fmla="*/ 3895585 w 3959334"/>
              <a:gd name="csY8" fmla="*/ 0 h 382489"/>
              <a:gd name="csX9" fmla="*/ 3959334 w 3959334"/>
              <a:gd name="csY9" fmla="*/ 63749 h 382489"/>
              <a:gd name="csX10" fmla="*/ 3959334 w 3959334"/>
              <a:gd name="csY10" fmla="*/ 318740 h 382489"/>
              <a:gd name="csX11" fmla="*/ 3895585 w 3959334"/>
              <a:gd name="csY11" fmla="*/ 382489 h 382489"/>
              <a:gd name="csX12" fmla="*/ 3463135 w 3959334"/>
              <a:gd name="csY12" fmla="*/ 382489 h 382489"/>
              <a:gd name="csX13" fmla="*/ 2839093 w 3959334"/>
              <a:gd name="csY13" fmla="*/ 382489 h 382489"/>
              <a:gd name="csX14" fmla="*/ 2368325 w 3959334"/>
              <a:gd name="csY14" fmla="*/ 382489 h 382489"/>
              <a:gd name="csX15" fmla="*/ 1820920 w 3959334"/>
              <a:gd name="csY15" fmla="*/ 382489 h 382489"/>
              <a:gd name="csX16" fmla="*/ 1196878 w 3959334"/>
              <a:gd name="csY16" fmla="*/ 382489 h 382489"/>
              <a:gd name="csX17" fmla="*/ 649473 w 3959334"/>
              <a:gd name="csY17" fmla="*/ 382489 h 382489"/>
              <a:gd name="csX18" fmla="*/ 63749 w 3959334"/>
              <a:gd name="csY18" fmla="*/ 382489 h 382489"/>
              <a:gd name="csX19" fmla="*/ 0 w 3959334"/>
              <a:gd name="csY19" fmla="*/ 318740 h 382489"/>
              <a:gd name="csX20" fmla="*/ 0 w 3959334"/>
              <a:gd name="csY20" fmla="*/ 63749 h 382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959334" h="382489" extrusionOk="0">
                <a:moveTo>
                  <a:pt x="0" y="63749"/>
                </a:moveTo>
                <a:cubicBezTo>
                  <a:pt x="-1773" y="27447"/>
                  <a:pt x="19195" y="3508"/>
                  <a:pt x="63749" y="0"/>
                </a:cubicBezTo>
                <a:cubicBezTo>
                  <a:pt x="214255" y="-22607"/>
                  <a:pt x="511320" y="7093"/>
                  <a:pt x="687791" y="0"/>
                </a:cubicBezTo>
                <a:cubicBezTo>
                  <a:pt x="864262" y="-7093"/>
                  <a:pt x="1084777" y="16988"/>
                  <a:pt x="1196878" y="0"/>
                </a:cubicBezTo>
                <a:cubicBezTo>
                  <a:pt x="1308979" y="-16988"/>
                  <a:pt x="1529720" y="21054"/>
                  <a:pt x="1667646" y="0"/>
                </a:cubicBezTo>
                <a:cubicBezTo>
                  <a:pt x="1805572" y="-21054"/>
                  <a:pt x="1995609" y="4565"/>
                  <a:pt x="2253370" y="0"/>
                </a:cubicBezTo>
                <a:cubicBezTo>
                  <a:pt x="2511131" y="-4565"/>
                  <a:pt x="2595802" y="18355"/>
                  <a:pt x="2762456" y="0"/>
                </a:cubicBezTo>
                <a:cubicBezTo>
                  <a:pt x="2929110" y="-18355"/>
                  <a:pt x="3229303" y="57161"/>
                  <a:pt x="3386498" y="0"/>
                </a:cubicBezTo>
                <a:cubicBezTo>
                  <a:pt x="3543693" y="-57161"/>
                  <a:pt x="3653860" y="18170"/>
                  <a:pt x="3895585" y="0"/>
                </a:cubicBezTo>
                <a:cubicBezTo>
                  <a:pt x="3925770" y="8309"/>
                  <a:pt x="3954206" y="22594"/>
                  <a:pt x="3959334" y="63749"/>
                </a:cubicBezTo>
                <a:cubicBezTo>
                  <a:pt x="3973079" y="177770"/>
                  <a:pt x="3940654" y="231381"/>
                  <a:pt x="3959334" y="318740"/>
                </a:cubicBezTo>
                <a:cubicBezTo>
                  <a:pt x="3963541" y="360211"/>
                  <a:pt x="3931243" y="387145"/>
                  <a:pt x="3895585" y="382489"/>
                </a:cubicBezTo>
                <a:cubicBezTo>
                  <a:pt x="3760533" y="394526"/>
                  <a:pt x="3651903" y="353951"/>
                  <a:pt x="3463135" y="382489"/>
                </a:cubicBezTo>
                <a:cubicBezTo>
                  <a:pt x="3274367" y="411027"/>
                  <a:pt x="3073246" y="358348"/>
                  <a:pt x="2839093" y="382489"/>
                </a:cubicBezTo>
                <a:cubicBezTo>
                  <a:pt x="2604940" y="406630"/>
                  <a:pt x="2464081" y="353934"/>
                  <a:pt x="2368325" y="382489"/>
                </a:cubicBezTo>
                <a:cubicBezTo>
                  <a:pt x="2272569" y="411044"/>
                  <a:pt x="1954063" y="333223"/>
                  <a:pt x="1820920" y="382489"/>
                </a:cubicBezTo>
                <a:cubicBezTo>
                  <a:pt x="1687778" y="431755"/>
                  <a:pt x="1502677" y="375803"/>
                  <a:pt x="1196878" y="382489"/>
                </a:cubicBezTo>
                <a:cubicBezTo>
                  <a:pt x="891079" y="389175"/>
                  <a:pt x="831619" y="345762"/>
                  <a:pt x="649473" y="382489"/>
                </a:cubicBezTo>
                <a:cubicBezTo>
                  <a:pt x="467328" y="419216"/>
                  <a:pt x="253128" y="368397"/>
                  <a:pt x="63749" y="382489"/>
                </a:cubicBezTo>
                <a:cubicBezTo>
                  <a:pt x="23680" y="382689"/>
                  <a:pt x="3507" y="347626"/>
                  <a:pt x="0" y="318740"/>
                </a:cubicBezTo>
                <a:cubicBezTo>
                  <a:pt x="-18201" y="212385"/>
                  <a:pt x="24099" y="150638"/>
                  <a:pt x="0" y="63749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67" name="Line 15">
            <a:extLst>
              <a:ext uri="{FF2B5EF4-FFF2-40B4-BE49-F238E27FC236}">
                <a16:creationId xmlns:a16="http://schemas.microsoft.com/office/drawing/2014/main" id="{7AFD43F0-943C-0349-9F33-8A7DDAB3FAE9}"/>
              </a:ext>
            </a:extLst>
          </p:cNvPr>
          <p:cNvSpPr>
            <a:spLocks noChangeShapeType="1"/>
          </p:cNvSpPr>
          <p:nvPr/>
        </p:nvSpPr>
        <p:spPr bwMode="auto">
          <a:xfrm>
            <a:off x="5118836" y="3232793"/>
            <a:ext cx="1842626" cy="139076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" name="Line 15">
            <a:extLst>
              <a:ext uri="{FF2B5EF4-FFF2-40B4-BE49-F238E27FC236}">
                <a16:creationId xmlns:a16="http://schemas.microsoft.com/office/drawing/2014/main" id="{6CCCBE26-5696-F442-B6A3-807F5388AC2E}"/>
              </a:ext>
            </a:extLst>
          </p:cNvPr>
          <p:cNvSpPr>
            <a:spLocks noChangeShapeType="1"/>
          </p:cNvSpPr>
          <p:nvPr/>
        </p:nvSpPr>
        <p:spPr bwMode="auto">
          <a:xfrm>
            <a:off x="5118836" y="3194784"/>
            <a:ext cx="1842626" cy="13907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" name="Line 15">
            <a:extLst>
              <a:ext uri="{FF2B5EF4-FFF2-40B4-BE49-F238E27FC236}">
                <a16:creationId xmlns:a16="http://schemas.microsoft.com/office/drawing/2014/main" id="{6B4D5265-B5C6-C046-B00A-EF899A6416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31479" y="3426684"/>
            <a:ext cx="5303121" cy="158486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" name="Text Box 13">
            <a:extLst>
              <a:ext uri="{FF2B5EF4-FFF2-40B4-BE49-F238E27FC236}">
                <a16:creationId xmlns:a16="http://schemas.microsoft.com/office/drawing/2014/main" id="{A70E50AC-176F-FE45-8781-5E3235FC9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9720" y="2286000"/>
            <a:ext cx="5486400" cy="830997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b="1" dirty="0"/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dirty="0"/>
              <a:t>Tabulated for </a:t>
            </a:r>
            <a:r>
              <a:rPr lang="ja-JP" altLang="en-US" sz="1600" b="1"/>
              <a:t>“</a:t>
            </a:r>
            <a:r>
              <a:rPr lang="en-US" altLang="ja-JP" sz="1600" b="1" dirty="0"/>
              <a:t>known</a:t>
            </a:r>
            <a:r>
              <a:rPr lang="ja-JP" altLang="en-US" sz="1600" b="1"/>
              <a:t>”</a:t>
            </a:r>
            <a:r>
              <a:rPr lang="en-US" altLang="ja-JP" sz="1600" b="1" dirty="0"/>
              <a:t> bulk materials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ja-JP" sz="1600" dirty="0"/>
              <a:t>At nm-scale properties change with geometry =&gt; theory</a:t>
            </a:r>
            <a:endParaRPr lang="en-US" altLang="en-US" sz="1600" dirty="0"/>
          </a:p>
        </p:txBody>
      </p:sp>
      <p:sp>
        <p:nvSpPr>
          <p:cNvPr id="80" name="Text Box 21">
            <a:extLst>
              <a:ext uri="{FF2B5EF4-FFF2-40B4-BE49-F238E27FC236}">
                <a16:creationId xmlns:a16="http://schemas.microsoft.com/office/drawing/2014/main" id="{5358D583-BFDE-AD40-870A-AF1AEA1AF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9720" y="3232793"/>
            <a:ext cx="5486400" cy="584775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1" dirty="0"/>
              <a:t>Transport with scattering, non-equilibrium Stat. Mech.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dirty="0"/>
              <a:t>Drift-diffusion equation with recombination-generation</a:t>
            </a:r>
          </a:p>
        </p:txBody>
      </p:sp>
      <p:pic>
        <p:nvPicPr>
          <p:cNvPr id="81" name="Picture 8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C14BC35E-671C-B44E-822B-BC514A73C11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5437" y="-468044"/>
            <a:ext cx="4147740" cy="1512197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AD4C6FB7-9D0F-2E46-943B-F7DE7E9042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000" r="32500" b="16945"/>
          <a:stretch/>
        </p:blipFill>
        <p:spPr>
          <a:xfrm>
            <a:off x="9873607" y="1077709"/>
            <a:ext cx="1480193" cy="4789691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8E955AA3-42B1-9F49-9E59-AA1F18C140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265"/>
          <a:stretch/>
        </p:blipFill>
        <p:spPr>
          <a:xfrm>
            <a:off x="9980096" y="2544034"/>
            <a:ext cx="1249254" cy="18425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C461695-D1F6-0F49-9FAF-E08B64E02B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8750" b="11280"/>
          <a:stretch/>
        </p:blipFill>
        <p:spPr>
          <a:xfrm>
            <a:off x="6781800" y="1034293"/>
            <a:ext cx="2564408" cy="5214107"/>
          </a:xfrm>
          <a:prstGeom prst="rect">
            <a:avLst/>
          </a:prstGeom>
        </p:spPr>
      </p:pic>
      <p:sp>
        <p:nvSpPr>
          <p:cNvPr id="65" name="Line 15">
            <a:extLst>
              <a:ext uri="{FF2B5EF4-FFF2-40B4-BE49-F238E27FC236}">
                <a16:creationId xmlns:a16="http://schemas.microsoft.com/office/drawing/2014/main" id="{A6005918-B757-CD45-832A-FC9EE2353FAC}"/>
              </a:ext>
            </a:extLst>
          </p:cNvPr>
          <p:cNvSpPr>
            <a:spLocks noChangeShapeType="1"/>
          </p:cNvSpPr>
          <p:nvPr/>
        </p:nvSpPr>
        <p:spPr bwMode="auto">
          <a:xfrm>
            <a:off x="8153400" y="3505200"/>
            <a:ext cx="1480193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Line 15">
            <a:extLst>
              <a:ext uri="{FF2B5EF4-FFF2-40B4-BE49-F238E27FC236}">
                <a16:creationId xmlns:a16="http://schemas.microsoft.com/office/drawing/2014/main" id="{1D505A19-E541-824F-904C-D99FBDA18C12}"/>
              </a:ext>
            </a:extLst>
          </p:cNvPr>
          <p:cNvSpPr>
            <a:spLocks noChangeShapeType="1"/>
          </p:cNvSpPr>
          <p:nvPr/>
        </p:nvSpPr>
        <p:spPr bwMode="auto">
          <a:xfrm>
            <a:off x="8153400" y="3429001"/>
            <a:ext cx="148019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D4171454-C5CF-3740-B102-3A6D31B8F4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094" y="782810"/>
            <a:ext cx="41021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925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Line 15">
            <a:extLst>
              <a:ext uri="{FF2B5EF4-FFF2-40B4-BE49-F238E27FC236}">
                <a16:creationId xmlns:a16="http://schemas.microsoft.com/office/drawing/2014/main" id="{6B4D5265-B5C6-C046-B00A-EF899A6416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31479" y="4042494"/>
            <a:ext cx="3875809" cy="96905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B63958-7224-8C49-8699-147D96F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14</a:t>
            </a:r>
            <a:br>
              <a:rPr lang="en-US" dirty="0"/>
            </a:br>
            <a:r>
              <a:rPr lang="en-US" dirty="0"/>
              <a:t>Doping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8782430-E555-5A4B-B356-A3D7FEC37CF7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F8C8E30-B61B-D443-B9FC-CF9D54E7E138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46" name="Line 15">
              <a:extLst>
                <a:ext uri="{FF2B5EF4-FFF2-40B4-BE49-F238E27FC236}">
                  <a16:creationId xmlns:a16="http://schemas.microsoft.com/office/drawing/2014/main" id="{3595E74C-EA53-1F44-94A1-C1B44CBFC9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 Box 16">
              <a:extLst>
                <a:ext uri="{FF2B5EF4-FFF2-40B4-BE49-F238E27FC236}">
                  <a16:creationId xmlns:a16="http://schemas.microsoft.com/office/drawing/2014/main" id="{D9937FD1-94D6-2740-8C90-7AE962625F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49" name="Line 17">
              <a:extLst>
                <a:ext uri="{FF2B5EF4-FFF2-40B4-BE49-F238E27FC236}">
                  <a16:creationId xmlns:a16="http://schemas.microsoft.com/office/drawing/2014/main" id="{DF54A134-6B8A-864F-B75E-6DBA80BC18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 Box 18">
              <a:extLst>
                <a:ext uri="{FF2B5EF4-FFF2-40B4-BE49-F238E27FC236}">
                  <a16:creationId xmlns:a16="http://schemas.microsoft.com/office/drawing/2014/main" id="{ED141AD0-E6D1-DD4B-BD2C-8B0E69A0F6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51" name="Text Box 16">
              <a:extLst>
                <a:ext uri="{FF2B5EF4-FFF2-40B4-BE49-F238E27FC236}">
                  <a16:creationId xmlns:a16="http://schemas.microsoft.com/office/drawing/2014/main" id="{FC86777B-B553-2E4B-95B1-124F387B66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59" name="Text Box 18">
              <a:extLst>
                <a:ext uri="{FF2B5EF4-FFF2-40B4-BE49-F238E27FC236}">
                  <a16:creationId xmlns:a16="http://schemas.microsoft.com/office/drawing/2014/main" id="{96986952-395C-0845-8B55-11FB3B7365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60" name="Line 15">
              <a:extLst>
                <a:ext uri="{FF2B5EF4-FFF2-40B4-BE49-F238E27FC236}">
                  <a16:creationId xmlns:a16="http://schemas.microsoft.com/office/drawing/2014/main" id="{D430FDA6-EC19-5747-857E-FF52C7CCDF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11B5C0E-1AED-2541-BF64-B52E10841301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68" name="Rectangle 3">
            <a:extLst>
              <a:ext uri="{FF2B5EF4-FFF2-40B4-BE49-F238E27FC236}">
                <a16:creationId xmlns:a16="http://schemas.microsoft.com/office/drawing/2014/main" id="{52D9CB9A-429D-7947-AA85-01477A2F9FCB}"/>
              </a:ext>
            </a:extLst>
          </p:cNvPr>
          <p:cNvSpPr txBox="1">
            <a:spLocks noChangeArrowheads="1"/>
          </p:cNvSpPr>
          <p:nvPr/>
        </p:nvSpPr>
        <p:spPr>
          <a:xfrm>
            <a:off x="543967" y="3325617"/>
            <a:ext cx="5572523" cy="1989426"/>
          </a:xfrm>
          <a:prstGeom prst="rect">
            <a:avLst/>
          </a:prstGeom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1800" kern="0" dirty="0">
                <a:ea typeface="ＭＳ Ｐゴシック" panose="020B0600070205080204" pitchFamily="34" charset="-128"/>
              </a:rPr>
              <a:t>Semiconductor</a:t>
            </a:r>
          </a:p>
          <a:p>
            <a:pPr lvl="1">
              <a:tabLst>
                <a:tab pos="1196975" algn="l"/>
                <a:tab pos="2511425" algn="l"/>
                <a:tab pos="3883025" algn="l"/>
              </a:tabLst>
            </a:pPr>
            <a:r>
              <a:rPr lang="en-US" altLang="en-US" sz="1800" kern="0" dirty="0">
                <a:ea typeface="ＭＳ Ｐゴシック" panose="020B0600070205080204" pitchFamily="34" charset="-128"/>
              </a:rPr>
              <a:t>Ge: 	</a:t>
            </a:r>
            <a:r>
              <a:rPr lang="en-US" altLang="en-US" sz="1800" kern="0" dirty="0" err="1">
                <a:ea typeface="ＭＳ Ｐゴシック" panose="020B0600070205080204" pitchFamily="34" charset="-128"/>
              </a:rPr>
              <a:t>Eg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=0.8eV	n</a:t>
            </a:r>
            <a:r>
              <a:rPr lang="en-US" altLang="en-US" sz="1800" kern="0" baseline="-25000" dirty="0">
                <a:ea typeface="ＭＳ Ｐゴシック" panose="020B0600070205080204" pitchFamily="34" charset="-128"/>
              </a:rPr>
              <a:t>i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~10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13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/cm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3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   0.1 in a billion</a:t>
            </a:r>
          </a:p>
          <a:p>
            <a:pPr lvl="1">
              <a:tabLst>
                <a:tab pos="1196975" algn="l"/>
                <a:tab pos="2511425" algn="l"/>
                <a:tab pos="3883025" algn="l"/>
              </a:tabLst>
            </a:pPr>
            <a:r>
              <a:rPr lang="en-US" altLang="en-US" sz="1800" kern="0" dirty="0">
                <a:ea typeface="ＭＳ Ｐゴシック" panose="020B0600070205080204" pitchFamily="34" charset="-128"/>
              </a:rPr>
              <a:t>Si: 	</a:t>
            </a:r>
            <a:r>
              <a:rPr lang="en-US" altLang="en-US" sz="1800" kern="0" dirty="0" err="1">
                <a:ea typeface="ＭＳ Ｐゴシック" panose="020B0600070205080204" pitchFamily="34" charset="-128"/>
              </a:rPr>
              <a:t>Eg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=1.1eV	n</a:t>
            </a:r>
            <a:r>
              <a:rPr lang="en-US" altLang="en-US" sz="1800" kern="0" baseline="-25000" dirty="0">
                <a:ea typeface="ＭＳ Ｐゴシック" panose="020B0600070205080204" pitchFamily="34" charset="-128"/>
              </a:rPr>
              <a:t>i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~10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10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/cm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3  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	0.1 in a trillion</a:t>
            </a:r>
          </a:p>
          <a:p>
            <a:pPr lvl="1">
              <a:tabLst>
                <a:tab pos="1196975" algn="l"/>
                <a:tab pos="2511425" algn="l"/>
                <a:tab pos="3883025" algn="l"/>
              </a:tabLst>
            </a:pPr>
            <a:r>
              <a:rPr lang="en-US" altLang="en-US" sz="1800" kern="0" dirty="0">
                <a:ea typeface="ＭＳ Ｐゴシック" panose="020B0600070205080204" pitchFamily="34" charset="-128"/>
              </a:rPr>
              <a:t>GaAs: 	</a:t>
            </a:r>
            <a:r>
              <a:rPr lang="en-US" altLang="en-US" sz="1800" kern="0" dirty="0" err="1">
                <a:ea typeface="ＭＳ Ｐゴシック" panose="020B0600070205080204" pitchFamily="34" charset="-128"/>
              </a:rPr>
              <a:t>Eg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=1.42eV	n</a:t>
            </a:r>
            <a:r>
              <a:rPr lang="en-US" altLang="en-US" sz="1800" kern="0" baseline="-25000" dirty="0">
                <a:ea typeface="ＭＳ Ｐゴシック" panose="020B0600070205080204" pitchFamily="34" charset="-128"/>
              </a:rPr>
              <a:t>i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~10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6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/cm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3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   	1 in 10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17</a:t>
            </a:r>
          </a:p>
          <a:p>
            <a:pPr lvl="1"/>
            <a:r>
              <a:rPr lang="en-US" altLang="en-US" sz="1800" kern="0" dirty="0">
                <a:ea typeface="ＭＳ Ｐゴシック" panose="020B0600070205080204" pitchFamily="34" charset="-128"/>
              </a:rPr>
              <a:t>Very weakly conducting</a:t>
            </a:r>
          </a:p>
          <a:p>
            <a:pPr lvl="1"/>
            <a:r>
              <a:rPr lang="en-US" altLang="en-US" sz="1800" kern="0" dirty="0">
                <a:ea typeface="ＭＳ Ｐゴシック" panose="020B0600070205080204" pitchFamily="34" charset="-128"/>
              </a:rPr>
              <a:t>Fermi level about </a:t>
            </a:r>
            <a:r>
              <a:rPr lang="en-US" altLang="en-US" sz="1800" kern="0" dirty="0" err="1">
                <a:ea typeface="ＭＳ Ｐゴシック" panose="020B0600070205080204" pitchFamily="34" charset="-128"/>
              </a:rPr>
              <a:t>midgap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 – no DOS</a:t>
            </a:r>
          </a:p>
        </p:txBody>
      </p:sp>
      <p:sp>
        <p:nvSpPr>
          <p:cNvPr id="70" name="Rectangle 3">
            <a:extLst>
              <a:ext uri="{FF2B5EF4-FFF2-40B4-BE49-F238E27FC236}">
                <a16:creationId xmlns:a16="http://schemas.microsoft.com/office/drawing/2014/main" id="{1CD03927-5EF8-E647-97C8-9DBA32072578}"/>
              </a:ext>
            </a:extLst>
          </p:cNvPr>
          <p:cNvSpPr txBox="1">
            <a:spLocks noChangeArrowheads="1"/>
          </p:cNvSpPr>
          <p:nvPr/>
        </p:nvSpPr>
        <p:spPr>
          <a:xfrm>
            <a:off x="539496" y="2057400"/>
            <a:ext cx="5805187" cy="1276460"/>
          </a:xfrm>
          <a:prstGeom prst="rect">
            <a:avLst/>
          </a:prstGeom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1800" kern="0" dirty="0">
                <a:ea typeface="ＭＳ Ｐゴシック" panose="020B0600070205080204" pitchFamily="34" charset="-128"/>
              </a:rPr>
              <a:t>Metal:</a:t>
            </a:r>
          </a:p>
          <a:p>
            <a:pPr lvl="1"/>
            <a:r>
              <a:rPr lang="en-US" altLang="en-US" sz="1800" kern="0" dirty="0">
                <a:ea typeface="ＭＳ Ｐゴシック" panose="020B0600070205080204" pitchFamily="34" charset="-128"/>
              </a:rPr>
              <a:t>Conducts electrons even at very low temperatures</a:t>
            </a:r>
          </a:p>
          <a:p>
            <a:pPr lvl="1"/>
            <a:r>
              <a:rPr lang="en-US" altLang="en-US" sz="1800" kern="0" dirty="0">
                <a:ea typeface="ＭＳ Ｐゴシック" panose="020B0600070205080204" pitchFamily="34" charset="-128"/>
              </a:rPr>
              <a:t>Fermi Level crosses multiple bands</a:t>
            </a:r>
            <a:br>
              <a:rPr lang="en-US" altLang="en-US" sz="1800" kern="0" dirty="0">
                <a:ea typeface="ＭＳ Ｐゴシック" panose="020B0600070205080204" pitchFamily="34" charset="-128"/>
              </a:rPr>
            </a:br>
            <a:r>
              <a:rPr lang="en-US" altLang="en-US" sz="1800" kern="0" dirty="0">
                <a:ea typeface="ＭＳ Ｐゴシック" panose="020B0600070205080204" pitchFamily="34" charset="-128"/>
              </a:rPr>
              <a:t>=&gt; large density of states at Fermi level</a:t>
            </a:r>
            <a:endParaRPr lang="en-US" altLang="en-US" kern="0" dirty="0">
              <a:ea typeface="ＭＳ Ｐゴシック" panose="020B0600070205080204" pitchFamily="34" charset="-128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39597410-AF7A-B14D-9E42-5E45A5CF72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000" r="32500" b="15937"/>
          <a:stretch/>
        </p:blipFill>
        <p:spPr>
          <a:xfrm>
            <a:off x="8610600" y="2819400"/>
            <a:ext cx="762000" cy="2495643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BE074503-DF25-7E4C-8F61-435B6E86327F}"/>
              </a:ext>
            </a:extLst>
          </p:cNvPr>
          <p:cNvSpPr/>
          <p:nvPr/>
        </p:nvSpPr>
        <p:spPr>
          <a:xfrm>
            <a:off x="8229601" y="5453284"/>
            <a:ext cx="1544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1800" kern="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semiconductor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1C461695-D1F6-0F49-9FAF-E08B64E02B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8750" b="11280"/>
          <a:stretch/>
        </p:blipFill>
        <p:spPr>
          <a:xfrm>
            <a:off x="6477001" y="2819400"/>
            <a:ext cx="1295400" cy="2633884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CFA42359-C6A2-C741-B55E-46582CD5838B}"/>
              </a:ext>
            </a:extLst>
          </p:cNvPr>
          <p:cNvSpPr/>
          <p:nvPr/>
        </p:nvSpPr>
        <p:spPr>
          <a:xfrm>
            <a:off x="7010401" y="5453284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1800" kern="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metal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5B4B5FB9-9971-714A-99DF-E528DEFACAC9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5292431"/>
            <a:ext cx="11114633" cy="1523423"/>
          </a:xfrm>
          <a:prstGeom prst="rect">
            <a:avLst/>
          </a:prstGeom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1800" kern="0" dirty="0">
                <a:ea typeface="ＭＳ Ｐゴシック" panose="020B0600070205080204" pitchFamily="34" charset="-128"/>
              </a:rPr>
              <a:t>Insulator</a:t>
            </a:r>
          </a:p>
          <a:p>
            <a:pPr lvl="1"/>
            <a:r>
              <a:rPr lang="en-US" altLang="en-US" sz="1800" kern="0" dirty="0">
                <a:ea typeface="ＭＳ Ｐゴシック" panose="020B0600070205080204" pitchFamily="34" charset="-128"/>
              </a:rPr>
              <a:t>“Not” conducting – Fermi level </a:t>
            </a:r>
            <a:r>
              <a:rPr lang="en-US" altLang="en-US" sz="1800" kern="0" dirty="0" err="1">
                <a:ea typeface="ＭＳ Ｐゴシック" panose="020B0600070205080204" pitchFamily="34" charset="-128"/>
              </a:rPr>
              <a:t>midgap</a:t>
            </a:r>
            <a:endParaRPr lang="en-US" altLang="en-US" sz="1800" kern="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800" kern="0" dirty="0">
                <a:ea typeface="ＭＳ Ｐゴシック" panose="020B0600070205080204" pitchFamily="34" charset="-128"/>
              </a:rPr>
              <a:t>SiO2, 	</a:t>
            </a:r>
            <a:r>
              <a:rPr lang="en-US" altLang="en-US" sz="1800" kern="0" dirty="0" err="1">
                <a:ea typeface="ＭＳ Ｐゴシック" panose="020B0600070205080204" pitchFamily="34" charset="-128"/>
              </a:rPr>
              <a:t>Eg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= 9eV, 	ni~10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-68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/cm3  </a:t>
            </a:r>
          </a:p>
          <a:p>
            <a:pPr lvl="2"/>
            <a:r>
              <a:rPr lang="en-US" altLang="en-US" kern="0" dirty="0">
                <a:ea typeface="ＭＳ Ｐゴシック" panose="020B0600070205080204" pitchFamily="34" charset="-128"/>
              </a:rPr>
              <a:t>The whole earth has about 10</a:t>
            </a:r>
            <a:r>
              <a:rPr lang="en-US" altLang="en-US" kern="0" baseline="30000" dirty="0">
                <a:ea typeface="ＭＳ Ｐゴシック" panose="020B0600070205080204" pitchFamily="34" charset="-128"/>
              </a:rPr>
              <a:t>50</a:t>
            </a:r>
            <a:r>
              <a:rPr lang="en-US" altLang="en-US" kern="0" dirty="0">
                <a:ea typeface="ＭＳ Ｐゴシック" panose="020B0600070205080204" pitchFamily="34" charset="-128"/>
              </a:rPr>
              <a:t> atoms!  If you made the whole world out of glass, there would be not one electron conductive at room temperature!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9CE2C044-AD87-E845-996E-A41F360292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750" b="11280"/>
          <a:stretch/>
        </p:blipFill>
        <p:spPr>
          <a:xfrm>
            <a:off x="10363200" y="2819400"/>
            <a:ext cx="990600" cy="2633884"/>
          </a:xfrm>
          <a:prstGeom prst="rect">
            <a:avLst/>
          </a:prstGeom>
        </p:spPr>
      </p:pic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916B5132-9292-724B-8F91-D79E85C7A299}"/>
              </a:ext>
            </a:extLst>
          </p:cNvPr>
          <p:cNvSpPr/>
          <p:nvPr/>
        </p:nvSpPr>
        <p:spPr>
          <a:xfrm>
            <a:off x="2363743" y="3362972"/>
            <a:ext cx="3458349" cy="382489"/>
          </a:xfrm>
          <a:custGeom>
            <a:avLst/>
            <a:gdLst>
              <a:gd name="csX0" fmla="*/ 0 w 3458349"/>
              <a:gd name="csY0" fmla="*/ 63749 h 382489"/>
              <a:gd name="csX1" fmla="*/ 63749 w 3458349"/>
              <a:gd name="csY1" fmla="*/ 0 h 382489"/>
              <a:gd name="csX2" fmla="*/ 652199 w 3458349"/>
              <a:gd name="csY2" fmla="*/ 0 h 382489"/>
              <a:gd name="csX3" fmla="*/ 1140724 w 3458349"/>
              <a:gd name="csY3" fmla="*/ 0 h 382489"/>
              <a:gd name="csX4" fmla="*/ 1695866 w 3458349"/>
              <a:gd name="csY4" fmla="*/ 0 h 382489"/>
              <a:gd name="csX5" fmla="*/ 2151082 w 3458349"/>
              <a:gd name="csY5" fmla="*/ 0 h 382489"/>
              <a:gd name="csX6" fmla="*/ 2606299 w 3458349"/>
              <a:gd name="csY6" fmla="*/ 0 h 382489"/>
              <a:gd name="csX7" fmla="*/ 3394600 w 3458349"/>
              <a:gd name="csY7" fmla="*/ 0 h 382489"/>
              <a:gd name="csX8" fmla="*/ 3458349 w 3458349"/>
              <a:gd name="csY8" fmla="*/ 63749 h 382489"/>
              <a:gd name="csX9" fmla="*/ 3458349 w 3458349"/>
              <a:gd name="csY9" fmla="*/ 318740 h 382489"/>
              <a:gd name="csX10" fmla="*/ 3394600 w 3458349"/>
              <a:gd name="csY10" fmla="*/ 382489 h 382489"/>
              <a:gd name="csX11" fmla="*/ 2839458 w 3458349"/>
              <a:gd name="csY11" fmla="*/ 382489 h 382489"/>
              <a:gd name="csX12" fmla="*/ 2350933 w 3458349"/>
              <a:gd name="csY12" fmla="*/ 382489 h 382489"/>
              <a:gd name="csX13" fmla="*/ 1895717 w 3458349"/>
              <a:gd name="csY13" fmla="*/ 382489 h 382489"/>
              <a:gd name="csX14" fmla="*/ 1407192 w 3458349"/>
              <a:gd name="csY14" fmla="*/ 382489 h 382489"/>
              <a:gd name="csX15" fmla="*/ 818742 w 3458349"/>
              <a:gd name="csY15" fmla="*/ 382489 h 382489"/>
              <a:gd name="csX16" fmla="*/ 63749 w 3458349"/>
              <a:gd name="csY16" fmla="*/ 382489 h 382489"/>
              <a:gd name="csX17" fmla="*/ 0 w 3458349"/>
              <a:gd name="csY17" fmla="*/ 318740 h 382489"/>
              <a:gd name="csX18" fmla="*/ 0 w 3458349"/>
              <a:gd name="csY18" fmla="*/ 63749 h 382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458349" h="382489" fill="none" extrusionOk="0">
                <a:moveTo>
                  <a:pt x="0" y="63749"/>
                </a:moveTo>
                <a:cubicBezTo>
                  <a:pt x="-4861" y="28741"/>
                  <a:pt x="32048" y="-6322"/>
                  <a:pt x="63749" y="0"/>
                </a:cubicBezTo>
                <a:cubicBezTo>
                  <a:pt x="318319" y="-64503"/>
                  <a:pt x="437822" y="3473"/>
                  <a:pt x="652199" y="0"/>
                </a:cubicBezTo>
                <a:cubicBezTo>
                  <a:pt x="866576" y="-3473"/>
                  <a:pt x="900393" y="53100"/>
                  <a:pt x="1140724" y="0"/>
                </a:cubicBezTo>
                <a:cubicBezTo>
                  <a:pt x="1381055" y="-53100"/>
                  <a:pt x="1457890" y="20406"/>
                  <a:pt x="1695866" y="0"/>
                </a:cubicBezTo>
                <a:cubicBezTo>
                  <a:pt x="1933842" y="-20406"/>
                  <a:pt x="2018048" y="50468"/>
                  <a:pt x="2151082" y="0"/>
                </a:cubicBezTo>
                <a:cubicBezTo>
                  <a:pt x="2284116" y="-50468"/>
                  <a:pt x="2387398" y="34398"/>
                  <a:pt x="2606299" y="0"/>
                </a:cubicBezTo>
                <a:cubicBezTo>
                  <a:pt x="2825200" y="-34398"/>
                  <a:pt x="3173895" y="15538"/>
                  <a:pt x="3394600" y="0"/>
                </a:cubicBezTo>
                <a:cubicBezTo>
                  <a:pt x="3433757" y="1382"/>
                  <a:pt x="3459713" y="33135"/>
                  <a:pt x="3458349" y="63749"/>
                </a:cubicBezTo>
                <a:cubicBezTo>
                  <a:pt x="3472534" y="129772"/>
                  <a:pt x="3434657" y="264032"/>
                  <a:pt x="3458349" y="318740"/>
                </a:cubicBezTo>
                <a:cubicBezTo>
                  <a:pt x="3457935" y="355240"/>
                  <a:pt x="3427576" y="375459"/>
                  <a:pt x="3394600" y="382489"/>
                </a:cubicBezTo>
                <a:cubicBezTo>
                  <a:pt x="3235881" y="384574"/>
                  <a:pt x="3013108" y="321286"/>
                  <a:pt x="2839458" y="382489"/>
                </a:cubicBezTo>
                <a:cubicBezTo>
                  <a:pt x="2665808" y="443692"/>
                  <a:pt x="2567346" y="369660"/>
                  <a:pt x="2350933" y="382489"/>
                </a:cubicBezTo>
                <a:cubicBezTo>
                  <a:pt x="2134521" y="395318"/>
                  <a:pt x="2037845" y="337942"/>
                  <a:pt x="1895717" y="382489"/>
                </a:cubicBezTo>
                <a:cubicBezTo>
                  <a:pt x="1753589" y="427036"/>
                  <a:pt x="1545454" y="354497"/>
                  <a:pt x="1407192" y="382489"/>
                </a:cubicBezTo>
                <a:cubicBezTo>
                  <a:pt x="1268930" y="410481"/>
                  <a:pt x="1076000" y="362558"/>
                  <a:pt x="818742" y="382489"/>
                </a:cubicBezTo>
                <a:cubicBezTo>
                  <a:pt x="561484" y="402420"/>
                  <a:pt x="292999" y="347644"/>
                  <a:pt x="63749" y="382489"/>
                </a:cubicBezTo>
                <a:cubicBezTo>
                  <a:pt x="31424" y="382581"/>
                  <a:pt x="6895" y="361092"/>
                  <a:pt x="0" y="318740"/>
                </a:cubicBezTo>
                <a:cubicBezTo>
                  <a:pt x="-7429" y="193624"/>
                  <a:pt x="10803" y="166045"/>
                  <a:pt x="0" y="63749"/>
                </a:cubicBezTo>
                <a:close/>
              </a:path>
              <a:path w="3458349" h="382489" stroke="0" extrusionOk="0">
                <a:moveTo>
                  <a:pt x="0" y="63749"/>
                </a:moveTo>
                <a:cubicBezTo>
                  <a:pt x="-1773" y="27447"/>
                  <a:pt x="19195" y="3508"/>
                  <a:pt x="63749" y="0"/>
                </a:cubicBezTo>
                <a:cubicBezTo>
                  <a:pt x="334189" y="-26400"/>
                  <a:pt x="509060" y="65632"/>
                  <a:pt x="685508" y="0"/>
                </a:cubicBezTo>
                <a:cubicBezTo>
                  <a:pt x="861956" y="-65632"/>
                  <a:pt x="1100579" y="1089"/>
                  <a:pt x="1207341" y="0"/>
                </a:cubicBezTo>
                <a:cubicBezTo>
                  <a:pt x="1314103" y="-1089"/>
                  <a:pt x="1589205" y="23996"/>
                  <a:pt x="1695866" y="0"/>
                </a:cubicBezTo>
                <a:cubicBezTo>
                  <a:pt x="1802528" y="-23996"/>
                  <a:pt x="2048652" y="55661"/>
                  <a:pt x="2284316" y="0"/>
                </a:cubicBezTo>
                <a:cubicBezTo>
                  <a:pt x="2519980" y="-55661"/>
                  <a:pt x="2592984" y="58269"/>
                  <a:pt x="2806150" y="0"/>
                </a:cubicBezTo>
                <a:cubicBezTo>
                  <a:pt x="3019316" y="-58269"/>
                  <a:pt x="3123634" y="39059"/>
                  <a:pt x="3394600" y="0"/>
                </a:cubicBezTo>
                <a:cubicBezTo>
                  <a:pt x="3429173" y="-6055"/>
                  <a:pt x="3454712" y="33595"/>
                  <a:pt x="3458349" y="63749"/>
                </a:cubicBezTo>
                <a:cubicBezTo>
                  <a:pt x="3484174" y="135435"/>
                  <a:pt x="3428391" y="245049"/>
                  <a:pt x="3458349" y="318740"/>
                </a:cubicBezTo>
                <a:cubicBezTo>
                  <a:pt x="3456611" y="353849"/>
                  <a:pt x="3431071" y="379025"/>
                  <a:pt x="3394600" y="382489"/>
                </a:cubicBezTo>
                <a:cubicBezTo>
                  <a:pt x="3200108" y="440651"/>
                  <a:pt x="3081469" y="336765"/>
                  <a:pt x="2806150" y="382489"/>
                </a:cubicBezTo>
                <a:cubicBezTo>
                  <a:pt x="2530831" y="428213"/>
                  <a:pt x="2424213" y="333661"/>
                  <a:pt x="2184391" y="382489"/>
                </a:cubicBezTo>
                <a:cubicBezTo>
                  <a:pt x="1944569" y="431317"/>
                  <a:pt x="1809721" y="326460"/>
                  <a:pt x="1562632" y="382489"/>
                </a:cubicBezTo>
                <a:cubicBezTo>
                  <a:pt x="1315543" y="438518"/>
                  <a:pt x="1300521" y="367778"/>
                  <a:pt x="1074107" y="382489"/>
                </a:cubicBezTo>
                <a:cubicBezTo>
                  <a:pt x="847694" y="397200"/>
                  <a:pt x="462741" y="379019"/>
                  <a:pt x="63749" y="382489"/>
                </a:cubicBezTo>
                <a:cubicBezTo>
                  <a:pt x="25879" y="377063"/>
                  <a:pt x="617" y="345604"/>
                  <a:pt x="0" y="318740"/>
                </a:cubicBezTo>
                <a:cubicBezTo>
                  <a:pt x="-10067" y="259411"/>
                  <a:pt x="21123" y="177689"/>
                  <a:pt x="0" y="63749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FF0000"/>
                </a:solidFill>
              </a:rPr>
              <a:t>Not Enough Electrons available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DFA93A5F-3672-104B-B2A4-D98F0D9A87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265"/>
          <a:stretch/>
        </p:blipFill>
        <p:spPr>
          <a:xfrm>
            <a:off x="8665783" y="3554216"/>
            <a:ext cx="671648" cy="99060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A7165D1-51CA-B449-B207-8AA5DAD7CC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265"/>
          <a:stretch/>
        </p:blipFill>
        <p:spPr>
          <a:xfrm>
            <a:off x="10408051" y="3048000"/>
            <a:ext cx="1326749" cy="1956795"/>
          </a:xfrm>
          <a:prstGeom prst="rect">
            <a:avLst/>
          </a:prstGeom>
        </p:spPr>
      </p:pic>
      <p:sp>
        <p:nvSpPr>
          <p:cNvPr id="65" name="Line 15">
            <a:extLst>
              <a:ext uri="{FF2B5EF4-FFF2-40B4-BE49-F238E27FC236}">
                <a16:creationId xmlns:a16="http://schemas.microsoft.com/office/drawing/2014/main" id="{A6005918-B757-CD45-832A-FC9EE2353FA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65144" y="4067982"/>
            <a:ext cx="854373" cy="12521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Line 15">
            <a:extLst>
              <a:ext uri="{FF2B5EF4-FFF2-40B4-BE49-F238E27FC236}">
                <a16:creationId xmlns:a16="http://schemas.microsoft.com/office/drawing/2014/main" id="{1D505A19-E541-824F-904C-D99FBDA18C12}"/>
              </a:ext>
            </a:extLst>
          </p:cNvPr>
          <p:cNvSpPr>
            <a:spLocks noChangeShapeType="1"/>
          </p:cNvSpPr>
          <p:nvPr/>
        </p:nvSpPr>
        <p:spPr bwMode="auto">
          <a:xfrm>
            <a:off x="7065144" y="4029973"/>
            <a:ext cx="854373" cy="1252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003A73D6-79D9-7148-98DA-1C092C4A00E9}"/>
              </a:ext>
            </a:extLst>
          </p:cNvPr>
          <p:cNvSpPr/>
          <p:nvPr/>
        </p:nvSpPr>
        <p:spPr>
          <a:xfrm>
            <a:off x="850357" y="4993545"/>
            <a:ext cx="3959334" cy="382489"/>
          </a:xfrm>
          <a:custGeom>
            <a:avLst/>
            <a:gdLst>
              <a:gd name="csX0" fmla="*/ 0 w 3959334"/>
              <a:gd name="csY0" fmla="*/ 63749 h 382489"/>
              <a:gd name="csX1" fmla="*/ 63749 w 3959334"/>
              <a:gd name="csY1" fmla="*/ 0 h 382489"/>
              <a:gd name="csX2" fmla="*/ 687791 w 3959334"/>
              <a:gd name="csY2" fmla="*/ 0 h 382489"/>
              <a:gd name="csX3" fmla="*/ 1196878 w 3959334"/>
              <a:gd name="csY3" fmla="*/ 0 h 382489"/>
              <a:gd name="csX4" fmla="*/ 1667646 w 3959334"/>
              <a:gd name="csY4" fmla="*/ 0 h 382489"/>
              <a:gd name="csX5" fmla="*/ 2253370 w 3959334"/>
              <a:gd name="csY5" fmla="*/ 0 h 382489"/>
              <a:gd name="csX6" fmla="*/ 2762456 w 3959334"/>
              <a:gd name="csY6" fmla="*/ 0 h 382489"/>
              <a:gd name="csX7" fmla="*/ 3386498 w 3959334"/>
              <a:gd name="csY7" fmla="*/ 0 h 382489"/>
              <a:gd name="csX8" fmla="*/ 3895585 w 3959334"/>
              <a:gd name="csY8" fmla="*/ 0 h 382489"/>
              <a:gd name="csX9" fmla="*/ 3959334 w 3959334"/>
              <a:gd name="csY9" fmla="*/ 63749 h 382489"/>
              <a:gd name="csX10" fmla="*/ 3959334 w 3959334"/>
              <a:gd name="csY10" fmla="*/ 318740 h 382489"/>
              <a:gd name="csX11" fmla="*/ 3895585 w 3959334"/>
              <a:gd name="csY11" fmla="*/ 382489 h 382489"/>
              <a:gd name="csX12" fmla="*/ 3463135 w 3959334"/>
              <a:gd name="csY12" fmla="*/ 382489 h 382489"/>
              <a:gd name="csX13" fmla="*/ 2839093 w 3959334"/>
              <a:gd name="csY13" fmla="*/ 382489 h 382489"/>
              <a:gd name="csX14" fmla="*/ 2368325 w 3959334"/>
              <a:gd name="csY14" fmla="*/ 382489 h 382489"/>
              <a:gd name="csX15" fmla="*/ 1820920 w 3959334"/>
              <a:gd name="csY15" fmla="*/ 382489 h 382489"/>
              <a:gd name="csX16" fmla="*/ 1196878 w 3959334"/>
              <a:gd name="csY16" fmla="*/ 382489 h 382489"/>
              <a:gd name="csX17" fmla="*/ 649473 w 3959334"/>
              <a:gd name="csY17" fmla="*/ 382489 h 382489"/>
              <a:gd name="csX18" fmla="*/ 63749 w 3959334"/>
              <a:gd name="csY18" fmla="*/ 382489 h 382489"/>
              <a:gd name="csX19" fmla="*/ 0 w 3959334"/>
              <a:gd name="csY19" fmla="*/ 318740 h 382489"/>
              <a:gd name="csX20" fmla="*/ 0 w 3959334"/>
              <a:gd name="csY20" fmla="*/ 63749 h 382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959334" h="382489" extrusionOk="0">
                <a:moveTo>
                  <a:pt x="0" y="63749"/>
                </a:moveTo>
                <a:cubicBezTo>
                  <a:pt x="-1773" y="27447"/>
                  <a:pt x="19195" y="3508"/>
                  <a:pt x="63749" y="0"/>
                </a:cubicBezTo>
                <a:cubicBezTo>
                  <a:pt x="214255" y="-22607"/>
                  <a:pt x="511320" y="7093"/>
                  <a:pt x="687791" y="0"/>
                </a:cubicBezTo>
                <a:cubicBezTo>
                  <a:pt x="864262" y="-7093"/>
                  <a:pt x="1084777" y="16988"/>
                  <a:pt x="1196878" y="0"/>
                </a:cubicBezTo>
                <a:cubicBezTo>
                  <a:pt x="1308979" y="-16988"/>
                  <a:pt x="1529720" y="21054"/>
                  <a:pt x="1667646" y="0"/>
                </a:cubicBezTo>
                <a:cubicBezTo>
                  <a:pt x="1805572" y="-21054"/>
                  <a:pt x="1995609" y="4565"/>
                  <a:pt x="2253370" y="0"/>
                </a:cubicBezTo>
                <a:cubicBezTo>
                  <a:pt x="2511131" y="-4565"/>
                  <a:pt x="2595802" y="18355"/>
                  <a:pt x="2762456" y="0"/>
                </a:cubicBezTo>
                <a:cubicBezTo>
                  <a:pt x="2929110" y="-18355"/>
                  <a:pt x="3229303" y="57161"/>
                  <a:pt x="3386498" y="0"/>
                </a:cubicBezTo>
                <a:cubicBezTo>
                  <a:pt x="3543693" y="-57161"/>
                  <a:pt x="3653860" y="18170"/>
                  <a:pt x="3895585" y="0"/>
                </a:cubicBezTo>
                <a:cubicBezTo>
                  <a:pt x="3925770" y="8309"/>
                  <a:pt x="3954206" y="22594"/>
                  <a:pt x="3959334" y="63749"/>
                </a:cubicBezTo>
                <a:cubicBezTo>
                  <a:pt x="3973079" y="177770"/>
                  <a:pt x="3940654" y="231381"/>
                  <a:pt x="3959334" y="318740"/>
                </a:cubicBezTo>
                <a:cubicBezTo>
                  <a:pt x="3963541" y="360211"/>
                  <a:pt x="3931243" y="387145"/>
                  <a:pt x="3895585" y="382489"/>
                </a:cubicBezTo>
                <a:cubicBezTo>
                  <a:pt x="3760533" y="394526"/>
                  <a:pt x="3651903" y="353951"/>
                  <a:pt x="3463135" y="382489"/>
                </a:cubicBezTo>
                <a:cubicBezTo>
                  <a:pt x="3274367" y="411027"/>
                  <a:pt x="3073246" y="358348"/>
                  <a:pt x="2839093" y="382489"/>
                </a:cubicBezTo>
                <a:cubicBezTo>
                  <a:pt x="2604940" y="406630"/>
                  <a:pt x="2464081" y="353934"/>
                  <a:pt x="2368325" y="382489"/>
                </a:cubicBezTo>
                <a:cubicBezTo>
                  <a:pt x="2272569" y="411044"/>
                  <a:pt x="1954063" y="333223"/>
                  <a:pt x="1820920" y="382489"/>
                </a:cubicBezTo>
                <a:cubicBezTo>
                  <a:pt x="1687778" y="431755"/>
                  <a:pt x="1502677" y="375803"/>
                  <a:pt x="1196878" y="382489"/>
                </a:cubicBezTo>
                <a:cubicBezTo>
                  <a:pt x="891079" y="389175"/>
                  <a:pt x="831619" y="345762"/>
                  <a:pt x="649473" y="382489"/>
                </a:cubicBezTo>
                <a:cubicBezTo>
                  <a:pt x="467328" y="419216"/>
                  <a:pt x="253128" y="368397"/>
                  <a:pt x="63749" y="382489"/>
                </a:cubicBezTo>
                <a:cubicBezTo>
                  <a:pt x="23680" y="382689"/>
                  <a:pt x="3507" y="347626"/>
                  <a:pt x="0" y="318740"/>
                </a:cubicBezTo>
                <a:cubicBezTo>
                  <a:pt x="-18201" y="212385"/>
                  <a:pt x="24099" y="150638"/>
                  <a:pt x="0" y="63749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67" name="Line 15">
            <a:extLst>
              <a:ext uri="{FF2B5EF4-FFF2-40B4-BE49-F238E27FC236}">
                <a16:creationId xmlns:a16="http://schemas.microsoft.com/office/drawing/2014/main" id="{7AFD43F0-943C-0349-9F33-8A7DDAB3FAE9}"/>
              </a:ext>
            </a:extLst>
          </p:cNvPr>
          <p:cNvSpPr>
            <a:spLocks noChangeShapeType="1"/>
          </p:cNvSpPr>
          <p:nvPr/>
        </p:nvSpPr>
        <p:spPr bwMode="auto">
          <a:xfrm>
            <a:off x="5118835" y="3232793"/>
            <a:ext cx="1988255" cy="84771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" name="Line 15">
            <a:extLst>
              <a:ext uri="{FF2B5EF4-FFF2-40B4-BE49-F238E27FC236}">
                <a16:creationId xmlns:a16="http://schemas.microsoft.com/office/drawing/2014/main" id="{6CCCBE26-5696-F442-B6A3-807F5388AC2E}"/>
              </a:ext>
            </a:extLst>
          </p:cNvPr>
          <p:cNvSpPr>
            <a:spLocks noChangeShapeType="1"/>
          </p:cNvSpPr>
          <p:nvPr/>
        </p:nvSpPr>
        <p:spPr bwMode="auto">
          <a:xfrm>
            <a:off x="5118835" y="3194784"/>
            <a:ext cx="1988255" cy="84771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" name="Text Box 13">
            <a:extLst>
              <a:ext uri="{FF2B5EF4-FFF2-40B4-BE49-F238E27FC236}">
                <a16:creationId xmlns:a16="http://schemas.microsoft.com/office/drawing/2014/main" id="{A70E50AC-176F-FE45-8781-5E3235FC9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9720" y="2286000"/>
            <a:ext cx="5486400" cy="830997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b="1" dirty="0"/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dirty="0"/>
              <a:t>Tabulated for </a:t>
            </a:r>
            <a:r>
              <a:rPr lang="ja-JP" altLang="en-US" sz="1600" b="1"/>
              <a:t>“</a:t>
            </a:r>
            <a:r>
              <a:rPr lang="en-US" altLang="ja-JP" sz="1600" b="1" dirty="0"/>
              <a:t>known</a:t>
            </a:r>
            <a:r>
              <a:rPr lang="ja-JP" altLang="en-US" sz="1600" b="1"/>
              <a:t>”</a:t>
            </a:r>
            <a:r>
              <a:rPr lang="en-US" altLang="ja-JP" sz="1600" b="1" dirty="0"/>
              <a:t> bulk materials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ja-JP" sz="1600" dirty="0"/>
              <a:t>At nm-scale properties change with geometry =&gt; theory</a:t>
            </a:r>
            <a:endParaRPr lang="en-US" altLang="en-US" sz="1600" dirty="0"/>
          </a:p>
        </p:txBody>
      </p:sp>
      <p:sp>
        <p:nvSpPr>
          <p:cNvPr id="80" name="Text Box 21">
            <a:extLst>
              <a:ext uri="{FF2B5EF4-FFF2-40B4-BE49-F238E27FC236}">
                <a16:creationId xmlns:a16="http://schemas.microsoft.com/office/drawing/2014/main" id="{5358D583-BFDE-AD40-870A-AF1AEA1AF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9720" y="3232793"/>
            <a:ext cx="5486400" cy="584775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1" dirty="0"/>
              <a:t>Transport with scattering, non-equilibrium Stat. Mech.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dirty="0"/>
              <a:t>Drift-diffusion equation with recombination-generation</a:t>
            </a:r>
          </a:p>
        </p:txBody>
      </p:sp>
      <p:pic>
        <p:nvPicPr>
          <p:cNvPr id="81" name="Picture 8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C14BC35E-671C-B44E-822B-BC514A73C11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5437" y="-468044"/>
            <a:ext cx="4147740" cy="1512197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0D2571A7-A7FB-604A-9C41-6C2678F97A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094" y="782810"/>
            <a:ext cx="41021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117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63958-7224-8C49-8699-147D96F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14</a:t>
            </a:r>
            <a:br>
              <a:rPr lang="en-US" dirty="0"/>
            </a:br>
            <a:r>
              <a:rPr lang="en-US" dirty="0"/>
              <a:t>Doping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8782430-E555-5A4B-B356-A3D7FEC37CF7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F8C8E30-B61B-D443-B9FC-CF9D54E7E138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46" name="Line 15">
              <a:extLst>
                <a:ext uri="{FF2B5EF4-FFF2-40B4-BE49-F238E27FC236}">
                  <a16:creationId xmlns:a16="http://schemas.microsoft.com/office/drawing/2014/main" id="{3595E74C-EA53-1F44-94A1-C1B44CBFC9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 Box 16">
              <a:extLst>
                <a:ext uri="{FF2B5EF4-FFF2-40B4-BE49-F238E27FC236}">
                  <a16:creationId xmlns:a16="http://schemas.microsoft.com/office/drawing/2014/main" id="{D9937FD1-94D6-2740-8C90-7AE962625F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49" name="Line 17">
              <a:extLst>
                <a:ext uri="{FF2B5EF4-FFF2-40B4-BE49-F238E27FC236}">
                  <a16:creationId xmlns:a16="http://schemas.microsoft.com/office/drawing/2014/main" id="{DF54A134-6B8A-864F-B75E-6DBA80BC18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 Box 18">
              <a:extLst>
                <a:ext uri="{FF2B5EF4-FFF2-40B4-BE49-F238E27FC236}">
                  <a16:creationId xmlns:a16="http://schemas.microsoft.com/office/drawing/2014/main" id="{ED141AD0-E6D1-DD4B-BD2C-8B0E69A0F6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51" name="Text Box 16">
              <a:extLst>
                <a:ext uri="{FF2B5EF4-FFF2-40B4-BE49-F238E27FC236}">
                  <a16:creationId xmlns:a16="http://schemas.microsoft.com/office/drawing/2014/main" id="{FC86777B-B553-2E4B-95B1-124F387B66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59" name="Text Box 18">
              <a:extLst>
                <a:ext uri="{FF2B5EF4-FFF2-40B4-BE49-F238E27FC236}">
                  <a16:creationId xmlns:a16="http://schemas.microsoft.com/office/drawing/2014/main" id="{96986952-395C-0845-8B55-11FB3B7365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60" name="Line 15">
              <a:extLst>
                <a:ext uri="{FF2B5EF4-FFF2-40B4-BE49-F238E27FC236}">
                  <a16:creationId xmlns:a16="http://schemas.microsoft.com/office/drawing/2014/main" id="{D430FDA6-EC19-5747-857E-FF52C7CCDF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11B5C0E-1AED-2541-BF64-B52E10841301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68" name="Rectangle 3">
            <a:extLst>
              <a:ext uri="{FF2B5EF4-FFF2-40B4-BE49-F238E27FC236}">
                <a16:creationId xmlns:a16="http://schemas.microsoft.com/office/drawing/2014/main" id="{52D9CB9A-429D-7947-AA85-01477A2F9FCB}"/>
              </a:ext>
            </a:extLst>
          </p:cNvPr>
          <p:cNvSpPr txBox="1">
            <a:spLocks noChangeArrowheads="1"/>
          </p:cNvSpPr>
          <p:nvPr/>
        </p:nvSpPr>
        <p:spPr>
          <a:xfrm>
            <a:off x="543967" y="3325617"/>
            <a:ext cx="5572523" cy="1989426"/>
          </a:xfrm>
          <a:prstGeom prst="rect">
            <a:avLst/>
          </a:prstGeom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1800" kern="0" dirty="0">
                <a:ea typeface="ＭＳ Ｐゴシック" panose="020B0600070205080204" pitchFamily="34" charset="-128"/>
              </a:rPr>
              <a:t>Semiconductor</a:t>
            </a:r>
          </a:p>
          <a:p>
            <a:pPr lvl="1">
              <a:tabLst>
                <a:tab pos="1196975" algn="l"/>
                <a:tab pos="2511425" algn="l"/>
                <a:tab pos="3883025" algn="l"/>
              </a:tabLst>
            </a:pPr>
            <a:r>
              <a:rPr lang="en-US" altLang="en-US" sz="1800" kern="0" dirty="0">
                <a:ea typeface="ＭＳ Ｐゴシック" panose="020B0600070205080204" pitchFamily="34" charset="-128"/>
              </a:rPr>
              <a:t>Ge: 	</a:t>
            </a:r>
            <a:r>
              <a:rPr lang="en-US" altLang="en-US" sz="1800" kern="0" dirty="0" err="1">
                <a:ea typeface="ＭＳ Ｐゴシック" panose="020B0600070205080204" pitchFamily="34" charset="-128"/>
              </a:rPr>
              <a:t>Eg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=0.8eV	n</a:t>
            </a:r>
            <a:r>
              <a:rPr lang="en-US" altLang="en-US" sz="1800" kern="0" baseline="-25000" dirty="0">
                <a:ea typeface="ＭＳ Ｐゴシック" panose="020B0600070205080204" pitchFamily="34" charset="-128"/>
              </a:rPr>
              <a:t>i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~10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13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/cm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3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   0.1 in a billion</a:t>
            </a:r>
          </a:p>
          <a:p>
            <a:pPr lvl="1">
              <a:tabLst>
                <a:tab pos="1196975" algn="l"/>
                <a:tab pos="2511425" algn="l"/>
                <a:tab pos="3883025" algn="l"/>
              </a:tabLst>
            </a:pPr>
            <a:r>
              <a:rPr lang="en-US" altLang="en-US" sz="1800" kern="0" dirty="0">
                <a:ea typeface="ＭＳ Ｐゴシック" panose="020B0600070205080204" pitchFamily="34" charset="-128"/>
              </a:rPr>
              <a:t>Si: 	</a:t>
            </a:r>
            <a:r>
              <a:rPr lang="en-US" altLang="en-US" sz="1800" kern="0" dirty="0" err="1">
                <a:ea typeface="ＭＳ Ｐゴシック" panose="020B0600070205080204" pitchFamily="34" charset="-128"/>
              </a:rPr>
              <a:t>Eg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=1.1eV	n</a:t>
            </a:r>
            <a:r>
              <a:rPr lang="en-US" altLang="en-US" sz="1800" kern="0" baseline="-25000" dirty="0">
                <a:ea typeface="ＭＳ Ｐゴシック" panose="020B0600070205080204" pitchFamily="34" charset="-128"/>
              </a:rPr>
              <a:t>i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~10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10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/cm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3  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	0.1 in a trillion</a:t>
            </a:r>
          </a:p>
          <a:p>
            <a:pPr lvl="1">
              <a:tabLst>
                <a:tab pos="1196975" algn="l"/>
                <a:tab pos="2511425" algn="l"/>
                <a:tab pos="3883025" algn="l"/>
              </a:tabLst>
            </a:pPr>
            <a:r>
              <a:rPr lang="en-US" altLang="en-US" sz="1800" kern="0" dirty="0">
                <a:ea typeface="ＭＳ Ｐゴシック" panose="020B0600070205080204" pitchFamily="34" charset="-128"/>
              </a:rPr>
              <a:t>GaAs: 	</a:t>
            </a:r>
            <a:r>
              <a:rPr lang="en-US" altLang="en-US" sz="1800" kern="0" dirty="0" err="1">
                <a:ea typeface="ＭＳ Ｐゴシック" panose="020B0600070205080204" pitchFamily="34" charset="-128"/>
              </a:rPr>
              <a:t>Eg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=1.42eV	n</a:t>
            </a:r>
            <a:r>
              <a:rPr lang="en-US" altLang="en-US" sz="1800" kern="0" baseline="-25000" dirty="0">
                <a:ea typeface="ＭＳ Ｐゴシック" panose="020B0600070205080204" pitchFamily="34" charset="-128"/>
              </a:rPr>
              <a:t>i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~10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6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/cm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3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   	1 in 10</a:t>
            </a:r>
            <a:r>
              <a:rPr lang="en-US" altLang="en-US" sz="1800" kern="0" baseline="30000" dirty="0">
                <a:ea typeface="ＭＳ Ｐゴシック" panose="020B0600070205080204" pitchFamily="34" charset="-128"/>
              </a:rPr>
              <a:t>17</a:t>
            </a:r>
          </a:p>
          <a:p>
            <a:pPr lvl="1"/>
            <a:r>
              <a:rPr lang="en-US" altLang="en-US" sz="1800" kern="0" dirty="0">
                <a:ea typeface="ＭＳ Ｐゴシック" panose="020B0600070205080204" pitchFamily="34" charset="-128"/>
              </a:rPr>
              <a:t>Very weakly conducting</a:t>
            </a:r>
          </a:p>
          <a:p>
            <a:pPr lvl="1"/>
            <a:r>
              <a:rPr lang="en-US" altLang="en-US" sz="1800" kern="0" dirty="0">
                <a:ea typeface="ＭＳ Ｐゴシック" panose="020B0600070205080204" pitchFamily="34" charset="-128"/>
              </a:rPr>
              <a:t>Fermi level about </a:t>
            </a:r>
            <a:r>
              <a:rPr lang="en-US" altLang="en-US" sz="1800" kern="0" dirty="0" err="1">
                <a:ea typeface="ＭＳ Ｐゴシック" panose="020B0600070205080204" pitchFamily="34" charset="-128"/>
              </a:rPr>
              <a:t>midgap</a:t>
            </a:r>
            <a:r>
              <a:rPr lang="en-US" altLang="en-US" sz="1800" kern="0" dirty="0">
                <a:ea typeface="ＭＳ Ｐゴシック" panose="020B0600070205080204" pitchFamily="34" charset="-128"/>
              </a:rPr>
              <a:t> – no DOS</a:t>
            </a:r>
          </a:p>
        </p:txBody>
      </p:sp>
      <p:sp>
        <p:nvSpPr>
          <p:cNvPr id="70" name="Rectangle 3">
            <a:extLst>
              <a:ext uri="{FF2B5EF4-FFF2-40B4-BE49-F238E27FC236}">
                <a16:creationId xmlns:a16="http://schemas.microsoft.com/office/drawing/2014/main" id="{1CD03927-5EF8-E647-97C8-9DBA32072578}"/>
              </a:ext>
            </a:extLst>
          </p:cNvPr>
          <p:cNvSpPr txBox="1">
            <a:spLocks noChangeArrowheads="1"/>
          </p:cNvSpPr>
          <p:nvPr/>
        </p:nvSpPr>
        <p:spPr>
          <a:xfrm>
            <a:off x="539496" y="2057400"/>
            <a:ext cx="5805187" cy="1276460"/>
          </a:xfrm>
          <a:prstGeom prst="rect">
            <a:avLst/>
          </a:prstGeom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1800" kern="0" dirty="0">
                <a:ea typeface="ＭＳ Ｐゴシック" panose="020B0600070205080204" pitchFamily="34" charset="-128"/>
              </a:rPr>
              <a:t>Metal:</a:t>
            </a:r>
          </a:p>
          <a:p>
            <a:pPr lvl="1"/>
            <a:r>
              <a:rPr lang="en-US" altLang="en-US" sz="1800" kern="0" dirty="0">
                <a:ea typeface="ＭＳ Ｐゴシック" panose="020B0600070205080204" pitchFamily="34" charset="-128"/>
              </a:rPr>
              <a:t>Conducts electrons even at very low temperatures</a:t>
            </a:r>
          </a:p>
          <a:p>
            <a:pPr lvl="1"/>
            <a:r>
              <a:rPr lang="en-US" altLang="en-US" sz="1800" kern="0" dirty="0">
                <a:ea typeface="ＭＳ Ｐゴシック" panose="020B0600070205080204" pitchFamily="34" charset="-128"/>
              </a:rPr>
              <a:t>Fermi Level crosses multiple bands</a:t>
            </a:r>
            <a:br>
              <a:rPr lang="en-US" altLang="en-US" sz="1800" kern="0" dirty="0">
                <a:ea typeface="ＭＳ Ｐゴシック" panose="020B0600070205080204" pitchFamily="34" charset="-128"/>
              </a:rPr>
            </a:br>
            <a:r>
              <a:rPr lang="en-US" altLang="en-US" sz="1800" kern="0" dirty="0">
                <a:ea typeface="ＭＳ Ｐゴシック" panose="020B0600070205080204" pitchFamily="34" charset="-128"/>
              </a:rPr>
              <a:t>=&gt; large density of states at Fermi level</a:t>
            </a:r>
            <a:endParaRPr lang="en-US" altLang="en-US" kern="0" dirty="0">
              <a:ea typeface="ＭＳ Ｐゴシック" panose="020B0600070205080204" pitchFamily="34" charset="-128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39597410-AF7A-B14D-9E42-5E45A5CF72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000" r="32500" b="9753"/>
          <a:stretch/>
        </p:blipFill>
        <p:spPr>
          <a:xfrm>
            <a:off x="8913811" y="2212801"/>
            <a:ext cx="1170315" cy="41148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BE074503-DF25-7E4C-8F61-435B6E86327F}"/>
              </a:ext>
            </a:extLst>
          </p:cNvPr>
          <p:cNvSpPr/>
          <p:nvPr/>
        </p:nvSpPr>
        <p:spPr>
          <a:xfrm>
            <a:off x="8337139" y="6379181"/>
            <a:ext cx="19944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kern="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semiconductor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1C461695-D1F6-0F49-9FAF-E08B64E02B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0569" b="11280"/>
          <a:stretch/>
        </p:blipFill>
        <p:spPr>
          <a:xfrm>
            <a:off x="6614628" y="2169276"/>
            <a:ext cx="898199" cy="4114800"/>
          </a:xfrm>
          <a:prstGeom prst="rect">
            <a:avLst/>
          </a:prstGeom>
        </p:spPr>
      </p:pic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916B5132-9292-724B-8F91-D79E85C7A299}"/>
              </a:ext>
            </a:extLst>
          </p:cNvPr>
          <p:cNvSpPr/>
          <p:nvPr/>
        </p:nvSpPr>
        <p:spPr>
          <a:xfrm>
            <a:off x="2363743" y="3362972"/>
            <a:ext cx="3458349" cy="382489"/>
          </a:xfrm>
          <a:custGeom>
            <a:avLst/>
            <a:gdLst>
              <a:gd name="csX0" fmla="*/ 0 w 3458349"/>
              <a:gd name="csY0" fmla="*/ 63749 h 382489"/>
              <a:gd name="csX1" fmla="*/ 63749 w 3458349"/>
              <a:gd name="csY1" fmla="*/ 0 h 382489"/>
              <a:gd name="csX2" fmla="*/ 652199 w 3458349"/>
              <a:gd name="csY2" fmla="*/ 0 h 382489"/>
              <a:gd name="csX3" fmla="*/ 1140724 w 3458349"/>
              <a:gd name="csY3" fmla="*/ 0 h 382489"/>
              <a:gd name="csX4" fmla="*/ 1695866 w 3458349"/>
              <a:gd name="csY4" fmla="*/ 0 h 382489"/>
              <a:gd name="csX5" fmla="*/ 2151082 w 3458349"/>
              <a:gd name="csY5" fmla="*/ 0 h 382489"/>
              <a:gd name="csX6" fmla="*/ 2606299 w 3458349"/>
              <a:gd name="csY6" fmla="*/ 0 h 382489"/>
              <a:gd name="csX7" fmla="*/ 3394600 w 3458349"/>
              <a:gd name="csY7" fmla="*/ 0 h 382489"/>
              <a:gd name="csX8" fmla="*/ 3458349 w 3458349"/>
              <a:gd name="csY8" fmla="*/ 63749 h 382489"/>
              <a:gd name="csX9" fmla="*/ 3458349 w 3458349"/>
              <a:gd name="csY9" fmla="*/ 318740 h 382489"/>
              <a:gd name="csX10" fmla="*/ 3394600 w 3458349"/>
              <a:gd name="csY10" fmla="*/ 382489 h 382489"/>
              <a:gd name="csX11" fmla="*/ 2839458 w 3458349"/>
              <a:gd name="csY11" fmla="*/ 382489 h 382489"/>
              <a:gd name="csX12" fmla="*/ 2350933 w 3458349"/>
              <a:gd name="csY12" fmla="*/ 382489 h 382489"/>
              <a:gd name="csX13" fmla="*/ 1895717 w 3458349"/>
              <a:gd name="csY13" fmla="*/ 382489 h 382489"/>
              <a:gd name="csX14" fmla="*/ 1407192 w 3458349"/>
              <a:gd name="csY14" fmla="*/ 382489 h 382489"/>
              <a:gd name="csX15" fmla="*/ 818742 w 3458349"/>
              <a:gd name="csY15" fmla="*/ 382489 h 382489"/>
              <a:gd name="csX16" fmla="*/ 63749 w 3458349"/>
              <a:gd name="csY16" fmla="*/ 382489 h 382489"/>
              <a:gd name="csX17" fmla="*/ 0 w 3458349"/>
              <a:gd name="csY17" fmla="*/ 318740 h 382489"/>
              <a:gd name="csX18" fmla="*/ 0 w 3458349"/>
              <a:gd name="csY18" fmla="*/ 63749 h 382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458349" h="382489" fill="none" extrusionOk="0">
                <a:moveTo>
                  <a:pt x="0" y="63749"/>
                </a:moveTo>
                <a:cubicBezTo>
                  <a:pt x="-4861" y="28741"/>
                  <a:pt x="32048" y="-6322"/>
                  <a:pt x="63749" y="0"/>
                </a:cubicBezTo>
                <a:cubicBezTo>
                  <a:pt x="318319" y="-64503"/>
                  <a:pt x="437822" y="3473"/>
                  <a:pt x="652199" y="0"/>
                </a:cubicBezTo>
                <a:cubicBezTo>
                  <a:pt x="866576" y="-3473"/>
                  <a:pt x="900393" y="53100"/>
                  <a:pt x="1140724" y="0"/>
                </a:cubicBezTo>
                <a:cubicBezTo>
                  <a:pt x="1381055" y="-53100"/>
                  <a:pt x="1457890" y="20406"/>
                  <a:pt x="1695866" y="0"/>
                </a:cubicBezTo>
                <a:cubicBezTo>
                  <a:pt x="1933842" y="-20406"/>
                  <a:pt x="2018048" y="50468"/>
                  <a:pt x="2151082" y="0"/>
                </a:cubicBezTo>
                <a:cubicBezTo>
                  <a:pt x="2284116" y="-50468"/>
                  <a:pt x="2387398" y="34398"/>
                  <a:pt x="2606299" y="0"/>
                </a:cubicBezTo>
                <a:cubicBezTo>
                  <a:pt x="2825200" y="-34398"/>
                  <a:pt x="3173895" y="15538"/>
                  <a:pt x="3394600" y="0"/>
                </a:cubicBezTo>
                <a:cubicBezTo>
                  <a:pt x="3433757" y="1382"/>
                  <a:pt x="3459713" y="33135"/>
                  <a:pt x="3458349" y="63749"/>
                </a:cubicBezTo>
                <a:cubicBezTo>
                  <a:pt x="3472534" y="129772"/>
                  <a:pt x="3434657" y="264032"/>
                  <a:pt x="3458349" y="318740"/>
                </a:cubicBezTo>
                <a:cubicBezTo>
                  <a:pt x="3457935" y="355240"/>
                  <a:pt x="3427576" y="375459"/>
                  <a:pt x="3394600" y="382489"/>
                </a:cubicBezTo>
                <a:cubicBezTo>
                  <a:pt x="3235881" y="384574"/>
                  <a:pt x="3013108" y="321286"/>
                  <a:pt x="2839458" y="382489"/>
                </a:cubicBezTo>
                <a:cubicBezTo>
                  <a:pt x="2665808" y="443692"/>
                  <a:pt x="2567346" y="369660"/>
                  <a:pt x="2350933" y="382489"/>
                </a:cubicBezTo>
                <a:cubicBezTo>
                  <a:pt x="2134521" y="395318"/>
                  <a:pt x="2037845" y="337942"/>
                  <a:pt x="1895717" y="382489"/>
                </a:cubicBezTo>
                <a:cubicBezTo>
                  <a:pt x="1753589" y="427036"/>
                  <a:pt x="1545454" y="354497"/>
                  <a:pt x="1407192" y="382489"/>
                </a:cubicBezTo>
                <a:cubicBezTo>
                  <a:pt x="1268930" y="410481"/>
                  <a:pt x="1076000" y="362558"/>
                  <a:pt x="818742" y="382489"/>
                </a:cubicBezTo>
                <a:cubicBezTo>
                  <a:pt x="561484" y="402420"/>
                  <a:pt x="292999" y="347644"/>
                  <a:pt x="63749" y="382489"/>
                </a:cubicBezTo>
                <a:cubicBezTo>
                  <a:pt x="31424" y="382581"/>
                  <a:pt x="6895" y="361092"/>
                  <a:pt x="0" y="318740"/>
                </a:cubicBezTo>
                <a:cubicBezTo>
                  <a:pt x="-7429" y="193624"/>
                  <a:pt x="10803" y="166045"/>
                  <a:pt x="0" y="63749"/>
                </a:cubicBezTo>
                <a:close/>
              </a:path>
              <a:path w="3458349" h="382489" stroke="0" extrusionOk="0">
                <a:moveTo>
                  <a:pt x="0" y="63749"/>
                </a:moveTo>
                <a:cubicBezTo>
                  <a:pt x="-1773" y="27447"/>
                  <a:pt x="19195" y="3508"/>
                  <a:pt x="63749" y="0"/>
                </a:cubicBezTo>
                <a:cubicBezTo>
                  <a:pt x="334189" y="-26400"/>
                  <a:pt x="509060" y="65632"/>
                  <a:pt x="685508" y="0"/>
                </a:cubicBezTo>
                <a:cubicBezTo>
                  <a:pt x="861956" y="-65632"/>
                  <a:pt x="1100579" y="1089"/>
                  <a:pt x="1207341" y="0"/>
                </a:cubicBezTo>
                <a:cubicBezTo>
                  <a:pt x="1314103" y="-1089"/>
                  <a:pt x="1589205" y="23996"/>
                  <a:pt x="1695866" y="0"/>
                </a:cubicBezTo>
                <a:cubicBezTo>
                  <a:pt x="1802528" y="-23996"/>
                  <a:pt x="2048652" y="55661"/>
                  <a:pt x="2284316" y="0"/>
                </a:cubicBezTo>
                <a:cubicBezTo>
                  <a:pt x="2519980" y="-55661"/>
                  <a:pt x="2592984" y="58269"/>
                  <a:pt x="2806150" y="0"/>
                </a:cubicBezTo>
                <a:cubicBezTo>
                  <a:pt x="3019316" y="-58269"/>
                  <a:pt x="3123634" y="39059"/>
                  <a:pt x="3394600" y="0"/>
                </a:cubicBezTo>
                <a:cubicBezTo>
                  <a:pt x="3429173" y="-6055"/>
                  <a:pt x="3454712" y="33595"/>
                  <a:pt x="3458349" y="63749"/>
                </a:cubicBezTo>
                <a:cubicBezTo>
                  <a:pt x="3484174" y="135435"/>
                  <a:pt x="3428391" y="245049"/>
                  <a:pt x="3458349" y="318740"/>
                </a:cubicBezTo>
                <a:cubicBezTo>
                  <a:pt x="3456611" y="353849"/>
                  <a:pt x="3431071" y="379025"/>
                  <a:pt x="3394600" y="382489"/>
                </a:cubicBezTo>
                <a:cubicBezTo>
                  <a:pt x="3200108" y="440651"/>
                  <a:pt x="3081469" y="336765"/>
                  <a:pt x="2806150" y="382489"/>
                </a:cubicBezTo>
                <a:cubicBezTo>
                  <a:pt x="2530831" y="428213"/>
                  <a:pt x="2424213" y="333661"/>
                  <a:pt x="2184391" y="382489"/>
                </a:cubicBezTo>
                <a:cubicBezTo>
                  <a:pt x="1944569" y="431317"/>
                  <a:pt x="1809721" y="326460"/>
                  <a:pt x="1562632" y="382489"/>
                </a:cubicBezTo>
                <a:cubicBezTo>
                  <a:pt x="1315543" y="438518"/>
                  <a:pt x="1300521" y="367778"/>
                  <a:pt x="1074107" y="382489"/>
                </a:cubicBezTo>
                <a:cubicBezTo>
                  <a:pt x="847694" y="397200"/>
                  <a:pt x="462741" y="379019"/>
                  <a:pt x="63749" y="382489"/>
                </a:cubicBezTo>
                <a:cubicBezTo>
                  <a:pt x="25879" y="377063"/>
                  <a:pt x="617" y="345604"/>
                  <a:pt x="0" y="318740"/>
                </a:cubicBezTo>
                <a:cubicBezTo>
                  <a:pt x="-10067" y="259411"/>
                  <a:pt x="21123" y="177689"/>
                  <a:pt x="0" y="63749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FF0000"/>
                </a:solidFill>
              </a:rPr>
              <a:t>Not Enough Electrons available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142C816F-2E59-854D-8CA8-67172EC9E1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499" r="16251" b="11280"/>
          <a:stretch/>
        </p:blipFill>
        <p:spPr>
          <a:xfrm>
            <a:off x="10187250" y="2169276"/>
            <a:ext cx="1547550" cy="41148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15F5313-89FF-4F48-894B-E322DCAB8A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250" r="45000" b="11280"/>
          <a:stretch/>
        </p:blipFill>
        <p:spPr>
          <a:xfrm>
            <a:off x="7428464" y="2174749"/>
            <a:ext cx="1309500" cy="41148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5" name="Rectangle 3">
            <a:extLst>
              <a:ext uri="{FF2B5EF4-FFF2-40B4-BE49-F238E27FC236}">
                <a16:creationId xmlns:a16="http://schemas.microsoft.com/office/drawing/2014/main" id="{A84C4F9A-8957-214F-B1F2-4B25571D3428}"/>
              </a:ext>
            </a:extLst>
          </p:cNvPr>
          <p:cNvSpPr txBox="1">
            <a:spLocks noChangeArrowheads="1"/>
          </p:cNvSpPr>
          <p:nvPr/>
        </p:nvSpPr>
        <p:spPr>
          <a:xfrm>
            <a:off x="551830" y="5315043"/>
            <a:ext cx="5592251" cy="1064138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1"/>
            <a:r>
              <a:rPr lang="en-US" altLang="en-US" sz="18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Need to “move” the Fermi level</a:t>
            </a:r>
          </a:p>
          <a:p>
            <a:pPr lvl="1"/>
            <a:r>
              <a:rPr lang="en-US" altLang="en-US" sz="18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”add” electrons – n-type doping – E</a:t>
            </a:r>
            <a:r>
              <a:rPr lang="en-US" altLang="en-US" sz="18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8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8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c</a:t>
            </a:r>
            <a:endParaRPr lang="en-US" altLang="en-US" sz="1800" kern="0" baseline="-25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8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“add” holes – p-type doping – E</a:t>
            </a:r>
            <a:r>
              <a:rPr lang="en-US" altLang="en-US" sz="18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8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8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v</a:t>
            </a:r>
            <a:r>
              <a:rPr lang="en-US" altLang="en-US" sz="18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endParaRPr lang="en-US" altLang="en-US" kern="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7913044A-8E40-3346-AF7E-0481B8F377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265"/>
          <a:stretch/>
        </p:blipFill>
        <p:spPr>
          <a:xfrm>
            <a:off x="8996376" y="3362973"/>
            <a:ext cx="1003102" cy="147945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8D916B4-8F57-024F-94E1-2595A481ED80}"/>
              </a:ext>
            </a:extLst>
          </p:cNvPr>
          <p:cNvGrpSpPr/>
          <p:nvPr/>
        </p:nvGrpSpPr>
        <p:grpSpPr>
          <a:xfrm>
            <a:off x="10319790" y="3527802"/>
            <a:ext cx="1033440" cy="1508309"/>
            <a:chOff x="9532076" y="1293558"/>
            <a:chExt cx="678724" cy="990600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031B1EFA-B350-1C42-95EC-42D4C45BA8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6265"/>
            <a:stretch/>
          </p:blipFill>
          <p:spPr>
            <a:xfrm>
              <a:off x="9532076" y="1293558"/>
              <a:ext cx="671648" cy="990600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F5FC380-A696-834D-9CC9-D92F5E5A6CE2}"/>
                </a:ext>
              </a:extLst>
            </p:cNvPr>
            <p:cNvSpPr/>
            <p:nvPr/>
          </p:nvSpPr>
          <p:spPr>
            <a:xfrm>
              <a:off x="9601200" y="1722161"/>
              <a:ext cx="609600" cy="1179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90A71FE-885D-1443-BC9D-9EF3322305C9}"/>
              </a:ext>
            </a:extLst>
          </p:cNvPr>
          <p:cNvGrpSpPr/>
          <p:nvPr/>
        </p:nvGrpSpPr>
        <p:grpSpPr>
          <a:xfrm>
            <a:off x="7597697" y="3146777"/>
            <a:ext cx="1027860" cy="1500165"/>
            <a:chOff x="9532076" y="1293558"/>
            <a:chExt cx="678724" cy="990600"/>
          </a:xfrm>
        </p:grpSpPr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20B282E1-F7C5-6F42-8075-637AE11A3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6265"/>
            <a:stretch/>
          </p:blipFill>
          <p:spPr>
            <a:xfrm>
              <a:off x="9532076" y="1293558"/>
              <a:ext cx="671648" cy="990600"/>
            </a:xfrm>
            <a:prstGeom prst="rect">
              <a:avLst/>
            </a:prstGeom>
          </p:spPr>
        </p:pic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FCAF789-2605-5C44-9268-99DE3D0D17D8}"/>
                </a:ext>
              </a:extLst>
            </p:cNvPr>
            <p:cNvSpPr/>
            <p:nvPr/>
          </p:nvSpPr>
          <p:spPr>
            <a:xfrm>
              <a:off x="9601200" y="1722161"/>
              <a:ext cx="609600" cy="1179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9" name="Line 15">
            <a:extLst>
              <a:ext uri="{FF2B5EF4-FFF2-40B4-BE49-F238E27FC236}">
                <a16:creationId xmlns:a16="http://schemas.microsoft.com/office/drawing/2014/main" id="{D8BB2134-BDF9-7641-9707-7DED44FEB125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92026" y="4042919"/>
            <a:ext cx="829588" cy="1828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" name="Line 15">
            <a:extLst>
              <a:ext uri="{FF2B5EF4-FFF2-40B4-BE49-F238E27FC236}">
                <a16:creationId xmlns:a16="http://schemas.microsoft.com/office/drawing/2014/main" id="{19DAF7B4-619F-9641-98AE-70A8BD0992F7}"/>
              </a:ext>
            </a:extLst>
          </p:cNvPr>
          <p:cNvSpPr>
            <a:spLocks noChangeShapeType="1"/>
          </p:cNvSpPr>
          <p:nvPr/>
        </p:nvSpPr>
        <p:spPr bwMode="auto">
          <a:xfrm>
            <a:off x="7723488" y="4189742"/>
            <a:ext cx="838873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4BB9D38C-E8DD-CA4F-97DF-05E7CCE37BE9}"/>
              </a:ext>
            </a:extLst>
          </p:cNvPr>
          <p:cNvSpPr/>
          <p:nvPr/>
        </p:nvSpPr>
        <p:spPr>
          <a:xfrm>
            <a:off x="850357" y="5257800"/>
            <a:ext cx="3959334" cy="382489"/>
          </a:xfrm>
          <a:custGeom>
            <a:avLst/>
            <a:gdLst>
              <a:gd name="csX0" fmla="*/ 0 w 3959334"/>
              <a:gd name="csY0" fmla="*/ 63749 h 382489"/>
              <a:gd name="csX1" fmla="*/ 63749 w 3959334"/>
              <a:gd name="csY1" fmla="*/ 0 h 382489"/>
              <a:gd name="csX2" fmla="*/ 687791 w 3959334"/>
              <a:gd name="csY2" fmla="*/ 0 h 382489"/>
              <a:gd name="csX3" fmla="*/ 1196878 w 3959334"/>
              <a:gd name="csY3" fmla="*/ 0 h 382489"/>
              <a:gd name="csX4" fmla="*/ 1667646 w 3959334"/>
              <a:gd name="csY4" fmla="*/ 0 h 382489"/>
              <a:gd name="csX5" fmla="*/ 2253370 w 3959334"/>
              <a:gd name="csY5" fmla="*/ 0 h 382489"/>
              <a:gd name="csX6" fmla="*/ 2762456 w 3959334"/>
              <a:gd name="csY6" fmla="*/ 0 h 382489"/>
              <a:gd name="csX7" fmla="*/ 3386498 w 3959334"/>
              <a:gd name="csY7" fmla="*/ 0 h 382489"/>
              <a:gd name="csX8" fmla="*/ 3895585 w 3959334"/>
              <a:gd name="csY8" fmla="*/ 0 h 382489"/>
              <a:gd name="csX9" fmla="*/ 3959334 w 3959334"/>
              <a:gd name="csY9" fmla="*/ 63749 h 382489"/>
              <a:gd name="csX10" fmla="*/ 3959334 w 3959334"/>
              <a:gd name="csY10" fmla="*/ 318740 h 382489"/>
              <a:gd name="csX11" fmla="*/ 3895585 w 3959334"/>
              <a:gd name="csY11" fmla="*/ 382489 h 382489"/>
              <a:gd name="csX12" fmla="*/ 3463135 w 3959334"/>
              <a:gd name="csY12" fmla="*/ 382489 h 382489"/>
              <a:gd name="csX13" fmla="*/ 2839093 w 3959334"/>
              <a:gd name="csY13" fmla="*/ 382489 h 382489"/>
              <a:gd name="csX14" fmla="*/ 2368325 w 3959334"/>
              <a:gd name="csY14" fmla="*/ 382489 h 382489"/>
              <a:gd name="csX15" fmla="*/ 1820920 w 3959334"/>
              <a:gd name="csY15" fmla="*/ 382489 h 382489"/>
              <a:gd name="csX16" fmla="*/ 1196878 w 3959334"/>
              <a:gd name="csY16" fmla="*/ 382489 h 382489"/>
              <a:gd name="csX17" fmla="*/ 649473 w 3959334"/>
              <a:gd name="csY17" fmla="*/ 382489 h 382489"/>
              <a:gd name="csX18" fmla="*/ 63749 w 3959334"/>
              <a:gd name="csY18" fmla="*/ 382489 h 382489"/>
              <a:gd name="csX19" fmla="*/ 0 w 3959334"/>
              <a:gd name="csY19" fmla="*/ 318740 h 382489"/>
              <a:gd name="csX20" fmla="*/ 0 w 3959334"/>
              <a:gd name="csY20" fmla="*/ 63749 h 382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959334" h="382489" extrusionOk="0">
                <a:moveTo>
                  <a:pt x="0" y="63749"/>
                </a:moveTo>
                <a:cubicBezTo>
                  <a:pt x="-1773" y="27447"/>
                  <a:pt x="19195" y="3508"/>
                  <a:pt x="63749" y="0"/>
                </a:cubicBezTo>
                <a:cubicBezTo>
                  <a:pt x="214255" y="-22607"/>
                  <a:pt x="511320" y="7093"/>
                  <a:pt x="687791" y="0"/>
                </a:cubicBezTo>
                <a:cubicBezTo>
                  <a:pt x="864262" y="-7093"/>
                  <a:pt x="1084777" y="16988"/>
                  <a:pt x="1196878" y="0"/>
                </a:cubicBezTo>
                <a:cubicBezTo>
                  <a:pt x="1308979" y="-16988"/>
                  <a:pt x="1529720" y="21054"/>
                  <a:pt x="1667646" y="0"/>
                </a:cubicBezTo>
                <a:cubicBezTo>
                  <a:pt x="1805572" y="-21054"/>
                  <a:pt x="1995609" y="4565"/>
                  <a:pt x="2253370" y="0"/>
                </a:cubicBezTo>
                <a:cubicBezTo>
                  <a:pt x="2511131" y="-4565"/>
                  <a:pt x="2595802" y="18355"/>
                  <a:pt x="2762456" y="0"/>
                </a:cubicBezTo>
                <a:cubicBezTo>
                  <a:pt x="2929110" y="-18355"/>
                  <a:pt x="3229303" y="57161"/>
                  <a:pt x="3386498" y="0"/>
                </a:cubicBezTo>
                <a:cubicBezTo>
                  <a:pt x="3543693" y="-57161"/>
                  <a:pt x="3653860" y="18170"/>
                  <a:pt x="3895585" y="0"/>
                </a:cubicBezTo>
                <a:cubicBezTo>
                  <a:pt x="3925770" y="8309"/>
                  <a:pt x="3954206" y="22594"/>
                  <a:pt x="3959334" y="63749"/>
                </a:cubicBezTo>
                <a:cubicBezTo>
                  <a:pt x="3973079" y="177770"/>
                  <a:pt x="3940654" y="231381"/>
                  <a:pt x="3959334" y="318740"/>
                </a:cubicBezTo>
                <a:cubicBezTo>
                  <a:pt x="3963541" y="360211"/>
                  <a:pt x="3931243" y="387145"/>
                  <a:pt x="3895585" y="382489"/>
                </a:cubicBezTo>
                <a:cubicBezTo>
                  <a:pt x="3760533" y="394526"/>
                  <a:pt x="3651903" y="353951"/>
                  <a:pt x="3463135" y="382489"/>
                </a:cubicBezTo>
                <a:cubicBezTo>
                  <a:pt x="3274367" y="411027"/>
                  <a:pt x="3073246" y="358348"/>
                  <a:pt x="2839093" y="382489"/>
                </a:cubicBezTo>
                <a:cubicBezTo>
                  <a:pt x="2604940" y="406630"/>
                  <a:pt x="2464081" y="353934"/>
                  <a:pt x="2368325" y="382489"/>
                </a:cubicBezTo>
                <a:cubicBezTo>
                  <a:pt x="2272569" y="411044"/>
                  <a:pt x="1954063" y="333223"/>
                  <a:pt x="1820920" y="382489"/>
                </a:cubicBezTo>
                <a:cubicBezTo>
                  <a:pt x="1687778" y="431755"/>
                  <a:pt x="1502677" y="375803"/>
                  <a:pt x="1196878" y="382489"/>
                </a:cubicBezTo>
                <a:cubicBezTo>
                  <a:pt x="891079" y="389175"/>
                  <a:pt x="831619" y="345762"/>
                  <a:pt x="649473" y="382489"/>
                </a:cubicBezTo>
                <a:cubicBezTo>
                  <a:pt x="467328" y="419216"/>
                  <a:pt x="253128" y="368397"/>
                  <a:pt x="63749" y="382489"/>
                </a:cubicBezTo>
                <a:cubicBezTo>
                  <a:pt x="23680" y="382689"/>
                  <a:pt x="3507" y="347626"/>
                  <a:pt x="0" y="318740"/>
                </a:cubicBezTo>
                <a:cubicBezTo>
                  <a:pt x="-18201" y="212385"/>
                  <a:pt x="24099" y="150638"/>
                  <a:pt x="0" y="63749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75" name="Picture 74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DCFB59C5-1BC4-F345-909B-E7D70C46F17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5437" y="-468044"/>
            <a:ext cx="4147740" cy="1512197"/>
          </a:xfrm>
          <a:prstGeom prst="rect">
            <a:avLst/>
          </a:prstGeom>
        </p:spPr>
      </p:pic>
      <p:sp>
        <p:nvSpPr>
          <p:cNvPr id="76" name="Text Box 13">
            <a:extLst>
              <a:ext uri="{FF2B5EF4-FFF2-40B4-BE49-F238E27FC236}">
                <a16:creationId xmlns:a16="http://schemas.microsoft.com/office/drawing/2014/main" id="{DF2B230C-2BC2-6142-AB80-7D8FF1A3B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20600" y="1138868"/>
            <a:ext cx="4812051" cy="523220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b="1" dirty="0"/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/>
              <a:t>Tabulated for </a:t>
            </a:r>
            <a:r>
              <a:rPr lang="ja-JP" altLang="en-US" sz="1400" b="1"/>
              <a:t>“</a:t>
            </a:r>
            <a:r>
              <a:rPr lang="en-US" altLang="ja-JP" sz="1400" b="1" dirty="0"/>
              <a:t>known</a:t>
            </a:r>
            <a:r>
              <a:rPr lang="ja-JP" altLang="en-US" sz="1400" b="1"/>
              <a:t>”</a:t>
            </a:r>
            <a:r>
              <a:rPr lang="en-US" altLang="ja-JP" sz="1400" b="1" dirty="0"/>
              <a:t> bulk materials</a:t>
            </a:r>
          </a:p>
        </p:txBody>
      </p:sp>
      <p:sp>
        <p:nvSpPr>
          <p:cNvPr id="77" name="Text Box 21">
            <a:extLst>
              <a:ext uri="{FF2B5EF4-FFF2-40B4-BE49-F238E27FC236}">
                <a16:creationId xmlns:a16="http://schemas.microsoft.com/office/drawing/2014/main" id="{7F7CF980-4B4F-F848-A7E3-861F129F6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20600" y="1709782"/>
            <a:ext cx="4812051" cy="307777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 dirty="0"/>
              <a:t>Transport with scattering, non-equilibrium Stat. Mech. </a:t>
            </a: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A63C4AA8-7630-F94A-B017-4FF951075D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094" y="782810"/>
            <a:ext cx="41021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465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C92D20-64ED-4C40-9174-429A0717B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750" r="15000" b="11280"/>
          <a:stretch/>
        </p:blipFill>
        <p:spPr>
          <a:xfrm>
            <a:off x="10841409" y="2057400"/>
            <a:ext cx="76200" cy="263388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 = G </a:t>
            </a:r>
            <a:r>
              <a:rPr lang="en-US" sz="1800" baseline="30000" dirty="0">
                <a:solidFill>
                  <a:schemeClr val="bg1"/>
                </a:solidFill>
              </a:rPr>
              <a:t>x</a:t>
            </a:r>
            <a:r>
              <a:rPr lang="en-US" dirty="0">
                <a:solidFill>
                  <a:schemeClr val="bg1"/>
                </a:solidFill>
              </a:rPr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1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1"/>
                  </a:solidFill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</a:t>
              </a:r>
              <a:r>
                <a:rPr lang="en-US" dirty="0">
                  <a:solidFill>
                    <a:schemeClr val="bg1"/>
                  </a:solidFill>
                </a:rPr>
                <a:t>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>
                  <a:solidFill>
                    <a:schemeClr val="bg1"/>
                  </a:solidFill>
                </a:rPr>
                <a:t>x</a:t>
              </a:r>
              <a:r>
                <a:rPr lang="en-US" dirty="0">
                  <a:solidFill>
                    <a:schemeClr val="bg1"/>
                  </a:solidFill>
                </a:rPr>
                <a:t> v </a:t>
              </a:r>
              <a:r>
                <a:rPr lang="en-US" sz="1800" baseline="30000" dirty="0">
                  <a:solidFill>
                    <a:schemeClr val="bg1"/>
                  </a:solidFill>
                </a:rPr>
                <a:t>x</a:t>
              </a:r>
              <a:r>
                <a:rPr lang="en-US" dirty="0">
                  <a:solidFill>
                    <a:schemeClr val="bg1"/>
                  </a:solidFill>
                </a:rPr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14</a:t>
            </a:r>
            <a:br>
              <a:rPr lang="en-US" dirty="0"/>
            </a:br>
            <a:r>
              <a:rPr lang="en-US" dirty="0"/>
              <a:t>Doping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9503A7-664C-1F4E-B670-CA6E084BE112}"/>
              </a:ext>
            </a:extLst>
          </p:cNvPr>
          <p:cNvSpPr/>
          <p:nvPr/>
        </p:nvSpPr>
        <p:spPr>
          <a:xfrm>
            <a:off x="7012250" y="658100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hlinkClick r:id="rId3"/>
              </a:rPr>
              <a:t>https://commons.wikimedia.org/wiki/File:Band_filling_diagram.svg</a:t>
            </a:r>
            <a:endParaRPr lang="en-US" sz="120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97EE0EC-87A0-F44E-97EC-9B01C6EA33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499" r="20001" b="11280"/>
          <a:stretch/>
        </p:blipFill>
        <p:spPr>
          <a:xfrm>
            <a:off x="10384209" y="2057400"/>
            <a:ext cx="762000" cy="263388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4CA338C-FD8B-4D41-BBDB-96A0B3306D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000" r="32500" b="11280"/>
          <a:stretch/>
        </p:blipFill>
        <p:spPr>
          <a:xfrm>
            <a:off x="9622209" y="2057400"/>
            <a:ext cx="762000" cy="263388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0B4F329-ED12-5A40-95ED-2A51BBB3F0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250" r="45000" b="11280"/>
          <a:stretch/>
        </p:blipFill>
        <p:spPr>
          <a:xfrm>
            <a:off x="8784009" y="2057400"/>
            <a:ext cx="838200" cy="263388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3B93BF2-8BF4-3B43-BA67-F99B73E5C8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0905" b="11280"/>
          <a:stretch/>
        </p:blipFill>
        <p:spPr>
          <a:xfrm>
            <a:off x="8305800" y="2057400"/>
            <a:ext cx="554409" cy="2633884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362BF904-859B-5841-BE26-ED9451007E96}"/>
              </a:ext>
            </a:extLst>
          </p:cNvPr>
          <p:cNvSpPr/>
          <p:nvPr/>
        </p:nvSpPr>
        <p:spPr>
          <a:xfrm>
            <a:off x="9241210" y="4691284"/>
            <a:ext cx="1544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1800" kern="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semiconductor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59217DDC-ACFB-D247-B62C-AAB1BD1107FA}"/>
              </a:ext>
            </a:extLst>
          </p:cNvPr>
          <p:cNvSpPr txBox="1">
            <a:spLocks noChangeArrowheads="1"/>
          </p:cNvSpPr>
          <p:nvPr/>
        </p:nvSpPr>
        <p:spPr>
          <a:xfrm>
            <a:off x="2540132" y="2556467"/>
            <a:ext cx="5592251" cy="1064138"/>
          </a:xfrm>
          <a:prstGeom prst="rect">
            <a:avLst/>
          </a:prstGeom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1"/>
            <a:r>
              <a:rPr lang="en-US" altLang="en-US" sz="16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Need to “move” the Fermi level</a:t>
            </a:r>
          </a:p>
          <a:p>
            <a:pPr lvl="1"/>
            <a:r>
              <a:rPr lang="en-US" altLang="en-US" sz="16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”add” electrons – n-type doping – E</a:t>
            </a:r>
            <a:r>
              <a:rPr lang="en-US" altLang="en-US" sz="16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6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6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c</a:t>
            </a:r>
            <a:endParaRPr lang="en-US" altLang="en-US" sz="1600" kern="0" baseline="-25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6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“add” holes – p-type doping – E</a:t>
            </a:r>
            <a:r>
              <a:rPr lang="en-US" altLang="en-US" sz="16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6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6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v</a:t>
            </a:r>
            <a:r>
              <a:rPr lang="en-US" altLang="en-US" sz="16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endParaRPr lang="en-US" altLang="en-US" sz="2000" kern="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14.1 Basic concepts of donors and acceptors 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14.2 Statistics of donor and acceptor levels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14.3 Temperature dependence of carrier concentration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14.4 Multiple doping, co-doping, and heavy-doping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4C6FEC2-B039-F444-96B8-D1097D500C21}"/>
              </a:ext>
            </a:extLst>
          </p:cNvPr>
          <p:cNvSpPr/>
          <p:nvPr/>
        </p:nvSpPr>
        <p:spPr>
          <a:xfrm rot="16200000">
            <a:off x="-198798" y="3579162"/>
            <a:ext cx="94302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468836B-55A9-204A-BAC2-16B76BD063C6}"/>
              </a:ext>
            </a:extLst>
          </p:cNvPr>
          <p:cNvSpPr/>
          <p:nvPr/>
        </p:nvSpPr>
        <p:spPr>
          <a:xfrm rot="16200000">
            <a:off x="-198798" y="2312387"/>
            <a:ext cx="94302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8E8D9084-DFCD-2145-AA39-A8BBFE72A946}"/>
              </a:ext>
            </a:extLst>
          </p:cNvPr>
          <p:cNvSpPr/>
          <p:nvPr/>
        </p:nvSpPr>
        <p:spPr>
          <a:xfrm rot="16200000">
            <a:off x="-198798" y="5941362"/>
            <a:ext cx="94302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16BC1E1C-CAD9-E34E-92AC-75B500CF6C30}"/>
              </a:ext>
            </a:extLst>
          </p:cNvPr>
          <p:cNvSpPr/>
          <p:nvPr/>
        </p:nvSpPr>
        <p:spPr>
          <a:xfrm rot="16200000">
            <a:off x="-198798" y="4799920"/>
            <a:ext cx="94302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52" name="Text Box 13">
            <a:extLst>
              <a:ext uri="{FF2B5EF4-FFF2-40B4-BE49-F238E27FC236}">
                <a16:creationId xmlns:a16="http://schemas.microsoft.com/office/drawing/2014/main" id="{100B721A-6B34-0A49-B365-56103DDC4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2749" y="810702"/>
            <a:ext cx="4812051" cy="523220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b="1" dirty="0"/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/>
              <a:t>Tabulated for </a:t>
            </a:r>
            <a:r>
              <a:rPr lang="ja-JP" altLang="en-US" sz="1400" b="1"/>
              <a:t>“</a:t>
            </a:r>
            <a:r>
              <a:rPr lang="en-US" altLang="ja-JP" sz="1400" b="1" dirty="0"/>
              <a:t>known</a:t>
            </a:r>
            <a:r>
              <a:rPr lang="ja-JP" altLang="en-US" sz="1400" b="1"/>
              <a:t>”</a:t>
            </a:r>
            <a:r>
              <a:rPr lang="en-US" altLang="ja-JP" sz="1400" b="1" dirty="0"/>
              <a:t> bulk materials</a:t>
            </a:r>
          </a:p>
        </p:txBody>
      </p:sp>
      <p:sp>
        <p:nvSpPr>
          <p:cNvPr id="53" name="Text Box 21">
            <a:extLst>
              <a:ext uri="{FF2B5EF4-FFF2-40B4-BE49-F238E27FC236}">
                <a16:creationId xmlns:a16="http://schemas.microsoft.com/office/drawing/2014/main" id="{60E9B68D-6C81-3742-819C-E0B288563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2749" y="1381616"/>
            <a:ext cx="4812051" cy="307777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 dirty="0"/>
              <a:t>Transport with scattering, non-equilibrium Stat. Mech. </a:t>
            </a:r>
          </a:p>
        </p:txBody>
      </p:sp>
      <p:pic>
        <p:nvPicPr>
          <p:cNvPr id="54" name="Picture 53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76F3AB55-A859-2B4E-9C51-147000D241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20" r="65036" b="17190"/>
          <a:stretch/>
        </p:blipFill>
        <p:spPr>
          <a:xfrm rot="581797">
            <a:off x="650221" y="492192"/>
            <a:ext cx="3627160" cy="186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96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uiExpand="1" build="allAtOnce"/>
      <p:bldP spid="28" grpId="0" animBg="1"/>
      <p:bldP spid="29" grpId="0" animBg="1"/>
      <p:bldP spid="30" grpId="0" animBg="1"/>
      <p:bldP spid="4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Line 67">
            <a:extLst>
              <a:ext uri="{FF2B5EF4-FFF2-40B4-BE49-F238E27FC236}">
                <a16:creationId xmlns:a16="http://schemas.microsoft.com/office/drawing/2014/main" id="{1594C55E-28C3-B040-BF38-D399521A0144}"/>
              </a:ext>
            </a:extLst>
          </p:cNvPr>
          <p:cNvSpPr>
            <a:spLocks noChangeShapeType="1"/>
          </p:cNvSpPr>
          <p:nvPr/>
        </p:nvSpPr>
        <p:spPr bwMode="auto">
          <a:xfrm>
            <a:off x="3105151" y="3478212"/>
            <a:ext cx="0" cy="533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44" name="Line 68">
            <a:extLst>
              <a:ext uri="{FF2B5EF4-FFF2-40B4-BE49-F238E27FC236}">
                <a16:creationId xmlns:a16="http://schemas.microsoft.com/office/drawing/2014/main" id="{D6FA25EF-5409-1E4E-A62E-BA2B095AB1B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90876" y="3478212"/>
            <a:ext cx="0" cy="533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45" name="Line 71">
            <a:extLst>
              <a:ext uri="{FF2B5EF4-FFF2-40B4-BE49-F238E27FC236}">
                <a16:creationId xmlns:a16="http://schemas.microsoft.com/office/drawing/2014/main" id="{1EFA74A0-F149-2844-833F-E33C0799524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8826" y="3554412"/>
            <a:ext cx="0" cy="533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46" name="Line 72">
            <a:extLst>
              <a:ext uri="{FF2B5EF4-FFF2-40B4-BE49-F238E27FC236}">
                <a16:creationId xmlns:a16="http://schemas.microsoft.com/office/drawing/2014/main" id="{028A3A2C-9432-C54F-8F3D-7D805AB4984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14551" y="3554412"/>
            <a:ext cx="0" cy="533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47" name="Line 75">
            <a:extLst>
              <a:ext uri="{FF2B5EF4-FFF2-40B4-BE49-F238E27FC236}">
                <a16:creationId xmlns:a16="http://schemas.microsoft.com/office/drawing/2014/main" id="{A8CDFC75-0ABA-724D-9851-1557A2E34214}"/>
              </a:ext>
            </a:extLst>
          </p:cNvPr>
          <p:cNvSpPr>
            <a:spLocks noChangeShapeType="1"/>
          </p:cNvSpPr>
          <p:nvPr/>
        </p:nvSpPr>
        <p:spPr bwMode="auto">
          <a:xfrm>
            <a:off x="4171951" y="3592512"/>
            <a:ext cx="0" cy="533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48" name="Line 76">
            <a:extLst>
              <a:ext uri="{FF2B5EF4-FFF2-40B4-BE49-F238E27FC236}">
                <a16:creationId xmlns:a16="http://schemas.microsoft.com/office/drawing/2014/main" id="{55C8231F-8DB4-7749-81B9-1F1D50DD4C9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57676" y="3592512"/>
            <a:ext cx="0" cy="533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49" name="Oval 63">
            <a:extLst>
              <a:ext uri="{FF2B5EF4-FFF2-40B4-BE49-F238E27FC236}">
                <a16:creationId xmlns:a16="http://schemas.microsoft.com/office/drawing/2014/main" id="{3888FEC3-368E-2246-82C0-770CE0147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3576" y="4164012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u="sng"/>
          </a:p>
        </p:txBody>
      </p:sp>
      <p:sp>
        <p:nvSpPr>
          <p:cNvPr id="150" name="Oval 64">
            <a:extLst>
              <a:ext uri="{FF2B5EF4-FFF2-40B4-BE49-F238E27FC236}">
                <a16:creationId xmlns:a16="http://schemas.microsoft.com/office/drawing/2014/main" id="{8826A142-9F91-2A4D-B4A2-F27032674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6701" y="4183062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u="sng"/>
          </a:p>
        </p:txBody>
      </p:sp>
      <p:sp>
        <p:nvSpPr>
          <p:cNvPr id="151" name="Oval 66">
            <a:extLst>
              <a:ext uri="{FF2B5EF4-FFF2-40B4-BE49-F238E27FC236}">
                <a16:creationId xmlns:a16="http://schemas.microsoft.com/office/drawing/2014/main" id="{888F17E1-A446-5240-BAEA-5DC7BE71F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1326" y="5259387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u="sng"/>
          </a:p>
        </p:txBody>
      </p:sp>
      <p:sp>
        <p:nvSpPr>
          <p:cNvPr id="152" name="Line 69">
            <a:extLst>
              <a:ext uri="{FF2B5EF4-FFF2-40B4-BE49-F238E27FC236}">
                <a16:creationId xmlns:a16="http://schemas.microsoft.com/office/drawing/2014/main" id="{FAF88EE3-AEF2-5243-B560-28769C39DDC0}"/>
              </a:ext>
            </a:extLst>
          </p:cNvPr>
          <p:cNvSpPr>
            <a:spLocks noChangeShapeType="1"/>
          </p:cNvSpPr>
          <p:nvPr/>
        </p:nvSpPr>
        <p:spPr bwMode="auto">
          <a:xfrm>
            <a:off x="3095626" y="4621212"/>
            <a:ext cx="0" cy="533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53" name="Line 70">
            <a:extLst>
              <a:ext uri="{FF2B5EF4-FFF2-40B4-BE49-F238E27FC236}">
                <a16:creationId xmlns:a16="http://schemas.microsoft.com/office/drawing/2014/main" id="{DD5685AD-CC7E-2F42-AF67-087E8117DFB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81351" y="4621212"/>
            <a:ext cx="0" cy="533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54" name="Line 73">
            <a:extLst>
              <a:ext uri="{FF2B5EF4-FFF2-40B4-BE49-F238E27FC236}">
                <a16:creationId xmlns:a16="http://schemas.microsoft.com/office/drawing/2014/main" id="{011FA6C9-3E5A-B948-96AD-F2408AFC37BD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7876" y="4545012"/>
            <a:ext cx="0" cy="533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55" name="Line 74">
            <a:extLst>
              <a:ext uri="{FF2B5EF4-FFF2-40B4-BE49-F238E27FC236}">
                <a16:creationId xmlns:a16="http://schemas.microsoft.com/office/drawing/2014/main" id="{1E4C4642-BEFF-8348-A25D-8A1349F309F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1" y="4545012"/>
            <a:ext cx="0" cy="533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56" name="Line 77">
            <a:extLst>
              <a:ext uri="{FF2B5EF4-FFF2-40B4-BE49-F238E27FC236}">
                <a16:creationId xmlns:a16="http://schemas.microsoft.com/office/drawing/2014/main" id="{42429AA6-5877-F04E-9B5F-035D8149DA2B}"/>
              </a:ext>
            </a:extLst>
          </p:cNvPr>
          <p:cNvSpPr>
            <a:spLocks noChangeShapeType="1"/>
          </p:cNvSpPr>
          <p:nvPr/>
        </p:nvSpPr>
        <p:spPr bwMode="auto">
          <a:xfrm>
            <a:off x="4152901" y="4564062"/>
            <a:ext cx="0" cy="533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57" name="Line 78">
            <a:extLst>
              <a:ext uri="{FF2B5EF4-FFF2-40B4-BE49-F238E27FC236}">
                <a16:creationId xmlns:a16="http://schemas.microsoft.com/office/drawing/2014/main" id="{226C1ED0-8280-7C4D-8E7C-3F7B33B4991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38626" y="4564062"/>
            <a:ext cx="0" cy="533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58" name="Line 83">
            <a:extLst>
              <a:ext uri="{FF2B5EF4-FFF2-40B4-BE49-F238E27FC236}">
                <a16:creationId xmlns:a16="http://schemas.microsoft.com/office/drawing/2014/main" id="{9C7CAB77-2AE4-C244-96D9-E12C6BF7A057}"/>
              </a:ext>
            </a:extLst>
          </p:cNvPr>
          <p:cNvSpPr>
            <a:spLocks noChangeShapeType="1"/>
          </p:cNvSpPr>
          <p:nvPr/>
        </p:nvSpPr>
        <p:spPr bwMode="auto">
          <a:xfrm>
            <a:off x="2314576" y="4287837"/>
            <a:ext cx="5334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59" name="Line 84">
            <a:extLst>
              <a:ext uri="{FF2B5EF4-FFF2-40B4-BE49-F238E27FC236}">
                <a16:creationId xmlns:a16="http://schemas.microsoft.com/office/drawing/2014/main" id="{7277DDC9-BF4B-2048-9B1B-89DB0925C063}"/>
              </a:ext>
            </a:extLst>
          </p:cNvPr>
          <p:cNvSpPr>
            <a:spLocks noChangeShapeType="1"/>
          </p:cNvSpPr>
          <p:nvPr/>
        </p:nvSpPr>
        <p:spPr bwMode="auto">
          <a:xfrm>
            <a:off x="2324101" y="4364037"/>
            <a:ext cx="5334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60" name="Line 85">
            <a:extLst>
              <a:ext uri="{FF2B5EF4-FFF2-40B4-BE49-F238E27FC236}">
                <a16:creationId xmlns:a16="http://schemas.microsoft.com/office/drawing/2014/main" id="{8AB1B04D-7CC8-F04A-9920-65C00D9ACD52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1" y="5383212"/>
            <a:ext cx="5334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61" name="Line 86">
            <a:extLst>
              <a:ext uri="{FF2B5EF4-FFF2-40B4-BE49-F238E27FC236}">
                <a16:creationId xmlns:a16="http://schemas.microsoft.com/office/drawing/2014/main" id="{C22ECAD7-CC8D-6B4C-A8B9-F98953CACC01}"/>
              </a:ext>
            </a:extLst>
          </p:cNvPr>
          <p:cNvSpPr>
            <a:spLocks noChangeShapeType="1"/>
          </p:cNvSpPr>
          <p:nvPr/>
        </p:nvSpPr>
        <p:spPr bwMode="auto">
          <a:xfrm>
            <a:off x="2371726" y="5459412"/>
            <a:ext cx="5334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62" name="Line 87">
            <a:extLst>
              <a:ext uri="{FF2B5EF4-FFF2-40B4-BE49-F238E27FC236}">
                <a16:creationId xmlns:a16="http://schemas.microsoft.com/office/drawing/2014/main" id="{3DE95C82-6E9E-2440-AB45-09514CE54AA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8526" y="4297362"/>
            <a:ext cx="5334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63" name="Line 88">
            <a:extLst>
              <a:ext uri="{FF2B5EF4-FFF2-40B4-BE49-F238E27FC236}">
                <a16:creationId xmlns:a16="http://schemas.microsoft.com/office/drawing/2014/main" id="{14497E21-61AD-3E40-89C8-7A1F41524FA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48051" y="4373562"/>
            <a:ext cx="5334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64" name="Line 89">
            <a:extLst>
              <a:ext uri="{FF2B5EF4-FFF2-40B4-BE49-F238E27FC236}">
                <a16:creationId xmlns:a16="http://schemas.microsoft.com/office/drawing/2014/main" id="{7AF9D49A-6885-5E42-B0D9-CCE34DD235B4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1851" y="5392737"/>
            <a:ext cx="5334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65" name="Line 90">
            <a:extLst>
              <a:ext uri="{FF2B5EF4-FFF2-40B4-BE49-F238E27FC236}">
                <a16:creationId xmlns:a16="http://schemas.microsoft.com/office/drawing/2014/main" id="{8F40F12C-1F2D-5542-A7CF-A91429F5D8FA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1376" y="5468937"/>
            <a:ext cx="5334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66" name="Oval 98">
            <a:extLst>
              <a:ext uri="{FF2B5EF4-FFF2-40B4-BE49-F238E27FC236}">
                <a16:creationId xmlns:a16="http://schemas.microsoft.com/office/drawing/2014/main" id="{5906D251-F000-B545-B1A2-F5421BEC5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7063" y="52451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u="sng"/>
          </a:p>
        </p:txBody>
      </p:sp>
      <p:sp>
        <p:nvSpPr>
          <p:cNvPr id="167" name="Oval 99">
            <a:extLst>
              <a:ext uri="{FF2B5EF4-FFF2-40B4-BE49-F238E27FC236}">
                <a16:creationId xmlns:a16="http://schemas.microsoft.com/office/drawing/2014/main" id="{8D47AE43-2433-7D45-8145-D05ACC936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2888" y="523875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u="sng"/>
          </a:p>
        </p:txBody>
      </p:sp>
      <p:sp>
        <p:nvSpPr>
          <p:cNvPr id="168" name="Oval 7">
            <a:extLst>
              <a:ext uri="{FF2B5EF4-FFF2-40B4-BE49-F238E27FC236}">
                <a16:creationId xmlns:a16="http://schemas.microsoft.com/office/drawing/2014/main" id="{28C1A606-50C2-FE43-B4B4-7109AE3A9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5138" y="4163457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7" name="Slide Number Placeholder 46">
            <a:extLst>
              <a:ext uri="{FF2B5EF4-FFF2-40B4-BE49-F238E27FC236}">
                <a16:creationId xmlns:a16="http://schemas.microsoft.com/office/drawing/2014/main" id="{4C43F816-4704-9747-BF68-2B00E397D0B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9239B5E-74DB-7B44-98CD-6C421D0DEC08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8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pic>
        <p:nvPicPr>
          <p:cNvPr id="51203" name="Picture 4">
            <a:extLst>
              <a:ext uri="{FF2B5EF4-FFF2-40B4-BE49-F238E27FC236}">
                <a16:creationId xmlns:a16="http://schemas.microsoft.com/office/drawing/2014/main" id="{F90BCECD-5C18-134D-AFF6-ECC488257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916239"/>
            <a:ext cx="4572000" cy="339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1">
            <a:extLst>
              <a:ext uri="{FF2B5EF4-FFF2-40B4-BE49-F238E27FC236}">
                <a16:creationId xmlns:a16="http://schemas.microsoft.com/office/drawing/2014/main" id="{CDC4E744-EA8E-F342-90C7-C2C93EA7510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258301" y="4135438"/>
            <a:ext cx="2468563" cy="2163762"/>
            <a:chOff x="4128" y="2448"/>
            <a:chExt cx="1087" cy="954"/>
          </a:xfrm>
        </p:grpSpPr>
        <p:pic>
          <p:nvPicPr>
            <p:cNvPr id="51241" name="Picture 12">
              <a:extLst>
                <a:ext uri="{FF2B5EF4-FFF2-40B4-BE49-F238E27FC236}">
                  <a16:creationId xmlns:a16="http://schemas.microsoft.com/office/drawing/2014/main" id="{52C0B834-3288-9746-8C8B-48B85B3122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69" t="39380"/>
            <a:stretch>
              <a:fillRect/>
            </a:stretch>
          </p:blipFill>
          <p:spPr bwMode="auto">
            <a:xfrm>
              <a:off x="4128" y="2496"/>
              <a:ext cx="1087" cy="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42" name="Freeform 13">
              <a:extLst>
                <a:ext uri="{FF2B5EF4-FFF2-40B4-BE49-F238E27FC236}">
                  <a16:creationId xmlns:a16="http://schemas.microsoft.com/office/drawing/2014/main" id="{D04B8E0A-F5DA-7A44-B566-3421D4BCD9A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28" y="2835"/>
              <a:ext cx="384" cy="141"/>
            </a:xfrm>
            <a:custGeom>
              <a:avLst/>
              <a:gdLst>
                <a:gd name="T0" fmla="*/ 0 w 384"/>
                <a:gd name="T1" fmla="*/ 45 h 141"/>
                <a:gd name="T2" fmla="*/ 240 w 384"/>
                <a:gd name="T3" fmla="*/ 45 h 141"/>
                <a:gd name="T4" fmla="*/ 270 w 384"/>
                <a:gd name="T5" fmla="*/ 0 h 141"/>
                <a:gd name="T6" fmla="*/ 354 w 384"/>
                <a:gd name="T7" fmla="*/ 0 h 141"/>
                <a:gd name="T8" fmla="*/ 345 w 384"/>
                <a:gd name="T9" fmla="*/ 42 h 141"/>
                <a:gd name="T10" fmla="*/ 360 w 384"/>
                <a:gd name="T11" fmla="*/ 84 h 141"/>
                <a:gd name="T12" fmla="*/ 384 w 384"/>
                <a:gd name="T13" fmla="*/ 105 h 141"/>
                <a:gd name="T14" fmla="*/ 288 w 384"/>
                <a:gd name="T15" fmla="*/ 141 h 141"/>
                <a:gd name="T16" fmla="*/ 231 w 384"/>
                <a:gd name="T17" fmla="*/ 102 h 141"/>
                <a:gd name="T18" fmla="*/ 0 w 384"/>
                <a:gd name="T19" fmla="*/ 93 h 141"/>
                <a:gd name="T20" fmla="*/ 0 w 384"/>
                <a:gd name="T21" fmla="*/ 45 h 14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4"/>
                <a:gd name="T34" fmla="*/ 0 h 141"/>
                <a:gd name="T35" fmla="*/ 384 w 384"/>
                <a:gd name="T36" fmla="*/ 141 h 14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4" h="141">
                  <a:moveTo>
                    <a:pt x="0" y="45"/>
                  </a:moveTo>
                  <a:lnTo>
                    <a:pt x="240" y="45"/>
                  </a:lnTo>
                  <a:lnTo>
                    <a:pt x="270" y="0"/>
                  </a:lnTo>
                  <a:lnTo>
                    <a:pt x="354" y="0"/>
                  </a:lnTo>
                  <a:lnTo>
                    <a:pt x="345" y="42"/>
                  </a:lnTo>
                  <a:lnTo>
                    <a:pt x="360" y="84"/>
                  </a:lnTo>
                  <a:lnTo>
                    <a:pt x="384" y="105"/>
                  </a:lnTo>
                  <a:lnTo>
                    <a:pt x="288" y="141"/>
                  </a:lnTo>
                  <a:lnTo>
                    <a:pt x="231" y="102"/>
                  </a:lnTo>
                  <a:lnTo>
                    <a:pt x="0" y="93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3" name="Freeform 14">
              <a:extLst>
                <a:ext uri="{FF2B5EF4-FFF2-40B4-BE49-F238E27FC236}">
                  <a16:creationId xmlns:a16="http://schemas.microsoft.com/office/drawing/2014/main" id="{8782C69D-6E53-0B48-A4F5-5F490F854EF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28" y="2448"/>
              <a:ext cx="384" cy="240"/>
            </a:xfrm>
            <a:custGeom>
              <a:avLst/>
              <a:gdLst>
                <a:gd name="T0" fmla="*/ 0 w 384"/>
                <a:gd name="T1" fmla="*/ 48 h 240"/>
                <a:gd name="T2" fmla="*/ 240 w 384"/>
                <a:gd name="T3" fmla="*/ 240 h 240"/>
                <a:gd name="T4" fmla="*/ 240 w 384"/>
                <a:gd name="T5" fmla="*/ 192 h 240"/>
                <a:gd name="T6" fmla="*/ 288 w 384"/>
                <a:gd name="T7" fmla="*/ 144 h 240"/>
                <a:gd name="T8" fmla="*/ 336 w 384"/>
                <a:gd name="T9" fmla="*/ 156 h 240"/>
                <a:gd name="T10" fmla="*/ 384 w 384"/>
                <a:gd name="T11" fmla="*/ 177 h 240"/>
                <a:gd name="T12" fmla="*/ 384 w 384"/>
                <a:gd name="T13" fmla="*/ 0 h 240"/>
                <a:gd name="T14" fmla="*/ 336 w 384"/>
                <a:gd name="T15" fmla="*/ 0 h 240"/>
                <a:gd name="T16" fmla="*/ 336 w 384"/>
                <a:gd name="T17" fmla="*/ 144 h 240"/>
                <a:gd name="T18" fmla="*/ 240 w 384"/>
                <a:gd name="T19" fmla="*/ 144 h 240"/>
                <a:gd name="T20" fmla="*/ 96 w 384"/>
                <a:gd name="T21" fmla="*/ 0 h 240"/>
                <a:gd name="T22" fmla="*/ 0 w 384"/>
                <a:gd name="T23" fmla="*/ 48 h 2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84"/>
                <a:gd name="T37" fmla="*/ 0 h 240"/>
                <a:gd name="T38" fmla="*/ 384 w 384"/>
                <a:gd name="T39" fmla="*/ 240 h 2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84" h="240">
                  <a:moveTo>
                    <a:pt x="0" y="48"/>
                  </a:moveTo>
                  <a:lnTo>
                    <a:pt x="240" y="240"/>
                  </a:lnTo>
                  <a:lnTo>
                    <a:pt x="240" y="192"/>
                  </a:lnTo>
                  <a:lnTo>
                    <a:pt x="288" y="144"/>
                  </a:lnTo>
                  <a:lnTo>
                    <a:pt x="336" y="156"/>
                  </a:lnTo>
                  <a:lnTo>
                    <a:pt x="384" y="177"/>
                  </a:lnTo>
                  <a:lnTo>
                    <a:pt x="384" y="0"/>
                  </a:lnTo>
                  <a:lnTo>
                    <a:pt x="336" y="0"/>
                  </a:lnTo>
                  <a:lnTo>
                    <a:pt x="336" y="144"/>
                  </a:lnTo>
                  <a:lnTo>
                    <a:pt x="240" y="144"/>
                  </a:lnTo>
                  <a:lnTo>
                    <a:pt x="96" y="0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4" name="Rectangle 15">
              <a:extLst>
                <a:ext uri="{FF2B5EF4-FFF2-40B4-BE49-F238E27FC236}">
                  <a16:creationId xmlns:a16="http://schemas.microsoft.com/office/drawing/2014/main" id="{B60E6538-DD02-AA40-9DE5-4BF27A15439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128" y="3216"/>
              <a:ext cx="816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1245" name="Rectangle 16">
              <a:extLst>
                <a:ext uri="{FF2B5EF4-FFF2-40B4-BE49-F238E27FC236}">
                  <a16:creationId xmlns:a16="http://schemas.microsoft.com/office/drawing/2014/main" id="{7A9CB596-3C78-EC49-84CF-6B6CBCD580F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031" y="2496"/>
              <a:ext cx="48" cy="6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1246" name="Freeform 17">
              <a:extLst>
                <a:ext uri="{FF2B5EF4-FFF2-40B4-BE49-F238E27FC236}">
                  <a16:creationId xmlns:a16="http://schemas.microsoft.com/office/drawing/2014/main" id="{3B3FA2F0-1A1D-474B-A1F5-2BE6F24A067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581" y="2988"/>
              <a:ext cx="384" cy="258"/>
            </a:xfrm>
            <a:custGeom>
              <a:avLst/>
              <a:gdLst>
                <a:gd name="T0" fmla="*/ 99 w 384"/>
                <a:gd name="T1" fmla="*/ 0 h 258"/>
                <a:gd name="T2" fmla="*/ 0 w 384"/>
                <a:gd name="T3" fmla="*/ 9 h 258"/>
                <a:gd name="T4" fmla="*/ 384 w 384"/>
                <a:gd name="T5" fmla="*/ 258 h 258"/>
                <a:gd name="T6" fmla="*/ 384 w 384"/>
                <a:gd name="T7" fmla="*/ 210 h 258"/>
                <a:gd name="T8" fmla="*/ 99 w 384"/>
                <a:gd name="T9" fmla="*/ 0 h 2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258"/>
                <a:gd name="T17" fmla="*/ 384 w 384"/>
                <a:gd name="T18" fmla="*/ 258 h 2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258">
                  <a:moveTo>
                    <a:pt x="99" y="0"/>
                  </a:moveTo>
                  <a:lnTo>
                    <a:pt x="0" y="9"/>
                  </a:lnTo>
                  <a:lnTo>
                    <a:pt x="384" y="258"/>
                  </a:lnTo>
                  <a:lnTo>
                    <a:pt x="384" y="210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208" name="Oval 18">
            <a:extLst>
              <a:ext uri="{FF2B5EF4-FFF2-40B4-BE49-F238E27FC236}">
                <a16:creationId xmlns:a16="http://schemas.microsoft.com/office/drawing/2014/main" id="{160DEE12-1F29-2745-96DE-C860C7BD31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0363" y="4105275"/>
            <a:ext cx="457200" cy="457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1209" name="Oval 19">
            <a:extLst>
              <a:ext uri="{FF2B5EF4-FFF2-40B4-BE49-F238E27FC236}">
                <a16:creationId xmlns:a16="http://schemas.microsoft.com/office/drawing/2014/main" id="{289DB940-5AFA-FE42-8945-3D8D530F1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9763" y="4181475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1210" name="Oval 20">
            <a:extLst>
              <a:ext uri="{FF2B5EF4-FFF2-40B4-BE49-F238E27FC236}">
                <a16:creationId xmlns:a16="http://schemas.microsoft.com/office/drawing/2014/main" id="{1546D766-38F6-BE4A-B146-AAAAD0659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2888" y="4200525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1211" name="Oval 21">
            <a:extLst>
              <a:ext uri="{FF2B5EF4-FFF2-40B4-BE49-F238E27FC236}">
                <a16:creationId xmlns:a16="http://schemas.microsoft.com/office/drawing/2014/main" id="{A7AC2C1F-D64E-D74F-8499-FF8C5F59B2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6563" y="3114675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1212" name="Oval 22">
            <a:extLst>
              <a:ext uri="{FF2B5EF4-FFF2-40B4-BE49-F238E27FC236}">
                <a16:creationId xmlns:a16="http://schemas.microsoft.com/office/drawing/2014/main" id="{EA65F48C-9EF7-BD4A-B0BD-88BCF531C9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7513" y="5276850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1213" name="Oval 23">
            <a:extLst>
              <a:ext uri="{FF2B5EF4-FFF2-40B4-BE49-F238E27FC236}">
                <a16:creationId xmlns:a16="http://schemas.microsoft.com/office/drawing/2014/main" id="{8DC7E275-F1EC-424C-8821-6326C6EF3A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3563" y="3038475"/>
            <a:ext cx="457200" cy="457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1214" name="Oval 24">
            <a:extLst>
              <a:ext uri="{FF2B5EF4-FFF2-40B4-BE49-F238E27FC236}">
                <a16:creationId xmlns:a16="http://schemas.microsoft.com/office/drawing/2014/main" id="{94500D57-E7F5-1C45-880E-8C73FE146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513" y="5162550"/>
            <a:ext cx="457200" cy="457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1215" name="Oval 25">
            <a:extLst>
              <a:ext uri="{FF2B5EF4-FFF2-40B4-BE49-F238E27FC236}">
                <a16:creationId xmlns:a16="http://schemas.microsoft.com/office/drawing/2014/main" id="{A31D40BD-56F3-3841-BD18-20B9C0E91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7638" y="5181600"/>
            <a:ext cx="457200" cy="457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1216" name="Oval 26">
            <a:extLst>
              <a:ext uri="{FF2B5EF4-FFF2-40B4-BE49-F238E27FC236}">
                <a16:creationId xmlns:a16="http://schemas.microsoft.com/office/drawing/2014/main" id="{B641BD0F-F3DD-4C4F-AB19-202F3CC6D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6213" y="3114675"/>
            <a:ext cx="457200" cy="457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1217" name="Line 27">
            <a:extLst>
              <a:ext uri="{FF2B5EF4-FFF2-40B4-BE49-F238E27FC236}">
                <a16:creationId xmlns:a16="http://schemas.microsoft.com/office/drawing/2014/main" id="{C0446D02-44EF-9B46-A070-C8F13774EC76}"/>
              </a:ext>
            </a:extLst>
          </p:cNvPr>
          <p:cNvSpPr>
            <a:spLocks noChangeShapeType="1"/>
          </p:cNvSpPr>
          <p:nvPr/>
        </p:nvSpPr>
        <p:spPr bwMode="auto">
          <a:xfrm>
            <a:off x="3081338" y="34956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8" name="Line 28">
            <a:extLst>
              <a:ext uri="{FF2B5EF4-FFF2-40B4-BE49-F238E27FC236}">
                <a16:creationId xmlns:a16="http://schemas.microsoft.com/office/drawing/2014/main" id="{8EEDE0AC-A203-3C47-AE0A-7EE08BC040B6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7063" y="34956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9" name="Line 29">
            <a:extLst>
              <a:ext uri="{FF2B5EF4-FFF2-40B4-BE49-F238E27FC236}">
                <a16:creationId xmlns:a16="http://schemas.microsoft.com/office/drawing/2014/main" id="{1B587B5F-D092-9048-A343-30558538DE1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71813" y="46386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20" name="Line 30">
            <a:extLst>
              <a:ext uri="{FF2B5EF4-FFF2-40B4-BE49-F238E27FC236}">
                <a16:creationId xmlns:a16="http://schemas.microsoft.com/office/drawing/2014/main" id="{7FEE9A8C-C88F-7245-ABDF-D399F2BB00E1}"/>
              </a:ext>
            </a:extLst>
          </p:cNvPr>
          <p:cNvSpPr>
            <a:spLocks noChangeShapeType="1"/>
          </p:cNvSpPr>
          <p:nvPr/>
        </p:nvSpPr>
        <p:spPr bwMode="auto">
          <a:xfrm>
            <a:off x="3157538" y="46386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21" name="Line 31">
            <a:extLst>
              <a:ext uri="{FF2B5EF4-FFF2-40B4-BE49-F238E27FC236}">
                <a16:creationId xmlns:a16="http://schemas.microsoft.com/office/drawing/2014/main" id="{CE3BBACC-3E62-3D43-8EB2-6B1472A4FF67}"/>
              </a:ext>
            </a:extLst>
          </p:cNvPr>
          <p:cNvSpPr>
            <a:spLocks noChangeShapeType="1"/>
          </p:cNvSpPr>
          <p:nvPr/>
        </p:nvSpPr>
        <p:spPr bwMode="auto">
          <a:xfrm>
            <a:off x="2005013" y="35718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22" name="Line 32">
            <a:extLst>
              <a:ext uri="{FF2B5EF4-FFF2-40B4-BE49-F238E27FC236}">
                <a16:creationId xmlns:a16="http://schemas.microsoft.com/office/drawing/2014/main" id="{31289F49-F2AD-8046-96FD-FD6EBF75EDF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0738" y="35718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23" name="Line 33">
            <a:extLst>
              <a:ext uri="{FF2B5EF4-FFF2-40B4-BE49-F238E27FC236}">
                <a16:creationId xmlns:a16="http://schemas.microsoft.com/office/drawing/2014/main" id="{5D1F4F56-4878-9145-8A25-BEBB08913C14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4063" y="45624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24" name="Line 34">
            <a:extLst>
              <a:ext uri="{FF2B5EF4-FFF2-40B4-BE49-F238E27FC236}">
                <a16:creationId xmlns:a16="http://schemas.microsoft.com/office/drawing/2014/main" id="{92E37603-94FA-A84C-B043-29150C2AD37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09788" y="45624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25" name="Line 35">
            <a:extLst>
              <a:ext uri="{FF2B5EF4-FFF2-40B4-BE49-F238E27FC236}">
                <a16:creationId xmlns:a16="http://schemas.microsoft.com/office/drawing/2014/main" id="{F46CD684-F4C9-3648-BA4F-58C482AC7C40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8138" y="36099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26" name="Line 36">
            <a:extLst>
              <a:ext uri="{FF2B5EF4-FFF2-40B4-BE49-F238E27FC236}">
                <a16:creationId xmlns:a16="http://schemas.microsoft.com/office/drawing/2014/main" id="{119E0469-CCD9-884D-BC1F-632F8A374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33863" y="36099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27" name="Line 37">
            <a:extLst>
              <a:ext uri="{FF2B5EF4-FFF2-40B4-BE49-F238E27FC236}">
                <a16:creationId xmlns:a16="http://schemas.microsoft.com/office/drawing/2014/main" id="{08575700-3B6E-0E45-B77E-7D26F8FFCA5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29088" y="45815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28" name="Line 38">
            <a:extLst>
              <a:ext uri="{FF2B5EF4-FFF2-40B4-BE49-F238E27FC236}">
                <a16:creationId xmlns:a16="http://schemas.microsoft.com/office/drawing/2014/main" id="{0389E852-114F-D94D-9348-670787D6F58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4813" y="45815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29" name="Line 39">
            <a:extLst>
              <a:ext uri="{FF2B5EF4-FFF2-40B4-BE49-F238E27FC236}">
                <a16:creationId xmlns:a16="http://schemas.microsoft.com/office/drawing/2014/main" id="{C9DEE62C-51DB-5C4D-A5B0-9BDCB480B02C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6963" y="32670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30" name="Line 40">
            <a:extLst>
              <a:ext uri="{FF2B5EF4-FFF2-40B4-BE49-F238E27FC236}">
                <a16:creationId xmlns:a16="http://schemas.microsoft.com/office/drawing/2014/main" id="{E0632C51-1765-A043-954E-FFC84F4B63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376488" y="33432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31" name="Line 41">
            <a:extLst>
              <a:ext uri="{FF2B5EF4-FFF2-40B4-BE49-F238E27FC236}">
                <a16:creationId xmlns:a16="http://schemas.microsoft.com/office/drawing/2014/main" id="{69185A97-797D-4641-9594-39890176D0F4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7088" y="3276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32" name="Line 42">
            <a:extLst>
              <a:ext uri="{FF2B5EF4-FFF2-40B4-BE49-F238E27FC236}">
                <a16:creationId xmlns:a16="http://schemas.microsoft.com/office/drawing/2014/main" id="{A22AF251-6447-B54C-9230-58869C48DF7E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6613" y="33528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33" name="Line 43">
            <a:extLst>
              <a:ext uri="{FF2B5EF4-FFF2-40B4-BE49-F238E27FC236}">
                <a16:creationId xmlns:a16="http://schemas.microsoft.com/office/drawing/2014/main" id="{3AD840E8-B0E2-D647-813D-69FCA3FEE318}"/>
              </a:ext>
            </a:extLst>
          </p:cNvPr>
          <p:cNvSpPr>
            <a:spLocks noChangeShapeType="1"/>
          </p:cNvSpPr>
          <p:nvPr/>
        </p:nvSpPr>
        <p:spPr bwMode="auto">
          <a:xfrm>
            <a:off x="2290763" y="43053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34" name="Line 44">
            <a:extLst>
              <a:ext uri="{FF2B5EF4-FFF2-40B4-BE49-F238E27FC236}">
                <a16:creationId xmlns:a16="http://schemas.microsoft.com/office/drawing/2014/main" id="{E4FF79B3-EA8E-2645-B8EB-DDE0B8ABCC14}"/>
              </a:ext>
            </a:extLst>
          </p:cNvPr>
          <p:cNvSpPr>
            <a:spLocks noChangeShapeType="1"/>
          </p:cNvSpPr>
          <p:nvPr/>
        </p:nvSpPr>
        <p:spPr bwMode="auto">
          <a:xfrm>
            <a:off x="2300288" y="43815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35" name="Line 45">
            <a:extLst>
              <a:ext uri="{FF2B5EF4-FFF2-40B4-BE49-F238E27FC236}">
                <a16:creationId xmlns:a16="http://schemas.microsoft.com/office/drawing/2014/main" id="{37EF7448-7600-6848-884B-7671133990B1}"/>
              </a:ext>
            </a:extLst>
          </p:cNvPr>
          <p:cNvSpPr>
            <a:spLocks noChangeShapeType="1"/>
          </p:cNvSpPr>
          <p:nvPr/>
        </p:nvSpPr>
        <p:spPr bwMode="auto">
          <a:xfrm>
            <a:off x="2338388" y="54006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36" name="Line 46">
            <a:extLst>
              <a:ext uri="{FF2B5EF4-FFF2-40B4-BE49-F238E27FC236}">
                <a16:creationId xmlns:a16="http://schemas.microsoft.com/office/drawing/2014/main" id="{826BEBEB-359E-714D-8275-D32978E7075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47913" y="54768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37" name="Line 47">
            <a:extLst>
              <a:ext uri="{FF2B5EF4-FFF2-40B4-BE49-F238E27FC236}">
                <a16:creationId xmlns:a16="http://schemas.microsoft.com/office/drawing/2014/main" id="{4EA975FD-ABEE-EA40-A7A3-0D51C20BCFA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4713" y="43148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38" name="Line 48">
            <a:extLst>
              <a:ext uri="{FF2B5EF4-FFF2-40B4-BE49-F238E27FC236}">
                <a16:creationId xmlns:a16="http://schemas.microsoft.com/office/drawing/2014/main" id="{80952EB1-3214-E141-969E-849E7042A8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4238" y="43910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39" name="Line 49">
            <a:extLst>
              <a:ext uri="{FF2B5EF4-FFF2-40B4-BE49-F238E27FC236}">
                <a16:creationId xmlns:a16="http://schemas.microsoft.com/office/drawing/2014/main" id="{6FF5B70F-1036-D646-8DA0-C89D893EF9EB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8038" y="5410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40" name="Line 50">
            <a:extLst>
              <a:ext uri="{FF2B5EF4-FFF2-40B4-BE49-F238E27FC236}">
                <a16:creationId xmlns:a16="http://schemas.microsoft.com/office/drawing/2014/main" id="{B860C276-1DD0-D045-934D-41218DB9028B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7563" y="5486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63529F3-8212-214C-9CE8-1D3253B84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Simplified Planar View of Atoms</a:t>
            </a:r>
          </a:p>
        </p:txBody>
      </p:sp>
      <p:pic>
        <p:nvPicPr>
          <p:cNvPr id="48" name="Picture 47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0421CC71-D194-CD4B-9061-2C3691F332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20" r="65036" b="17190"/>
          <a:stretch/>
        </p:blipFill>
        <p:spPr>
          <a:xfrm rot="581797">
            <a:off x="2800269" y="250354"/>
            <a:ext cx="5738967" cy="294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10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5 1.85185E-6 L -0.36354 -0.00278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81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1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1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1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1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1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1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1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1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1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1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51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51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51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1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51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51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51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1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51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51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51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51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51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51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51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9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/>
      <p:bldP spid="144" grpId="0"/>
      <p:bldP spid="145" grpId="0"/>
      <p:bldP spid="146" grpId="0"/>
      <p:bldP spid="147" grpId="0"/>
      <p:bldP spid="148" grpId="0"/>
      <p:bldP spid="149" grpId="0" animBg="1"/>
      <p:bldP spid="150" grpId="0" animBg="1"/>
      <p:bldP spid="151" grpId="0" animBg="1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61" grpId="0"/>
      <p:bldP spid="162" grpId="0"/>
      <p:bldP spid="163" grpId="0"/>
      <p:bldP spid="164" grpId="0"/>
      <p:bldP spid="165" grpId="0"/>
      <p:bldP spid="166" grpId="0" animBg="1"/>
      <p:bldP spid="167" grpId="0" animBg="1"/>
      <p:bldP spid="168" grpId="0" animBg="1"/>
      <p:bldP spid="51208" grpId="0" animBg="1"/>
      <p:bldP spid="51209" grpId="0" animBg="1"/>
      <p:bldP spid="51210" grpId="0" animBg="1"/>
      <p:bldP spid="51211" grpId="0" animBg="1"/>
      <p:bldP spid="51212" grpId="0" animBg="1"/>
      <p:bldP spid="51213" grpId="0" animBg="1"/>
      <p:bldP spid="51214" grpId="0" animBg="1"/>
      <p:bldP spid="51215" grpId="0" animBg="1"/>
      <p:bldP spid="51216" grpId="0" animBg="1"/>
      <p:bldP spid="51217" grpId="0" animBg="1"/>
      <p:bldP spid="51218" grpId="0" animBg="1"/>
      <p:bldP spid="51219" grpId="0" animBg="1"/>
      <p:bldP spid="51220" grpId="0" animBg="1"/>
      <p:bldP spid="51221" grpId="0" animBg="1"/>
      <p:bldP spid="51222" grpId="0" animBg="1"/>
      <p:bldP spid="51223" grpId="0" animBg="1"/>
      <p:bldP spid="51224" grpId="0" animBg="1"/>
      <p:bldP spid="51225" grpId="0" animBg="1"/>
      <p:bldP spid="51226" grpId="0" animBg="1"/>
      <p:bldP spid="51227" grpId="0" animBg="1"/>
      <p:bldP spid="51228" grpId="0" animBg="1"/>
      <p:bldP spid="51229" grpId="0" animBg="1"/>
      <p:bldP spid="51230" grpId="0" animBg="1"/>
      <p:bldP spid="51231" grpId="0" animBg="1"/>
      <p:bldP spid="51232" grpId="0" animBg="1"/>
      <p:bldP spid="51233" grpId="0" animBg="1"/>
      <p:bldP spid="51234" grpId="0" animBg="1"/>
      <p:bldP spid="51235" grpId="0" animBg="1"/>
      <p:bldP spid="51236" grpId="0" animBg="1"/>
      <p:bldP spid="51237" grpId="0" animBg="1"/>
      <p:bldP spid="51238" grpId="0" animBg="1"/>
      <p:bldP spid="51239" grpId="0" animBg="1"/>
      <p:bldP spid="512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lide Number Placeholder 69">
            <a:extLst>
              <a:ext uri="{FF2B5EF4-FFF2-40B4-BE49-F238E27FC236}">
                <a16:creationId xmlns:a16="http://schemas.microsoft.com/office/drawing/2014/main" id="{3AA01625-DCE8-274B-BCA5-360ACB07012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C04AE56-43CC-FB4D-9233-93B3DF75EEBA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9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pic>
        <p:nvPicPr>
          <p:cNvPr id="52258" name="Picture 58">
            <a:extLst>
              <a:ext uri="{FF2B5EF4-FFF2-40B4-BE49-F238E27FC236}">
                <a16:creationId xmlns:a16="http://schemas.microsoft.com/office/drawing/2014/main" id="{CACBA71E-5479-874E-9893-7C80C7254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901" y="1946276"/>
            <a:ext cx="3660775" cy="318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59" name="Rectangle 59">
            <a:extLst>
              <a:ext uri="{FF2B5EF4-FFF2-40B4-BE49-F238E27FC236}">
                <a16:creationId xmlns:a16="http://schemas.microsoft.com/office/drawing/2014/main" id="{15BB1183-451E-5746-8FBB-659B35A54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6800" y="2679700"/>
            <a:ext cx="647700" cy="558800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8" name="Rectangle 60">
            <a:extLst>
              <a:ext uri="{FF2B5EF4-FFF2-40B4-BE49-F238E27FC236}">
                <a16:creationId xmlns:a16="http://schemas.microsoft.com/office/drawing/2014/main" id="{6CE413B4-2C0B-5242-9618-909DE9B74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4188" y="2655888"/>
            <a:ext cx="673100" cy="5715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9" name="Text Box 103">
            <a:extLst>
              <a:ext uri="{FF2B5EF4-FFF2-40B4-BE49-F238E27FC236}">
                <a16:creationId xmlns:a16="http://schemas.microsoft.com/office/drawing/2014/main" id="{C2D486D7-3CCF-E247-8FF2-88730BEB6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1701" y="5430839"/>
            <a:ext cx="3898824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Even with donors, material </a:t>
            </a:r>
          </a:p>
          <a:p>
            <a:pPr algn="ctr" eaLnBrk="0" hangingPunct="0">
              <a:defRPr/>
            </a:pPr>
            <a:r>
              <a:rPr lang="en-US" dirty="0">
                <a:latin typeface="+mn-lt"/>
              </a:rPr>
              <a:t>is charge neutral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B03B377-2D68-3241-BFAC-7CAA8464B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Donor Atoms</a:t>
            </a:r>
          </a:p>
        </p:txBody>
      </p:sp>
      <p:sp>
        <p:nvSpPr>
          <p:cNvPr id="73" name="Oval 4">
            <a:extLst>
              <a:ext uri="{FF2B5EF4-FFF2-40B4-BE49-F238E27FC236}">
                <a16:creationId xmlns:a16="http://schemas.microsoft.com/office/drawing/2014/main" id="{BB032719-2014-0F46-8767-EF25970A8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9763" y="2616199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4" name="Oval 5">
            <a:extLst>
              <a:ext uri="{FF2B5EF4-FFF2-40B4-BE49-F238E27FC236}">
                <a16:creationId xmlns:a16="http://schemas.microsoft.com/office/drawing/2014/main" id="{E8DC227C-CC83-6545-B3A2-0A068758B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2888" y="2635249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5" name="Oval 6">
            <a:extLst>
              <a:ext uri="{FF2B5EF4-FFF2-40B4-BE49-F238E27FC236}">
                <a16:creationId xmlns:a16="http://schemas.microsoft.com/office/drawing/2014/main" id="{1ECEAC9F-3810-B14B-AA05-E12218A57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6563" y="1549399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6" name="Oval 7">
            <a:extLst>
              <a:ext uri="{FF2B5EF4-FFF2-40B4-BE49-F238E27FC236}">
                <a16:creationId xmlns:a16="http://schemas.microsoft.com/office/drawing/2014/main" id="{6C4EAB6B-81B3-FA4E-BCB9-48CB396F3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7513" y="3711574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7" name="Line 12">
            <a:extLst>
              <a:ext uri="{FF2B5EF4-FFF2-40B4-BE49-F238E27FC236}">
                <a16:creationId xmlns:a16="http://schemas.microsoft.com/office/drawing/2014/main" id="{5489AABF-A0B2-8141-9FB4-657420520E62}"/>
              </a:ext>
            </a:extLst>
          </p:cNvPr>
          <p:cNvSpPr>
            <a:spLocks noChangeShapeType="1"/>
          </p:cNvSpPr>
          <p:nvPr/>
        </p:nvSpPr>
        <p:spPr bwMode="auto">
          <a:xfrm>
            <a:off x="3081338" y="193039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" name="Line 13">
            <a:extLst>
              <a:ext uri="{FF2B5EF4-FFF2-40B4-BE49-F238E27FC236}">
                <a16:creationId xmlns:a16="http://schemas.microsoft.com/office/drawing/2014/main" id="{3522BF85-CB29-B842-A3B9-1DB5C7A3CAEB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7063" y="193039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" name="Line 14">
            <a:extLst>
              <a:ext uri="{FF2B5EF4-FFF2-40B4-BE49-F238E27FC236}">
                <a16:creationId xmlns:a16="http://schemas.microsoft.com/office/drawing/2014/main" id="{39D112A2-B2A5-9C40-B633-A720A329BC71}"/>
              </a:ext>
            </a:extLst>
          </p:cNvPr>
          <p:cNvSpPr>
            <a:spLocks noChangeShapeType="1"/>
          </p:cNvSpPr>
          <p:nvPr/>
        </p:nvSpPr>
        <p:spPr bwMode="auto">
          <a:xfrm>
            <a:off x="3071813" y="307339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" name="Line 15">
            <a:extLst>
              <a:ext uri="{FF2B5EF4-FFF2-40B4-BE49-F238E27FC236}">
                <a16:creationId xmlns:a16="http://schemas.microsoft.com/office/drawing/2014/main" id="{0EF2586F-B1CC-B44A-94B4-1C5A3D6FA42D}"/>
              </a:ext>
            </a:extLst>
          </p:cNvPr>
          <p:cNvSpPr>
            <a:spLocks noChangeShapeType="1"/>
          </p:cNvSpPr>
          <p:nvPr/>
        </p:nvSpPr>
        <p:spPr bwMode="auto">
          <a:xfrm>
            <a:off x="3157538" y="307339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" name="Line 16">
            <a:extLst>
              <a:ext uri="{FF2B5EF4-FFF2-40B4-BE49-F238E27FC236}">
                <a16:creationId xmlns:a16="http://schemas.microsoft.com/office/drawing/2014/main" id="{3074B994-2673-8347-A300-7404B4318C9C}"/>
              </a:ext>
            </a:extLst>
          </p:cNvPr>
          <p:cNvSpPr>
            <a:spLocks noChangeShapeType="1"/>
          </p:cNvSpPr>
          <p:nvPr/>
        </p:nvSpPr>
        <p:spPr bwMode="auto">
          <a:xfrm>
            <a:off x="2005013" y="200659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" name="Line 17">
            <a:extLst>
              <a:ext uri="{FF2B5EF4-FFF2-40B4-BE49-F238E27FC236}">
                <a16:creationId xmlns:a16="http://schemas.microsoft.com/office/drawing/2014/main" id="{0E43E1C6-49B1-1646-9210-305932E3D60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0738" y="200659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" name="Line 18">
            <a:extLst>
              <a:ext uri="{FF2B5EF4-FFF2-40B4-BE49-F238E27FC236}">
                <a16:creationId xmlns:a16="http://schemas.microsoft.com/office/drawing/2014/main" id="{4D4123FE-36E0-DE41-BC78-2F34A70E5B4A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4063" y="299719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" name="Line 19">
            <a:extLst>
              <a:ext uri="{FF2B5EF4-FFF2-40B4-BE49-F238E27FC236}">
                <a16:creationId xmlns:a16="http://schemas.microsoft.com/office/drawing/2014/main" id="{B1481860-870E-8444-9F2B-8B94F49F488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09788" y="299719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" name="Line 20">
            <a:extLst>
              <a:ext uri="{FF2B5EF4-FFF2-40B4-BE49-F238E27FC236}">
                <a16:creationId xmlns:a16="http://schemas.microsoft.com/office/drawing/2014/main" id="{8F0CFC4F-55DC-7447-A3CA-06E54B0DC035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8138" y="204469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" name="Line 21">
            <a:extLst>
              <a:ext uri="{FF2B5EF4-FFF2-40B4-BE49-F238E27FC236}">
                <a16:creationId xmlns:a16="http://schemas.microsoft.com/office/drawing/2014/main" id="{5991CF91-4309-BB4D-838F-EAE18474116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33863" y="204469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" name="Line 22">
            <a:extLst>
              <a:ext uri="{FF2B5EF4-FFF2-40B4-BE49-F238E27FC236}">
                <a16:creationId xmlns:a16="http://schemas.microsoft.com/office/drawing/2014/main" id="{20AE9D4A-F346-F346-9131-84A5C0D6AC93}"/>
              </a:ext>
            </a:extLst>
          </p:cNvPr>
          <p:cNvSpPr>
            <a:spLocks noChangeShapeType="1"/>
          </p:cNvSpPr>
          <p:nvPr/>
        </p:nvSpPr>
        <p:spPr bwMode="auto">
          <a:xfrm>
            <a:off x="4129088" y="301624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" name="Line 23">
            <a:extLst>
              <a:ext uri="{FF2B5EF4-FFF2-40B4-BE49-F238E27FC236}">
                <a16:creationId xmlns:a16="http://schemas.microsoft.com/office/drawing/2014/main" id="{8F673B89-0A34-964F-A4BF-C94EB71CE0D5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4813" y="301624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" name="Line 24">
            <a:extLst>
              <a:ext uri="{FF2B5EF4-FFF2-40B4-BE49-F238E27FC236}">
                <a16:creationId xmlns:a16="http://schemas.microsoft.com/office/drawing/2014/main" id="{60CF6C6F-9FCA-D84A-98E0-5630B402B151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6963" y="1701799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" name="Line 25">
            <a:extLst>
              <a:ext uri="{FF2B5EF4-FFF2-40B4-BE49-F238E27FC236}">
                <a16:creationId xmlns:a16="http://schemas.microsoft.com/office/drawing/2014/main" id="{10D21C3C-8389-5145-87FC-112050CE44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376488" y="1777999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" name="Line 26">
            <a:extLst>
              <a:ext uri="{FF2B5EF4-FFF2-40B4-BE49-F238E27FC236}">
                <a16:creationId xmlns:a16="http://schemas.microsoft.com/office/drawing/2014/main" id="{9E0EA872-DA02-5A48-934F-EBED87B6A785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7088" y="1711324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" name="Line 27">
            <a:extLst>
              <a:ext uri="{FF2B5EF4-FFF2-40B4-BE49-F238E27FC236}">
                <a16:creationId xmlns:a16="http://schemas.microsoft.com/office/drawing/2014/main" id="{453E644E-0033-D747-A282-CD53805B80D0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6613" y="1787524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" name="Line 28">
            <a:extLst>
              <a:ext uri="{FF2B5EF4-FFF2-40B4-BE49-F238E27FC236}">
                <a16:creationId xmlns:a16="http://schemas.microsoft.com/office/drawing/2014/main" id="{12B77F47-3992-A34A-B917-B64052C3B96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90763" y="2740024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4" name="Line 29">
            <a:extLst>
              <a:ext uri="{FF2B5EF4-FFF2-40B4-BE49-F238E27FC236}">
                <a16:creationId xmlns:a16="http://schemas.microsoft.com/office/drawing/2014/main" id="{79C99720-F2B4-9C48-B0F5-E5D7CAA16396}"/>
              </a:ext>
            </a:extLst>
          </p:cNvPr>
          <p:cNvSpPr>
            <a:spLocks noChangeShapeType="1"/>
          </p:cNvSpPr>
          <p:nvPr/>
        </p:nvSpPr>
        <p:spPr bwMode="auto">
          <a:xfrm>
            <a:off x="2300288" y="2816224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" name="Line 30">
            <a:extLst>
              <a:ext uri="{FF2B5EF4-FFF2-40B4-BE49-F238E27FC236}">
                <a16:creationId xmlns:a16="http://schemas.microsoft.com/office/drawing/2014/main" id="{86E7E9CD-0472-3746-ADB2-680CFACB3053}"/>
              </a:ext>
            </a:extLst>
          </p:cNvPr>
          <p:cNvSpPr>
            <a:spLocks noChangeShapeType="1"/>
          </p:cNvSpPr>
          <p:nvPr/>
        </p:nvSpPr>
        <p:spPr bwMode="auto">
          <a:xfrm>
            <a:off x="2338388" y="3835399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" name="Line 31">
            <a:extLst>
              <a:ext uri="{FF2B5EF4-FFF2-40B4-BE49-F238E27FC236}">
                <a16:creationId xmlns:a16="http://schemas.microsoft.com/office/drawing/2014/main" id="{1C82045F-FFD5-6E42-A455-76E46DDA58B9}"/>
              </a:ext>
            </a:extLst>
          </p:cNvPr>
          <p:cNvSpPr>
            <a:spLocks noChangeShapeType="1"/>
          </p:cNvSpPr>
          <p:nvPr/>
        </p:nvSpPr>
        <p:spPr bwMode="auto">
          <a:xfrm>
            <a:off x="2347913" y="3911599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" name="Line 32">
            <a:extLst>
              <a:ext uri="{FF2B5EF4-FFF2-40B4-BE49-F238E27FC236}">
                <a16:creationId xmlns:a16="http://schemas.microsoft.com/office/drawing/2014/main" id="{2001F5C6-7DC7-094F-8151-CE40A4675AA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4713" y="2749549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" name="Line 33">
            <a:extLst>
              <a:ext uri="{FF2B5EF4-FFF2-40B4-BE49-F238E27FC236}">
                <a16:creationId xmlns:a16="http://schemas.microsoft.com/office/drawing/2014/main" id="{AC5ABA39-825E-754C-9ACE-635005997C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4238" y="2825749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" name="Line 34">
            <a:extLst>
              <a:ext uri="{FF2B5EF4-FFF2-40B4-BE49-F238E27FC236}">
                <a16:creationId xmlns:a16="http://schemas.microsoft.com/office/drawing/2014/main" id="{895D56FD-DDF6-564F-8E95-A80346151526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8038" y="3844924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0" name="Line 35">
            <a:extLst>
              <a:ext uri="{FF2B5EF4-FFF2-40B4-BE49-F238E27FC236}">
                <a16:creationId xmlns:a16="http://schemas.microsoft.com/office/drawing/2014/main" id="{974FE500-07FF-E545-AF87-A26973467697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7563" y="3921124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" name="Oval 55">
            <a:extLst>
              <a:ext uri="{FF2B5EF4-FFF2-40B4-BE49-F238E27FC236}">
                <a16:creationId xmlns:a16="http://schemas.microsoft.com/office/drawing/2014/main" id="{3AE2C8D0-2C02-E74D-A1AA-0F429457D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1351" y="1601787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02" name="Oval 56">
            <a:extLst>
              <a:ext uri="{FF2B5EF4-FFF2-40B4-BE49-F238E27FC236}">
                <a16:creationId xmlns:a16="http://schemas.microsoft.com/office/drawing/2014/main" id="{4BB64F35-AED7-FB4A-9A79-8648DC710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3251" y="3697287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03" name="Oval 57">
            <a:extLst>
              <a:ext uri="{FF2B5EF4-FFF2-40B4-BE49-F238E27FC236}">
                <a16:creationId xmlns:a16="http://schemas.microsoft.com/office/drawing/2014/main" id="{F2B1EBFC-1BE3-404A-A488-BF64FB07A1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9076" y="3690937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04" name="Oval 61">
            <a:extLst>
              <a:ext uri="{FF2B5EF4-FFF2-40B4-BE49-F238E27FC236}">
                <a16:creationId xmlns:a16="http://schemas.microsoft.com/office/drawing/2014/main" id="{9C273B5D-2495-3845-BD71-4A5CF761E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376" y="1595437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05" name="Line 67">
            <a:extLst>
              <a:ext uri="{FF2B5EF4-FFF2-40B4-BE49-F238E27FC236}">
                <a16:creationId xmlns:a16="http://schemas.microsoft.com/office/drawing/2014/main" id="{50D579AA-80BF-7640-AD2A-A8F3C7682A21}"/>
              </a:ext>
            </a:extLst>
          </p:cNvPr>
          <p:cNvSpPr>
            <a:spLocks noChangeShapeType="1"/>
          </p:cNvSpPr>
          <p:nvPr/>
        </p:nvSpPr>
        <p:spPr bwMode="auto">
          <a:xfrm>
            <a:off x="3057526" y="41116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06" name="Line 68">
            <a:extLst>
              <a:ext uri="{FF2B5EF4-FFF2-40B4-BE49-F238E27FC236}">
                <a16:creationId xmlns:a16="http://schemas.microsoft.com/office/drawing/2014/main" id="{34592929-271E-5144-A447-8EA4244212C7}"/>
              </a:ext>
            </a:extLst>
          </p:cNvPr>
          <p:cNvSpPr>
            <a:spLocks noChangeShapeType="1"/>
          </p:cNvSpPr>
          <p:nvPr/>
        </p:nvSpPr>
        <p:spPr bwMode="auto">
          <a:xfrm>
            <a:off x="3143251" y="41116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07" name="Line 71">
            <a:extLst>
              <a:ext uri="{FF2B5EF4-FFF2-40B4-BE49-F238E27FC236}">
                <a16:creationId xmlns:a16="http://schemas.microsoft.com/office/drawing/2014/main" id="{6444D18A-51F5-F44C-8A3D-823D516E61F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1" y="41878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08" name="Line 72">
            <a:extLst>
              <a:ext uri="{FF2B5EF4-FFF2-40B4-BE49-F238E27FC236}">
                <a16:creationId xmlns:a16="http://schemas.microsoft.com/office/drawing/2014/main" id="{90287826-7445-3F45-812E-4774B758FA74}"/>
              </a:ext>
            </a:extLst>
          </p:cNvPr>
          <p:cNvSpPr>
            <a:spLocks noChangeShapeType="1"/>
          </p:cNvSpPr>
          <p:nvPr/>
        </p:nvSpPr>
        <p:spPr bwMode="auto">
          <a:xfrm>
            <a:off x="2066926" y="41878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09" name="Line 75">
            <a:extLst>
              <a:ext uri="{FF2B5EF4-FFF2-40B4-BE49-F238E27FC236}">
                <a16:creationId xmlns:a16="http://schemas.microsoft.com/office/drawing/2014/main" id="{551DD2FD-91A8-0345-A036-4344EBEE6BE7}"/>
              </a:ext>
            </a:extLst>
          </p:cNvPr>
          <p:cNvSpPr>
            <a:spLocks noChangeShapeType="1"/>
          </p:cNvSpPr>
          <p:nvPr/>
        </p:nvSpPr>
        <p:spPr bwMode="auto">
          <a:xfrm>
            <a:off x="4124326" y="42259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10" name="Line 76">
            <a:extLst>
              <a:ext uri="{FF2B5EF4-FFF2-40B4-BE49-F238E27FC236}">
                <a16:creationId xmlns:a16="http://schemas.microsoft.com/office/drawing/2014/main" id="{DA474843-80FD-604F-B427-FA3F9FA5D2D5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0051" y="42259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11" name="Oval 63">
            <a:extLst>
              <a:ext uri="{FF2B5EF4-FFF2-40B4-BE49-F238E27FC236}">
                <a16:creationId xmlns:a16="http://schemas.microsoft.com/office/drawing/2014/main" id="{DD03AF7B-A1D2-3945-8800-E07B78345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5951" y="4797425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u="sng"/>
          </a:p>
        </p:txBody>
      </p:sp>
      <p:sp>
        <p:nvSpPr>
          <p:cNvPr id="112" name="Oval 64">
            <a:extLst>
              <a:ext uri="{FF2B5EF4-FFF2-40B4-BE49-F238E27FC236}">
                <a16:creationId xmlns:a16="http://schemas.microsoft.com/office/drawing/2014/main" id="{444A21AE-34BF-D842-9B62-6480E0A17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9076" y="4816475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u="sng"/>
          </a:p>
        </p:txBody>
      </p:sp>
      <p:sp>
        <p:nvSpPr>
          <p:cNvPr id="113" name="Oval 66">
            <a:extLst>
              <a:ext uri="{FF2B5EF4-FFF2-40B4-BE49-F238E27FC236}">
                <a16:creationId xmlns:a16="http://schemas.microsoft.com/office/drawing/2014/main" id="{8CD469E2-6C5F-5840-99AB-E7B6348ABB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3701" y="5892800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u="sng"/>
          </a:p>
        </p:txBody>
      </p:sp>
      <p:sp>
        <p:nvSpPr>
          <p:cNvPr id="114" name="Line 69">
            <a:extLst>
              <a:ext uri="{FF2B5EF4-FFF2-40B4-BE49-F238E27FC236}">
                <a16:creationId xmlns:a16="http://schemas.microsoft.com/office/drawing/2014/main" id="{19996F9F-356A-B541-8146-F33740B73D0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1" y="52546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15" name="Line 70">
            <a:extLst>
              <a:ext uri="{FF2B5EF4-FFF2-40B4-BE49-F238E27FC236}">
                <a16:creationId xmlns:a16="http://schemas.microsoft.com/office/drawing/2014/main" id="{963D14F3-75EB-8247-AE24-33ABCF4C23A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3726" y="52546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16" name="Line 73">
            <a:extLst>
              <a:ext uri="{FF2B5EF4-FFF2-40B4-BE49-F238E27FC236}">
                <a16:creationId xmlns:a16="http://schemas.microsoft.com/office/drawing/2014/main" id="{8DC5F14A-4E67-F34C-ABD6-EC73BA744FE5}"/>
              </a:ext>
            </a:extLst>
          </p:cNvPr>
          <p:cNvSpPr>
            <a:spLocks noChangeShapeType="1"/>
          </p:cNvSpPr>
          <p:nvPr/>
        </p:nvSpPr>
        <p:spPr bwMode="auto">
          <a:xfrm>
            <a:off x="2000251" y="51784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17" name="Line 74">
            <a:extLst>
              <a:ext uri="{FF2B5EF4-FFF2-40B4-BE49-F238E27FC236}">
                <a16:creationId xmlns:a16="http://schemas.microsoft.com/office/drawing/2014/main" id="{A1B4A756-628D-794C-B5D2-0452E37911E5}"/>
              </a:ext>
            </a:extLst>
          </p:cNvPr>
          <p:cNvSpPr>
            <a:spLocks noChangeShapeType="1"/>
          </p:cNvSpPr>
          <p:nvPr/>
        </p:nvSpPr>
        <p:spPr bwMode="auto">
          <a:xfrm>
            <a:off x="2085976" y="51784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18" name="Line 77">
            <a:extLst>
              <a:ext uri="{FF2B5EF4-FFF2-40B4-BE49-F238E27FC236}">
                <a16:creationId xmlns:a16="http://schemas.microsoft.com/office/drawing/2014/main" id="{0E545A1D-72C0-D046-BF51-DBBEAE84484F}"/>
              </a:ext>
            </a:extLst>
          </p:cNvPr>
          <p:cNvSpPr>
            <a:spLocks noChangeShapeType="1"/>
          </p:cNvSpPr>
          <p:nvPr/>
        </p:nvSpPr>
        <p:spPr bwMode="auto">
          <a:xfrm>
            <a:off x="4105276" y="51974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19" name="Line 78">
            <a:extLst>
              <a:ext uri="{FF2B5EF4-FFF2-40B4-BE49-F238E27FC236}">
                <a16:creationId xmlns:a16="http://schemas.microsoft.com/office/drawing/2014/main" id="{AD02CFDB-0DD0-FD45-95EC-63C44534B906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1" y="51974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20" name="Line 83">
            <a:extLst>
              <a:ext uri="{FF2B5EF4-FFF2-40B4-BE49-F238E27FC236}">
                <a16:creationId xmlns:a16="http://schemas.microsoft.com/office/drawing/2014/main" id="{541007F3-A0CB-D842-B4BD-024B2E77E26D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6951" y="492125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21" name="Line 84">
            <a:extLst>
              <a:ext uri="{FF2B5EF4-FFF2-40B4-BE49-F238E27FC236}">
                <a16:creationId xmlns:a16="http://schemas.microsoft.com/office/drawing/2014/main" id="{1A40F22E-3A95-5646-8D74-CE57D7D0874F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6476" y="499745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22" name="Line 85">
            <a:extLst>
              <a:ext uri="{FF2B5EF4-FFF2-40B4-BE49-F238E27FC236}">
                <a16:creationId xmlns:a16="http://schemas.microsoft.com/office/drawing/2014/main" id="{CBFC0F88-6251-7C48-BF17-AE64FB986982}"/>
              </a:ext>
            </a:extLst>
          </p:cNvPr>
          <p:cNvSpPr>
            <a:spLocks noChangeShapeType="1"/>
          </p:cNvSpPr>
          <p:nvPr/>
        </p:nvSpPr>
        <p:spPr bwMode="auto">
          <a:xfrm>
            <a:off x="2314576" y="60166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23" name="Line 86">
            <a:extLst>
              <a:ext uri="{FF2B5EF4-FFF2-40B4-BE49-F238E27FC236}">
                <a16:creationId xmlns:a16="http://schemas.microsoft.com/office/drawing/2014/main" id="{9BCF0A66-9635-BA42-A994-5776E44F2A56}"/>
              </a:ext>
            </a:extLst>
          </p:cNvPr>
          <p:cNvSpPr>
            <a:spLocks noChangeShapeType="1"/>
          </p:cNvSpPr>
          <p:nvPr/>
        </p:nvSpPr>
        <p:spPr bwMode="auto">
          <a:xfrm>
            <a:off x="2324101" y="60928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24" name="Line 87">
            <a:extLst>
              <a:ext uri="{FF2B5EF4-FFF2-40B4-BE49-F238E27FC236}">
                <a16:creationId xmlns:a16="http://schemas.microsoft.com/office/drawing/2014/main" id="{539C1D03-7922-0F4A-9E23-A9320A33D7F4}"/>
              </a:ext>
            </a:extLst>
          </p:cNvPr>
          <p:cNvSpPr>
            <a:spLocks noChangeShapeType="1"/>
          </p:cNvSpPr>
          <p:nvPr/>
        </p:nvSpPr>
        <p:spPr bwMode="auto">
          <a:xfrm>
            <a:off x="3390901" y="49307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25" name="Line 88">
            <a:extLst>
              <a:ext uri="{FF2B5EF4-FFF2-40B4-BE49-F238E27FC236}">
                <a16:creationId xmlns:a16="http://schemas.microsoft.com/office/drawing/2014/main" id="{BD34219A-537F-554E-8EE2-AC7A9D00C7F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00426" y="50069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26" name="Line 89">
            <a:extLst>
              <a:ext uri="{FF2B5EF4-FFF2-40B4-BE49-F238E27FC236}">
                <a16:creationId xmlns:a16="http://schemas.microsoft.com/office/drawing/2014/main" id="{45ED459E-F5F6-064D-988C-D0092B50C89D}"/>
              </a:ext>
            </a:extLst>
          </p:cNvPr>
          <p:cNvSpPr>
            <a:spLocks noChangeShapeType="1"/>
          </p:cNvSpPr>
          <p:nvPr/>
        </p:nvSpPr>
        <p:spPr bwMode="auto">
          <a:xfrm>
            <a:off x="3324226" y="602615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27" name="Line 90">
            <a:extLst>
              <a:ext uri="{FF2B5EF4-FFF2-40B4-BE49-F238E27FC236}">
                <a16:creationId xmlns:a16="http://schemas.microsoft.com/office/drawing/2014/main" id="{0E7F1B91-3BA3-134B-BC85-4B9706900FA0}"/>
              </a:ext>
            </a:extLst>
          </p:cNvPr>
          <p:cNvSpPr>
            <a:spLocks noChangeShapeType="1"/>
          </p:cNvSpPr>
          <p:nvPr/>
        </p:nvSpPr>
        <p:spPr bwMode="auto">
          <a:xfrm>
            <a:off x="3333751" y="610235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u="sng"/>
          </a:p>
        </p:txBody>
      </p:sp>
      <p:sp>
        <p:nvSpPr>
          <p:cNvPr id="128" name="Oval 98">
            <a:extLst>
              <a:ext uri="{FF2B5EF4-FFF2-40B4-BE49-F238E27FC236}">
                <a16:creationId xmlns:a16="http://schemas.microsoft.com/office/drawing/2014/main" id="{9E7A640F-D6BF-6246-9D74-27519C797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9438" y="5878513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u="sng"/>
          </a:p>
        </p:txBody>
      </p:sp>
      <p:sp>
        <p:nvSpPr>
          <p:cNvPr id="129" name="Oval 99">
            <a:extLst>
              <a:ext uri="{FF2B5EF4-FFF2-40B4-BE49-F238E27FC236}">
                <a16:creationId xmlns:a16="http://schemas.microsoft.com/office/drawing/2014/main" id="{C466D6B2-33CE-5E45-A627-D111337B5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5263" y="5872163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u="sng"/>
          </a:p>
        </p:txBody>
      </p:sp>
      <p:sp>
        <p:nvSpPr>
          <p:cNvPr id="130" name="Oval 101">
            <a:extLst>
              <a:ext uri="{FF2B5EF4-FFF2-40B4-BE49-F238E27FC236}">
                <a16:creationId xmlns:a16="http://schemas.microsoft.com/office/drawing/2014/main" id="{A5274484-85FE-5F48-B5A9-77091AFE96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1" y="2605087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31" name="Oval 7">
            <a:extLst>
              <a:ext uri="{FF2B5EF4-FFF2-40B4-BE49-F238E27FC236}">
                <a16:creationId xmlns:a16="http://schemas.microsoft.com/office/drawing/2014/main" id="{8F3EE1A9-7206-9049-8F1F-EAAD0AFAAC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7513" y="4796870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2272" name="Oval 62">
            <a:extLst>
              <a:ext uri="{FF2B5EF4-FFF2-40B4-BE49-F238E27FC236}">
                <a16:creationId xmlns:a16="http://schemas.microsoft.com/office/drawing/2014/main" id="{C02928C0-26A5-4947-AD85-46542195E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0364" y="2539999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u="sng"/>
          </a:p>
        </p:txBody>
      </p:sp>
      <p:sp>
        <p:nvSpPr>
          <p:cNvPr id="52290" name="Oval 91">
            <a:extLst>
              <a:ext uri="{FF2B5EF4-FFF2-40B4-BE49-F238E27FC236}">
                <a16:creationId xmlns:a16="http://schemas.microsoft.com/office/drawing/2014/main" id="{ECDB9FE7-F695-5F4A-926B-C550EB0EFD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8989" y="2482849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u="sng"/>
          </a:p>
        </p:txBody>
      </p:sp>
    </p:spTree>
    <p:extLst>
      <p:ext uri="{BB962C8B-B14F-4D97-AF65-F5344CB8AC3E}">
        <p14:creationId xmlns:p14="http://schemas.microsoft.com/office/powerpoint/2010/main" val="1840610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69" grpId="0"/>
      <p:bldP spid="52272" grpId="0" animBg="1"/>
      <p:bldP spid="5229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lide Number Placeholder 86">
            <a:extLst>
              <a:ext uri="{FF2B5EF4-FFF2-40B4-BE49-F238E27FC236}">
                <a16:creationId xmlns:a16="http://schemas.microsoft.com/office/drawing/2014/main" id="{3B9BD03A-8E80-4246-B025-11734737902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AE143D5-1BC4-984A-A8A2-4E8490922D79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10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53251" name="Oval 6">
            <a:extLst>
              <a:ext uri="{FF2B5EF4-FFF2-40B4-BE49-F238E27FC236}">
                <a16:creationId xmlns:a16="http://schemas.microsoft.com/office/drawing/2014/main" id="{CA5F6681-793B-504B-BDA6-C0656E567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539875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3252" name="Line 25">
            <a:extLst>
              <a:ext uri="{FF2B5EF4-FFF2-40B4-BE49-F238E27FC236}">
                <a16:creationId xmlns:a16="http://schemas.microsoft.com/office/drawing/2014/main" id="{C431C95C-9D91-1B4B-B31A-4180542A76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352675" y="16637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3" name="Line 26">
            <a:extLst>
              <a:ext uri="{FF2B5EF4-FFF2-40B4-BE49-F238E27FC236}">
                <a16:creationId xmlns:a16="http://schemas.microsoft.com/office/drawing/2014/main" id="{CDD2F9FC-6CD8-B940-9C12-FF8E4466C28D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17399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4" name="Line 29">
            <a:extLst>
              <a:ext uri="{FF2B5EF4-FFF2-40B4-BE49-F238E27FC236}">
                <a16:creationId xmlns:a16="http://schemas.microsoft.com/office/drawing/2014/main" id="{92D98EAD-97D8-AC43-AEE8-A44BDC981724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2325" y="16732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5" name="Line 30">
            <a:extLst>
              <a:ext uri="{FF2B5EF4-FFF2-40B4-BE49-F238E27FC236}">
                <a16:creationId xmlns:a16="http://schemas.microsoft.com/office/drawing/2014/main" id="{0513D954-CDBB-7D43-93EC-7034C2CC32B9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1850" y="17494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6" name="Oval 32">
            <a:extLst>
              <a:ext uri="{FF2B5EF4-FFF2-40B4-BE49-F238E27FC236}">
                <a16:creationId xmlns:a16="http://schemas.microsoft.com/office/drawing/2014/main" id="{E8E1C1C4-DAFC-D640-99B7-484EBADC2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7538" y="1525588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3257" name="Oval 33">
            <a:extLst>
              <a:ext uri="{FF2B5EF4-FFF2-40B4-BE49-F238E27FC236}">
                <a16:creationId xmlns:a16="http://schemas.microsoft.com/office/drawing/2014/main" id="{5409D973-5260-3A48-A3EE-53CABE9D4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3363" y="1519238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3258" name="Oval 38">
            <a:extLst>
              <a:ext uri="{FF2B5EF4-FFF2-40B4-BE49-F238E27FC236}">
                <a16:creationId xmlns:a16="http://schemas.microsoft.com/office/drawing/2014/main" id="{C43A087E-208A-FF40-93BE-B161EB3D6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0838" y="25495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3259" name="Oval 39">
            <a:extLst>
              <a:ext uri="{FF2B5EF4-FFF2-40B4-BE49-F238E27FC236}">
                <a16:creationId xmlns:a16="http://schemas.microsoft.com/office/drawing/2014/main" id="{9DFC96C5-44D4-F042-8B78-07D5C1C2F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0238" y="2625725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3260" name="Oval 40">
            <a:extLst>
              <a:ext uri="{FF2B5EF4-FFF2-40B4-BE49-F238E27FC236}">
                <a16:creationId xmlns:a16="http://schemas.microsoft.com/office/drawing/2014/main" id="{0D8A05FA-7B55-7B44-B98C-BFBE8FB08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3363" y="2644775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3261" name="Oval 41">
            <a:extLst>
              <a:ext uri="{FF2B5EF4-FFF2-40B4-BE49-F238E27FC236}">
                <a16:creationId xmlns:a16="http://schemas.microsoft.com/office/drawing/2014/main" id="{D7702036-8D72-9741-AC18-011717082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7988" y="3721100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3262" name="Line 42">
            <a:extLst>
              <a:ext uri="{FF2B5EF4-FFF2-40B4-BE49-F238E27FC236}">
                <a16:creationId xmlns:a16="http://schemas.microsoft.com/office/drawing/2014/main" id="{B614D37E-33AC-394F-8841-B63F6EDB80E1}"/>
              </a:ext>
            </a:extLst>
          </p:cNvPr>
          <p:cNvSpPr>
            <a:spLocks noChangeShapeType="1"/>
          </p:cNvSpPr>
          <p:nvPr/>
        </p:nvSpPr>
        <p:spPr bwMode="auto">
          <a:xfrm>
            <a:off x="3071813" y="19399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3" name="Line 43">
            <a:extLst>
              <a:ext uri="{FF2B5EF4-FFF2-40B4-BE49-F238E27FC236}">
                <a16:creationId xmlns:a16="http://schemas.microsoft.com/office/drawing/2014/main" id="{FB482863-BEA9-EE4B-BB3D-4D7008B790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157538" y="19399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4" name="Line 44">
            <a:extLst>
              <a:ext uri="{FF2B5EF4-FFF2-40B4-BE49-F238E27FC236}">
                <a16:creationId xmlns:a16="http://schemas.microsoft.com/office/drawing/2014/main" id="{DA713228-3292-264C-AC40-3786EF08BAC6}"/>
              </a:ext>
            </a:extLst>
          </p:cNvPr>
          <p:cNvSpPr>
            <a:spLocks noChangeShapeType="1"/>
          </p:cNvSpPr>
          <p:nvPr/>
        </p:nvSpPr>
        <p:spPr bwMode="auto">
          <a:xfrm>
            <a:off x="3062288" y="30829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5" name="Line 45">
            <a:extLst>
              <a:ext uri="{FF2B5EF4-FFF2-40B4-BE49-F238E27FC236}">
                <a16:creationId xmlns:a16="http://schemas.microsoft.com/office/drawing/2014/main" id="{9D0DD9EE-6D3B-D142-9D65-C1CD88D4CB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148013" y="30829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6" name="Line 46">
            <a:extLst>
              <a:ext uri="{FF2B5EF4-FFF2-40B4-BE49-F238E27FC236}">
                <a16:creationId xmlns:a16="http://schemas.microsoft.com/office/drawing/2014/main" id="{33F862AB-CFE3-C343-AA90-2FEB2A77137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5488" y="20161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7" name="Line 47">
            <a:extLst>
              <a:ext uri="{FF2B5EF4-FFF2-40B4-BE49-F238E27FC236}">
                <a16:creationId xmlns:a16="http://schemas.microsoft.com/office/drawing/2014/main" id="{71771563-BBE0-DA4C-8A96-B0CEB1EF2442}"/>
              </a:ext>
            </a:extLst>
          </p:cNvPr>
          <p:cNvSpPr>
            <a:spLocks noChangeShapeType="1"/>
          </p:cNvSpPr>
          <p:nvPr/>
        </p:nvSpPr>
        <p:spPr bwMode="auto">
          <a:xfrm>
            <a:off x="2081213" y="20161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8" name="Line 48">
            <a:extLst>
              <a:ext uri="{FF2B5EF4-FFF2-40B4-BE49-F238E27FC236}">
                <a16:creationId xmlns:a16="http://schemas.microsoft.com/office/drawing/2014/main" id="{B02FFD97-2E57-4A4D-9573-1EFB53D1027A}"/>
              </a:ext>
            </a:extLst>
          </p:cNvPr>
          <p:cNvSpPr>
            <a:spLocks noChangeShapeType="1"/>
          </p:cNvSpPr>
          <p:nvPr/>
        </p:nvSpPr>
        <p:spPr bwMode="auto">
          <a:xfrm>
            <a:off x="2014538" y="30067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9" name="Line 49">
            <a:extLst>
              <a:ext uri="{FF2B5EF4-FFF2-40B4-BE49-F238E27FC236}">
                <a16:creationId xmlns:a16="http://schemas.microsoft.com/office/drawing/2014/main" id="{33489F85-2938-E24A-838F-27C528064BC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00263" y="30067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70" name="Line 50">
            <a:extLst>
              <a:ext uri="{FF2B5EF4-FFF2-40B4-BE49-F238E27FC236}">
                <a16:creationId xmlns:a16="http://schemas.microsoft.com/office/drawing/2014/main" id="{9399312C-9C2F-E94E-B2BC-00F85C50CD94}"/>
              </a:ext>
            </a:extLst>
          </p:cNvPr>
          <p:cNvSpPr>
            <a:spLocks noChangeShapeType="1"/>
          </p:cNvSpPr>
          <p:nvPr/>
        </p:nvSpPr>
        <p:spPr bwMode="auto">
          <a:xfrm>
            <a:off x="4138613" y="20542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71" name="Line 51">
            <a:extLst>
              <a:ext uri="{FF2B5EF4-FFF2-40B4-BE49-F238E27FC236}">
                <a16:creationId xmlns:a16="http://schemas.microsoft.com/office/drawing/2014/main" id="{33FB370B-2E8C-454C-BCCC-EE89F5894C1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24338" y="20542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72" name="Line 52">
            <a:extLst>
              <a:ext uri="{FF2B5EF4-FFF2-40B4-BE49-F238E27FC236}">
                <a16:creationId xmlns:a16="http://schemas.microsoft.com/office/drawing/2014/main" id="{B0EC3A85-D5FD-D044-AA60-DD3103BFD981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9563" y="30257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73" name="Line 53">
            <a:extLst>
              <a:ext uri="{FF2B5EF4-FFF2-40B4-BE49-F238E27FC236}">
                <a16:creationId xmlns:a16="http://schemas.microsoft.com/office/drawing/2014/main" id="{BA15B350-BF36-224F-8CCC-196DB32F3DF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05288" y="30257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74" name="Line 54">
            <a:extLst>
              <a:ext uri="{FF2B5EF4-FFF2-40B4-BE49-F238E27FC236}">
                <a16:creationId xmlns:a16="http://schemas.microsoft.com/office/drawing/2014/main" id="{E6D8D916-442D-0F49-B6AA-D8D539DB7757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1238" y="274955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75" name="Line 55">
            <a:extLst>
              <a:ext uri="{FF2B5EF4-FFF2-40B4-BE49-F238E27FC236}">
                <a16:creationId xmlns:a16="http://schemas.microsoft.com/office/drawing/2014/main" id="{BCB6BED3-3106-6840-802D-4D0EA7B9B7F8}"/>
              </a:ext>
            </a:extLst>
          </p:cNvPr>
          <p:cNvSpPr>
            <a:spLocks noChangeShapeType="1"/>
          </p:cNvSpPr>
          <p:nvPr/>
        </p:nvSpPr>
        <p:spPr bwMode="auto">
          <a:xfrm>
            <a:off x="2290763" y="282575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76" name="Line 56">
            <a:extLst>
              <a:ext uri="{FF2B5EF4-FFF2-40B4-BE49-F238E27FC236}">
                <a16:creationId xmlns:a16="http://schemas.microsoft.com/office/drawing/2014/main" id="{B290A9B6-EDCE-CA45-AC7F-2724A741C8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328863" y="38449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77" name="Line 57">
            <a:extLst>
              <a:ext uri="{FF2B5EF4-FFF2-40B4-BE49-F238E27FC236}">
                <a16:creationId xmlns:a16="http://schemas.microsoft.com/office/drawing/2014/main" id="{9E40C8F4-B78F-9641-AC75-466F0DA29983}"/>
              </a:ext>
            </a:extLst>
          </p:cNvPr>
          <p:cNvSpPr>
            <a:spLocks noChangeShapeType="1"/>
          </p:cNvSpPr>
          <p:nvPr/>
        </p:nvSpPr>
        <p:spPr bwMode="auto">
          <a:xfrm>
            <a:off x="2338388" y="39211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78" name="Line 58">
            <a:extLst>
              <a:ext uri="{FF2B5EF4-FFF2-40B4-BE49-F238E27FC236}">
                <a16:creationId xmlns:a16="http://schemas.microsoft.com/office/drawing/2014/main" id="{22FEFDA0-F531-5C47-9161-2918D6566CE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05188" y="27590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79" name="Line 59">
            <a:extLst>
              <a:ext uri="{FF2B5EF4-FFF2-40B4-BE49-F238E27FC236}">
                <a16:creationId xmlns:a16="http://schemas.microsoft.com/office/drawing/2014/main" id="{262F0810-648F-FE46-9CC2-296894D0A56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4713" y="28352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80" name="Line 60">
            <a:extLst>
              <a:ext uri="{FF2B5EF4-FFF2-40B4-BE49-F238E27FC236}">
                <a16:creationId xmlns:a16="http://schemas.microsoft.com/office/drawing/2014/main" id="{31B2161A-A9C0-1747-85C4-12EC45B57D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338513" y="385445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81" name="Line 61">
            <a:extLst>
              <a:ext uri="{FF2B5EF4-FFF2-40B4-BE49-F238E27FC236}">
                <a16:creationId xmlns:a16="http://schemas.microsoft.com/office/drawing/2014/main" id="{169F13B0-A386-C44E-9F8B-768186E25BBD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8038" y="393065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82" name="Oval 63">
            <a:extLst>
              <a:ext uri="{FF2B5EF4-FFF2-40B4-BE49-F238E27FC236}">
                <a16:creationId xmlns:a16="http://schemas.microsoft.com/office/drawing/2014/main" id="{5639360B-76FB-DC4C-9DF5-0720604049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9463" y="24923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3283" name="Oval 69">
            <a:extLst>
              <a:ext uri="{FF2B5EF4-FFF2-40B4-BE49-F238E27FC236}">
                <a16:creationId xmlns:a16="http://schemas.microsoft.com/office/drawing/2014/main" id="{09E2927F-8A2E-FA4B-A185-E0046E0E2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3725" y="3706813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3284" name="Oval 70">
            <a:extLst>
              <a:ext uri="{FF2B5EF4-FFF2-40B4-BE49-F238E27FC236}">
                <a16:creationId xmlns:a16="http://schemas.microsoft.com/office/drawing/2014/main" id="{1728CE7A-67C9-844B-9AE2-AC9DC0E63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9550" y="3700463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2" name="Group 128">
            <a:extLst>
              <a:ext uri="{FF2B5EF4-FFF2-40B4-BE49-F238E27FC236}">
                <a16:creationId xmlns:a16="http://schemas.microsoft.com/office/drawing/2014/main" id="{1909D54C-0E42-EB47-8167-448093DBDB57}"/>
              </a:ext>
            </a:extLst>
          </p:cNvPr>
          <p:cNvGrpSpPr>
            <a:grpSpLocks/>
          </p:cNvGrpSpPr>
          <p:nvPr/>
        </p:nvGrpSpPr>
        <p:grpSpPr bwMode="auto">
          <a:xfrm>
            <a:off x="4613276" y="1533526"/>
            <a:ext cx="5622925" cy="2506663"/>
            <a:chOff x="1946" y="966"/>
            <a:chExt cx="3542" cy="1579"/>
          </a:xfrm>
        </p:grpSpPr>
        <p:sp>
          <p:nvSpPr>
            <p:cNvPr id="53295" name="Oval 73" descr="Light downward diagonal">
              <a:extLst>
                <a:ext uri="{FF2B5EF4-FFF2-40B4-BE49-F238E27FC236}">
                  <a16:creationId xmlns:a16="http://schemas.microsoft.com/office/drawing/2014/main" id="{5D841347-35AE-0944-BCCD-956E7C2448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8" y="1680"/>
              <a:ext cx="192" cy="184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296" name="Oval 74">
              <a:extLst>
                <a:ext uri="{FF2B5EF4-FFF2-40B4-BE49-F238E27FC236}">
                  <a16:creationId xmlns:a16="http://schemas.microsoft.com/office/drawing/2014/main" id="{AEFFE857-DCCF-0E43-8E1D-2EA6C39C90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1" y="979"/>
              <a:ext cx="192" cy="192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297" name="Line 75">
              <a:extLst>
                <a:ext uri="{FF2B5EF4-FFF2-40B4-BE49-F238E27FC236}">
                  <a16:creationId xmlns:a16="http://schemas.microsoft.com/office/drawing/2014/main" id="{D4848E93-6F5C-7148-93FE-CF65D2DCA3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1" y="1057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98" name="Line 76">
              <a:extLst>
                <a:ext uri="{FF2B5EF4-FFF2-40B4-BE49-F238E27FC236}">
                  <a16:creationId xmlns:a16="http://schemas.microsoft.com/office/drawing/2014/main" id="{DF177E20-2F05-DE45-9A8A-F82603BE00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7" y="1105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99" name="Line 77">
              <a:extLst>
                <a:ext uri="{FF2B5EF4-FFF2-40B4-BE49-F238E27FC236}">
                  <a16:creationId xmlns:a16="http://schemas.microsoft.com/office/drawing/2014/main" id="{A37D9582-4CF0-E347-8282-B82B469F26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1063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00" name="Line 78">
              <a:extLst>
                <a:ext uri="{FF2B5EF4-FFF2-40B4-BE49-F238E27FC236}">
                  <a16:creationId xmlns:a16="http://schemas.microsoft.com/office/drawing/2014/main" id="{BD263816-EC21-0E48-990F-3B188B5F17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3" y="1111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01" name="Oval 79">
              <a:extLst>
                <a:ext uri="{FF2B5EF4-FFF2-40B4-BE49-F238E27FC236}">
                  <a16:creationId xmlns:a16="http://schemas.microsoft.com/office/drawing/2014/main" id="{55385237-C0F4-6E43-8B92-EE3DB13717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" y="970"/>
              <a:ext cx="192" cy="192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302" name="Oval 80">
              <a:extLst>
                <a:ext uri="{FF2B5EF4-FFF2-40B4-BE49-F238E27FC236}">
                  <a16:creationId xmlns:a16="http://schemas.microsoft.com/office/drawing/2014/main" id="{945F11BB-8BAB-F041-86F0-47DDF9C0CF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6" y="966"/>
              <a:ext cx="192" cy="192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303" name="Oval 82">
              <a:extLst>
                <a:ext uri="{FF2B5EF4-FFF2-40B4-BE49-F238E27FC236}">
                  <a16:creationId xmlns:a16="http://schemas.microsoft.com/office/drawing/2014/main" id="{A4AF26F7-3E73-3944-9E7A-5066E254D1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6" y="1663"/>
              <a:ext cx="192" cy="192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304" name="Oval 83">
              <a:extLst>
                <a:ext uri="{FF2B5EF4-FFF2-40B4-BE49-F238E27FC236}">
                  <a16:creationId xmlns:a16="http://schemas.microsoft.com/office/drawing/2014/main" id="{083FA16C-FBDE-2F48-92FB-6A31BEEED3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6" y="1675"/>
              <a:ext cx="192" cy="192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305" name="Oval 84">
              <a:extLst>
                <a:ext uri="{FF2B5EF4-FFF2-40B4-BE49-F238E27FC236}">
                  <a16:creationId xmlns:a16="http://schemas.microsoft.com/office/drawing/2014/main" id="{9FDFF623-AD83-3443-A4D0-EF7BECDA2A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6" y="2353"/>
              <a:ext cx="192" cy="192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306" name="Line 85">
              <a:extLst>
                <a:ext uri="{FF2B5EF4-FFF2-40B4-BE49-F238E27FC236}">
                  <a16:creationId xmlns:a16="http://schemas.microsoft.com/office/drawing/2014/main" id="{19DAF1F1-4AE6-C544-A9F7-65D48C2BCC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1231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07" name="Line 86">
              <a:extLst>
                <a:ext uri="{FF2B5EF4-FFF2-40B4-BE49-F238E27FC236}">
                  <a16:creationId xmlns:a16="http://schemas.microsoft.com/office/drawing/2014/main" id="{CBC99F1C-F2AA-0943-A121-94023B6C5B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8" y="1231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08" name="Line 87">
              <a:extLst>
                <a:ext uri="{FF2B5EF4-FFF2-40B4-BE49-F238E27FC236}">
                  <a16:creationId xmlns:a16="http://schemas.microsoft.com/office/drawing/2014/main" id="{DD94972B-9CBC-3444-9F55-744610F0AB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8" y="1951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09" name="Line 88">
              <a:extLst>
                <a:ext uri="{FF2B5EF4-FFF2-40B4-BE49-F238E27FC236}">
                  <a16:creationId xmlns:a16="http://schemas.microsoft.com/office/drawing/2014/main" id="{1CD04BD9-2E81-8B45-9067-B3BB4991E4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1951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10" name="Line 89">
              <a:extLst>
                <a:ext uri="{FF2B5EF4-FFF2-40B4-BE49-F238E27FC236}">
                  <a16:creationId xmlns:a16="http://schemas.microsoft.com/office/drawing/2014/main" id="{85541A5B-42B1-4548-8BB4-6D47BB22D9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6" y="1279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11" name="Line 90">
              <a:extLst>
                <a:ext uri="{FF2B5EF4-FFF2-40B4-BE49-F238E27FC236}">
                  <a16:creationId xmlns:a16="http://schemas.microsoft.com/office/drawing/2014/main" id="{9713D039-0664-B246-BF11-0C1DE5D5A1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0" y="1279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12" name="Line 91">
              <a:extLst>
                <a:ext uri="{FF2B5EF4-FFF2-40B4-BE49-F238E27FC236}">
                  <a16:creationId xmlns:a16="http://schemas.microsoft.com/office/drawing/2014/main" id="{5F51C42E-FF26-374D-B928-BDE2FF31AE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8" y="1903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13" name="Line 92">
              <a:extLst>
                <a:ext uri="{FF2B5EF4-FFF2-40B4-BE49-F238E27FC236}">
                  <a16:creationId xmlns:a16="http://schemas.microsoft.com/office/drawing/2014/main" id="{C4DC3274-35E9-4B4B-8F9B-A6C9FB71B6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2" y="1903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14" name="Line 93">
              <a:extLst>
                <a:ext uri="{FF2B5EF4-FFF2-40B4-BE49-F238E27FC236}">
                  <a16:creationId xmlns:a16="http://schemas.microsoft.com/office/drawing/2014/main" id="{4A87AD28-2936-AE43-BB24-F8FACDCBDA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1247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15" name="Line 94">
              <a:extLst>
                <a:ext uri="{FF2B5EF4-FFF2-40B4-BE49-F238E27FC236}">
                  <a16:creationId xmlns:a16="http://schemas.microsoft.com/office/drawing/2014/main" id="{3B1D2967-E493-194E-B589-A58E8955BE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0" y="1247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16" name="Line 95">
              <a:extLst>
                <a:ext uri="{FF2B5EF4-FFF2-40B4-BE49-F238E27FC236}">
                  <a16:creationId xmlns:a16="http://schemas.microsoft.com/office/drawing/2014/main" id="{0008A9F7-B61D-0A43-AFC2-5E205F2272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4" y="1915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17" name="Line 96">
              <a:extLst>
                <a:ext uri="{FF2B5EF4-FFF2-40B4-BE49-F238E27FC236}">
                  <a16:creationId xmlns:a16="http://schemas.microsoft.com/office/drawing/2014/main" id="{DDF81CE0-607C-8147-9E02-84B498C151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8" y="1915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18" name="Line 97">
              <a:extLst>
                <a:ext uri="{FF2B5EF4-FFF2-40B4-BE49-F238E27FC236}">
                  <a16:creationId xmlns:a16="http://schemas.microsoft.com/office/drawing/2014/main" id="{5D3F278C-7F56-F14A-A173-0EE64194D5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6" y="1741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19" name="Line 98">
              <a:extLst>
                <a:ext uri="{FF2B5EF4-FFF2-40B4-BE49-F238E27FC236}">
                  <a16:creationId xmlns:a16="http://schemas.microsoft.com/office/drawing/2014/main" id="{CADA15D0-21D1-4546-A20D-EE0BB263F2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72" y="1789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20" name="Line 99">
              <a:extLst>
                <a:ext uri="{FF2B5EF4-FFF2-40B4-BE49-F238E27FC236}">
                  <a16:creationId xmlns:a16="http://schemas.microsoft.com/office/drawing/2014/main" id="{AFD8888D-D59A-1449-80CE-6B76668971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6" y="2431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21" name="Line 100">
              <a:extLst>
                <a:ext uri="{FF2B5EF4-FFF2-40B4-BE49-F238E27FC236}">
                  <a16:creationId xmlns:a16="http://schemas.microsoft.com/office/drawing/2014/main" id="{737B61C6-36BE-9442-A59D-C956943B01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2" y="2479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22" name="Line 101">
              <a:extLst>
                <a:ext uri="{FF2B5EF4-FFF2-40B4-BE49-F238E27FC236}">
                  <a16:creationId xmlns:a16="http://schemas.microsoft.com/office/drawing/2014/main" id="{2A2EFFB3-458A-9641-BF9B-AC03C3EEDF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4" y="1747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23" name="Line 102">
              <a:extLst>
                <a:ext uri="{FF2B5EF4-FFF2-40B4-BE49-F238E27FC236}">
                  <a16:creationId xmlns:a16="http://schemas.microsoft.com/office/drawing/2014/main" id="{1050B879-A0E8-964D-95F9-B0B44F7C34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80" y="1795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24" name="Line 103">
              <a:extLst>
                <a:ext uri="{FF2B5EF4-FFF2-40B4-BE49-F238E27FC236}">
                  <a16:creationId xmlns:a16="http://schemas.microsoft.com/office/drawing/2014/main" id="{DAE2426C-8C84-294C-A149-EC19D6E856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2" y="2437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25" name="Line 104">
              <a:extLst>
                <a:ext uri="{FF2B5EF4-FFF2-40B4-BE49-F238E27FC236}">
                  <a16:creationId xmlns:a16="http://schemas.microsoft.com/office/drawing/2014/main" id="{CFC5D520-6C54-EE45-88D9-890E33FC79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8" y="2485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26" name="Oval 112">
              <a:extLst>
                <a:ext uri="{FF2B5EF4-FFF2-40B4-BE49-F238E27FC236}">
                  <a16:creationId xmlns:a16="http://schemas.microsoft.com/office/drawing/2014/main" id="{7AB6E389-BD70-C74E-9714-32B28ED583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3" y="2344"/>
              <a:ext cx="192" cy="192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327" name="Oval 113">
              <a:extLst>
                <a:ext uri="{FF2B5EF4-FFF2-40B4-BE49-F238E27FC236}">
                  <a16:creationId xmlns:a16="http://schemas.microsoft.com/office/drawing/2014/main" id="{B256AF9E-7133-B54B-B676-F71A705677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1" y="2340"/>
              <a:ext cx="192" cy="192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328" name="Oval 114">
              <a:extLst>
                <a:ext uri="{FF2B5EF4-FFF2-40B4-BE49-F238E27FC236}">
                  <a16:creationId xmlns:a16="http://schemas.microsoft.com/office/drawing/2014/main" id="{A61D0791-95B2-B84C-962E-D35D86852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9" y="1672"/>
              <a:ext cx="192" cy="192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329" name="Oval 115">
              <a:extLst>
                <a:ext uri="{FF2B5EF4-FFF2-40B4-BE49-F238E27FC236}">
                  <a16:creationId xmlns:a16="http://schemas.microsoft.com/office/drawing/2014/main" id="{1C9451CE-376B-F948-B601-B3769030C4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0" y="1331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330" name="Oval 116">
              <a:extLst>
                <a:ext uri="{FF2B5EF4-FFF2-40B4-BE49-F238E27FC236}">
                  <a16:creationId xmlns:a16="http://schemas.microsoft.com/office/drawing/2014/main" id="{DAD09761-6D45-124F-8E06-9803CB5713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0" y="1320"/>
              <a:ext cx="928" cy="921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331" name="Text Box 117">
              <a:extLst>
                <a:ext uri="{FF2B5EF4-FFF2-40B4-BE49-F238E27FC236}">
                  <a16:creationId xmlns:a16="http://schemas.microsoft.com/office/drawing/2014/main" id="{F563DD6C-C7C2-BF43-80DB-A50A4CD627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46" y="1507"/>
              <a:ext cx="284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3600"/>
                <a:t>=</a:t>
              </a:r>
            </a:p>
          </p:txBody>
        </p:sp>
        <p:sp>
          <p:nvSpPr>
            <p:cNvPr id="53332" name="Text Box 118">
              <a:extLst>
                <a:ext uri="{FF2B5EF4-FFF2-40B4-BE49-F238E27FC236}">
                  <a16:creationId xmlns:a16="http://schemas.microsoft.com/office/drawing/2014/main" id="{AA956ECA-9800-6243-B772-755838FF5D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7" y="1570"/>
              <a:ext cx="266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3200" dirty="0"/>
                <a:t>+</a:t>
              </a:r>
            </a:p>
          </p:txBody>
        </p:sp>
        <p:sp>
          <p:nvSpPr>
            <p:cNvPr id="53333" name="Line 124">
              <a:extLst>
                <a:ext uri="{FF2B5EF4-FFF2-40B4-BE49-F238E27FC236}">
                  <a16:creationId xmlns:a16="http://schemas.microsoft.com/office/drawing/2014/main" id="{F45F334F-93F6-5A4F-B94D-D6D3EDD029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92" y="1472"/>
              <a:ext cx="38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334" name="Text Box 125">
              <a:extLst>
                <a:ext uri="{FF2B5EF4-FFF2-40B4-BE49-F238E27FC236}">
                  <a16:creationId xmlns:a16="http://schemas.microsoft.com/office/drawing/2014/main" id="{88558252-2942-C747-B36C-19BA11A28D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2" y="1481"/>
              <a:ext cx="23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  <p:sp>
        <p:nvSpPr>
          <p:cNvPr id="53292" name="Text Box 123">
            <a:extLst>
              <a:ext uri="{FF2B5EF4-FFF2-40B4-BE49-F238E27FC236}">
                <a16:creationId xmlns:a16="http://schemas.microsoft.com/office/drawing/2014/main" id="{98459E93-7E04-FA47-AFAC-C5D0B255F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7463" y="4959350"/>
            <a:ext cx="450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600" dirty="0"/>
              <a:t>=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16218C-BFA6-7147-80EA-13CCB6544590}"/>
              </a:ext>
            </a:extLst>
          </p:cNvPr>
          <p:cNvGrpSpPr/>
          <p:nvPr/>
        </p:nvGrpSpPr>
        <p:grpSpPr>
          <a:xfrm>
            <a:off x="8661400" y="4381500"/>
            <a:ext cx="2387600" cy="1905000"/>
            <a:chOff x="8661400" y="4381500"/>
            <a:chExt cx="2387600" cy="1905000"/>
          </a:xfrm>
        </p:grpSpPr>
        <p:sp>
          <p:nvSpPr>
            <p:cNvPr id="53288" name="Rectangle 122">
              <a:extLst>
                <a:ext uri="{FF2B5EF4-FFF2-40B4-BE49-F238E27FC236}">
                  <a16:creationId xmlns:a16="http://schemas.microsoft.com/office/drawing/2014/main" id="{ECFEDF91-22C0-4648-B54A-28515A73A5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289" name="Oval 119" descr="Light downward diagonal">
              <a:extLst>
                <a:ext uri="{FF2B5EF4-FFF2-40B4-BE49-F238E27FC236}">
                  <a16:creationId xmlns:a16="http://schemas.microsoft.com/office/drawing/2014/main" id="{14E7BC86-9D0A-1542-B426-07873096D1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290" name="Oval 120">
              <a:extLst>
                <a:ext uri="{FF2B5EF4-FFF2-40B4-BE49-F238E27FC236}">
                  <a16:creationId xmlns:a16="http://schemas.microsoft.com/office/drawing/2014/main" id="{8E1D701C-3334-0F4D-A39A-510CE0EB6F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291" name="Oval 121">
              <a:extLst>
                <a:ext uri="{FF2B5EF4-FFF2-40B4-BE49-F238E27FC236}">
                  <a16:creationId xmlns:a16="http://schemas.microsoft.com/office/drawing/2014/main" id="{F2E38F78-4900-B54A-99E2-25F1DD834F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293" name="Line 126">
              <a:extLst>
                <a:ext uri="{FF2B5EF4-FFF2-40B4-BE49-F238E27FC236}">
                  <a16:creationId xmlns:a16="http://schemas.microsoft.com/office/drawing/2014/main" id="{CD5DC10A-1ECD-644A-BFF4-9434D00A9F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94" name="Text Box 127">
              <a:extLst>
                <a:ext uri="{FF2B5EF4-FFF2-40B4-BE49-F238E27FC236}">
                  <a16:creationId xmlns:a16="http://schemas.microsoft.com/office/drawing/2014/main" id="{F16F577D-E12D-8345-9916-A474E09542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3BA8E4B0-702A-BC46-99E6-253AAFB93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Donor Atoms in H2-analogy</a:t>
            </a:r>
          </a:p>
        </p:txBody>
      </p:sp>
    </p:spTree>
    <p:extLst>
      <p:ext uri="{BB962C8B-B14F-4D97-AF65-F5344CB8AC3E}">
        <p14:creationId xmlns:p14="http://schemas.microsoft.com/office/powerpoint/2010/main" val="2558277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3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9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4A9B9A75-98F5-C24E-9EF1-D1EC0498C19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2CF8E40-9DF4-9F4A-B0F9-10D7570EF821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11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5" name="Rectangle 111">
            <a:extLst>
              <a:ext uri="{FF2B5EF4-FFF2-40B4-BE49-F238E27FC236}">
                <a16:creationId xmlns:a16="http://schemas.microsoft.com/office/drawing/2014/main" id="{309EBC0A-3264-0140-A5A5-66C0DB708E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3875" y="1082675"/>
            <a:ext cx="3048000" cy="1295400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7B29A3DE-2189-F747-BC12-9F5DFEBB2F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3322032"/>
              </p:ext>
            </p:extLst>
          </p:nvPr>
        </p:nvGraphicFramePr>
        <p:xfrm>
          <a:off x="1893888" y="4230688"/>
          <a:ext cx="3559175" cy="201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9204900" imgH="22237700" progId="Equation.DSMT4">
                  <p:embed/>
                </p:oleObj>
              </mc:Choice>
              <mc:Fallback>
                <p:oleObj name="Equation" r:id="rId2" imgW="39204900" imgH="22237700" progId="Equation.DSMT4">
                  <p:embed/>
                  <p:pic>
                    <p:nvPicPr>
                      <p:cNvPr id="7" name="Object 7">
                        <a:extLst>
                          <a:ext uri="{FF2B5EF4-FFF2-40B4-BE49-F238E27FC236}">
                            <a16:creationId xmlns:a16="http://schemas.microsoft.com/office/drawing/2014/main" id="{7B29A3DE-2189-F747-BC12-9F5DFEBB2F7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3888" y="4230688"/>
                        <a:ext cx="3559175" cy="2017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Line 89">
            <a:extLst>
              <a:ext uri="{FF2B5EF4-FFF2-40B4-BE49-F238E27FC236}">
                <a16:creationId xmlns:a16="http://schemas.microsoft.com/office/drawing/2014/main" id="{6FFB8496-02BE-8649-8245-E0DC908B6F44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5775" y="1082675"/>
            <a:ext cx="3124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90">
            <a:extLst>
              <a:ext uri="{FF2B5EF4-FFF2-40B4-BE49-F238E27FC236}">
                <a16:creationId xmlns:a16="http://schemas.microsoft.com/office/drawing/2014/main" id="{DFF130E9-3CEB-F343-8B4B-560B0ABC588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5775" y="2390775"/>
            <a:ext cx="3124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Line 91">
            <a:extLst>
              <a:ext uri="{FF2B5EF4-FFF2-40B4-BE49-F238E27FC236}">
                <a16:creationId xmlns:a16="http://schemas.microsoft.com/office/drawing/2014/main" id="{6CAA40E9-75CB-9C4F-AC4C-A9BBB9EE163C}"/>
              </a:ext>
            </a:extLst>
          </p:cNvPr>
          <p:cNvSpPr>
            <a:spLocks noChangeShapeType="1"/>
          </p:cNvSpPr>
          <p:nvPr/>
        </p:nvSpPr>
        <p:spPr bwMode="auto">
          <a:xfrm>
            <a:off x="8791575" y="1311275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92">
            <a:extLst>
              <a:ext uri="{FF2B5EF4-FFF2-40B4-BE49-F238E27FC236}">
                <a16:creationId xmlns:a16="http://schemas.microsoft.com/office/drawing/2014/main" id="{AD4C993B-40A4-2645-8E9F-69FF16F5DFF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020175" y="10826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Text Box 93">
            <a:extLst>
              <a:ext uri="{FF2B5EF4-FFF2-40B4-BE49-F238E27FC236}">
                <a16:creationId xmlns:a16="http://schemas.microsoft.com/office/drawing/2014/main" id="{589982CF-9790-9741-8B90-530A0FEC2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5301" y="1066800"/>
            <a:ext cx="830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Maiandra GD" panose="020E0502030308020204" pitchFamily="34" charset="77"/>
              </a:rPr>
              <a:t>E</a:t>
            </a:r>
            <a:r>
              <a:rPr lang="en-US" altLang="en-US" sz="2000" baseline="-25000">
                <a:latin typeface="Maiandra GD" panose="020E0502030308020204" pitchFamily="34" charset="77"/>
              </a:rPr>
              <a:t>T</a:t>
            </a:r>
            <a:r>
              <a:rPr lang="en-US" altLang="en-US" sz="2000">
                <a:latin typeface="Maiandra GD" panose="020E0502030308020204" pitchFamily="34" charset="77"/>
              </a:rPr>
              <a:t>=E</a:t>
            </a:r>
            <a:r>
              <a:rPr lang="en-US" altLang="en-US" sz="2000" baseline="-25000">
                <a:latin typeface="Maiandra GD" panose="020E0502030308020204" pitchFamily="34" charset="77"/>
              </a:rPr>
              <a:t>1</a:t>
            </a:r>
          </a:p>
        </p:txBody>
      </p:sp>
      <p:grpSp>
        <p:nvGrpSpPr>
          <p:cNvPr id="2" name="Group 113">
            <a:extLst>
              <a:ext uri="{FF2B5EF4-FFF2-40B4-BE49-F238E27FC236}">
                <a16:creationId xmlns:a16="http://schemas.microsoft.com/office/drawing/2014/main" id="{10740FD4-FD3B-974A-919E-5B2DAD3F1831}"/>
              </a:ext>
            </a:extLst>
          </p:cNvPr>
          <p:cNvGrpSpPr>
            <a:grpSpLocks/>
          </p:cNvGrpSpPr>
          <p:nvPr/>
        </p:nvGrpSpPr>
        <p:grpSpPr bwMode="auto">
          <a:xfrm>
            <a:off x="918370" y="1300163"/>
            <a:ext cx="4230687" cy="849312"/>
            <a:chOff x="2811" y="3325"/>
            <a:chExt cx="2665" cy="535"/>
          </a:xfrm>
        </p:grpSpPr>
        <p:sp>
          <p:nvSpPr>
            <p:cNvPr id="16404" name="Freeform 99">
              <a:extLst>
                <a:ext uri="{FF2B5EF4-FFF2-40B4-BE49-F238E27FC236}">
                  <a16:creationId xmlns:a16="http://schemas.microsoft.com/office/drawing/2014/main" id="{DC787330-4906-1942-A2DF-383BAA108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1" y="3325"/>
              <a:ext cx="471" cy="254"/>
            </a:xfrm>
            <a:custGeom>
              <a:avLst/>
              <a:gdLst>
                <a:gd name="T0" fmla="*/ 0 w 471"/>
                <a:gd name="T1" fmla="*/ 2 h 254"/>
                <a:gd name="T2" fmla="*/ 174 w 471"/>
                <a:gd name="T3" fmla="*/ 0 h 254"/>
                <a:gd name="T4" fmla="*/ 174 w 471"/>
                <a:gd name="T5" fmla="*/ 254 h 254"/>
                <a:gd name="T6" fmla="*/ 309 w 471"/>
                <a:gd name="T7" fmla="*/ 254 h 254"/>
                <a:gd name="T8" fmla="*/ 308 w 471"/>
                <a:gd name="T9" fmla="*/ 0 h 254"/>
                <a:gd name="T10" fmla="*/ 471 w 471"/>
                <a:gd name="T11" fmla="*/ 2 h 2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"/>
                <a:gd name="T19" fmla="*/ 0 h 254"/>
                <a:gd name="T20" fmla="*/ 471 w 471"/>
                <a:gd name="T21" fmla="*/ 254 h 2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" h="254">
                  <a:moveTo>
                    <a:pt x="0" y="2"/>
                  </a:moveTo>
                  <a:lnTo>
                    <a:pt x="174" y="0"/>
                  </a:lnTo>
                  <a:lnTo>
                    <a:pt x="174" y="254"/>
                  </a:lnTo>
                  <a:lnTo>
                    <a:pt x="309" y="254"/>
                  </a:lnTo>
                  <a:lnTo>
                    <a:pt x="308" y="0"/>
                  </a:lnTo>
                  <a:lnTo>
                    <a:pt x="471" y="2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05" name="Freeform 100">
              <a:extLst>
                <a:ext uri="{FF2B5EF4-FFF2-40B4-BE49-F238E27FC236}">
                  <a16:creationId xmlns:a16="http://schemas.microsoft.com/office/drawing/2014/main" id="{7829B92E-4651-604D-900B-4AAA76B4C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1" y="3325"/>
              <a:ext cx="471" cy="254"/>
            </a:xfrm>
            <a:custGeom>
              <a:avLst/>
              <a:gdLst>
                <a:gd name="T0" fmla="*/ 0 w 471"/>
                <a:gd name="T1" fmla="*/ 2 h 254"/>
                <a:gd name="T2" fmla="*/ 174 w 471"/>
                <a:gd name="T3" fmla="*/ 0 h 254"/>
                <a:gd name="T4" fmla="*/ 174 w 471"/>
                <a:gd name="T5" fmla="*/ 254 h 254"/>
                <a:gd name="T6" fmla="*/ 309 w 471"/>
                <a:gd name="T7" fmla="*/ 254 h 254"/>
                <a:gd name="T8" fmla="*/ 308 w 471"/>
                <a:gd name="T9" fmla="*/ 0 h 254"/>
                <a:gd name="T10" fmla="*/ 471 w 471"/>
                <a:gd name="T11" fmla="*/ 2 h 2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"/>
                <a:gd name="T19" fmla="*/ 0 h 254"/>
                <a:gd name="T20" fmla="*/ 471 w 471"/>
                <a:gd name="T21" fmla="*/ 254 h 2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" h="254">
                  <a:moveTo>
                    <a:pt x="0" y="2"/>
                  </a:moveTo>
                  <a:lnTo>
                    <a:pt x="174" y="0"/>
                  </a:lnTo>
                  <a:lnTo>
                    <a:pt x="174" y="254"/>
                  </a:lnTo>
                  <a:lnTo>
                    <a:pt x="309" y="254"/>
                  </a:lnTo>
                  <a:lnTo>
                    <a:pt x="308" y="0"/>
                  </a:lnTo>
                  <a:lnTo>
                    <a:pt x="471" y="2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06" name="Freeform 101">
              <a:extLst>
                <a:ext uri="{FF2B5EF4-FFF2-40B4-BE49-F238E27FC236}">
                  <a16:creationId xmlns:a16="http://schemas.microsoft.com/office/drawing/2014/main" id="{9E28D6DE-72E4-8646-8E39-8E207B777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0" y="3326"/>
              <a:ext cx="471" cy="254"/>
            </a:xfrm>
            <a:custGeom>
              <a:avLst/>
              <a:gdLst>
                <a:gd name="T0" fmla="*/ 0 w 471"/>
                <a:gd name="T1" fmla="*/ 2 h 254"/>
                <a:gd name="T2" fmla="*/ 174 w 471"/>
                <a:gd name="T3" fmla="*/ 0 h 254"/>
                <a:gd name="T4" fmla="*/ 174 w 471"/>
                <a:gd name="T5" fmla="*/ 254 h 254"/>
                <a:gd name="T6" fmla="*/ 309 w 471"/>
                <a:gd name="T7" fmla="*/ 254 h 254"/>
                <a:gd name="T8" fmla="*/ 308 w 471"/>
                <a:gd name="T9" fmla="*/ 0 h 254"/>
                <a:gd name="T10" fmla="*/ 471 w 471"/>
                <a:gd name="T11" fmla="*/ 2 h 2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"/>
                <a:gd name="T19" fmla="*/ 0 h 254"/>
                <a:gd name="T20" fmla="*/ 471 w 471"/>
                <a:gd name="T21" fmla="*/ 254 h 2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" h="254">
                  <a:moveTo>
                    <a:pt x="0" y="2"/>
                  </a:moveTo>
                  <a:lnTo>
                    <a:pt x="174" y="0"/>
                  </a:lnTo>
                  <a:lnTo>
                    <a:pt x="174" y="254"/>
                  </a:lnTo>
                  <a:lnTo>
                    <a:pt x="309" y="254"/>
                  </a:lnTo>
                  <a:lnTo>
                    <a:pt x="308" y="0"/>
                  </a:lnTo>
                  <a:lnTo>
                    <a:pt x="471" y="2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07" name="Freeform 102">
              <a:extLst>
                <a:ext uri="{FF2B5EF4-FFF2-40B4-BE49-F238E27FC236}">
                  <a16:creationId xmlns:a16="http://schemas.microsoft.com/office/drawing/2014/main" id="{E374BF99-9182-AF4B-987B-39533522E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" y="3325"/>
              <a:ext cx="471" cy="254"/>
            </a:xfrm>
            <a:custGeom>
              <a:avLst/>
              <a:gdLst>
                <a:gd name="T0" fmla="*/ 0 w 471"/>
                <a:gd name="T1" fmla="*/ 2 h 254"/>
                <a:gd name="T2" fmla="*/ 174 w 471"/>
                <a:gd name="T3" fmla="*/ 0 h 254"/>
                <a:gd name="T4" fmla="*/ 174 w 471"/>
                <a:gd name="T5" fmla="*/ 254 h 254"/>
                <a:gd name="T6" fmla="*/ 309 w 471"/>
                <a:gd name="T7" fmla="*/ 254 h 254"/>
                <a:gd name="T8" fmla="*/ 308 w 471"/>
                <a:gd name="T9" fmla="*/ 0 h 254"/>
                <a:gd name="T10" fmla="*/ 471 w 471"/>
                <a:gd name="T11" fmla="*/ 2 h 2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"/>
                <a:gd name="T19" fmla="*/ 0 h 254"/>
                <a:gd name="T20" fmla="*/ 471 w 471"/>
                <a:gd name="T21" fmla="*/ 254 h 2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" h="254">
                  <a:moveTo>
                    <a:pt x="0" y="2"/>
                  </a:moveTo>
                  <a:lnTo>
                    <a:pt x="174" y="0"/>
                  </a:lnTo>
                  <a:lnTo>
                    <a:pt x="174" y="254"/>
                  </a:lnTo>
                  <a:lnTo>
                    <a:pt x="309" y="254"/>
                  </a:lnTo>
                  <a:lnTo>
                    <a:pt x="308" y="0"/>
                  </a:lnTo>
                  <a:lnTo>
                    <a:pt x="471" y="2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08" name="Freeform 103">
              <a:extLst>
                <a:ext uri="{FF2B5EF4-FFF2-40B4-BE49-F238E27FC236}">
                  <a16:creationId xmlns:a16="http://schemas.microsoft.com/office/drawing/2014/main" id="{29FF69E0-561F-6B41-82A8-97B68CA62A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6" y="3326"/>
              <a:ext cx="471" cy="534"/>
            </a:xfrm>
            <a:custGeom>
              <a:avLst/>
              <a:gdLst>
                <a:gd name="T0" fmla="*/ 0 w 471"/>
                <a:gd name="T1" fmla="*/ 36 h 254"/>
                <a:gd name="T2" fmla="*/ 174 w 471"/>
                <a:gd name="T3" fmla="*/ 0 h 254"/>
                <a:gd name="T4" fmla="*/ 174 w 471"/>
                <a:gd name="T5" fmla="*/ 4964 h 254"/>
                <a:gd name="T6" fmla="*/ 309 w 471"/>
                <a:gd name="T7" fmla="*/ 4964 h 254"/>
                <a:gd name="T8" fmla="*/ 308 w 471"/>
                <a:gd name="T9" fmla="*/ 0 h 254"/>
                <a:gd name="T10" fmla="*/ 471 w 471"/>
                <a:gd name="T11" fmla="*/ 36 h 2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"/>
                <a:gd name="T19" fmla="*/ 0 h 254"/>
                <a:gd name="T20" fmla="*/ 471 w 471"/>
                <a:gd name="T21" fmla="*/ 254 h 2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" h="254">
                  <a:moveTo>
                    <a:pt x="0" y="2"/>
                  </a:moveTo>
                  <a:lnTo>
                    <a:pt x="174" y="0"/>
                  </a:lnTo>
                  <a:lnTo>
                    <a:pt x="174" y="254"/>
                  </a:lnTo>
                  <a:lnTo>
                    <a:pt x="309" y="254"/>
                  </a:lnTo>
                  <a:lnTo>
                    <a:pt x="308" y="0"/>
                  </a:lnTo>
                  <a:lnTo>
                    <a:pt x="471" y="2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09" name="Freeform 104">
              <a:extLst>
                <a:ext uri="{FF2B5EF4-FFF2-40B4-BE49-F238E27FC236}">
                  <a16:creationId xmlns:a16="http://schemas.microsoft.com/office/drawing/2014/main" id="{7D5E2A7B-D834-4649-AA6F-E6802E5FB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6" y="3326"/>
              <a:ext cx="471" cy="254"/>
            </a:xfrm>
            <a:custGeom>
              <a:avLst/>
              <a:gdLst>
                <a:gd name="T0" fmla="*/ 0 w 471"/>
                <a:gd name="T1" fmla="*/ 2 h 254"/>
                <a:gd name="T2" fmla="*/ 174 w 471"/>
                <a:gd name="T3" fmla="*/ 0 h 254"/>
                <a:gd name="T4" fmla="*/ 174 w 471"/>
                <a:gd name="T5" fmla="*/ 254 h 254"/>
                <a:gd name="T6" fmla="*/ 309 w 471"/>
                <a:gd name="T7" fmla="*/ 254 h 254"/>
                <a:gd name="T8" fmla="*/ 308 w 471"/>
                <a:gd name="T9" fmla="*/ 0 h 254"/>
                <a:gd name="T10" fmla="*/ 471 w 471"/>
                <a:gd name="T11" fmla="*/ 2 h 2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"/>
                <a:gd name="T19" fmla="*/ 0 h 254"/>
                <a:gd name="T20" fmla="*/ 471 w 471"/>
                <a:gd name="T21" fmla="*/ 254 h 2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" h="254">
                  <a:moveTo>
                    <a:pt x="0" y="2"/>
                  </a:moveTo>
                  <a:lnTo>
                    <a:pt x="174" y="0"/>
                  </a:lnTo>
                  <a:lnTo>
                    <a:pt x="174" y="254"/>
                  </a:lnTo>
                  <a:lnTo>
                    <a:pt x="309" y="254"/>
                  </a:lnTo>
                  <a:lnTo>
                    <a:pt x="308" y="0"/>
                  </a:lnTo>
                  <a:lnTo>
                    <a:pt x="471" y="2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10" name="Freeform 105">
              <a:extLst>
                <a:ext uri="{FF2B5EF4-FFF2-40B4-BE49-F238E27FC236}">
                  <a16:creationId xmlns:a16="http://schemas.microsoft.com/office/drawing/2014/main" id="{DD018EC9-8379-8A4C-B555-5FD508F85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5" y="3327"/>
              <a:ext cx="471" cy="254"/>
            </a:xfrm>
            <a:custGeom>
              <a:avLst/>
              <a:gdLst>
                <a:gd name="T0" fmla="*/ 0 w 471"/>
                <a:gd name="T1" fmla="*/ 2 h 254"/>
                <a:gd name="T2" fmla="*/ 174 w 471"/>
                <a:gd name="T3" fmla="*/ 0 h 254"/>
                <a:gd name="T4" fmla="*/ 174 w 471"/>
                <a:gd name="T5" fmla="*/ 254 h 254"/>
                <a:gd name="T6" fmla="*/ 309 w 471"/>
                <a:gd name="T7" fmla="*/ 254 h 254"/>
                <a:gd name="T8" fmla="*/ 308 w 471"/>
                <a:gd name="T9" fmla="*/ 0 h 254"/>
                <a:gd name="T10" fmla="*/ 471 w 471"/>
                <a:gd name="T11" fmla="*/ 2 h 2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"/>
                <a:gd name="T19" fmla="*/ 0 h 254"/>
                <a:gd name="T20" fmla="*/ 471 w 471"/>
                <a:gd name="T21" fmla="*/ 254 h 2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" h="254">
                  <a:moveTo>
                    <a:pt x="0" y="2"/>
                  </a:moveTo>
                  <a:lnTo>
                    <a:pt x="174" y="0"/>
                  </a:lnTo>
                  <a:lnTo>
                    <a:pt x="174" y="254"/>
                  </a:lnTo>
                  <a:lnTo>
                    <a:pt x="309" y="254"/>
                  </a:lnTo>
                  <a:lnTo>
                    <a:pt x="308" y="0"/>
                  </a:lnTo>
                  <a:lnTo>
                    <a:pt x="471" y="2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11" name="Freeform 106">
              <a:extLst>
                <a:ext uri="{FF2B5EF4-FFF2-40B4-BE49-F238E27FC236}">
                  <a16:creationId xmlns:a16="http://schemas.microsoft.com/office/drawing/2014/main" id="{88CE258A-0717-3345-8FE7-C161FE80C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5" y="3325"/>
              <a:ext cx="471" cy="254"/>
            </a:xfrm>
            <a:custGeom>
              <a:avLst/>
              <a:gdLst>
                <a:gd name="T0" fmla="*/ 0 w 471"/>
                <a:gd name="T1" fmla="*/ 2 h 254"/>
                <a:gd name="T2" fmla="*/ 174 w 471"/>
                <a:gd name="T3" fmla="*/ 0 h 254"/>
                <a:gd name="T4" fmla="*/ 174 w 471"/>
                <a:gd name="T5" fmla="*/ 254 h 254"/>
                <a:gd name="T6" fmla="*/ 309 w 471"/>
                <a:gd name="T7" fmla="*/ 254 h 254"/>
                <a:gd name="T8" fmla="*/ 308 w 471"/>
                <a:gd name="T9" fmla="*/ 0 h 254"/>
                <a:gd name="T10" fmla="*/ 471 w 471"/>
                <a:gd name="T11" fmla="*/ 2 h 2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"/>
                <a:gd name="T19" fmla="*/ 0 h 254"/>
                <a:gd name="T20" fmla="*/ 471 w 471"/>
                <a:gd name="T21" fmla="*/ 254 h 2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" h="254">
                  <a:moveTo>
                    <a:pt x="0" y="2"/>
                  </a:moveTo>
                  <a:lnTo>
                    <a:pt x="174" y="0"/>
                  </a:lnTo>
                  <a:lnTo>
                    <a:pt x="174" y="254"/>
                  </a:lnTo>
                  <a:lnTo>
                    <a:pt x="309" y="254"/>
                  </a:lnTo>
                  <a:lnTo>
                    <a:pt x="308" y="0"/>
                  </a:lnTo>
                  <a:lnTo>
                    <a:pt x="471" y="2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2166787" name="Object 26">
            <a:extLst>
              <a:ext uri="{FF2B5EF4-FFF2-40B4-BE49-F238E27FC236}">
                <a16:creationId xmlns:a16="http://schemas.microsoft.com/office/drawing/2014/main" id="{CF866C56-FF3F-8D4B-A235-2C567EFDA0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4677769"/>
              </p:ext>
            </p:extLst>
          </p:nvPr>
        </p:nvGraphicFramePr>
        <p:xfrm>
          <a:off x="1447800" y="3154364"/>
          <a:ext cx="3027362" cy="106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350200" imgH="11696700" progId="Equation.DSMT4">
                  <p:embed/>
                </p:oleObj>
              </mc:Choice>
              <mc:Fallback>
                <p:oleObj name="Equation" r:id="rId4" imgW="33350200" imgH="11696700" progId="Equation.DSMT4">
                  <p:embed/>
                  <p:pic>
                    <p:nvPicPr>
                      <p:cNvPr id="2166787" name="Object 26">
                        <a:extLst>
                          <a:ext uri="{FF2B5EF4-FFF2-40B4-BE49-F238E27FC236}">
                            <a16:creationId xmlns:a16="http://schemas.microsoft.com/office/drawing/2014/main" id="{CF866C56-FF3F-8D4B-A235-2C567EFDA00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154364"/>
                        <a:ext cx="3027362" cy="1062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32834DCC-7AE9-C540-B117-7044FB6E254F}"/>
              </a:ext>
            </a:extLst>
          </p:cNvPr>
          <p:cNvSpPr txBox="1"/>
          <p:nvPr/>
        </p:nvSpPr>
        <p:spPr>
          <a:xfrm>
            <a:off x="6394158" y="1130912"/>
            <a:ext cx="157927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~10s </a:t>
            </a:r>
            <a:r>
              <a:rPr lang="en-US" dirty="0" err="1">
                <a:latin typeface="+mn-lt"/>
              </a:rPr>
              <a:t>meV</a:t>
            </a:r>
            <a:endParaRPr lang="en-US" dirty="0">
              <a:latin typeface="+mn-lt"/>
            </a:endParaRPr>
          </a:p>
        </p:txBody>
      </p:sp>
      <p:sp>
        <p:nvSpPr>
          <p:cNvPr id="2692124" name="Rectangle 28">
            <a:extLst>
              <a:ext uri="{FF2B5EF4-FFF2-40B4-BE49-F238E27FC236}">
                <a16:creationId xmlns:a16="http://schemas.microsoft.com/office/drawing/2014/main" id="{4269D30C-F663-BC4E-9564-EE2669852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0" y="2479675"/>
            <a:ext cx="3898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1/</a:t>
            </a:r>
            <a:r>
              <a:rPr lang="en-US" altLang="en-US" dirty="0">
                <a:latin typeface="Symbol" pitchFamily="2" charset="2"/>
              </a:rPr>
              <a:t>b</a:t>
            </a:r>
            <a:r>
              <a:rPr lang="en-US" altLang="en-US" dirty="0"/>
              <a:t>~k</a:t>
            </a:r>
            <a:r>
              <a:rPr lang="en-US" altLang="en-US" baseline="-25000" dirty="0"/>
              <a:t>B</a:t>
            </a:r>
            <a:r>
              <a:rPr lang="en-US" altLang="en-US" dirty="0"/>
              <a:t>T~25meV at T=300K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5D07032-B00B-5B43-8849-06303A339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Donor Atoms in Real and Energy Space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7B06DD5-D2F5-214A-B65C-6F5380C4AF5A}"/>
              </a:ext>
            </a:extLst>
          </p:cNvPr>
          <p:cNvGrpSpPr/>
          <p:nvPr/>
        </p:nvGrpSpPr>
        <p:grpSpPr>
          <a:xfrm>
            <a:off x="8661400" y="4381500"/>
            <a:ext cx="2387600" cy="1905000"/>
            <a:chOff x="8661400" y="4381500"/>
            <a:chExt cx="2387600" cy="1905000"/>
          </a:xfrm>
        </p:grpSpPr>
        <p:sp>
          <p:nvSpPr>
            <p:cNvPr id="31" name="Rectangle 122">
              <a:extLst>
                <a:ext uri="{FF2B5EF4-FFF2-40B4-BE49-F238E27FC236}">
                  <a16:creationId xmlns:a16="http://schemas.microsoft.com/office/drawing/2014/main" id="{E2A8EEDF-5B8A-4E45-B336-351ED2EAF3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2" name="Oval 119" descr="Light downward diagonal">
              <a:extLst>
                <a:ext uri="{FF2B5EF4-FFF2-40B4-BE49-F238E27FC236}">
                  <a16:creationId xmlns:a16="http://schemas.microsoft.com/office/drawing/2014/main" id="{69EB8483-B8CC-6242-9C11-67D726C5A1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3" name="Oval 120">
              <a:extLst>
                <a:ext uri="{FF2B5EF4-FFF2-40B4-BE49-F238E27FC236}">
                  <a16:creationId xmlns:a16="http://schemas.microsoft.com/office/drawing/2014/main" id="{AE3D29BB-D5A8-9B4E-9D13-701DBA7D70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4" name="Oval 121">
              <a:extLst>
                <a:ext uri="{FF2B5EF4-FFF2-40B4-BE49-F238E27FC236}">
                  <a16:creationId xmlns:a16="http://schemas.microsoft.com/office/drawing/2014/main" id="{D0CA483C-238B-AF49-BF2E-1F87E68B38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5" name="Line 126">
              <a:extLst>
                <a:ext uri="{FF2B5EF4-FFF2-40B4-BE49-F238E27FC236}">
                  <a16:creationId xmlns:a16="http://schemas.microsoft.com/office/drawing/2014/main" id="{5400F04D-4ADF-9640-A914-710045800C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 Box 127">
              <a:extLst>
                <a:ext uri="{FF2B5EF4-FFF2-40B4-BE49-F238E27FC236}">
                  <a16:creationId xmlns:a16="http://schemas.microsoft.com/office/drawing/2014/main" id="{4E4A24FD-A6A8-FA49-A357-164CD95836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09600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6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2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27" grpId="0"/>
      <p:bldP spid="26921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70F8CCD-8D61-7A4D-99E3-6F053A82CC6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56F6B50-69A0-4B42-A79B-428C42A03D7F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12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6" name="Object 2">
            <a:extLst>
              <a:ext uri="{FF2B5EF4-FFF2-40B4-BE49-F238E27FC236}">
                <a16:creationId xmlns:a16="http://schemas.microsoft.com/office/drawing/2014/main" id="{D7735B4C-2038-9B48-89BA-773BFEEB2B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6842871"/>
              </p:ext>
            </p:extLst>
          </p:nvPr>
        </p:nvGraphicFramePr>
        <p:xfrm>
          <a:off x="1038224" y="1447800"/>
          <a:ext cx="2806700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911300" imgH="10820400" progId="Equation.DSMT4">
                  <p:embed/>
                </p:oleObj>
              </mc:Choice>
              <mc:Fallback>
                <p:oleObj name="Equation" r:id="rId2" imgW="26911300" imgH="10820400" progId="Equation.DSMT4">
                  <p:embed/>
                  <p:pic>
                    <p:nvPicPr>
                      <p:cNvPr id="6" name="Object 2">
                        <a:extLst>
                          <a:ext uri="{FF2B5EF4-FFF2-40B4-BE49-F238E27FC236}">
                            <a16:creationId xmlns:a16="http://schemas.microsoft.com/office/drawing/2014/main" id="{D7735B4C-2038-9B48-89BA-773BFEEB2B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8224" y="1447800"/>
                        <a:ext cx="2806700" cy="1130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3">
            <a:extLst>
              <a:ext uri="{FF2B5EF4-FFF2-40B4-BE49-F238E27FC236}">
                <a16:creationId xmlns:a16="http://schemas.microsoft.com/office/drawing/2014/main" id="{2C2D7FF7-AB9A-F247-8F4A-6DEB5CCEC2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9177940"/>
              </p:ext>
            </p:extLst>
          </p:nvPr>
        </p:nvGraphicFramePr>
        <p:xfrm>
          <a:off x="944562" y="4995863"/>
          <a:ext cx="3611562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0081200" imgH="9067800" progId="Equation.DSMT4">
                  <p:embed/>
                </p:oleObj>
              </mc:Choice>
              <mc:Fallback>
                <p:oleObj name="Equation" r:id="rId4" imgW="40081200" imgH="9067800" progId="Equation.DSMT4">
                  <p:embed/>
                  <p:pic>
                    <p:nvPicPr>
                      <p:cNvPr id="11" name="Object 3">
                        <a:extLst>
                          <a:ext uri="{FF2B5EF4-FFF2-40B4-BE49-F238E27FC236}">
                            <a16:creationId xmlns:a16="http://schemas.microsoft.com/office/drawing/2014/main" id="{2C2D7FF7-AB9A-F247-8F4A-6DEB5CCEC27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4562" y="4995863"/>
                        <a:ext cx="3611562" cy="817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3">
            <a:extLst>
              <a:ext uri="{FF2B5EF4-FFF2-40B4-BE49-F238E27FC236}">
                <a16:creationId xmlns:a16="http://schemas.microsoft.com/office/drawing/2014/main" id="{822A1955-E0F2-3E45-8447-3AAD77D59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041" y="4252594"/>
            <a:ext cx="2794000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167812" name="Object 4">
            <a:extLst>
              <a:ext uri="{FF2B5EF4-FFF2-40B4-BE49-F238E27FC236}">
                <a16:creationId xmlns:a16="http://schemas.microsoft.com/office/drawing/2014/main" id="{37A4F1FE-7C87-9446-B382-CD98DD5568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962404"/>
              </p:ext>
            </p:extLst>
          </p:nvPr>
        </p:nvGraphicFramePr>
        <p:xfrm>
          <a:off x="1552574" y="2668587"/>
          <a:ext cx="2806700" cy="219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6911300" imgH="21069300" progId="Equation.DSMT4">
                  <p:embed/>
                </p:oleObj>
              </mc:Choice>
              <mc:Fallback>
                <p:oleObj name="Equation" r:id="rId7" imgW="26911300" imgH="21069300" progId="Equation.DSMT4">
                  <p:embed/>
                  <p:pic>
                    <p:nvPicPr>
                      <p:cNvPr id="2167812" name="Object 4">
                        <a:extLst>
                          <a:ext uri="{FF2B5EF4-FFF2-40B4-BE49-F238E27FC236}">
                            <a16:creationId xmlns:a16="http://schemas.microsoft.com/office/drawing/2014/main" id="{37A4F1FE-7C87-9446-B382-CD98DD5568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2574" y="2668587"/>
                        <a:ext cx="2806700" cy="219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3338915D-3B03-684B-8B5F-82B443BA9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07" y="5940426"/>
            <a:ext cx="58845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dirty="0">
                <a:latin typeface="Calibri" panose="020F0502020204030204" pitchFamily="34" charset="0"/>
              </a:rPr>
              <a:t>a~0.5nm=5A    =&gt; hundreds of Si atoms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E3654D-76A5-0647-B016-B857A1ED7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 of Large Radius …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F0D0756-824B-E54B-9E9C-DB55EF6649B9}"/>
              </a:ext>
            </a:extLst>
          </p:cNvPr>
          <p:cNvGrpSpPr/>
          <p:nvPr/>
        </p:nvGrpSpPr>
        <p:grpSpPr>
          <a:xfrm>
            <a:off x="8661400" y="4381500"/>
            <a:ext cx="2387600" cy="1905000"/>
            <a:chOff x="8661400" y="4381500"/>
            <a:chExt cx="2387600" cy="1905000"/>
          </a:xfrm>
        </p:grpSpPr>
        <p:sp>
          <p:nvSpPr>
            <p:cNvPr id="17" name="Rectangle 122">
              <a:extLst>
                <a:ext uri="{FF2B5EF4-FFF2-40B4-BE49-F238E27FC236}">
                  <a16:creationId xmlns:a16="http://schemas.microsoft.com/office/drawing/2014/main" id="{AF7C1F6C-2E31-8042-8B8E-B965339D72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" name="Oval 119" descr="Light downward diagonal">
              <a:extLst>
                <a:ext uri="{FF2B5EF4-FFF2-40B4-BE49-F238E27FC236}">
                  <a16:creationId xmlns:a16="http://schemas.microsoft.com/office/drawing/2014/main" id="{8D5C0349-598A-4049-9CF4-C5606AB0A1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9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9" name="Oval 120">
              <a:extLst>
                <a:ext uri="{FF2B5EF4-FFF2-40B4-BE49-F238E27FC236}">
                  <a16:creationId xmlns:a16="http://schemas.microsoft.com/office/drawing/2014/main" id="{5C4BE59E-728E-0D40-A49A-869C3779DC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20" name="Oval 121">
              <a:extLst>
                <a:ext uri="{FF2B5EF4-FFF2-40B4-BE49-F238E27FC236}">
                  <a16:creationId xmlns:a16="http://schemas.microsoft.com/office/drawing/2014/main" id="{75DAB359-5AC0-1B4C-A2E7-5FD8C11DC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21" name="Line 126">
              <a:extLst>
                <a:ext uri="{FF2B5EF4-FFF2-40B4-BE49-F238E27FC236}">
                  <a16:creationId xmlns:a16="http://schemas.microsoft.com/office/drawing/2014/main" id="{874D83E4-4597-C24E-B020-D0A3BAD1EC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 Box 127">
              <a:extLst>
                <a:ext uri="{FF2B5EF4-FFF2-40B4-BE49-F238E27FC236}">
                  <a16:creationId xmlns:a16="http://schemas.microsoft.com/office/drawing/2014/main" id="{6097A0BA-BE5C-F642-95B2-E50FA76328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  <p:sp>
        <p:nvSpPr>
          <p:cNvPr id="31" name="Rectangle 111">
            <a:extLst>
              <a:ext uri="{FF2B5EF4-FFF2-40B4-BE49-F238E27FC236}">
                <a16:creationId xmlns:a16="http://schemas.microsoft.com/office/drawing/2014/main" id="{C0252491-4D3F-8F4F-B235-7912D9AF1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3875" y="1082675"/>
            <a:ext cx="3048000" cy="1295400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2" name="Line 89">
            <a:extLst>
              <a:ext uri="{FF2B5EF4-FFF2-40B4-BE49-F238E27FC236}">
                <a16:creationId xmlns:a16="http://schemas.microsoft.com/office/drawing/2014/main" id="{F717012B-9F18-2041-8E1C-6561DBA0416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5775" y="1082675"/>
            <a:ext cx="3124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90">
            <a:extLst>
              <a:ext uri="{FF2B5EF4-FFF2-40B4-BE49-F238E27FC236}">
                <a16:creationId xmlns:a16="http://schemas.microsoft.com/office/drawing/2014/main" id="{7AC95220-1B4B-CB45-A507-38EA0A4B9BC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5775" y="2390775"/>
            <a:ext cx="3124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91">
            <a:extLst>
              <a:ext uri="{FF2B5EF4-FFF2-40B4-BE49-F238E27FC236}">
                <a16:creationId xmlns:a16="http://schemas.microsoft.com/office/drawing/2014/main" id="{4F71C06B-382D-C04D-A155-E3FF41640454}"/>
              </a:ext>
            </a:extLst>
          </p:cNvPr>
          <p:cNvSpPr>
            <a:spLocks noChangeShapeType="1"/>
          </p:cNvSpPr>
          <p:nvPr/>
        </p:nvSpPr>
        <p:spPr bwMode="auto">
          <a:xfrm>
            <a:off x="8791575" y="1311275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Line 92">
            <a:extLst>
              <a:ext uri="{FF2B5EF4-FFF2-40B4-BE49-F238E27FC236}">
                <a16:creationId xmlns:a16="http://schemas.microsoft.com/office/drawing/2014/main" id="{98C6446D-96A3-4F41-A06E-0102C61E59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020175" y="10826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Text Box 93">
            <a:extLst>
              <a:ext uri="{FF2B5EF4-FFF2-40B4-BE49-F238E27FC236}">
                <a16:creationId xmlns:a16="http://schemas.microsoft.com/office/drawing/2014/main" id="{3DBF204A-FB6E-664A-8FBC-9F217842F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5301" y="1066800"/>
            <a:ext cx="830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Maiandra GD" panose="020E0502030308020204" pitchFamily="34" charset="77"/>
              </a:rPr>
              <a:t>E</a:t>
            </a:r>
            <a:r>
              <a:rPr lang="en-US" altLang="en-US" sz="2000" baseline="-25000">
                <a:latin typeface="Maiandra GD" panose="020E0502030308020204" pitchFamily="34" charset="77"/>
              </a:rPr>
              <a:t>T</a:t>
            </a:r>
            <a:r>
              <a:rPr lang="en-US" altLang="en-US" sz="2000">
                <a:latin typeface="Maiandra GD" panose="020E0502030308020204" pitchFamily="34" charset="77"/>
              </a:rPr>
              <a:t>=E</a:t>
            </a:r>
            <a:r>
              <a:rPr lang="en-US" altLang="en-US" sz="2000" baseline="-25000">
                <a:latin typeface="Maiandra GD" panose="020E0502030308020204" pitchFamily="34" charset="77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B468617-3DE6-8943-9A24-D27E75504CFD}"/>
              </a:ext>
            </a:extLst>
          </p:cNvPr>
          <p:cNvSpPr txBox="1"/>
          <p:nvPr/>
        </p:nvSpPr>
        <p:spPr>
          <a:xfrm>
            <a:off x="6394158" y="1130912"/>
            <a:ext cx="157927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~10s </a:t>
            </a:r>
            <a:r>
              <a:rPr lang="en-US" dirty="0" err="1">
                <a:latin typeface="+mn-lt"/>
              </a:rPr>
              <a:t>meV</a:t>
            </a:r>
            <a:endParaRPr lang="en-US" dirty="0">
              <a:latin typeface="+mn-lt"/>
            </a:endParaRPr>
          </a:p>
        </p:txBody>
      </p:sp>
      <p:sp>
        <p:nvSpPr>
          <p:cNvPr id="38" name="Rectangle 28">
            <a:extLst>
              <a:ext uri="{FF2B5EF4-FFF2-40B4-BE49-F238E27FC236}">
                <a16:creationId xmlns:a16="http://schemas.microsoft.com/office/drawing/2014/main" id="{9AD96331-0730-9544-9FE6-7EE09797C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0" y="2479675"/>
            <a:ext cx="3898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1/</a:t>
            </a:r>
            <a:r>
              <a:rPr lang="en-US" altLang="en-US" dirty="0">
                <a:latin typeface="Symbol" pitchFamily="2" charset="2"/>
              </a:rPr>
              <a:t>b</a:t>
            </a:r>
            <a:r>
              <a:rPr lang="en-US" altLang="en-US" dirty="0"/>
              <a:t>~k</a:t>
            </a:r>
            <a:r>
              <a:rPr lang="en-US" altLang="en-US" baseline="-25000" dirty="0"/>
              <a:t>B</a:t>
            </a:r>
            <a:r>
              <a:rPr lang="en-US" altLang="en-US" dirty="0"/>
              <a:t>T~25meV at T=300K</a:t>
            </a:r>
          </a:p>
        </p:txBody>
      </p:sp>
    </p:spTree>
    <p:extLst>
      <p:ext uri="{BB962C8B-B14F-4D97-AF65-F5344CB8AC3E}">
        <p14:creationId xmlns:p14="http://schemas.microsoft.com/office/powerpoint/2010/main" val="240957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7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70F8CCD-8D61-7A4D-99E3-6F053A82CC6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56F6B50-69A0-4B42-A79B-428C42A03D7F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13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11" name="Object 3">
            <a:extLst>
              <a:ext uri="{FF2B5EF4-FFF2-40B4-BE49-F238E27FC236}">
                <a16:creationId xmlns:a16="http://schemas.microsoft.com/office/drawing/2014/main" id="{2C2D7FF7-AB9A-F247-8F4A-6DEB5CCEC2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7062730"/>
              </p:ext>
            </p:extLst>
          </p:nvPr>
        </p:nvGraphicFramePr>
        <p:xfrm>
          <a:off x="787399" y="805093"/>
          <a:ext cx="3611562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081200" imgH="9067800" progId="Equation.DSMT4">
                  <p:embed/>
                </p:oleObj>
              </mc:Choice>
              <mc:Fallback>
                <p:oleObj name="Equation" r:id="rId2" imgW="40081200" imgH="9067800" progId="Equation.DSMT4">
                  <p:embed/>
                  <p:pic>
                    <p:nvPicPr>
                      <p:cNvPr id="11" name="Object 3">
                        <a:extLst>
                          <a:ext uri="{FF2B5EF4-FFF2-40B4-BE49-F238E27FC236}">
                            <a16:creationId xmlns:a16="http://schemas.microsoft.com/office/drawing/2014/main" id="{2C2D7FF7-AB9A-F247-8F4A-6DEB5CCEC27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399" y="805093"/>
                        <a:ext cx="3611562" cy="817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3">
            <a:extLst>
              <a:ext uri="{FF2B5EF4-FFF2-40B4-BE49-F238E27FC236}">
                <a16:creationId xmlns:a16="http://schemas.microsoft.com/office/drawing/2014/main" id="{822A1955-E0F2-3E45-8447-3AAD77D59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0600" y="4419600"/>
            <a:ext cx="2794000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338915D-3B03-684B-8B5F-82B443BA9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208" y="1584325"/>
            <a:ext cx="4219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dirty="0">
                <a:latin typeface="Calibri" panose="020F0502020204030204" pitchFamily="34" charset="0"/>
              </a:rPr>
              <a:t>a~0.5nm=5A    =&gt; hundreds of Si atoms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E3654D-76A5-0647-B016-B857A1ED7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Impurity / Donor in a modern </a:t>
            </a:r>
            <a:r>
              <a:rPr lang="en-US" dirty="0" err="1"/>
              <a:t>FinFET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F0D0756-824B-E54B-9E9C-DB55EF6649B9}"/>
              </a:ext>
            </a:extLst>
          </p:cNvPr>
          <p:cNvGrpSpPr/>
          <p:nvPr/>
        </p:nvGrpSpPr>
        <p:grpSpPr>
          <a:xfrm>
            <a:off x="15680959" y="4548506"/>
            <a:ext cx="2387600" cy="1905000"/>
            <a:chOff x="8661400" y="4381500"/>
            <a:chExt cx="2387600" cy="1905000"/>
          </a:xfrm>
        </p:grpSpPr>
        <p:sp>
          <p:nvSpPr>
            <p:cNvPr id="17" name="Rectangle 122">
              <a:extLst>
                <a:ext uri="{FF2B5EF4-FFF2-40B4-BE49-F238E27FC236}">
                  <a16:creationId xmlns:a16="http://schemas.microsoft.com/office/drawing/2014/main" id="{AF7C1F6C-2E31-8042-8B8E-B965339D72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" name="Oval 119" descr="Light downward diagonal">
              <a:extLst>
                <a:ext uri="{FF2B5EF4-FFF2-40B4-BE49-F238E27FC236}">
                  <a16:creationId xmlns:a16="http://schemas.microsoft.com/office/drawing/2014/main" id="{8D5C0349-598A-4049-9CF4-C5606AB0A1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9" name="Oval 120">
              <a:extLst>
                <a:ext uri="{FF2B5EF4-FFF2-40B4-BE49-F238E27FC236}">
                  <a16:creationId xmlns:a16="http://schemas.microsoft.com/office/drawing/2014/main" id="{5C4BE59E-728E-0D40-A49A-869C3779DC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20" name="Oval 121">
              <a:extLst>
                <a:ext uri="{FF2B5EF4-FFF2-40B4-BE49-F238E27FC236}">
                  <a16:creationId xmlns:a16="http://schemas.microsoft.com/office/drawing/2014/main" id="{75DAB359-5AC0-1B4C-A2E7-5FD8C11DC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21" name="Line 126">
              <a:extLst>
                <a:ext uri="{FF2B5EF4-FFF2-40B4-BE49-F238E27FC236}">
                  <a16:creationId xmlns:a16="http://schemas.microsoft.com/office/drawing/2014/main" id="{874D83E4-4597-C24E-B020-D0A3BAD1EC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 Box 127">
              <a:extLst>
                <a:ext uri="{FF2B5EF4-FFF2-40B4-BE49-F238E27FC236}">
                  <a16:creationId xmlns:a16="http://schemas.microsoft.com/office/drawing/2014/main" id="{6097A0BA-BE5C-F642-95B2-E50FA76328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  <p:sp>
        <p:nvSpPr>
          <p:cNvPr id="31" name="Rectangle 111">
            <a:extLst>
              <a:ext uri="{FF2B5EF4-FFF2-40B4-BE49-F238E27FC236}">
                <a16:creationId xmlns:a16="http://schemas.microsoft.com/office/drawing/2014/main" id="{C0252491-4D3F-8F4F-B235-7912D9AF1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3875" y="1082675"/>
            <a:ext cx="3048000" cy="1295400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2" name="Line 89">
            <a:extLst>
              <a:ext uri="{FF2B5EF4-FFF2-40B4-BE49-F238E27FC236}">
                <a16:creationId xmlns:a16="http://schemas.microsoft.com/office/drawing/2014/main" id="{F717012B-9F18-2041-8E1C-6561DBA0416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5775" y="1082675"/>
            <a:ext cx="3124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90">
            <a:extLst>
              <a:ext uri="{FF2B5EF4-FFF2-40B4-BE49-F238E27FC236}">
                <a16:creationId xmlns:a16="http://schemas.microsoft.com/office/drawing/2014/main" id="{7AC95220-1B4B-CB45-A507-38EA0A4B9BC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5775" y="2390775"/>
            <a:ext cx="3124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91">
            <a:extLst>
              <a:ext uri="{FF2B5EF4-FFF2-40B4-BE49-F238E27FC236}">
                <a16:creationId xmlns:a16="http://schemas.microsoft.com/office/drawing/2014/main" id="{4F71C06B-382D-C04D-A155-E3FF41640454}"/>
              </a:ext>
            </a:extLst>
          </p:cNvPr>
          <p:cNvSpPr>
            <a:spLocks noChangeShapeType="1"/>
          </p:cNvSpPr>
          <p:nvPr/>
        </p:nvSpPr>
        <p:spPr bwMode="auto">
          <a:xfrm>
            <a:off x="8791575" y="1311275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Line 92">
            <a:extLst>
              <a:ext uri="{FF2B5EF4-FFF2-40B4-BE49-F238E27FC236}">
                <a16:creationId xmlns:a16="http://schemas.microsoft.com/office/drawing/2014/main" id="{98C6446D-96A3-4F41-A06E-0102C61E59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020175" y="10826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Text Box 93">
            <a:extLst>
              <a:ext uri="{FF2B5EF4-FFF2-40B4-BE49-F238E27FC236}">
                <a16:creationId xmlns:a16="http://schemas.microsoft.com/office/drawing/2014/main" id="{3DBF204A-FB6E-664A-8FBC-9F217842F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5301" y="1066800"/>
            <a:ext cx="830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Maiandra GD" panose="020E0502030308020204" pitchFamily="34" charset="77"/>
              </a:rPr>
              <a:t>E</a:t>
            </a:r>
            <a:r>
              <a:rPr lang="en-US" altLang="en-US" sz="2000" baseline="-25000">
                <a:latin typeface="Maiandra GD" panose="020E0502030308020204" pitchFamily="34" charset="77"/>
              </a:rPr>
              <a:t>T</a:t>
            </a:r>
            <a:r>
              <a:rPr lang="en-US" altLang="en-US" sz="2000">
                <a:latin typeface="Maiandra GD" panose="020E0502030308020204" pitchFamily="34" charset="77"/>
              </a:rPr>
              <a:t>=E</a:t>
            </a:r>
            <a:r>
              <a:rPr lang="en-US" altLang="en-US" sz="2000" baseline="-25000">
                <a:latin typeface="Maiandra GD" panose="020E0502030308020204" pitchFamily="34" charset="77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B468617-3DE6-8943-9A24-D27E75504CFD}"/>
              </a:ext>
            </a:extLst>
          </p:cNvPr>
          <p:cNvSpPr txBox="1"/>
          <p:nvPr/>
        </p:nvSpPr>
        <p:spPr>
          <a:xfrm>
            <a:off x="6394158" y="1130912"/>
            <a:ext cx="157927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~10s </a:t>
            </a:r>
            <a:r>
              <a:rPr lang="en-US" dirty="0" err="1">
                <a:latin typeface="+mn-lt"/>
              </a:rPr>
              <a:t>meV</a:t>
            </a:r>
            <a:endParaRPr lang="en-US" dirty="0">
              <a:latin typeface="+mn-lt"/>
            </a:endParaRPr>
          </a:p>
        </p:txBody>
      </p:sp>
      <p:sp>
        <p:nvSpPr>
          <p:cNvPr id="38" name="Rectangle 28">
            <a:extLst>
              <a:ext uri="{FF2B5EF4-FFF2-40B4-BE49-F238E27FC236}">
                <a16:creationId xmlns:a16="http://schemas.microsoft.com/office/drawing/2014/main" id="{9AD96331-0730-9544-9FE6-7EE09797C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0" y="2479675"/>
            <a:ext cx="3898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1/</a:t>
            </a:r>
            <a:r>
              <a:rPr lang="en-US" altLang="en-US" dirty="0">
                <a:latin typeface="Symbol" pitchFamily="2" charset="2"/>
              </a:rPr>
              <a:t>b</a:t>
            </a:r>
            <a:r>
              <a:rPr lang="en-US" altLang="en-US" dirty="0"/>
              <a:t>~k</a:t>
            </a:r>
            <a:r>
              <a:rPr lang="en-US" altLang="en-US" baseline="-25000" dirty="0"/>
              <a:t>B</a:t>
            </a:r>
            <a:r>
              <a:rPr lang="en-US" altLang="en-US" dirty="0"/>
              <a:t>T~25meV at T=300K</a:t>
            </a:r>
          </a:p>
        </p:txBody>
      </p:sp>
      <p:pic>
        <p:nvPicPr>
          <p:cNvPr id="4" name="Picture 3" descr="A picture containing room&#10;&#10;Description automatically generated">
            <a:extLst>
              <a:ext uri="{FF2B5EF4-FFF2-40B4-BE49-F238E27FC236}">
                <a16:creationId xmlns:a16="http://schemas.microsoft.com/office/drawing/2014/main" id="{C76BB7F3-3C62-2E4B-BA19-077CC5A2B6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2830" y="5189856"/>
            <a:ext cx="5756616" cy="4371656"/>
          </a:xfrm>
          <a:prstGeom prst="rect">
            <a:avLst/>
          </a:prstGeom>
        </p:spPr>
      </p:pic>
      <p:pic>
        <p:nvPicPr>
          <p:cNvPr id="26" name="Picture 2" descr="Gabri_Fig2">
            <a:extLst>
              <a:ext uri="{FF2B5EF4-FFF2-40B4-BE49-F238E27FC236}">
                <a16:creationId xmlns:a16="http://schemas.microsoft.com/office/drawing/2014/main" id="{AB70A320-8120-4C4C-B5B3-3148CD956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42070" y="5394181"/>
            <a:ext cx="4965057" cy="4512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 picture containing indoor, table, bird&#10;&#10;Description automatically generated">
            <a:extLst>
              <a:ext uri="{FF2B5EF4-FFF2-40B4-BE49-F238E27FC236}">
                <a16:creationId xmlns:a16="http://schemas.microsoft.com/office/drawing/2014/main" id="{8A991993-D100-1147-905D-5AFD126426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934" y="3025774"/>
            <a:ext cx="8775700" cy="2616200"/>
          </a:xfrm>
          <a:prstGeom prst="rect">
            <a:avLst/>
          </a:prstGeom>
        </p:spPr>
      </p:pic>
      <p:pic>
        <p:nvPicPr>
          <p:cNvPr id="29" name="Picture 2" descr="Screen Shot 2012-07-14 at 1.42.29 PM.png">
            <a:extLst>
              <a:ext uri="{FF2B5EF4-FFF2-40B4-BE49-F238E27FC236}">
                <a16:creationId xmlns:a16="http://schemas.microsoft.com/office/drawing/2014/main" id="{5DB7FE57-B07F-6A45-B42E-C8A1B6701C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778" y="5351790"/>
            <a:ext cx="2523622" cy="1256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7E59C2-868C-834C-A833-110ACD8DB2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953" y="5821289"/>
            <a:ext cx="6903904" cy="67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90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70F8CCD-8D61-7A4D-99E3-6F053A82CC6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56F6B50-69A0-4B42-A79B-428C42A03D7F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14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11" name="Object 3">
            <a:extLst>
              <a:ext uri="{FF2B5EF4-FFF2-40B4-BE49-F238E27FC236}">
                <a16:creationId xmlns:a16="http://schemas.microsoft.com/office/drawing/2014/main" id="{2C2D7FF7-AB9A-F247-8F4A-6DEB5CCEC2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87399" y="805093"/>
          <a:ext cx="3611562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081200" imgH="9067800" progId="Equation.DSMT4">
                  <p:embed/>
                </p:oleObj>
              </mc:Choice>
              <mc:Fallback>
                <p:oleObj name="Equation" r:id="rId2" imgW="40081200" imgH="9067800" progId="Equation.DSMT4">
                  <p:embed/>
                  <p:pic>
                    <p:nvPicPr>
                      <p:cNvPr id="11" name="Object 3">
                        <a:extLst>
                          <a:ext uri="{FF2B5EF4-FFF2-40B4-BE49-F238E27FC236}">
                            <a16:creationId xmlns:a16="http://schemas.microsoft.com/office/drawing/2014/main" id="{2C2D7FF7-AB9A-F247-8F4A-6DEB5CCEC27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399" y="805093"/>
                        <a:ext cx="3611562" cy="817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3">
            <a:extLst>
              <a:ext uri="{FF2B5EF4-FFF2-40B4-BE49-F238E27FC236}">
                <a16:creationId xmlns:a16="http://schemas.microsoft.com/office/drawing/2014/main" id="{822A1955-E0F2-3E45-8447-3AAD77D59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0600" y="4419600"/>
            <a:ext cx="2794000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338915D-3B03-684B-8B5F-82B443BA9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208" y="1584325"/>
            <a:ext cx="4219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dirty="0">
                <a:latin typeface="Calibri" panose="020F0502020204030204" pitchFamily="34" charset="0"/>
              </a:rPr>
              <a:t>a~0.5nm=5A    =&gt; hundreds of Si atoms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E3654D-76A5-0647-B016-B857A1ED7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Impurity / Donor in a modern </a:t>
            </a:r>
            <a:r>
              <a:rPr lang="en-US" dirty="0" err="1"/>
              <a:t>FinFET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F0D0756-824B-E54B-9E9C-DB55EF6649B9}"/>
              </a:ext>
            </a:extLst>
          </p:cNvPr>
          <p:cNvGrpSpPr/>
          <p:nvPr/>
        </p:nvGrpSpPr>
        <p:grpSpPr>
          <a:xfrm>
            <a:off x="15680959" y="4548506"/>
            <a:ext cx="2387600" cy="1905000"/>
            <a:chOff x="8661400" y="4381500"/>
            <a:chExt cx="2387600" cy="1905000"/>
          </a:xfrm>
        </p:grpSpPr>
        <p:sp>
          <p:nvSpPr>
            <p:cNvPr id="17" name="Rectangle 122">
              <a:extLst>
                <a:ext uri="{FF2B5EF4-FFF2-40B4-BE49-F238E27FC236}">
                  <a16:creationId xmlns:a16="http://schemas.microsoft.com/office/drawing/2014/main" id="{AF7C1F6C-2E31-8042-8B8E-B965339D72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8" name="Oval 119" descr="Light downward diagonal">
              <a:extLst>
                <a:ext uri="{FF2B5EF4-FFF2-40B4-BE49-F238E27FC236}">
                  <a16:creationId xmlns:a16="http://schemas.microsoft.com/office/drawing/2014/main" id="{8D5C0349-598A-4049-9CF4-C5606AB0A1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9" name="Oval 120">
              <a:extLst>
                <a:ext uri="{FF2B5EF4-FFF2-40B4-BE49-F238E27FC236}">
                  <a16:creationId xmlns:a16="http://schemas.microsoft.com/office/drawing/2014/main" id="{5C4BE59E-728E-0D40-A49A-869C3779DC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20" name="Oval 121">
              <a:extLst>
                <a:ext uri="{FF2B5EF4-FFF2-40B4-BE49-F238E27FC236}">
                  <a16:creationId xmlns:a16="http://schemas.microsoft.com/office/drawing/2014/main" id="{75DAB359-5AC0-1B4C-A2E7-5FD8C11DC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21" name="Line 126">
              <a:extLst>
                <a:ext uri="{FF2B5EF4-FFF2-40B4-BE49-F238E27FC236}">
                  <a16:creationId xmlns:a16="http://schemas.microsoft.com/office/drawing/2014/main" id="{874D83E4-4597-C24E-B020-D0A3BAD1EC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 Box 127">
              <a:extLst>
                <a:ext uri="{FF2B5EF4-FFF2-40B4-BE49-F238E27FC236}">
                  <a16:creationId xmlns:a16="http://schemas.microsoft.com/office/drawing/2014/main" id="{6097A0BA-BE5C-F642-95B2-E50FA76328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  <p:pic>
        <p:nvPicPr>
          <p:cNvPr id="4" name="Picture 3" descr="A picture containing room&#10;&#10;Description automatically generated">
            <a:extLst>
              <a:ext uri="{FF2B5EF4-FFF2-40B4-BE49-F238E27FC236}">
                <a16:creationId xmlns:a16="http://schemas.microsoft.com/office/drawing/2014/main" id="{C76BB7F3-3C62-2E4B-BA19-077CC5A2B6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2830" y="5189856"/>
            <a:ext cx="5756616" cy="4371656"/>
          </a:xfrm>
          <a:prstGeom prst="rect">
            <a:avLst/>
          </a:prstGeom>
        </p:spPr>
      </p:pic>
      <p:pic>
        <p:nvPicPr>
          <p:cNvPr id="26" name="Picture 2" descr="Gabri_Fig2">
            <a:extLst>
              <a:ext uri="{FF2B5EF4-FFF2-40B4-BE49-F238E27FC236}">
                <a16:creationId xmlns:a16="http://schemas.microsoft.com/office/drawing/2014/main" id="{AB70A320-8120-4C4C-B5B3-3148CD956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76" y="2378075"/>
            <a:ext cx="6342882" cy="5764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 picture containing indoor, table, bird&#10;&#10;Description automatically generated">
            <a:extLst>
              <a:ext uri="{FF2B5EF4-FFF2-40B4-BE49-F238E27FC236}">
                <a16:creationId xmlns:a16="http://schemas.microsoft.com/office/drawing/2014/main" id="{8A991993-D100-1147-905D-5AFD126426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990" y="2904084"/>
            <a:ext cx="5246834" cy="1564179"/>
          </a:xfrm>
          <a:prstGeom prst="rect">
            <a:avLst/>
          </a:prstGeom>
        </p:spPr>
      </p:pic>
      <p:pic>
        <p:nvPicPr>
          <p:cNvPr id="29" name="Picture 2" descr="Screen Shot 2012-07-14 at 1.42.29 PM.png">
            <a:extLst>
              <a:ext uri="{FF2B5EF4-FFF2-40B4-BE49-F238E27FC236}">
                <a16:creationId xmlns:a16="http://schemas.microsoft.com/office/drawing/2014/main" id="{5DB7FE57-B07F-6A45-B42E-C8A1B6701C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310" y="4650158"/>
            <a:ext cx="1790197" cy="891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7E59C2-868C-834C-A833-110ACD8DB28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09" t="18212" r="41305"/>
          <a:stretch/>
        </p:blipFill>
        <p:spPr>
          <a:xfrm>
            <a:off x="7819309" y="4640581"/>
            <a:ext cx="1752601" cy="549275"/>
          </a:xfrm>
          <a:prstGeom prst="rect">
            <a:avLst/>
          </a:prstGeom>
        </p:spPr>
      </p:pic>
      <p:sp>
        <p:nvSpPr>
          <p:cNvPr id="27" name="Rectangle 111">
            <a:extLst>
              <a:ext uri="{FF2B5EF4-FFF2-40B4-BE49-F238E27FC236}">
                <a16:creationId xmlns:a16="http://schemas.microsoft.com/office/drawing/2014/main" id="{DA328CB1-0D55-C84F-8918-38FC41C21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1088283"/>
            <a:ext cx="2895598" cy="1295400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8" name="Line 89">
            <a:extLst>
              <a:ext uri="{FF2B5EF4-FFF2-40B4-BE49-F238E27FC236}">
                <a16:creationId xmlns:a16="http://schemas.microsoft.com/office/drawing/2014/main" id="{44A8A9F9-0BD2-B54C-89C0-10CF62FF07D7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1998" y="1088283"/>
            <a:ext cx="2895599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90">
            <a:extLst>
              <a:ext uri="{FF2B5EF4-FFF2-40B4-BE49-F238E27FC236}">
                <a16:creationId xmlns:a16="http://schemas.microsoft.com/office/drawing/2014/main" id="{49394B50-3F0D-B248-ABF7-130B5DC996B4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0" y="2396383"/>
            <a:ext cx="289559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91">
            <a:extLst>
              <a:ext uri="{FF2B5EF4-FFF2-40B4-BE49-F238E27FC236}">
                <a16:creationId xmlns:a16="http://schemas.microsoft.com/office/drawing/2014/main" id="{255C1754-FFF3-F043-8F43-08EA406B610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4501" y="1316883"/>
            <a:ext cx="39072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92">
            <a:extLst>
              <a:ext uri="{FF2B5EF4-FFF2-40B4-BE49-F238E27FC236}">
                <a16:creationId xmlns:a16="http://schemas.microsoft.com/office/drawing/2014/main" id="{3F2E3D50-187A-C147-941A-CEBD317F3DC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877589" y="834284"/>
            <a:ext cx="1" cy="4825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Text Box 93">
            <a:extLst>
              <a:ext uri="{FF2B5EF4-FFF2-40B4-BE49-F238E27FC236}">
                <a16:creationId xmlns:a16="http://schemas.microsoft.com/office/drawing/2014/main" id="{B840A739-0551-D748-8B14-CD5D09A88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7992" y="1072408"/>
            <a:ext cx="8366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latin typeface="Maiandra GD" panose="020E0502030308020204" pitchFamily="34" charset="77"/>
              </a:rPr>
              <a:t>E</a:t>
            </a:r>
            <a:r>
              <a:rPr lang="en-US" altLang="en-US" sz="1800" baseline="-25000" dirty="0">
                <a:latin typeface="Maiandra GD" panose="020E0502030308020204" pitchFamily="34" charset="77"/>
              </a:rPr>
              <a:t>T</a:t>
            </a:r>
            <a:r>
              <a:rPr lang="en-US" altLang="en-US" sz="1800" dirty="0">
                <a:latin typeface="Maiandra GD" panose="020E0502030308020204" pitchFamily="34" charset="77"/>
              </a:rPr>
              <a:t>=E</a:t>
            </a:r>
            <a:r>
              <a:rPr lang="en-US" altLang="en-US" sz="1800" baseline="-25000" dirty="0">
                <a:latin typeface="Maiandra GD" panose="020E0502030308020204" pitchFamily="34" charset="77"/>
              </a:rPr>
              <a:t>1</a:t>
            </a:r>
          </a:p>
        </p:txBody>
      </p:sp>
      <p:sp>
        <p:nvSpPr>
          <p:cNvPr id="42" name="Line 8">
            <a:extLst>
              <a:ext uri="{FF2B5EF4-FFF2-40B4-BE49-F238E27FC236}">
                <a16:creationId xmlns:a16="http://schemas.microsoft.com/office/drawing/2014/main" id="{15628DA9-1AF3-CE4E-9156-1449D07405C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75837" y="1297650"/>
            <a:ext cx="482600" cy="0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9">
            <a:extLst>
              <a:ext uri="{FF2B5EF4-FFF2-40B4-BE49-F238E27FC236}">
                <a16:creationId xmlns:a16="http://schemas.microsoft.com/office/drawing/2014/main" id="{DFEE1361-6D4E-FB4A-AEFD-D69DE3F42228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90200" y="1573422"/>
            <a:ext cx="482600" cy="0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10">
            <a:extLst>
              <a:ext uri="{FF2B5EF4-FFF2-40B4-BE49-F238E27FC236}">
                <a16:creationId xmlns:a16="http://schemas.microsoft.com/office/drawing/2014/main" id="{409D26EB-910F-6C49-AE5A-9C3B5112E5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834914" y="815050"/>
            <a:ext cx="0" cy="7583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11">
            <a:extLst>
              <a:ext uri="{FF2B5EF4-FFF2-40B4-BE49-F238E27FC236}">
                <a16:creationId xmlns:a16="http://schemas.microsoft.com/office/drawing/2014/main" id="{F93A836E-F59C-8441-9235-128D4C5CF03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628085" y="815050"/>
            <a:ext cx="0" cy="48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12">
            <a:extLst>
              <a:ext uri="{FF2B5EF4-FFF2-40B4-BE49-F238E27FC236}">
                <a16:creationId xmlns:a16="http://schemas.microsoft.com/office/drawing/2014/main" id="{C93FBA08-A24F-7A47-83E6-1A6E30239AA3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1999" y="1711307"/>
            <a:ext cx="273311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99BD8707-4D01-4E4A-A83C-66304291C767}"/>
              </a:ext>
            </a:extLst>
          </p:cNvPr>
          <p:cNvSpPr/>
          <p:nvPr/>
        </p:nvSpPr>
        <p:spPr>
          <a:xfrm>
            <a:off x="10357362" y="694052"/>
            <a:ext cx="996437" cy="1295400"/>
          </a:xfrm>
          <a:custGeom>
            <a:avLst/>
            <a:gdLst>
              <a:gd name="csX0" fmla="*/ 0 w 996437"/>
              <a:gd name="csY0" fmla="*/ 166076 h 1295400"/>
              <a:gd name="csX1" fmla="*/ 166076 w 996437"/>
              <a:gd name="csY1" fmla="*/ 0 h 1295400"/>
              <a:gd name="csX2" fmla="*/ 511504 w 996437"/>
              <a:gd name="csY2" fmla="*/ 0 h 1295400"/>
              <a:gd name="csX3" fmla="*/ 830361 w 996437"/>
              <a:gd name="csY3" fmla="*/ 0 h 1295400"/>
              <a:gd name="csX4" fmla="*/ 996437 w 996437"/>
              <a:gd name="csY4" fmla="*/ 166076 h 1295400"/>
              <a:gd name="csX5" fmla="*/ 996437 w 996437"/>
              <a:gd name="csY5" fmla="*/ 628435 h 1295400"/>
              <a:gd name="csX6" fmla="*/ 996437 w 996437"/>
              <a:gd name="csY6" fmla="*/ 1129324 h 1295400"/>
              <a:gd name="csX7" fmla="*/ 830361 w 996437"/>
              <a:gd name="csY7" fmla="*/ 1295400 h 1295400"/>
              <a:gd name="csX8" fmla="*/ 511504 w 996437"/>
              <a:gd name="csY8" fmla="*/ 1295400 h 1295400"/>
              <a:gd name="csX9" fmla="*/ 166076 w 996437"/>
              <a:gd name="csY9" fmla="*/ 1295400 h 1295400"/>
              <a:gd name="csX10" fmla="*/ 0 w 996437"/>
              <a:gd name="csY10" fmla="*/ 1129324 h 1295400"/>
              <a:gd name="csX11" fmla="*/ 0 w 996437"/>
              <a:gd name="csY11" fmla="*/ 676597 h 1295400"/>
              <a:gd name="csX12" fmla="*/ 0 w 996437"/>
              <a:gd name="csY12" fmla="*/ 166076 h 1295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996437" h="1295400" extrusionOk="0">
                <a:moveTo>
                  <a:pt x="0" y="166076"/>
                </a:moveTo>
                <a:cubicBezTo>
                  <a:pt x="-13569" y="65985"/>
                  <a:pt x="61939" y="4660"/>
                  <a:pt x="166076" y="0"/>
                </a:cubicBezTo>
                <a:cubicBezTo>
                  <a:pt x="260654" y="-10476"/>
                  <a:pt x="428204" y="1953"/>
                  <a:pt x="511504" y="0"/>
                </a:cubicBezTo>
                <a:cubicBezTo>
                  <a:pt x="594804" y="-1953"/>
                  <a:pt x="725384" y="3114"/>
                  <a:pt x="830361" y="0"/>
                </a:cubicBezTo>
                <a:cubicBezTo>
                  <a:pt x="900295" y="-11920"/>
                  <a:pt x="1006912" y="79360"/>
                  <a:pt x="996437" y="166076"/>
                </a:cubicBezTo>
                <a:cubicBezTo>
                  <a:pt x="998182" y="386741"/>
                  <a:pt x="950139" y="505333"/>
                  <a:pt x="996437" y="628435"/>
                </a:cubicBezTo>
                <a:cubicBezTo>
                  <a:pt x="1042735" y="751537"/>
                  <a:pt x="996333" y="882593"/>
                  <a:pt x="996437" y="1129324"/>
                </a:cubicBezTo>
                <a:cubicBezTo>
                  <a:pt x="995306" y="1210262"/>
                  <a:pt x="908998" y="1313583"/>
                  <a:pt x="830361" y="1295400"/>
                </a:cubicBezTo>
                <a:cubicBezTo>
                  <a:pt x="763005" y="1302274"/>
                  <a:pt x="624483" y="1277642"/>
                  <a:pt x="511504" y="1295400"/>
                </a:cubicBezTo>
                <a:cubicBezTo>
                  <a:pt x="398525" y="1313158"/>
                  <a:pt x="310624" y="1265798"/>
                  <a:pt x="166076" y="1295400"/>
                </a:cubicBezTo>
                <a:cubicBezTo>
                  <a:pt x="86997" y="1314219"/>
                  <a:pt x="1613" y="1237747"/>
                  <a:pt x="0" y="1129324"/>
                </a:cubicBezTo>
                <a:cubicBezTo>
                  <a:pt x="-21553" y="921469"/>
                  <a:pt x="50753" y="812424"/>
                  <a:pt x="0" y="676597"/>
                </a:cubicBezTo>
                <a:cubicBezTo>
                  <a:pt x="-50753" y="540770"/>
                  <a:pt x="56894" y="321319"/>
                  <a:pt x="0" y="166076"/>
                </a:cubicBezTo>
                <a:close/>
              </a:path>
            </a:pathLst>
          </a:custGeom>
          <a:noFill/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893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65356547-DE42-D042-B6C7-467CB254AAAB}"/>
              </a:ext>
            </a:extLst>
          </p:cNvPr>
          <p:cNvGrpSpPr/>
          <p:nvPr/>
        </p:nvGrpSpPr>
        <p:grpSpPr>
          <a:xfrm>
            <a:off x="8661400" y="4381500"/>
            <a:ext cx="2387600" cy="1905000"/>
            <a:chOff x="8661400" y="4381500"/>
            <a:chExt cx="2387600" cy="1905000"/>
          </a:xfrm>
        </p:grpSpPr>
        <p:sp>
          <p:nvSpPr>
            <p:cNvPr id="53" name="Rectangle 122">
              <a:extLst>
                <a:ext uri="{FF2B5EF4-FFF2-40B4-BE49-F238E27FC236}">
                  <a16:creationId xmlns:a16="http://schemas.microsoft.com/office/drawing/2014/main" id="{0293A81B-69DC-0146-A24B-1FD8D5AD8C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4" name="Oval 119" descr="Light downward diagonal">
              <a:extLst>
                <a:ext uri="{FF2B5EF4-FFF2-40B4-BE49-F238E27FC236}">
                  <a16:creationId xmlns:a16="http://schemas.microsoft.com/office/drawing/2014/main" id="{BAE4A6A2-1C8B-CE43-8913-B93D0F796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5" name="Oval 120">
              <a:extLst>
                <a:ext uri="{FF2B5EF4-FFF2-40B4-BE49-F238E27FC236}">
                  <a16:creationId xmlns:a16="http://schemas.microsoft.com/office/drawing/2014/main" id="{760FD21B-A92C-1148-8841-1E271E739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6" name="Oval 121">
              <a:extLst>
                <a:ext uri="{FF2B5EF4-FFF2-40B4-BE49-F238E27FC236}">
                  <a16:creationId xmlns:a16="http://schemas.microsoft.com/office/drawing/2014/main" id="{97E8D85E-0268-D443-8B7A-79491B61D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7" name="Line 126">
              <a:extLst>
                <a:ext uri="{FF2B5EF4-FFF2-40B4-BE49-F238E27FC236}">
                  <a16:creationId xmlns:a16="http://schemas.microsoft.com/office/drawing/2014/main" id="{6E75F22A-69A1-FC4B-B9C3-3442DAE12E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 Box 127">
              <a:extLst>
                <a:ext uri="{FF2B5EF4-FFF2-40B4-BE49-F238E27FC236}">
                  <a16:creationId xmlns:a16="http://schemas.microsoft.com/office/drawing/2014/main" id="{7124B797-C0EE-2141-8B5C-372764584C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70F8CCD-8D61-7A4D-99E3-6F053A82CC6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56F6B50-69A0-4B42-A79B-428C42A03D7F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15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11" name="Object 3">
            <a:extLst>
              <a:ext uri="{FF2B5EF4-FFF2-40B4-BE49-F238E27FC236}">
                <a16:creationId xmlns:a16="http://schemas.microsoft.com/office/drawing/2014/main" id="{2C2D7FF7-AB9A-F247-8F4A-6DEB5CCEC2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87399" y="805093"/>
          <a:ext cx="3611562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0081200" imgH="9067800" progId="Equation.DSMT4">
                  <p:embed/>
                </p:oleObj>
              </mc:Choice>
              <mc:Fallback>
                <p:oleObj name="Equation" r:id="rId3" imgW="40081200" imgH="9067800" progId="Equation.DSMT4">
                  <p:embed/>
                  <p:pic>
                    <p:nvPicPr>
                      <p:cNvPr id="11" name="Object 3">
                        <a:extLst>
                          <a:ext uri="{FF2B5EF4-FFF2-40B4-BE49-F238E27FC236}">
                            <a16:creationId xmlns:a16="http://schemas.microsoft.com/office/drawing/2014/main" id="{2C2D7FF7-AB9A-F247-8F4A-6DEB5CCEC27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399" y="805093"/>
                        <a:ext cx="3611562" cy="817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3338915D-3B03-684B-8B5F-82B443BA9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208" y="1584325"/>
            <a:ext cx="4219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dirty="0">
                <a:latin typeface="Calibri" panose="020F0502020204030204" pitchFamily="34" charset="0"/>
              </a:rPr>
              <a:t>a~0.5nm=5A    =&gt; hundreds of Si atoms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E3654D-76A5-0647-B016-B857A1ED7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Impurity / Donor in a modern </a:t>
            </a:r>
            <a:r>
              <a:rPr lang="en-US" dirty="0" err="1"/>
              <a:t>FinFET</a:t>
            </a:r>
            <a:endParaRPr lang="en-US" dirty="0"/>
          </a:p>
        </p:txBody>
      </p:sp>
      <p:pic>
        <p:nvPicPr>
          <p:cNvPr id="26" name="Picture 2" descr="Gabri_Fig2">
            <a:extLst>
              <a:ext uri="{FF2B5EF4-FFF2-40B4-BE49-F238E27FC236}">
                <a16:creationId xmlns:a16="http://schemas.microsoft.com/office/drawing/2014/main" id="{AB70A320-8120-4C4C-B5B3-3148CD956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72" y="3521704"/>
            <a:ext cx="3326191" cy="302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 picture containing indoor, table, bird&#10;&#10;Description automatically generated">
            <a:extLst>
              <a:ext uri="{FF2B5EF4-FFF2-40B4-BE49-F238E27FC236}">
                <a16:creationId xmlns:a16="http://schemas.microsoft.com/office/drawing/2014/main" id="{8A991993-D100-1147-905D-5AFD126426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990" y="2904084"/>
            <a:ext cx="5246834" cy="1564179"/>
          </a:xfrm>
          <a:prstGeom prst="rect">
            <a:avLst/>
          </a:prstGeom>
        </p:spPr>
      </p:pic>
      <p:pic>
        <p:nvPicPr>
          <p:cNvPr id="29" name="Picture 2" descr="Screen Shot 2012-07-14 at 1.42.29 PM.png">
            <a:extLst>
              <a:ext uri="{FF2B5EF4-FFF2-40B4-BE49-F238E27FC236}">
                <a16:creationId xmlns:a16="http://schemas.microsoft.com/office/drawing/2014/main" id="{5DB7FE57-B07F-6A45-B42E-C8A1B6701C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310" y="4650158"/>
            <a:ext cx="1790197" cy="891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7E59C2-868C-834C-A833-110ACD8DB28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09" t="18212" r="41305"/>
          <a:stretch/>
        </p:blipFill>
        <p:spPr>
          <a:xfrm>
            <a:off x="7819309" y="4640581"/>
            <a:ext cx="1752601" cy="549275"/>
          </a:xfrm>
          <a:prstGeom prst="rect">
            <a:avLst/>
          </a:prstGeom>
        </p:spPr>
      </p:pic>
      <p:pic>
        <p:nvPicPr>
          <p:cNvPr id="4" name="Picture 3" descr="A picture containing room&#10;&#10;Description automatically generated">
            <a:extLst>
              <a:ext uri="{FF2B5EF4-FFF2-40B4-BE49-F238E27FC236}">
                <a16:creationId xmlns:a16="http://schemas.microsoft.com/office/drawing/2014/main" id="{C76BB7F3-3C62-2E4B-BA19-077CC5A2B6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733" y="2454753"/>
            <a:ext cx="5756616" cy="4371656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31BC45B2-134A-B64C-A1C8-60EF7077D79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17" y="1989452"/>
            <a:ext cx="7581900" cy="1524000"/>
          </a:xfrm>
          <a:prstGeom prst="rect">
            <a:avLst/>
          </a:prstGeom>
        </p:spPr>
      </p:pic>
      <p:sp>
        <p:nvSpPr>
          <p:cNvPr id="30" name="Rectangle 111">
            <a:extLst>
              <a:ext uri="{FF2B5EF4-FFF2-40B4-BE49-F238E27FC236}">
                <a16:creationId xmlns:a16="http://schemas.microsoft.com/office/drawing/2014/main" id="{5B8F376E-B9AB-1543-9A47-7D7800524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1088283"/>
            <a:ext cx="2895598" cy="1295400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9" name="Line 89">
            <a:extLst>
              <a:ext uri="{FF2B5EF4-FFF2-40B4-BE49-F238E27FC236}">
                <a16:creationId xmlns:a16="http://schemas.microsoft.com/office/drawing/2014/main" id="{09BB5A5F-4C61-9440-BBE1-297AED0656AD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1998" y="1088283"/>
            <a:ext cx="2895599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91">
            <a:extLst>
              <a:ext uri="{FF2B5EF4-FFF2-40B4-BE49-F238E27FC236}">
                <a16:creationId xmlns:a16="http://schemas.microsoft.com/office/drawing/2014/main" id="{688309A8-CDE0-5B47-A8FB-C39D529D02A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4501" y="1316883"/>
            <a:ext cx="39072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92">
            <a:extLst>
              <a:ext uri="{FF2B5EF4-FFF2-40B4-BE49-F238E27FC236}">
                <a16:creationId xmlns:a16="http://schemas.microsoft.com/office/drawing/2014/main" id="{A7C80634-53DB-9F4E-B364-F5137A86A0F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877589" y="834284"/>
            <a:ext cx="1" cy="4825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Text Box 93">
            <a:extLst>
              <a:ext uri="{FF2B5EF4-FFF2-40B4-BE49-F238E27FC236}">
                <a16:creationId xmlns:a16="http://schemas.microsoft.com/office/drawing/2014/main" id="{A2FA2E70-E4C9-E048-9B44-2B2BF2165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7992" y="1072408"/>
            <a:ext cx="8366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latin typeface="Maiandra GD" panose="020E0502030308020204" pitchFamily="34" charset="77"/>
              </a:rPr>
              <a:t>E</a:t>
            </a:r>
            <a:r>
              <a:rPr lang="en-US" altLang="en-US" sz="1800" baseline="-25000" dirty="0">
                <a:latin typeface="Maiandra GD" panose="020E0502030308020204" pitchFamily="34" charset="77"/>
              </a:rPr>
              <a:t>T</a:t>
            </a:r>
            <a:r>
              <a:rPr lang="en-US" altLang="en-US" sz="1800" dirty="0">
                <a:latin typeface="Maiandra GD" panose="020E0502030308020204" pitchFamily="34" charset="77"/>
              </a:rPr>
              <a:t>=E</a:t>
            </a:r>
            <a:r>
              <a:rPr lang="en-US" altLang="en-US" sz="1800" baseline="-25000" dirty="0">
                <a:latin typeface="Maiandra GD" panose="020E0502030308020204" pitchFamily="34" charset="77"/>
              </a:rPr>
              <a:t>1</a:t>
            </a:r>
          </a:p>
        </p:txBody>
      </p:sp>
      <p:sp>
        <p:nvSpPr>
          <p:cNvPr id="44" name="Line 8">
            <a:extLst>
              <a:ext uri="{FF2B5EF4-FFF2-40B4-BE49-F238E27FC236}">
                <a16:creationId xmlns:a16="http://schemas.microsoft.com/office/drawing/2014/main" id="{91A5EA3C-4686-104E-A87E-4459EC10E9F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75837" y="1297650"/>
            <a:ext cx="482600" cy="0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9">
            <a:extLst>
              <a:ext uri="{FF2B5EF4-FFF2-40B4-BE49-F238E27FC236}">
                <a16:creationId xmlns:a16="http://schemas.microsoft.com/office/drawing/2014/main" id="{607A6CF2-C193-D446-8333-7BFAACE16BF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90200" y="1573422"/>
            <a:ext cx="482600" cy="0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10">
            <a:extLst>
              <a:ext uri="{FF2B5EF4-FFF2-40B4-BE49-F238E27FC236}">
                <a16:creationId xmlns:a16="http://schemas.microsoft.com/office/drawing/2014/main" id="{BFC6F7BF-5CE9-C24C-95E3-DD1AF3971C1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834914" y="815050"/>
            <a:ext cx="0" cy="7583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Line 11">
            <a:extLst>
              <a:ext uri="{FF2B5EF4-FFF2-40B4-BE49-F238E27FC236}">
                <a16:creationId xmlns:a16="http://schemas.microsoft.com/office/drawing/2014/main" id="{C2A663FC-1D6D-034D-8A1B-7D6FB6D0A1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628085" y="815050"/>
            <a:ext cx="0" cy="48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Line 12">
            <a:extLst>
              <a:ext uri="{FF2B5EF4-FFF2-40B4-BE49-F238E27FC236}">
                <a16:creationId xmlns:a16="http://schemas.microsoft.com/office/drawing/2014/main" id="{C5862361-9A14-0F4C-8B5D-7C74E6A14DC6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1999" y="1711307"/>
            <a:ext cx="273311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AECE675-AB3B-3741-94A3-8D19D04D14E4}"/>
              </a:ext>
            </a:extLst>
          </p:cNvPr>
          <p:cNvSpPr/>
          <p:nvPr/>
        </p:nvSpPr>
        <p:spPr>
          <a:xfrm>
            <a:off x="10357362" y="694052"/>
            <a:ext cx="996437" cy="1295400"/>
          </a:xfrm>
          <a:custGeom>
            <a:avLst/>
            <a:gdLst>
              <a:gd name="csX0" fmla="*/ 0 w 996437"/>
              <a:gd name="csY0" fmla="*/ 166076 h 1295400"/>
              <a:gd name="csX1" fmla="*/ 166076 w 996437"/>
              <a:gd name="csY1" fmla="*/ 0 h 1295400"/>
              <a:gd name="csX2" fmla="*/ 511504 w 996437"/>
              <a:gd name="csY2" fmla="*/ 0 h 1295400"/>
              <a:gd name="csX3" fmla="*/ 830361 w 996437"/>
              <a:gd name="csY3" fmla="*/ 0 h 1295400"/>
              <a:gd name="csX4" fmla="*/ 996437 w 996437"/>
              <a:gd name="csY4" fmla="*/ 166076 h 1295400"/>
              <a:gd name="csX5" fmla="*/ 996437 w 996437"/>
              <a:gd name="csY5" fmla="*/ 628435 h 1295400"/>
              <a:gd name="csX6" fmla="*/ 996437 w 996437"/>
              <a:gd name="csY6" fmla="*/ 1129324 h 1295400"/>
              <a:gd name="csX7" fmla="*/ 830361 w 996437"/>
              <a:gd name="csY7" fmla="*/ 1295400 h 1295400"/>
              <a:gd name="csX8" fmla="*/ 511504 w 996437"/>
              <a:gd name="csY8" fmla="*/ 1295400 h 1295400"/>
              <a:gd name="csX9" fmla="*/ 166076 w 996437"/>
              <a:gd name="csY9" fmla="*/ 1295400 h 1295400"/>
              <a:gd name="csX10" fmla="*/ 0 w 996437"/>
              <a:gd name="csY10" fmla="*/ 1129324 h 1295400"/>
              <a:gd name="csX11" fmla="*/ 0 w 996437"/>
              <a:gd name="csY11" fmla="*/ 676597 h 1295400"/>
              <a:gd name="csX12" fmla="*/ 0 w 996437"/>
              <a:gd name="csY12" fmla="*/ 166076 h 1295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996437" h="1295400" extrusionOk="0">
                <a:moveTo>
                  <a:pt x="0" y="166076"/>
                </a:moveTo>
                <a:cubicBezTo>
                  <a:pt x="-13569" y="65985"/>
                  <a:pt x="61939" y="4660"/>
                  <a:pt x="166076" y="0"/>
                </a:cubicBezTo>
                <a:cubicBezTo>
                  <a:pt x="260654" y="-10476"/>
                  <a:pt x="428204" y="1953"/>
                  <a:pt x="511504" y="0"/>
                </a:cubicBezTo>
                <a:cubicBezTo>
                  <a:pt x="594804" y="-1953"/>
                  <a:pt x="725384" y="3114"/>
                  <a:pt x="830361" y="0"/>
                </a:cubicBezTo>
                <a:cubicBezTo>
                  <a:pt x="900295" y="-11920"/>
                  <a:pt x="1006912" y="79360"/>
                  <a:pt x="996437" y="166076"/>
                </a:cubicBezTo>
                <a:cubicBezTo>
                  <a:pt x="998182" y="386741"/>
                  <a:pt x="950139" y="505333"/>
                  <a:pt x="996437" y="628435"/>
                </a:cubicBezTo>
                <a:cubicBezTo>
                  <a:pt x="1042735" y="751537"/>
                  <a:pt x="996333" y="882593"/>
                  <a:pt x="996437" y="1129324"/>
                </a:cubicBezTo>
                <a:cubicBezTo>
                  <a:pt x="995306" y="1210262"/>
                  <a:pt x="908998" y="1313583"/>
                  <a:pt x="830361" y="1295400"/>
                </a:cubicBezTo>
                <a:cubicBezTo>
                  <a:pt x="763005" y="1302274"/>
                  <a:pt x="624483" y="1277642"/>
                  <a:pt x="511504" y="1295400"/>
                </a:cubicBezTo>
                <a:cubicBezTo>
                  <a:pt x="398525" y="1313158"/>
                  <a:pt x="310624" y="1265798"/>
                  <a:pt x="166076" y="1295400"/>
                </a:cubicBezTo>
                <a:cubicBezTo>
                  <a:pt x="86997" y="1314219"/>
                  <a:pt x="1613" y="1237747"/>
                  <a:pt x="0" y="1129324"/>
                </a:cubicBezTo>
                <a:cubicBezTo>
                  <a:pt x="-21553" y="921469"/>
                  <a:pt x="50753" y="812424"/>
                  <a:pt x="0" y="676597"/>
                </a:cubicBezTo>
                <a:cubicBezTo>
                  <a:pt x="-50753" y="540770"/>
                  <a:pt x="56894" y="321319"/>
                  <a:pt x="0" y="166076"/>
                </a:cubicBezTo>
                <a:close/>
              </a:path>
            </a:pathLst>
          </a:custGeom>
          <a:noFill/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Picture 58" descr="A picture containing indoor, table, bird&#10;&#10;Description automatically generated">
            <a:extLst>
              <a:ext uri="{FF2B5EF4-FFF2-40B4-BE49-F238E27FC236}">
                <a16:creationId xmlns:a16="http://schemas.microsoft.com/office/drawing/2014/main" id="{171F7CE1-2430-0443-997C-3E4D2E643F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4400" y="3060209"/>
            <a:ext cx="5246834" cy="1564179"/>
          </a:xfrm>
          <a:prstGeom prst="rect">
            <a:avLst/>
          </a:prstGeom>
        </p:spPr>
      </p:pic>
      <p:pic>
        <p:nvPicPr>
          <p:cNvPr id="60" name="Picture 2" descr="Screen Shot 2012-07-14 at 1.42.29 PM.png">
            <a:extLst>
              <a:ext uri="{FF2B5EF4-FFF2-40B4-BE49-F238E27FC236}">
                <a16:creationId xmlns:a16="http://schemas.microsoft.com/office/drawing/2014/main" id="{9CA0E89E-EA76-8D47-8B8E-2AB4B6C46E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1720" y="4806283"/>
            <a:ext cx="1790197" cy="891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3894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1D06043-5E4E-7D40-9CA1-55FD821439CE}"/>
              </a:ext>
            </a:extLst>
          </p:cNvPr>
          <p:cNvSpPr/>
          <p:nvPr/>
        </p:nvSpPr>
        <p:spPr>
          <a:xfrm>
            <a:off x="4261362" y="6333145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/>
              <a:t>Usman, M., </a:t>
            </a:r>
            <a:r>
              <a:rPr lang="en-US" sz="1100" dirty="0" err="1"/>
              <a:t>Bocquel</a:t>
            </a:r>
            <a:r>
              <a:rPr lang="en-US" sz="1100" dirty="0"/>
              <a:t>, J., </a:t>
            </a:r>
            <a:r>
              <a:rPr lang="en-US" sz="1100" dirty="0" err="1"/>
              <a:t>Salfi</a:t>
            </a:r>
            <a:r>
              <a:rPr lang="en-US" sz="1100" dirty="0"/>
              <a:t>, J. et al. Spatial metrology of dopants in silicon with exact lattice site precision. Nature Nanotech 11, 763–768 (2016). https://</a:t>
            </a:r>
            <a:r>
              <a:rPr lang="en-US" sz="1100" dirty="0" err="1"/>
              <a:t>doi.org</a:t>
            </a:r>
            <a:r>
              <a:rPr lang="en-US" sz="1100" dirty="0"/>
              <a:t>/10.1038/nnano.2016.83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5356547-DE42-D042-B6C7-467CB254AAAB}"/>
              </a:ext>
            </a:extLst>
          </p:cNvPr>
          <p:cNvGrpSpPr/>
          <p:nvPr/>
        </p:nvGrpSpPr>
        <p:grpSpPr>
          <a:xfrm>
            <a:off x="12360519" y="4455543"/>
            <a:ext cx="2387600" cy="1905000"/>
            <a:chOff x="8661400" y="4381500"/>
            <a:chExt cx="2387600" cy="1905000"/>
          </a:xfrm>
        </p:grpSpPr>
        <p:sp>
          <p:nvSpPr>
            <p:cNvPr id="53" name="Rectangle 122">
              <a:extLst>
                <a:ext uri="{FF2B5EF4-FFF2-40B4-BE49-F238E27FC236}">
                  <a16:creationId xmlns:a16="http://schemas.microsoft.com/office/drawing/2014/main" id="{0293A81B-69DC-0146-A24B-1FD8D5AD8C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4" name="Oval 119" descr="Light downward diagonal">
              <a:extLst>
                <a:ext uri="{FF2B5EF4-FFF2-40B4-BE49-F238E27FC236}">
                  <a16:creationId xmlns:a16="http://schemas.microsoft.com/office/drawing/2014/main" id="{BAE4A6A2-1C8B-CE43-8913-B93D0F796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5" name="Oval 120">
              <a:extLst>
                <a:ext uri="{FF2B5EF4-FFF2-40B4-BE49-F238E27FC236}">
                  <a16:creationId xmlns:a16="http://schemas.microsoft.com/office/drawing/2014/main" id="{760FD21B-A92C-1148-8841-1E271E739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6" name="Oval 121">
              <a:extLst>
                <a:ext uri="{FF2B5EF4-FFF2-40B4-BE49-F238E27FC236}">
                  <a16:creationId xmlns:a16="http://schemas.microsoft.com/office/drawing/2014/main" id="{97E8D85E-0268-D443-8B7A-79491B61D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7" name="Line 126">
              <a:extLst>
                <a:ext uri="{FF2B5EF4-FFF2-40B4-BE49-F238E27FC236}">
                  <a16:creationId xmlns:a16="http://schemas.microsoft.com/office/drawing/2014/main" id="{6E75F22A-69A1-FC4B-B9C3-3442DAE12E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 Box 127">
              <a:extLst>
                <a:ext uri="{FF2B5EF4-FFF2-40B4-BE49-F238E27FC236}">
                  <a16:creationId xmlns:a16="http://schemas.microsoft.com/office/drawing/2014/main" id="{7124B797-C0EE-2141-8B5C-372764584C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70F8CCD-8D61-7A4D-99E3-6F053A82CC6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56F6B50-69A0-4B42-A79B-428C42A03D7F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16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11" name="Object 3">
            <a:extLst>
              <a:ext uri="{FF2B5EF4-FFF2-40B4-BE49-F238E27FC236}">
                <a16:creationId xmlns:a16="http://schemas.microsoft.com/office/drawing/2014/main" id="{2C2D7FF7-AB9A-F247-8F4A-6DEB5CCEC2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096899"/>
              </p:ext>
            </p:extLst>
          </p:nvPr>
        </p:nvGraphicFramePr>
        <p:xfrm>
          <a:off x="-4362128" y="406268"/>
          <a:ext cx="3611562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0081200" imgH="9067800" progId="Equation.DSMT4">
                  <p:embed/>
                </p:oleObj>
              </mc:Choice>
              <mc:Fallback>
                <p:oleObj name="Equation" r:id="rId3" imgW="40081200" imgH="9067800" progId="Equation.DSMT4">
                  <p:embed/>
                  <p:pic>
                    <p:nvPicPr>
                      <p:cNvPr id="11" name="Object 3">
                        <a:extLst>
                          <a:ext uri="{FF2B5EF4-FFF2-40B4-BE49-F238E27FC236}">
                            <a16:creationId xmlns:a16="http://schemas.microsoft.com/office/drawing/2014/main" id="{2C2D7FF7-AB9A-F247-8F4A-6DEB5CCEC27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4362128" y="406268"/>
                        <a:ext cx="3611562" cy="817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3338915D-3B03-684B-8B5F-82B443BA9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385319" y="1185500"/>
            <a:ext cx="4219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dirty="0">
                <a:latin typeface="Calibri" panose="020F0502020204030204" pitchFamily="34" charset="0"/>
              </a:rPr>
              <a:t>a~0.5nm=5A    =&gt; hundreds of Si atoms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E3654D-76A5-0647-B016-B857A1ED7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of Donor Wavefunctions</a:t>
            </a:r>
          </a:p>
        </p:txBody>
      </p:sp>
      <p:pic>
        <p:nvPicPr>
          <p:cNvPr id="26" name="Picture 2" descr="Gabri_Fig2">
            <a:extLst>
              <a:ext uri="{FF2B5EF4-FFF2-40B4-BE49-F238E27FC236}">
                <a16:creationId xmlns:a16="http://schemas.microsoft.com/office/drawing/2014/main" id="{AB70A320-8120-4C4C-B5B3-3148CD956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02518" y="3131914"/>
            <a:ext cx="3326191" cy="302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 picture containing indoor, table, bird&#10;&#10;Description automatically generated">
            <a:extLst>
              <a:ext uri="{FF2B5EF4-FFF2-40B4-BE49-F238E27FC236}">
                <a16:creationId xmlns:a16="http://schemas.microsoft.com/office/drawing/2014/main" id="{8A991993-D100-1147-905D-5AFD126426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4400" y="3060209"/>
            <a:ext cx="5246834" cy="1564179"/>
          </a:xfrm>
          <a:prstGeom prst="rect">
            <a:avLst/>
          </a:prstGeom>
        </p:spPr>
      </p:pic>
      <p:pic>
        <p:nvPicPr>
          <p:cNvPr id="29" name="Picture 2" descr="Screen Shot 2012-07-14 at 1.42.29 PM.png">
            <a:extLst>
              <a:ext uri="{FF2B5EF4-FFF2-40B4-BE49-F238E27FC236}">
                <a16:creationId xmlns:a16="http://schemas.microsoft.com/office/drawing/2014/main" id="{5DB7FE57-B07F-6A45-B42E-C8A1B6701C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1720" y="4806283"/>
            <a:ext cx="1790197" cy="891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7E59C2-868C-834C-A833-110ACD8DB28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09" t="18212" r="41305"/>
          <a:stretch/>
        </p:blipFill>
        <p:spPr>
          <a:xfrm>
            <a:off x="13706719" y="4796706"/>
            <a:ext cx="1752601" cy="549275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31BC45B2-134A-B64C-A1C8-60EF7077D7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05373" y="1599662"/>
            <a:ext cx="7581900" cy="1524000"/>
          </a:xfrm>
          <a:prstGeom prst="rect">
            <a:avLst/>
          </a:prstGeom>
        </p:spPr>
      </p:pic>
      <p:sp>
        <p:nvSpPr>
          <p:cNvPr id="30" name="Rectangle 111">
            <a:extLst>
              <a:ext uri="{FF2B5EF4-FFF2-40B4-BE49-F238E27FC236}">
                <a16:creationId xmlns:a16="http://schemas.microsoft.com/office/drawing/2014/main" id="{5B8F376E-B9AB-1543-9A47-7D7800524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1088283"/>
            <a:ext cx="2895598" cy="1295400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9" name="Line 89">
            <a:extLst>
              <a:ext uri="{FF2B5EF4-FFF2-40B4-BE49-F238E27FC236}">
                <a16:creationId xmlns:a16="http://schemas.microsoft.com/office/drawing/2014/main" id="{09BB5A5F-4C61-9440-BBE1-297AED0656AD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1998" y="1088283"/>
            <a:ext cx="2895599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91">
            <a:extLst>
              <a:ext uri="{FF2B5EF4-FFF2-40B4-BE49-F238E27FC236}">
                <a16:creationId xmlns:a16="http://schemas.microsoft.com/office/drawing/2014/main" id="{688309A8-CDE0-5B47-A8FB-C39D529D02A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4501" y="1316883"/>
            <a:ext cx="39072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92">
            <a:extLst>
              <a:ext uri="{FF2B5EF4-FFF2-40B4-BE49-F238E27FC236}">
                <a16:creationId xmlns:a16="http://schemas.microsoft.com/office/drawing/2014/main" id="{A7C80634-53DB-9F4E-B364-F5137A86A0F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877589" y="834284"/>
            <a:ext cx="1" cy="4825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Text Box 93">
            <a:extLst>
              <a:ext uri="{FF2B5EF4-FFF2-40B4-BE49-F238E27FC236}">
                <a16:creationId xmlns:a16="http://schemas.microsoft.com/office/drawing/2014/main" id="{A2FA2E70-E4C9-E048-9B44-2B2BF2165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7992" y="1072408"/>
            <a:ext cx="8366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latin typeface="Maiandra GD" panose="020E0502030308020204" pitchFamily="34" charset="77"/>
              </a:rPr>
              <a:t>E</a:t>
            </a:r>
            <a:r>
              <a:rPr lang="en-US" altLang="en-US" sz="1800" baseline="-25000" dirty="0">
                <a:latin typeface="Maiandra GD" panose="020E0502030308020204" pitchFamily="34" charset="77"/>
              </a:rPr>
              <a:t>T</a:t>
            </a:r>
            <a:r>
              <a:rPr lang="en-US" altLang="en-US" sz="1800" dirty="0">
                <a:latin typeface="Maiandra GD" panose="020E0502030308020204" pitchFamily="34" charset="77"/>
              </a:rPr>
              <a:t>=E</a:t>
            </a:r>
            <a:r>
              <a:rPr lang="en-US" altLang="en-US" sz="1800" baseline="-25000" dirty="0">
                <a:latin typeface="Maiandra GD" panose="020E0502030308020204" pitchFamily="34" charset="77"/>
              </a:rPr>
              <a:t>1</a:t>
            </a:r>
          </a:p>
        </p:txBody>
      </p:sp>
      <p:sp>
        <p:nvSpPr>
          <p:cNvPr id="44" name="Line 8">
            <a:extLst>
              <a:ext uri="{FF2B5EF4-FFF2-40B4-BE49-F238E27FC236}">
                <a16:creationId xmlns:a16="http://schemas.microsoft.com/office/drawing/2014/main" id="{91A5EA3C-4686-104E-A87E-4459EC10E9F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75837" y="1297650"/>
            <a:ext cx="482600" cy="0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9">
            <a:extLst>
              <a:ext uri="{FF2B5EF4-FFF2-40B4-BE49-F238E27FC236}">
                <a16:creationId xmlns:a16="http://schemas.microsoft.com/office/drawing/2014/main" id="{607A6CF2-C193-D446-8333-7BFAACE16BF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90200" y="1573422"/>
            <a:ext cx="482600" cy="0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10">
            <a:extLst>
              <a:ext uri="{FF2B5EF4-FFF2-40B4-BE49-F238E27FC236}">
                <a16:creationId xmlns:a16="http://schemas.microsoft.com/office/drawing/2014/main" id="{BFC6F7BF-5CE9-C24C-95E3-DD1AF3971C1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834914" y="815050"/>
            <a:ext cx="0" cy="7583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Line 11">
            <a:extLst>
              <a:ext uri="{FF2B5EF4-FFF2-40B4-BE49-F238E27FC236}">
                <a16:creationId xmlns:a16="http://schemas.microsoft.com/office/drawing/2014/main" id="{C2A663FC-1D6D-034D-8A1B-7D6FB6D0A1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628085" y="815050"/>
            <a:ext cx="0" cy="48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Line 12">
            <a:extLst>
              <a:ext uri="{FF2B5EF4-FFF2-40B4-BE49-F238E27FC236}">
                <a16:creationId xmlns:a16="http://schemas.microsoft.com/office/drawing/2014/main" id="{C5862361-9A14-0F4C-8B5D-7C74E6A14DC6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1999" y="1711307"/>
            <a:ext cx="273311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AECE675-AB3B-3741-94A3-8D19D04D14E4}"/>
              </a:ext>
            </a:extLst>
          </p:cNvPr>
          <p:cNvSpPr/>
          <p:nvPr/>
        </p:nvSpPr>
        <p:spPr>
          <a:xfrm>
            <a:off x="10357362" y="694052"/>
            <a:ext cx="996437" cy="1295400"/>
          </a:xfrm>
          <a:custGeom>
            <a:avLst/>
            <a:gdLst>
              <a:gd name="csX0" fmla="*/ 0 w 996437"/>
              <a:gd name="csY0" fmla="*/ 166076 h 1295400"/>
              <a:gd name="csX1" fmla="*/ 166076 w 996437"/>
              <a:gd name="csY1" fmla="*/ 0 h 1295400"/>
              <a:gd name="csX2" fmla="*/ 511504 w 996437"/>
              <a:gd name="csY2" fmla="*/ 0 h 1295400"/>
              <a:gd name="csX3" fmla="*/ 830361 w 996437"/>
              <a:gd name="csY3" fmla="*/ 0 h 1295400"/>
              <a:gd name="csX4" fmla="*/ 996437 w 996437"/>
              <a:gd name="csY4" fmla="*/ 166076 h 1295400"/>
              <a:gd name="csX5" fmla="*/ 996437 w 996437"/>
              <a:gd name="csY5" fmla="*/ 628435 h 1295400"/>
              <a:gd name="csX6" fmla="*/ 996437 w 996437"/>
              <a:gd name="csY6" fmla="*/ 1129324 h 1295400"/>
              <a:gd name="csX7" fmla="*/ 830361 w 996437"/>
              <a:gd name="csY7" fmla="*/ 1295400 h 1295400"/>
              <a:gd name="csX8" fmla="*/ 511504 w 996437"/>
              <a:gd name="csY8" fmla="*/ 1295400 h 1295400"/>
              <a:gd name="csX9" fmla="*/ 166076 w 996437"/>
              <a:gd name="csY9" fmla="*/ 1295400 h 1295400"/>
              <a:gd name="csX10" fmla="*/ 0 w 996437"/>
              <a:gd name="csY10" fmla="*/ 1129324 h 1295400"/>
              <a:gd name="csX11" fmla="*/ 0 w 996437"/>
              <a:gd name="csY11" fmla="*/ 676597 h 1295400"/>
              <a:gd name="csX12" fmla="*/ 0 w 996437"/>
              <a:gd name="csY12" fmla="*/ 166076 h 1295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996437" h="1295400" extrusionOk="0">
                <a:moveTo>
                  <a:pt x="0" y="166076"/>
                </a:moveTo>
                <a:cubicBezTo>
                  <a:pt x="-13569" y="65985"/>
                  <a:pt x="61939" y="4660"/>
                  <a:pt x="166076" y="0"/>
                </a:cubicBezTo>
                <a:cubicBezTo>
                  <a:pt x="260654" y="-10476"/>
                  <a:pt x="428204" y="1953"/>
                  <a:pt x="511504" y="0"/>
                </a:cubicBezTo>
                <a:cubicBezTo>
                  <a:pt x="594804" y="-1953"/>
                  <a:pt x="725384" y="3114"/>
                  <a:pt x="830361" y="0"/>
                </a:cubicBezTo>
                <a:cubicBezTo>
                  <a:pt x="900295" y="-11920"/>
                  <a:pt x="1006912" y="79360"/>
                  <a:pt x="996437" y="166076"/>
                </a:cubicBezTo>
                <a:cubicBezTo>
                  <a:pt x="998182" y="386741"/>
                  <a:pt x="950139" y="505333"/>
                  <a:pt x="996437" y="628435"/>
                </a:cubicBezTo>
                <a:cubicBezTo>
                  <a:pt x="1042735" y="751537"/>
                  <a:pt x="996333" y="882593"/>
                  <a:pt x="996437" y="1129324"/>
                </a:cubicBezTo>
                <a:cubicBezTo>
                  <a:pt x="995306" y="1210262"/>
                  <a:pt x="908998" y="1313583"/>
                  <a:pt x="830361" y="1295400"/>
                </a:cubicBezTo>
                <a:cubicBezTo>
                  <a:pt x="763005" y="1302274"/>
                  <a:pt x="624483" y="1277642"/>
                  <a:pt x="511504" y="1295400"/>
                </a:cubicBezTo>
                <a:cubicBezTo>
                  <a:pt x="398525" y="1313158"/>
                  <a:pt x="310624" y="1265798"/>
                  <a:pt x="166076" y="1295400"/>
                </a:cubicBezTo>
                <a:cubicBezTo>
                  <a:pt x="86997" y="1314219"/>
                  <a:pt x="1613" y="1237747"/>
                  <a:pt x="0" y="1129324"/>
                </a:cubicBezTo>
                <a:cubicBezTo>
                  <a:pt x="-21553" y="921469"/>
                  <a:pt x="50753" y="812424"/>
                  <a:pt x="0" y="676597"/>
                </a:cubicBezTo>
                <a:cubicBezTo>
                  <a:pt x="-50753" y="540770"/>
                  <a:pt x="56894" y="321319"/>
                  <a:pt x="0" y="166076"/>
                </a:cubicBezTo>
                <a:close/>
              </a:path>
            </a:pathLst>
          </a:custGeom>
          <a:noFill/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B59BAF-C657-2F41-9DBB-62EB7399855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70418"/>
          <a:stretch/>
        </p:blipFill>
        <p:spPr>
          <a:xfrm>
            <a:off x="24304" y="814714"/>
            <a:ext cx="3861889" cy="9341429"/>
          </a:xfrm>
          <a:prstGeom prst="rect">
            <a:avLst/>
          </a:prstGeom>
        </p:spPr>
      </p:pic>
      <p:pic>
        <p:nvPicPr>
          <p:cNvPr id="32" name="Picture 31" descr="A picture containing room&#10;&#10;Description automatically generated">
            <a:extLst>
              <a:ext uri="{FF2B5EF4-FFF2-40B4-BE49-F238E27FC236}">
                <a16:creationId xmlns:a16="http://schemas.microsoft.com/office/drawing/2014/main" id="{0EB87AA8-7955-9C41-8E76-FCE99276B23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72" r="70537" b="7170"/>
          <a:stretch/>
        </p:blipFill>
        <p:spPr>
          <a:xfrm>
            <a:off x="10961097" y="4830193"/>
            <a:ext cx="926103" cy="1600709"/>
          </a:xfrm>
          <a:prstGeom prst="rect">
            <a:avLst/>
          </a:prstGeom>
        </p:spPr>
      </p:pic>
      <p:pic>
        <p:nvPicPr>
          <p:cNvPr id="13" name="Picture 12" descr="A picture containing knife&#10;&#10;Description automatically generated">
            <a:extLst>
              <a:ext uri="{FF2B5EF4-FFF2-40B4-BE49-F238E27FC236}">
                <a16:creationId xmlns:a16="http://schemas.microsoft.com/office/drawing/2014/main" id="{EAEA2041-EED2-7D4A-86E0-39651FF65EE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147" y="2925475"/>
            <a:ext cx="7431744" cy="1785923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045AF43D-49EF-F44F-99B3-378C71364B1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069" y="2195750"/>
            <a:ext cx="2512623" cy="72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3107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A picture containing knife&#10;&#10;Description automatically generated">
            <a:extLst>
              <a:ext uri="{FF2B5EF4-FFF2-40B4-BE49-F238E27FC236}">
                <a16:creationId xmlns:a16="http://schemas.microsoft.com/office/drawing/2014/main" id="{C0B33DC5-C396-C541-8EF7-A5E7F3E224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147" y="3869627"/>
            <a:ext cx="3502853" cy="841771"/>
          </a:xfrm>
          <a:prstGeom prst="rect">
            <a:avLst/>
          </a:prstGeom>
        </p:spPr>
      </p:pic>
      <p:pic>
        <p:nvPicPr>
          <p:cNvPr id="34" name="Picture 3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62E666E-7ACD-CC45-A336-0CA3AA282A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069" y="2578149"/>
            <a:ext cx="1184291" cy="3409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1D06043-5E4E-7D40-9CA1-55FD821439CE}"/>
              </a:ext>
            </a:extLst>
          </p:cNvPr>
          <p:cNvSpPr/>
          <p:nvPr/>
        </p:nvSpPr>
        <p:spPr>
          <a:xfrm>
            <a:off x="1905000" y="6360543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/>
              <a:t>Usman, M., </a:t>
            </a:r>
            <a:r>
              <a:rPr lang="en-US" sz="1100" dirty="0" err="1"/>
              <a:t>Bocquel</a:t>
            </a:r>
            <a:r>
              <a:rPr lang="en-US" sz="1100" dirty="0"/>
              <a:t>, J., </a:t>
            </a:r>
            <a:r>
              <a:rPr lang="en-US" sz="1100" dirty="0" err="1"/>
              <a:t>Salfi</a:t>
            </a:r>
            <a:r>
              <a:rPr lang="en-US" sz="1100" dirty="0"/>
              <a:t>, J. et al. Spatial metrology of dopants in silicon with exact lattice site precision. Nature Nanotech 11, 763–768 (2016). https://</a:t>
            </a:r>
            <a:r>
              <a:rPr lang="en-US" sz="1100" dirty="0" err="1"/>
              <a:t>doi.org</a:t>
            </a:r>
            <a:r>
              <a:rPr lang="en-US" sz="1100" dirty="0"/>
              <a:t>/10.1038/nnano.2016.83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5356547-DE42-D042-B6C7-467CB254AAAB}"/>
              </a:ext>
            </a:extLst>
          </p:cNvPr>
          <p:cNvGrpSpPr/>
          <p:nvPr/>
        </p:nvGrpSpPr>
        <p:grpSpPr>
          <a:xfrm>
            <a:off x="12360519" y="4455543"/>
            <a:ext cx="2387600" cy="1905000"/>
            <a:chOff x="8661400" y="4381500"/>
            <a:chExt cx="2387600" cy="1905000"/>
          </a:xfrm>
        </p:grpSpPr>
        <p:sp>
          <p:nvSpPr>
            <p:cNvPr id="53" name="Rectangle 122">
              <a:extLst>
                <a:ext uri="{FF2B5EF4-FFF2-40B4-BE49-F238E27FC236}">
                  <a16:creationId xmlns:a16="http://schemas.microsoft.com/office/drawing/2014/main" id="{0293A81B-69DC-0146-A24B-1FD8D5AD8C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4" name="Oval 119" descr="Light downward diagonal">
              <a:extLst>
                <a:ext uri="{FF2B5EF4-FFF2-40B4-BE49-F238E27FC236}">
                  <a16:creationId xmlns:a16="http://schemas.microsoft.com/office/drawing/2014/main" id="{BAE4A6A2-1C8B-CE43-8913-B93D0F796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5" name="Oval 120">
              <a:extLst>
                <a:ext uri="{FF2B5EF4-FFF2-40B4-BE49-F238E27FC236}">
                  <a16:creationId xmlns:a16="http://schemas.microsoft.com/office/drawing/2014/main" id="{760FD21B-A92C-1148-8841-1E271E739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6" name="Oval 121">
              <a:extLst>
                <a:ext uri="{FF2B5EF4-FFF2-40B4-BE49-F238E27FC236}">
                  <a16:creationId xmlns:a16="http://schemas.microsoft.com/office/drawing/2014/main" id="{97E8D85E-0268-D443-8B7A-79491B61D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7" name="Line 126">
              <a:extLst>
                <a:ext uri="{FF2B5EF4-FFF2-40B4-BE49-F238E27FC236}">
                  <a16:creationId xmlns:a16="http://schemas.microsoft.com/office/drawing/2014/main" id="{6E75F22A-69A1-FC4B-B9C3-3442DAE12E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 Box 127">
              <a:extLst>
                <a:ext uri="{FF2B5EF4-FFF2-40B4-BE49-F238E27FC236}">
                  <a16:creationId xmlns:a16="http://schemas.microsoft.com/office/drawing/2014/main" id="{7124B797-C0EE-2141-8B5C-372764584C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70F8CCD-8D61-7A4D-99E3-6F053A82CC6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56F6B50-69A0-4B42-A79B-428C42A03D7F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17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11" name="Object 3">
            <a:extLst>
              <a:ext uri="{FF2B5EF4-FFF2-40B4-BE49-F238E27FC236}">
                <a16:creationId xmlns:a16="http://schemas.microsoft.com/office/drawing/2014/main" id="{2C2D7FF7-AB9A-F247-8F4A-6DEB5CCEC2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4362128" y="406268"/>
          <a:ext cx="3611562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0081200" imgH="9067800" progId="Equation.DSMT4">
                  <p:embed/>
                </p:oleObj>
              </mc:Choice>
              <mc:Fallback>
                <p:oleObj name="Equation" r:id="rId5" imgW="40081200" imgH="9067800" progId="Equation.DSMT4">
                  <p:embed/>
                  <p:pic>
                    <p:nvPicPr>
                      <p:cNvPr id="11" name="Object 3">
                        <a:extLst>
                          <a:ext uri="{FF2B5EF4-FFF2-40B4-BE49-F238E27FC236}">
                            <a16:creationId xmlns:a16="http://schemas.microsoft.com/office/drawing/2014/main" id="{2C2D7FF7-AB9A-F247-8F4A-6DEB5CCEC27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4362128" y="406268"/>
                        <a:ext cx="3611562" cy="817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3338915D-3B03-684B-8B5F-82B443BA9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385319" y="1185500"/>
            <a:ext cx="4219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dirty="0">
                <a:latin typeface="Calibri" panose="020F0502020204030204" pitchFamily="34" charset="0"/>
              </a:rPr>
              <a:t>a~0.5nm=5A    =&gt; hundreds of Si atoms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E3654D-76A5-0647-B016-B857A1ED7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of Donor Wavefunctions</a:t>
            </a:r>
          </a:p>
        </p:txBody>
      </p:sp>
      <p:pic>
        <p:nvPicPr>
          <p:cNvPr id="26" name="Picture 2" descr="Gabri_Fig2">
            <a:extLst>
              <a:ext uri="{FF2B5EF4-FFF2-40B4-BE49-F238E27FC236}">
                <a16:creationId xmlns:a16="http://schemas.microsoft.com/office/drawing/2014/main" id="{AB70A320-8120-4C4C-B5B3-3148CD956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02518" y="3131914"/>
            <a:ext cx="3326191" cy="302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31BC45B2-134A-B64C-A1C8-60EF7077D7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05373" y="1599662"/>
            <a:ext cx="7581900" cy="1524000"/>
          </a:xfrm>
          <a:prstGeom prst="rect">
            <a:avLst/>
          </a:prstGeom>
        </p:spPr>
      </p:pic>
      <p:sp>
        <p:nvSpPr>
          <p:cNvPr id="30" name="Rectangle 111">
            <a:extLst>
              <a:ext uri="{FF2B5EF4-FFF2-40B4-BE49-F238E27FC236}">
                <a16:creationId xmlns:a16="http://schemas.microsoft.com/office/drawing/2014/main" id="{5B8F376E-B9AB-1543-9A47-7D7800524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1088283"/>
            <a:ext cx="2895598" cy="1295400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9" name="Line 89">
            <a:extLst>
              <a:ext uri="{FF2B5EF4-FFF2-40B4-BE49-F238E27FC236}">
                <a16:creationId xmlns:a16="http://schemas.microsoft.com/office/drawing/2014/main" id="{09BB5A5F-4C61-9440-BBE1-297AED0656AD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1998" y="1088283"/>
            <a:ext cx="2895599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91">
            <a:extLst>
              <a:ext uri="{FF2B5EF4-FFF2-40B4-BE49-F238E27FC236}">
                <a16:creationId xmlns:a16="http://schemas.microsoft.com/office/drawing/2014/main" id="{688309A8-CDE0-5B47-A8FB-C39D529D02A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4501" y="1316883"/>
            <a:ext cx="39072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92">
            <a:extLst>
              <a:ext uri="{FF2B5EF4-FFF2-40B4-BE49-F238E27FC236}">
                <a16:creationId xmlns:a16="http://schemas.microsoft.com/office/drawing/2014/main" id="{A7C80634-53DB-9F4E-B364-F5137A86A0F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877589" y="834284"/>
            <a:ext cx="1" cy="4825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Text Box 93">
            <a:extLst>
              <a:ext uri="{FF2B5EF4-FFF2-40B4-BE49-F238E27FC236}">
                <a16:creationId xmlns:a16="http://schemas.microsoft.com/office/drawing/2014/main" id="{A2FA2E70-E4C9-E048-9B44-2B2BF2165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7992" y="1072408"/>
            <a:ext cx="8366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latin typeface="Maiandra GD" panose="020E0502030308020204" pitchFamily="34" charset="77"/>
              </a:rPr>
              <a:t>E</a:t>
            </a:r>
            <a:r>
              <a:rPr lang="en-US" altLang="en-US" sz="1800" baseline="-25000" dirty="0">
                <a:latin typeface="Maiandra GD" panose="020E0502030308020204" pitchFamily="34" charset="77"/>
              </a:rPr>
              <a:t>T</a:t>
            </a:r>
            <a:r>
              <a:rPr lang="en-US" altLang="en-US" sz="1800" dirty="0">
                <a:latin typeface="Maiandra GD" panose="020E0502030308020204" pitchFamily="34" charset="77"/>
              </a:rPr>
              <a:t>=E</a:t>
            </a:r>
            <a:r>
              <a:rPr lang="en-US" altLang="en-US" sz="1800" baseline="-25000" dirty="0">
                <a:latin typeface="Maiandra GD" panose="020E0502030308020204" pitchFamily="34" charset="77"/>
              </a:rPr>
              <a:t>1</a:t>
            </a:r>
          </a:p>
        </p:txBody>
      </p:sp>
      <p:sp>
        <p:nvSpPr>
          <p:cNvPr id="44" name="Line 8">
            <a:extLst>
              <a:ext uri="{FF2B5EF4-FFF2-40B4-BE49-F238E27FC236}">
                <a16:creationId xmlns:a16="http://schemas.microsoft.com/office/drawing/2014/main" id="{91A5EA3C-4686-104E-A87E-4459EC10E9F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75837" y="1297650"/>
            <a:ext cx="482600" cy="0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9">
            <a:extLst>
              <a:ext uri="{FF2B5EF4-FFF2-40B4-BE49-F238E27FC236}">
                <a16:creationId xmlns:a16="http://schemas.microsoft.com/office/drawing/2014/main" id="{607A6CF2-C193-D446-8333-7BFAACE16BF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90200" y="1573422"/>
            <a:ext cx="482600" cy="0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10">
            <a:extLst>
              <a:ext uri="{FF2B5EF4-FFF2-40B4-BE49-F238E27FC236}">
                <a16:creationId xmlns:a16="http://schemas.microsoft.com/office/drawing/2014/main" id="{BFC6F7BF-5CE9-C24C-95E3-DD1AF3971C1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834914" y="815050"/>
            <a:ext cx="0" cy="7583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Line 11">
            <a:extLst>
              <a:ext uri="{FF2B5EF4-FFF2-40B4-BE49-F238E27FC236}">
                <a16:creationId xmlns:a16="http://schemas.microsoft.com/office/drawing/2014/main" id="{C2A663FC-1D6D-034D-8A1B-7D6FB6D0A1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628085" y="815050"/>
            <a:ext cx="0" cy="48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Line 12">
            <a:extLst>
              <a:ext uri="{FF2B5EF4-FFF2-40B4-BE49-F238E27FC236}">
                <a16:creationId xmlns:a16="http://schemas.microsoft.com/office/drawing/2014/main" id="{C5862361-9A14-0F4C-8B5D-7C74E6A14DC6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1999" y="1711307"/>
            <a:ext cx="273311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AECE675-AB3B-3741-94A3-8D19D04D14E4}"/>
              </a:ext>
            </a:extLst>
          </p:cNvPr>
          <p:cNvSpPr/>
          <p:nvPr/>
        </p:nvSpPr>
        <p:spPr>
          <a:xfrm>
            <a:off x="10357362" y="694052"/>
            <a:ext cx="996437" cy="1295400"/>
          </a:xfrm>
          <a:custGeom>
            <a:avLst/>
            <a:gdLst>
              <a:gd name="csX0" fmla="*/ 0 w 996437"/>
              <a:gd name="csY0" fmla="*/ 166076 h 1295400"/>
              <a:gd name="csX1" fmla="*/ 166076 w 996437"/>
              <a:gd name="csY1" fmla="*/ 0 h 1295400"/>
              <a:gd name="csX2" fmla="*/ 511504 w 996437"/>
              <a:gd name="csY2" fmla="*/ 0 h 1295400"/>
              <a:gd name="csX3" fmla="*/ 830361 w 996437"/>
              <a:gd name="csY3" fmla="*/ 0 h 1295400"/>
              <a:gd name="csX4" fmla="*/ 996437 w 996437"/>
              <a:gd name="csY4" fmla="*/ 166076 h 1295400"/>
              <a:gd name="csX5" fmla="*/ 996437 w 996437"/>
              <a:gd name="csY5" fmla="*/ 628435 h 1295400"/>
              <a:gd name="csX6" fmla="*/ 996437 w 996437"/>
              <a:gd name="csY6" fmla="*/ 1129324 h 1295400"/>
              <a:gd name="csX7" fmla="*/ 830361 w 996437"/>
              <a:gd name="csY7" fmla="*/ 1295400 h 1295400"/>
              <a:gd name="csX8" fmla="*/ 511504 w 996437"/>
              <a:gd name="csY8" fmla="*/ 1295400 h 1295400"/>
              <a:gd name="csX9" fmla="*/ 166076 w 996437"/>
              <a:gd name="csY9" fmla="*/ 1295400 h 1295400"/>
              <a:gd name="csX10" fmla="*/ 0 w 996437"/>
              <a:gd name="csY10" fmla="*/ 1129324 h 1295400"/>
              <a:gd name="csX11" fmla="*/ 0 w 996437"/>
              <a:gd name="csY11" fmla="*/ 676597 h 1295400"/>
              <a:gd name="csX12" fmla="*/ 0 w 996437"/>
              <a:gd name="csY12" fmla="*/ 166076 h 1295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996437" h="1295400" extrusionOk="0">
                <a:moveTo>
                  <a:pt x="0" y="166076"/>
                </a:moveTo>
                <a:cubicBezTo>
                  <a:pt x="-13569" y="65985"/>
                  <a:pt x="61939" y="4660"/>
                  <a:pt x="166076" y="0"/>
                </a:cubicBezTo>
                <a:cubicBezTo>
                  <a:pt x="260654" y="-10476"/>
                  <a:pt x="428204" y="1953"/>
                  <a:pt x="511504" y="0"/>
                </a:cubicBezTo>
                <a:cubicBezTo>
                  <a:pt x="594804" y="-1953"/>
                  <a:pt x="725384" y="3114"/>
                  <a:pt x="830361" y="0"/>
                </a:cubicBezTo>
                <a:cubicBezTo>
                  <a:pt x="900295" y="-11920"/>
                  <a:pt x="1006912" y="79360"/>
                  <a:pt x="996437" y="166076"/>
                </a:cubicBezTo>
                <a:cubicBezTo>
                  <a:pt x="998182" y="386741"/>
                  <a:pt x="950139" y="505333"/>
                  <a:pt x="996437" y="628435"/>
                </a:cubicBezTo>
                <a:cubicBezTo>
                  <a:pt x="1042735" y="751537"/>
                  <a:pt x="996333" y="882593"/>
                  <a:pt x="996437" y="1129324"/>
                </a:cubicBezTo>
                <a:cubicBezTo>
                  <a:pt x="995306" y="1210262"/>
                  <a:pt x="908998" y="1313583"/>
                  <a:pt x="830361" y="1295400"/>
                </a:cubicBezTo>
                <a:cubicBezTo>
                  <a:pt x="763005" y="1302274"/>
                  <a:pt x="624483" y="1277642"/>
                  <a:pt x="511504" y="1295400"/>
                </a:cubicBezTo>
                <a:cubicBezTo>
                  <a:pt x="398525" y="1313158"/>
                  <a:pt x="310624" y="1265798"/>
                  <a:pt x="166076" y="1295400"/>
                </a:cubicBezTo>
                <a:cubicBezTo>
                  <a:pt x="86997" y="1314219"/>
                  <a:pt x="1613" y="1237747"/>
                  <a:pt x="0" y="1129324"/>
                </a:cubicBezTo>
                <a:cubicBezTo>
                  <a:pt x="-21553" y="921469"/>
                  <a:pt x="50753" y="812424"/>
                  <a:pt x="0" y="676597"/>
                </a:cubicBezTo>
                <a:cubicBezTo>
                  <a:pt x="-50753" y="540770"/>
                  <a:pt x="56894" y="321319"/>
                  <a:pt x="0" y="166076"/>
                </a:cubicBezTo>
                <a:close/>
              </a:path>
            </a:pathLst>
          </a:custGeom>
          <a:noFill/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B59BAF-C657-2F41-9DBB-62EB739985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304" y="814715"/>
            <a:ext cx="8418259" cy="6023716"/>
          </a:xfrm>
          <a:prstGeom prst="rect">
            <a:avLst/>
          </a:prstGeom>
        </p:spPr>
      </p:pic>
      <p:pic>
        <p:nvPicPr>
          <p:cNvPr id="32" name="Picture 31" descr="A picture containing room&#10;&#10;Description automatically generated">
            <a:extLst>
              <a:ext uri="{FF2B5EF4-FFF2-40B4-BE49-F238E27FC236}">
                <a16:creationId xmlns:a16="http://schemas.microsoft.com/office/drawing/2014/main" id="{0EB87AA8-7955-9C41-8E76-FCE99276B2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72" r="70537" b="7170"/>
          <a:stretch/>
        </p:blipFill>
        <p:spPr>
          <a:xfrm>
            <a:off x="9906906" y="3499359"/>
            <a:ext cx="1696067" cy="293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608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62E666E-7ACD-CC45-A336-0CA3AA282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345" y="2671254"/>
            <a:ext cx="2432550" cy="70027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1D06043-5E4E-7D40-9CA1-55FD821439CE}"/>
              </a:ext>
            </a:extLst>
          </p:cNvPr>
          <p:cNvSpPr/>
          <p:nvPr/>
        </p:nvSpPr>
        <p:spPr>
          <a:xfrm>
            <a:off x="4394200" y="6360543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/>
              <a:t>Usman, M., </a:t>
            </a:r>
            <a:r>
              <a:rPr lang="en-US" sz="1100" dirty="0" err="1"/>
              <a:t>Bocquel</a:t>
            </a:r>
            <a:r>
              <a:rPr lang="en-US" sz="1100" dirty="0"/>
              <a:t>, J., </a:t>
            </a:r>
            <a:r>
              <a:rPr lang="en-US" sz="1100" dirty="0" err="1"/>
              <a:t>Salfi</a:t>
            </a:r>
            <a:r>
              <a:rPr lang="en-US" sz="1100" dirty="0"/>
              <a:t>, J. et al. Spatial metrology of dopants in silicon with exact lattice site precision. Nature Nanotech 11, 763–768 (2016). https://</a:t>
            </a:r>
            <a:r>
              <a:rPr lang="en-US" sz="1100" dirty="0" err="1"/>
              <a:t>doi.org</a:t>
            </a:r>
            <a:r>
              <a:rPr lang="en-US" sz="1100" dirty="0"/>
              <a:t>/10.1038/nnano.2016.83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70F8CCD-8D61-7A4D-99E3-6F053A82CC6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56F6B50-69A0-4B42-A79B-428C42A03D7F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18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11" name="Object 3">
            <a:extLst>
              <a:ext uri="{FF2B5EF4-FFF2-40B4-BE49-F238E27FC236}">
                <a16:creationId xmlns:a16="http://schemas.microsoft.com/office/drawing/2014/main" id="{2C2D7FF7-AB9A-F247-8F4A-6DEB5CCEC2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5715773"/>
              </p:ext>
            </p:extLst>
          </p:nvPr>
        </p:nvGraphicFramePr>
        <p:xfrm>
          <a:off x="4359334" y="1143811"/>
          <a:ext cx="3611562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0081200" imgH="9067800" progId="Equation.DSMT4">
                  <p:embed/>
                </p:oleObj>
              </mc:Choice>
              <mc:Fallback>
                <p:oleObj name="Equation" r:id="rId3" imgW="40081200" imgH="9067800" progId="Equation.DSMT4">
                  <p:embed/>
                  <p:pic>
                    <p:nvPicPr>
                      <p:cNvPr id="11" name="Object 3">
                        <a:extLst>
                          <a:ext uri="{FF2B5EF4-FFF2-40B4-BE49-F238E27FC236}">
                            <a16:creationId xmlns:a16="http://schemas.microsoft.com/office/drawing/2014/main" id="{2C2D7FF7-AB9A-F247-8F4A-6DEB5CCEC27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9334" y="1143811"/>
                        <a:ext cx="3611562" cy="817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3338915D-3B03-684B-8B5F-82B443BA9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6143" y="1923043"/>
            <a:ext cx="4219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dirty="0">
                <a:latin typeface="Calibri" panose="020F0502020204030204" pitchFamily="34" charset="0"/>
              </a:rPr>
              <a:t>a~0.5nm=5A    =&gt; hundreds of Si atoms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E3654D-76A5-0647-B016-B857A1ED7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of Donor Wavefunctions</a:t>
            </a:r>
          </a:p>
        </p:txBody>
      </p:sp>
      <p:pic>
        <p:nvPicPr>
          <p:cNvPr id="26" name="Picture 2" descr="Gabri_Fig2">
            <a:extLst>
              <a:ext uri="{FF2B5EF4-FFF2-40B4-BE49-F238E27FC236}">
                <a16:creationId xmlns:a16="http://schemas.microsoft.com/office/drawing/2014/main" id="{AB70A320-8120-4C4C-B5B3-3148CD956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02518" y="3131914"/>
            <a:ext cx="3326191" cy="302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31BC45B2-134A-B64C-A1C8-60EF7077D7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05373" y="1599662"/>
            <a:ext cx="7581900" cy="1524000"/>
          </a:xfrm>
          <a:prstGeom prst="rect">
            <a:avLst/>
          </a:prstGeom>
        </p:spPr>
      </p:pic>
      <p:sp>
        <p:nvSpPr>
          <p:cNvPr id="30" name="Rectangle 111">
            <a:extLst>
              <a:ext uri="{FF2B5EF4-FFF2-40B4-BE49-F238E27FC236}">
                <a16:creationId xmlns:a16="http://schemas.microsoft.com/office/drawing/2014/main" id="{5B8F376E-B9AB-1543-9A47-7D7800524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1088283"/>
            <a:ext cx="2895598" cy="1295400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9" name="Line 89">
            <a:extLst>
              <a:ext uri="{FF2B5EF4-FFF2-40B4-BE49-F238E27FC236}">
                <a16:creationId xmlns:a16="http://schemas.microsoft.com/office/drawing/2014/main" id="{09BB5A5F-4C61-9440-BBE1-297AED0656AD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1998" y="1088283"/>
            <a:ext cx="2895599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91">
            <a:extLst>
              <a:ext uri="{FF2B5EF4-FFF2-40B4-BE49-F238E27FC236}">
                <a16:creationId xmlns:a16="http://schemas.microsoft.com/office/drawing/2014/main" id="{688309A8-CDE0-5B47-A8FB-C39D529D02A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4501" y="1316883"/>
            <a:ext cx="39072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92">
            <a:extLst>
              <a:ext uri="{FF2B5EF4-FFF2-40B4-BE49-F238E27FC236}">
                <a16:creationId xmlns:a16="http://schemas.microsoft.com/office/drawing/2014/main" id="{A7C80634-53DB-9F4E-B364-F5137A86A0F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877589" y="834284"/>
            <a:ext cx="1" cy="4825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Text Box 93">
            <a:extLst>
              <a:ext uri="{FF2B5EF4-FFF2-40B4-BE49-F238E27FC236}">
                <a16:creationId xmlns:a16="http://schemas.microsoft.com/office/drawing/2014/main" id="{A2FA2E70-E4C9-E048-9B44-2B2BF2165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7992" y="1072408"/>
            <a:ext cx="8366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latin typeface="Maiandra GD" panose="020E0502030308020204" pitchFamily="34" charset="77"/>
              </a:rPr>
              <a:t>E</a:t>
            </a:r>
            <a:r>
              <a:rPr lang="en-US" altLang="en-US" sz="1800" baseline="-25000" dirty="0">
                <a:latin typeface="Maiandra GD" panose="020E0502030308020204" pitchFamily="34" charset="77"/>
              </a:rPr>
              <a:t>T</a:t>
            </a:r>
            <a:r>
              <a:rPr lang="en-US" altLang="en-US" sz="1800" dirty="0">
                <a:latin typeface="Maiandra GD" panose="020E0502030308020204" pitchFamily="34" charset="77"/>
              </a:rPr>
              <a:t>=E</a:t>
            </a:r>
            <a:r>
              <a:rPr lang="en-US" altLang="en-US" sz="1800" baseline="-25000" dirty="0">
                <a:latin typeface="Maiandra GD" panose="020E0502030308020204" pitchFamily="34" charset="77"/>
              </a:rPr>
              <a:t>1</a:t>
            </a:r>
          </a:p>
        </p:txBody>
      </p:sp>
      <p:sp>
        <p:nvSpPr>
          <p:cNvPr id="44" name="Line 8">
            <a:extLst>
              <a:ext uri="{FF2B5EF4-FFF2-40B4-BE49-F238E27FC236}">
                <a16:creationId xmlns:a16="http://schemas.microsoft.com/office/drawing/2014/main" id="{91A5EA3C-4686-104E-A87E-4459EC10E9F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75837" y="1297650"/>
            <a:ext cx="482600" cy="0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9">
            <a:extLst>
              <a:ext uri="{FF2B5EF4-FFF2-40B4-BE49-F238E27FC236}">
                <a16:creationId xmlns:a16="http://schemas.microsoft.com/office/drawing/2014/main" id="{607A6CF2-C193-D446-8333-7BFAACE16BF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90200" y="1573422"/>
            <a:ext cx="482600" cy="0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10">
            <a:extLst>
              <a:ext uri="{FF2B5EF4-FFF2-40B4-BE49-F238E27FC236}">
                <a16:creationId xmlns:a16="http://schemas.microsoft.com/office/drawing/2014/main" id="{BFC6F7BF-5CE9-C24C-95E3-DD1AF3971C1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834914" y="815050"/>
            <a:ext cx="0" cy="7583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Line 11">
            <a:extLst>
              <a:ext uri="{FF2B5EF4-FFF2-40B4-BE49-F238E27FC236}">
                <a16:creationId xmlns:a16="http://schemas.microsoft.com/office/drawing/2014/main" id="{C2A663FC-1D6D-034D-8A1B-7D6FB6D0A1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628085" y="815050"/>
            <a:ext cx="0" cy="48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Line 12">
            <a:extLst>
              <a:ext uri="{FF2B5EF4-FFF2-40B4-BE49-F238E27FC236}">
                <a16:creationId xmlns:a16="http://schemas.microsoft.com/office/drawing/2014/main" id="{C5862361-9A14-0F4C-8B5D-7C74E6A14DC6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1999" y="1711307"/>
            <a:ext cx="273311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B59BAF-C657-2F41-9DBB-62EB7399855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996" t="33280" r="73440" b="18938"/>
          <a:stretch/>
        </p:blipFill>
        <p:spPr>
          <a:xfrm>
            <a:off x="503725" y="1194236"/>
            <a:ext cx="3720073" cy="5637024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E0F0A7A4-1200-6F49-8DB7-8A5E80B4ADCD}"/>
              </a:ext>
            </a:extLst>
          </p:cNvPr>
          <p:cNvGrpSpPr/>
          <p:nvPr/>
        </p:nvGrpSpPr>
        <p:grpSpPr>
          <a:xfrm>
            <a:off x="8661400" y="4381500"/>
            <a:ext cx="2387600" cy="1905000"/>
            <a:chOff x="8661400" y="4381500"/>
            <a:chExt cx="2387600" cy="1905000"/>
          </a:xfrm>
        </p:grpSpPr>
        <p:sp>
          <p:nvSpPr>
            <p:cNvPr id="36" name="Rectangle 122">
              <a:extLst>
                <a:ext uri="{FF2B5EF4-FFF2-40B4-BE49-F238E27FC236}">
                  <a16:creationId xmlns:a16="http://schemas.microsoft.com/office/drawing/2014/main" id="{FA23D9C3-2224-FB4D-9DBA-11E79EA92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7" name="Oval 119" descr="Light downward diagonal">
              <a:extLst>
                <a:ext uri="{FF2B5EF4-FFF2-40B4-BE49-F238E27FC236}">
                  <a16:creationId xmlns:a16="http://schemas.microsoft.com/office/drawing/2014/main" id="{DE083568-9531-E447-BF9B-F889A265EF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8" name="Oval 120">
              <a:extLst>
                <a:ext uri="{FF2B5EF4-FFF2-40B4-BE49-F238E27FC236}">
                  <a16:creationId xmlns:a16="http://schemas.microsoft.com/office/drawing/2014/main" id="{FD6F9521-6791-E644-871E-95717CB824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0" name="Oval 121">
              <a:extLst>
                <a:ext uri="{FF2B5EF4-FFF2-40B4-BE49-F238E27FC236}">
                  <a16:creationId xmlns:a16="http://schemas.microsoft.com/office/drawing/2014/main" id="{1BA49989-901A-6D42-8C42-BD2C9F011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9" name="Line 126">
              <a:extLst>
                <a:ext uri="{FF2B5EF4-FFF2-40B4-BE49-F238E27FC236}">
                  <a16:creationId xmlns:a16="http://schemas.microsoft.com/office/drawing/2014/main" id="{193436C6-61EA-644D-954D-D4655B027B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 Box 127">
              <a:extLst>
                <a:ext uri="{FF2B5EF4-FFF2-40B4-BE49-F238E27FC236}">
                  <a16:creationId xmlns:a16="http://schemas.microsoft.com/office/drawing/2014/main" id="{D702117A-ECF9-6349-9D5D-4E1E865D26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  <p:pic>
        <p:nvPicPr>
          <p:cNvPr id="51" name="Picture 50" descr="A picture containing room&#10;&#10;Description automatically generated">
            <a:extLst>
              <a:ext uri="{FF2B5EF4-FFF2-40B4-BE49-F238E27FC236}">
                <a16:creationId xmlns:a16="http://schemas.microsoft.com/office/drawing/2014/main" id="{75CF6D5B-5CAA-1E46-BA26-A41667D750B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72" r="70537" b="7170"/>
          <a:stretch/>
        </p:blipFill>
        <p:spPr>
          <a:xfrm>
            <a:off x="6848894" y="3439603"/>
            <a:ext cx="1696067" cy="2931543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AECE675-AB3B-3741-94A3-8D19D04D14E4}"/>
              </a:ext>
            </a:extLst>
          </p:cNvPr>
          <p:cNvSpPr/>
          <p:nvPr/>
        </p:nvSpPr>
        <p:spPr>
          <a:xfrm>
            <a:off x="838200" y="5588078"/>
            <a:ext cx="2514600" cy="772465"/>
          </a:xfrm>
          <a:custGeom>
            <a:avLst/>
            <a:gdLst>
              <a:gd name="csX0" fmla="*/ 0 w 2514600"/>
              <a:gd name="csY0" fmla="*/ 128747 h 772465"/>
              <a:gd name="csX1" fmla="*/ 128747 w 2514600"/>
              <a:gd name="csY1" fmla="*/ 0 h 772465"/>
              <a:gd name="csX2" fmla="*/ 738166 w 2514600"/>
              <a:gd name="csY2" fmla="*/ 0 h 772465"/>
              <a:gd name="csX3" fmla="*/ 1279871 w 2514600"/>
              <a:gd name="csY3" fmla="*/ 0 h 772465"/>
              <a:gd name="csX4" fmla="*/ 1799005 w 2514600"/>
              <a:gd name="csY4" fmla="*/ 0 h 772465"/>
              <a:gd name="csX5" fmla="*/ 2385853 w 2514600"/>
              <a:gd name="csY5" fmla="*/ 0 h 772465"/>
              <a:gd name="csX6" fmla="*/ 2514600 w 2514600"/>
              <a:gd name="csY6" fmla="*/ 128747 h 772465"/>
              <a:gd name="csX7" fmla="*/ 2514600 w 2514600"/>
              <a:gd name="csY7" fmla="*/ 643718 h 772465"/>
              <a:gd name="csX8" fmla="*/ 2385853 w 2514600"/>
              <a:gd name="csY8" fmla="*/ 772465 h 772465"/>
              <a:gd name="csX9" fmla="*/ 1866719 w 2514600"/>
              <a:gd name="csY9" fmla="*/ 772465 h 772465"/>
              <a:gd name="csX10" fmla="*/ 1302442 w 2514600"/>
              <a:gd name="csY10" fmla="*/ 772465 h 772465"/>
              <a:gd name="csX11" fmla="*/ 760737 w 2514600"/>
              <a:gd name="csY11" fmla="*/ 772465 h 772465"/>
              <a:gd name="csX12" fmla="*/ 128747 w 2514600"/>
              <a:gd name="csY12" fmla="*/ 772465 h 772465"/>
              <a:gd name="csX13" fmla="*/ 0 w 2514600"/>
              <a:gd name="csY13" fmla="*/ 643718 h 772465"/>
              <a:gd name="csX14" fmla="*/ 0 w 2514600"/>
              <a:gd name="csY14" fmla="*/ 128747 h 7724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14600" h="772465" extrusionOk="0">
                <a:moveTo>
                  <a:pt x="0" y="128747"/>
                </a:moveTo>
                <a:cubicBezTo>
                  <a:pt x="-2711" y="55970"/>
                  <a:pt x="43439" y="5331"/>
                  <a:pt x="128747" y="0"/>
                </a:cubicBezTo>
                <a:cubicBezTo>
                  <a:pt x="269202" y="-48813"/>
                  <a:pt x="468109" y="23055"/>
                  <a:pt x="738166" y="0"/>
                </a:cubicBezTo>
                <a:cubicBezTo>
                  <a:pt x="1008223" y="-23055"/>
                  <a:pt x="1083315" y="27064"/>
                  <a:pt x="1279871" y="0"/>
                </a:cubicBezTo>
                <a:cubicBezTo>
                  <a:pt x="1476428" y="-27064"/>
                  <a:pt x="1638849" y="7144"/>
                  <a:pt x="1799005" y="0"/>
                </a:cubicBezTo>
                <a:cubicBezTo>
                  <a:pt x="1959161" y="-7144"/>
                  <a:pt x="2147486" y="12820"/>
                  <a:pt x="2385853" y="0"/>
                </a:cubicBezTo>
                <a:cubicBezTo>
                  <a:pt x="2462288" y="-10969"/>
                  <a:pt x="2512648" y="57343"/>
                  <a:pt x="2514600" y="128747"/>
                </a:cubicBezTo>
                <a:cubicBezTo>
                  <a:pt x="2560014" y="316137"/>
                  <a:pt x="2506748" y="431819"/>
                  <a:pt x="2514600" y="643718"/>
                </a:cubicBezTo>
                <a:cubicBezTo>
                  <a:pt x="2510447" y="721694"/>
                  <a:pt x="2451910" y="766609"/>
                  <a:pt x="2385853" y="772465"/>
                </a:cubicBezTo>
                <a:cubicBezTo>
                  <a:pt x="2153103" y="809744"/>
                  <a:pt x="2009093" y="718427"/>
                  <a:pt x="1866719" y="772465"/>
                </a:cubicBezTo>
                <a:cubicBezTo>
                  <a:pt x="1724345" y="826503"/>
                  <a:pt x="1450395" y="738995"/>
                  <a:pt x="1302442" y="772465"/>
                </a:cubicBezTo>
                <a:cubicBezTo>
                  <a:pt x="1154489" y="805935"/>
                  <a:pt x="932527" y="746435"/>
                  <a:pt x="760737" y="772465"/>
                </a:cubicBezTo>
                <a:cubicBezTo>
                  <a:pt x="588948" y="798495"/>
                  <a:pt x="352759" y="750862"/>
                  <a:pt x="128747" y="772465"/>
                </a:cubicBezTo>
                <a:cubicBezTo>
                  <a:pt x="70812" y="756115"/>
                  <a:pt x="-3827" y="713344"/>
                  <a:pt x="0" y="643718"/>
                </a:cubicBezTo>
                <a:cubicBezTo>
                  <a:pt x="-34182" y="388733"/>
                  <a:pt x="20147" y="265919"/>
                  <a:pt x="0" y="128747"/>
                </a:cubicBezTo>
                <a:close/>
              </a:path>
            </a:pathLst>
          </a:custGeom>
          <a:noFill/>
          <a:ln w="762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2930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5D88516E-0A3B-8049-8775-903C2C58A21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F468DD0-D2C3-094F-8E29-D84B79F5BD13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19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63E1D7DE-60AD-6448-8A5B-CA4463C44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990600"/>
            <a:ext cx="5630857" cy="529375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The number of donor atoms is much smaller compared to host atoms. Therefore, the electrons from one donor atom can go to the other donor atoms only via the  conduction /valence bands of the host crystal.</a:t>
            </a:r>
          </a:p>
          <a:p>
            <a:pPr>
              <a:defRPr/>
            </a:pPr>
            <a:endParaRPr lang="en-US" sz="2000" dirty="0">
              <a:latin typeface="+mn-lt"/>
            </a:endParaRPr>
          </a:p>
          <a:p>
            <a:pPr>
              <a:defRPr/>
            </a:pPr>
            <a:r>
              <a:rPr lang="en-US" sz="2000" dirty="0">
                <a:latin typeface="+mn-lt"/>
              </a:rPr>
              <a:t>Just like a Hydrogen atom, it is possible to have multiple localized level for a given atom (see the blue levels).  </a:t>
            </a:r>
          </a:p>
          <a:p>
            <a:pPr>
              <a:defRPr/>
            </a:pPr>
            <a:endParaRPr lang="en-US" sz="2000" dirty="0">
              <a:latin typeface="+mn-lt"/>
            </a:endParaRPr>
          </a:p>
          <a:p>
            <a:pPr>
              <a:defRPr/>
            </a:pPr>
            <a:r>
              <a:rPr lang="en-US" sz="2000" dirty="0">
                <a:latin typeface="+mn-lt"/>
              </a:rPr>
              <a:t>Good donors live close to the conduction band, so that they can offer electrons easily. However, if they are below the </a:t>
            </a:r>
            <a:r>
              <a:rPr lang="en-US" sz="2000" dirty="0" err="1">
                <a:latin typeface="+mn-lt"/>
              </a:rPr>
              <a:t>midgap</a:t>
            </a:r>
            <a:r>
              <a:rPr lang="en-US" sz="2000" dirty="0">
                <a:latin typeface="+mn-lt"/>
              </a:rPr>
              <a:t>, the donor levels are marked with (D) to differentiate them from acceptor atoms (which live close to the valence band). </a:t>
            </a:r>
          </a:p>
          <a:p>
            <a:pPr>
              <a:defRPr/>
            </a:pPr>
            <a:r>
              <a:rPr lang="en-US" sz="1800" dirty="0">
                <a:latin typeface="Maiandra GD" pitchFamily="34" charset="0"/>
              </a:rPr>
              <a:t>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D39EB6-741F-CA45-B275-DE831BE05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Donor Atoms</a:t>
            </a:r>
          </a:p>
        </p:txBody>
      </p:sp>
      <p:sp>
        <p:nvSpPr>
          <p:cNvPr id="25" name="Rectangle 111">
            <a:extLst>
              <a:ext uri="{FF2B5EF4-FFF2-40B4-BE49-F238E27FC236}">
                <a16:creationId xmlns:a16="http://schemas.microsoft.com/office/drawing/2014/main" id="{6C388B2A-C86F-2041-82C0-0ECC6246B4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399" y="1088283"/>
            <a:ext cx="4648199" cy="1295400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6" name="Line 89">
            <a:extLst>
              <a:ext uri="{FF2B5EF4-FFF2-40B4-BE49-F238E27FC236}">
                <a16:creationId xmlns:a16="http://schemas.microsoft.com/office/drawing/2014/main" id="{B51E734C-F684-F74C-B688-90CE3D3E527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1088283"/>
            <a:ext cx="464819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90">
            <a:extLst>
              <a:ext uri="{FF2B5EF4-FFF2-40B4-BE49-F238E27FC236}">
                <a16:creationId xmlns:a16="http://schemas.microsoft.com/office/drawing/2014/main" id="{7553B364-0532-2B4F-B144-A3B5EF70759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2396383"/>
            <a:ext cx="464819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91">
            <a:extLst>
              <a:ext uri="{FF2B5EF4-FFF2-40B4-BE49-F238E27FC236}">
                <a16:creationId xmlns:a16="http://schemas.microsoft.com/office/drawing/2014/main" id="{BFE0B38D-C49F-B546-A400-C9FE5574A1A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3310" y="1316883"/>
            <a:ext cx="39072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92">
            <a:extLst>
              <a:ext uri="{FF2B5EF4-FFF2-40B4-BE49-F238E27FC236}">
                <a16:creationId xmlns:a16="http://schemas.microsoft.com/office/drawing/2014/main" id="{5D87A5FC-CE76-0B4D-800F-459D77AF5D6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96398" y="834284"/>
            <a:ext cx="1" cy="4825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Text Box 93">
            <a:extLst>
              <a:ext uri="{FF2B5EF4-FFF2-40B4-BE49-F238E27FC236}">
                <a16:creationId xmlns:a16="http://schemas.microsoft.com/office/drawing/2014/main" id="{EBC5C31A-686F-9745-BDB3-580CB52BC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6801" y="1072408"/>
            <a:ext cx="8366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latin typeface="Maiandra GD" panose="020E0502030308020204" pitchFamily="34" charset="77"/>
              </a:rPr>
              <a:t>E</a:t>
            </a:r>
            <a:r>
              <a:rPr lang="en-US" altLang="en-US" sz="1800" baseline="-25000" dirty="0">
                <a:latin typeface="Maiandra GD" panose="020E0502030308020204" pitchFamily="34" charset="77"/>
              </a:rPr>
              <a:t>T</a:t>
            </a:r>
            <a:r>
              <a:rPr lang="en-US" altLang="en-US" sz="1800" dirty="0">
                <a:latin typeface="Maiandra GD" panose="020E0502030308020204" pitchFamily="34" charset="77"/>
              </a:rPr>
              <a:t>=E</a:t>
            </a:r>
            <a:r>
              <a:rPr lang="en-US" altLang="en-US" sz="1800" baseline="-25000" dirty="0">
                <a:latin typeface="Maiandra GD" panose="020E0502030308020204" pitchFamily="34" charset="77"/>
              </a:rPr>
              <a:t>1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CA5FDD3-89DC-DE46-826F-C2F983B87B11}"/>
              </a:ext>
            </a:extLst>
          </p:cNvPr>
          <p:cNvGrpSpPr/>
          <p:nvPr/>
        </p:nvGrpSpPr>
        <p:grpSpPr>
          <a:xfrm>
            <a:off x="8661400" y="4381500"/>
            <a:ext cx="2387600" cy="1905000"/>
            <a:chOff x="8661400" y="4381500"/>
            <a:chExt cx="2387600" cy="1905000"/>
          </a:xfrm>
        </p:grpSpPr>
        <p:sp>
          <p:nvSpPr>
            <p:cNvPr id="35" name="Rectangle 122">
              <a:extLst>
                <a:ext uri="{FF2B5EF4-FFF2-40B4-BE49-F238E27FC236}">
                  <a16:creationId xmlns:a16="http://schemas.microsoft.com/office/drawing/2014/main" id="{D207BC1C-D9BE-E546-87AC-C21F1570D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6" name="Oval 119" descr="Light downward diagonal">
              <a:extLst>
                <a:ext uri="{FF2B5EF4-FFF2-40B4-BE49-F238E27FC236}">
                  <a16:creationId xmlns:a16="http://schemas.microsoft.com/office/drawing/2014/main" id="{1BC57E00-E51D-E04C-A769-885303497C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7" name="Oval 120">
              <a:extLst>
                <a:ext uri="{FF2B5EF4-FFF2-40B4-BE49-F238E27FC236}">
                  <a16:creationId xmlns:a16="http://schemas.microsoft.com/office/drawing/2014/main" id="{124165FE-90AD-3A46-B424-7F4BAE3FD1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8" name="Oval 121">
              <a:extLst>
                <a:ext uri="{FF2B5EF4-FFF2-40B4-BE49-F238E27FC236}">
                  <a16:creationId xmlns:a16="http://schemas.microsoft.com/office/drawing/2014/main" id="{ABDC8C56-A613-1543-A955-1EEFED1DD4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9" name="Line 126">
              <a:extLst>
                <a:ext uri="{FF2B5EF4-FFF2-40B4-BE49-F238E27FC236}">
                  <a16:creationId xmlns:a16="http://schemas.microsoft.com/office/drawing/2014/main" id="{AF8BB4F7-C6A6-A64E-A290-9B7AA3B004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27">
              <a:extLst>
                <a:ext uri="{FF2B5EF4-FFF2-40B4-BE49-F238E27FC236}">
                  <a16:creationId xmlns:a16="http://schemas.microsoft.com/office/drawing/2014/main" id="{499611A8-99FD-1246-B027-F73DA0506F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  <p:sp>
        <p:nvSpPr>
          <p:cNvPr id="54280" name="Line 8">
            <a:extLst>
              <a:ext uri="{FF2B5EF4-FFF2-40B4-BE49-F238E27FC236}">
                <a16:creationId xmlns:a16="http://schemas.microsoft.com/office/drawing/2014/main" id="{66219CC0-12FE-394E-B833-0D549ED5C43D}"/>
              </a:ext>
            </a:extLst>
          </p:cNvPr>
          <p:cNvSpPr>
            <a:spLocks noChangeShapeType="1"/>
          </p:cNvSpPr>
          <p:nvPr/>
        </p:nvSpPr>
        <p:spPr bwMode="auto">
          <a:xfrm>
            <a:off x="9308238" y="1297650"/>
            <a:ext cx="482600" cy="0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1" name="Line 9">
            <a:extLst>
              <a:ext uri="{FF2B5EF4-FFF2-40B4-BE49-F238E27FC236}">
                <a16:creationId xmlns:a16="http://schemas.microsoft.com/office/drawing/2014/main" id="{3772ABC9-9718-C94E-A2A3-8B74A0F3D827}"/>
              </a:ext>
            </a:extLst>
          </p:cNvPr>
          <p:cNvSpPr>
            <a:spLocks noChangeShapeType="1"/>
          </p:cNvSpPr>
          <p:nvPr/>
        </p:nvSpPr>
        <p:spPr bwMode="auto">
          <a:xfrm>
            <a:off x="9322601" y="1573422"/>
            <a:ext cx="482600" cy="0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2" name="Line 10">
            <a:extLst>
              <a:ext uri="{FF2B5EF4-FFF2-40B4-BE49-F238E27FC236}">
                <a16:creationId xmlns:a16="http://schemas.microsoft.com/office/drawing/2014/main" id="{9857AD59-DEB1-094D-B87C-876D6CB0BBD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667315" y="815050"/>
            <a:ext cx="0" cy="7583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3" name="Line 11">
            <a:extLst>
              <a:ext uri="{FF2B5EF4-FFF2-40B4-BE49-F238E27FC236}">
                <a16:creationId xmlns:a16="http://schemas.microsoft.com/office/drawing/2014/main" id="{71F7B480-68B4-3241-9C83-119C02FFCD4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460486" y="815050"/>
            <a:ext cx="0" cy="48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4" name="Line 12">
            <a:extLst>
              <a:ext uri="{FF2B5EF4-FFF2-40B4-BE49-F238E27FC236}">
                <a16:creationId xmlns:a16="http://schemas.microsoft.com/office/drawing/2014/main" id="{BFFAA265-9FFF-0D43-8DAF-5FFFCE2D3CEE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399" y="1711307"/>
            <a:ext cx="4485716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5" name="Line 13">
            <a:extLst>
              <a:ext uri="{FF2B5EF4-FFF2-40B4-BE49-F238E27FC236}">
                <a16:creationId xmlns:a16="http://schemas.microsoft.com/office/drawing/2014/main" id="{11C06B8F-C637-1B49-8A45-FFB6B122E4E6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49915" y="1918136"/>
            <a:ext cx="482600" cy="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6" name="Line 14">
            <a:extLst>
              <a:ext uri="{FF2B5EF4-FFF2-40B4-BE49-F238E27FC236}">
                <a16:creationId xmlns:a16="http://schemas.microsoft.com/office/drawing/2014/main" id="{BED13918-9B59-4545-8A3A-54E9FC21834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356744" y="815050"/>
            <a:ext cx="0" cy="110308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7" name="Text Box 15">
            <a:extLst>
              <a:ext uri="{FF2B5EF4-FFF2-40B4-BE49-F238E27FC236}">
                <a16:creationId xmlns:a16="http://schemas.microsoft.com/office/drawing/2014/main" id="{F314BA5E-08AE-C447-AE8B-9C0F03B42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18153" y="1724236"/>
            <a:ext cx="495526" cy="359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Maiandra GD" panose="020E0502030308020204" pitchFamily="34" charset="77"/>
              </a:rPr>
              <a:t>(D)</a:t>
            </a:r>
          </a:p>
        </p:txBody>
      </p:sp>
      <p:pic>
        <p:nvPicPr>
          <p:cNvPr id="31" name="Picture 30" descr="A picture containing room&#10;&#10;Description automatically generated">
            <a:extLst>
              <a:ext uri="{FF2B5EF4-FFF2-40B4-BE49-F238E27FC236}">
                <a16:creationId xmlns:a16="http://schemas.microsoft.com/office/drawing/2014/main" id="{6ACFD8D9-8861-0E47-9C5B-95F09C4E67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72" r="70537" b="7170"/>
          <a:stretch/>
        </p:blipFill>
        <p:spPr>
          <a:xfrm>
            <a:off x="6848894" y="3439603"/>
            <a:ext cx="1696067" cy="293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104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lide Number Placeholder 67">
            <a:extLst>
              <a:ext uri="{FF2B5EF4-FFF2-40B4-BE49-F238E27FC236}">
                <a16:creationId xmlns:a16="http://schemas.microsoft.com/office/drawing/2014/main" id="{A29AC425-697A-0F42-B7E2-2F5BBE12EED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FB79A58-495D-3A4F-B7DA-0F1A2A1EBD13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20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55299" name="Oval 3">
            <a:extLst>
              <a:ext uri="{FF2B5EF4-FFF2-40B4-BE49-F238E27FC236}">
                <a16:creationId xmlns:a16="http://schemas.microsoft.com/office/drawing/2014/main" id="{A322958C-6B91-6444-9CB9-366B4427D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2286000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5300" name="Oval 4">
            <a:extLst>
              <a:ext uri="{FF2B5EF4-FFF2-40B4-BE49-F238E27FC236}">
                <a16:creationId xmlns:a16="http://schemas.microsoft.com/office/drawing/2014/main" id="{FFE6C12C-855D-5E4D-8A35-E92FE319A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250" y="2305050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5301" name="Oval 5">
            <a:extLst>
              <a:ext uri="{FF2B5EF4-FFF2-40B4-BE49-F238E27FC236}">
                <a16:creationId xmlns:a16="http://schemas.microsoft.com/office/drawing/2014/main" id="{B5FA55CE-A058-0A41-9AA0-1AA8129CE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3925" y="1219200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5302" name="Oval 6">
            <a:extLst>
              <a:ext uri="{FF2B5EF4-FFF2-40B4-BE49-F238E27FC236}">
                <a16:creationId xmlns:a16="http://schemas.microsoft.com/office/drawing/2014/main" id="{3800EB3B-F8C4-E543-B3C8-D7EF41128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875" y="3381375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5303" name="Line 7">
            <a:extLst>
              <a:ext uri="{FF2B5EF4-FFF2-40B4-BE49-F238E27FC236}">
                <a16:creationId xmlns:a16="http://schemas.microsoft.com/office/drawing/2014/main" id="{74E2FCAD-F513-9A47-9A5A-2D9B01B27A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298700" y="1600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4" name="Line 8">
            <a:extLst>
              <a:ext uri="{FF2B5EF4-FFF2-40B4-BE49-F238E27FC236}">
                <a16:creationId xmlns:a16="http://schemas.microsoft.com/office/drawing/2014/main" id="{3945ABCD-4A2A-0E42-951E-D6B2B990A21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84425" y="1600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5" name="Line 9">
            <a:extLst>
              <a:ext uri="{FF2B5EF4-FFF2-40B4-BE49-F238E27FC236}">
                <a16:creationId xmlns:a16="http://schemas.microsoft.com/office/drawing/2014/main" id="{CDA6C514-714E-0748-B8C8-52A5A68FA59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9175" y="2743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6" name="Line 10">
            <a:extLst>
              <a:ext uri="{FF2B5EF4-FFF2-40B4-BE49-F238E27FC236}">
                <a16:creationId xmlns:a16="http://schemas.microsoft.com/office/drawing/2014/main" id="{94DCC747-D013-5242-B674-D7EEBD350DCA}"/>
              </a:ext>
            </a:extLst>
          </p:cNvPr>
          <p:cNvSpPr>
            <a:spLocks noChangeShapeType="1"/>
          </p:cNvSpPr>
          <p:nvPr/>
        </p:nvSpPr>
        <p:spPr bwMode="auto">
          <a:xfrm>
            <a:off x="2374900" y="2743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7" name="Line 11">
            <a:extLst>
              <a:ext uri="{FF2B5EF4-FFF2-40B4-BE49-F238E27FC236}">
                <a16:creationId xmlns:a16="http://schemas.microsoft.com/office/drawing/2014/main" id="{DA24BD6D-9739-3E4C-9580-2A4D48A4C332}"/>
              </a:ext>
            </a:extLst>
          </p:cNvPr>
          <p:cNvSpPr>
            <a:spLocks noChangeShapeType="1"/>
          </p:cNvSpPr>
          <p:nvPr/>
        </p:nvSpPr>
        <p:spPr bwMode="auto">
          <a:xfrm>
            <a:off x="1222375" y="1676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8" name="Line 12">
            <a:extLst>
              <a:ext uri="{FF2B5EF4-FFF2-40B4-BE49-F238E27FC236}">
                <a16:creationId xmlns:a16="http://schemas.microsoft.com/office/drawing/2014/main" id="{75735BAA-4D51-064B-800F-D65E835C0A01}"/>
              </a:ext>
            </a:extLst>
          </p:cNvPr>
          <p:cNvSpPr>
            <a:spLocks noChangeShapeType="1"/>
          </p:cNvSpPr>
          <p:nvPr/>
        </p:nvSpPr>
        <p:spPr bwMode="auto">
          <a:xfrm>
            <a:off x="1308100" y="1676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9" name="Line 13">
            <a:extLst>
              <a:ext uri="{FF2B5EF4-FFF2-40B4-BE49-F238E27FC236}">
                <a16:creationId xmlns:a16="http://schemas.microsoft.com/office/drawing/2014/main" id="{A8BF00E5-FF45-E647-9DDF-4B6DCC5544D5}"/>
              </a:ext>
            </a:extLst>
          </p:cNvPr>
          <p:cNvSpPr>
            <a:spLocks noChangeShapeType="1"/>
          </p:cNvSpPr>
          <p:nvPr/>
        </p:nvSpPr>
        <p:spPr bwMode="auto">
          <a:xfrm>
            <a:off x="1241425" y="2667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0" name="Line 14">
            <a:extLst>
              <a:ext uri="{FF2B5EF4-FFF2-40B4-BE49-F238E27FC236}">
                <a16:creationId xmlns:a16="http://schemas.microsoft.com/office/drawing/2014/main" id="{98ED637F-1233-0A48-AFD3-939F8E61A09D}"/>
              </a:ext>
            </a:extLst>
          </p:cNvPr>
          <p:cNvSpPr>
            <a:spLocks noChangeShapeType="1"/>
          </p:cNvSpPr>
          <p:nvPr/>
        </p:nvSpPr>
        <p:spPr bwMode="auto">
          <a:xfrm>
            <a:off x="1327150" y="2667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1" name="Line 15">
            <a:extLst>
              <a:ext uri="{FF2B5EF4-FFF2-40B4-BE49-F238E27FC236}">
                <a16:creationId xmlns:a16="http://schemas.microsoft.com/office/drawing/2014/main" id="{A096B6C7-604E-B649-8433-35FE62041797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5500" y="17145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2" name="Line 16">
            <a:extLst>
              <a:ext uri="{FF2B5EF4-FFF2-40B4-BE49-F238E27FC236}">
                <a16:creationId xmlns:a16="http://schemas.microsoft.com/office/drawing/2014/main" id="{BA978F36-DA99-D040-BB46-4C044451163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1225" y="17145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3" name="Line 17">
            <a:extLst>
              <a:ext uri="{FF2B5EF4-FFF2-40B4-BE49-F238E27FC236}">
                <a16:creationId xmlns:a16="http://schemas.microsoft.com/office/drawing/2014/main" id="{809B8431-3181-0B47-9655-E9C814D03427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6450" y="268605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4" name="Line 18">
            <a:extLst>
              <a:ext uri="{FF2B5EF4-FFF2-40B4-BE49-F238E27FC236}">
                <a16:creationId xmlns:a16="http://schemas.microsoft.com/office/drawing/2014/main" id="{924960AC-14A8-AF4F-85E4-74A4B0C7409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2175" y="268605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5" name="Line 19">
            <a:extLst>
              <a:ext uri="{FF2B5EF4-FFF2-40B4-BE49-F238E27FC236}">
                <a16:creationId xmlns:a16="http://schemas.microsoft.com/office/drawing/2014/main" id="{CF1860FE-F232-5241-A590-61FBDBB60572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4325" y="1371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6" name="Line 20">
            <a:extLst>
              <a:ext uri="{FF2B5EF4-FFF2-40B4-BE49-F238E27FC236}">
                <a16:creationId xmlns:a16="http://schemas.microsoft.com/office/drawing/2014/main" id="{E9774986-F895-884F-A644-1291C7D075BB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3850" y="14478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7" name="Line 21">
            <a:extLst>
              <a:ext uri="{FF2B5EF4-FFF2-40B4-BE49-F238E27FC236}">
                <a16:creationId xmlns:a16="http://schemas.microsoft.com/office/drawing/2014/main" id="{595BD94B-670D-D04D-9A54-78EC4DD7941B}"/>
              </a:ext>
            </a:extLst>
          </p:cNvPr>
          <p:cNvSpPr>
            <a:spLocks noChangeShapeType="1"/>
          </p:cNvSpPr>
          <p:nvPr/>
        </p:nvSpPr>
        <p:spPr bwMode="auto">
          <a:xfrm>
            <a:off x="2584450" y="13811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8" name="Line 22">
            <a:extLst>
              <a:ext uri="{FF2B5EF4-FFF2-40B4-BE49-F238E27FC236}">
                <a16:creationId xmlns:a16="http://schemas.microsoft.com/office/drawing/2014/main" id="{A1D103EE-9523-BB43-B4C0-D5C7273CE7AA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3975" y="14573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9" name="Line 23">
            <a:extLst>
              <a:ext uri="{FF2B5EF4-FFF2-40B4-BE49-F238E27FC236}">
                <a16:creationId xmlns:a16="http://schemas.microsoft.com/office/drawing/2014/main" id="{5691F6CD-5215-BE4C-96CC-68DF62E94676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8125" y="24098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20" name="Line 24">
            <a:extLst>
              <a:ext uri="{FF2B5EF4-FFF2-40B4-BE49-F238E27FC236}">
                <a16:creationId xmlns:a16="http://schemas.microsoft.com/office/drawing/2014/main" id="{50DCEA07-8CD0-9F4C-A4CF-FBF8617E8518}"/>
              </a:ext>
            </a:extLst>
          </p:cNvPr>
          <p:cNvSpPr>
            <a:spLocks noChangeShapeType="1"/>
          </p:cNvSpPr>
          <p:nvPr/>
        </p:nvSpPr>
        <p:spPr bwMode="auto">
          <a:xfrm>
            <a:off x="1517650" y="24860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21" name="Line 25">
            <a:extLst>
              <a:ext uri="{FF2B5EF4-FFF2-40B4-BE49-F238E27FC236}">
                <a16:creationId xmlns:a16="http://schemas.microsoft.com/office/drawing/2014/main" id="{D47713D1-1027-524F-B832-0A824FB98963}"/>
              </a:ext>
            </a:extLst>
          </p:cNvPr>
          <p:cNvSpPr>
            <a:spLocks noChangeShapeType="1"/>
          </p:cNvSpPr>
          <p:nvPr/>
        </p:nvSpPr>
        <p:spPr bwMode="auto">
          <a:xfrm>
            <a:off x="1555750" y="3505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22" name="Line 26">
            <a:extLst>
              <a:ext uri="{FF2B5EF4-FFF2-40B4-BE49-F238E27FC236}">
                <a16:creationId xmlns:a16="http://schemas.microsoft.com/office/drawing/2014/main" id="{07418124-8D5C-8542-A3C4-B3857F903660}"/>
              </a:ext>
            </a:extLst>
          </p:cNvPr>
          <p:cNvSpPr>
            <a:spLocks noChangeShapeType="1"/>
          </p:cNvSpPr>
          <p:nvPr/>
        </p:nvSpPr>
        <p:spPr bwMode="auto">
          <a:xfrm>
            <a:off x="1565275" y="3581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23" name="Line 27">
            <a:extLst>
              <a:ext uri="{FF2B5EF4-FFF2-40B4-BE49-F238E27FC236}">
                <a16:creationId xmlns:a16="http://schemas.microsoft.com/office/drawing/2014/main" id="{330CDBA5-0B54-3742-843E-EDED17DBB0AB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2075" y="241935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24" name="Line 28">
            <a:extLst>
              <a:ext uri="{FF2B5EF4-FFF2-40B4-BE49-F238E27FC236}">
                <a16:creationId xmlns:a16="http://schemas.microsoft.com/office/drawing/2014/main" id="{49F4BB42-565E-BC42-96FE-EA97D4D1CBFC}"/>
              </a:ext>
            </a:extLst>
          </p:cNvPr>
          <p:cNvSpPr>
            <a:spLocks noChangeShapeType="1"/>
          </p:cNvSpPr>
          <p:nvPr/>
        </p:nvSpPr>
        <p:spPr bwMode="auto">
          <a:xfrm>
            <a:off x="2641600" y="249555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25" name="Line 29">
            <a:extLst>
              <a:ext uri="{FF2B5EF4-FFF2-40B4-BE49-F238E27FC236}">
                <a16:creationId xmlns:a16="http://schemas.microsoft.com/office/drawing/2014/main" id="{0D13C7CC-9A13-E341-B6FD-A560865D6F3A}"/>
              </a:ext>
            </a:extLst>
          </p:cNvPr>
          <p:cNvSpPr>
            <a:spLocks noChangeShapeType="1"/>
          </p:cNvSpPr>
          <p:nvPr/>
        </p:nvSpPr>
        <p:spPr bwMode="auto">
          <a:xfrm>
            <a:off x="2565400" y="35147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26" name="Line 30">
            <a:extLst>
              <a:ext uri="{FF2B5EF4-FFF2-40B4-BE49-F238E27FC236}">
                <a16:creationId xmlns:a16="http://schemas.microsoft.com/office/drawing/2014/main" id="{66089712-D2D7-8744-86B7-BCE08FBDAB2A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4925" y="35909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27" name="Oval 31">
            <a:extLst>
              <a:ext uri="{FF2B5EF4-FFF2-40B4-BE49-F238E27FC236}">
                <a16:creationId xmlns:a16="http://schemas.microsoft.com/office/drawing/2014/main" id="{6C198656-4C0D-7341-A70E-D8D422FD5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13" y="1271588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5328" name="Oval 32">
            <a:extLst>
              <a:ext uri="{FF2B5EF4-FFF2-40B4-BE49-F238E27FC236}">
                <a16:creationId xmlns:a16="http://schemas.microsoft.com/office/drawing/2014/main" id="{46A4B82F-9231-BD48-BADF-E72C13CBE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613" y="3367088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5329" name="Oval 33">
            <a:extLst>
              <a:ext uri="{FF2B5EF4-FFF2-40B4-BE49-F238E27FC236}">
                <a16:creationId xmlns:a16="http://schemas.microsoft.com/office/drawing/2014/main" id="{BDADEBEA-3956-4A44-B435-56B28F3FC8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38" y="3360738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pic>
        <p:nvPicPr>
          <p:cNvPr id="55330" name="Picture 34">
            <a:extLst>
              <a:ext uri="{FF2B5EF4-FFF2-40B4-BE49-F238E27FC236}">
                <a16:creationId xmlns:a16="http://schemas.microsoft.com/office/drawing/2014/main" id="{2E209AB0-B53F-E74E-AC07-14B2C4263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6" y="1476376"/>
            <a:ext cx="3660775" cy="318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31" name="Rectangle 35">
            <a:extLst>
              <a:ext uri="{FF2B5EF4-FFF2-40B4-BE49-F238E27FC236}">
                <a16:creationId xmlns:a16="http://schemas.microsoft.com/office/drawing/2014/main" id="{E2C11103-FE42-1742-8F9B-5D2457401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9975" y="2209800"/>
            <a:ext cx="647700" cy="558800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5332" name="Rectangle 36">
            <a:extLst>
              <a:ext uri="{FF2B5EF4-FFF2-40B4-BE49-F238E27FC236}">
                <a16:creationId xmlns:a16="http://schemas.microsoft.com/office/drawing/2014/main" id="{99A3385C-DAE3-A44A-88F7-BA1F45EB5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7663" y="1677988"/>
            <a:ext cx="673100" cy="5715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5333" name="Oval 37">
            <a:extLst>
              <a:ext uri="{FF2B5EF4-FFF2-40B4-BE49-F238E27FC236}">
                <a16:creationId xmlns:a16="http://schemas.microsoft.com/office/drawing/2014/main" id="{A2ABB35F-BC1C-3346-A4A0-7493BF655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3738" y="1265238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5334" name="Oval 38">
            <a:extLst>
              <a:ext uri="{FF2B5EF4-FFF2-40B4-BE49-F238E27FC236}">
                <a16:creationId xmlns:a16="http://schemas.microsoft.com/office/drawing/2014/main" id="{396E3F75-D130-2241-A795-06FA16297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913" y="43910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5335" name="Oval 39">
            <a:extLst>
              <a:ext uri="{FF2B5EF4-FFF2-40B4-BE49-F238E27FC236}">
                <a16:creationId xmlns:a16="http://schemas.microsoft.com/office/drawing/2014/main" id="{16C6B00A-3311-FC4D-B163-879FA2EE5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313" y="4467225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5336" name="Oval 40">
            <a:extLst>
              <a:ext uri="{FF2B5EF4-FFF2-40B4-BE49-F238E27FC236}">
                <a16:creationId xmlns:a16="http://schemas.microsoft.com/office/drawing/2014/main" id="{68FD80BD-50F3-A24B-B645-BE1E66747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38" y="4486275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5337" name="Oval 41">
            <a:extLst>
              <a:ext uri="{FF2B5EF4-FFF2-40B4-BE49-F238E27FC236}">
                <a16:creationId xmlns:a16="http://schemas.microsoft.com/office/drawing/2014/main" id="{F2D71EE3-F632-E547-90C3-FFDEEEC64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1063" y="5562600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5338" name="Line 42">
            <a:extLst>
              <a:ext uri="{FF2B5EF4-FFF2-40B4-BE49-F238E27FC236}">
                <a16:creationId xmlns:a16="http://schemas.microsoft.com/office/drawing/2014/main" id="{0514D449-E269-734D-A3E7-4BDBD34FF7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4888" y="37814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39" name="Line 44">
            <a:extLst>
              <a:ext uri="{FF2B5EF4-FFF2-40B4-BE49-F238E27FC236}">
                <a16:creationId xmlns:a16="http://schemas.microsoft.com/office/drawing/2014/main" id="{D0FBC780-75BD-CC40-80C0-14FFA5CBA6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5363" y="49244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40" name="Line 45">
            <a:extLst>
              <a:ext uri="{FF2B5EF4-FFF2-40B4-BE49-F238E27FC236}">
                <a16:creationId xmlns:a16="http://schemas.microsoft.com/office/drawing/2014/main" id="{A590D4CC-F1D1-0F4C-9FEF-D03613AF786E}"/>
              </a:ext>
            </a:extLst>
          </p:cNvPr>
          <p:cNvSpPr>
            <a:spLocks noChangeShapeType="1"/>
          </p:cNvSpPr>
          <p:nvPr/>
        </p:nvSpPr>
        <p:spPr bwMode="auto">
          <a:xfrm>
            <a:off x="2351088" y="49244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41" name="Line 46">
            <a:extLst>
              <a:ext uri="{FF2B5EF4-FFF2-40B4-BE49-F238E27FC236}">
                <a16:creationId xmlns:a16="http://schemas.microsoft.com/office/drawing/2014/main" id="{56645C04-4AA4-F040-B5D5-03AAA57180A0}"/>
              </a:ext>
            </a:extLst>
          </p:cNvPr>
          <p:cNvSpPr>
            <a:spLocks noChangeShapeType="1"/>
          </p:cNvSpPr>
          <p:nvPr/>
        </p:nvSpPr>
        <p:spPr bwMode="auto">
          <a:xfrm>
            <a:off x="1198563" y="38576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42" name="Line 47">
            <a:extLst>
              <a:ext uri="{FF2B5EF4-FFF2-40B4-BE49-F238E27FC236}">
                <a16:creationId xmlns:a16="http://schemas.microsoft.com/office/drawing/2014/main" id="{22F9D927-7549-A146-8801-A0318689FE2D}"/>
              </a:ext>
            </a:extLst>
          </p:cNvPr>
          <p:cNvSpPr>
            <a:spLocks noChangeShapeType="1"/>
          </p:cNvSpPr>
          <p:nvPr/>
        </p:nvSpPr>
        <p:spPr bwMode="auto">
          <a:xfrm>
            <a:off x="1284288" y="38576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43" name="Line 48">
            <a:extLst>
              <a:ext uri="{FF2B5EF4-FFF2-40B4-BE49-F238E27FC236}">
                <a16:creationId xmlns:a16="http://schemas.microsoft.com/office/drawing/2014/main" id="{6E45FF0F-627B-A14B-B667-8262891FF02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7613" y="48482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44" name="Line 49">
            <a:extLst>
              <a:ext uri="{FF2B5EF4-FFF2-40B4-BE49-F238E27FC236}">
                <a16:creationId xmlns:a16="http://schemas.microsoft.com/office/drawing/2014/main" id="{6CBD2449-1834-F144-BA7D-CCE201FADFDC}"/>
              </a:ext>
            </a:extLst>
          </p:cNvPr>
          <p:cNvSpPr>
            <a:spLocks noChangeShapeType="1"/>
          </p:cNvSpPr>
          <p:nvPr/>
        </p:nvSpPr>
        <p:spPr bwMode="auto">
          <a:xfrm>
            <a:off x="1303338" y="48482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45" name="Line 50">
            <a:extLst>
              <a:ext uri="{FF2B5EF4-FFF2-40B4-BE49-F238E27FC236}">
                <a16:creationId xmlns:a16="http://schemas.microsoft.com/office/drawing/2014/main" id="{61E5AFE2-A0F1-4E48-8689-08F784BADC7D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1688" y="38957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46" name="Line 51">
            <a:extLst>
              <a:ext uri="{FF2B5EF4-FFF2-40B4-BE49-F238E27FC236}">
                <a16:creationId xmlns:a16="http://schemas.microsoft.com/office/drawing/2014/main" id="{BA892D30-812C-9A44-9200-E22A2E457C6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7413" y="38957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47" name="Line 52">
            <a:extLst>
              <a:ext uri="{FF2B5EF4-FFF2-40B4-BE49-F238E27FC236}">
                <a16:creationId xmlns:a16="http://schemas.microsoft.com/office/drawing/2014/main" id="{F232F5F7-10CD-4247-B825-6C65053818BE}"/>
              </a:ext>
            </a:extLst>
          </p:cNvPr>
          <p:cNvSpPr>
            <a:spLocks noChangeShapeType="1"/>
          </p:cNvSpPr>
          <p:nvPr/>
        </p:nvSpPr>
        <p:spPr bwMode="auto">
          <a:xfrm>
            <a:off x="3322638" y="48672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48" name="Line 53">
            <a:extLst>
              <a:ext uri="{FF2B5EF4-FFF2-40B4-BE49-F238E27FC236}">
                <a16:creationId xmlns:a16="http://schemas.microsoft.com/office/drawing/2014/main" id="{9974BF4E-7259-504F-BF5E-B90560A1716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08363" y="48672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49" name="Line 54">
            <a:extLst>
              <a:ext uri="{FF2B5EF4-FFF2-40B4-BE49-F238E27FC236}">
                <a16:creationId xmlns:a16="http://schemas.microsoft.com/office/drawing/2014/main" id="{A54AE9A9-5510-BB4D-B8D3-CC441F7E71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84313" y="459105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50" name="Line 55">
            <a:extLst>
              <a:ext uri="{FF2B5EF4-FFF2-40B4-BE49-F238E27FC236}">
                <a16:creationId xmlns:a16="http://schemas.microsoft.com/office/drawing/2014/main" id="{4F8E36FB-ABDC-844A-82E2-530AE1E50C1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93838" y="466725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51" name="Line 56">
            <a:extLst>
              <a:ext uri="{FF2B5EF4-FFF2-40B4-BE49-F238E27FC236}">
                <a16:creationId xmlns:a16="http://schemas.microsoft.com/office/drawing/2014/main" id="{4C15D99B-A621-8044-8445-B7289CEC70AE}"/>
              </a:ext>
            </a:extLst>
          </p:cNvPr>
          <p:cNvSpPr>
            <a:spLocks noChangeShapeType="1"/>
          </p:cNvSpPr>
          <p:nvPr/>
        </p:nvSpPr>
        <p:spPr bwMode="auto">
          <a:xfrm>
            <a:off x="1531938" y="56864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52" name="Line 57">
            <a:extLst>
              <a:ext uri="{FF2B5EF4-FFF2-40B4-BE49-F238E27FC236}">
                <a16:creationId xmlns:a16="http://schemas.microsoft.com/office/drawing/2014/main" id="{EF07FE16-7DE5-6D40-9824-1043673BABA4}"/>
              </a:ext>
            </a:extLst>
          </p:cNvPr>
          <p:cNvSpPr>
            <a:spLocks noChangeShapeType="1"/>
          </p:cNvSpPr>
          <p:nvPr/>
        </p:nvSpPr>
        <p:spPr bwMode="auto">
          <a:xfrm>
            <a:off x="1541463" y="57626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53" name="Line 58">
            <a:extLst>
              <a:ext uri="{FF2B5EF4-FFF2-40B4-BE49-F238E27FC236}">
                <a16:creationId xmlns:a16="http://schemas.microsoft.com/office/drawing/2014/main" id="{B8BD7811-82A9-DF4D-92CE-89BAE03AD4A6}"/>
              </a:ext>
            </a:extLst>
          </p:cNvPr>
          <p:cNvSpPr>
            <a:spLocks noChangeShapeType="1"/>
          </p:cNvSpPr>
          <p:nvPr/>
        </p:nvSpPr>
        <p:spPr bwMode="auto">
          <a:xfrm>
            <a:off x="2608263" y="46005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54" name="Line 59">
            <a:extLst>
              <a:ext uri="{FF2B5EF4-FFF2-40B4-BE49-F238E27FC236}">
                <a16:creationId xmlns:a16="http://schemas.microsoft.com/office/drawing/2014/main" id="{67AE0D1B-0955-3B4B-BD58-011EB623187A}"/>
              </a:ext>
            </a:extLst>
          </p:cNvPr>
          <p:cNvSpPr>
            <a:spLocks noChangeShapeType="1"/>
          </p:cNvSpPr>
          <p:nvPr/>
        </p:nvSpPr>
        <p:spPr bwMode="auto">
          <a:xfrm>
            <a:off x="2617788" y="46767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55" name="Line 60">
            <a:extLst>
              <a:ext uri="{FF2B5EF4-FFF2-40B4-BE49-F238E27FC236}">
                <a16:creationId xmlns:a16="http://schemas.microsoft.com/office/drawing/2014/main" id="{32C8CE03-915B-BA46-A8A6-4082316D084F}"/>
              </a:ext>
            </a:extLst>
          </p:cNvPr>
          <p:cNvSpPr>
            <a:spLocks noChangeShapeType="1"/>
          </p:cNvSpPr>
          <p:nvPr/>
        </p:nvSpPr>
        <p:spPr bwMode="auto">
          <a:xfrm>
            <a:off x="2541588" y="569595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56" name="Line 61">
            <a:extLst>
              <a:ext uri="{FF2B5EF4-FFF2-40B4-BE49-F238E27FC236}">
                <a16:creationId xmlns:a16="http://schemas.microsoft.com/office/drawing/2014/main" id="{BD18A74A-18E6-2342-A35C-D208819F054A}"/>
              </a:ext>
            </a:extLst>
          </p:cNvPr>
          <p:cNvSpPr>
            <a:spLocks noChangeShapeType="1"/>
          </p:cNvSpPr>
          <p:nvPr/>
        </p:nvSpPr>
        <p:spPr bwMode="auto">
          <a:xfrm>
            <a:off x="2551113" y="577215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57" name="Oval 63">
            <a:extLst>
              <a:ext uri="{FF2B5EF4-FFF2-40B4-BE49-F238E27FC236}">
                <a16:creationId xmlns:a16="http://schemas.microsoft.com/office/drawing/2014/main" id="{21AEC68E-8169-4441-BA8E-725447007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2538" y="4333875"/>
            <a:ext cx="76200" cy="762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5358" name="Oval 69">
            <a:extLst>
              <a:ext uri="{FF2B5EF4-FFF2-40B4-BE49-F238E27FC236}">
                <a16:creationId xmlns:a16="http://schemas.microsoft.com/office/drawing/2014/main" id="{1F8B9FD9-22E0-474A-AD3A-83682D548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5548313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5359" name="Oval 70">
            <a:extLst>
              <a:ext uri="{FF2B5EF4-FFF2-40B4-BE49-F238E27FC236}">
                <a16:creationId xmlns:a16="http://schemas.microsoft.com/office/drawing/2014/main" id="{1E946DCE-B4E0-3D47-B294-6F18C43C97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5541963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5360" name="Oval 71">
            <a:extLst>
              <a:ext uri="{FF2B5EF4-FFF2-40B4-BE49-F238E27FC236}">
                <a16:creationId xmlns:a16="http://schemas.microsoft.com/office/drawing/2014/main" id="{73B548EF-D670-D34F-B1F6-05E1729144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2274888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7" name="Text Box 72">
            <a:extLst>
              <a:ext uri="{FF2B5EF4-FFF2-40B4-BE49-F238E27FC236}">
                <a16:creationId xmlns:a16="http://schemas.microsoft.com/office/drawing/2014/main" id="{BC05CE6D-AB9B-7640-A518-AD93C69FE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3148" y="4960939"/>
            <a:ext cx="4120680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Even with acceptor, material </a:t>
            </a:r>
          </a:p>
          <a:p>
            <a:pPr algn="ctr" eaLnBrk="0" hangingPunct="0">
              <a:defRPr/>
            </a:pPr>
            <a:r>
              <a:rPr lang="en-US" dirty="0">
                <a:latin typeface="+mn-lt"/>
              </a:rPr>
              <a:t>is charge neutral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5EEEAC-0531-184A-86C1-D70FB7F86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Acceptor Atoms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EC1D620-15CB-7044-A912-04BD6CFAAD3F}"/>
              </a:ext>
            </a:extLst>
          </p:cNvPr>
          <p:cNvGrpSpPr/>
          <p:nvPr/>
        </p:nvGrpSpPr>
        <p:grpSpPr>
          <a:xfrm>
            <a:off x="8661400" y="4381500"/>
            <a:ext cx="2387600" cy="1905000"/>
            <a:chOff x="8661400" y="4381500"/>
            <a:chExt cx="2387600" cy="1905000"/>
          </a:xfrm>
        </p:grpSpPr>
        <p:sp>
          <p:nvSpPr>
            <p:cNvPr id="70" name="Rectangle 122">
              <a:extLst>
                <a:ext uri="{FF2B5EF4-FFF2-40B4-BE49-F238E27FC236}">
                  <a16:creationId xmlns:a16="http://schemas.microsoft.com/office/drawing/2014/main" id="{6F476399-37C0-5C46-9A7C-FCCDFB0AB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71" name="Oval 119" descr="Light downward diagonal">
              <a:extLst>
                <a:ext uri="{FF2B5EF4-FFF2-40B4-BE49-F238E27FC236}">
                  <a16:creationId xmlns:a16="http://schemas.microsoft.com/office/drawing/2014/main" id="{0D961829-7378-B445-B63E-94AB22386D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72" name="Oval 120">
              <a:extLst>
                <a:ext uri="{FF2B5EF4-FFF2-40B4-BE49-F238E27FC236}">
                  <a16:creationId xmlns:a16="http://schemas.microsoft.com/office/drawing/2014/main" id="{427E3588-A301-CE4A-9F8B-97F464DCC5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73" name="Oval 121">
              <a:extLst>
                <a:ext uri="{FF2B5EF4-FFF2-40B4-BE49-F238E27FC236}">
                  <a16:creationId xmlns:a16="http://schemas.microsoft.com/office/drawing/2014/main" id="{82DD65D8-9A42-7749-8227-BAD86196C7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74" name="Line 126">
              <a:extLst>
                <a:ext uri="{FF2B5EF4-FFF2-40B4-BE49-F238E27FC236}">
                  <a16:creationId xmlns:a16="http://schemas.microsoft.com/office/drawing/2014/main" id="{69C00E50-A706-3E43-8C3D-E2C3C3FE56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Text Box 127">
              <a:extLst>
                <a:ext uri="{FF2B5EF4-FFF2-40B4-BE49-F238E27FC236}">
                  <a16:creationId xmlns:a16="http://schemas.microsoft.com/office/drawing/2014/main" id="{14D11D15-CE07-8342-A419-5388D9192C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19262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241C3489-4268-AA46-BA77-2A399F761F6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C98237B-2B05-7D45-AF89-D36C1228680A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21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F5F8A22B-E2C2-774D-97D4-B668F7C275B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3517900"/>
            <a:ext cx="3124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5">
            <a:extLst>
              <a:ext uri="{FF2B5EF4-FFF2-40B4-BE49-F238E27FC236}">
                <a16:creationId xmlns:a16="http://schemas.microsoft.com/office/drawing/2014/main" id="{1633C986-964C-A341-8D43-33FD29B071AC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5194300"/>
            <a:ext cx="3124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6">
            <a:extLst>
              <a:ext uri="{FF2B5EF4-FFF2-40B4-BE49-F238E27FC236}">
                <a16:creationId xmlns:a16="http://schemas.microsoft.com/office/drawing/2014/main" id="{EA38076A-5ED3-454B-8EAE-B610846A73BA}"/>
              </a:ext>
            </a:extLst>
          </p:cNvPr>
          <p:cNvSpPr>
            <a:spLocks noChangeShapeType="1"/>
          </p:cNvSpPr>
          <p:nvPr/>
        </p:nvSpPr>
        <p:spPr bwMode="auto">
          <a:xfrm>
            <a:off x="1816100" y="5003800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Line 7">
            <a:extLst>
              <a:ext uri="{FF2B5EF4-FFF2-40B4-BE49-F238E27FC236}">
                <a16:creationId xmlns:a16="http://schemas.microsoft.com/office/drawing/2014/main" id="{1B30015C-F4EE-A843-9ABF-4AEBF883494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4700" y="5003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ACCB1E37-F1B7-FE42-9E6E-FD78152BBF9B}"/>
              </a:ext>
            </a:extLst>
          </p:cNvPr>
          <p:cNvGrpSpPr>
            <a:grpSpLocks/>
          </p:cNvGrpSpPr>
          <p:nvPr/>
        </p:nvGrpSpPr>
        <p:grpSpPr bwMode="auto">
          <a:xfrm flipV="1">
            <a:off x="2778126" y="4648200"/>
            <a:ext cx="549275" cy="838200"/>
            <a:chOff x="4289" y="1660"/>
            <a:chExt cx="346" cy="528"/>
          </a:xfrm>
        </p:grpSpPr>
        <p:sp>
          <p:nvSpPr>
            <p:cNvPr id="56344" name="Line 8">
              <a:extLst>
                <a:ext uri="{FF2B5EF4-FFF2-40B4-BE49-F238E27FC236}">
                  <a16:creationId xmlns:a16="http://schemas.microsoft.com/office/drawing/2014/main" id="{108D1558-3B1E-8E46-A4C7-BC9E55CC62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9" y="1996"/>
              <a:ext cx="336" cy="0"/>
            </a:xfrm>
            <a:prstGeom prst="line">
              <a:avLst/>
            </a:prstGeom>
            <a:noFill/>
            <a:ln w="28575">
              <a:solidFill>
                <a:srgbClr val="0058D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5" name="Line 9">
              <a:extLst>
                <a:ext uri="{FF2B5EF4-FFF2-40B4-BE49-F238E27FC236}">
                  <a16:creationId xmlns:a16="http://schemas.microsoft.com/office/drawing/2014/main" id="{162D0C17-6705-B148-B3F7-0F4E79CB1D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99" y="2188"/>
              <a:ext cx="336" cy="0"/>
            </a:xfrm>
            <a:prstGeom prst="line">
              <a:avLst/>
            </a:prstGeom>
            <a:noFill/>
            <a:ln w="28575">
              <a:solidFill>
                <a:srgbClr val="0058D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6" name="Line 10">
              <a:extLst>
                <a:ext uri="{FF2B5EF4-FFF2-40B4-BE49-F238E27FC236}">
                  <a16:creationId xmlns:a16="http://schemas.microsoft.com/office/drawing/2014/main" id="{0C8240F0-C26C-B94F-B319-0325E929DF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39" y="1660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7" name="Line 11">
              <a:extLst>
                <a:ext uri="{FF2B5EF4-FFF2-40B4-BE49-F238E27FC236}">
                  <a16:creationId xmlns:a16="http://schemas.microsoft.com/office/drawing/2014/main" id="{26153AC6-7804-9344-BEE2-6DB6448500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95" y="1660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Line 12">
            <a:extLst>
              <a:ext uri="{FF2B5EF4-FFF2-40B4-BE49-F238E27FC236}">
                <a16:creationId xmlns:a16="http://schemas.microsoft.com/office/drawing/2014/main" id="{8D91D38D-1E36-754C-B3E1-ACD6602BEDD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4356100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13">
            <a:extLst>
              <a:ext uri="{FF2B5EF4-FFF2-40B4-BE49-F238E27FC236}">
                <a16:creationId xmlns:a16="http://schemas.microsoft.com/office/drawing/2014/main" id="{7781840F-6D45-3843-8DE3-B12B3E57C3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22700" y="4233863"/>
            <a:ext cx="533400" cy="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Line 14">
            <a:extLst>
              <a:ext uri="{FF2B5EF4-FFF2-40B4-BE49-F238E27FC236}">
                <a16:creationId xmlns:a16="http://schemas.microsoft.com/office/drawing/2014/main" id="{F54AE7EF-E201-BE42-B398-7DCA34C6686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51300" y="4233863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Text Box 18">
            <a:extLst>
              <a:ext uri="{FF2B5EF4-FFF2-40B4-BE49-F238E27FC236}">
                <a16:creationId xmlns:a16="http://schemas.microsoft.com/office/drawing/2014/main" id="{9808A439-AED2-E349-9CCE-FC2724008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5937" y="3989388"/>
            <a:ext cx="40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latin typeface="Comic Sans MS" panose="030F0902030302020204" pitchFamily="66" charset="0"/>
              </a:rPr>
              <a:t>A</a:t>
            </a:r>
          </a:p>
        </p:txBody>
      </p:sp>
      <p:sp>
        <p:nvSpPr>
          <p:cNvPr id="56332" name="Rectangle 19">
            <a:extLst>
              <a:ext uri="{FF2B5EF4-FFF2-40B4-BE49-F238E27FC236}">
                <a16:creationId xmlns:a16="http://schemas.microsoft.com/office/drawing/2014/main" id="{27531C3F-5565-9A43-A17B-55FBA5BA6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504950"/>
            <a:ext cx="3048000" cy="1295400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6338" name="Line 25">
            <a:extLst>
              <a:ext uri="{FF2B5EF4-FFF2-40B4-BE49-F238E27FC236}">
                <a16:creationId xmlns:a16="http://schemas.microsoft.com/office/drawing/2014/main" id="{478E7FAA-B945-B847-98EA-A7077240B96A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8300" y="1504950"/>
            <a:ext cx="3124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39" name="Line 26">
            <a:extLst>
              <a:ext uri="{FF2B5EF4-FFF2-40B4-BE49-F238E27FC236}">
                <a16:creationId xmlns:a16="http://schemas.microsoft.com/office/drawing/2014/main" id="{D2B20349-D153-154B-8042-5EFE0272FF1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8300" y="2813050"/>
            <a:ext cx="3124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40" name="Line 27">
            <a:extLst>
              <a:ext uri="{FF2B5EF4-FFF2-40B4-BE49-F238E27FC236}">
                <a16:creationId xmlns:a16="http://schemas.microsoft.com/office/drawing/2014/main" id="{20E5D6E9-BFF6-C441-A93A-CF7A881E7E7E}"/>
              </a:ext>
            </a:extLst>
          </p:cNvPr>
          <p:cNvSpPr>
            <a:spLocks noChangeShapeType="1"/>
          </p:cNvSpPr>
          <p:nvPr/>
        </p:nvSpPr>
        <p:spPr bwMode="auto">
          <a:xfrm>
            <a:off x="2197100" y="2597150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41" name="Line 28">
            <a:extLst>
              <a:ext uri="{FF2B5EF4-FFF2-40B4-BE49-F238E27FC236}">
                <a16:creationId xmlns:a16="http://schemas.microsoft.com/office/drawing/2014/main" id="{53A708BB-0885-6E46-B7BB-FD94AE028F4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89200" y="255905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42" name="Text Box 29">
            <a:extLst>
              <a:ext uri="{FF2B5EF4-FFF2-40B4-BE49-F238E27FC236}">
                <a16:creationId xmlns:a16="http://schemas.microsoft.com/office/drawing/2014/main" id="{AA848F7D-B07E-BB4F-943A-5E5ECFD25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8925" y="2314575"/>
            <a:ext cx="4187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Maiandra GD" panose="020E0502030308020204" pitchFamily="34" charset="77"/>
              </a:rPr>
              <a:t>E</a:t>
            </a:r>
            <a:r>
              <a:rPr lang="en-US" altLang="en-US" sz="2000" baseline="-25000">
                <a:latin typeface="Maiandra GD" panose="020E0502030308020204" pitchFamily="34" charset="77"/>
              </a:rPr>
              <a:t>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8E3A372-CCA4-664E-B000-659FA4D59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Acceptor Atoms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481EFC5-2689-4E45-9627-AB4EE6102311}"/>
              </a:ext>
            </a:extLst>
          </p:cNvPr>
          <p:cNvGrpSpPr/>
          <p:nvPr/>
        </p:nvGrpSpPr>
        <p:grpSpPr>
          <a:xfrm>
            <a:off x="8661400" y="4381500"/>
            <a:ext cx="2387600" cy="1905000"/>
            <a:chOff x="8661400" y="4381500"/>
            <a:chExt cx="2387600" cy="1905000"/>
          </a:xfrm>
        </p:grpSpPr>
        <p:sp>
          <p:nvSpPr>
            <p:cNvPr id="30" name="Rectangle 122">
              <a:extLst>
                <a:ext uri="{FF2B5EF4-FFF2-40B4-BE49-F238E27FC236}">
                  <a16:creationId xmlns:a16="http://schemas.microsoft.com/office/drawing/2014/main" id="{69878601-9782-CB4A-8F94-9D2D0F0BE8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1" name="Oval 119" descr="Light downward diagonal">
              <a:extLst>
                <a:ext uri="{FF2B5EF4-FFF2-40B4-BE49-F238E27FC236}">
                  <a16:creationId xmlns:a16="http://schemas.microsoft.com/office/drawing/2014/main" id="{94D9C28A-CDB0-EF46-B08B-3D5436EAE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2" name="Oval 120">
              <a:extLst>
                <a:ext uri="{FF2B5EF4-FFF2-40B4-BE49-F238E27FC236}">
                  <a16:creationId xmlns:a16="http://schemas.microsoft.com/office/drawing/2014/main" id="{50D5D47B-040B-4945-AF7D-D179B440B5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3" name="Oval 121">
              <a:extLst>
                <a:ext uri="{FF2B5EF4-FFF2-40B4-BE49-F238E27FC236}">
                  <a16:creationId xmlns:a16="http://schemas.microsoft.com/office/drawing/2014/main" id="{26A23AFF-C7C1-214F-91B7-B58F9BD1CA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4" name="Line 126">
              <a:extLst>
                <a:ext uri="{FF2B5EF4-FFF2-40B4-BE49-F238E27FC236}">
                  <a16:creationId xmlns:a16="http://schemas.microsoft.com/office/drawing/2014/main" id="{328AFAF9-2D48-0F40-A260-7B1C61BC36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 Box 127">
              <a:extLst>
                <a:ext uri="{FF2B5EF4-FFF2-40B4-BE49-F238E27FC236}">
                  <a16:creationId xmlns:a16="http://schemas.microsoft.com/office/drawing/2014/main" id="{4888B449-41C9-2743-95C0-1FC46DC261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9448560" y="4623480"/>
              <a:ext cx="827640" cy="11170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46040" y="4613400"/>
                <a:ext cx="841680" cy="113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6206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lide Number Placeholder 99">
            <a:extLst>
              <a:ext uri="{FF2B5EF4-FFF2-40B4-BE49-F238E27FC236}">
                <a16:creationId xmlns:a16="http://schemas.microsoft.com/office/drawing/2014/main" id="{2A673A6F-1F2B-F549-9D3B-CA564614CD9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C2521B0-E9F2-C840-ADCD-82B77013C27E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22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pic>
        <p:nvPicPr>
          <p:cNvPr id="57347" name="Picture 34">
            <a:extLst>
              <a:ext uri="{FF2B5EF4-FFF2-40B4-BE49-F238E27FC236}">
                <a16:creationId xmlns:a16="http://schemas.microsoft.com/office/drawing/2014/main" id="{735BBBB8-80CA-E845-92DE-AF1F67683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763" y="914400"/>
            <a:ext cx="2466975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5">
            <a:extLst>
              <a:ext uri="{FF2B5EF4-FFF2-40B4-BE49-F238E27FC236}">
                <a16:creationId xmlns:a16="http://schemas.microsoft.com/office/drawing/2014/main" id="{D5346B5A-8A1C-8644-9A1B-56CCAECBD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7062" y="1420812"/>
            <a:ext cx="444500" cy="393700"/>
          </a:xfrm>
          <a:prstGeom prst="rect">
            <a:avLst/>
          </a:prstGeom>
          <a:noFill/>
          <a:ln w="57150">
            <a:solidFill>
              <a:srgbClr val="33CC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7349" name="Rectangle 36">
            <a:extLst>
              <a:ext uri="{FF2B5EF4-FFF2-40B4-BE49-F238E27FC236}">
                <a16:creationId xmlns:a16="http://schemas.microsoft.com/office/drawing/2014/main" id="{6AA4AF36-6F64-E24D-AD0A-44C15DE71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0" y="1765300"/>
            <a:ext cx="431800" cy="406400"/>
          </a:xfrm>
          <a:prstGeom prst="rect">
            <a:avLst/>
          </a:prstGeom>
          <a:noFill/>
          <a:ln w="5715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7350" name="Oval 66">
            <a:extLst>
              <a:ext uri="{FF2B5EF4-FFF2-40B4-BE49-F238E27FC236}">
                <a16:creationId xmlns:a16="http://schemas.microsoft.com/office/drawing/2014/main" id="{BF77FB31-63FF-DF4C-8B5D-13091E7FD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6112" y="4383087"/>
            <a:ext cx="457200" cy="457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7351" name="Oval 67">
            <a:extLst>
              <a:ext uri="{FF2B5EF4-FFF2-40B4-BE49-F238E27FC236}">
                <a16:creationId xmlns:a16="http://schemas.microsoft.com/office/drawing/2014/main" id="{CF8DB5C1-384A-9F4A-AE53-FA29852C6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5512" y="4459287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7352" name="Oval 69">
            <a:extLst>
              <a:ext uri="{FF2B5EF4-FFF2-40B4-BE49-F238E27FC236}">
                <a16:creationId xmlns:a16="http://schemas.microsoft.com/office/drawing/2014/main" id="{2741BD58-06EF-0243-9B36-3714B93E7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2312" y="3392487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7353" name="Oval 70">
            <a:extLst>
              <a:ext uri="{FF2B5EF4-FFF2-40B4-BE49-F238E27FC236}">
                <a16:creationId xmlns:a16="http://schemas.microsoft.com/office/drawing/2014/main" id="{EC81CE95-4D9E-CC44-AC61-9DFCD8444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3262" y="5554662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7354" name="Oval 71">
            <a:extLst>
              <a:ext uri="{FF2B5EF4-FFF2-40B4-BE49-F238E27FC236}">
                <a16:creationId xmlns:a16="http://schemas.microsoft.com/office/drawing/2014/main" id="{64B337B8-788A-A44A-AC9B-41FBAE631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9312" y="3316287"/>
            <a:ext cx="457200" cy="457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7355" name="Oval 72">
            <a:extLst>
              <a:ext uri="{FF2B5EF4-FFF2-40B4-BE49-F238E27FC236}">
                <a16:creationId xmlns:a16="http://schemas.microsoft.com/office/drawing/2014/main" id="{B0ED73F9-49DC-3846-A277-D2EAE98A6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0262" y="5440362"/>
            <a:ext cx="457200" cy="457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7356" name="Line 75">
            <a:extLst>
              <a:ext uri="{FF2B5EF4-FFF2-40B4-BE49-F238E27FC236}">
                <a16:creationId xmlns:a16="http://schemas.microsoft.com/office/drawing/2014/main" id="{B3BA9188-D029-9243-AF03-488BB882937D}"/>
              </a:ext>
            </a:extLst>
          </p:cNvPr>
          <p:cNvSpPr>
            <a:spLocks noChangeShapeType="1"/>
          </p:cNvSpPr>
          <p:nvPr/>
        </p:nvSpPr>
        <p:spPr bwMode="auto">
          <a:xfrm>
            <a:off x="4637087" y="377348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57" name="Line 76">
            <a:extLst>
              <a:ext uri="{FF2B5EF4-FFF2-40B4-BE49-F238E27FC236}">
                <a16:creationId xmlns:a16="http://schemas.microsoft.com/office/drawing/2014/main" id="{29BF9AA0-5862-2C44-B8D8-EECAAB29CAA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2812" y="377348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58" name="Line 77">
            <a:extLst>
              <a:ext uri="{FF2B5EF4-FFF2-40B4-BE49-F238E27FC236}">
                <a16:creationId xmlns:a16="http://schemas.microsoft.com/office/drawing/2014/main" id="{A235BA54-6281-0A48-9EEA-482394772F1B}"/>
              </a:ext>
            </a:extLst>
          </p:cNvPr>
          <p:cNvSpPr>
            <a:spLocks noChangeShapeType="1"/>
          </p:cNvSpPr>
          <p:nvPr/>
        </p:nvSpPr>
        <p:spPr bwMode="auto">
          <a:xfrm>
            <a:off x="4627562" y="491648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59" name="Line 78">
            <a:extLst>
              <a:ext uri="{FF2B5EF4-FFF2-40B4-BE49-F238E27FC236}">
                <a16:creationId xmlns:a16="http://schemas.microsoft.com/office/drawing/2014/main" id="{1870F3A4-AEF8-7649-9B47-5CC31660C597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3287" y="491648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60" name="Line 79">
            <a:extLst>
              <a:ext uri="{FF2B5EF4-FFF2-40B4-BE49-F238E27FC236}">
                <a16:creationId xmlns:a16="http://schemas.microsoft.com/office/drawing/2014/main" id="{A3A7CA58-532C-9244-9422-095D6602CB9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60762" y="384968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61" name="Line 80">
            <a:extLst>
              <a:ext uri="{FF2B5EF4-FFF2-40B4-BE49-F238E27FC236}">
                <a16:creationId xmlns:a16="http://schemas.microsoft.com/office/drawing/2014/main" id="{C0A11E64-D9B7-0F4F-BCE0-57BF2A123105}"/>
              </a:ext>
            </a:extLst>
          </p:cNvPr>
          <p:cNvSpPr>
            <a:spLocks noChangeShapeType="1"/>
          </p:cNvSpPr>
          <p:nvPr/>
        </p:nvSpPr>
        <p:spPr bwMode="auto">
          <a:xfrm>
            <a:off x="3646487" y="384968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62" name="Line 81">
            <a:extLst>
              <a:ext uri="{FF2B5EF4-FFF2-40B4-BE49-F238E27FC236}">
                <a16:creationId xmlns:a16="http://schemas.microsoft.com/office/drawing/2014/main" id="{9D8FE2FB-00AD-554A-9088-80E2C8680AA8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9812" y="484028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63" name="Line 82">
            <a:extLst>
              <a:ext uri="{FF2B5EF4-FFF2-40B4-BE49-F238E27FC236}">
                <a16:creationId xmlns:a16="http://schemas.microsoft.com/office/drawing/2014/main" id="{2A7A8DFA-6515-1F44-AE75-1E0A453DEE39}"/>
              </a:ext>
            </a:extLst>
          </p:cNvPr>
          <p:cNvSpPr>
            <a:spLocks noChangeShapeType="1"/>
          </p:cNvSpPr>
          <p:nvPr/>
        </p:nvSpPr>
        <p:spPr bwMode="auto">
          <a:xfrm>
            <a:off x="3665537" y="484028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64" name="Line 87">
            <a:extLst>
              <a:ext uri="{FF2B5EF4-FFF2-40B4-BE49-F238E27FC236}">
                <a16:creationId xmlns:a16="http://schemas.microsoft.com/office/drawing/2014/main" id="{9C6EB8C0-F9F8-D040-A97C-594BF106C593}"/>
              </a:ext>
            </a:extLst>
          </p:cNvPr>
          <p:cNvSpPr>
            <a:spLocks noChangeShapeType="1"/>
          </p:cNvSpPr>
          <p:nvPr/>
        </p:nvSpPr>
        <p:spPr bwMode="auto">
          <a:xfrm>
            <a:off x="3922712" y="3544887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65" name="Line 88">
            <a:extLst>
              <a:ext uri="{FF2B5EF4-FFF2-40B4-BE49-F238E27FC236}">
                <a16:creationId xmlns:a16="http://schemas.microsoft.com/office/drawing/2014/main" id="{5667AADA-231F-C240-9085-B59B203B66A1}"/>
              </a:ext>
            </a:extLst>
          </p:cNvPr>
          <p:cNvSpPr>
            <a:spLocks noChangeShapeType="1"/>
          </p:cNvSpPr>
          <p:nvPr/>
        </p:nvSpPr>
        <p:spPr bwMode="auto">
          <a:xfrm>
            <a:off x="3932237" y="3621087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66" name="Line 89">
            <a:extLst>
              <a:ext uri="{FF2B5EF4-FFF2-40B4-BE49-F238E27FC236}">
                <a16:creationId xmlns:a16="http://schemas.microsoft.com/office/drawing/2014/main" id="{9521FB91-4C73-004D-9A08-9BA7B6C9B883}"/>
              </a:ext>
            </a:extLst>
          </p:cNvPr>
          <p:cNvSpPr>
            <a:spLocks noChangeShapeType="1"/>
          </p:cNvSpPr>
          <p:nvPr/>
        </p:nvSpPr>
        <p:spPr bwMode="auto">
          <a:xfrm>
            <a:off x="4922837" y="3554412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67" name="Line 90">
            <a:extLst>
              <a:ext uri="{FF2B5EF4-FFF2-40B4-BE49-F238E27FC236}">
                <a16:creationId xmlns:a16="http://schemas.microsoft.com/office/drawing/2014/main" id="{0629D377-251D-8C46-B71C-8BF1DE6D183C}"/>
              </a:ext>
            </a:extLst>
          </p:cNvPr>
          <p:cNvSpPr>
            <a:spLocks noChangeShapeType="1"/>
          </p:cNvSpPr>
          <p:nvPr/>
        </p:nvSpPr>
        <p:spPr bwMode="auto">
          <a:xfrm>
            <a:off x="4932362" y="3630612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68" name="Line 91">
            <a:extLst>
              <a:ext uri="{FF2B5EF4-FFF2-40B4-BE49-F238E27FC236}">
                <a16:creationId xmlns:a16="http://schemas.microsoft.com/office/drawing/2014/main" id="{AEF53880-E75A-3849-BA48-70E20E65E40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46512" y="4583112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69" name="Line 92">
            <a:extLst>
              <a:ext uri="{FF2B5EF4-FFF2-40B4-BE49-F238E27FC236}">
                <a16:creationId xmlns:a16="http://schemas.microsoft.com/office/drawing/2014/main" id="{12C494A0-C412-5E4F-8CB3-59EAA401EEC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6037" y="4659312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70" name="Line 93">
            <a:extLst>
              <a:ext uri="{FF2B5EF4-FFF2-40B4-BE49-F238E27FC236}">
                <a16:creationId xmlns:a16="http://schemas.microsoft.com/office/drawing/2014/main" id="{716F4DC2-8116-804B-94BF-77D9578294A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94137" y="5678487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71" name="Line 94">
            <a:extLst>
              <a:ext uri="{FF2B5EF4-FFF2-40B4-BE49-F238E27FC236}">
                <a16:creationId xmlns:a16="http://schemas.microsoft.com/office/drawing/2014/main" id="{2FCA24CA-5E84-A244-8104-D57D0135A9E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03662" y="5754687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72" name="Line 95">
            <a:extLst>
              <a:ext uri="{FF2B5EF4-FFF2-40B4-BE49-F238E27FC236}">
                <a16:creationId xmlns:a16="http://schemas.microsoft.com/office/drawing/2014/main" id="{900C346C-08F5-BD47-B5FA-35967FD32F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970462" y="4592637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73" name="Line 96">
            <a:extLst>
              <a:ext uri="{FF2B5EF4-FFF2-40B4-BE49-F238E27FC236}">
                <a16:creationId xmlns:a16="http://schemas.microsoft.com/office/drawing/2014/main" id="{F01FC90B-9E4C-C745-B19F-CEDF8D5B5793}"/>
              </a:ext>
            </a:extLst>
          </p:cNvPr>
          <p:cNvSpPr>
            <a:spLocks noChangeShapeType="1"/>
          </p:cNvSpPr>
          <p:nvPr/>
        </p:nvSpPr>
        <p:spPr bwMode="auto">
          <a:xfrm>
            <a:off x="4979987" y="4668837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74" name="Line 97">
            <a:extLst>
              <a:ext uri="{FF2B5EF4-FFF2-40B4-BE49-F238E27FC236}">
                <a16:creationId xmlns:a16="http://schemas.microsoft.com/office/drawing/2014/main" id="{328D899C-9FC8-B849-B5B7-EDF30A74D7E6}"/>
              </a:ext>
            </a:extLst>
          </p:cNvPr>
          <p:cNvSpPr>
            <a:spLocks noChangeShapeType="1"/>
          </p:cNvSpPr>
          <p:nvPr/>
        </p:nvSpPr>
        <p:spPr bwMode="auto">
          <a:xfrm>
            <a:off x="4903787" y="5688012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75" name="Line 98">
            <a:extLst>
              <a:ext uri="{FF2B5EF4-FFF2-40B4-BE49-F238E27FC236}">
                <a16:creationId xmlns:a16="http://schemas.microsoft.com/office/drawing/2014/main" id="{683ED9B1-FA28-7347-9131-3085A3A8B5A1}"/>
              </a:ext>
            </a:extLst>
          </p:cNvPr>
          <p:cNvSpPr>
            <a:spLocks noChangeShapeType="1"/>
          </p:cNvSpPr>
          <p:nvPr/>
        </p:nvSpPr>
        <p:spPr bwMode="auto">
          <a:xfrm>
            <a:off x="4913312" y="5764212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7376" name="Group 100">
            <a:extLst>
              <a:ext uri="{FF2B5EF4-FFF2-40B4-BE49-F238E27FC236}">
                <a16:creationId xmlns:a16="http://schemas.microsoft.com/office/drawing/2014/main" id="{D740D720-F696-DA48-A777-A1347E7A3246}"/>
              </a:ext>
            </a:extLst>
          </p:cNvPr>
          <p:cNvGrpSpPr>
            <a:grpSpLocks/>
          </p:cNvGrpSpPr>
          <p:nvPr/>
        </p:nvGrpSpPr>
        <p:grpSpPr bwMode="auto">
          <a:xfrm>
            <a:off x="5530850" y="3343276"/>
            <a:ext cx="2628900" cy="2600325"/>
            <a:chOff x="3816" y="1794"/>
            <a:chExt cx="1656" cy="1638"/>
          </a:xfrm>
        </p:grpSpPr>
        <p:sp>
          <p:nvSpPr>
            <p:cNvPr id="57409" name="Oval 101">
              <a:extLst>
                <a:ext uri="{FF2B5EF4-FFF2-40B4-BE49-F238E27FC236}">
                  <a16:creationId xmlns:a16="http://schemas.microsoft.com/office/drawing/2014/main" id="{965F01EC-2604-344B-8761-8F381B7FA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0" y="2466"/>
              <a:ext cx="288" cy="288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7410" name="Oval 102">
              <a:extLst>
                <a:ext uri="{FF2B5EF4-FFF2-40B4-BE49-F238E27FC236}">
                  <a16:creationId xmlns:a16="http://schemas.microsoft.com/office/drawing/2014/main" id="{F0A2D472-68DD-1C42-81AA-A9538BAFEC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6" y="2514"/>
              <a:ext cx="192" cy="192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7411" name="Oval 103">
              <a:extLst>
                <a:ext uri="{FF2B5EF4-FFF2-40B4-BE49-F238E27FC236}">
                  <a16:creationId xmlns:a16="http://schemas.microsoft.com/office/drawing/2014/main" id="{4F5D94B9-81BB-0C4F-8FA1-D07736DED3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6" y="2526"/>
              <a:ext cx="192" cy="192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7412" name="Oval 104">
              <a:extLst>
                <a:ext uri="{FF2B5EF4-FFF2-40B4-BE49-F238E27FC236}">
                  <a16:creationId xmlns:a16="http://schemas.microsoft.com/office/drawing/2014/main" id="{41F48636-52AD-264C-B13F-8044CA547F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8" y="1842"/>
              <a:ext cx="192" cy="192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7413" name="Oval 105">
              <a:extLst>
                <a:ext uri="{FF2B5EF4-FFF2-40B4-BE49-F238E27FC236}">
                  <a16:creationId xmlns:a16="http://schemas.microsoft.com/office/drawing/2014/main" id="{46716830-C671-6443-A1A5-801620005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6" y="3204"/>
              <a:ext cx="192" cy="192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7414" name="Oval 106">
              <a:extLst>
                <a:ext uri="{FF2B5EF4-FFF2-40B4-BE49-F238E27FC236}">
                  <a16:creationId xmlns:a16="http://schemas.microsoft.com/office/drawing/2014/main" id="{3505760A-4DBF-E349-B715-6D9BF0595C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8" y="1794"/>
              <a:ext cx="288" cy="288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7415" name="Oval 107">
              <a:extLst>
                <a:ext uri="{FF2B5EF4-FFF2-40B4-BE49-F238E27FC236}">
                  <a16:creationId xmlns:a16="http://schemas.microsoft.com/office/drawing/2014/main" id="{F7CFA581-D788-F740-A29B-E687EE6EFE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" y="3132"/>
              <a:ext cx="288" cy="288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7416" name="Oval 108">
              <a:extLst>
                <a:ext uri="{FF2B5EF4-FFF2-40B4-BE49-F238E27FC236}">
                  <a16:creationId xmlns:a16="http://schemas.microsoft.com/office/drawing/2014/main" id="{C1BF559A-57DA-CE4E-94E3-A48952D2F5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6" y="3144"/>
              <a:ext cx="288" cy="288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7417" name="Oval 109">
              <a:extLst>
                <a:ext uri="{FF2B5EF4-FFF2-40B4-BE49-F238E27FC236}">
                  <a16:creationId xmlns:a16="http://schemas.microsoft.com/office/drawing/2014/main" id="{25C2334C-11B2-7E4F-A06B-9057A00171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4" y="1842"/>
              <a:ext cx="288" cy="288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7418" name="Line 110">
              <a:extLst>
                <a:ext uri="{FF2B5EF4-FFF2-40B4-BE49-F238E27FC236}">
                  <a16:creationId xmlns:a16="http://schemas.microsoft.com/office/drawing/2014/main" id="{B03E7C95-CEDA-D34D-83BD-F676D4E26F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14" y="208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19" name="Line 111">
              <a:extLst>
                <a:ext uri="{FF2B5EF4-FFF2-40B4-BE49-F238E27FC236}">
                  <a16:creationId xmlns:a16="http://schemas.microsoft.com/office/drawing/2014/main" id="{E5437A7C-CA75-0143-B550-FBF505D11D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68" y="208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20" name="Line 112">
              <a:extLst>
                <a:ext uri="{FF2B5EF4-FFF2-40B4-BE49-F238E27FC236}">
                  <a16:creationId xmlns:a16="http://schemas.microsoft.com/office/drawing/2014/main" id="{EA1B6157-7246-D846-BDCC-22FEFBBA27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8" y="280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21" name="Line 113">
              <a:extLst>
                <a:ext uri="{FF2B5EF4-FFF2-40B4-BE49-F238E27FC236}">
                  <a16:creationId xmlns:a16="http://schemas.microsoft.com/office/drawing/2014/main" id="{7B5DB73E-23CA-DF4D-910A-E997BAAF72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62" y="280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22" name="Line 114">
              <a:extLst>
                <a:ext uri="{FF2B5EF4-FFF2-40B4-BE49-F238E27FC236}">
                  <a16:creationId xmlns:a16="http://schemas.microsoft.com/office/drawing/2014/main" id="{55F154E1-FEF3-DC4D-9D0F-11457BB1FD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2130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23" name="Line 115">
              <a:extLst>
                <a:ext uri="{FF2B5EF4-FFF2-40B4-BE49-F238E27FC236}">
                  <a16:creationId xmlns:a16="http://schemas.microsoft.com/office/drawing/2014/main" id="{E2F914A2-2269-0F42-804F-2AF21313CC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0" y="2130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24" name="Line 116">
              <a:extLst>
                <a:ext uri="{FF2B5EF4-FFF2-40B4-BE49-F238E27FC236}">
                  <a16:creationId xmlns:a16="http://schemas.microsoft.com/office/drawing/2014/main" id="{55575D1C-7C47-524A-A948-2D29728338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8" y="275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25" name="Line 117">
              <a:extLst>
                <a:ext uri="{FF2B5EF4-FFF2-40B4-BE49-F238E27FC236}">
                  <a16:creationId xmlns:a16="http://schemas.microsoft.com/office/drawing/2014/main" id="{E29BDB8E-19AF-2642-B7AF-C22E22069C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02" y="275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26" name="Line 118">
              <a:extLst>
                <a:ext uri="{FF2B5EF4-FFF2-40B4-BE49-F238E27FC236}">
                  <a16:creationId xmlns:a16="http://schemas.microsoft.com/office/drawing/2014/main" id="{BFCE8148-61E3-6440-905E-C603F0FC31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6" y="215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27" name="Line 119">
              <a:extLst>
                <a:ext uri="{FF2B5EF4-FFF2-40B4-BE49-F238E27FC236}">
                  <a16:creationId xmlns:a16="http://schemas.microsoft.com/office/drawing/2014/main" id="{18389417-6C00-BD43-BEEB-42CD3D931E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40" y="215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28" name="Line 120">
              <a:extLst>
                <a:ext uri="{FF2B5EF4-FFF2-40B4-BE49-F238E27FC236}">
                  <a16:creationId xmlns:a16="http://schemas.microsoft.com/office/drawing/2014/main" id="{88ED7855-75CF-3A49-B659-B10D5CEAB4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4" y="276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29" name="Line 121">
              <a:extLst>
                <a:ext uri="{FF2B5EF4-FFF2-40B4-BE49-F238E27FC236}">
                  <a16:creationId xmlns:a16="http://schemas.microsoft.com/office/drawing/2014/main" id="{B0DB7158-F5ED-1741-B69D-A2FF924061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28" y="276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30" name="Line 122">
              <a:extLst>
                <a:ext uri="{FF2B5EF4-FFF2-40B4-BE49-F238E27FC236}">
                  <a16:creationId xmlns:a16="http://schemas.microsoft.com/office/drawing/2014/main" id="{97BEE58A-1907-B542-BA1D-2F404A1EC8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4" y="193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31" name="Line 123">
              <a:extLst>
                <a:ext uri="{FF2B5EF4-FFF2-40B4-BE49-F238E27FC236}">
                  <a16:creationId xmlns:a16="http://schemas.microsoft.com/office/drawing/2014/main" id="{101807CC-4BAE-A841-B144-AA60D7552F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0" y="198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32" name="Line 124">
              <a:extLst>
                <a:ext uri="{FF2B5EF4-FFF2-40B4-BE49-F238E27FC236}">
                  <a16:creationId xmlns:a16="http://schemas.microsoft.com/office/drawing/2014/main" id="{D4035228-6448-004B-8A8D-9B7DDDEF68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94" y="194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33" name="Line 125">
              <a:extLst>
                <a:ext uri="{FF2B5EF4-FFF2-40B4-BE49-F238E27FC236}">
                  <a16:creationId xmlns:a16="http://schemas.microsoft.com/office/drawing/2014/main" id="{66E6DC2A-1879-624F-8CD1-DFB09826BA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0" y="199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34" name="Line 126">
              <a:extLst>
                <a:ext uri="{FF2B5EF4-FFF2-40B4-BE49-F238E27FC236}">
                  <a16:creationId xmlns:a16="http://schemas.microsoft.com/office/drawing/2014/main" id="{0C2A0693-CD88-CE4C-95F0-28E5177086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6" y="259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35" name="Line 127">
              <a:extLst>
                <a:ext uri="{FF2B5EF4-FFF2-40B4-BE49-F238E27FC236}">
                  <a16:creationId xmlns:a16="http://schemas.microsoft.com/office/drawing/2014/main" id="{B0A726FA-3F41-DE4D-8E48-FF954E53B4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2" y="2640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36" name="Line 128">
              <a:extLst>
                <a:ext uri="{FF2B5EF4-FFF2-40B4-BE49-F238E27FC236}">
                  <a16:creationId xmlns:a16="http://schemas.microsoft.com/office/drawing/2014/main" id="{CBF1F3E2-029B-7D4B-89A0-B7D92BBA4F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46" y="328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37" name="Line 129">
              <a:extLst>
                <a:ext uri="{FF2B5EF4-FFF2-40B4-BE49-F238E27FC236}">
                  <a16:creationId xmlns:a16="http://schemas.microsoft.com/office/drawing/2014/main" id="{E44C6E6E-1E28-964D-85EB-0BC2DFB609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2" y="3330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38" name="Line 130">
              <a:extLst>
                <a:ext uri="{FF2B5EF4-FFF2-40B4-BE49-F238E27FC236}">
                  <a16:creationId xmlns:a16="http://schemas.microsoft.com/office/drawing/2014/main" id="{4518BD8C-0BCB-2149-8566-9E84F18F82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24" y="259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39" name="Line 131">
              <a:extLst>
                <a:ext uri="{FF2B5EF4-FFF2-40B4-BE49-F238E27FC236}">
                  <a16:creationId xmlns:a16="http://schemas.microsoft.com/office/drawing/2014/main" id="{41BBB19B-B68D-7649-8678-46656AE3EC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30" y="264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40" name="Line 132">
              <a:extLst>
                <a:ext uri="{FF2B5EF4-FFF2-40B4-BE49-F238E27FC236}">
                  <a16:creationId xmlns:a16="http://schemas.microsoft.com/office/drawing/2014/main" id="{25B21EB2-6293-9844-8260-B44E33D9FE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2" y="328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41" name="Line 133">
              <a:extLst>
                <a:ext uri="{FF2B5EF4-FFF2-40B4-BE49-F238E27FC236}">
                  <a16:creationId xmlns:a16="http://schemas.microsoft.com/office/drawing/2014/main" id="{0BEFE934-4606-6647-A3B7-6743CE015E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8" y="333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7377" name="Oval 135">
            <a:extLst>
              <a:ext uri="{FF2B5EF4-FFF2-40B4-BE49-F238E27FC236}">
                <a16:creationId xmlns:a16="http://schemas.microsoft.com/office/drawing/2014/main" id="{E48BF765-2817-324C-A5F0-26D9734F8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3300" y="4371975"/>
            <a:ext cx="457200" cy="457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7378" name="Oval 136">
            <a:extLst>
              <a:ext uri="{FF2B5EF4-FFF2-40B4-BE49-F238E27FC236}">
                <a16:creationId xmlns:a16="http://schemas.microsoft.com/office/drawing/2014/main" id="{415EEA19-7FD4-E643-92DA-6008C43BD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2700" y="4448175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7379" name="Oval 138">
            <a:extLst>
              <a:ext uri="{FF2B5EF4-FFF2-40B4-BE49-F238E27FC236}">
                <a16:creationId xmlns:a16="http://schemas.microsoft.com/office/drawing/2014/main" id="{FC4260F5-0F35-8B46-AB46-656D46C9B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9500" y="3381375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7380" name="Oval 139">
            <a:extLst>
              <a:ext uri="{FF2B5EF4-FFF2-40B4-BE49-F238E27FC236}">
                <a16:creationId xmlns:a16="http://schemas.microsoft.com/office/drawing/2014/main" id="{D2F87E47-687C-A943-A52A-B5518C57E0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0450" y="5543550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7381" name="Oval 140">
            <a:extLst>
              <a:ext uri="{FF2B5EF4-FFF2-40B4-BE49-F238E27FC236}">
                <a16:creationId xmlns:a16="http://schemas.microsoft.com/office/drawing/2014/main" id="{8B2EE490-94B9-914F-AAEC-E58C65D21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6500" y="3305175"/>
            <a:ext cx="457200" cy="457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7382" name="Oval 141">
            <a:extLst>
              <a:ext uri="{FF2B5EF4-FFF2-40B4-BE49-F238E27FC236}">
                <a16:creationId xmlns:a16="http://schemas.microsoft.com/office/drawing/2014/main" id="{77513427-6203-424F-9C50-DC7006F91B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5429250"/>
            <a:ext cx="457200" cy="457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7383" name="Line 144">
            <a:extLst>
              <a:ext uri="{FF2B5EF4-FFF2-40B4-BE49-F238E27FC236}">
                <a16:creationId xmlns:a16="http://schemas.microsoft.com/office/drawing/2014/main" id="{B5C1AED3-39EA-834F-B407-0DED41EDD876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4275" y="37623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84" name="Line 145">
            <a:extLst>
              <a:ext uri="{FF2B5EF4-FFF2-40B4-BE49-F238E27FC236}">
                <a16:creationId xmlns:a16="http://schemas.microsoft.com/office/drawing/2014/main" id="{0FD2FE06-2768-F046-B376-2F228B75FC15}"/>
              </a:ext>
            </a:extLst>
          </p:cNvPr>
          <p:cNvSpPr>
            <a:spLocks noChangeShapeType="1"/>
          </p:cNvSpPr>
          <p:nvPr/>
        </p:nvSpPr>
        <p:spPr bwMode="auto">
          <a:xfrm>
            <a:off x="2540000" y="37623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85" name="Line 146">
            <a:extLst>
              <a:ext uri="{FF2B5EF4-FFF2-40B4-BE49-F238E27FC236}">
                <a16:creationId xmlns:a16="http://schemas.microsoft.com/office/drawing/2014/main" id="{D9EEFBC9-A3CB-014E-879E-49CD550655C5}"/>
              </a:ext>
            </a:extLst>
          </p:cNvPr>
          <p:cNvSpPr>
            <a:spLocks noChangeShapeType="1"/>
          </p:cNvSpPr>
          <p:nvPr/>
        </p:nvSpPr>
        <p:spPr bwMode="auto">
          <a:xfrm>
            <a:off x="2444750" y="49053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86" name="Line 147">
            <a:extLst>
              <a:ext uri="{FF2B5EF4-FFF2-40B4-BE49-F238E27FC236}">
                <a16:creationId xmlns:a16="http://schemas.microsoft.com/office/drawing/2014/main" id="{83371E72-16BD-934E-B404-83C944250DD8}"/>
              </a:ext>
            </a:extLst>
          </p:cNvPr>
          <p:cNvSpPr>
            <a:spLocks noChangeShapeType="1"/>
          </p:cNvSpPr>
          <p:nvPr/>
        </p:nvSpPr>
        <p:spPr bwMode="auto">
          <a:xfrm>
            <a:off x="2530475" y="49053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87" name="Line 148">
            <a:extLst>
              <a:ext uri="{FF2B5EF4-FFF2-40B4-BE49-F238E27FC236}">
                <a16:creationId xmlns:a16="http://schemas.microsoft.com/office/drawing/2014/main" id="{E3FF1B37-5F08-484D-B1D0-5CE786BE55B6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7950" y="38385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88" name="Line 149">
            <a:extLst>
              <a:ext uri="{FF2B5EF4-FFF2-40B4-BE49-F238E27FC236}">
                <a16:creationId xmlns:a16="http://schemas.microsoft.com/office/drawing/2014/main" id="{93991D3E-B7CF-864A-8843-2A4B10C980D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63675" y="38385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89" name="Line 150">
            <a:extLst>
              <a:ext uri="{FF2B5EF4-FFF2-40B4-BE49-F238E27FC236}">
                <a16:creationId xmlns:a16="http://schemas.microsoft.com/office/drawing/2014/main" id="{1671FBDF-2A63-8346-AC30-FBB621A8621D}"/>
              </a:ext>
            </a:extLst>
          </p:cNvPr>
          <p:cNvSpPr>
            <a:spLocks noChangeShapeType="1"/>
          </p:cNvSpPr>
          <p:nvPr/>
        </p:nvSpPr>
        <p:spPr bwMode="auto">
          <a:xfrm>
            <a:off x="1397000" y="48291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90" name="Line 151">
            <a:extLst>
              <a:ext uri="{FF2B5EF4-FFF2-40B4-BE49-F238E27FC236}">
                <a16:creationId xmlns:a16="http://schemas.microsoft.com/office/drawing/2014/main" id="{2F3D38FC-151F-3F4C-8EBC-203ECF19657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82725" y="48291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91" name="Line 156">
            <a:extLst>
              <a:ext uri="{FF2B5EF4-FFF2-40B4-BE49-F238E27FC236}">
                <a16:creationId xmlns:a16="http://schemas.microsoft.com/office/drawing/2014/main" id="{E967CE17-7722-064B-879A-0A2C21C339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739900" y="35337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92" name="Line 157">
            <a:extLst>
              <a:ext uri="{FF2B5EF4-FFF2-40B4-BE49-F238E27FC236}">
                <a16:creationId xmlns:a16="http://schemas.microsoft.com/office/drawing/2014/main" id="{24A9A2BC-5ED1-EC44-A95A-AB7A0F4C924B}"/>
              </a:ext>
            </a:extLst>
          </p:cNvPr>
          <p:cNvSpPr>
            <a:spLocks noChangeShapeType="1"/>
          </p:cNvSpPr>
          <p:nvPr/>
        </p:nvSpPr>
        <p:spPr bwMode="auto">
          <a:xfrm>
            <a:off x="1749425" y="36099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93" name="Line 158">
            <a:extLst>
              <a:ext uri="{FF2B5EF4-FFF2-40B4-BE49-F238E27FC236}">
                <a16:creationId xmlns:a16="http://schemas.microsoft.com/office/drawing/2014/main" id="{F58FB849-0B17-1443-8617-3CB8421A412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0025" y="35433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94" name="Line 159">
            <a:extLst>
              <a:ext uri="{FF2B5EF4-FFF2-40B4-BE49-F238E27FC236}">
                <a16:creationId xmlns:a16="http://schemas.microsoft.com/office/drawing/2014/main" id="{FC56AE6D-C576-BA47-9932-4B60CC03853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9550" y="36195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95" name="Line 160">
            <a:extLst>
              <a:ext uri="{FF2B5EF4-FFF2-40B4-BE49-F238E27FC236}">
                <a16:creationId xmlns:a16="http://schemas.microsoft.com/office/drawing/2014/main" id="{2486C078-512C-1445-A84A-0CC0EF8E464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63700" y="4572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96" name="Line 161">
            <a:extLst>
              <a:ext uri="{FF2B5EF4-FFF2-40B4-BE49-F238E27FC236}">
                <a16:creationId xmlns:a16="http://schemas.microsoft.com/office/drawing/2014/main" id="{0DA731D9-F571-6941-B21B-0223A3BEE63F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3225" y="4648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97" name="Line 162">
            <a:extLst>
              <a:ext uri="{FF2B5EF4-FFF2-40B4-BE49-F238E27FC236}">
                <a16:creationId xmlns:a16="http://schemas.microsoft.com/office/drawing/2014/main" id="{D8176C16-3191-394A-AED2-E821AD66E4FA}"/>
              </a:ext>
            </a:extLst>
          </p:cNvPr>
          <p:cNvSpPr>
            <a:spLocks noChangeShapeType="1"/>
          </p:cNvSpPr>
          <p:nvPr/>
        </p:nvSpPr>
        <p:spPr bwMode="auto">
          <a:xfrm>
            <a:off x="1711325" y="56673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98" name="Line 163">
            <a:extLst>
              <a:ext uri="{FF2B5EF4-FFF2-40B4-BE49-F238E27FC236}">
                <a16:creationId xmlns:a16="http://schemas.microsoft.com/office/drawing/2014/main" id="{8671AEB5-3B5A-064B-A12A-61CB4E580CDC}"/>
              </a:ext>
            </a:extLst>
          </p:cNvPr>
          <p:cNvSpPr>
            <a:spLocks noChangeShapeType="1"/>
          </p:cNvSpPr>
          <p:nvPr/>
        </p:nvSpPr>
        <p:spPr bwMode="auto">
          <a:xfrm>
            <a:off x="1720850" y="57435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99" name="Line 164">
            <a:extLst>
              <a:ext uri="{FF2B5EF4-FFF2-40B4-BE49-F238E27FC236}">
                <a16:creationId xmlns:a16="http://schemas.microsoft.com/office/drawing/2014/main" id="{57E2CA41-9709-5F4D-A2A9-2411585954E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87650" y="45815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400" name="Line 165">
            <a:extLst>
              <a:ext uri="{FF2B5EF4-FFF2-40B4-BE49-F238E27FC236}">
                <a16:creationId xmlns:a16="http://schemas.microsoft.com/office/drawing/2014/main" id="{7D46D57E-CC96-FC44-8249-061A1BE09EC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97175" y="46577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401" name="Line 166">
            <a:extLst>
              <a:ext uri="{FF2B5EF4-FFF2-40B4-BE49-F238E27FC236}">
                <a16:creationId xmlns:a16="http://schemas.microsoft.com/office/drawing/2014/main" id="{6FFEA158-334A-7243-A8B8-F4B38405BEC9}"/>
              </a:ext>
            </a:extLst>
          </p:cNvPr>
          <p:cNvSpPr>
            <a:spLocks noChangeShapeType="1"/>
          </p:cNvSpPr>
          <p:nvPr/>
        </p:nvSpPr>
        <p:spPr bwMode="auto">
          <a:xfrm>
            <a:off x="2720975" y="56769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402" name="Line 167">
            <a:extLst>
              <a:ext uri="{FF2B5EF4-FFF2-40B4-BE49-F238E27FC236}">
                <a16:creationId xmlns:a16="http://schemas.microsoft.com/office/drawing/2014/main" id="{82EB57B1-0734-3B45-9365-CC2FD034BC6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0500" y="57531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403" name="Rectangle 202">
            <a:extLst>
              <a:ext uri="{FF2B5EF4-FFF2-40B4-BE49-F238E27FC236}">
                <a16:creationId xmlns:a16="http://schemas.microsoft.com/office/drawing/2014/main" id="{449E1D72-E029-EF44-B74E-00231AEE5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5537" y="1779587"/>
            <a:ext cx="431800" cy="406400"/>
          </a:xfrm>
          <a:prstGeom prst="rect">
            <a:avLst/>
          </a:prstGeom>
          <a:noFill/>
          <a:ln w="57150">
            <a:solidFill>
              <a:srgbClr val="0058D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95" name="Oval 203">
            <a:extLst>
              <a:ext uri="{FF2B5EF4-FFF2-40B4-BE49-F238E27FC236}">
                <a16:creationId xmlns:a16="http://schemas.microsoft.com/office/drawing/2014/main" id="{13916715-C901-7A43-81DD-CE13FC9F3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3062" y="4354512"/>
            <a:ext cx="622300" cy="596900"/>
          </a:xfrm>
          <a:prstGeom prst="ellips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96" name="Oval 204">
            <a:extLst>
              <a:ext uri="{FF2B5EF4-FFF2-40B4-BE49-F238E27FC236}">
                <a16:creationId xmlns:a16="http://schemas.microsoft.com/office/drawing/2014/main" id="{0E5BC78F-730A-6744-B86C-6E9E8FB9C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50" y="4292600"/>
            <a:ext cx="622300" cy="596900"/>
          </a:xfrm>
          <a:prstGeom prst="ellips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97" name="Text Box 205">
            <a:extLst>
              <a:ext uri="{FF2B5EF4-FFF2-40B4-BE49-F238E27FC236}">
                <a16:creationId xmlns:a16="http://schemas.microsoft.com/office/drawing/2014/main" id="{98581B9F-8EC9-9146-A866-1FA6D7FCD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1101" y="2698750"/>
            <a:ext cx="21923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solidFill>
                  <a:srgbClr val="0058DE"/>
                </a:solidFill>
                <a:latin typeface="Comic Sans MS" panose="030F0902030302020204" pitchFamily="66" charset="0"/>
              </a:rPr>
              <a:t>acceptor-type</a:t>
            </a:r>
          </a:p>
        </p:txBody>
      </p:sp>
      <p:sp>
        <p:nvSpPr>
          <p:cNvPr id="98" name="Text Box 206">
            <a:extLst>
              <a:ext uri="{FF2B5EF4-FFF2-40B4-BE49-F238E27FC236}">
                <a16:creationId xmlns:a16="http://schemas.microsoft.com/office/drawing/2014/main" id="{589878D6-9D9E-1B44-BA4F-401CD6EAE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687637"/>
            <a:ext cx="1790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solidFill>
                  <a:srgbClr val="FF3399"/>
                </a:solidFill>
                <a:latin typeface="Comic Sans MS" panose="030F0902030302020204" pitchFamily="66" charset="0"/>
              </a:rPr>
              <a:t>Donor-type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3B2063-DD1A-B34B-9B0E-4C9DD513A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Amphoteric Dopants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273FB05-1F5F-8C4F-BC16-3AD297D61401}"/>
              </a:ext>
            </a:extLst>
          </p:cNvPr>
          <p:cNvGrpSpPr/>
          <p:nvPr/>
        </p:nvGrpSpPr>
        <p:grpSpPr>
          <a:xfrm>
            <a:off x="8661400" y="4381500"/>
            <a:ext cx="2387600" cy="1905000"/>
            <a:chOff x="8661400" y="4381500"/>
            <a:chExt cx="2387600" cy="1905000"/>
          </a:xfrm>
        </p:grpSpPr>
        <p:sp>
          <p:nvSpPr>
            <p:cNvPr id="102" name="Rectangle 122">
              <a:extLst>
                <a:ext uri="{FF2B5EF4-FFF2-40B4-BE49-F238E27FC236}">
                  <a16:creationId xmlns:a16="http://schemas.microsoft.com/office/drawing/2014/main" id="{971C3B5E-F169-2745-9144-CA23DBC88B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03" name="Oval 119" descr="Light downward diagonal">
              <a:extLst>
                <a:ext uri="{FF2B5EF4-FFF2-40B4-BE49-F238E27FC236}">
                  <a16:creationId xmlns:a16="http://schemas.microsoft.com/office/drawing/2014/main" id="{E0ACA85A-B231-7C4F-9D88-4F918D1072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04" name="Oval 120">
              <a:extLst>
                <a:ext uri="{FF2B5EF4-FFF2-40B4-BE49-F238E27FC236}">
                  <a16:creationId xmlns:a16="http://schemas.microsoft.com/office/drawing/2014/main" id="{1B04EC50-5CDB-854D-A3FD-784B9527A0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05" name="Oval 121">
              <a:extLst>
                <a:ext uri="{FF2B5EF4-FFF2-40B4-BE49-F238E27FC236}">
                  <a16:creationId xmlns:a16="http://schemas.microsoft.com/office/drawing/2014/main" id="{FA47269E-09FE-CA40-8C81-A383AC4066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06" name="Line 126">
              <a:extLst>
                <a:ext uri="{FF2B5EF4-FFF2-40B4-BE49-F238E27FC236}">
                  <a16:creationId xmlns:a16="http://schemas.microsoft.com/office/drawing/2014/main" id="{2747967D-17D3-EA4D-8B46-C294BB3E58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Text Box 127">
              <a:extLst>
                <a:ext uri="{FF2B5EF4-FFF2-40B4-BE49-F238E27FC236}">
                  <a16:creationId xmlns:a16="http://schemas.microsoft.com/office/drawing/2014/main" id="{F814B0A3-0D08-4C4C-85CF-C37A434A84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5707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5" grpId="0" animBg="1"/>
      <p:bldP spid="96" grpId="0" animBg="1"/>
      <p:bldP spid="96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A98385-9406-0349-8F5D-C14CED2C362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1247030-4907-E149-B7D7-FB343059638A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23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pic>
        <p:nvPicPr>
          <p:cNvPr id="58371" name="Picture 4">
            <a:extLst>
              <a:ext uri="{FF2B5EF4-FFF2-40B4-BE49-F238E27FC236}">
                <a16:creationId xmlns:a16="http://schemas.microsoft.com/office/drawing/2014/main" id="{C30E30C6-1A26-D549-83BA-45AFDE92C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40000">
            <a:off x="1622978" y="-717265"/>
            <a:ext cx="5743575" cy="875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1288AE-F734-3F46-84CD-C124801DC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Donors and Acceptors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4ADA7E3-E3C3-4942-8692-50B7AC008E47}"/>
              </a:ext>
            </a:extLst>
          </p:cNvPr>
          <p:cNvGrpSpPr/>
          <p:nvPr/>
        </p:nvGrpSpPr>
        <p:grpSpPr>
          <a:xfrm>
            <a:off x="8661400" y="4381500"/>
            <a:ext cx="2387600" cy="1905000"/>
            <a:chOff x="8661400" y="4381500"/>
            <a:chExt cx="2387600" cy="1905000"/>
          </a:xfrm>
        </p:grpSpPr>
        <p:sp>
          <p:nvSpPr>
            <p:cNvPr id="7" name="Rectangle 122">
              <a:extLst>
                <a:ext uri="{FF2B5EF4-FFF2-40B4-BE49-F238E27FC236}">
                  <a16:creationId xmlns:a16="http://schemas.microsoft.com/office/drawing/2014/main" id="{60DAC0A4-AAB7-4341-9C5B-A6FD1A15F4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8" name="Oval 119" descr="Light downward diagonal">
              <a:extLst>
                <a:ext uri="{FF2B5EF4-FFF2-40B4-BE49-F238E27FC236}">
                  <a16:creationId xmlns:a16="http://schemas.microsoft.com/office/drawing/2014/main" id="{F24D48E9-005A-AD4D-A225-859F4B4DF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" name="Oval 120">
              <a:extLst>
                <a:ext uri="{FF2B5EF4-FFF2-40B4-BE49-F238E27FC236}">
                  <a16:creationId xmlns:a16="http://schemas.microsoft.com/office/drawing/2014/main" id="{3F3F8517-4B98-644D-ACC9-26ED2CF9CE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0" name="Oval 121">
              <a:extLst>
                <a:ext uri="{FF2B5EF4-FFF2-40B4-BE49-F238E27FC236}">
                  <a16:creationId xmlns:a16="http://schemas.microsoft.com/office/drawing/2014/main" id="{2F0DEBAC-3AA8-E344-93F8-4F9462B39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1" name="Line 126">
              <a:extLst>
                <a:ext uri="{FF2B5EF4-FFF2-40B4-BE49-F238E27FC236}">
                  <a16:creationId xmlns:a16="http://schemas.microsoft.com/office/drawing/2014/main" id="{E9156787-DB15-D440-B6DE-25D6A1E5C5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 Box 127">
              <a:extLst>
                <a:ext uri="{FF2B5EF4-FFF2-40B4-BE49-F238E27FC236}">
                  <a16:creationId xmlns:a16="http://schemas.microsoft.com/office/drawing/2014/main" id="{55C1A3FC-536C-E042-96F6-F481FB327B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5364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AF34C2-01DC-B745-82A7-F5947B6B0F9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7297072-3091-E643-9AA8-A45106A4BFDC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24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59395" name="Text Box 3">
            <a:extLst>
              <a:ext uri="{FF2B5EF4-FFF2-40B4-BE49-F238E27FC236}">
                <a16:creationId xmlns:a16="http://schemas.microsoft.com/office/drawing/2014/main" id="{57A52451-7AAF-3C4D-9F20-C8EEC38A5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1" y="1563688"/>
            <a:ext cx="791527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latin typeface="Calibri" panose="020F0502020204030204" pitchFamily="34" charset="0"/>
              </a:rPr>
              <a:t>Intrinsic carrier concentration is so small that semiconductor must be doped to make it useful. </a:t>
            </a:r>
          </a:p>
          <a:p>
            <a:endParaRPr lang="en-US" altLang="en-US" dirty="0">
              <a:latin typeface="Calibri" panose="020F0502020204030204" pitchFamily="34" charset="0"/>
            </a:endParaRPr>
          </a:p>
          <a:p>
            <a:r>
              <a:rPr lang="en-US" altLang="en-US" dirty="0">
                <a:latin typeface="Calibri" panose="020F0502020204030204" pitchFamily="34" charset="0"/>
              </a:rPr>
              <a:t>A doping atom behaves like a H-atom, except that the dielectric constant and effective masses are given by by those of the host atom.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6411F1-C112-5742-90A8-12595B326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2F5F336-F990-2446-836E-10745AA5ABBE}"/>
              </a:ext>
            </a:extLst>
          </p:cNvPr>
          <p:cNvGrpSpPr/>
          <p:nvPr/>
        </p:nvGrpSpPr>
        <p:grpSpPr>
          <a:xfrm>
            <a:off x="8661400" y="4381500"/>
            <a:ext cx="2387600" cy="1905000"/>
            <a:chOff x="8661400" y="4381500"/>
            <a:chExt cx="2387600" cy="1905000"/>
          </a:xfrm>
        </p:grpSpPr>
        <p:sp>
          <p:nvSpPr>
            <p:cNvPr id="7" name="Rectangle 122">
              <a:extLst>
                <a:ext uri="{FF2B5EF4-FFF2-40B4-BE49-F238E27FC236}">
                  <a16:creationId xmlns:a16="http://schemas.microsoft.com/office/drawing/2014/main" id="{4106E8B1-8542-C047-8C27-0DD36C49A8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8" name="Oval 119" descr="Light downward diagonal">
              <a:extLst>
                <a:ext uri="{FF2B5EF4-FFF2-40B4-BE49-F238E27FC236}">
                  <a16:creationId xmlns:a16="http://schemas.microsoft.com/office/drawing/2014/main" id="{D39A85A6-03BF-2F4C-AB3E-260510792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" name="Oval 120">
              <a:extLst>
                <a:ext uri="{FF2B5EF4-FFF2-40B4-BE49-F238E27FC236}">
                  <a16:creationId xmlns:a16="http://schemas.microsoft.com/office/drawing/2014/main" id="{7EA52D61-247F-C946-AB60-9F262EB9F2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0" name="Oval 121">
              <a:extLst>
                <a:ext uri="{FF2B5EF4-FFF2-40B4-BE49-F238E27FC236}">
                  <a16:creationId xmlns:a16="http://schemas.microsoft.com/office/drawing/2014/main" id="{69474305-A2F3-834C-8FE6-575CBC09EF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1" name="Line 126">
              <a:extLst>
                <a:ext uri="{FF2B5EF4-FFF2-40B4-BE49-F238E27FC236}">
                  <a16:creationId xmlns:a16="http://schemas.microsoft.com/office/drawing/2014/main" id="{F13E1EE0-4BE5-FE43-8A88-EA17816669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 Box 127">
              <a:extLst>
                <a:ext uri="{FF2B5EF4-FFF2-40B4-BE49-F238E27FC236}">
                  <a16:creationId xmlns:a16="http://schemas.microsoft.com/office/drawing/2014/main" id="{14339AEA-58DC-5C47-A028-FD9266BED9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1236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C92D20-64ED-4C40-9174-429A0717B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750" r="15000" b="11280"/>
          <a:stretch/>
        </p:blipFill>
        <p:spPr>
          <a:xfrm>
            <a:off x="11225208" y="838200"/>
            <a:ext cx="76200" cy="263388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14</a:t>
            </a:r>
            <a:br>
              <a:rPr lang="en-US" dirty="0"/>
            </a:br>
            <a:r>
              <a:rPr lang="en-US" dirty="0"/>
              <a:t>Doping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2C57E01-688C-FD44-9867-0E503A5D3099}"/>
              </a:ext>
            </a:extLst>
          </p:cNvPr>
          <p:cNvGrpSpPr/>
          <p:nvPr/>
        </p:nvGrpSpPr>
        <p:grpSpPr>
          <a:xfrm>
            <a:off x="9304818" y="846201"/>
            <a:ext cx="2253802" cy="2089929"/>
            <a:chOff x="8689599" y="838200"/>
            <a:chExt cx="2840409" cy="263388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97EE0EC-87A0-F44E-97EC-9B01C6EA33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7499" r="20001" b="11280"/>
            <a:stretch/>
          </p:blipFill>
          <p:spPr>
            <a:xfrm>
              <a:off x="10768008" y="838200"/>
              <a:ext cx="762000" cy="2633884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4CA338C-FD8B-4D41-BBDB-96A0B3306D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5000" r="32500" b="11280"/>
            <a:stretch/>
          </p:blipFill>
          <p:spPr>
            <a:xfrm>
              <a:off x="10006008" y="838200"/>
              <a:ext cx="762000" cy="2633884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0B4F329-ED12-5A40-95ED-2A51BBB3F0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250" r="45000" b="11280"/>
            <a:stretch/>
          </p:blipFill>
          <p:spPr>
            <a:xfrm>
              <a:off x="9167808" y="838200"/>
              <a:ext cx="838200" cy="263388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E3B93BF2-8BF4-3B43-BA67-F99B73E5C8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90905" b="11280"/>
            <a:stretch/>
          </p:blipFill>
          <p:spPr>
            <a:xfrm>
              <a:off x="8689599" y="838200"/>
              <a:ext cx="554409" cy="2633884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6" name="Rectangle 3">
            <a:extLst>
              <a:ext uri="{FF2B5EF4-FFF2-40B4-BE49-F238E27FC236}">
                <a16:creationId xmlns:a16="http://schemas.microsoft.com/office/drawing/2014/main" id="{59217DDC-ACFB-D247-B62C-AAB1BD1107FA}"/>
              </a:ext>
            </a:extLst>
          </p:cNvPr>
          <p:cNvSpPr txBox="1">
            <a:spLocks noChangeArrowheads="1"/>
          </p:cNvSpPr>
          <p:nvPr/>
        </p:nvSpPr>
        <p:spPr>
          <a:xfrm>
            <a:off x="8577721" y="2859671"/>
            <a:ext cx="3657600" cy="1064138"/>
          </a:xfrm>
          <a:prstGeom prst="rect">
            <a:avLst/>
          </a:prstGeom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Need to “move” the Fermi level</a:t>
            </a:r>
          </a:p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”add” electrons – n-type doping – E</a:t>
            </a:r>
            <a:r>
              <a:rPr lang="en-US" altLang="en-US" sz="11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1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1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c</a:t>
            </a:r>
            <a:endParaRPr lang="en-US" altLang="en-US" sz="1100" kern="0" baseline="-25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“add” holes – p-type doping – E</a:t>
            </a:r>
            <a:r>
              <a:rPr lang="en-US" altLang="en-US" sz="11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1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1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v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endParaRPr lang="en-US" altLang="en-US" sz="1400" kern="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057400"/>
            <a:ext cx="7865859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14.1 Basic concepts of donors and acceptors</a:t>
            </a:r>
          </a:p>
          <a:p>
            <a:endParaRPr lang="en-US" sz="2400" dirty="0"/>
          </a:p>
          <a:p>
            <a:endParaRPr lang="en-US" sz="16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14.2 </a:t>
            </a:r>
            <a:r>
              <a:rPr lang="en-US" sz="2400" dirty="0">
                <a:solidFill>
                  <a:schemeClr val="bg1"/>
                </a:solidFill>
              </a:rPr>
              <a:t>Statistics of donor and acceptor levels</a:t>
            </a:r>
            <a:endParaRPr lang="en-US" sz="4800" dirty="0">
              <a:solidFill>
                <a:schemeClr val="bg1"/>
              </a:solidFill>
            </a:endParaRPr>
          </a:p>
          <a:p>
            <a:endParaRPr lang="en-US" sz="2400" dirty="0"/>
          </a:p>
          <a:p>
            <a:r>
              <a:rPr lang="en-US" sz="2400" dirty="0"/>
              <a:t>14.3 </a:t>
            </a:r>
            <a:r>
              <a:rPr lang="en-US" sz="2400" dirty="0">
                <a:solidFill>
                  <a:schemeClr val="bg1"/>
                </a:solidFill>
              </a:rPr>
              <a:t>Temperature dependence of carrier concentration</a:t>
            </a:r>
          </a:p>
          <a:p>
            <a:r>
              <a:rPr lang="en-US" sz="2400" dirty="0"/>
              <a:t>14.4 </a:t>
            </a:r>
            <a:r>
              <a:rPr lang="en-US" sz="2400" dirty="0">
                <a:solidFill>
                  <a:schemeClr val="bg1"/>
                </a:solidFill>
              </a:rPr>
              <a:t>Multiple doping, co-doping, and heavy-doping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4C6FEC2-B039-F444-96B8-D1097D500C21}"/>
              </a:ext>
            </a:extLst>
          </p:cNvPr>
          <p:cNvSpPr/>
          <p:nvPr/>
        </p:nvSpPr>
        <p:spPr>
          <a:xfrm rot="16200000">
            <a:off x="-1103137" y="3264409"/>
            <a:ext cx="2791734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 Video    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8E8D9084-DFCD-2145-AA39-A8BBFE72A946}"/>
              </a:ext>
            </a:extLst>
          </p:cNvPr>
          <p:cNvSpPr/>
          <p:nvPr/>
        </p:nvSpPr>
        <p:spPr>
          <a:xfrm rot="16200000">
            <a:off x="26028" y="6374774"/>
            <a:ext cx="533400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Video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A884C55-1DA7-C944-8E76-BCC8B85D86A0}"/>
              </a:ext>
            </a:extLst>
          </p:cNvPr>
          <p:cNvGrpSpPr/>
          <p:nvPr/>
        </p:nvGrpSpPr>
        <p:grpSpPr>
          <a:xfrm>
            <a:off x="6592456" y="2734940"/>
            <a:ext cx="1637483" cy="1306502"/>
            <a:chOff x="8661400" y="4381500"/>
            <a:chExt cx="2387600" cy="1905000"/>
          </a:xfrm>
        </p:grpSpPr>
        <p:sp>
          <p:nvSpPr>
            <p:cNvPr id="49" name="Rectangle 122">
              <a:extLst>
                <a:ext uri="{FF2B5EF4-FFF2-40B4-BE49-F238E27FC236}">
                  <a16:creationId xmlns:a16="http://schemas.microsoft.com/office/drawing/2014/main" id="{A8A0A0D5-96B3-094E-9C9E-88746992B5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0" name="Oval 119" descr="Light downward diagonal">
              <a:extLst>
                <a:ext uri="{FF2B5EF4-FFF2-40B4-BE49-F238E27FC236}">
                  <a16:creationId xmlns:a16="http://schemas.microsoft.com/office/drawing/2014/main" id="{0375B42E-B4CE-8E40-803E-0D30772B5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2" name="Oval 120">
              <a:extLst>
                <a:ext uri="{FF2B5EF4-FFF2-40B4-BE49-F238E27FC236}">
                  <a16:creationId xmlns:a16="http://schemas.microsoft.com/office/drawing/2014/main" id="{ACAE3441-3A64-B047-9FE0-E8A6B15CC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" name="Oval 121">
              <a:extLst>
                <a:ext uri="{FF2B5EF4-FFF2-40B4-BE49-F238E27FC236}">
                  <a16:creationId xmlns:a16="http://schemas.microsoft.com/office/drawing/2014/main" id="{F2ABFD80-6228-B04B-A7EA-231A51D44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4" name="Line 126">
              <a:extLst>
                <a:ext uri="{FF2B5EF4-FFF2-40B4-BE49-F238E27FC236}">
                  <a16:creationId xmlns:a16="http://schemas.microsoft.com/office/drawing/2014/main" id="{E9E292DD-86A3-5147-AAE2-63FC04A0B1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 Box 127">
              <a:extLst>
                <a:ext uri="{FF2B5EF4-FFF2-40B4-BE49-F238E27FC236}">
                  <a16:creationId xmlns:a16="http://schemas.microsoft.com/office/drawing/2014/main" id="{3FE5DED7-2275-DD47-BF9F-D963839C17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0240C04D-716C-974D-8472-5E74A109CC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683" y="2595559"/>
            <a:ext cx="4841577" cy="145980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AA34EE0-1EEF-D944-8109-158384F1BF9F}"/>
              </a:ext>
            </a:extLst>
          </p:cNvPr>
          <p:cNvSpPr/>
          <p:nvPr/>
        </p:nvSpPr>
        <p:spPr>
          <a:xfrm>
            <a:off x="6190271" y="3094630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=</a:t>
            </a:r>
          </a:p>
        </p:txBody>
      </p:sp>
      <p:sp>
        <p:nvSpPr>
          <p:cNvPr id="149" name="Rounded Rectangle 148">
            <a:extLst>
              <a:ext uri="{FF2B5EF4-FFF2-40B4-BE49-F238E27FC236}">
                <a16:creationId xmlns:a16="http://schemas.microsoft.com/office/drawing/2014/main" id="{CB4FABF4-5CE9-1248-AD3F-05061D74DD21}"/>
              </a:ext>
            </a:extLst>
          </p:cNvPr>
          <p:cNvSpPr/>
          <p:nvPr/>
        </p:nvSpPr>
        <p:spPr>
          <a:xfrm rot="16200000">
            <a:off x="-88272" y="5117473"/>
            <a:ext cx="7619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 Video </a:t>
            </a:r>
          </a:p>
        </p:txBody>
      </p: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B5DC3075-E3B9-0048-9FF6-F1F5AC1FEC17}"/>
              </a:ext>
            </a:extLst>
          </p:cNvPr>
          <p:cNvSpPr/>
          <p:nvPr/>
        </p:nvSpPr>
        <p:spPr>
          <a:xfrm rot="16200000">
            <a:off x="20284" y="5795019"/>
            <a:ext cx="533400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Video 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3200ADDE-FCC0-7449-BF16-A12E4B38FC36}"/>
              </a:ext>
            </a:extLst>
          </p:cNvPr>
          <p:cNvSpPr/>
          <p:nvPr/>
        </p:nvSpPr>
        <p:spPr>
          <a:xfrm>
            <a:off x="1927438" y="369464"/>
            <a:ext cx="3458349" cy="382489"/>
          </a:xfrm>
          <a:custGeom>
            <a:avLst/>
            <a:gdLst>
              <a:gd name="csX0" fmla="*/ 0 w 3458349"/>
              <a:gd name="csY0" fmla="*/ 63749 h 382489"/>
              <a:gd name="csX1" fmla="*/ 63749 w 3458349"/>
              <a:gd name="csY1" fmla="*/ 0 h 382489"/>
              <a:gd name="csX2" fmla="*/ 652199 w 3458349"/>
              <a:gd name="csY2" fmla="*/ 0 h 382489"/>
              <a:gd name="csX3" fmla="*/ 1140724 w 3458349"/>
              <a:gd name="csY3" fmla="*/ 0 h 382489"/>
              <a:gd name="csX4" fmla="*/ 1695866 w 3458349"/>
              <a:gd name="csY4" fmla="*/ 0 h 382489"/>
              <a:gd name="csX5" fmla="*/ 2151082 w 3458349"/>
              <a:gd name="csY5" fmla="*/ 0 h 382489"/>
              <a:gd name="csX6" fmla="*/ 2606299 w 3458349"/>
              <a:gd name="csY6" fmla="*/ 0 h 382489"/>
              <a:gd name="csX7" fmla="*/ 3394600 w 3458349"/>
              <a:gd name="csY7" fmla="*/ 0 h 382489"/>
              <a:gd name="csX8" fmla="*/ 3458349 w 3458349"/>
              <a:gd name="csY8" fmla="*/ 63749 h 382489"/>
              <a:gd name="csX9" fmla="*/ 3458349 w 3458349"/>
              <a:gd name="csY9" fmla="*/ 318740 h 382489"/>
              <a:gd name="csX10" fmla="*/ 3394600 w 3458349"/>
              <a:gd name="csY10" fmla="*/ 382489 h 382489"/>
              <a:gd name="csX11" fmla="*/ 2839458 w 3458349"/>
              <a:gd name="csY11" fmla="*/ 382489 h 382489"/>
              <a:gd name="csX12" fmla="*/ 2350933 w 3458349"/>
              <a:gd name="csY12" fmla="*/ 382489 h 382489"/>
              <a:gd name="csX13" fmla="*/ 1895717 w 3458349"/>
              <a:gd name="csY13" fmla="*/ 382489 h 382489"/>
              <a:gd name="csX14" fmla="*/ 1407192 w 3458349"/>
              <a:gd name="csY14" fmla="*/ 382489 h 382489"/>
              <a:gd name="csX15" fmla="*/ 818742 w 3458349"/>
              <a:gd name="csY15" fmla="*/ 382489 h 382489"/>
              <a:gd name="csX16" fmla="*/ 63749 w 3458349"/>
              <a:gd name="csY16" fmla="*/ 382489 h 382489"/>
              <a:gd name="csX17" fmla="*/ 0 w 3458349"/>
              <a:gd name="csY17" fmla="*/ 318740 h 382489"/>
              <a:gd name="csX18" fmla="*/ 0 w 3458349"/>
              <a:gd name="csY18" fmla="*/ 63749 h 382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458349" h="382489" fill="none" extrusionOk="0">
                <a:moveTo>
                  <a:pt x="0" y="63749"/>
                </a:moveTo>
                <a:cubicBezTo>
                  <a:pt x="-4861" y="28741"/>
                  <a:pt x="32048" y="-6322"/>
                  <a:pt x="63749" y="0"/>
                </a:cubicBezTo>
                <a:cubicBezTo>
                  <a:pt x="318319" y="-64503"/>
                  <a:pt x="437822" y="3473"/>
                  <a:pt x="652199" y="0"/>
                </a:cubicBezTo>
                <a:cubicBezTo>
                  <a:pt x="866576" y="-3473"/>
                  <a:pt x="900393" y="53100"/>
                  <a:pt x="1140724" y="0"/>
                </a:cubicBezTo>
                <a:cubicBezTo>
                  <a:pt x="1381055" y="-53100"/>
                  <a:pt x="1457890" y="20406"/>
                  <a:pt x="1695866" y="0"/>
                </a:cubicBezTo>
                <a:cubicBezTo>
                  <a:pt x="1933842" y="-20406"/>
                  <a:pt x="2018048" y="50468"/>
                  <a:pt x="2151082" y="0"/>
                </a:cubicBezTo>
                <a:cubicBezTo>
                  <a:pt x="2284116" y="-50468"/>
                  <a:pt x="2387398" y="34398"/>
                  <a:pt x="2606299" y="0"/>
                </a:cubicBezTo>
                <a:cubicBezTo>
                  <a:pt x="2825200" y="-34398"/>
                  <a:pt x="3173895" y="15538"/>
                  <a:pt x="3394600" y="0"/>
                </a:cubicBezTo>
                <a:cubicBezTo>
                  <a:pt x="3433757" y="1382"/>
                  <a:pt x="3459713" y="33135"/>
                  <a:pt x="3458349" y="63749"/>
                </a:cubicBezTo>
                <a:cubicBezTo>
                  <a:pt x="3472534" y="129772"/>
                  <a:pt x="3434657" y="264032"/>
                  <a:pt x="3458349" y="318740"/>
                </a:cubicBezTo>
                <a:cubicBezTo>
                  <a:pt x="3457935" y="355240"/>
                  <a:pt x="3427576" y="375459"/>
                  <a:pt x="3394600" y="382489"/>
                </a:cubicBezTo>
                <a:cubicBezTo>
                  <a:pt x="3235881" y="384574"/>
                  <a:pt x="3013108" y="321286"/>
                  <a:pt x="2839458" y="382489"/>
                </a:cubicBezTo>
                <a:cubicBezTo>
                  <a:pt x="2665808" y="443692"/>
                  <a:pt x="2567346" y="369660"/>
                  <a:pt x="2350933" y="382489"/>
                </a:cubicBezTo>
                <a:cubicBezTo>
                  <a:pt x="2134521" y="395318"/>
                  <a:pt x="2037845" y="337942"/>
                  <a:pt x="1895717" y="382489"/>
                </a:cubicBezTo>
                <a:cubicBezTo>
                  <a:pt x="1753589" y="427036"/>
                  <a:pt x="1545454" y="354497"/>
                  <a:pt x="1407192" y="382489"/>
                </a:cubicBezTo>
                <a:cubicBezTo>
                  <a:pt x="1268930" y="410481"/>
                  <a:pt x="1076000" y="362558"/>
                  <a:pt x="818742" y="382489"/>
                </a:cubicBezTo>
                <a:cubicBezTo>
                  <a:pt x="561484" y="402420"/>
                  <a:pt x="292999" y="347644"/>
                  <a:pt x="63749" y="382489"/>
                </a:cubicBezTo>
                <a:cubicBezTo>
                  <a:pt x="31424" y="382581"/>
                  <a:pt x="6895" y="361092"/>
                  <a:pt x="0" y="318740"/>
                </a:cubicBezTo>
                <a:cubicBezTo>
                  <a:pt x="-7429" y="193624"/>
                  <a:pt x="10803" y="166045"/>
                  <a:pt x="0" y="63749"/>
                </a:cubicBezTo>
                <a:close/>
              </a:path>
              <a:path w="3458349" h="382489" stroke="0" extrusionOk="0">
                <a:moveTo>
                  <a:pt x="0" y="63749"/>
                </a:moveTo>
                <a:cubicBezTo>
                  <a:pt x="-1773" y="27447"/>
                  <a:pt x="19195" y="3508"/>
                  <a:pt x="63749" y="0"/>
                </a:cubicBezTo>
                <a:cubicBezTo>
                  <a:pt x="334189" y="-26400"/>
                  <a:pt x="509060" y="65632"/>
                  <a:pt x="685508" y="0"/>
                </a:cubicBezTo>
                <a:cubicBezTo>
                  <a:pt x="861956" y="-65632"/>
                  <a:pt x="1100579" y="1089"/>
                  <a:pt x="1207341" y="0"/>
                </a:cubicBezTo>
                <a:cubicBezTo>
                  <a:pt x="1314103" y="-1089"/>
                  <a:pt x="1589205" y="23996"/>
                  <a:pt x="1695866" y="0"/>
                </a:cubicBezTo>
                <a:cubicBezTo>
                  <a:pt x="1802528" y="-23996"/>
                  <a:pt x="2048652" y="55661"/>
                  <a:pt x="2284316" y="0"/>
                </a:cubicBezTo>
                <a:cubicBezTo>
                  <a:pt x="2519980" y="-55661"/>
                  <a:pt x="2592984" y="58269"/>
                  <a:pt x="2806150" y="0"/>
                </a:cubicBezTo>
                <a:cubicBezTo>
                  <a:pt x="3019316" y="-58269"/>
                  <a:pt x="3123634" y="39059"/>
                  <a:pt x="3394600" y="0"/>
                </a:cubicBezTo>
                <a:cubicBezTo>
                  <a:pt x="3429173" y="-6055"/>
                  <a:pt x="3454712" y="33595"/>
                  <a:pt x="3458349" y="63749"/>
                </a:cubicBezTo>
                <a:cubicBezTo>
                  <a:pt x="3484174" y="135435"/>
                  <a:pt x="3428391" y="245049"/>
                  <a:pt x="3458349" y="318740"/>
                </a:cubicBezTo>
                <a:cubicBezTo>
                  <a:pt x="3456611" y="353849"/>
                  <a:pt x="3431071" y="379025"/>
                  <a:pt x="3394600" y="382489"/>
                </a:cubicBezTo>
                <a:cubicBezTo>
                  <a:pt x="3200108" y="440651"/>
                  <a:pt x="3081469" y="336765"/>
                  <a:pt x="2806150" y="382489"/>
                </a:cubicBezTo>
                <a:cubicBezTo>
                  <a:pt x="2530831" y="428213"/>
                  <a:pt x="2424213" y="333661"/>
                  <a:pt x="2184391" y="382489"/>
                </a:cubicBezTo>
                <a:cubicBezTo>
                  <a:pt x="1944569" y="431317"/>
                  <a:pt x="1809721" y="326460"/>
                  <a:pt x="1562632" y="382489"/>
                </a:cubicBezTo>
                <a:cubicBezTo>
                  <a:pt x="1315543" y="438518"/>
                  <a:pt x="1300521" y="367778"/>
                  <a:pt x="1074107" y="382489"/>
                </a:cubicBezTo>
                <a:cubicBezTo>
                  <a:pt x="847694" y="397200"/>
                  <a:pt x="462741" y="379019"/>
                  <a:pt x="63749" y="382489"/>
                </a:cubicBezTo>
                <a:cubicBezTo>
                  <a:pt x="25879" y="377063"/>
                  <a:pt x="617" y="345604"/>
                  <a:pt x="0" y="318740"/>
                </a:cubicBezTo>
                <a:cubicBezTo>
                  <a:pt x="-10067" y="259411"/>
                  <a:pt x="21123" y="177689"/>
                  <a:pt x="0" y="63749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FF0000"/>
                </a:solidFill>
              </a:rPr>
              <a:t>Not Enough Electrons available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4BF8C9-54EF-6D4C-A110-0A6DEDC4CA41}"/>
              </a:ext>
            </a:extLst>
          </p:cNvPr>
          <p:cNvSpPr/>
          <p:nvPr/>
        </p:nvSpPr>
        <p:spPr>
          <a:xfrm>
            <a:off x="1119730" y="4183143"/>
            <a:ext cx="94047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A doping atom behaves like a H-atom, except that the dielectric constant and effective masses are given by by those of the host atom. </a:t>
            </a:r>
          </a:p>
        </p:txBody>
      </p:sp>
      <p:pic>
        <p:nvPicPr>
          <p:cNvPr id="46" name="Picture 45" descr="A picture containing room&#10;&#10;Description automatically generated">
            <a:extLst>
              <a:ext uri="{FF2B5EF4-FFF2-40B4-BE49-F238E27FC236}">
                <a16:creationId xmlns:a16="http://schemas.microsoft.com/office/drawing/2014/main" id="{0EB87AA8-7955-9C41-8E76-FCE99276B23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72" r="70537" b="7170"/>
          <a:stretch/>
        </p:blipFill>
        <p:spPr>
          <a:xfrm>
            <a:off x="10271731" y="3659756"/>
            <a:ext cx="1696067" cy="293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068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C92D20-64ED-4C40-9174-429A0717B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750" r="15000" b="11280"/>
          <a:stretch/>
        </p:blipFill>
        <p:spPr>
          <a:xfrm>
            <a:off x="11225208" y="838200"/>
            <a:ext cx="76200" cy="263388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14</a:t>
            </a:r>
            <a:br>
              <a:rPr lang="en-US" dirty="0"/>
            </a:br>
            <a:r>
              <a:rPr lang="en-US" dirty="0"/>
              <a:t>Doping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2C57E01-688C-FD44-9867-0E503A5D3099}"/>
              </a:ext>
            </a:extLst>
          </p:cNvPr>
          <p:cNvGrpSpPr/>
          <p:nvPr/>
        </p:nvGrpSpPr>
        <p:grpSpPr>
          <a:xfrm>
            <a:off x="9304818" y="846201"/>
            <a:ext cx="2253802" cy="2089929"/>
            <a:chOff x="8689599" y="838200"/>
            <a:chExt cx="2840409" cy="263388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97EE0EC-87A0-F44E-97EC-9B01C6EA33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7499" r="20001" b="11280"/>
            <a:stretch/>
          </p:blipFill>
          <p:spPr>
            <a:xfrm>
              <a:off x="10768008" y="838200"/>
              <a:ext cx="762000" cy="2633884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4CA338C-FD8B-4D41-BBDB-96A0B3306D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5000" r="32500" b="11280"/>
            <a:stretch/>
          </p:blipFill>
          <p:spPr>
            <a:xfrm>
              <a:off x="10006008" y="838200"/>
              <a:ext cx="762000" cy="2633884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0B4F329-ED12-5A40-95ED-2A51BBB3F0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250" r="45000" b="11280"/>
            <a:stretch/>
          </p:blipFill>
          <p:spPr>
            <a:xfrm>
              <a:off x="9167808" y="838200"/>
              <a:ext cx="838200" cy="263388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E3B93BF2-8BF4-3B43-BA67-F99B73E5C8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90905" b="11280"/>
            <a:stretch/>
          </p:blipFill>
          <p:spPr>
            <a:xfrm>
              <a:off x="8689599" y="838200"/>
              <a:ext cx="554409" cy="2633884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6" name="Rectangle 3">
            <a:extLst>
              <a:ext uri="{FF2B5EF4-FFF2-40B4-BE49-F238E27FC236}">
                <a16:creationId xmlns:a16="http://schemas.microsoft.com/office/drawing/2014/main" id="{59217DDC-ACFB-D247-B62C-AAB1BD1107FA}"/>
              </a:ext>
            </a:extLst>
          </p:cNvPr>
          <p:cNvSpPr txBox="1">
            <a:spLocks noChangeArrowheads="1"/>
          </p:cNvSpPr>
          <p:nvPr/>
        </p:nvSpPr>
        <p:spPr>
          <a:xfrm>
            <a:off x="8577721" y="2859671"/>
            <a:ext cx="3657600" cy="1064138"/>
          </a:xfrm>
          <a:prstGeom prst="rect">
            <a:avLst/>
          </a:prstGeom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Need to “move” the Fermi level</a:t>
            </a:r>
          </a:p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”add” electrons – n-type doping – E</a:t>
            </a:r>
            <a:r>
              <a:rPr lang="en-US" altLang="en-US" sz="11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1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1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c</a:t>
            </a:r>
            <a:endParaRPr lang="en-US" altLang="en-US" sz="1100" kern="0" baseline="-25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“add” holes – p-type doping – E</a:t>
            </a:r>
            <a:r>
              <a:rPr lang="en-US" altLang="en-US" sz="11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1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1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v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endParaRPr lang="en-US" altLang="en-US" sz="1400" kern="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057400"/>
            <a:ext cx="7865859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14.1 Basic concepts of donors and acceptors</a:t>
            </a:r>
          </a:p>
          <a:p>
            <a:endParaRPr lang="en-US" sz="2400" dirty="0"/>
          </a:p>
          <a:p>
            <a:endParaRPr lang="en-US" sz="16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14.2 Statistics of donor and acceptor levels</a:t>
            </a:r>
            <a:endParaRPr lang="en-US" sz="4800" dirty="0"/>
          </a:p>
          <a:p>
            <a:endParaRPr lang="en-US" sz="2400" dirty="0"/>
          </a:p>
          <a:p>
            <a:r>
              <a:rPr lang="en-US" sz="2400" dirty="0"/>
              <a:t>14.3 </a:t>
            </a:r>
            <a:r>
              <a:rPr lang="en-US" sz="2400" dirty="0">
                <a:solidFill>
                  <a:schemeClr val="bg1"/>
                </a:solidFill>
              </a:rPr>
              <a:t>Temperature dependence of carrier concentration</a:t>
            </a:r>
          </a:p>
          <a:p>
            <a:r>
              <a:rPr lang="en-US" sz="2400" dirty="0"/>
              <a:t>14.4 </a:t>
            </a:r>
            <a:r>
              <a:rPr lang="en-US" sz="2400" dirty="0">
                <a:solidFill>
                  <a:schemeClr val="bg1"/>
                </a:solidFill>
              </a:rPr>
              <a:t>Multiple doping, co-doping, and heavy-doping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4C6FEC2-B039-F444-96B8-D1097D500C21}"/>
              </a:ext>
            </a:extLst>
          </p:cNvPr>
          <p:cNvSpPr/>
          <p:nvPr/>
        </p:nvSpPr>
        <p:spPr>
          <a:xfrm rot="16200000">
            <a:off x="-1103137" y="3264409"/>
            <a:ext cx="279173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 Video    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8E8D9084-DFCD-2145-AA39-A8BBFE72A946}"/>
              </a:ext>
            </a:extLst>
          </p:cNvPr>
          <p:cNvSpPr/>
          <p:nvPr/>
        </p:nvSpPr>
        <p:spPr>
          <a:xfrm rot="16200000">
            <a:off x="26028" y="6374774"/>
            <a:ext cx="533400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Video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A884C55-1DA7-C944-8E76-BCC8B85D86A0}"/>
              </a:ext>
            </a:extLst>
          </p:cNvPr>
          <p:cNvGrpSpPr/>
          <p:nvPr/>
        </p:nvGrpSpPr>
        <p:grpSpPr>
          <a:xfrm>
            <a:off x="6592456" y="2734940"/>
            <a:ext cx="1637483" cy="1306502"/>
            <a:chOff x="8661400" y="4381500"/>
            <a:chExt cx="2387600" cy="1905000"/>
          </a:xfrm>
        </p:grpSpPr>
        <p:sp>
          <p:nvSpPr>
            <p:cNvPr id="49" name="Rectangle 122">
              <a:extLst>
                <a:ext uri="{FF2B5EF4-FFF2-40B4-BE49-F238E27FC236}">
                  <a16:creationId xmlns:a16="http://schemas.microsoft.com/office/drawing/2014/main" id="{A8A0A0D5-96B3-094E-9C9E-88746992B5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0" name="Oval 119" descr="Light downward diagonal">
              <a:extLst>
                <a:ext uri="{FF2B5EF4-FFF2-40B4-BE49-F238E27FC236}">
                  <a16:creationId xmlns:a16="http://schemas.microsoft.com/office/drawing/2014/main" id="{0375B42E-B4CE-8E40-803E-0D30772B5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2" name="Oval 120">
              <a:extLst>
                <a:ext uri="{FF2B5EF4-FFF2-40B4-BE49-F238E27FC236}">
                  <a16:creationId xmlns:a16="http://schemas.microsoft.com/office/drawing/2014/main" id="{ACAE3441-3A64-B047-9FE0-E8A6B15CC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" name="Oval 121">
              <a:extLst>
                <a:ext uri="{FF2B5EF4-FFF2-40B4-BE49-F238E27FC236}">
                  <a16:creationId xmlns:a16="http://schemas.microsoft.com/office/drawing/2014/main" id="{F2ABFD80-6228-B04B-A7EA-231A51D44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4" name="Line 126">
              <a:extLst>
                <a:ext uri="{FF2B5EF4-FFF2-40B4-BE49-F238E27FC236}">
                  <a16:creationId xmlns:a16="http://schemas.microsoft.com/office/drawing/2014/main" id="{E9E292DD-86A3-5147-AAE2-63FC04A0B1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 Box 127">
              <a:extLst>
                <a:ext uri="{FF2B5EF4-FFF2-40B4-BE49-F238E27FC236}">
                  <a16:creationId xmlns:a16="http://schemas.microsoft.com/office/drawing/2014/main" id="{3FE5DED7-2275-DD47-BF9F-D963839C17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0240C04D-716C-974D-8472-5E74A109CC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683" y="2595559"/>
            <a:ext cx="4841577" cy="145980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AA34EE0-1EEF-D944-8109-158384F1BF9F}"/>
              </a:ext>
            </a:extLst>
          </p:cNvPr>
          <p:cNvSpPr/>
          <p:nvPr/>
        </p:nvSpPr>
        <p:spPr>
          <a:xfrm>
            <a:off x="6190271" y="3094630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=</a:t>
            </a:r>
          </a:p>
        </p:txBody>
      </p:sp>
      <p:sp>
        <p:nvSpPr>
          <p:cNvPr id="149" name="Rounded Rectangle 148">
            <a:extLst>
              <a:ext uri="{FF2B5EF4-FFF2-40B4-BE49-F238E27FC236}">
                <a16:creationId xmlns:a16="http://schemas.microsoft.com/office/drawing/2014/main" id="{CB4FABF4-5CE9-1248-AD3F-05061D74DD21}"/>
              </a:ext>
            </a:extLst>
          </p:cNvPr>
          <p:cNvSpPr/>
          <p:nvPr/>
        </p:nvSpPr>
        <p:spPr>
          <a:xfrm rot="16200000">
            <a:off x="-88272" y="5117473"/>
            <a:ext cx="7619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 </a:t>
            </a:r>
          </a:p>
        </p:txBody>
      </p: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B5DC3075-E3B9-0048-9FF6-F1F5AC1FEC17}"/>
              </a:ext>
            </a:extLst>
          </p:cNvPr>
          <p:cNvSpPr/>
          <p:nvPr/>
        </p:nvSpPr>
        <p:spPr>
          <a:xfrm rot="16200000">
            <a:off x="20284" y="5795019"/>
            <a:ext cx="533400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Video 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3200ADDE-FCC0-7449-BF16-A12E4B38FC36}"/>
              </a:ext>
            </a:extLst>
          </p:cNvPr>
          <p:cNvSpPr/>
          <p:nvPr/>
        </p:nvSpPr>
        <p:spPr>
          <a:xfrm>
            <a:off x="1927438" y="369464"/>
            <a:ext cx="3458349" cy="382489"/>
          </a:xfrm>
          <a:custGeom>
            <a:avLst/>
            <a:gdLst>
              <a:gd name="csX0" fmla="*/ 0 w 3458349"/>
              <a:gd name="csY0" fmla="*/ 63749 h 382489"/>
              <a:gd name="csX1" fmla="*/ 63749 w 3458349"/>
              <a:gd name="csY1" fmla="*/ 0 h 382489"/>
              <a:gd name="csX2" fmla="*/ 652199 w 3458349"/>
              <a:gd name="csY2" fmla="*/ 0 h 382489"/>
              <a:gd name="csX3" fmla="*/ 1140724 w 3458349"/>
              <a:gd name="csY3" fmla="*/ 0 h 382489"/>
              <a:gd name="csX4" fmla="*/ 1695866 w 3458349"/>
              <a:gd name="csY4" fmla="*/ 0 h 382489"/>
              <a:gd name="csX5" fmla="*/ 2151082 w 3458349"/>
              <a:gd name="csY5" fmla="*/ 0 h 382489"/>
              <a:gd name="csX6" fmla="*/ 2606299 w 3458349"/>
              <a:gd name="csY6" fmla="*/ 0 h 382489"/>
              <a:gd name="csX7" fmla="*/ 3394600 w 3458349"/>
              <a:gd name="csY7" fmla="*/ 0 h 382489"/>
              <a:gd name="csX8" fmla="*/ 3458349 w 3458349"/>
              <a:gd name="csY8" fmla="*/ 63749 h 382489"/>
              <a:gd name="csX9" fmla="*/ 3458349 w 3458349"/>
              <a:gd name="csY9" fmla="*/ 318740 h 382489"/>
              <a:gd name="csX10" fmla="*/ 3394600 w 3458349"/>
              <a:gd name="csY10" fmla="*/ 382489 h 382489"/>
              <a:gd name="csX11" fmla="*/ 2839458 w 3458349"/>
              <a:gd name="csY11" fmla="*/ 382489 h 382489"/>
              <a:gd name="csX12" fmla="*/ 2350933 w 3458349"/>
              <a:gd name="csY12" fmla="*/ 382489 h 382489"/>
              <a:gd name="csX13" fmla="*/ 1895717 w 3458349"/>
              <a:gd name="csY13" fmla="*/ 382489 h 382489"/>
              <a:gd name="csX14" fmla="*/ 1407192 w 3458349"/>
              <a:gd name="csY14" fmla="*/ 382489 h 382489"/>
              <a:gd name="csX15" fmla="*/ 818742 w 3458349"/>
              <a:gd name="csY15" fmla="*/ 382489 h 382489"/>
              <a:gd name="csX16" fmla="*/ 63749 w 3458349"/>
              <a:gd name="csY16" fmla="*/ 382489 h 382489"/>
              <a:gd name="csX17" fmla="*/ 0 w 3458349"/>
              <a:gd name="csY17" fmla="*/ 318740 h 382489"/>
              <a:gd name="csX18" fmla="*/ 0 w 3458349"/>
              <a:gd name="csY18" fmla="*/ 63749 h 382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458349" h="382489" fill="none" extrusionOk="0">
                <a:moveTo>
                  <a:pt x="0" y="63749"/>
                </a:moveTo>
                <a:cubicBezTo>
                  <a:pt x="-4861" y="28741"/>
                  <a:pt x="32048" y="-6322"/>
                  <a:pt x="63749" y="0"/>
                </a:cubicBezTo>
                <a:cubicBezTo>
                  <a:pt x="318319" y="-64503"/>
                  <a:pt x="437822" y="3473"/>
                  <a:pt x="652199" y="0"/>
                </a:cubicBezTo>
                <a:cubicBezTo>
                  <a:pt x="866576" y="-3473"/>
                  <a:pt x="900393" y="53100"/>
                  <a:pt x="1140724" y="0"/>
                </a:cubicBezTo>
                <a:cubicBezTo>
                  <a:pt x="1381055" y="-53100"/>
                  <a:pt x="1457890" y="20406"/>
                  <a:pt x="1695866" y="0"/>
                </a:cubicBezTo>
                <a:cubicBezTo>
                  <a:pt x="1933842" y="-20406"/>
                  <a:pt x="2018048" y="50468"/>
                  <a:pt x="2151082" y="0"/>
                </a:cubicBezTo>
                <a:cubicBezTo>
                  <a:pt x="2284116" y="-50468"/>
                  <a:pt x="2387398" y="34398"/>
                  <a:pt x="2606299" y="0"/>
                </a:cubicBezTo>
                <a:cubicBezTo>
                  <a:pt x="2825200" y="-34398"/>
                  <a:pt x="3173895" y="15538"/>
                  <a:pt x="3394600" y="0"/>
                </a:cubicBezTo>
                <a:cubicBezTo>
                  <a:pt x="3433757" y="1382"/>
                  <a:pt x="3459713" y="33135"/>
                  <a:pt x="3458349" y="63749"/>
                </a:cubicBezTo>
                <a:cubicBezTo>
                  <a:pt x="3472534" y="129772"/>
                  <a:pt x="3434657" y="264032"/>
                  <a:pt x="3458349" y="318740"/>
                </a:cubicBezTo>
                <a:cubicBezTo>
                  <a:pt x="3457935" y="355240"/>
                  <a:pt x="3427576" y="375459"/>
                  <a:pt x="3394600" y="382489"/>
                </a:cubicBezTo>
                <a:cubicBezTo>
                  <a:pt x="3235881" y="384574"/>
                  <a:pt x="3013108" y="321286"/>
                  <a:pt x="2839458" y="382489"/>
                </a:cubicBezTo>
                <a:cubicBezTo>
                  <a:pt x="2665808" y="443692"/>
                  <a:pt x="2567346" y="369660"/>
                  <a:pt x="2350933" y="382489"/>
                </a:cubicBezTo>
                <a:cubicBezTo>
                  <a:pt x="2134521" y="395318"/>
                  <a:pt x="2037845" y="337942"/>
                  <a:pt x="1895717" y="382489"/>
                </a:cubicBezTo>
                <a:cubicBezTo>
                  <a:pt x="1753589" y="427036"/>
                  <a:pt x="1545454" y="354497"/>
                  <a:pt x="1407192" y="382489"/>
                </a:cubicBezTo>
                <a:cubicBezTo>
                  <a:pt x="1268930" y="410481"/>
                  <a:pt x="1076000" y="362558"/>
                  <a:pt x="818742" y="382489"/>
                </a:cubicBezTo>
                <a:cubicBezTo>
                  <a:pt x="561484" y="402420"/>
                  <a:pt x="292999" y="347644"/>
                  <a:pt x="63749" y="382489"/>
                </a:cubicBezTo>
                <a:cubicBezTo>
                  <a:pt x="31424" y="382581"/>
                  <a:pt x="6895" y="361092"/>
                  <a:pt x="0" y="318740"/>
                </a:cubicBezTo>
                <a:cubicBezTo>
                  <a:pt x="-7429" y="193624"/>
                  <a:pt x="10803" y="166045"/>
                  <a:pt x="0" y="63749"/>
                </a:cubicBezTo>
                <a:close/>
              </a:path>
              <a:path w="3458349" h="382489" stroke="0" extrusionOk="0">
                <a:moveTo>
                  <a:pt x="0" y="63749"/>
                </a:moveTo>
                <a:cubicBezTo>
                  <a:pt x="-1773" y="27447"/>
                  <a:pt x="19195" y="3508"/>
                  <a:pt x="63749" y="0"/>
                </a:cubicBezTo>
                <a:cubicBezTo>
                  <a:pt x="334189" y="-26400"/>
                  <a:pt x="509060" y="65632"/>
                  <a:pt x="685508" y="0"/>
                </a:cubicBezTo>
                <a:cubicBezTo>
                  <a:pt x="861956" y="-65632"/>
                  <a:pt x="1100579" y="1089"/>
                  <a:pt x="1207341" y="0"/>
                </a:cubicBezTo>
                <a:cubicBezTo>
                  <a:pt x="1314103" y="-1089"/>
                  <a:pt x="1589205" y="23996"/>
                  <a:pt x="1695866" y="0"/>
                </a:cubicBezTo>
                <a:cubicBezTo>
                  <a:pt x="1802528" y="-23996"/>
                  <a:pt x="2048652" y="55661"/>
                  <a:pt x="2284316" y="0"/>
                </a:cubicBezTo>
                <a:cubicBezTo>
                  <a:pt x="2519980" y="-55661"/>
                  <a:pt x="2592984" y="58269"/>
                  <a:pt x="2806150" y="0"/>
                </a:cubicBezTo>
                <a:cubicBezTo>
                  <a:pt x="3019316" y="-58269"/>
                  <a:pt x="3123634" y="39059"/>
                  <a:pt x="3394600" y="0"/>
                </a:cubicBezTo>
                <a:cubicBezTo>
                  <a:pt x="3429173" y="-6055"/>
                  <a:pt x="3454712" y="33595"/>
                  <a:pt x="3458349" y="63749"/>
                </a:cubicBezTo>
                <a:cubicBezTo>
                  <a:pt x="3484174" y="135435"/>
                  <a:pt x="3428391" y="245049"/>
                  <a:pt x="3458349" y="318740"/>
                </a:cubicBezTo>
                <a:cubicBezTo>
                  <a:pt x="3456611" y="353849"/>
                  <a:pt x="3431071" y="379025"/>
                  <a:pt x="3394600" y="382489"/>
                </a:cubicBezTo>
                <a:cubicBezTo>
                  <a:pt x="3200108" y="440651"/>
                  <a:pt x="3081469" y="336765"/>
                  <a:pt x="2806150" y="382489"/>
                </a:cubicBezTo>
                <a:cubicBezTo>
                  <a:pt x="2530831" y="428213"/>
                  <a:pt x="2424213" y="333661"/>
                  <a:pt x="2184391" y="382489"/>
                </a:cubicBezTo>
                <a:cubicBezTo>
                  <a:pt x="1944569" y="431317"/>
                  <a:pt x="1809721" y="326460"/>
                  <a:pt x="1562632" y="382489"/>
                </a:cubicBezTo>
                <a:cubicBezTo>
                  <a:pt x="1315543" y="438518"/>
                  <a:pt x="1300521" y="367778"/>
                  <a:pt x="1074107" y="382489"/>
                </a:cubicBezTo>
                <a:cubicBezTo>
                  <a:pt x="847694" y="397200"/>
                  <a:pt x="462741" y="379019"/>
                  <a:pt x="63749" y="382489"/>
                </a:cubicBezTo>
                <a:cubicBezTo>
                  <a:pt x="25879" y="377063"/>
                  <a:pt x="617" y="345604"/>
                  <a:pt x="0" y="318740"/>
                </a:cubicBezTo>
                <a:cubicBezTo>
                  <a:pt x="-10067" y="259411"/>
                  <a:pt x="21123" y="177689"/>
                  <a:pt x="0" y="63749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FF0000"/>
                </a:solidFill>
              </a:rPr>
              <a:t>Not Enough Electrons available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4BF8C9-54EF-6D4C-A110-0A6DEDC4CA41}"/>
              </a:ext>
            </a:extLst>
          </p:cNvPr>
          <p:cNvSpPr/>
          <p:nvPr/>
        </p:nvSpPr>
        <p:spPr>
          <a:xfrm>
            <a:off x="1119730" y="4183143"/>
            <a:ext cx="94047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A doping atom behaves like a H-atom, except that the dielectric constant and effective masses are given by by those of the host atom. </a:t>
            </a:r>
          </a:p>
        </p:txBody>
      </p:sp>
      <p:pic>
        <p:nvPicPr>
          <p:cNvPr id="46" name="Picture 45" descr="A picture containing room&#10;&#10;Description automatically generated">
            <a:extLst>
              <a:ext uri="{FF2B5EF4-FFF2-40B4-BE49-F238E27FC236}">
                <a16:creationId xmlns:a16="http://schemas.microsoft.com/office/drawing/2014/main" id="{0EB87AA8-7955-9C41-8E76-FCE99276B23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72" r="70537" b="7170"/>
          <a:stretch/>
        </p:blipFill>
        <p:spPr>
          <a:xfrm>
            <a:off x="10271731" y="3659756"/>
            <a:ext cx="1696067" cy="293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3029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69815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14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Doping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8D5976-93A7-C14A-8B26-BA3161720DC2}"/>
              </a:ext>
            </a:extLst>
          </p:cNvPr>
          <p:cNvSpPr/>
          <p:nvPr/>
        </p:nvSpPr>
        <p:spPr>
          <a:xfrm>
            <a:off x="2220108" y="2548234"/>
            <a:ext cx="76001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solidFill>
                  <a:srgbClr val="00B050"/>
                </a:solidFill>
                <a:latin typeface="Trebuchet MS" panose="020B0703020202090204" pitchFamily="34" charset="0"/>
                <a:ea typeface="ＭＳ Ｐゴシック" panose="020B0600070205080204" pitchFamily="34" charset="-128"/>
              </a:rPr>
              <a:t>14.2 Statistics of donor and acceptor levels</a:t>
            </a:r>
            <a:endParaRPr lang="en-US" sz="2800" b="1" dirty="0"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586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C92D20-64ED-4C40-9174-429A0717B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750" r="15000" b="11280"/>
          <a:stretch/>
        </p:blipFill>
        <p:spPr>
          <a:xfrm>
            <a:off x="11225208" y="838200"/>
            <a:ext cx="76200" cy="263388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14</a:t>
            </a:r>
            <a:br>
              <a:rPr lang="en-US" dirty="0"/>
            </a:br>
            <a:r>
              <a:rPr lang="en-US" dirty="0"/>
              <a:t>Doping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2C57E01-688C-FD44-9867-0E503A5D3099}"/>
              </a:ext>
            </a:extLst>
          </p:cNvPr>
          <p:cNvGrpSpPr/>
          <p:nvPr/>
        </p:nvGrpSpPr>
        <p:grpSpPr>
          <a:xfrm>
            <a:off x="9304818" y="846201"/>
            <a:ext cx="2253802" cy="2089929"/>
            <a:chOff x="8689599" y="838200"/>
            <a:chExt cx="2840409" cy="263388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97EE0EC-87A0-F44E-97EC-9B01C6EA33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7499" r="20001" b="11280"/>
            <a:stretch/>
          </p:blipFill>
          <p:spPr>
            <a:xfrm>
              <a:off x="10768008" y="838200"/>
              <a:ext cx="762000" cy="2633884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4CA338C-FD8B-4D41-BBDB-96A0B3306D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5000" r="32500" b="11280"/>
            <a:stretch/>
          </p:blipFill>
          <p:spPr>
            <a:xfrm>
              <a:off x="10006008" y="838200"/>
              <a:ext cx="762000" cy="2633884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0B4F329-ED12-5A40-95ED-2A51BBB3F0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250" r="45000" b="11280"/>
            <a:stretch/>
          </p:blipFill>
          <p:spPr>
            <a:xfrm>
              <a:off x="9167808" y="838200"/>
              <a:ext cx="838200" cy="263388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E3B93BF2-8BF4-3B43-BA67-F99B73E5C8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90905" b="11280"/>
            <a:stretch/>
          </p:blipFill>
          <p:spPr>
            <a:xfrm>
              <a:off x="8689599" y="838200"/>
              <a:ext cx="554409" cy="2633884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6" name="Rectangle 3">
            <a:extLst>
              <a:ext uri="{FF2B5EF4-FFF2-40B4-BE49-F238E27FC236}">
                <a16:creationId xmlns:a16="http://schemas.microsoft.com/office/drawing/2014/main" id="{59217DDC-ACFB-D247-B62C-AAB1BD1107FA}"/>
              </a:ext>
            </a:extLst>
          </p:cNvPr>
          <p:cNvSpPr txBox="1">
            <a:spLocks noChangeArrowheads="1"/>
          </p:cNvSpPr>
          <p:nvPr/>
        </p:nvSpPr>
        <p:spPr>
          <a:xfrm>
            <a:off x="8577721" y="2859671"/>
            <a:ext cx="3657600" cy="1064138"/>
          </a:xfrm>
          <a:prstGeom prst="rect">
            <a:avLst/>
          </a:prstGeom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Need to “move” the Fermi level</a:t>
            </a:r>
          </a:p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”add” electrons – n-type doping – E</a:t>
            </a:r>
            <a:r>
              <a:rPr lang="en-US" altLang="en-US" sz="11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1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1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c</a:t>
            </a:r>
            <a:endParaRPr lang="en-US" altLang="en-US" sz="1100" kern="0" baseline="-25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“add” holes – p-type doping – E</a:t>
            </a:r>
            <a:r>
              <a:rPr lang="en-US" altLang="en-US" sz="11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1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1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v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endParaRPr lang="en-US" altLang="en-US" sz="1400" kern="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057400"/>
            <a:ext cx="7865859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14.1 Basic concepts of donors and acceptors</a:t>
            </a:r>
          </a:p>
          <a:p>
            <a:endParaRPr lang="en-US" sz="2400" dirty="0"/>
          </a:p>
          <a:p>
            <a:endParaRPr lang="en-US" sz="16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14.2 Statistics of donor and acceptor levels</a:t>
            </a:r>
            <a:endParaRPr lang="en-US" sz="4800" dirty="0"/>
          </a:p>
          <a:p>
            <a:endParaRPr lang="en-US" sz="2400" dirty="0"/>
          </a:p>
          <a:p>
            <a:r>
              <a:rPr lang="en-US" sz="2400" dirty="0"/>
              <a:t>14.3 </a:t>
            </a:r>
            <a:r>
              <a:rPr lang="en-US" sz="2400" dirty="0">
                <a:solidFill>
                  <a:schemeClr val="bg1"/>
                </a:solidFill>
              </a:rPr>
              <a:t>Temperature dependence of carrier concentration</a:t>
            </a:r>
          </a:p>
          <a:p>
            <a:r>
              <a:rPr lang="en-US" sz="2400" dirty="0"/>
              <a:t>14.4 </a:t>
            </a:r>
            <a:r>
              <a:rPr lang="en-US" sz="2400" dirty="0">
                <a:solidFill>
                  <a:schemeClr val="bg1"/>
                </a:solidFill>
              </a:rPr>
              <a:t>Multiple doping, co-doping, and heavy-doping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4C6FEC2-B039-F444-96B8-D1097D500C21}"/>
              </a:ext>
            </a:extLst>
          </p:cNvPr>
          <p:cNvSpPr/>
          <p:nvPr/>
        </p:nvSpPr>
        <p:spPr>
          <a:xfrm rot="16200000">
            <a:off x="-1103137" y="3264409"/>
            <a:ext cx="279173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 Video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8E8D9084-DFCD-2145-AA39-A8BBFE72A946}"/>
              </a:ext>
            </a:extLst>
          </p:cNvPr>
          <p:cNvSpPr/>
          <p:nvPr/>
        </p:nvSpPr>
        <p:spPr>
          <a:xfrm rot="16200000">
            <a:off x="26028" y="6374774"/>
            <a:ext cx="533400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Video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A884C55-1DA7-C944-8E76-BCC8B85D86A0}"/>
              </a:ext>
            </a:extLst>
          </p:cNvPr>
          <p:cNvGrpSpPr/>
          <p:nvPr/>
        </p:nvGrpSpPr>
        <p:grpSpPr>
          <a:xfrm>
            <a:off x="6592456" y="2734940"/>
            <a:ext cx="1637483" cy="1306502"/>
            <a:chOff x="8661400" y="4381500"/>
            <a:chExt cx="2387600" cy="1905000"/>
          </a:xfrm>
        </p:grpSpPr>
        <p:sp>
          <p:nvSpPr>
            <p:cNvPr id="49" name="Rectangle 122">
              <a:extLst>
                <a:ext uri="{FF2B5EF4-FFF2-40B4-BE49-F238E27FC236}">
                  <a16:creationId xmlns:a16="http://schemas.microsoft.com/office/drawing/2014/main" id="{A8A0A0D5-96B3-094E-9C9E-88746992B5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0" name="Oval 119" descr="Light downward diagonal">
              <a:extLst>
                <a:ext uri="{FF2B5EF4-FFF2-40B4-BE49-F238E27FC236}">
                  <a16:creationId xmlns:a16="http://schemas.microsoft.com/office/drawing/2014/main" id="{0375B42E-B4CE-8E40-803E-0D30772B5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2" name="Oval 120">
              <a:extLst>
                <a:ext uri="{FF2B5EF4-FFF2-40B4-BE49-F238E27FC236}">
                  <a16:creationId xmlns:a16="http://schemas.microsoft.com/office/drawing/2014/main" id="{ACAE3441-3A64-B047-9FE0-E8A6B15CC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" name="Oval 121">
              <a:extLst>
                <a:ext uri="{FF2B5EF4-FFF2-40B4-BE49-F238E27FC236}">
                  <a16:creationId xmlns:a16="http://schemas.microsoft.com/office/drawing/2014/main" id="{F2ABFD80-6228-B04B-A7EA-231A51D44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4" name="Line 126">
              <a:extLst>
                <a:ext uri="{FF2B5EF4-FFF2-40B4-BE49-F238E27FC236}">
                  <a16:creationId xmlns:a16="http://schemas.microsoft.com/office/drawing/2014/main" id="{E9E292DD-86A3-5147-AAE2-63FC04A0B1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 Box 127">
              <a:extLst>
                <a:ext uri="{FF2B5EF4-FFF2-40B4-BE49-F238E27FC236}">
                  <a16:creationId xmlns:a16="http://schemas.microsoft.com/office/drawing/2014/main" id="{3FE5DED7-2275-DD47-BF9F-D963839C17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0240C04D-716C-974D-8472-5E74A109CC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683" y="2595559"/>
            <a:ext cx="4841577" cy="145980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AA34EE0-1EEF-D944-8109-158384F1BF9F}"/>
              </a:ext>
            </a:extLst>
          </p:cNvPr>
          <p:cNvSpPr/>
          <p:nvPr/>
        </p:nvSpPr>
        <p:spPr>
          <a:xfrm>
            <a:off x="6190271" y="3094630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=</a:t>
            </a:r>
          </a:p>
        </p:txBody>
      </p:sp>
      <p:sp>
        <p:nvSpPr>
          <p:cNvPr id="149" name="Rounded Rectangle 148">
            <a:extLst>
              <a:ext uri="{FF2B5EF4-FFF2-40B4-BE49-F238E27FC236}">
                <a16:creationId xmlns:a16="http://schemas.microsoft.com/office/drawing/2014/main" id="{CB4FABF4-5CE9-1248-AD3F-05061D74DD21}"/>
              </a:ext>
            </a:extLst>
          </p:cNvPr>
          <p:cNvSpPr/>
          <p:nvPr/>
        </p:nvSpPr>
        <p:spPr>
          <a:xfrm rot="16200000">
            <a:off x="-88272" y="5117473"/>
            <a:ext cx="7619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 Video </a:t>
            </a:r>
          </a:p>
        </p:txBody>
      </p: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B5DC3075-E3B9-0048-9FF6-F1F5AC1FEC17}"/>
              </a:ext>
            </a:extLst>
          </p:cNvPr>
          <p:cNvSpPr/>
          <p:nvPr/>
        </p:nvSpPr>
        <p:spPr>
          <a:xfrm rot="16200000">
            <a:off x="20284" y="5795019"/>
            <a:ext cx="533400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Video 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3200ADDE-FCC0-7449-BF16-A12E4B38FC36}"/>
              </a:ext>
            </a:extLst>
          </p:cNvPr>
          <p:cNvSpPr/>
          <p:nvPr/>
        </p:nvSpPr>
        <p:spPr>
          <a:xfrm>
            <a:off x="1927438" y="369464"/>
            <a:ext cx="3458349" cy="382489"/>
          </a:xfrm>
          <a:custGeom>
            <a:avLst/>
            <a:gdLst>
              <a:gd name="csX0" fmla="*/ 0 w 3458349"/>
              <a:gd name="csY0" fmla="*/ 63749 h 382489"/>
              <a:gd name="csX1" fmla="*/ 63749 w 3458349"/>
              <a:gd name="csY1" fmla="*/ 0 h 382489"/>
              <a:gd name="csX2" fmla="*/ 652199 w 3458349"/>
              <a:gd name="csY2" fmla="*/ 0 h 382489"/>
              <a:gd name="csX3" fmla="*/ 1140724 w 3458349"/>
              <a:gd name="csY3" fmla="*/ 0 h 382489"/>
              <a:gd name="csX4" fmla="*/ 1695866 w 3458349"/>
              <a:gd name="csY4" fmla="*/ 0 h 382489"/>
              <a:gd name="csX5" fmla="*/ 2151082 w 3458349"/>
              <a:gd name="csY5" fmla="*/ 0 h 382489"/>
              <a:gd name="csX6" fmla="*/ 2606299 w 3458349"/>
              <a:gd name="csY6" fmla="*/ 0 h 382489"/>
              <a:gd name="csX7" fmla="*/ 3394600 w 3458349"/>
              <a:gd name="csY7" fmla="*/ 0 h 382489"/>
              <a:gd name="csX8" fmla="*/ 3458349 w 3458349"/>
              <a:gd name="csY8" fmla="*/ 63749 h 382489"/>
              <a:gd name="csX9" fmla="*/ 3458349 w 3458349"/>
              <a:gd name="csY9" fmla="*/ 318740 h 382489"/>
              <a:gd name="csX10" fmla="*/ 3394600 w 3458349"/>
              <a:gd name="csY10" fmla="*/ 382489 h 382489"/>
              <a:gd name="csX11" fmla="*/ 2839458 w 3458349"/>
              <a:gd name="csY11" fmla="*/ 382489 h 382489"/>
              <a:gd name="csX12" fmla="*/ 2350933 w 3458349"/>
              <a:gd name="csY12" fmla="*/ 382489 h 382489"/>
              <a:gd name="csX13" fmla="*/ 1895717 w 3458349"/>
              <a:gd name="csY13" fmla="*/ 382489 h 382489"/>
              <a:gd name="csX14" fmla="*/ 1407192 w 3458349"/>
              <a:gd name="csY14" fmla="*/ 382489 h 382489"/>
              <a:gd name="csX15" fmla="*/ 818742 w 3458349"/>
              <a:gd name="csY15" fmla="*/ 382489 h 382489"/>
              <a:gd name="csX16" fmla="*/ 63749 w 3458349"/>
              <a:gd name="csY16" fmla="*/ 382489 h 382489"/>
              <a:gd name="csX17" fmla="*/ 0 w 3458349"/>
              <a:gd name="csY17" fmla="*/ 318740 h 382489"/>
              <a:gd name="csX18" fmla="*/ 0 w 3458349"/>
              <a:gd name="csY18" fmla="*/ 63749 h 382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458349" h="382489" fill="none" extrusionOk="0">
                <a:moveTo>
                  <a:pt x="0" y="63749"/>
                </a:moveTo>
                <a:cubicBezTo>
                  <a:pt x="-4861" y="28741"/>
                  <a:pt x="32048" y="-6322"/>
                  <a:pt x="63749" y="0"/>
                </a:cubicBezTo>
                <a:cubicBezTo>
                  <a:pt x="318319" y="-64503"/>
                  <a:pt x="437822" y="3473"/>
                  <a:pt x="652199" y="0"/>
                </a:cubicBezTo>
                <a:cubicBezTo>
                  <a:pt x="866576" y="-3473"/>
                  <a:pt x="900393" y="53100"/>
                  <a:pt x="1140724" y="0"/>
                </a:cubicBezTo>
                <a:cubicBezTo>
                  <a:pt x="1381055" y="-53100"/>
                  <a:pt x="1457890" y="20406"/>
                  <a:pt x="1695866" y="0"/>
                </a:cubicBezTo>
                <a:cubicBezTo>
                  <a:pt x="1933842" y="-20406"/>
                  <a:pt x="2018048" y="50468"/>
                  <a:pt x="2151082" y="0"/>
                </a:cubicBezTo>
                <a:cubicBezTo>
                  <a:pt x="2284116" y="-50468"/>
                  <a:pt x="2387398" y="34398"/>
                  <a:pt x="2606299" y="0"/>
                </a:cubicBezTo>
                <a:cubicBezTo>
                  <a:pt x="2825200" y="-34398"/>
                  <a:pt x="3173895" y="15538"/>
                  <a:pt x="3394600" y="0"/>
                </a:cubicBezTo>
                <a:cubicBezTo>
                  <a:pt x="3433757" y="1382"/>
                  <a:pt x="3459713" y="33135"/>
                  <a:pt x="3458349" y="63749"/>
                </a:cubicBezTo>
                <a:cubicBezTo>
                  <a:pt x="3472534" y="129772"/>
                  <a:pt x="3434657" y="264032"/>
                  <a:pt x="3458349" y="318740"/>
                </a:cubicBezTo>
                <a:cubicBezTo>
                  <a:pt x="3457935" y="355240"/>
                  <a:pt x="3427576" y="375459"/>
                  <a:pt x="3394600" y="382489"/>
                </a:cubicBezTo>
                <a:cubicBezTo>
                  <a:pt x="3235881" y="384574"/>
                  <a:pt x="3013108" y="321286"/>
                  <a:pt x="2839458" y="382489"/>
                </a:cubicBezTo>
                <a:cubicBezTo>
                  <a:pt x="2665808" y="443692"/>
                  <a:pt x="2567346" y="369660"/>
                  <a:pt x="2350933" y="382489"/>
                </a:cubicBezTo>
                <a:cubicBezTo>
                  <a:pt x="2134521" y="395318"/>
                  <a:pt x="2037845" y="337942"/>
                  <a:pt x="1895717" y="382489"/>
                </a:cubicBezTo>
                <a:cubicBezTo>
                  <a:pt x="1753589" y="427036"/>
                  <a:pt x="1545454" y="354497"/>
                  <a:pt x="1407192" y="382489"/>
                </a:cubicBezTo>
                <a:cubicBezTo>
                  <a:pt x="1268930" y="410481"/>
                  <a:pt x="1076000" y="362558"/>
                  <a:pt x="818742" y="382489"/>
                </a:cubicBezTo>
                <a:cubicBezTo>
                  <a:pt x="561484" y="402420"/>
                  <a:pt x="292999" y="347644"/>
                  <a:pt x="63749" y="382489"/>
                </a:cubicBezTo>
                <a:cubicBezTo>
                  <a:pt x="31424" y="382581"/>
                  <a:pt x="6895" y="361092"/>
                  <a:pt x="0" y="318740"/>
                </a:cubicBezTo>
                <a:cubicBezTo>
                  <a:pt x="-7429" y="193624"/>
                  <a:pt x="10803" y="166045"/>
                  <a:pt x="0" y="63749"/>
                </a:cubicBezTo>
                <a:close/>
              </a:path>
              <a:path w="3458349" h="382489" stroke="0" extrusionOk="0">
                <a:moveTo>
                  <a:pt x="0" y="63749"/>
                </a:moveTo>
                <a:cubicBezTo>
                  <a:pt x="-1773" y="27447"/>
                  <a:pt x="19195" y="3508"/>
                  <a:pt x="63749" y="0"/>
                </a:cubicBezTo>
                <a:cubicBezTo>
                  <a:pt x="334189" y="-26400"/>
                  <a:pt x="509060" y="65632"/>
                  <a:pt x="685508" y="0"/>
                </a:cubicBezTo>
                <a:cubicBezTo>
                  <a:pt x="861956" y="-65632"/>
                  <a:pt x="1100579" y="1089"/>
                  <a:pt x="1207341" y="0"/>
                </a:cubicBezTo>
                <a:cubicBezTo>
                  <a:pt x="1314103" y="-1089"/>
                  <a:pt x="1589205" y="23996"/>
                  <a:pt x="1695866" y="0"/>
                </a:cubicBezTo>
                <a:cubicBezTo>
                  <a:pt x="1802528" y="-23996"/>
                  <a:pt x="2048652" y="55661"/>
                  <a:pt x="2284316" y="0"/>
                </a:cubicBezTo>
                <a:cubicBezTo>
                  <a:pt x="2519980" y="-55661"/>
                  <a:pt x="2592984" y="58269"/>
                  <a:pt x="2806150" y="0"/>
                </a:cubicBezTo>
                <a:cubicBezTo>
                  <a:pt x="3019316" y="-58269"/>
                  <a:pt x="3123634" y="39059"/>
                  <a:pt x="3394600" y="0"/>
                </a:cubicBezTo>
                <a:cubicBezTo>
                  <a:pt x="3429173" y="-6055"/>
                  <a:pt x="3454712" y="33595"/>
                  <a:pt x="3458349" y="63749"/>
                </a:cubicBezTo>
                <a:cubicBezTo>
                  <a:pt x="3484174" y="135435"/>
                  <a:pt x="3428391" y="245049"/>
                  <a:pt x="3458349" y="318740"/>
                </a:cubicBezTo>
                <a:cubicBezTo>
                  <a:pt x="3456611" y="353849"/>
                  <a:pt x="3431071" y="379025"/>
                  <a:pt x="3394600" y="382489"/>
                </a:cubicBezTo>
                <a:cubicBezTo>
                  <a:pt x="3200108" y="440651"/>
                  <a:pt x="3081469" y="336765"/>
                  <a:pt x="2806150" y="382489"/>
                </a:cubicBezTo>
                <a:cubicBezTo>
                  <a:pt x="2530831" y="428213"/>
                  <a:pt x="2424213" y="333661"/>
                  <a:pt x="2184391" y="382489"/>
                </a:cubicBezTo>
                <a:cubicBezTo>
                  <a:pt x="1944569" y="431317"/>
                  <a:pt x="1809721" y="326460"/>
                  <a:pt x="1562632" y="382489"/>
                </a:cubicBezTo>
                <a:cubicBezTo>
                  <a:pt x="1315543" y="438518"/>
                  <a:pt x="1300521" y="367778"/>
                  <a:pt x="1074107" y="382489"/>
                </a:cubicBezTo>
                <a:cubicBezTo>
                  <a:pt x="847694" y="397200"/>
                  <a:pt x="462741" y="379019"/>
                  <a:pt x="63749" y="382489"/>
                </a:cubicBezTo>
                <a:cubicBezTo>
                  <a:pt x="25879" y="377063"/>
                  <a:pt x="617" y="345604"/>
                  <a:pt x="0" y="318740"/>
                </a:cubicBezTo>
                <a:cubicBezTo>
                  <a:pt x="-10067" y="259411"/>
                  <a:pt x="21123" y="177689"/>
                  <a:pt x="0" y="63749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FF0000"/>
                </a:solidFill>
              </a:rPr>
              <a:t>Not Enough Electrons available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4BF8C9-54EF-6D4C-A110-0A6DEDC4CA41}"/>
              </a:ext>
            </a:extLst>
          </p:cNvPr>
          <p:cNvSpPr/>
          <p:nvPr/>
        </p:nvSpPr>
        <p:spPr>
          <a:xfrm>
            <a:off x="1119730" y="4183143"/>
            <a:ext cx="94047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A doping atom behaves like a H-atom, except that the dielectric constant and effective masses are given by by those of the host atom. </a:t>
            </a:r>
          </a:p>
        </p:txBody>
      </p:sp>
      <p:pic>
        <p:nvPicPr>
          <p:cNvPr id="46" name="Picture 45" descr="A picture containing room&#10;&#10;Description automatically generated">
            <a:extLst>
              <a:ext uri="{FF2B5EF4-FFF2-40B4-BE49-F238E27FC236}">
                <a16:creationId xmlns:a16="http://schemas.microsoft.com/office/drawing/2014/main" id="{0EB87AA8-7955-9C41-8E76-FCE99276B23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72" r="70537" b="7170"/>
          <a:stretch/>
        </p:blipFill>
        <p:spPr>
          <a:xfrm>
            <a:off x="10271731" y="3659756"/>
            <a:ext cx="1696067" cy="293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622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2">
            <a:extLst>
              <a:ext uri="{FF2B5EF4-FFF2-40B4-BE49-F238E27FC236}">
                <a16:creationId xmlns:a16="http://schemas.microsoft.com/office/drawing/2014/main" id="{C781E13B-CC81-8A4C-86A9-C5557B61BA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1921303"/>
              </p:ext>
            </p:extLst>
          </p:nvPr>
        </p:nvGraphicFramePr>
        <p:xfrm>
          <a:off x="977900" y="2178050"/>
          <a:ext cx="7812088" cy="413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7785100" imgH="4127500" progId="MSGraph.Chart.8">
                  <p:embed followColorScheme="full"/>
                </p:oleObj>
              </mc:Choice>
              <mc:Fallback>
                <p:oleObj name="Chart" r:id="rId2" imgW="7785100" imgH="4127500" progId="MSGraph.Chart.8">
                  <p:embed followColorScheme="full"/>
                  <p:pic>
                    <p:nvPicPr>
                      <p:cNvPr id="22530" name="Object 2">
                        <a:extLst>
                          <a:ext uri="{FF2B5EF4-FFF2-40B4-BE49-F238E27FC236}">
                            <a16:creationId xmlns:a16="http://schemas.microsoft.com/office/drawing/2014/main" id="{C781E13B-CC81-8A4C-86A9-C5557B61BA4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7900" y="2178050"/>
                        <a:ext cx="7812088" cy="4135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Line 5">
            <a:extLst>
              <a:ext uri="{FF2B5EF4-FFF2-40B4-BE49-F238E27FC236}">
                <a16:creationId xmlns:a16="http://schemas.microsoft.com/office/drawing/2014/main" id="{E6AE0121-6F20-904C-ABB3-FB1ADBAE5052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3662363"/>
            <a:ext cx="2743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3" name="Line 6">
            <a:extLst>
              <a:ext uri="{FF2B5EF4-FFF2-40B4-BE49-F238E27FC236}">
                <a16:creationId xmlns:a16="http://schemas.microsoft.com/office/drawing/2014/main" id="{6AA6866B-6E13-6A4F-9BD5-242B3DFADACA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3205163"/>
            <a:ext cx="2743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013263F2-D05E-1345-B83F-0A8B193B80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84701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000">
              <a:latin typeface="Maiandra GD" panose="020E0502030308020204" pitchFamily="34" charset="77"/>
            </a:endParaRPr>
          </a:p>
        </p:txBody>
      </p:sp>
      <p:sp>
        <p:nvSpPr>
          <p:cNvPr id="22535" name="Line 8">
            <a:extLst>
              <a:ext uri="{FF2B5EF4-FFF2-40B4-BE49-F238E27FC236}">
                <a16:creationId xmlns:a16="http://schemas.microsoft.com/office/drawing/2014/main" id="{B13D328B-44A1-E743-BDA5-507E70296E09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2414588"/>
            <a:ext cx="2667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6" name="Line 9">
            <a:extLst>
              <a:ext uri="{FF2B5EF4-FFF2-40B4-BE49-F238E27FC236}">
                <a16:creationId xmlns:a16="http://schemas.microsoft.com/office/drawing/2014/main" id="{AB42726B-239E-084B-89A6-7C3361E3B42F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2366963"/>
            <a:ext cx="2667000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7" name="Line 10">
            <a:extLst>
              <a:ext uri="{FF2B5EF4-FFF2-40B4-BE49-F238E27FC236}">
                <a16:creationId xmlns:a16="http://schemas.microsoft.com/office/drawing/2014/main" id="{898F0A94-E19C-6146-95EC-2F0F6FFE5DA1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2138363"/>
            <a:ext cx="2667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8" name="Line 11">
            <a:extLst>
              <a:ext uri="{FF2B5EF4-FFF2-40B4-BE49-F238E27FC236}">
                <a16:creationId xmlns:a16="http://schemas.microsoft.com/office/drawing/2014/main" id="{F03D5120-096F-6A4B-BE09-BB3C5F6DB9CA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2090738"/>
            <a:ext cx="2667000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9" name="Line 12">
            <a:extLst>
              <a:ext uri="{FF2B5EF4-FFF2-40B4-BE49-F238E27FC236}">
                <a16:creationId xmlns:a16="http://schemas.microsoft.com/office/drawing/2014/main" id="{D04E6C54-4424-7F4C-BFF4-D98819367D4E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1833563"/>
            <a:ext cx="2667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0" name="Line 13">
            <a:extLst>
              <a:ext uri="{FF2B5EF4-FFF2-40B4-BE49-F238E27FC236}">
                <a16:creationId xmlns:a16="http://schemas.microsoft.com/office/drawing/2014/main" id="{04208C52-6740-1F40-9231-14E3E3E0DED0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1785938"/>
            <a:ext cx="2667000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1" name="Line 14">
            <a:extLst>
              <a:ext uri="{FF2B5EF4-FFF2-40B4-BE49-F238E27FC236}">
                <a16:creationId xmlns:a16="http://schemas.microsoft.com/office/drawing/2014/main" id="{E63E6B67-3759-1945-96DC-55F360990BFE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1557338"/>
            <a:ext cx="2667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2" name="Line 15">
            <a:extLst>
              <a:ext uri="{FF2B5EF4-FFF2-40B4-BE49-F238E27FC236}">
                <a16:creationId xmlns:a16="http://schemas.microsoft.com/office/drawing/2014/main" id="{F11D9ABB-A96C-344A-9772-EF6DA10F9B7E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1509713"/>
            <a:ext cx="2667000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3" name="Line 32">
            <a:extLst>
              <a:ext uri="{FF2B5EF4-FFF2-40B4-BE49-F238E27FC236}">
                <a16:creationId xmlns:a16="http://schemas.microsoft.com/office/drawing/2014/main" id="{C9620C5F-992B-E34B-8F82-88DD786CA19D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2976563"/>
            <a:ext cx="2667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4" name="Line 33">
            <a:extLst>
              <a:ext uri="{FF2B5EF4-FFF2-40B4-BE49-F238E27FC236}">
                <a16:creationId xmlns:a16="http://schemas.microsoft.com/office/drawing/2014/main" id="{A12FCCC8-6359-C04A-A2DB-11B7AFA79EFE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2928938"/>
            <a:ext cx="2667000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5" name="Line 34">
            <a:extLst>
              <a:ext uri="{FF2B5EF4-FFF2-40B4-BE49-F238E27FC236}">
                <a16:creationId xmlns:a16="http://schemas.microsoft.com/office/drawing/2014/main" id="{E91B5379-7409-3A4A-B5D5-D5C65CD2C4FD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2700338"/>
            <a:ext cx="2667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6" name="Line 35">
            <a:extLst>
              <a:ext uri="{FF2B5EF4-FFF2-40B4-BE49-F238E27FC236}">
                <a16:creationId xmlns:a16="http://schemas.microsoft.com/office/drawing/2014/main" id="{ADFE9690-205A-F84B-B31D-71C19ABF9067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2652713"/>
            <a:ext cx="2667000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Text Box 36">
            <a:extLst>
              <a:ext uri="{FF2B5EF4-FFF2-40B4-BE49-F238E27FC236}">
                <a16:creationId xmlns:a16="http://schemas.microsoft.com/office/drawing/2014/main" id="{2E008A93-2831-F848-A43D-D7FCCDE0A7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2808288"/>
            <a:ext cx="15456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E1 </a:t>
            </a:r>
            <a:r>
              <a:rPr lang="en-US" sz="2000" dirty="0">
                <a:latin typeface="+mn-lt"/>
                <a:sym typeface="Symbol" pitchFamily="18" charset="2"/>
              </a:rPr>
              <a:t></a:t>
            </a:r>
            <a:r>
              <a:rPr lang="en-US" sz="2000" dirty="0">
                <a:latin typeface="+mn-lt"/>
              </a:rPr>
              <a:t>  2</a:t>
            </a:r>
            <a:r>
              <a:rPr lang="en-US" sz="2000" dirty="0">
                <a:latin typeface="Symbol" pitchFamily="18" charset="2"/>
              </a:rPr>
              <a:t>p</a:t>
            </a:r>
            <a:r>
              <a:rPr lang="en-US" sz="2000" dirty="0">
                <a:latin typeface="+mn-lt"/>
              </a:rPr>
              <a:t>/L</a:t>
            </a:r>
            <a:r>
              <a:rPr lang="en-US" sz="2000" baseline="-25000" dirty="0">
                <a:latin typeface="+mn-lt"/>
              </a:rPr>
              <a:t>x</a:t>
            </a:r>
          </a:p>
        </p:txBody>
      </p:sp>
      <p:sp>
        <p:nvSpPr>
          <p:cNvPr id="39" name="Text Box 37">
            <a:extLst>
              <a:ext uri="{FF2B5EF4-FFF2-40B4-BE49-F238E27FC236}">
                <a16:creationId xmlns:a16="http://schemas.microsoft.com/office/drawing/2014/main" id="{1C6DA140-99CE-8643-B0D5-EDB2A7FFC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2503488"/>
            <a:ext cx="15456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E2 </a:t>
            </a:r>
            <a:r>
              <a:rPr lang="en-US" sz="2000" dirty="0">
                <a:latin typeface="+mn-lt"/>
                <a:sym typeface="Symbol" pitchFamily="18" charset="2"/>
              </a:rPr>
              <a:t></a:t>
            </a:r>
            <a:r>
              <a:rPr lang="en-US" sz="2000" dirty="0">
                <a:latin typeface="+mn-lt"/>
              </a:rPr>
              <a:t>  4</a:t>
            </a:r>
            <a:r>
              <a:rPr lang="en-US" sz="2000" dirty="0">
                <a:latin typeface="Symbol" pitchFamily="18" charset="2"/>
              </a:rPr>
              <a:t>p</a:t>
            </a:r>
            <a:r>
              <a:rPr lang="en-US" sz="2000" dirty="0">
                <a:latin typeface="+mn-lt"/>
              </a:rPr>
              <a:t>/L</a:t>
            </a:r>
            <a:r>
              <a:rPr lang="en-US" sz="2000" baseline="-25000" dirty="0">
                <a:latin typeface="+mn-lt"/>
              </a:rPr>
              <a:t>x</a:t>
            </a:r>
          </a:p>
        </p:txBody>
      </p:sp>
      <p:sp>
        <p:nvSpPr>
          <p:cNvPr id="40" name="Text Box 38">
            <a:extLst>
              <a:ext uri="{FF2B5EF4-FFF2-40B4-BE49-F238E27FC236}">
                <a16:creationId xmlns:a16="http://schemas.microsoft.com/office/drawing/2014/main" id="{89F50236-412E-6B4E-BB9C-931247F00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2198688"/>
            <a:ext cx="15456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E3 </a:t>
            </a:r>
            <a:r>
              <a:rPr lang="en-US" sz="2000" dirty="0">
                <a:latin typeface="+mn-lt"/>
                <a:sym typeface="Symbol" pitchFamily="18" charset="2"/>
              </a:rPr>
              <a:t></a:t>
            </a:r>
            <a:r>
              <a:rPr lang="en-US" sz="2000" dirty="0">
                <a:latin typeface="+mn-lt"/>
              </a:rPr>
              <a:t>  6</a:t>
            </a:r>
            <a:r>
              <a:rPr lang="en-US" sz="2000" dirty="0">
                <a:latin typeface="Symbol" pitchFamily="18" charset="2"/>
              </a:rPr>
              <a:t>p</a:t>
            </a:r>
            <a:r>
              <a:rPr lang="en-US" sz="2000" dirty="0">
                <a:latin typeface="+mn-lt"/>
              </a:rPr>
              <a:t>/L</a:t>
            </a:r>
            <a:r>
              <a:rPr lang="en-US" sz="2000" baseline="-25000" dirty="0">
                <a:latin typeface="+mn-lt"/>
              </a:rPr>
              <a:t>x</a:t>
            </a:r>
          </a:p>
        </p:txBody>
      </p:sp>
      <p:sp>
        <p:nvSpPr>
          <p:cNvPr id="41" name="Text Box 39">
            <a:extLst>
              <a:ext uri="{FF2B5EF4-FFF2-40B4-BE49-F238E27FC236}">
                <a16:creationId xmlns:a16="http://schemas.microsoft.com/office/drawing/2014/main" id="{5CFCFA0D-B846-EE43-8BC1-DE7670E7F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1893888"/>
            <a:ext cx="15456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E4 </a:t>
            </a:r>
            <a:r>
              <a:rPr lang="en-US" sz="2000" dirty="0">
                <a:latin typeface="+mn-lt"/>
                <a:sym typeface="Symbol" pitchFamily="18" charset="2"/>
              </a:rPr>
              <a:t></a:t>
            </a:r>
            <a:r>
              <a:rPr lang="en-US" sz="2000" dirty="0">
                <a:latin typeface="+mn-lt"/>
              </a:rPr>
              <a:t>  8</a:t>
            </a:r>
            <a:r>
              <a:rPr lang="en-US" sz="2000" dirty="0">
                <a:latin typeface="Symbol" pitchFamily="18" charset="2"/>
              </a:rPr>
              <a:t>p</a:t>
            </a:r>
            <a:r>
              <a:rPr lang="en-US" sz="2000" dirty="0">
                <a:latin typeface="+mn-lt"/>
              </a:rPr>
              <a:t>/L</a:t>
            </a:r>
            <a:r>
              <a:rPr lang="en-US" sz="2000" baseline="-25000" dirty="0">
                <a:latin typeface="+mn-lt"/>
              </a:rPr>
              <a:t>x</a:t>
            </a:r>
          </a:p>
        </p:txBody>
      </p:sp>
      <p:sp>
        <p:nvSpPr>
          <p:cNvPr id="42" name="Text Box 40">
            <a:extLst>
              <a:ext uri="{FF2B5EF4-FFF2-40B4-BE49-F238E27FC236}">
                <a16:creationId xmlns:a16="http://schemas.microsoft.com/office/drawing/2014/main" id="{8133F729-285D-C645-BCA0-63D19CB99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1" y="1589088"/>
            <a:ext cx="16882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E5 </a:t>
            </a:r>
            <a:r>
              <a:rPr lang="en-US" sz="2000" dirty="0">
                <a:latin typeface="+mn-lt"/>
                <a:sym typeface="Symbol" pitchFamily="18" charset="2"/>
              </a:rPr>
              <a:t></a:t>
            </a:r>
            <a:r>
              <a:rPr lang="en-US" sz="2000" dirty="0">
                <a:latin typeface="+mn-lt"/>
              </a:rPr>
              <a:t>  10</a:t>
            </a:r>
            <a:r>
              <a:rPr lang="en-US" sz="2000" dirty="0">
                <a:latin typeface="Symbol" pitchFamily="18" charset="2"/>
              </a:rPr>
              <a:t>p</a:t>
            </a:r>
            <a:r>
              <a:rPr lang="en-US" sz="2000" dirty="0">
                <a:latin typeface="+mn-lt"/>
              </a:rPr>
              <a:t>/L</a:t>
            </a:r>
            <a:r>
              <a:rPr lang="en-US" sz="2000" baseline="-25000" dirty="0">
                <a:latin typeface="+mn-lt"/>
              </a:rPr>
              <a:t>x</a:t>
            </a:r>
          </a:p>
        </p:txBody>
      </p:sp>
      <p:sp>
        <p:nvSpPr>
          <p:cNvPr id="43" name="Text Box 41">
            <a:extLst>
              <a:ext uri="{FF2B5EF4-FFF2-40B4-BE49-F238E27FC236}">
                <a16:creationId xmlns:a16="http://schemas.microsoft.com/office/drawing/2014/main" id="{A1C43E65-FA31-B54C-84E4-1AC8D1EFA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1" y="1285875"/>
            <a:ext cx="16882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E6 </a:t>
            </a:r>
            <a:r>
              <a:rPr lang="en-US" sz="2000" dirty="0">
                <a:latin typeface="+mn-lt"/>
                <a:sym typeface="Symbol" pitchFamily="18" charset="2"/>
              </a:rPr>
              <a:t></a:t>
            </a:r>
            <a:r>
              <a:rPr lang="en-US" sz="2000" dirty="0">
                <a:latin typeface="+mn-lt"/>
              </a:rPr>
              <a:t>  12</a:t>
            </a:r>
            <a:r>
              <a:rPr lang="en-US" sz="2000" dirty="0">
                <a:latin typeface="Symbol" pitchFamily="18" charset="2"/>
              </a:rPr>
              <a:t>p</a:t>
            </a:r>
            <a:r>
              <a:rPr lang="en-US" sz="2000" dirty="0">
                <a:latin typeface="+mn-lt"/>
              </a:rPr>
              <a:t>/L</a:t>
            </a:r>
            <a:r>
              <a:rPr lang="en-US" sz="2000" baseline="-25000" dirty="0">
                <a:latin typeface="+mn-lt"/>
              </a:rPr>
              <a:t>x</a:t>
            </a:r>
          </a:p>
        </p:txBody>
      </p:sp>
      <p:sp>
        <p:nvSpPr>
          <p:cNvPr id="44" name="Text Box 42">
            <a:extLst>
              <a:ext uri="{FF2B5EF4-FFF2-40B4-BE49-F238E27FC236}">
                <a16:creationId xmlns:a16="http://schemas.microsoft.com/office/drawing/2014/main" id="{053AE40A-F507-3E49-BF5B-A3382F59A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4" y="5165725"/>
            <a:ext cx="190802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E1’ </a:t>
            </a:r>
            <a:r>
              <a:rPr lang="en-US" sz="2000" dirty="0">
                <a:latin typeface="+mn-lt"/>
                <a:sym typeface="Symbol" pitchFamily="18" charset="2"/>
              </a:rPr>
              <a:t></a:t>
            </a:r>
            <a:r>
              <a:rPr lang="en-US" sz="2000" dirty="0">
                <a:latin typeface="+mn-lt"/>
              </a:rPr>
              <a:t> 2</a:t>
            </a:r>
            <a:r>
              <a:rPr lang="en-US" sz="2000" dirty="0">
                <a:latin typeface="Symbol" pitchFamily="18" charset="2"/>
              </a:rPr>
              <a:t>p</a:t>
            </a:r>
            <a:r>
              <a:rPr lang="en-US" sz="2000" dirty="0">
                <a:latin typeface="+mn-lt"/>
              </a:rPr>
              <a:t>/(L</a:t>
            </a:r>
            <a:r>
              <a:rPr lang="en-US" sz="2000" baseline="-25000" dirty="0">
                <a:latin typeface="+mn-lt"/>
              </a:rPr>
              <a:t>x</a:t>
            </a:r>
            <a:r>
              <a:rPr lang="en-US" sz="2000" dirty="0">
                <a:latin typeface="+mn-lt"/>
              </a:rPr>
              <a:t>/2)</a:t>
            </a:r>
          </a:p>
        </p:txBody>
      </p:sp>
      <p:sp>
        <p:nvSpPr>
          <p:cNvPr id="45" name="Text Box 43">
            <a:extLst>
              <a:ext uri="{FF2B5EF4-FFF2-40B4-BE49-F238E27FC236}">
                <a16:creationId xmlns:a16="http://schemas.microsoft.com/office/drawing/2014/main" id="{A673A016-647B-C049-BC89-08C6CDC3E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4" y="4708525"/>
            <a:ext cx="19064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E2’ </a:t>
            </a:r>
            <a:r>
              <a:rPr lang="en-US" sz="2000" dirty="0">
                <a:latin typeface="+mn-lt"/>
                <a:sym typeface="Symbol" pitchFamily="18" charset="2"/>
              </a:rPr>
              <a:t></a:t>
            </a:r>
            <a:r>
              <a:rPr lang="en-US" sz="2000" dirty="0">
                <a:latin typeface="+mn-lt"/>
              </a:rPr>
              <a:t> 4</a:t>
            </a:r>
            <a:r>
              <a:rPr lang="en-US" sz="2000" dirty="0">
                <a:latin typeface="Symbol" pitchFamily="18" charset="2"/>
              </a:rPr>
              <a:t>p</a:t>
            </a:r>
            <a:r>
              <a:rPr lang="en-US" sz="2000" dirty="0">
                <a:latin typeface="+mn-lt"/>
              </a:rPr>
              <a:t>/(L</a:t>
            </a:r>
            <a:r>
              <a:rPr lang="en-US" sz="2000" baseline="-25000" dirty="0">
                <a:latin typeface="+mn-lt"/>
              </a:rPr>
              <a:t>x</a:t>
            </a:r>
            <a:r>
              <a:rPr lang="en-US" sz="2000" dirty="0">
                <a:latin typeface="+mn-lt"/>
              </a:rPr>
              <a:t>/2)</a:t>
            </a:r>
          </a:p>
        </p:txBody>
      </p:sp>
      <p:sp>
        <p:nvSpPr>
          <p:cNvPr id="46" name="Text Box 44">
            <a:extLst>
              <a:ext uri="{FF2B5EF4-FFF2-40B4-BE49-F238E27FC236}">
                <a16:creationId xmlns:a16="http://schemas.microsoft.com/office/drawing/2014/main" id="{404FCEF3-FE22-0A4F-9BE9-9AF6303D2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4" y="4251325"/>
            <a:ext cx="19064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E3’ </a:t>
            </a:r>
            <a:r>
              <a:rPr lang="en-US" sz="2000" dirty="0">
                <a:latin typeface="+mn-lt"/>
                <a:sym typeface="Symbol" pitchFamily="18" charset="2"/>
              </a:rPr>
              <a:t></a:t>
            </a:r>
            <a:r>
              <a:rPr lang="en-US" sz="2000" dirty="0">
                <a:latin typeface="+mn-lt"/>
              </a:rPr>
              <a:t> 6</a:t>
            </a:r>
            <a:r>
              <a:rPr lang="en-US" sz="2000" dirty="0">
                <a:latin typeface="Symbol" pitchFamily="18" charset="2"/>
              </a:rPr>
              <a:t>p</a:t>
            </a:r>
            <a:r>
              <a:rPr lang="en-US" sz="2000" dirty="0">
                <a:latin typeface="+mn-lt"/>
              </a:rPr>
              <a:t>/(L</a:t>
            </a:r>
            <a:r>
              <a:rPr lang="en-US" sz="2000" baseline="-25000" dirty="0">
                <a:latin typeface="+mn-lt"/>
              </a:rPr>
              <a:t>x</a:t>
            </a:r>
            <a:r>
              <a:rPr lang="en-US" sz="2000" dirty="0">
                <a:latin typeface="+mn-lt"/>
              </a:rPr>
              <a:t>/2)</a:t>
            </a:r>
          </a:p>
        </p:txBody>
      </p:sp>
      <p:sp>
        <p:nvSpPr>
          <p:cNvPr id="22556" name="Oval 45">
            <a:extLst>
              <a:ext uri="{FF2B5EF4-FFF2-40B4-BE49-F238E27FC236}">
                <a16:creationId xmlns:a16="http://schemas.microsoft.com/office/drawing/2014/main" id="{582CE97E-B0F7-E543-89A0-8935992F9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357563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2557" name="Oval 46">
            <a:extLst>
              <a:ext uri="{FF2B5EF4-FFF2-40B4-BE49-F238E27FC236}">
                <a16:creationId xmlns:a16="http://schemas.microsoft.com/office/drawing/2014/main" id="{C2E3648A-9DCD-B341-8979-FE1F135D3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357563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2558" name="Oval 47">
            <a:extLst>
              <a:ext uri="{FF2B5EF4-FFF2-40B4-BE49-F238E27FC236}">
                <a16:creationId xmlns:a16="http://schemas.microsoft.com/office/drawing/2014/main" id="{AB47A51E-E9FC-8345-ACBA-81FCF0A27F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357563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2559" name="Oval 48">
            <a:extLst>
              <a:ext uri="{FF2B5EF4-FFF2-40B4-BE49-F238E27FC236}">
                <a16:creationId xmlns:a16="http://schemas.microsoft.com/office/drawing/2014/main" id="{72A94DB8-C668-3241-9398-D5B505A69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3357563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2560" name="Oval 49">
            <a:extLst>
              <a:ext uri="{FF2B5EF4-FFF2-40B4-BE49-F238E27FC236}">
                <a16:creationId xmlns:a16="http://schemas.microsoft.com/office/drawing/2014/main" id="{A7A35DD8-4C6D-7C45-A121-7D66732E00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357563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2561" name="Oval 50">
            <a:extLst>
              <a:ext uri="{FF2B5EF4-FFF2-40B4-BE49-F238E27FC236}">
                <a16:creationId xmlns:a16="http://schemas.microsoft.com/office/drawing/2014/main" id="{AE383B4B-0EFA-7D4C-AE38-B083E30CD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3357563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2562" name="Line 57">
            <a:extLst>
              <a:ext uri="{FF2B5EF4-FFF2-40B4-BE49-F238E27FC236}">
                <a16:creationId xmlns:a16="http://schemas.microsoft.com/office/drawing/2014/main" id="{4667BE1B-4796-F945-85FA-85227298DA35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3890963"/>
            <a:ext cx="2743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" name="Text Box 58">
            <a:extLst>
              <a:ext uri="{FF2B5EF4-FFF2-40B4-BE49-F238E27FC236}">
                <a16:creationId xmlns:a16="http://schemas.microsoft.com/office/drawing/2014/main" id="{D3D07170-ECFA-8E49-881A-831BEDB9B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525" y="3676650"/>
            <a:ext cx="45557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Lx</a:t>
            </a:r>
          </a:p>
        </p:txBody>
      </p:sp>
      <p:grpSp>
        <p:nvGrpSpPr>
          <p:cNvPr id="3" name="Group 74">
            <a:extLst>
              <a:ext uri="{FF2B5EF4-FFF2-40B4-BE49-F238E27FC236}">
                <a16:creationId xmlns:a16="http://schemas.microsoft.com/office/drawing/2014/main" id="{B1881CF7-1548-2F42-85F5-DB968F5A0D79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4460876"/>
            <a:ext cx="2667000" cy="2253953"/>
            <a:chOff x="609600" y="4460875"/>
            <a:chExt cx="2667000" cy="2253396"/>
          </a:xfrm>
        </p:grpSpPr>
        <p:sp>
          <p:nvSpPr>
            <p:cNvPr id="22572" name="Line 4">
              <a:extLst>
                <a:ext uri="{FF2B5EF4-FFF2-40B4-BE49-F238E27FC236}">
                  <a16:creationId xmlns:a16="http://schemas.microsoft.com/office/drawing/2014/main" id="{1563C926-67BE-C048-81AB-ABB384121E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9600" y="6461125"/>
              <a:ext cx="1219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3" name="Line 16">
              <a:extLst>
                <a:ext uri="{FF2B5EF4-FFF2-40B4-BE49-F238E27FC236}">
                  <a16:creationId xmlns:a16="http://schemas.microsoft.com/office/drawing/2014/main" id="{66331183-74F1-5F4C-8EC9-CDD4494640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9600" y="5470525"/>
              <a:ext cx="12350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4" name="Line 17">
              <a:extLst>
                <a:ext uri="{FF2B5EF4-FFF2-40B4-BE49-F238E27FC236}">
                  <a16:creationId xmlns:a16="http://schemas.microsoft.com/office/drawing/2014/main" id="{CAC291D0-A9EF-DD4C-9AF8-11779D19DF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9600" y="6156325"/>
              <a:ext cx="12350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5" name="Line 18">
              <a:extLst>
                <a:ext uri="{FF2B5EF4-FFF2-40B4-BE49-F238E27FC236}">
                  <a16:creationId xmlns:a16="http://schemas.microsoft.com/office/drawing/2014/main" id="{FD2DD630-6543-1F4B-95D7-E5282E3B31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9600" y="5365750"/>
              <a:ext cx="120015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6" name="Line 19">
              <a:extLst>
                <a:ext uri="{FF2B5EF4-FFF2-40B4-BE49-F238E27FC236}">
                  <a16:creationId xmlns:a16="http://schemas.microsoft.com/office/drawing/2014/main" id="{441CCEE5-74E8-4144-9E39-4CADE0AE99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9600" y="5318125"/>
              <a:ext cx="1200150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7" name="Line 20">
              <a:extLst>
                <a:ext uri="{FF2B5EF4-FFF2-40B4-BE49-F238E27FC236}">
                  <a16:creationId xmlns:a16="http://schemas.microsoft.com/office/drawing/2014/main" id="{5947DBFF-1FC7-504A-B62E-98A3BCDC1A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9600" y="4937125"/>
              <a:ext cx="120015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8" name="Line 21">
              <a:extLst>
                <a:ext uri="{FF2B5EF4-FFF2-40B4-BE49-F238E27FC236}">
                  <a16:creationId xmlns:a16="http://schemas.microsoft.com/office/drawing/2014/main" id="{12489D2A-3309-AE48-AC40-DD45DC0384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9600" y="4889500"/>
              <a:ext cx="1200150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9" name="Line 22">
              <a:extLst>
                <a:ext uri="{FF2B5EF4-FFF2-40B4-BE49-F238E27FC236}">
                  <a16:creationId xmlns:a16="http://schemas.microsoft.com/office/drawing/2014/main" id="{015AC38D-A71C-EC4C-803F-B6A5F91CA6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1525" y="5470525"/>
              <a:ext cx="12350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0" name="Line 23">
              <a:extLst>
                <a:ext uri="{FF2B5EF4-FFF2-40B4-BE49-F238E27FC236}">
                  <a16:creationId xmlns:a16="http://schemas.microsoft.com/office/drawing/2014/main" id="{C5D353AC-D834-374E-A983-071BC2A670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1525" y="6156325"/>
              <a:ext cx="12350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1" name="Line 24">
              <a:extLst>
                <a:ext uri="{FF2B5EF4-FFF2-40B4-BE49-F238E27FC236}">
                  <a16:creationId xmlns:a16="http://schemas.microsoft.com/office/drawing/2014/main" id="{19C01FBF-6AFE-184C-8CCA-951E5E4F7C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1525" y="5365750"/>
              <a:ext cx="120015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2" name="Line 25">
              <a:extLst>
                <a:ext uri="{FF2B5EF4-FFF2-40B4-BE49-F238E27FC236}">
                  <a16:creationId xmlns:a16="http://schemas.microsoft.com/office/drawing/2014/main" id="{EA1F57BC-F470-A846-A899-C46EF04F57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1525" y="5318125"/>
              <a:ext cx="1200150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3" name="Line 26">
              <a:extLst>
                <a:ext uri="{FF2B5EF4-FFF2-40B4-BE49-F238E27FC236}">
                  <a16:creationId xmlns:a16="http://schemas.microsoft.com/office/drawing/2014/main" id="{29C06E86-AD6E-2B46-AAE5-AC7485B675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1525" y="4937125"/>
              <a:ext cx="120015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4" name="Line 27">
              <a:extLst>
                <a:ext uri="{FF2B5EF4-FFF2-40B4-BE49-F238E27FC236}">
                  <a16:creationId xmlns:a16="http://schemas.microsoft.com/office/drawing/2014/main" id="{0E6AD6E3-438C-0A4D-9542-66B5327F48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1525" y="4889500"/>
              <a:ext cx="1200150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5" name="Line 28">
              <a:extLst>
                <a:ext uri="{FF2B5EF4-FFF2-40B4-BE49-F238E27FC236}">
                  <a16:creationId xmlns:a16="http://schemas.microsoft.com/office/drawing/2014/main" id="{28F3F980-9399-8C4C-9F3F-9172EBC316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1525" y="4508500"/>
              <a:ext cx="120015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6" name="Line 29">
              <a:extLst>
                <a:ext uri="{FF2B5EF4-FFF2-40B4-BE49-F238E27FC236}">
                  <a16:creationId xmlns:a16="http://schemas.microsoft.com/office/drawing/2014/main" id="{7474152E-3CE0-574E-B93E-09918022CD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1525" y="4460875"/>
              <a:ext cx="1200150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7" name="Line 30">
              <a:extLst>
                <a:ext uri="{FF2B5EF4-FFF2-40B4-BE49-F238E27FC236}">
                  <a16:creationId xmlns:a16="http://schemas.microsoft.com/office/drawing/2014/main" id="{683449CA-1CA0-0C4B-ACBA-35BEDD03F3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9600" y="4527550"/>
              <a:ext cx="120015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8" name="Line 31">
              <a:extLst>
                <a:ext uri="{FF2B5EF4-FFF2-40B4-BE49-F238E27FC236}">
                  <a16:creationId xmlns:a16="http://schemas.microsoft.com/office/drawing/2014/main" id="{EAA0FB41-E77B-4F42-BCD4-746D03B565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9600" y="4479925"/>
              <a:ext cx="1200150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9" name="Oval 51">
              <a:extLst>
                <a:ext uri="{FF2B5EF4-FFF2-40B4-BE49-F238E27FC236}">
                  <a16:creationId xmlns:a16="http://schemas.microsoft.com/office/drawing/2014/main" id="{4E72A2E9-FC70-DF46-8129-5F1B42321D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000" y="5775325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22590" name="Oval 52">
              <a:extLst>
                <a:ext uri="{FF2B5EF4-FFF2-40B4-BE49-F238E27FC236}">
                  <a16:creationId xmlns:a16="http://schemas.microsoft.com/office/drawing/2014/main" id="{074E5701-CECE-8142-B9F1-7B2F343ED2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3000" y="5775325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22591" name="Oval 53">
              <a:extLst>
                <a:ext uri="{FF2B5EF4-FFF2-40B4-BE49-F238E27FC236}">
                  <a16:creationId xmlns:a16="http://schemas.microsoft.com/office/drawing/2014/main" id="{E681337A-20EF-B244-BF15-5BBEA94E42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5775325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22592" name="Oval 54">
              <a:extLst>
                <a:ext uri="{FF2B5EF4-FFF2-40B4-BE49-F238E27FC236}">
                  <a16:creationId xmlns:a16="http://schemas.microsoft.com/office/drawing/2014/main" id="{F57A9106-6AB4-3F4E-A17C-819265EFF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3600" y="5775325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22593" name="Oval 55">
              <a:extLst>
                <a:ext uri="{FF2B5EF4-FFF2-40B4-BE49-F238E27FC236}">
                  <a16:creationId xmlns:a16="http://schemas.microsoft.com/office/drawing/2014/main" id="{4B169B9D-831B-6047-A9CD-C12741C08E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5775325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22594" name="Oval 56">
              <a:extLst>
                <a:ext uri="{FF2B5EF4-FFF2-40B4-BE49-F238E27FC236}">
                  <a16:creationId xmlns:a16="http://schemas.microsoft.com/office/drawing/2014/main" id="{92007FE2-12B3-6E4B-B94A-05217B5A13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5600" y="5775325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61" name="Text Box 59">
              <a:extLst>
                <a:ext uri="{FF2B5EF4-FFF2-40B4-BE49-F238E27FC236}">
                  <a16:creationId xmlns:a16="http://schemas.microsoft.com/office/drawing/2014/main" id="{6978E687-D3CA-0447-BE72-3725CAD0E3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2338" y="6238436"/>
              <a:ext cx="715260" cy="46155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latin typeface="+mn-lt"/>
                </a:rPr>
                <a:t>L</a:t>
              </a:r>
              <a:r>
                <a:rPr lang="en-US" baseline="-25000" dirty="0">
                  <a:latin typeface="+mn-lt"/>
                </a:rPr>
                <a:t>x</a:t>
              </a:r>
              <a:r>
                <a:rPr lang="en-US" dirty="0">
                  <a:latin typeface="+mn-lt"/>
                </a:rPr>
                <a:t>/2</a:t>
              </a:r>
            </a:p>
          </p:txBody>
        </p:sp>
        <p:sp>
          <p:nvSpPr>
            <p:cNvPr id="22596" name="Line 60">
              <a:extLst>
                <a:ext uri="{FF2B5EF4-FFF2-40B4-BE49-F238E27FC236}">
                  <a16:creationId xmlns:a16="http://schemas.microsoft.com/office/drawing/2014/main" id="{B5ED37C3-4000-D644-951B-3F86807789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28825" y="6496050"/>
              <a:ext cx="1219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Text Box 61">
              <a:extLst>
                <a:ext uri="{FF2B5EF4-FFF2-40B4-BE49-F238E27FC236}">
                  <a16:creationId xmlns:a16="http://schemas.microsoft.com/office/drawing/2014/main" id="{06CC4A04-77C5-F94A-8708-E3038ACA20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7588" y="6252720"/>
              <a:ext cx="715260" cy="46155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latin typeface="+mn-lt"/>
                </a:rPr>
                <a:t>L</a:t>
              </a:r>
              <a:r>
                <a:rPr lang="en-US" baseline="-25000" dirty="0">
                  <a:latin typeface="+mn-lt"/>
                </a:rPr>
                <a:t>x</a:t>
              </a:r>
              <a:r>
                <a:rPr lang="en-US" dirty="0">
                  <a:latin typeface="+mn-lt"/>
                </a:rPr>
                <a:t>/2</a:t>
              </a:r>
            </a:p>
          </p:txBody>
        </p:sp>
        <p:sp>
          <p:nvSpPr>
            <p:cNvPr id="22598" name="Freeform 62">
              <a:extLst>
                <a:ext uri="{FF2B5EF4-FFF2-40B4-BE49-F238E27FC236}">
                  <a16:creationId xmlns:a16="http://schemas.microsoft.com/office/drawing/2014/main" id="{977BFFDD-4B1F-8948-9EB0-206BF04374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800" y="5105400"/>
              <a:ext cx="609600" cy="266700"/>
            </a:xfrm>
            <a:custGeom>
              <a:avLst/>
              <a:gdLst>
                <a:gd name="T0" fmla="*/ 0 w 672"/>
                <a:gd name="T1" fmla="*/ 254000 h 168"/>
                <a:gd name="T2" fmla="*/ 130629 w 672"/>
                <a:gd name="T3" fmla="*/ 177800 h 168"/>
                <a:gd name="T4" fmla="*/ 217714 w 672"/>
                <a:gd name="T5" fmla="*/ 25400 h 168"/>
                <a:gd name="T6" fmla="*/ 304800 w 672"/>
                <a:gd name="T7" fmla="*/ 25400 h 168"/>
                <a:gd name="T8" fmla="*/ 391886 w 672"/>
                <a:gd name="T9" fmla="*/ 177800 h 168"/>
                <a:gd name="T10" fmla="*/ 522514 w 672"/>
                <a:gd name="T11" fmla="*/ 254000 h 168"/>
                <a:gd name="T12" fmla="*/ 609600 w 672"/>
                <a:gd name="T13" fmla="*/ 254000 h 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72"/>
                <a:gd name="T22" fmla="*/ 0 h 168"/>
                <a:gd name="T23" fmla="*/ 672 w 672"/>
                <a:gd name="T24" fmla="*/ 168 h 16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72" h="168">
                  <a:moveTo>
                    <a:pt x="0" y="160"/>
                  </a:moveTo>
                  <a:cubicBezTo>
                    <a:pt x="52" y="148"/>
                    <a:pt x="104" y="136"/>
                    <a:pt x="144" y="112"/>
                  </a:cubicBezTo>
                  <a:cubicBezTo>
                    <a:pt x="184" y="88"/>
                    <a:pt x="208" y="32"/>
                    <a:pt x="240" y="16"/>
                  </a:cubicBezTo>
                  <a:cubicBezTo>
                    <a:pt x="272" y="0"/>
                    <a:pt x="304" y="0"/>
                    <a:pt x="336" y="16"/>
                  </a:cubicBezTo>
                  <a:cubicBezTo>
                    <a:pt x="368" y="32"/>
                    <a:pt x="392" y="88"/>
                    <a:pt x="432" y="112"/>
                  </a:cubicBezTo>
                  <a:cubicBezTo>
                    <a:pt x="472" y="136"/>
                    <a:pt x="536" y="152"/>
                    <a:pt x="576" y="160"/>
                  </a:cubicBezTo>
                  <a:cubicBezTo>
                    <a:pt x="616" y="168"/>
                    <a:pt x="644" y="164"/>
                    <a:pt x="672" y="160"/>
                  </a:cubicBezTo>
                </a:path>
              </a:pathLst>
            </a:custGeom>
            <a:solidFill>
              <a:srgbClr val="FF0000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99" name="Freeform 63">
              <a:extLst>
                <a:ext uri="{FF2B5EF4-FFF2-40B4-BE49-F238E27FC236}">
                  <a16:creationId xmlns:a16="http://schemas.microsoft.com/office/drawing/2014/main" id="{EC1C8FF0-7368-7041-B1CF-6FCC2F0F8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3600" y="5067300"/>
              <a:ext cx="685800" cy="266700"/>
            </a:xfrm>
            <a:custGeom>
              <a:avLst/>
              <a:gdLst>
                <a:gd name="T0" fmla="*/ 0 w 672"/>
                <a:gd name="T1" fmla="*/ 254000 h 168"/>
                <a:gd name="T2" fmla="*/ 146957 w 672"/>
                <a:gd name="T3" fmla="*/ 177800 h 168"/>
                <a:gd name="T4" fmla="*/ 244929 w 672"/>
                <a:gd name="T5" fmla="*/ 25400 h 168"/>
                <a:gd name="T6" fmla="*/ 342900 w 672"/>
                <a:gd name="T7" fmla="*/ 25400 h 168"/>
                <a:gd name="T8" fmla="*/ 440871 w 672"/>
                <a:gd name="T9" fmla="*/ 177800 h 168"/>
                <a:gd name="T10" fmla="*/ 587829 w 672"/>
                <a:gd name="T11" fmla="*/ 254000 h 168"/>
                <a:gd name="T12" fmla="*/ 685800 w 672"/>
                <a:gd name="T13" fmla="*/ 254000 h 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72"/>
                <a:gd name="T22" fmla="*/ 0 h 168"/>
                <a:gd name="T23" fmla="*/ 672 w 672"/>
                <a:gd name="T24" fmla="*/ 168 h 16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72" h="168">
                  <a:moveTo>
                    <a:pt x="0" y="160"/>
                  </a:moveTo>
                  <a:cubicBezTo>
                    <a:pt x="52" y="148"/>
                    <a:pt x="104" y="136"/>
                    <a:pt x="144" y="112"/>
                  </a:cubicBezTo>
                  <a:cubicBezTo>
                    <a:pt x="184" y="88"/>
                    <a:pt x="208" y="32"/>
                    <a:pt x="240" y="16"/>
                  </a:cubicBezTo>
                  <a:cubicBezTo>
                    <a:pt x="272" y="0"/>
                    <a:pt x="304" y="0"/>
                    <a:pt x="336" y="16"/>
                  </a:cubicBezTo>
                  <a:cubicBezTo>
                    <a:pt x="368" y="32"/>
                    <a:pt x="392" y="88"/>
                    <a:pt x="432" y="112"/>
                  </a:cubicBezTo>
                  <a:cubicBezTo>
                    <a:pt x="472" y="136"/>
                    <a:pt x="536" y="152"/>
                    <a:pt x="576" y="160"/>
                  </a:cubicBezTo>
                  <a:cubicBezTo>
                    <a:pt x="616" y="168"/>
                    <a:pt x="644" y="164"/>
                    <a:pt x="672" y="160"/>
                  </a:cubicBezTo>
                </a:path>
              </a:pathLst>
            </a:custGeom>
            <a:solidFill>
              <a:srgbClr val="0058DE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00" name="Freeform 64">
              <a:extLst>
                <a:ext uri="{FF2B5EF4-FFF2-40B4-BE49-F238E27FC236}">
                  <a16:creationId xmlns:a16="http://schemas.microsoft.com/office/drawing/2014/main" id="{40C0DD5B-BE9C-AD42-95E6-F7F2E37F1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800" y="4648200"/>
              <a:ext cx="609600" cy="266700"/>
            </a:xfrm>
            <a:custGeom>
              <a:avLst/>
              <a:gdLst>
                <a:gd name="T0" fmla="*/ 0 w 672"/>
                <a:gd name="T1" fmla="*/ 254000 h 168"/>
                <a:gd name="T2" fmla="*/ 130629 w 672"/>
                <a:gd name="T3" fmla="*/ 177800 h 168"/>
                <a:gd name="T4" fmla="*/ 217714 w 672"/>
                <a:gd name="T5" fmla="*/ 25400 h 168"/>
                <a:gd name="T6" fmla="*/ 304800 w 672"/>
                <a:gd name="T7" fmla="*/ 25400 h 168"/>
                <a:gd name="T8" fmla="*/ 391886 w 672"/>
                <a:gd name="T9" fmla="*/ 177800 h 168"/>
                <a:gd name="T10" fmla="*/ 522514 w 672"/>
                <a:gd name="T11" fmla="*/ 254000 h 168"/>
                <a:gd name="T12" fmla="*/ 609600 w 672"/>
                <a:gd name="T13" fmla="*/ 254000 h 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72"/>
                <a:gd name="T22" fmla="*/ 0 h 168"/>
                <a:gd name="T23" fmla="*/ 672 w 672"/>
                <a:gd name="T24" fmla="*/ 168 h 16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72" h="168">
                  <a:moveTo>
                    <a:pt x="0" y="160"/>
                  </a:moveTo>
                  <a:cubicBezTo>
                    <a:pt x="52" y="148"/>
                    <a:pt x="104" y="136"/>
                    <a:pt x="144" y="112"/>
                  </a:cubicBezTo>
                  <a:cubicBezTo>
                    <a:pt x="184" y="88"/>
                    <a:pt x="208" y="32"/>
                    <a:pt x="240" y="16"/>
                  </a:cubicBezTo>
                  <a:cubicBezTo>
                    <a:pt x="272" y="0"/>
                    <a:pt x="304" y="0"/>
                    <a:pt x="336" y="16"/>
                  </a:cubicBezTo>
                  <a:cubicBezTo>
                    <a:pt x="368" y="32"/>
                    <a:pt x="392" y="88"/>
                    <a:pt x="432" y="112"/>
                  </a:cubicBezTo>
                  <a:cubicBezTo>
                    <a:pt x="472" y="136"/>
                    <a:pt x="536" y="152"/>
                    <a:pt x="576" y="160"/>
                  </a:cubicBezTo>
                  <a:cubicBezTo>
                    <a:pt x="616" y="168"/>
                    <a:pt x="644" y="164"/>
                    <a:pt x="672" y="160"/>
                  </a:cubicBezTo>
                </a:path>
              </a:pathLst>
            </a:custGeom>
            <a:solidFill>
              <a:srgbClr val="0058DE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01" name="Freeform 65">
              <a:extLst>
                <a:ext uri="{FF2B5EF4-FFF2-40B4-BE49-F238E27FC236}">
                  <a16:creationId xmlns:a16="http://schemas.microsoft.com/office/drawing/2014/main" id="{A2EE8908-77E8-3B4E-93C1-4C503B229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4600" y="4686300"/>
              <a:ext cx="609600" cy="266700"/>
            </a:xfrm>
            <a:custGeom>
              <a:avLst/>
              <a:gdLst>
                <a:gd name="T0" fmla="*/ 0 w 672"/>
                <a:gd name="T1" fmla="*/ 254000 h 168"/>
                <a:gd name="T2" fmla="*/ 130629 w 672"/>
                <a:gd name="T3" fmla="*/ 177800 h 168"/>
                <a:gd name="T4" fmla="*/ 217714 w 672"/>
                <a:gd name="T5" fmla="*/ 25400 h 168"/>
                <a:gd name="T6" fmla="*/ 304800 w 672"/>
                <a:gd name="T7" fmla="*/ 25400 h 168"/>
                <a:gd name="T8" fmla="*/ 391886 w 672"/>
                <a:gd name="T9" fmla="*/ 177800 h 168"/>
                <a:gd name="T10" fmla="*/ 522514 w 672"/>
                <a:gd name="T11" fmla="*/ 254000 h 168"/>
                <a:gd name="T12" fmla="*/ 609600 w 672"/>
                <a:gd name="T13" fmla="*/ 254000 h 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72"/>
                <a:gd name="T22" fmla="*/ 0 h 168"/>
                <a:gd name="T23" fmla="*/ 672 w 672"/>
                <a:gd name="T24" fmla="*/ 168 h 16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72" h="168">
                  <a:moveTo>
                    <a:pt x="0" y="160"/>
                  </a:moveTo>
                  <a:cubicBezTo>
                    <a:pt x="52" y="148"/>
                    <a:pt x="104" y="136"/>
                    <a:pt x="144" y="112"/>
                  </a:cubicBezTo>
                  <a:cubicBezTo>
                    <a:pt x="184" y="88"/>
                    <a:pt x="208" y="32"/>
                    <a:pt x="240" y="16"/>
                  </a:cubicBezTo>
                  <a:cubicBezTo>
                    <a:pt x="272" y="0"/>
                    <a:pt x="304" y="0"/>
                    <a:pt x="336" y="16"/>
                  </a:cubicBezTo>
                  <a:cubicBezTo>
                    <a:pt x="368" y="32"/>
                    <a:pt x="392" y="88"/>
                    <a:pt x="432" y="112"/>
                  </a:cubicBezTo>
                  <a:cubicBezTo>
                    <a:pt x="472" y="136"/>
                    <a:pt x="536" y="152"/>
                    <a:pt x="576" y="160"/>
                  </a:cubicBezTo>
                  <a:cubicBezTo>
                    <a:pt x="616" y="168"/>
                    <a:pt x="644" y="164"/>
                    <a:pt x="672" y="160"/>
                  </a:cubicBezTo>
                </a:path>
              </a:pathLst>
            </a:custGeom>
            <a:solidFill>
              <a:srgbClr val="FF0000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565" name="Freeform 66">
            <a:extLst>
              <a:ext uri="{FF2B5EF4-FFF2-40B4-BE49-F238E27FC236}">
                <a16:creationId xmlns:a16="http://schemas.microsoft.com/office/drawing/2014/main" id="{F1F20D3D-105A-EC45-9DBE-25ACC43C7192}"/>
              </a:ext>
            </a:extLst>
          </p:cNvPr>
          <p:cNvSpPr>
            <a:spLocks/>
          </p:cNvSpPr>
          <p:nvPr/>
        </p:nvSpPr>
        <p:spPr bwMode="auto">
          <a:xfrm>
            <a:off x="1828800" y="2709863"/>
            <a:ext cx="609600" cy="266700"/>
          </a:xfrm>
          <a:custGeom>
            <a:avLst/>
            <a:gdLst>
              <a:gd name="T0" fmla="*/ 0 w 672"/>
              <a:gd name="T1" fmla="*/ 254000 h 168"/>
              <a:gd name="T2" fmla="*/ 130629 w 672"/>
              <a:gd name="T3" fmla="*/ 177800 h 168"/>
              <a:gd name="T4" fmla="*/ 217714 w 672"/>
              <a:gd name="T5" fmla="*/ 25400 h 168"/>
              <a:gd name="T6" fmla="*/ 304800 w 672"/>
              <a:gd name="T7" fmla="*/ 25400 h 168"/>
              <a:gd name="T8" fmla="*/ 391886 w 672"/>
              <a:gd name="T9" fmla="*/ 177800 h 168"/>
              <a:gd name="T10" fmla="*/ 522514 w 672"/>
              <a:gd name="T11" fmla="*/ 254000 h 168"/>
              <a:gd name="T12" fmla="*/ 609600 w 672"/>
              <a:gd name="T13" fmla="*/ 254000 h 16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2"/>
              <a:gd name="T22" fmla="*/ 0 h 168"/>
              <a:gd name="T23" fmla="*/ 672 w 672"/>
              <a:gd name="T24" fmla="*/ 168 h 16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2" h="168">
                <a:moveTo>
                  <a:pt x="0" y="160"/>
                </a:moveTo>
                <a:cubicBezTo>
                  <a:pt x="52" y="148"/>
                  <a:pt x="104" y="136"/>
                  <a:pt x="144" y="112"/>
                </a:cubicBezTo>
                <a:cubicBezTo>
                  <a:pt x="184" y="88"/>
                  <a:pt x="208" y="32"/>
                  <a:pt x="240" y="16"/>
                </a:cubicBezTo>
                <a:cubicBezTo>
                  <a:pt x="272" y="0"/>
                  <a:pt x="304" y="0"/>
                  <a:pt x="336" y="16"/>
                </a:cubicBezTo>
                <a:cubicBezTo>
                  <a:pt x="368" y="32"/>
                  <a:pt x="392" y="88"/>
                  <a:pt x="432" y="112"/>
                </a:cubicBezTo>
                <a:cubicBezTo>
                  <a:pt x="472" y="136"/>
                  <a:pt x="536" y="152"/>
                  <a:pt x="576" y="160"/>
                </a:cubicBezTo>
                <a:cubicBezTo>
                  <a:pt x="616" y="168"/>
                  <a:pt x="644" y="164"/>
                  <a:pt x="672" y="160"/>
                </a:cubicBezTo>
              </a:path>
            </a:pathLst>
          </a:cu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6" name="Freeform 67">
            <a:extLst>
              <a:ext uri="{FF2B5EF4-FFF2-40B4-BE49-F238E27FC236}">
                <a16:creationId xmlns:a16="http://schemas.microsoft.com/office/drawing/2014/main" id="{AA64F072-3C0D-CF42-89BC-5CA8A4CE19FF}"/>
              </a:ext>
            </a:extLst>
          </p:cNvPr>
          <p:cNvSpPr>
            <a:spLocks/>
          </p:cNvSpPr>
          <p:nvPr/>
        </p:nvSpPr>
        <p:spPr bwMode="auto">
          <a:xfrm>
            <a:off x="2095500" y="2690813"/>
            <a:ext cx="685800" cy="266700"/>
          </a:xfrm>
          <a:custGeom>
            <a:avLst/>
            <a:gdLst>
              <a:gd name="T0" fmla="*/ 0 w 672"/>
              <a:gd name="T1" fmla="*/ 254000 h 168"/>
              <a:gd name="T2" fmla="*/ 146957 w 672"/>
              <a:gd name="T3" fmla="*/ 177800 h 168"/>
              <a:gd name="T4" fmla="*/ 244929 w 672"/>
              <a:gd name="T5" fmla="*/ 25400 h 168"/>
              <a:gd name="T6" fmla="*/ 342900 w 672"/>
              <a:gd name="T7" fmla="*/ 25400 h 168"/>
              <a:gd name="T8" fmla="*/ 440871 w 672"/>
              <a:gd name="T9" fmla="*/ 177800 h 168"/>
              <a:gd name="T10" fmla="*/ 587829 w 672"/>
              <a:gd name="T11" fmla="*/ 254000 h 168"/>
              <a:gd name="T12" fmla="*/ 685800 w 672"/>
              <a:gd name="T13" fmla="*/ 254000 h 16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2"/>
              <a:gd name="T22" fmla="*/ 0 h 168"/>
              <a:gd name="T23" fmla="*/ 672 w 672"/>
              <a:gd name="T24" fmla="*/ 168 h 16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2" h="168">
                <a:moveTo>
                  <a:pt x="0" y="160"/>
                </a:moveTo>
                <a:cubicBezTo>
                  <a:pt x="52" y="148"/>
                  <a:pt x="104" y="136"/>
                  <a:pt x="144" y="112"/>
                </a:cubicBezTo>
                <a:cubicBezTo>
                  <a:pt x="184" y="88"/>
                  <a:pt x="208" y="32"/>
                  <a:pt x="240" y="16"/>
                </a:cubicBezTo>
                <a:cubicBezTo>
                  <a:pt x="272" y="0"/>
                  <a:pt x="304" y="0"/>
                  <a:pt x="336" y="16"/>
                </a:cubicBezTo>
                <a:cubicBezTo>
                  <a:pt x="368" y="32"/>
                  <a:pt x="392" y="88"/>
                  <a:pt x="432" y="112"/>
                </a:cubicBezTo>
                <a:cubicBezTo>
                  <a:pt x="472" y="136"/>
                  <a:pt x="536" y="152"/>
                  <a:pt x="576" y="160"/>
                </a:cubicBezTo>
                <a:cubicBezTo>
                  <a:pt x="616" y="168"/>
                  <a:pt x="644" y="164"/>
                  <a:pt x="672" y="160"/>
                </a:cubicBezTo>
              </a:path>
            </a:pathLst>
          </a:custGeom>
          <a:solidFill>
            <a:srgbClr val="0058DE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7" name="Freeform 68">
            <a:extLst>
              <a:ext uri="{FF2B5EF4-FFF2-40B4-BE49-F238E27FC236}">
                <a16:creationId xmlns:a16="http://schemas.microsoft.com/office/drawing/2014/main" id="{5B0CA84B-B8C3-144B-AD1F-DEB4B9A7E959}"/>
              </a:ext>
            </a:extLst>
          </p:cNvPr>
          <p:cNvSpPr>
            <a:spLocks/>
          </p:cNvSpPr>
          <p:nvPr/>
        </p:nvSpPr>
        <p:spPr bwMode="auto">
          <a:xfrm>
            <a:off x="1066800" y="2433638"/>
            <a:ext cx="609600" cy="266700"/>
          </a:xfrm>
          <a:custGeom>
            <a:avLst/>
            <a:gdLst>
              <a:gd name="T0" fmla="*/ 0 w 672"/>
              <a:gd name="T1" fmla="*/ 254000 h 168"/>
              <a:gd name="T2" fmla="*/ 130629 w 672"/>
              <a:gd name="T3" fmla="*/ 177800 h 168"/>
              <a:gd name="T4" fmla="*/ 217714 w 672"/>
              <a:gd name="T5" fmla="*/ 25400 h 168"/>
              <a:gd name="T6" fmla="*/ 304800 w 672"/>
              <a:gd name="T7" fmla="*/ 25400 h 168"/>
              <a:gd name="T8" fmla="*/ 391886 w 672"/>
              <a:gd name="T9" fmla="*/ 177800 h 168"/>
              <a:gd name="T10" fmla="*/ 522514 w 672"/>
              <a:gd name="T11" fmla="*/ 254000 h 168"/>
              <a:gd name="T12" fmla="*/ 609600 w 672"/>
              <a:gd name="T13" fmla="*/ 254000 h 16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2"/>
              <a:gd name="T22" fmla="*/ 0 h 168"/>
              <a:gd name="T23" fmla="*/ 672 w 672"/>
              <a:gd name="T24" fmla="*/ 168 h 16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2" h="168">
                <a:moveTo>
                  <a:pt x="0" y="160"/>
                </a:moveTo>
                <a:cubicBezTo>
                  <a:pt x="52" y="148"/>
                  <a:pt x="104" y="136"/>
                  <a:pt x="144" y="112"/>
                </a:cubicBezTo>
                <a:cubicBezTo>
                  <a:pt x="184" y="88"/>
                  <a:pt x="208" y="32"/>
                  <a:pt x="240" y="16"/>
                </a:cubicBezTo>
                <a:cubicBezTo>
                  <a:pt x="272" y="0"/>
                  <a:pt x="304" y="0"/>
                  <a:pt x="336" y="16"/>
                </a:cubicBezTo>
                <a:cubicBezTo>
                  <a:pt x="368" y="32"/>
                  <a:pt x="392" y="88"/>
                  <a:pt x="432" y="112"/>
                </a:cubicBezTo>
                <a:cubicBezTo>
                  <a:pt x="472" y="136"/>
                  <a:pt x="536" y="152"/>
                  <a:pt x="576" y="160"/>
                </a:cubicBezTo>
                <a:cubicBezTo>
                  <a:pt x="616" y="168"/>
                  <a:pt x="644" y="164"/>
                  <a:pt x="672" y="160"/>
                </a:cubicBezTo>
              </a:path>
            </a:pathLst>
          </a:cu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8" name="Freeform 69">
            <a:extLst>
              <a:ext uri="{FF2B5EF4-FFF2-40B4-BE49-F238E27FC236}">
                <a16:creationId xmlns:a16="http://schemas.microsoft.com/office/drawing/2014/main" id="{B870B5CA-F508-A04F-8DD3-2DAC0E263E60}"/>
              </a:ext>
            </a:extLst>
          </p:cNvPr>
          <p:cNvSpPr>
            <a:spLocks/>
          </p:cNvSpPr>
          <p:nvPr/>
        </p:nvSpPr>
        <p:spPr bwMode="auto">
          <a:xfrm>
            <a:off x="1333500" y="2405063"/>
            <a:ext cx="685800" cy="266700"/>
          </a:xfrm>
          <a:custGeom>
            <a:avLst/>
            <a:gdLst>
              <a:gd name="T0" fmla="*/ 0 w 672"/>
              <a:gd name="T1" fmla="*/ 254000 h 168"/>
              <a:gd name="T2" fmla="*/ 146957 w 672"/>
              <a:gd name="T3" fmla="*/ 177800 h 168"/>
              <a:gd name="T4" fmla="*/ 244929 w 672"/>
              <a:gd name="T5" fmla="*/ 25400 h 168"/>
              <a:gd name="T6" fmla="*/ 342900 w 672"/>
              <a:gd name="T7" fmla="*/ 25400 h 168"/>
              <a:gd name="T8" fmla="*/ 440871 w 672"/>
              <a:gd name="T9" fmla="*/ 177800 h 168"/>
              <a:gd name="T10" fmla="*/ 587829 w 672"/>
              <a:gd name="T11" fmla="*/ 254000 h 168"/>
              <a:gd name="T12" fmla="*/ 685800 w 672"/>
              <a:gd name="T13" fmla="*/ 254000 h 16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2"/>
              <a:gd name="T22" fmla="*/ 0 h 168"/>
              <a:gd name="T23" fmla="*/ 672 w 672"/>
              <a:gd name="T24" fmla="*/ 168 h 16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2" h="168">
                <a:moveTo>
                  <a:pt x="0" y="160"/>
                </a:moveTo>
                <a:cubicBezTo>
                  <a:pt x="52" y="148"/>
                  <a:pt x="104" y="136"/>
                  <a:pt x="144" y="112"/>
                </a:cubicBezTo>
                <a:cubicBezTo>
                  <a:pt x="184" y="88"/>
                  <a:pt x="208" y="32"/>
                  <a:pt x="240" y="16"/>
                </a:cubicBezTo>
                <a:cubicBezTo>
                  <a:pt x="272" y="0"/>
                  <a:pt x="304" y="0"/>
                  <a:pt x="336" y="16"/>
                </a:cubicBezTo>
                <a:cubicBezTo>
                  <a:pt x="368" y="32"/>
                  <a:pt x="392" y="88"/>
                  <a:pt x="432" y="112"/>
                </a:cubicBezTo>
                <a:cubicBezTo>
                  <a:pt x="472" y="136"/>
                  <a:pt x="536" y="152"/>
                  <a:pt x="576" y="160"/>
                </a:cubicBezTo>
                <a:cubicBezTo>
                  <a:pt x="616" y="168"/>
                  <a:pt x="644" y="164"/>
                  <a:pt x="672" y="160"/>
                </a:cubicBezTo>
              </a:path>
            </a:pathLst>
          </a:custGeom>
          <a:solidFill>
            <a:srgbClr val="0058DE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9" name="Text Box 70">
            <a:extLst>
              <a:ext uri="{FF2B5EF4-FFF2-40B4-BE49-F238E27FC236}">
                <a16:creationId xmlns:a16="http://schemas.microsoft.com/office/drawing/2014/main" id="{782DEF5A-B8B7-E34C-91ED-8ACCE02BC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7101" y="1393825"/>
            <a:ext cx="3249613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Comic Sans MS" panose="030F0902030302020204" pitchFamily="66" charset="0"/>
              </a:rPr>
              <a:t>Two electrons (even with </a:t>
            </a:r>
          </a:p>
          <a:p>
            <a:pPr eaLnBrk="1" hangingPunct="1"/>
            <a:r>
              <a:rPr lang="en-US" altLang="en-US" sz="2000">
                <a:latin typeface="Comic Sans MS" panose="030F0902030302020204" pitchFamily="66" charset="0"/>
              </a:rPr>
              <a:t>opposite spin) can not </a:t>
            </a:r>
          </a:p>
          <a:p>
            <a:pPr eaLnBrk="1" hangingPunct="1"/>
            <a:r>
              <a:rPr lang="en-US" altLang="en-US" sz="2000">
                <a:latin typeface="Comic Sans MS" panose="030F0902030302020204" pitchFamily="66" charset="0"/>
              </a:rPr>
              <a:t>be at the same position </a:t>
            </a:r>
          </a:p>
          <a:p>
            <a:pPr eaLnBrk="1" hangingPunct="1"/>
            <a:r>
              <a:rPr lang="en-US" altLang="en-US" sz="2000">
                <a:latin typeface="Comic Sans MS" panose="030F0902030302020204" pitchFamily="66" charset="0"/>
              </a:rPr>
              <a:t>and same energy because</a:t>
            </a:r>
          </a:p>
          <a:p>
            <a:pPr eaLnBrk="1" hangingPunct="1"/>
            <a:r>
              <a:rPr lang="en-US" altLang="en-US" sz="2000">
                <a:latin typeface="Comic Sans MS" panose="030F0902030302020204" pitchFamily="66" charset="0"/>
              </a:rPr>
              <a:t>of electrostatic repulsion</a:t>
            </a:r>
          </a:p>
        </p:txBody>
      </p:sp>
      <p:sp>
        <p:nvSpPr>
          <p:cNvPr id="73" name="Text Box 71">
            <a:extLst>
              <a:ext uri="{FF2B5EF4-FFF2-40B4-BE49-F238E27FC236}">
                <a16:creationId xmlns:a16="http://schemas.microsoft.com/office/drawing/2014/main" id="{85667C3E-681F-F242-A830-FCB7EE504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8838" y="4052888"/>
            <a:ext cx="32385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Comic Sans MS" panose="030F0902030302020204" pitchFamily="66" charset="0"/>
              </a:rPr>
              <a:t>Band electrons (with </a:t>
            </a:r>
          </a:p>
          <a:p>
            <a:pPr eaLnBrk="1" hangingPunct="1"/>
            <a:r>
              <a:rPr lang="en-US" altLang="en-US" sz="2000">
                <a:latin typeface="Comic Sans MS" panose="030F0902030302020204" pitchFamily="66" charset="0"/>
              </a:rPr>
              <a:t>opposite spin) need not </a:t>
            </a:r>
          </a:p>
          <a:p>
            <a:pPr eaLnBrk="1" hangingPunct="1"/>
            <a:r>
              <a:rPr lang="en-US" altLang="en-US" sz="2000">
                <a:latin typeface="Comic Sans MS" panose="030F0902030302020204" pitchFamily="66" charset="0"/>
              </a:rPr>
              <a:t>be at the same position, </a:t>
            </a:r>
          </a:p>
          <a:p>
            <a:pPr eaLnBrk="1" hangingPunct="1"/>
            <a:r>
              <a:rPr lang="en-US" altLang="en-US" sz="2000">
                <a:latin typeface="Comic Sans MS" panose="030F0902030302020204" pitchFamily="66" charset="0"/>
              </a:rPr>
              <a:t>so they can share occupy </a:t>
            </a:r>
          </a:p>
          <a:p>
            <a:pPr eaLnBrk="1" hangingPunct="1"/>
            <a:r>
              <a:rPr lang="en-US" altLang="en-US" sz="2000">
                <a:latin typeface="Comic Sans MS" panose="030F0902030302020204" pitchFamily="66" charset="0"/>
              </a:rPr>
              <a:t>same energy level.  </a:t>
            </a:r>
          </a:p>
        </p:txBody>
      </p:sp>
      <p:sp>
        <p:nvSpPr>
          <p:cNvPr id="74" name="Text Box 72">
            <a:extLst>
              <a:ext uri="{FF2B5EF4-FFF2-40B4-BE49-F238E27FC236}">
                <a16:creationId xmlns:a16="http://schemas.microsoft.com/office/drawing/2014/main" id="{96B88F6D-66F5-6244-8E02-4CDE7CDA4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1438" y="5876926"/>
            <a:ext cx="5567362" cy="701675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When we divide space by a factor of 2, the number of states (e.g. 6 here) does not change.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F0316B-A8DA-4145-918A-1019B8E67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Localized vs. Band Electrons</a:t>
            </a:r>
          </a:p>
        </p:txBody>
      </p:sp>
      <p:pic>
        <p:nvPicPr>
          <p:cNvPr id="75" name="Picture 74" descr="A picture containing room&#10;&#10;Description automatically generated">
            <a:extLst>
              <a:ext uri="{FF2B5EF4-FFF2-40B4-BE49-F238E27FC236}">
                <a16:creationId xmlns:a16="http://schemas.microsoft.com/office/drawing/2014/main" id="{0EB87AA8-7955-9C41-8E76-FCE99276B2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72" r="70537" b="7170"/>
          <a:stretch/>
        </p:blipFill>
        <p:spPr>
          <a:xfrm>
            <a:off x="9906906" y="3499359"/>
            <a:ext cx="1696067" cy="293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3674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4" grpId="0"/>
      <p:bldP spid="45" grpId="0"/>
      <p:bldP spid="46" grpId="0"/>
      <p:bldP spid="73" grpId="0"/>
      <p:bldP spid="7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8D7BA2F5-48F0-ED49-8CA2-8C4FB0ED8C8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62201C4-203C-D34A-AC6D-A7A4993C2701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30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18434" name="Object 2">
            <a:extLst>
              <a:ext uri="{FF2B5EF4-FFF2-40B4-BE49-F238E27FC236}">
                <a16:creationId xmlns:a16="http://schemas.microsoft.com/office/drawing/2014/main" id="{E655841C-6965-C545-BBFB-B4AA74E208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95500" y="2019300"/>
          <a:ext cx="30480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8328600" imgH="6438900" progId="Equation.DSMT4">
                  <p:embed/>
                </p:oleObj>
              </mc:Choice>
              <mc:Fallback>
                <p:oleObj name="Equation" r:id="rId2" imgW="38328600" imgH="6438900" progId="Equation.DSMT4">
                  <p:embed/>
                  <p:pic>
                    <p:nvPicPr>
                      <p:cNvPr id="18434" name="Object 2">
                        <a:extLst>
                          <a:ext uri="{FF2B5EF4-FFF2-40B4-BE49-F238E27FC236}">
                            <a16:creationId xmlns:a16="http://schemas.microsoft.com/office/drawing/2014/main" id="{E655841C-6965-C545-BBFB-B4AA74E2080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0" y="2019300"/>
                        <a:ext cx="3048000" cy="51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4864A0A0-24D6-4D4D-AE16-B3C65F8349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03500" y="3568700"/>
          <a:ext cx="24384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968700" imgH="5562600" progId="Equation.DSMT4">
                  <p:embed/>
                </p:oleObj>
              </mc:Choice>
              <mc:Fallback>
                <p:oleObj name="Equation" r:id="rId4" imgW="28968700" imgH="5562600" progId="Equation.DSMT4">
                  <p:embed/>
                  <p:pic>
                    <p:nvPicPr>
                      <p:cNvPr id="6" name="Object 3">
                        <a:extLst>
                          <a:ext uri="{FF2B5EF4-FFF2-40B4-BE49-F238E27FC236}">
                            <a16:creationId xmlns:a16="http://schemas.microsoft.com/office/drawing/2014/main" id="{4864A0A0-24D6-4D4D-AE16-B3C65F83492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3500" y="3568700"/>
                        <a:ext cx="243840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6">
            <a:extLst>
              <a:ext uri="{FF2B5EF4-FFF2-40B4-BE49-F238E27FC236}">
                <a16:creationId xmlns:a16="http://schemas.microsoft.com/office/drawing/2014/main" id="{25CA105E-EEA6-894C-BA04-3D419D11C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3275" y="1531938"/>
            <a:ext cx="57810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A bulk material must be charge neutral over all …</a:t>
            </a: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73A6FE31-B8CB-EB44-BBC0-B634B6F08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2768600"/>
            <a:ext cx="54970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Further if the material is</a:t>
            </a:r>
            <a:r>
              <a:rPr lang="en-US" sz="20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000" i="1" dirty="0">
                <a:latin typeface="+mn-lt"/>
              </a:rPr>
              <a:t>spatially homogenous </a:t>
            </a:r>
          </a:p>
        </p:txBody>
      </p:sp>
      <p:sp>
        <p:nvSpPr>
          <p:cNvPr id="10" name="Line 9">
            <a:extLst>
              <a:ext uri="{FF2B5EF4-FFF2-40B4-BE49-F238E27FC236}">
                <a16:creationId xmlns:a16="http://schemas.microsoft.com/office/drawing/2014/main" id="{C66197E0-8C23-4843-8E31-580F4A5950F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2100" y="4178300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C790693E-5EEE-0649-A5A7-EAD1F99E1107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6900" y="4025900"/>
            <a:ext cx="1536700" cy="1016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Line 11">
            <a:extLst>
              <a:ext uri="{FF2B5EF4-FFF2-40B4-BE49-F238E27FC236}">
                <a16:creationId xmlns:a16="http://schemas.microsoft.com/office/drawing/2014/main" id="{969E3AA0-6623-6044-B485-A410D00A7146}"/>
              </a:ext>
            </a:extLst>
          </p:cNvPr>
          <p:cNvSpPr>
            <a:spLocks noChangeShapeType="1"/>
          </p:cNvSpPr>
          <p:nvPr/>
        </p:nvSpPr>
        <p:spPr bwMode="auto">
          <a:xfrm>
            <a:off x="3746500" y="4025900"/>
            <a:ext cx="2895600" cy="1003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12">
            <a:extLst>
              <a:ext uri="{FF2B5EF4-FFF2-40B4-BE49-F238E27FC236}">
                <a16:creationId xmlns:a16="http://schemas.microsoft.com/office/drawing/2014/main" id="{CF86F470-1449-5C4C-8110-8371C341774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08500" y="4025900"/>
            <a:ext cx="3975100" cy="965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4" name="Rectangle 13">
            <a:extLst>
              <a:ext uri="{FF2B5EF4-FFF2-40B4-BE49-F238E27FC236}">
                <a16:creationId xmlns:a16="http://schemas.microsoft.com/office/drawing/2014/main" id="{BB52465B-FA06-274D-B08E-8947E855C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1524000"/>
            <a:ext cx="1219200" cy="1066800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45" name="Oval 15">
            <a:extLst>
              <a:ext uri="{FF2B5EF4-FFF2-40B4-BE49-F238E27FC236}">
                <a16:creationId xmlns:a16="http://schemas.microsoft.com/office/drawing/2014/main" id="{5C0BF83A-7A0B-674A-AAE2-8F49009A1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9000" y="1968500"/>
            <a:ext cx="177800" cy="1778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46" name="Oval 16">
            <a:extLst>
              <a:ext uri="{FF2B5EF4-FFF2-40B4-BE49-F238E27FC236}">
                <a16:creationId xmlns:a16="http://schemas.microsoft.com/office/drawing/2014/main" id="{89D7BF2B-E704-794A-8F5E-D4913F857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2988" y="2122488"/>
            <a:ext cx="177800" cy="1778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47" name="Oval 17">
            <a:extLst>
              <a:ext uri="{FF2B5EF4-FFF2-40B4-BE49-F238E27FC236}">
                <a16:creationId xmlns:a16="http://schemas.microsoft.com/office/drawing/2014/main" id="{3C88874B-1B94-D34B-92A1-6AB60BFC08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75" y="1679575"/>
            <a:ext cx="177800" cy="1778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48" name="Oval 18">
            <a:extLst>
              <a:ext uri="{FF2B5EF4-FFF2-40B4-BE49-F238E27FC236}">
                <a16:creationId xmlns:a16="http://schemas.microsoft.com/office/drawing/2014/main" id="{3F46C2EE-B667-1D4F-BB69-BA3C56CA3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6975" y="2276475"/>
            <a:ext cx="177800" cy="177800"/>
          </a:xfrm>
          <a:prstGeom prst="ellipse">
            <a:avLst/>
          </a:prstGeom>
          <a:solidFill>
            <a:srgbClr val="0058DE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49" name="Oval 19">
            <a:extLst>
              <a:ext uri="{FF2B5EF4-FFF2-40B4-BE49-F238E27FC236}">
                <a16:creationId xmlns:a16="http://schemas.microsoft.com/office/drawing/2014/main" id="{9A6E0079-DDB2-D34C-B38D-AD7AC248EE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4863" y="1630363"/>
            <a:ext cx="177800" cy="177800"/>
          </a:xfrm>
          <a:prstGeom prst="ellipse">
            <a:avLst/>
          </a:prstGeom>
          <a:solidFill>
            <a:srgbClr val="0058DE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50" name="Oval 20">
            <a:extLst>
              <a:ext uri="{FF2B5EF4-FFF2-40B4-BE49-F238E27FC236}">
                <a16:creationId xmlns:a16="http://schemas.microsoft.com/office/drawing/2014/main" id="{A209618D-5B48-864B-B29A-81DAB727D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750" y="2317750"/>
            <a:ext cx="177800" cy="177800"/>
          </a:xfrm>
          <a:prstGeom prst="ellipse">
            <a:avLst/>
          </a:prstGeom>
          <a:solidFill>
            <a:srgbClr val="0058DE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8451" name="Oval 21">
            <a:extLst>
              <a:ext uri="{FF2B5EF4-FFF2-40B4-BE49-F238E27FC236}">
                <a16:creationId xmlns:a16="http://schemas.microsoft.com/office/drawing/2014/main" id="{D31790D6-3D82-7E43-909F-3DD3C21F6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04338" y="2065338"/>
            <a:ext cx="177800" cy="177800"/>
          </a:xfrm>
          <a:prstGeom prst="ellipse">
            <a:avLst/>
          </a:prstGeom>
          <a:solidFill>
            <a:srgbClr val="0058DE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2" name="Text Box 22">
            <a:extLst>
              <a:ext uri="{FF2B5EF4-FFF2-40B4-BE49-F238E27FC236}">
                <a16:creationId xmlns:a16="http://schemas.microsoft.com/office/drawing/2014/main" id="{8D8F920C-43D3-CB4A-9944-85AE3F9B0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3300" y="5875339"/>
            <a:ext cx="6122189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Let us see how the formula comes about …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7DEA86-BB88-794A-AE06-1C3BE222F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ahead: Carrier-Density w/Doping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DBDADC-8F9B-814B-8761-898B3204B5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8400" y="5005449"/>
            <a:ext cx="7467600" cy="7112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/>
              <p14:cNvContentPartPr/>
              <p14:nvPr/>
            </p14:nvContentPartPr>
            <p14:xfrm>
              <a:off x="2368800" y="1990800"/>
              <a:ext cx="6082560" cy="37998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358000" y="1981800"/>
                <a:ext cx="6104160" cy="381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01703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>
            <a:extLst>
              <a:ext uri="{FF2B5EF4-FFF2-40B4-BE49-F238E27FC236}">
                <a16:creationId xmlns:a16="http://schemas.microsoft.com/office/drawing/2014/main" id="{0E004476-0829-7347-9270-E9351BE1596C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3163" y="2749550"/>
            <a:ext cx="3124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5">
            <a:extLst>
              <a:ext uri="{FF2B5EF4-FFF2-40B4-BE49-F238E27FC236}">
                <a16:creationId xmlns:a16="http://schemas.microsoft.com/office/drawing/2014/main" id="{3C1B8952-AE7E-9744-ADE7-44244BDB2845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3163" y="4425950"/>
            <a:ext cx="3124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6">
            <a:extLst>
              <a:ext uri="{FF2B5EF4-FFF2-40B4-BE49-F238E27FC236}">
                <a16:creationId xmlns:a16="http://schemas.microsoft.com/office/drawing/2014/main" id="{3D7DBB29-83CA-2749-B83C-4BEBCFA5F03F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3163" y="2978150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Line 7">
            <a:extLst>
              <a:ext uri="{FF2B5EF4-FFF2-40B4-BE49-F238E27FC236}">
                <a16:creationId xmlns:a16="http://schemas.microsoft.com/office/drawing/2014/main" id="{548FD990-FC0D-B143-81AF-6804A4EF727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81763" y="274955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8">
            <a:extLst>
              <a:ext uri="{FF2B5EF4-FFF2-40B4-BE49-F238E27FC236}">
                <a16:creationId xmlns:a16="http://schemas.microsoft.com/office/drawing/2014/main" id="{35133E44-92ED-C842-90DC-842ECD17EBE0}"/>
              </a:ext>
            </a:extLst>
          </p:cNvPr>
          <p:cNvSpPr>
            <a:spLocks noChangeShapeType="1"/>
          </p:cNvSpPr>
          <p:nvPr/>
        </p:nvSpPr>
        <p:spPr bwMode="auto">
          <a:xfrm>
            <a:off x="7380288" y="3130550"/>
            <a:ext cx="5334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9">
            <a:extLst>
              <a:ext uri="{FF2B5EF4-FFF2-40B4-BE49-F238E27FC236}">
                <a16:creationId xmlns:a16="http://schemas.microsoft.com/office/drawing/2014/main" id="{DC206A94-DA6E-174F-B955-F16D8B7F5124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6163" y="3435350"/>
            <a:ext cx="5334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F4AA03B4-4DFA-DF41-A530-728B28AE1B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77163" y="259715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Line 11">
            <a:extLst>
              <a:ext uri="{FF2B5EF4-FFF2-40B4-BE49-F238E27FC236}">
                <a16:creationId xmlns:a16="http://schemas.microsoft.com/office/drawing/2014/main" id="{356BD4A2-92C7-D046-8DA8-7CEDB03B521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48563" y="259715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12">
            <a:extLst>
              <a:ext uri="{FF2B5EF4-FFF2-40B4-BE49-F238E27FC236}">
                <a16:creationId xmlns:a16="http://schemas.microsoft.com/office/drawing/2014/main" id="{A34D88BE-18B5-BB4D-B3B5-F5F9B2B223CB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6963" y="3587750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Line 13">
            <a:extLst>
              <a:ext uri="{FF2B5EF4-FFF2-40B4-BE49-F238E27FC236}">
                <a16:creationId xmlns:a16="http://schemas.microsoft.com/office/drawing/2014/main" id="{04BE991F-FA3F-CA49-8FC2-46DA58B53C1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10563" y="3816350"/>
            <a:ext cx="533400" cy="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14">
            <a:extLst>
              <a:ext uri="{FF2B5EF4-FFF2-40B4-BE49-F238E27FC236}">
                <a16:creationId xmlns:a16="http://schemas.microsoft.com/office/drawing/2014/main" id="{A1DAA69B-05F0-D24E-9D23-CF14AA8F1C8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39163" y="259715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Text Box 15">
            <a:extLst>
              <a:ext uri="{FF2B5EF4-FFF2-40B4-BE49-F238E27FC236}">
                <a16:creationId xmlns:a16="http://schemas.microsoft.com/office/drawing/2014/main" id="{149EB0CD-83B5-2041-8C44-823495382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8089" y="3602039"/>
            <a:ext cx="5476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Maiandra GD" panose="020E0502030308020204" pitchFamily="34" charset="77"/>
              </a:rPr>
              <a:t>(D)</a:t>
            </a:r>
          </a:p>
        </p:txBody>
      </p:sp>
      <p:sp>
        <p:nvSpPr>
          <p:cNvPr id="61455" name="Rectangle 16">
            <a:extLst>
              <a:ext uri="{FF2B5EF4-FFF2-40B4-BE49-F238E27FC236}">
                <a16:creationId xmlns:a16="http://schemas.microsoft.com/office/drawing/2014/main" id="{CF02BF11-1D9B-7247-82CE-3886DB187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4400" y="4889500"/>
            <a:ext cx="3048000" cy="1295400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1456" name="Rectangle 17">
            <a:extLst>
              <a:ext uri="{FF2B5EF4-FFF2-40B4-BE49-F238E27FC236}">
                <a16:creationId xmlns:a16="http://schemas.microsoft.com/office/drawing/2014/main" id="{9513C47F-B7A3-3949-B04A-D8F8E0C10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000" y="1828800"/>
            <a:ext cx="2387600" cy="1905000"/>
          </a:xfrm>
          <a:prstGeom prst="rect">
            <a:avLst/>
          </a:prstGeom>
          <a:solidFill>
            <a:srgbClr val="99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1457" name="Oval 18" descr="Light downward diagonal">
            <a:extLst>
              <a:ext uri="{FF2B5EF4-FFF2-40B4-BE49-F238E27FC236}">
                <a16:creationId xmlns:a16="http://schemas.microsoft.com/office/drawing/2014/main" id="{270BCF08-180F-F042-8589-A6337E1BF4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5488" y="2681288"/>
            <a:ext cx="304800" cy="292100"/>
          </a:xfrm>
          <a:prstGeom prst="ellips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1458" name="Oval 19">
            <a:extLst>
              <a:ext uri="{FF2B5EF4-FFF2-40B4-BE49-F238E27FC236}">
                <a16:creationId xmlns:a16="http://schemas.microsoft.com/office/drawing/2014/main" id="{711EA104-65F8-CD49-918A-C3031E666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1288" y="2071689"/>
            <a:ext cx="1498600" cy="1500187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1459" name="Line 20">
            <a:extLst>
              <a:ext uri="{FF2B5EF4-FFF2-40B4-BE49-F238E27FC236}">
                <a16:creationId xmlns:a16="http://schemas.microsoft.com/office/drawing/2014/main" id="{58F7BC06-1695-9441-8A46-BDF57824123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17888" y="2338388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60" name="Text Box 21">
            <a:extLst>
              <a:ext uri="{FF2B5EF4-FFF2-40B4-BE49-F238E27FC236}">
                <a16:creationId xmlns:a16="http://schemas.microsoft.com/office/drawing/2014/main" id="{FFAD8B3B-43E8-0A4D-926F-BA516BA83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352675"/>
            <a:ext cx="3786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Maiandra GD" panose="020E0502030308020204" pitchFamily="34" charset="77"/>
              </a:rPr>
              <a:t>r</a:t>
            </a:r>
            <a:r>
              <a:rPr lang="en-US" altLang="en-US" sz="2000" baseline="-25000">
                <a:latin typeface="Maiandra GD" panose="020E0502030308020204" pitchFamily="34" charset="77"/>
              </a:rPr>
              <a:t>0</a:t>
            </a:r>
          </a:p>
        </p:txBody>
      </p:sp>
      <p:sp>
        <p:nvSpPr>
          <p:cNvPr id="61461" name="Line 22">
            <a:extLst>
              <a:ext uri="{FF2B5EF4-FFF2-40B4-BE49-F238E27FC236}">
                <a16:creationId xmlns:a16="http://schemas.microsoft.com/office/drawing/2014/main" id="{8A31B9C3-78C1-BE4C-B75C-63767DAEDBA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46300" y="4889500"/>
            <a:ext cx="3124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62" name="Line 23">
            <a:extLst>
              <a:ext uri="{FF2B5EF4-FFF2-40B4-BE49-F238E27FC236}">
                <a16:creationId xmlns:a16="http://schemas.microsoft.com/office/drawing/2014/main" id="{04D1663B-1659-464D-8F3E-7B98ECDB270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46300" y="6197600"/>
            <a:ext cx="3124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63" name="Line 24">
            <a:extLst>
              <a:ext uri="{FF2B5EF4-FFF2-40B4-BE49-F238E27FC236}">
                <a16:creationId xmlns:a16="http://schemas.microsoft.com/office/drawing/2014/main" id="{C69BED09-F18C-0F44-B47B-E669EB33A9B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05100" y="5092700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64" name="Line 25">
            <a:extLst>
              <a:ext uri="{FF2B5EF4-FFF2-40B4-BE49-F238E27FC236}">
                <a16:creationId xmlns:a16="http://schemas.microsoft.com/office/drawing/2014/main" id="{D729D832-E419-4841-ABCE-B2A65D70FE5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97200" y="48133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65" name="Text Box 26">
            <a:extLst>
              <a:ext uri="{FF2B5EF4-FFF2-40B4-BE49-F238E27FC236}">
                <a16:creationId xmlns:a16="http://schemas.microsoft.com/office/drawing/2014/main" id="{7AAFD0DF-3C27-FA4C-9662-BC9CB1D0B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6925" y="4810125"/>
            <a:ext cx="4187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Maiandra GD" panose="020E0502030308020204" pitchFamily="34" charset="77"/>
              </a:rPr>
              <a:t>E</a:t>
            </a:r>
            <a:r>
              <a:rPr lang="en-US" altLang="en-US" sz="2000" baseline="-25000">
                <a:latin typeface="Maiandra GD" panose="020E0502030308020204" pitchFamily="34" charset="77"/>
              </a:rPr>
              <a:t>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DA067B-C637-BF4E-9F14-BDB60649B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Donor Atoms</a:t>
            </a:r>
          </a:p>
        </p:txBody>
      </p:sp>
    </p:spTree>
    <p:extLst>
      <p:ext uri="{BB962C8B-B14F-4D97-AF65-F5344CB8AC3E}">
        <p14:creationId xmlns:p14="http://schemas.microsoft.com/office/powerpoint/2010/main" val="27053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>
            <a:extLst>
              <a:ext uri="{FF2B5EF4-FFF2-40B4-BE49-F238E27FC236}">
                <a16:creationId xmlns:a16="http://schemas.microsoft.com/office/drawing/2014/main" id="{518EAB17-FAE3-C246-8DB3-DCFA1BEE0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0962" y="2711450"/>
            <a:ext cx="1447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52179D66-15F4-C441-82BC-D9360736849A}"/>
              </a:ext>
            </a:extLst>
          </p:cNvPr>
          <p:cNvSpPr>
            <a:spLocks/>
          </p:cNvSpPr>
          <p:nvPr/>
        </p:nvSpPr>
        <p:spPr bwMode="auto">
          <a:xfrm>
            <a:off x="1192212" y="1873251"/>
            <a:ext cx="3841750" cy="1776413"/>
          </a:xfrm>
          <a:custGeom>
            <a:avLst/>
            <a:gdLst>
              <a:gd name="T0" fmla="*/ 0 w 1344"/>
              <a:gd name="T1" fmla="*/ 0 h 192"/>
              <a:gd name="T2" fmla="*/ 548821 w 1344"/>
              <a:gd name="T3" fmla="*/ 0 h 192"/>
              <a:gd name="T4" fmla="*/ 548821 w 1344"/>
              <a:gd name="T5" fmla="*/ 1776413 h 192"/>
              <a:gd name="T6" fmla="*/ 823232 w 1344"/>
              <a:gd name="T7" fmla="*/ 1776413 h 192"/>
              <a:gd name="T8" fmla="*/ 823232 w 1344"/>
              <a:gd name="T9" fmla="*/ 0 h 192"/>
              <a:gd name="T10" fmla="*/ 1372053 w 1344"/>
              <a:gd name="T11" fmla="*/ 0 h 192"/>
              <a:gd name="T12" fmla="*/ 1372053 w 1344"/>
              <a:gd name="T13" fmla="*/ 1776413 h 192"/>
              <a:gd name="T14" fmla="*/ 1646464 w 1344"/>
              <a:gd name="T15" fmla="*/ 1776413 h 192"/>
              <a:gd name="T16" fmla="*/ 1646464 w 1344"/>
              <a:gd name="T17" fmla="*/ 0 h 192"/>
              <a:gd name="T18" fmla="*/ 2195286 w 1344"/>
              <a:gd name="T19" fmla="*/ 0 h 192"/>
              <a:gd name="T20" fmla="*/ 2195286 w 1344"/>
              <a:gd name="T21" fmla="*/ 1776413 h 192"/>
              <a:gd name="T22" fmla="*/ 2469696 w 1344"/>
              <a:gd name="T23" fmla="*/ 1776413 h 192"/>
              <a:gd name="T24" fmla="*/ 2469696 w 1344"/>
              <a:gd name="T25" fmla="*/ 0 h 192"/>
              <a:gd name="T26" fmla="*/ 3018518 w 1344"/>
              <a:gd name="T27" fmla="*/ 0 h 192"/>
              <a:gd name="T28" fmla="*/ 3018518 w 1344"/>
              <a:gd name="T29" fmla="*/ 1776413 h 192"/>
              <a:gd name="T30" fmla="*/ 3292929 w 1344"/>
              <a:gd name="T31" fmla="*/ 1776413 h 192"/>
              <a:gd name="T32" fmla="*/ 3292929 w 1344"/>
              <a:gd name="T33" fmla="*/ 0 h 192"/>
              <a:gd name="T34" fmla="*/ 3841750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" name="Group 5">
            <a:extLst>
              <a:ext uri="{FF2B5EF4-FFF2-40B4-BE49-F238E27FC236}">
                <a16:creationId xmlns:a16="http://schemas.microsoft.com/office/drawing/2014/main" id="{552092EC-0FF7-B544-81BA-1A282E45D06B}"/>
              </a:ext>
            </a:extLst>
          </p:cNvPr>
          <p:cNvGrpSpPr>
            <a:grpSpLocks/>
          </p:cNvGrpSpPr>
          <p:nvPr/>
        </p:nvGrpSpPr>
        <p:grpSpPr bwMode="auto">
          <a:xfrm>
            <a:off x="1762126" y="2282825"/>
            <a:ext cx="2643187" cy="1066800"/>
            <a:chOff x="2901" y="3093"/>
            <a:chExt cx="1665" cy="672"/>
          </a:xfrm>
        </p:grpSpPr>
        <p:sp>
          <p:nvSpPr>
            <p:cNvPr id="62513" name="Line 6">
              <a:extLst>
                <a:ext uri="{FF2B5EF4-FFF2-40B4-BE49-F238E27FC236}">
                  <a16:creationId xmlns:a16="http://schemas.microsoft.com/office/drawing/2014/main" id="{4BD10A50-7020-3643-8CBE-F2EDBC56D0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1" y="3237"/>
              <a:ext cx="96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14" name="Line 7">
              <a:extLst>
                <a:ext uri="{FF2B5EF4-FFF2-40B4-BE49-F238E27FC236}">
                  <a16:creationId xmlns:a16="http://schemas.microsoft.com/office/drawing/2014/main" id="{DD053831-4AA5-954B-98E4-B479256EAE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4" y="3237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15" name="Line 8">
              <a:extLst>
                <a:ext uri="{FF2B5EF4-FFF2-40B4-BE49-F238E27FC236}">
                  <a16:creationId xmlns:a16="http://schemas.microsoft.com/office/drawing/2014/main" id="{E75FCC44-D3F1-5E48-9BEE-345E3411AB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6" y="3237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16" name="Line 9">
              <a:extLst>
                <a:ext uri="{FF2B5EF4-FFF2-40B4-BE49-F238E27FC236}">
                  <a16:creationId xmlns:a16="http://schemas.microsoft.com/office/drawing/2014/main" id="{525CD4E1-58D1-524F-AC3F-35490A009D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0" y="3237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17" name="Line 10">
              <a:extLst>
                <a:ext uri="{FF2B5EF4-FFF2-40B4-BE49-F238E27FC236}">
                  <a16:creationId xmlns:a16="http://schemas.microsoft.com/office/drawing/2014/main" id="{62CA996C-6310-EE41-AC92-B370E7B685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1" y="3093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18" name="Line 11">
              <a:extLst>
                <a:ext uri="{FF2B5EF4-FFF2-40B4-BE49-F238E27FC236}">
                  <a16:creationId xmlns:a16="http://schemas.microsoft.com/office/drawing/2014/main" id="{66DBD47D-459E-4E42-A138-D0332BE4AE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4" y="3093"/>
              <a:ext cx="96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19" name="Line 12">
              <a:extLst>
                <a:ext uri="{FF2B5EF4-FFF2-40B4-BE49-F238E27FC236}">
                  <a16:creationId xmlns:a16="http://schemas.microsoft.com/office/drawing/2014/main" id="{22E003F7-D6F1-0A46-9C6A-11EEE484CC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6" y="3093"/>
              <a:ext cx="96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20" name="Line 13">
              <a:extLst>
                <a:ext uri="{FF2B5EF4-FFF2-40B4-BE49-F238E27FC236}">
                  <a16:creationId xmlns:a16="http://schemas.microsoft.com/office/drawing/2014/main" id="{7D17929C-A853-3F40-906F-EBC7E0DA26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0" y="3093"/>
              <a:ext cx="96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21" name="Line 14">
              <a:extLst>
                <a:ext uri="{FF2B5EF4-FFF2-40B4-BE49-F238E27FC236}">
                  <a16:creationId xmlns:a16="http://schemas.microsoft.com/office/drawing/2014/main" id="{4C0BA7E9-5A12-FB42-9652-DDB0D04CB8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1" y="3189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22" name="Line 15">
              <a:extLst>
                <a:ext uri="{FF2B5EF4-FFF2-40B4-BE49-F238E27FC236}">
                  <a16:creationId xmlns:a16="http://schemas.microsoft.com/office/drawing/2014/main" id="{414C3A31-68BB-F845-A76F-6629B9915E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1" y="3141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23" name="Line 16">
              <a:extLst>
                <a:ext uri="{FF2B5EF4-FFF2-40B4-BE49-F238E27FC236}">
                  <a16:creationId xmlns:a16="http://schemas.microsoft.com/office/drawing/2014/main" id="{516C307B-2AAC-C44F-90DE-963468CCDE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1" y="3141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24" name="Line 17">
              <a:extLst>
                <a:ext uri="{FF2B5EF4-FFF2-40B4-BE49-F238E27FC236}">
                  <a16:creationId xmlns:a16="http://schemas.microsoft.com/office/drawing/2014/main" id="{AA1C2E01-6E78-2145-855B-217BAC0B00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4" y="3141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25" name="Line 18">
              <a:extLst>
                <a:ext uri="{FF2B5EF4-FFF2-40B4-BE49-F238E27FC236}">
                  <a16:creationId xmlns:a16="http://schemas.microsoft.com/office/drawing/2014/main" id="{5AAA1364-A714-0948-8892-3399221971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6" y="3141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26" name="Line 19">
              <a:extLst>
                <a:ext uri="{FF2B5EF4-FFF2-40B4-BE49-F238E27FC236}">
                  <a16:creationId xmlns:a16="http://schemas.microsoft.com/office/drawing/2014/main" id="{0360D294-84A8-A44F-B5F9-A032D76291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0" y="3141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27" name="Line 20">
              <a:extLst>
                <a:ext uri="{FF2B5EF4-FFF2-40B4-BE49-F238E27FC236}">
                  <a16:creationId xmlns:a16="http://schemas.microsoft.com/office/drawing/2014/main" id="{5D40CE6F-1C84-2C42-B58D-00B7361689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4" y="3189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28" name="Line 21">
              <a:extLst>
                <a:ext uri="{FF2B5EF4-FFF2-40B4-BE49-F238E27FC236}">
                  <a16:creationId xmlns:a16="http://schemas.microsoft.com/office/drawing/2014/main" id="{FEEBE3AD-6429-5346-A0B3-6116EF523D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0" y="3189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29" name="Line 22">
              <a:extLst>
                <a:ext uri="{FF2B5EF4-FFF2-40B4-BE49-F238E27FC236}">
                  <a16:creationId xmlns:a16="http://schemas.microsoft.com/office/drawing/2014/main" id="{63FB12E8-43EC-374A-854A-DAC83E1220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6" y="3189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30" name="Line 23">
              <a:extLst>
                <a:ext uri="{FF2B5EF4-FFF2-40B4-BE49-F238E27FC236}">
                  <a16:creationId xmlns:a16="http://schemas.microsoft.com/office/drawing/2014/main" id="{D17F1536-A1BA-7644-9A1C-4B9A1FB9BE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1" y="3765"/>
              <a:ext cx="96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31" name="Line 24">
              <a:extLst>
                <a:ext uri="{FF2B5EF4-FFF2-40B4-BE49-F238E27FC236}">
                  <a16:creationId xmlns:a16="http://schemas.microsoft.com/office/drawing/2014/main" id="{15EDCEBF-CA54-B446-9F2D-17931B3A75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4" y="3765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32" name="Line 25">
              <a:extLst>
                <a:ext uri="{FF2B5EF4-FFF2-40B4-BE49-F238E27FC236}">
                  <a16:creationId xmlns:a16="http://schemas.microsoft.com/office/drawing/2014/main" id="{0AE00E1F-043A-9742-A0EB-91B0F01A78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6" y="3765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33" name="Line 26">
              <a:extLst>
                <a:ext uri="{FF2B5EF4-FFF2-40B4-BE49-F238E27FC236}">
                  <a16:creationId xmlns:a16="http://schemas.microsoft.com/office/drawing/2014/main" id="{B3614633-44D5-7E46-9D50-479FA08E3A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0" y="3765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34" name="Line 27">
              <a:extLst>
                <a:ext uri="{FF2B5EF4-FFF2-40B4-BE49-F238E27FC236}">
                  <a16:creationId xmlns:a16="http://schemas.microsoft.com/office/drawing/2014/main" id="{51FAE6B0-5549-084F-9DDE-1B4F6C400F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1" y="3621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35" name="Line 28">
              <a:extLst>
                <a:ext uri="{FF2B5EF4-FFF2-40B4-BE49-F238E27FC236}">
                  <a16:creationId xmlns:a16="http://schemas.microsoft.com/office/drawing/2014/main" id="{199BFC69-7894-A442-88AA-89FCC4F1B1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4" y="3621"/>
              <a:ext cx="96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36" name="Line 29">
              <a:extLst>
                <a:ext uri="{FF2B5EF4-FFF2-40B4-BE49-F238E27FC236}">
                  <a16:creationId xmlns:a16="http://schemas.microsoft.com/office/drawing/2014/main" id="{1DEDB2F7-66D9-9444-AFF5-F4DD6FFD6C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6" y="3621"/>
              <a:ext cx="96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37" name="Line 30">
              <a:extLst>
                <a:ext uri="{FF2B5EF4-FFF2-40B4-BE49-F238E27FC236}">
                  <a16:creationId xmlns:a16="http://schemas.microsoft.com/office/drawing/2014/main" id="{08F9121E-2C60-4045-BE41-F6695A2D98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0" y="3621"/>
              <a:ext cx="96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38" name="Line 31">
              <a:extLst>
                <a:ext uri="{FF2B5EF4-FFF2-40B4-BE49-F238E27FC236}">
                  <a16:creationId xmlns:a16="http://schemas.microsoft.com/office/drawing/2014/main" id="{1C6197E4-9B52-6E46-8EF6-DC429AA90A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1" y="3717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39" name="Line 32">
              <a:extLst>
                <a:ext uri="{FF2B5EF4-FFF2-40B4-BE49-F238E27FC236}">
                  <a16:creationId xmlns:a16="http://schemas.microsoft.com/office/drawing/2014/main" id="{DE65AD4B-9C89-DC43-8D19-9BC43BE093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1" y="3669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40" name="Line 33">
              <a:extLst>
                <a:ext uri="{FF2B5EF4-FFF2-40B4-BE49-F238E27FC236}">
                  <a16:creationId xmlns:a16="http://schemas.microsoft.com/office/drawing/2014/main" id="{188EAF9E-36CC-D44F-B86F-D021DA6BED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1" y="3669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41" name="Line 34">
              <a:extLst>
                <a:ext uri="{FF2B5EF4-FFF2-40B4-BE49-F238E27FC236}">
                  <a16:creationId xmlns:a16="http://schemas.microsoft.com/office/drawing/2014/main" id="{2AD4530A-5C7D-8C40-ADCF-3C8517F3EE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4" y="3669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42" name="Line 35">
              <a:extLst>
                <a:ext uri="{FF2B5EF4-FFF2-40B4-BE49-F238E27FC236}">
                  <a16:creationId xmlns:a16="http://schemas.microsoft.com/office/drawing/2014/main" id="{66499FB8-026D-884C-9D43-5F9814844F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6" y="3669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43" name="Line 36">
              <a:extLst>
                <a:ext uri="{FF2B5EF4-FFF2-40B4-BE49-F238E27FC236}">
                  <a16:creationId xmlns:a16="http://schemas.microsoft.com/office/drawing/2014/main" id="{74261ACA-E873-5140-9631-297A51C654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0" y="3669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44" name="Line 37">
              <a:extLst>
                <a:ext uri="{FF2B5EF4-FFF2-40B4-BE49-F238E27FC236}">
                  <a16:creationId xmlns:a16="http://schemas.microsoft.com/office/drawing/2014/main" id="{D65124DC-57E3-5349-8487-F0F0C9E438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4" y="3717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45" name="Line 38">
              <a:extLst>
                <a:ext uri="{FF2B5EF4-FFF2-40B4-BE49-F238E27FC236}">
                  <a16:creationId xmlns:a16="http://schemas.microsoft.com/office/drawing/2014/main" id="{31B0F39A-BB40-CC42-BDE7-C95A529519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0" y="3717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46" name="Line 39">
              <a:extLst>
                <a:ext uri="{FF2B5EF4-FFF2-40B4-BE49-F238E27FC236}">
                  <a16:creationId xmlns:a16="http://schemas.microsoft.com/office/drawing/2014/main" id="{7B25E266-E05B-D444-81DB-7A80DEE965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6" y="3717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0">
            <a:extLst>
              <a:ext uri="{FF2B5EF4-FFF2-40B4-BE49-F238E27FC236}">
                <a16:creationId xmlns:a16="http://schemas.microsoft.com/office/drawing/2014/main" id="{927B4C18-B458-8D43-8EF4-1200729AF5E0}"/>
              </a:ext>
            </a:extLst>
          </p:cNvPr>
          <p:cNvGrpSpPr>
            <a:grpSpLocks/>
          </p:cNvGrpSpPr>
          <p:nvPr/>
        </p:nvGrpSpPr>
        <p:grpSpPr bwMode="auto">
          <a:xfrm>
            <a:off x="1784350" y="2359025"/>
            <a:ext cx="2635250" cy="838200"/>
            <a:chOff x="2909" y="2142"/>
            <a:chExt cx="1660" cy="528"/>
          </a:xfrm>
        </p:grpSpPr>
        <p:sp>
          <p:nvSpPr>
            <p:cNvPr id="62505" name="Line 41">
              <a:extLst>
                <a:ext uri="{FF2B5EF4-FFF2-40B4-BE49-F238E27FC236}">
                  <a16:creationId xmlns:a16="http://schemas.microsoft.com/office/drawing/2014/main" id="{92C958DB-F8FC-EB40-9A06-8FF9C6C472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6" y="2670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06" name="Line 42">
              <a:extLst>
                <a:ext uri="{FF2B5EF4-FFF2-40B4-BE49-F238E27FC236}">
                  <a16:creationId xmlns:a16="http://schemas.microsoft.com/office/drawing/2014/main" id="{AB862D43-483F-0F42-A7BC-C8C263E4F2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0" y="2670"/>
              <a:ext cx="96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07" name="Line 43">
              <a:extLst>
                <a:ext uri="{FF2B5EF4-FFF2-40B4-BE49-F238E27FC236}">
                  <a16:creationId xmlns:a16="http://schemas.microsoft.com/office/drawing/2014/main" id="{F593DD31-4A6B-A54A-BC3C-5B846E0752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2" y="2670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08" name="Line 44">
              <a:extLst>
                <a:ext uri="{FF2B5EF4-FFF2-40B4-BE49-F238E27FC236}">
                  <a16:creationId xmlns:a16="http://schemas.microsoft.com/office/drawing/2014/main" id="{752489B3-EC47-7949-98B4-5E3275B7B9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3" y="2670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09" name="Line 45">
              <a:extLst>
                <a:ext uri="{FF2B5EF4-FFF2-40B4-BE49-F238E27FC236}">
                  <a16:creationId xmlns:a16="http://schemas.microsoft.com/office/drawing/2014/main" id="{951BDF6B-855C-934A-84FF-C4BAF693AF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9" y="2142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10" name="Line 46">
              <a:extLst>
                <a:ext uri="{FF2B5EF4-FFF2-40B4-BE49-F238E27FC236}">
                  <a16:creationId xmlns:a16="http://schemas.microsoft.com/office/drawing/2014/main" id="{E1CE9C74-B678-3A48-BF30-1D4C59426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9" y="2142"/>
              <a:ext cx="96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11" name="Line 47">
              <a:extLst>
                <a:ext uri="{FF2B5EF4-FFF2-40B4-BE49-F238E27FC236}">
                  <a16:creationId xmlns:a16="http://schemas.microsoft.com/office/drawing/2014/main" id="{12698807-C157-6A4A-B082-AD8D81487E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1" y="2142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12" name="Line 48">
              <a:extLst>
                <a:ext uri="{FF2B5EF4-FFF2-40B4-BE49-F238E27FC236}">
                  <a16:creationId xmlns:a16="http://schemas.microsoft.com/office/drawing/2014/main" id="{F377EEA0-B6E3-EA4B-BF80-C83292912F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2" y="2142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471" name="Rectangle 95">
            <a:extLst>
              <a:ext uri="{FF2B5EF4-FFF2-40B4-BE49-F238E27FC236}">
                <a16:creationId xmlns:a16="http://schemas.microsoft.com/office/drawing/2014/main" id="{E603BC89-41F7-5E44-A98B-A0BD9A790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1750" y="5075238"/>
            <a:ext cx="1447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2" name="Freeform 96">
            <a:extLst>
              <a:ext uri="{FF2B5EF4-FFF2-40B4-BE49-F238E27FC236}">
                <a16:creationId xmlns:a16="http://schemas.microsoft.com/office/drawing/2014/main" id="{F5B9722D-BE0C-E14D-B805-67960D5D86DB}"/>
              </a:ext>
            </a:extLst>
          </p:cNvPr>
          <p:cNvSpPr>
            <a:spLocks/>
          </p:cNvSpPr>
          <p:nvPr/>
        </p:nvSpPr>
        <p:spPr bwMode="auto">
          <a:xfrm>
            <a:off x="1143000" y="4237038"/>
            <a:ext cx="3841750" cy="2430462"/>
          </a:xfrm>
          <a:custGeom>
            <a:avLst/>
            <a:gdLst>
              <a:gd name="T0" fmla="*/ 0 w 2420"/>
              <a:gd name="T1" fmla="*/ 0 h 1531"/>
              <a:gd name="T2" fmla="*/ 549275 w 2420"/>
              <a:gd name="T3" fmla="*/ 0 h 1531"/>
              <a:gd name="T4" fmla="*/ 549275 w 2420"/>
              <a:gd name="T5" fmla="*/ 1776412 h 1531"/>
              <a:gd name="T6" fmla="*/ 823913 w 2420"/>
              <a:gd name="T7" fmla="*/ 1776412 h 1531"/>
              <a:gd name="T8" fmla="*/ 823913 w 2420"/>
              <a:gd name="T9" fmla="*/ 0 h 1531"/>
              <a:gd name="T10" fmla="*/ 1371600 w 2420"/>
              <a:gd name="T11" fmla="*/ 0 h 1531"/>
              <a:gd name="T12" fmla="*/ 1357312 w 2420"/>
              <a:gd name="T13" fmla="*/ 2430462 h 1531"/>
              <a:gd name="T14" fmla="*/ 1636713 w 2420"/>
              <a:gd name="T15" fmla="*/ 2417762 h 1531"/>
              <a:gd name="T16" fmla="*/ 1646238 w 2420"/>
              <a:gd name="T17" fmla="*/ 0 h 1531"/>
              <a:gd name="T18" fmla="*/ 2195512 w 2420"/>
              <a:gd name="T19" fmla="*/ 0 h 1531"/>
              <a:gd name="T20" fmla="*/ 2195512 w 2420"/>
              <a:gd name="T21" fmla="*/ 1776412 h 1531"/>
              <a:gd name="T22" fmla="*/ 2470150 w 2420"/>
              <a:gd name="T23" fmla="*/ 1776412 h 1531"/>
              <a:gd name="T24" fmla="*/ 2470150 w 2420"/>
              <a:gd name="T25" fmla="*/ 0 h 1531"/>
              <a:gd name="T26" fmla="*/ 3017837 w 2420"/>
              <a:gd name="T27" fmla="*/ 0 h 1531"/>
              <a:gd name="T28" fmla="*/ 3017837 w 2420"/>
              <a:gd name="T29" fmla="*/ 1776412 h 1531"/>
              <a:gd name="T30" fmla="*/ 3292475 w 2420"/>
              <a:gd name="T31" fmla="*/ 1776412 h 1531"/>
              <a:gd name="T32" fmla="*/ 3292475 w 2420"/>
              <a:gd name="T33" fmla="*/ 0 h 1531"/>
              <a:gd name="T34" fmla="*/ 3841750 w 2420"/>
              <a:gd name="T35" fmla="*/ 0 h 153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420"/>
              <a:gd name="T55" fmla="*/ 0 h 1531"/>
              <a:gd name="T56" fmla="*/ 2420 w 2420"/>
              <a:gd name="T57" fmla="*/ 1531 h 1531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420" h="1531">
                <a:moveTo>
                  <a:pt x="0" y="0"/>
                </a:moveTo>
                <a:lnTo>
                  <a:pt x="346" y="0"/>
                </a:lnTo>
                <a:lnTo>
                  <a:pt x="346" y="1119"/>
                </a:lnTo>
                <a:lnTo>
                  <a:pt x="519" y="1119"/>
                </a:lnTo>
                <a:lnTo>
                  <a:pt x="519" y="0"/>
                </a:lnTo>
                <a:lnTo>
                  <a:pt x="864" y="0"/>
                </a:lnTo>
                <a:lnTo>
                  <a:pt x="855" y="1531"/>
                </a:lnTo>
                <a:lnTo>
                  <a:pt x="1031" y="1523"/>
                </a:lnTo>
                <a:lnTo>
                  <a:pt x="1037" y="0"/>
                </a:lnTo>
                <a:lnTo>
                  <a:pt x="1383" y="0"/>
                </a:lnTo>
                <a:lnTo>
                  <a:pt x="1383" y="1119"/>
                </a:lnTo>
                <a:lnTo>
                  <a:pt x="1556" y="1119"/>
                </a:lnTo>
                <a:lnTo>
                  <a:pt x="1556" y="0"/>
                </a:lnTo>
                <a:lnTo>
                  <a:pt x="1901" y="0"/>
                </a:lnTo>
                <a:lnTo>
                  <a:pt x="1901" y="1119"/>
                </a:lnTo>
                <a:lnTo>
                  <a:pt x="2074" y="1119"/>
                </a:lnTo>
                <a:lnTo>
                  <a:pt x="2074" y="0"/>
                </a:lnTo>
                <a:lnTo>
                  <a:pt x="2420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141">
            <a:extLst>
              <a:ext uri="{FF2B5EF4-FFF2-40B4-BE49-F238E27FC236}">
                <a16:creationId xmlns:a16="http://schemas.microsoft.com/office/drawing/2014/main" id="{3915419D-056E-4544-ADFC-786A3B723F72}"/>
              </a:ext>
            </a:extLst>
          </p:cNvPr>
          <p:cNvGrpSpPr>
            <a:grpSpLocks/>
          </p:cNvGrpSpPr>
          <p:nvPr/>
        </p:nvGrpSpPr>
        <p:grpSpPr bwMode="auto">
          <a:xfrm>
            <a:off x="1725612" y="4659313"/>
            <a:ext cx="2643188" cy="1003300"/>
            <a:chOff x="3192" y="2567"/>
            <a:chExt cx="1665" cy="632"/>
          </a:xfrm>
        </p:grpSpPr>
        <p:sp>
          <p:nvSpPr>
            <p:cNvPr id="62485" name="Line 100">
              <a:extLst>
                <a:ext uri="{FF2B5EF4-FFF2-40B4-BE49-F238E27FC236}">
                  <a16:creationId xmlns:a16="http://schemas.microsoft.com/office/drawing/2014/main" id="{40321F86-1210-2F4E-A94A-5F3470691F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7" y="2663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6" name="Line 101">
              <a:extLst>
                <a:ext uri="{FF2B5EF4-FFF2-40B4-BE49-F238E27FC236}">
                  <a16:creationId xmlns:a16="http://schemas.microsoft.com/office/drawing/2014/main" id="{31C43E74-7558-9644-A4C6-BE681B5C03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1" y="2663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7" name="Line 102">
              <a:extLst>
                <a:ext uri="{FF2B5EF4-FFF2-40B4-BE49-F238E27FC236}">
                  <a16:creationId xmlns:a16="http://schemas.microsoft.com/office/drawing/2014/main" id="{35249616-6BB5-A04B-BDCB-9520926901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2" y="2575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8" name="Line 106">
              <a:extLst>
                <a:ext uri="{FF2B5EF4-FFF2-40B4-BE49-F238E27FC236}">
                  <a16:creationId xmlns:a16="http://schemas.microsoft.com/office/drawing/2014/main" id="{DD9A40C2-244D-5041-BB92-41244A5F42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2" y="2671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9" name="Line 107">
              <a:extLst>
                <a:ext uri="{FF2B5EF4-FFF2-40B4-BE49-F238E27FC236}">
                  <a16:creationId xmlns:a16="http://schemas.microsoft.com/office/drawing/2014/main" id="{B12D6694-A779-3240-9013-5DF32E2717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2" y="2623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90" name="Line 108">
              <a:extLst>
                <a:ext uri="{FF2B5EF4-FFF2-40B4-BE49-F238E27FC236}">
                  <a16:creationId xmlns:a16="http://schemas.microsoft.com/office/drawing/2014/main" id="{AD0F1977-D69F-F24C-BECF-7151883F6E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2" y="2623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91" name="Line 110">
              <a:extLst>
                <a:ext uri="{FF2B5EF4-FFF2-40B4-BE49-F238E27FC236}">
                  <a16:creationId xmlns:a16="http://schemas.microsoft.com/office/drawing/2014/main" id="{59C9AE59-BAA8-DF44-A755-429A2FC9DD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7" y="2567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92" name="Line 111">
              <a:extLst>
                <a:ext uri="{FF2B5EF4-FFF2-40B4-BE49-F238E27FC236}">
                  <a16:creationId xmlns:a16="http://schemas.microsoft.com/office/drawing/2014/main" id="{5C9F4CCA-A669-5E4A-90FA-A8B7BE1F58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1" y="2567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93" name="Line 113">
              <a:extLst>
                <a:ext uri="{FF2B5EF4-FFF2-40B4-BE49-F238E27FC236}">
                  <a16:creationId xmlns:a16="http://schemas.microsoft.com/office/drawing/2014/main" id="{1BE41F99-6CD0-ED43-B44E-0D0125F3FD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1" y="2615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94" name="Line 114">
              <a:extLst>
                <a:ext uri="{FF2B5EF4-FFF2-40B4-BE49-F238E27FC236}">
                  <a16:creationId xmlns:a16="http://schemas.microsoft.com/office/drawing/2014/main" id="{F1857AA3-6CF4-7A49-8CC0-7B82BDB311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7" y="2615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95" name="Line 117">
              <a:extLst>
                <a:ext uri="{FF2B5EF4-FFF2-40B4-BE49-F238E27FC236}">
                  <a16:creationId xmlns:a16="http://schemas.microsoft.com/office/drawing/2014/main" id="{D94C2840-DDC2-0E41-A818-0C5C2519E4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7" y="3191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96" name="Line 118">
              <a:extLst>
                <a:ext uri="{FF2B5EF4-FFF2-40B4-BE49-F238E27FC236}">
                  <a16:creationId xmlns:a16="http://schemas.microsoft.com/office/drawing/2014/main" id="{FBC999B5-DA74-0B4A-898F-CDE7D8D1F6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1" y="3191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97" name="Line 119">
              <a:extLst>
                <a:ext uri="{FF2B5EF4-FFF2-40B4-BE49-F238E27FC236}">
                  <a16:creationId xmlns:a16="http://schemas.microsoft.com/office/drawing/2014/main" id="{8CA3FFF1-20C9-974E-B401-9FD6970C0B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2" y="3103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98" name="Line 123">
              <a:extLst>
                <a:ext uri="{FF2B5EF4-FFF2-40B4-BE49-F238E27FC236}">
                  <a16:creationId xmlns:a16="http://schemas.microsoft.com/office/drawing/2014/main" id="{6BED5A6A-1C26-E647-970F-C4C545112D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2" y="3199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99" name="Line 124">
              <a:extLst>
                <a:ext uri="{FF2B5EF4-FFF2-40B4-BE49-F238E27FC236}">
                  <a16:creationId xmlns:a16="http://schemas.microsoft.com/office/drawing/2014/main" id="{C3E36A26-7E4E-DA44-9491-B27738238D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2" y="3151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00" name="Line 125">
              <a:extLst>
                <a:ext uri="{FF2B5EF4-FFF2-40B4-BE49-F238E27FC236}">
                  <a16:creationId xmlns:a16="http://schemas.microsoft.com/office/drawing/2014/main" id="{5218AF32-097E-1D42-AAE5-C7E4401637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2" y="3151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01" name="Line 127">
              <a:extLst>
                <a:ext uri="{FF2B5EF4-FFF2-40B4-BE49-F238E27FC236}">
                  <a16:creationId xmlns:a16="http://schemas.microsoft.com/office/drawing/2014/main" id="{6790C1D3-FD8F-4241-9814-19C289B4D2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7" y="3095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02" name="Line 128">
              <a:extLst>
                <a:ext uri="{FF2B5EF4-FFF2-40B4-BE49-F238E27FC236}">
                  <a16:creationId xmlns:a16="http://schemas.microsoft.com/office/drawing/2014/main" id="{8AA02A00-86EF-0945-8F2E-AA1A50AAE7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1" y="3095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03" name="Line 130">
              <a:extLst>
                <a:ext uri="{FF2B5EF4-FFF2-40B4-BE49-F238E27FC236}">
                  <a16:creationId xmlns:a16="http://schemas.microsoft.com/office/drawing/2014/main" id="{361929B8-221E-564C-87F5-625707562D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1" y="3143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04" name="Line 131">
              <a:extLst>
                <a:ext uri="{FF2B5EF4-FFF2-40B4-BE49-F238E27FC236}">
                  <a16:creationId xmlns:a16="http://schemas.microsoft.com/office/drawing/2014/main" id="{E4C80764-0948-7A49-9D20-8C03CAE31D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7" y="3143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144">
            <a:extLst>
              <a:ext uri="{FF2B5EF4-FFF2-40B4-BE49-F238E27FC236}">
                <a16:creationId xmlns:a16="http://schemas.microsoft.com/office/drawing/2014/main" id="{858801D9-131B-9A49-AB91-78F0CCB082AC}"/>
              </a:ext>
            </a:extLst>
          </p:cNvPr>
          <p:cNvGrpSpPr>
            <a:grpSpLocks/>
          </p:cNvGrpSpPr>
          <p:nvPr/>
        </p:nvGrpSpPr>
        <p:grpSpPr bwMode="auto">
          <a:xfrm>
            <a:off x="1747837" y="4748213"/>
            <a:ext cx="2635250" cy="1041400"/>
            <a:chOff x="670" y="2991"/>
            <a:chExt cx="1660" cy="656"/>
          </a:xfrm>
        </p:grpSpPr>
        <p:sp>
          <p:nvSpPr>
            <p:cNvPr id="62477" name="Line 133">
              <a:extLst>
                <a:ext uri="{FF2B5EF4-FFF2-40B4-BE49-F238E27FC236}">
                  <a16:creationId xmlns:a16="http://schemas.microsoft.com/office/drawing/2014/main" id="{A37A058E-1891-244E-913C-1497D63B1D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7" y="3519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78" name="Line 134">
              <a:extLst>
                <a:ext uri="{FF2B5EF4-FFF2-40B4-BE49-F238E27FC236}">
                  <a16:creationId xmlns:a16="http://schemas.microsoft.com/office/drawing/2014/main" id="{E66A4E6C-6307-ED49-AFAB-CDB668765E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2" y="3647"/>
              <a:ext cx="96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79" name="Line 135">
              <a:extLst>
                <a:ext uri="{FF2B5EF4-FFF2-40B4-BE49-F238E27FC236}">
                  <a16:creationId xmlns:a16="http://schemas.microsoft.com/office/drawing/2014/main" id="{EC7962EA-6A20-6340-921C-4B9E8D0D83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3" y="3519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0" name="Line 136">
              <a:extLst>
                <a:ext uri="{FF2B5EF4-FFF2-40B4-BE49-F238E27FC236}">
                  <a16:creationId xmlns:a16="http://schemas.microsoft.com/office/drawing/2014/main" id="{9AF8FB99-2822-694E-AFF3-1D4636BCEF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4" y="3519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1" name="Line 137">
              <a:extLst>
                <a:ext uri="{FF2B5EF4-FFF2-40B4-BE49-F238E27FC236}">
                  <a16:creationId xmlns:a16="http://schemas.microsoft.com/office/drawing/2014/main" id="{19D924F3-E838-BF41-8DD3-2B3B04C2CA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0" y="2991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2" name="Line 138">
              <a:extLst>
                <a:ext uri="{FF2B5EF4-FFF2-40B4-BE49-F238E27FC236}">
                  <a16:creationId xmlns:a16="http://schemas.microsoft.com/office/drawing/2014/main" id="{30620978-CB0C-BC4C-8A61-072C530A65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7" y="3151"/>
              <a:ext cx="96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3" name="Line 139">
              <a:extLst>
                <a:ext uri="{FF2B5EF4-FFF2-40B4-BE49-F238E27FC236}">
                  <a16:creationId xmlns:a16="http://schemas.microsoft.com/office/drawing/2014/main" id="{4652BEEE-538B-1A40-BED2-175E4038FA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2" y="2991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4" name="Line 140">
              <a:extLst>
                <a:ext uri="{FF2B5EF4-FFF2-40B4-BE49-F238E27FC236}">
                  <a16:creationId xmlns:a16="http://schemas.microsoft.com/office/drawing/2014/main" id="{2CD96696-9AF0-F44C-8937-B3BED3DE1E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3" y="2991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3" name="Text Box 142">
            <a:extLst>
              <a:ext uri="{FF2B5EF4-FFF2-40B4-BE49-F238E27FC236}">
                <a16:creationId xmlns:a16="http://schemas.microsoft.com/office/drawing/2014/main" id="{8F7CEE7B-1705-2743-8EC1-CF55F38DD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6889" y="2408239"/>
            <a:ext cx="4378123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2N states/per-band (with spin) </a:t>
            </a:r>
          </a:p>
        </p:txBody>
      </p:sp>
      <p:sp>
        <p:nvSpPr>
          <p:cNvPr id="84" name="Text Box 143">
            <a:extLst>
              <a:ext uri="{FF2B5EF4-FFF2-40B4-BE49-F238E27FC236}">
                <a16:creationId xmlns:a16="http://schemas.microsoft.com/office/drawing/2014/main" id="{23F50256-37B1-0640-8D33-1A4AC0FAD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738" y="4886326"/>
            <a:ext cx="465223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2N-</a:t>
            </a:r>
            <a:r>
              <a:rPr lang="en-US" dirty="0">
                <a:solidFill>
                  <a:srgbClr val="00B050"/>
                </a:solidFill>
                <a:latin typeface="+mn-lt"/>
              </a:rPr>
              <a:t>2</a:t>
            </a:r>
            <a:r>
              <a:rPr lang="en-US" dirty="0">
                <a:latin typeface="+mn-lt"/>
              </a:rPr>
              <a:t> states/per-band (with spin)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5433E9-38BC-924A-825F-2CD5E6628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Localized vs. Delocalized States</a:t>
            </a:r>
          </a:p>
        </p:txBody>
      </p:sp>
      <p:sp>
        <p:nvSpPr>
          <p:cNvPr id="85" name="Rectangle 17">
            <a:extLst>
              <a:ext uri="{FF2B5EF4-FFF2-40B4-BE49-F238E27FC236}">
                <a16:creationId xmlns:a16="http://schemas.microsoft.com/office/drawing/2014/main" id="{D8C90D20-2A48-4D4D-803A-61AA49C5A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0" y="4122738"/>
            <a:ext cx="2387600" cy="1905000"/>
          </a:xfrm>
          <a:prstGeom prst="rect">
            <a:avLst/>
          </a:prstGeom>
          <a:solidFill>
            <a:srgbClr val="99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86" name="Oval 18" descr="Light downward diagonal">
            <a:extLst>
              <a:ext uri="{FF2B5EF4-FFF2-40B4-BE49-F238E27FC236}">
                <a16:creationId xmlns:a16="http://schemas.microsoft.com/office/drawing/2014/main" id="{E16B1F0F-F9D7-F746-9F0F-9B3C0E8987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31488" y="4975226"/>
            <a:ext cx="304800" cy="292100"/>
          </a:xfrm>
          <a:prstGeom prst="ellips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87" name="Oval 19">
            <a:extLst>
              <a:ext uri="{FF2B5EF4-FFF2-40B4-BE49-F238E27FC236}">
                <a16:creationId xmlns:a16="http://schemas.microsoft.com/office/drawing/2014/main" id="{258C7280-7C4E-114C-A1B7-EDB527D7F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7288" y="4365627"/>
            <a:ext cx="1498600" cy="1500187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88" name="Line 20">
            <a:extLst>
              <a:ext uri="{FF2B5EF4-FFF2-40B4-BE49-F238E27FC236}">
                <a16:creationId xmlns:a16="http://schemas.microsoft.com/office/drawing/2014/main" id="{69A3456D-814B-004B-8AC6-B800531A6AC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783888" y="4632326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" name="Text Box 21">
            <a:extLst>
              <a:ext uri="{FF2B5EF4-FFF2-40B4-BE49-F238E27FC236}">
                <a16:creationId xmlns:a16="http://schemas.microsoft.com/office/drawing/2014/main" id="{AC6DC3B0-84BB-1A47-99D5-89FAF2347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9013" y="4646613"/>
            <a:ext cx="3786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Maiandra GD" panose="020E0502030308020204" pitchFamily="34" charset="77"/>
              </a:rPr>
              <a:t>r</a:t>
            </a:r>
            <a:r>
              <a:rPr lang="en-US" altLang="en-US" sz="2000" baseline="-25000">
                <a:latin typeface="Maiandra GD" panose="020E0502030308020204" pitchFamily="34" charset="77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756832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Line 3">
            <a:extLst>
              <a:ext uri="{FF2B5EF4-FFF2-40B4-BE49-F238E27FC236}">
                <a16:creationId xmlns:a16="http://schemas.microsoft.com/office/drawing/2014/main" id="{4246455C-32F6-484E-ACED-DBAFB10ED04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31988" y="3846513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2" name="Line 4">
            <a:extLst>
              <a:ext uri="{FF2B5EF4-FFF2-40B4-BE49-F238E27FC236}">
                <a16:creationId xmlns:a16="http://schemas.microsoft.com/office/drawing/2014/main" id="{D0E8261A-30E2-B14F-A016-807B6057DF97}"/>
              </a:ext>
            </a:extLst>
          </p:cNvPr>
          <p:cNvSpPr>
            <a:spLocks noChangeShapeType="1"/>
          </p:cNvSpPr>
          <p:nvPr/>
        </p:nvSpPr>
        <p:spPr bwMode="auto">
          <a:xfrm>
            <a:off x="1855788" y="5827713"/>
            <a:ext cx="1143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3" name="Line 5">
            <a:extLst>
              <a:ext uri="{FF2B5EF4-FFF2-40B4-BE49-F238E27FC236}">
                <a16:creationId xmlns:a16="http://schemas.microsoft.com/office/drawing/2014/main" id="{F25E1EB2-4CB7-6B4D-B6DE-A11F79CB5F45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4588" y="3694113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4" name="Line 6">
            <a:extLst>
              <a:ext uri="{FF2B5EF4-FFF2-40B4-BE49-F238E27FC236}">
                <a16:creationId xmlns:a16="http://schemas.microsoft.com/office/drawing/2014/main" id="{E3A3AADB-1A0D-084D-BDDC-B247E515DB79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4588" y="3770313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5" name="Line 7">
            <a:extLst>
              <a:ext uri="{FF2B5EF4-FFF2-40B4-BE49-F238E27FC236}">
                <a16:creationId xmlns:a16="http://schemas.microsoft.com/office/drawing/2014/main" id="{89D3317F-3CB4-7E40-AADD-1F5035E02A69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4588" y="4237038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6" name="Line 8">
            <a:extLst>
              <a:ext uri="{FF2B5EF4-FFF2-40B4-BE49-F238E27FC236}">
                <a16:creationId xmlns:a16="http://schemas.microsoft.com/office/drawing/2014/main" id="{9245CB51-6F51-BB42-BE4B-C504BC0A75CF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4588" y="4313238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7" name="Line 9">
            <a:extLst>
              <a:ext uri="{FF2B5EF4-FFF2-40B4-BE49-F238E27FC236}">
                <a16:creationId xmlns:a16="http://schemas.microsoft.com/office/drawing/2014/main" id="{B36AA670-0B11-2F4D-8726-3919566F8E19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4588" y="4913313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8" name="Line 10">
            <a:extLst>
              <a:ext uri="{FF2B5EF4-FFF2-40B4-BE49-F238E27FC236}">
                <a16:creationId xmlns:a16="http://schemas.microsoft.com/office/drawing/2014/main" id="{EEBF08FE-CDAE-504E-8C89-C3301850B55C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4588" y="4989513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9" name="Line 11">
            <a:extLst>
              <a:ext uri="{FF2B5EF4-FFF2-40B4-BE49-F238E27FC236}">
                <a16:creationId xmlns:a16="http://schemas.microsoft.com/office/drawing/2014/main" id="{2BDA6E08-E7BC-0142-957E-6CACF9CBBEC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4588" y="5580063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0" name="Line 12">
            <a:extLst>
              <a:ext uri="{FF2B5EF4-FFF2-40B4-BE49-F238E27FC236}">
                <a16:creationId xmlns:a16="http://schemas.microsoft.com/office/drawing/2014/main" id="{99A0272A-0860-6B4E-BFA6-66A6AF04993F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4588" y="5656263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1" name="Line 13">
            <a:extLst>
              <a:ext uri="{FF2B5EF4-FFF2-40B4-BE49-F238E27FC236}">
                <a16:creationId xmlns:a16="http://schemas.microsoft.com/office/drawing/2014/main" id="{2EF76CE5-5631-144A-9C1C-8345DA823E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75088" y="4075113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2" name="Line 14">
            <a:extLst>
              <a:ext uri="{FF2B5EF4-FFF2-40B4-BE49-F238E27FC236}">
                <a16:creationId xmlns:a16="http://schemas.microsoft.com/office/drawing/2014/main" id="{C9C7AEE3-1B37-5644-9E9C-3088042408A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79863" y="4760913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3" name="Line 15">
            <a:extLst>
              <a:ext uri="{FF2B5EF4-FFF2-40B4-BE49-F238E27FC236}">
                <a16:creationId xmlns:a16="http://schemas.microsoft.com/office/drawing/2014/main" id="{974C6762-19A2-0441-92BD-BDE1630F004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36988" y="5427663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4" name="Line 16">
            <a:extLst>
              <a:ext uri="{FF2B5EF4-FFF2-40B4-BE49-F238E27FC236}">
                <a16:creationId xmlns:a16="http://schemas.microsoft.com/office/drawing/2014/main" id="{F5A8C534-BA3D-C044-B930-660F6E31AE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98913" y="5446713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5" name="Line 17">
            <a:extLst>
              <a:ext uri="{FF2B5EF4-FFF2-40B4-BE49-F238E27FC236}">
                <a16:creationId xmlns:a16="http://schemas.microsoft.com/office/drawing/2014/main" id="{955702CC-6A37-1F4D-851C-4D2FED7C410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075113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6" name="Oval 18">
            <a:extLst>
              <a:ext uri="{FF2B5EF4-FFF2-40B4-BE49-F238E27FC236}">
                <a16:creationId xmlns:a16="http://schemas.microsoft.com/office/drawing/2014/main" id="{AAB2B7CA-E37D-8848-8F5D-693E58626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9788" y="3313113"/>
            <a:ext cx="1219200" cy="28194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477" name="Line 19">
            <a:extLst>
              <a:ext uri="{FF2B5EF4-FFF2-40B4-BE49-F238E27FC236}">
                <a16:creationId xmlns:a16="http://schemas.microsoft.com/office/drawing/2014/main" id="{B6EFF94A-1DCE-4945-B039-3734600C25E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3988" y="4075113"/>
            <a:ext cx="8382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8" name="Line 20">
            <a:extLst>
              <a:ext uri="{FF2B5EF4-FFF2-40B4-BE49-F238E27FC236}">
                <a16:creationId xmlns:a16="http://schemas.microsoft.com/office/drawing/2014/main" id="{0C12508E-5235-7B41-A506-EB58576F704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93988" y="3465513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3" name="Object 2">
            <a:extLst>
              <a:ext uri="{FF2B5EF4-FFF2-40B4-BE49-F238E27FC236}">
                <a16:creationId xmlns:a16="http://schemas.microsoft.com/office/drawing/2014/main" id="{44C72979-2101-B549-A13C-360DAE52FA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13313" y="3160714"/>
          <a:ext cx="2951162" cy="205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9497000" imgH="27495500" progId="Equation.DSMT4">
                  <p:embed/>
                </p:oleObj>
              </mc:Choice>
              <mc:Fallback>
                <p:oleObj name="Equation" r:id="rId2" imgW="39497000" imgH="27495500" progId="Equation.DSMT4">
                  <p:embed/>
                  <p:pic>
                    <p:nvPicPr>
                      <p:cNvPr id="23" name="Object 2">
                        <a:extLst>
                          <a:ext uri="{FF2B5EF4-FFF2-40B4-BE49-F238E27FC236}">
                            <a16:creationId xmlns:a16="http://schemas.microsoft.com/office/drawing/2014/main" id="{44C72979-2101-B549-A13C-360DAE52FA0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3313" y="3160714"/>
                        <a:ext cx="2951162" cy="2054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9" name="Object 3">
            <a:extLst>
              <a:ext uri="{FF2B5EF4-FFF2-40B4-BE49-F238E27FC236}">
                <a16:creationId xmlns:a16="http://schemas.microsoft.com/office/drawing/2014/main" id="{606EC2B1-A5D8-0C48-9F2B-F7087FB472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19463" y="1462088"/>
          <a:ext cx="5010150" cy="1236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2082700" imgH="12877800" progId="Equation.DSMT4">
                  <p:embed/>
                </p:oleObj>
              </mc:Choice>
              <mc:Fallback>
                <p:oleObj name="Equation" r:id="rId4" imgW="52082700" imgH="12877800" progId="Equation.DSMT4">
                  <p:embed/>
                  <p:pic>
                    <p:nvPicPr>
                      <p:cNvPr id="19459" name="Object 3">
                        <a:extLst>
                          <a:ext uri="{FF2B5EF4-FFF2-40B4-BE49-F238E27FC236}">
                            <a16:creationId xmlns:a16="http://schemas.microsoft.com/office/drawing/2014/main" id="{606EC2B1-A5D8-0C48-9F2B-F7087FB472B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9463" y="1462088"/>
                        <a:ext cx="5010150" cy="1236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6">
            <a:extLst>
              <a:ext uri="{FF2B5EF4-FFF2-40B4-BE49-F238E27FC236}">
                <a16:creationId xmlns:a16="http://schemas.microsoft.com/office/drawing/2014/main" id="{F7333284-7A04-C14F-B41C-5DED23895E51}"/>
              </a:ext>
            </a:extLst>
          </p:cNvPr>
          <p:cNvSpPr/>
          <p:nvPr/>
        </p:nvSpPr>
        <p:spPr>
          <a:xfrm>
            <a:off x="4859338" y="3908425"/>
            <a:ext cx="3333750" cy="1309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8204E9-2FD0-E641-8C2D-4047DA76F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Statistics of Donor Levels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/>
              <p14:cNvContentPartPr/>
              <p14:nvPr/>
            </p14:nvContentPartPr>
            <p14:xfrm>
              <a:off x="6845760" y="1457640"/>
              <a:ext cx="1141920" cy="27388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37840" y="1452240"/>
                <a:ext cx="1160280" cy="2752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28382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Line 3">
            <a:extLst>
              <a:ext uri="{FF2B5EF4-FFF2-40B4-BE49-F238E27FC236}">
                <a16:creationId xmlns:a16="http://schemas.microsoft.com/office/drawing/2014/main" id="{4246455C-32F6-484E-ACED-DBAFB10ED04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31988" y="3846513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2" name="Line 4">
            <a:extLst>
              <a:ext uri="{FF2B5EF4-FFF2-40B4-BE49-F238E27FC236}">
                <a16:creationId xmlns:a16="http://schemas.microsoft.com/office/drawing/2014/main" id="{D0E8261A-30E2-B14F-A016-807B6057DF97}"/>
              </a:ext>
            </a:extLst>
          </p:cNvPr>
          <p:cNvSpPr>
            <a:spLocks noChangeShapeType="1"/>
          </p:cNvSpPr>
          <p:nvPr/>
        </p:nvSpPr>
        <p:spPr bwMode="auto">
          <a:xfrm>
            <a:off x="1855788" y="5827713"/>
            <a:ext cx="1143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3" name="Line 5">
            <a:extLst>
              <a:ext uri="{FF2B5EF4-FFF2-40B4-BE49-F238E27FC236}">
                <a16:creationId xmlns:a16="http://schemas.microsoft.com/office/drawing/2014/main" id="{F25E1EB2-4CB7-6B4D-B6DE-A11F79CB5F45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4588" y="3694113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4" name="Line 6">
            <a:extLst>
              <a:ext uri="{FF2B5EF4-FFF2-40B4-BE49-F238E27FC236}">
                <a16:creationId xmlns:a16="http://schemas.microsoft.com/office/drawing/2014/main" id="{E3A3AADB-1A0D-084D-BDDC-B247E515DB79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4588" y="3770313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5" name="Line 7">
            <a:extLst>
              <a:ext uri="{FF2B5EF4-FFF2-40B4-BE49-F238E27FC236}">
                <a16:creationId xmlns:a16="http://schemas.microsoft.com/office/drawing/2014/main" id="{89D3317F-3CB4-7E40-AADD-1F5035E02A69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4588" y="4237038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6" name="Line 8">
            <a:extLst>
              <a:ext uri="{FF2B5EF4-FFF2-40B4-BE49-F238E27FC236}">
                <a16:creationId xmlns:a16="http://schemas.microsoft.com/office/drawing/2014/main" id="{9245CB51-6F51-BB42-BE4B-C504BC0A75CF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4588" y="4313238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7" name="Line 9">
            <a:extLst>
              <a:ext uri="{FF2B5EF4-FFF2-40B4-BE49-F238E27FC236}">
                <a16:creationId xmlns:a16="http://schemas.microsoft.com/office/drawing/2014/main" id="{B36AA670-0B11-2F4D-8726-3919566F8E19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4588" y="4913313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8" name="Line 10">
            <a:extLst>
              <a:ext uri="{FF2B5EF4-FFF2-40B4-BE49-F238E27FC236}">
                <a16:creationId xmlns:a16="http://schemas.microsoft.com/office/drawing/2014/main" id="{EEBF08FE-CDAE-504E-8C89-C3301850B55C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4588" y="4989513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9" name="Line 11">
            <a:extLst>
              <a:ext uri="{FF2B5EF4-FFF2-40B4-BE49-F238E27FC236}">
                <a16:creationId xmlns:a16="http://schemas.microsoft.com/office/drawing/2014/main" id="{2BDA6E08-E7BC-0142-957E-6CACF9CBBEC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4588" y="5580063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0" name="Line 12">
            <a:extLst>
              <a:ext uri="{FF2B5EF4-FFF2-40B4-BE49-F238E27FC236}">
                <a16:creationId xmlns:a16="http://schemas.microsoft.com/office/drawing/2014/main" id="{99A0272A-0860-6B4E-BFA6-66A6AF04993F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4588" y="5656263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1" name="Line 13">
            <a:extLst>
              <a:ext uri="{FF2B5EF4-FFF2-40B4-BE49-F238E27FC236}">
                <a16:creationId xmlns:a16="http://schemas.microsoft.com/office/drawing/2014/main" id="{2EF76CE5-5631-144A-9C1C-8345DA823E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75088" y="4075113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2" name="Line 14">
            <a:extLst>
              <a:ext uri="{FF2B5EF4-FFF2-40B4-BE49-F238E27FC236}">
                <a16:creationId xmlns:a16="http://schemas.microsoft.com/office/drawing/2014/main" id="{C9C7AEE3-1B37-5644-9E9C-3088042408A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79863" y="4760913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3" name="Line 15">
            <a:extLst>
              <a:ext uri="{FF2B5EF4-FFF2-40B4-BE49-F238E27FC236}">
                <a16:creationId xmlns:a16="http://schemas.microsoft.com/office/drawing/2014/main" id="{974C6762-19A2-0441-92BD-BDE1630F004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36988" y="5427663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4" name="Line 16">
            <a:extLst>
              <a:ext uri="{FF2B5EF4-FFF2-40B4-BE49-F238E27FC236}">
                <a16:creationId xmlns:a16="http://schemas.microsoft.com/office/drawing/2014/main" id="{F5A8C534-BA3D-C044-B930-660F6E31AE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98913" y="5446713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5" name="Line 17">
            <a:extLst>
              <a:ext uri="{FF2B5EF4-FFF2-40B4-BE49-F238E27FC236}">
                <a16:creationId xmlns:a16="http://schemas.microsoft.com/office/drawing/2014/main" id="{955702CC-6A37-1F4D-851C-4D2FED7C410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075113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6" name="Oval 18">
            <a:extLst>
              <a:ext uri="{FF2B5EF4-FFF2-40B4-BE49-F238E27FC236}">
                <a16:creationId xmlns:a16="http://schemas.microsoft.com/office/drawing/2014/main" id="{AAB2B7CA-E37D-8848-8F5D-693E58626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9788" y="3313113"/>
            <a:ext cx="1219200" cy="28194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477" name="Line 19">
            <a:extLst>
              <a:ext uri="{FF2B5EF4-FFF2-40B4-BE49-F238E27FC236}">
                <a16:creationId xmlns:a16="http://schemas.microsoft.com/office/drawing/2014/main" id="{B6EFF94A-1DCE-4945-B039-3734600C25E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3988" y="4075113"/>
            <a:ext cx="8382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8" name="Line 20">
            <a:extLst>
              <a:ext uri="{FF2B5EF4-FFF2-40B4-BE49-F238E27FC236}">
                <a16:creationId xmlns:a16="http://schemas.microsoft.com/office/drawing/2014/main" id="{0C12508E-5235-7B41-A506-EB58576F704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93988" y="3465513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3" name="Object 2">
            <a:extLst>
              <a:ext uri="{FF2B5EF4-FFF2-40B4-BE49-F238E27FC236}">
                <a16:creationId xmlns:a16="http://schemas.microsoft.com/office/drawing/2014/main" id="{44C72979-2101-B549-A13C-360DAE52FA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13313" y="3160714"/>
          <a:ext cx="2951162" cy="205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9497000" imgH="27495500" progId="Equation.DSMT4">
                  <p:embed/>
                </p:oleObj>
              </mc:Choice>
              <mc:Fallback>
                <p:oleObj name="Equation" r:id="rId2" imgW="39497000" imgH="27495500" progId="Equation.DSMT4">
                  <p:embed/>
                  <p:pic>
                    <p:nvPicPr>
                      <p:cNvPr id="23" name="Object 2">
                        <a:extLst>
                          <a:ext uri="{FF2B5EF4-FFF2-40B4-BE49-F238E27FC236}">
                            <a16:creationId xmlns:a16="http://schemas.microsoft.com/office/drawing/2014/main" id="{44C72979-2101-B549-A13C-360DAE52FA0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3313" y="3160714"/>
                        <a:ext cx="2951162" cy="2054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 Box 22">
            <a:extLst>
              <a:ext uri="{FF2B5EF4-FFF2-40B4-BE49-F238E27FC236}">
                <a16:creationId xmlns:a16="http://schemas.microsoft.com/office/drawing/2014/main" id="{92A99662-E946-7647-BA82-F2C70CBAB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3789" y="5370513"/>
            <a:ext cx="2498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1/1       x      </a:t>
            </a:r>
            <a:r>
              <a:rPr lang="en-US" alt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r>
              <a:rPr lang="en-US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          </a:t>
            </a:r>
            <a:r>
              <a:rPr lang="en-US" altLang="en-US" sz="2000" dirty="0" err="1">
                <a:latin typeface="Times New Roman" panose="02020603050405020304" pitchFamily="18" charset="0"/>
              </a:rPr>
              <a:t>x</a:t>
            </a:r>
            <a:r>
              <a:rPr lang="en-US" altLang="en-US" sz="2000" dirty="0"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19459" name="Object 3">
            <a:extLst>
              <a:ext uri="{FF2B5EF4-FFF2-40B4-BE49-F238E27FC236}">
                <a16:creationId xmlns:a16="http://schemas.microsoft.com/office/drawing/2014/main" id="{606EC2B1-A5D8-0C48-9F2B-F7087FB472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19463" y="1462088"/>
          <a:ext cx="5010150" cy="1236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2082700" imgH="12877800" progId="Equation.DSMT4">
                  <p:embed/>
                </p:oleObj>
              </mc:Choice>
              <mc:Fallback>
                <p:oleObj name="Equation" r:id="rId4" imgW="52082700" imgH="12877800" progId="Equation.DSMT4">
                  <p:embed/>
                  <p:pic>
                    <p:nvPicPr>
                      <p:cNvPr id="19459" name="Object 3">
                        <a:extLst>
                          <a:ext uri="{FF2B5EF4-FFF2-40B4-BE49-F238E27FC236}">
                            <a16:creationId xmlns:a16="http://schemas.microsoft.com/office/drawing/2014/main" id="{606EC2B1-A5D8-0C48-9F2B-F7087FB472B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9463" y="1462088"/>
                        <a:ext cx="5010150" cy="1236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24">
            <a:extLst>
              <a:ext uri="{FF2B5EF4-FFF2-40B4-BE49-F238E27FC236}">
                <a16:creationId xmlns:a16="http://schemas.microsoft.com/office/drawing/2014/main" id="{A1D3FD2B-4B2E-DE41-A8CE-CA571F5ECB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8226" y="5370514"/>
            <a:ext cx="3279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Comic Sans MS" panose="030F0902030302020204" pitchFamily="66" charset="0"/>
              </a:rPr>
              <a:t>Coulomb interaction </a:t>
            </a:r>
          </a:p>
          <a:p>
            <a:pPr eaLnBrk="1" hangingPunct="1"/>
            <a:r>
              <a:rPr lang="en-US" altLang="en-US" sz="2000">
                <a:latin typeface="Comic Sans MS" panose="030F0902030302020204" pitchFamily="66" charset="0"/>
              </a:rPr>
              <a:t>forbids this configuration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8204E9-2FD0-E641-8C2D-4047DA76F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Statistics of Donor Levels</a:t>
            </a:r>
          </a:p>
        </p:txBody>
      </p:sp>
    </p:spTree>
    <p:extLst>
      <p:ext uri="{BB962C8B-B14F-4D97-AF65-F5344CB8AC3E}">
        <p14:creationId xmlns:p14="http://schemas.microsoft.com/office/powerpoint/2010/main" val="343911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Text Box 3">
            <a:extLst>
              <a:ext uri="{FF2B5EF4-FFF2-40B4-BE49-F238E27FC236}">
                <a16:creationId xmlns:a16="http://schemas.microsoft.com/office/drawing/2014/main" id="{497F9540-7FAE-2843-BDF0-24DA331FC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5725" y="1766889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000">
              <a:latin typeface="Maiandra GD" panose="020E0502030308020204" pitchFamily="34" charset="77"/>
            </a:endParaRPr>
          </a:p>
        </p:txBody>
      </p:sp>
      <p:graphicFrame>
        <p:nvGraphicFramePr>
          <p:cNvPr id="20482" name="Object 2">
            <a:extLst>
              <a:ext uri="{FF2B5EF4-FFF2-40B4-BE49-F238E27FC236}">
                <a16:creationId xmlns:a16="http://schemas.microsoft.com/office/drawing/2014/main" id="{9840FF2B-92DA-9243-92C1-497097694BA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27539" y="868363"/>
          <a:ext cx="3208337" cy="223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9497000" imgH="27495500" progId="Equation.DSMT4">
                  <p:embed/>
                </p:oleObj>
              </mc:Choice>
              <mc:Fallback>
                <p:oleObj name="Equation" r:id="rId2" imgW="39497000" imgH="27495500" progId="Equation.DSMT4">
                  <p:embed/>
                  <p:pic>
                    <p:nvPicPr>
                      <p:cNvPr id="20482" name="Object 2">
                        <a:extLst>
                          <a:ext uri="{FF2B5EF4-FFF2-40B4-BE49-F238E27FC236}">
                            <a16:creationId xmlns:a16="http://schemas.microsoft.com/office/drawing/2014/main" id="{9840FF2B-92DA-9243-92C1-497097694B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9" y="868363"/>
                        <a:ext cx="3208337" cy="2233612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7" name="Text Box 5">
            <a:extLst>
              <a:ext uri="{FF2B5EF4-FFF2-40B4-BE49-F238E27FC236}">
                <a16:creationId xmlns:a16="http://schemas.microsoft.com/office/drawing/2014/main" id="{3B07EF11-1C16-1546-90FF-F97DAB36A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8725" y="4662489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000">
              <a:latin typeface="Maiandra GD" panose="020E0502030308020204" pitchFamily="34" charset="77"/>
            </a:endParaRPr>
          </a:p>
        </p:txBody>
      </p:sp>
      <p:graphicFrame>
        <p:nvGraphicFramePr>
          <p:cNvPr id="8" name="Object 3">
            <a:extLst>
              <a:ext uri="{FF2B5EF4-FFF2-40B4-BE49-F238E27FC236}">
                <a16:creationId xmlns:a16="http://schemas.microsoft.com/office/drawing/2014/main" id="{DEC2C34D-4904-E149-BF6E-4E92E0F28F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1039" y="3500439"/>
          <a:ext cx="5773737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8353900" imgH="9944100" progId="Equation.DSMT4">
                  <p:embed/>
                </p:oleObj>
              </mc:Choice>
              <mc:Fallback>
                <p:oleObj name="Equation" r:id="rId4" imgW="88353900" imgH="9944100" progId="Equation.DSMT4">
                  <p:embed/>
                  <p:pic>
                    <p:nvPicPr>
                      <p:cNvPr id="8" name="Object 3">
                        <a:extLst>
                          <a:ext uri="{FF2B5EF4-FFF2-40B4-BE49-F238E27FC236}">
                            <a16:creationId xmlns:a16="http://schemas.microsoft.com/office/drawing/2014/main" id="{DEC2C34D-4904-E149-BF6E-4E92E0F28F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1039" y="3500439"/>
                        <a:ext cx="5773737" cy="650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4">
            <a:extLst>
              <a:ext uri="{FF2B5EF4-FFF2-40B4-BE49-F238E27FC236}">
                <a16:creationId xmlns:a16="http://schemas.microsoft.com/office/drawing/2014/main" id="{CE9DFDA0-7876-D849-A92F-00ED678DEE2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43414" y="4811713"/>
          <a:ext cx="5254625" cy="110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4071500" imgH="13462000" progId="Equation.DSMT4">
                  <p:embed/>
                </p:oleObj>
              </mc:Choice>
              <mc:Fallback>
                <p:oleObj name="Equation" r:id="rId6" imgW="64071500" imgH="13462000" progId="Equation.DSMT4">
                  <p:embed/>
                  <p:pic>
                    <p:nvPicPr>
                      <p:cNvPr id="9" name="Object 4">
                        <a:extLst>
                          <a:ext uri="{FF2B5EF4-FFF2-40B4-BE49-F238E27FC236}">
                            <a16:creationId xmlns:a16="http://schemas.microsoft.com/office/drawing/2014/main" id="{CE9DFDA0-7876-D849-A92F-00ED678DEE2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3414" y="4811713"/>
                        <a:ext cx="5254625" cy="1103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8">
            <a:extLst>
              <a:ext uri="{FF2B5EF4-FFF2-40B4-BE49-F238E27FC236}">
                <a16:creationId xmlns:a16="http://schemas.microsoft.com/office/drawing/2014/main" id="{013685C1-684E-2642-8A52-A1F9AB2ACE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137" y="3475038"/>
            <a:ext cx="308469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Probability that the donor</a:t>
            </a:r>
          </a:p>
          <a:p>
            <a:pPr>
              <a:defRPr/>
            </a:pPr>
            <a:r>
              <a:rPr lang="en-US" sz="2000" dirty="0">
                <a:latin typeface="+mn-lt"/>
              </a:rPr>
              <a:t>is empty (charged)</a:t>
            </a:r>
          </a:p>
        </p:txBody>
      </p:sp>
      <p:sp>
        <p:nvSpPr>
          <p:cNvPr id="11" name="Text Box 9">
            <a:extLst>
              <a:ext uri="{FF2B5EF4-FFF2-40B4-BE49-F238E27FC236}">
                <a16:creationId xmlns:a16="http://schemas.microsoft.com/office/drawing/2014/main" id="{326FF304-ABDB-E14F-95AB-E107EA1607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729164"/>
            <a:ext cx="303320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/>
              <a:t>Probability</a:t>
            </a:r>
            <a:r>
              <a:rPr lang="en-US" sz="2000" dirty="0">
                <a:latin typeface="+mn-lt"/>
              </a:rPr>
              <a:t> that the donor</a:t>
            </a:r>
          </a:p>
          <a:p>
            <a:pPr>
              <a:defRPr/>
            </a:pPr>
            <a:r>
              <a:rPr lang="en-US" sz="2000" dirty="0">
                <a:latin typeface="+mn-lt"/>
              </a:rPr>
              <a:t>is filled with at least</a:t>
            </a:r>
          </a:p>
          <a:p>
            <a:pPr>
              <a:defRPr/>
            </a:pPr>
            <a:r>
              <a:rPr lang="en-US" sz="2000" dirty="0">
                <a:latin typeface="+mn-lt"/>
              </a:rPr>
              <a:t>one electron (neutral)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345321-FE8B-134A-9CB4-C3D51539D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5714" y="6059488"/>
            <a:ext cx="39195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latin typeface="Comic Sans MS" panose="030F0902030302020204" pitchFamily="66" charset="0"/>
              </a:rPr>
              <a:t>Note the extra factor ….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F392714-D43A-3244-BE64-598D7C96F9BD}"/>
              </a:ext>
            </a:extLst>
          </p:cNvPr>
          <p:cNvCxnSpPr/>
          <p:nvPr/>
        </p:nvCxnSpPr>
        <p:spPr>
          <a:xfrm rot="5400000" flipH="1" flipV="1">
            <a:off x="7835106" y="5826919"/>
            <a:ext cx="287338" cy="215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547F498-998E-2F47-AF14-8A41FFCAE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Statistics of Donor Levels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4352400" y="3486960"/>
              <a:ext cx="5924520" cy="24242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347720" y="3477240"/>
                <a:ext cx="5940720" cy="244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318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Oval 3">
            <a:extLst>
              <a:ext uri="{FF2B5EF4-FFF2-40B4-BE49-F238E27FC236}">
                <a16:creationId xmlns:a16="http://schemas.microsoft.com/office/drawing/2014/main" id="{E541E699-F23D-EC4C-9330-DCE5525BA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0" y="2755900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3492" name="Oval 4">
            <a:extLst>
              <a:ext uri="{FF2B5EF4-FFF2-40B4-BE49-F238E27FC236}">
                <a16:creationId xmlns:a16="http://schemas.microsoft.com/office/drawing/2014/main" id="{AE7F08C9-E6DE-0B4C-96DE-CB6127137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3375" y="2774950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3493" name="Oval 5">
            <a:extLst>
              <a:ext uri="{FF2B5EF4-FFF2-40B4-BE49-F238E27FC236}">
                <a16:creationId xmlns:a16="http://schemas.microsoft.com/office/drawing/2014/main" id="{D4C3EE80-BF52-0244-9A92-6B26054C6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7050" y="1689100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3494" name="Oval 6">
            <a:extLst>
              <a:ext uri="{FF2B5EF4-FFF2-40B4-BE49-F238E27FC236}">
                <a16:creationId xmlns:a16="http://schemas.microsoft.com/office/drawing/2014/main" id="{46AB78E7-22F8-9547-AA2A-FD8C0049AB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851275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3495" name="Line 7">
            <a:extLst>
              <a:ext uri="{FF2B5EF4-FFF2-40B4-BE49-F238E27FC236}">
                <a16:creationId xmlns:a16="http://schemas.microsoft.com/office/drawing/2014/main" id="{B8EBD6E6-65D7-7C47-9586-F6F15A775AF6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1825" y="20701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496" name="Line 8">
            <a:extLst>
              <a:ext uri="{FF2B5EF4-FFF2-40B4-BE49-F238E27FC236}">
                <a16:creationId xmlns:a16="http://schemas.microsoft.com/office/drawing/2014/main" id="{3B28BF94-2D47-9B4D-960D-62701346881C}"/>
              </a:ext>
            </a:extLst>
          </p:cNvPr>
          <p:cNvSpPr>
            <a:spLocks noChangeShapeType="1"/>
          </p:cNvSpPr>
          <p:nvPr/>
        </p:nvSpPr>
        <p:spPr bwMode="auto">
          <a:xfrm>
            <a:off x="3257550" y="20701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497" name="Line 9">
            <a:extLst>
              <a:ext uri="{FF2B5EF4-FFF2-40B4-BE49-F238E27FC236}">
                <a16:creationId xmlns:a16="http://schemas.microsoft.com/office/drawing/2014/main" id="{A6A71311-6B69-1C4B-A745-C00E196B55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2300" y="32131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498" name="Line 10">
            <a:extLst>
              <a:ext uri="{FF2B5EF4-FFF2-40B4-BE49-F238E27FC236}">
                <a16:creationId xmlns:a16="http://schemas.microsoft.com/office/drawing/2014/main" id="{C71ABB40-BE31-8341-B247-C72537C1DE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8025" y="32131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499" name="Line 11">
            <a:extLst>
              <a:ext uri="{FF2B5EF4-FFF2-40B4-BE49-F238E27FC236}">
                <a16:creationId xmlns:a16="http://schemas.microsoft.com/office/drawing/2014/main" id="{F1CA96BE-392A-A94E-B852-5088CF7CA45E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5500" y="21463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0" name="Line 12">
            <a:extLst>
              <a:ext uri="{FF2B5EF4-FFF2-40B4-BE49-F238E27FC236}">
                <a16:creationId xmlns:a16="http://schemas.microsoft.com/office/drawing/2014/main" id="{D8A92F8A-534A-E84B-A0DC-81777F54A90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81225" y="21463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1" name="Line 13">
            <a:extLst>
              <a:ext uri="{FF2B5EF4-FFF2-40B4-BE49-F238E27FC236}">
                <a16:creationId xmlns:a16="http://schemas.microsoft.com/office/drawing/2014/main" id="{1224C4AD-0B0B-1D43-8A1D-FD4E0BDA99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14550" y="31369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2" name="Line 14">
            <a:extLst>
              <a:ext uri="{FF2B5EF4-FFF2-40B4-BE49-F238E27FC236}">
                <a16:creationId xmlns:a16="http://schemas.microsoft.com/office/drawing/2014/main" id="{794F07E9-03C4-5945-8C3F-0354D88473F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0275" y="31369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3" name="Line 15">
            <a:extLst>
              <a:ext uri="{FF2B5EF4-FFF2-40B4-BE49-F238E27FC236}">
                <a16:creationId xmlns:a16="http://schemas.microsoft.com/office/drawing/2014/main" id="{EFFCCCDA-168B-BD49-A032-79AC2D97111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38625" y="2184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4" name="Line 16">
            <a:extLst>
              <a:ext uri="{FF2B5EF4-FFF2-40B4-BE49-F238E27FC236}">
                <a16:creationId xmlns:a16="http://schemas.microsoft.com/office/drawing/2014/main" id="{690F0492-5915-104E-9598-C006C25D309B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4350" y="2184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5" name="Line 17">
            <a:extLst>
              <a:ext uri="{FF2B5EF4-FFF2-40B4-BE49-F238E27FC236}">
                <a16:creationId xmlns:a16="http://schemas.microsoft.com/office/drawing/2014/main" id="{6DE69E57-0B6C-4249-BDF4-5FB4309F37A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9575" y="315595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6" name="Line 18">
            <a:extLst>
              <a:ext uri="{FF2B5EF4-FFF2-40B4-BE49-F238E27FC236}">
                <a16:creationId xmlns:a16="http://schemas.microsoft.com/office/drawing/2014/main" id="{C323763C-309B-0B4B-A3F4-FD7C6B4C6DE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05300" y="315595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7" name="Line 19">
            <a:extLst>
              <a:ext uri="{FF2B5EF4-FFF2-40B4-BE49-F238E27FC236}">
                <a16:creationId xmlns:a16="http://schemas.microsoft.com/office/drawing/2014/main" id="{A9D4E7C7-08F7-1D46-88BE-0F1F12B2D0C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7450" y="18415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8" name="Line 20">
            <a:extLst>
              <a:ext uri="{FF2B5EF4-FFF2-40B4-BE49-F238E27FC236}">
                <a16:creationId xmlns:a16="http://schemas.microsoft.com/office/drawing/2014/main" id="{D65FE56B-1EC1-7046-8E7B-A724A7EFA431}"/>
              </a:ext>
            </a:extLst>
          </p:cNvPr>
          <p:cNvSpPr>
            <a:spLocks noChangeShapeType="1"/>
          </p:cNvSpPr>
          <p:nvPr/>
        </p:nvSpPr>
        <p:spPr bwMode="auto">
          <a:xfrm>
            <a:off x="2466975" y="19177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9" name="Line 21">
            <a:extLst>
              <a:ext uri="{FF2B5EF4-FFF2-40B4-BE49-F238E27FC236}">
                <a16:creationId xmlns:a16="http://schemas.microsoft.com/office/drawing/2014/main" id="{2AF79B5E-92D5-D740-BB63-BDBF12FC3A9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7575" y="18510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10" name="Line 22">
            <a:extLst>
              <a:ext uri="{FF2B5EF4-FFF2-40B4-BE49-F238E27FC236}">
                <a16:creationId xmlns:a16="http://schemas.microsoft.com/office/drawing/2014/main" id="{C908AA4C-0E92-2F48-8803-4CF232EDAA4B}"/>
              </a:ext>
            </a:extLst>
          </p:cNvPr>
          <p:cNvSpPr>
            <a:spLocks noChangeShapeType="1"/>
          </p:cNvSpPr>
          <p:nvPr/>
        </p:nvSpPr>
        <p:spPr bwMode="auto">
          <a:xfrm>
            <a:off x="3467100" y="19272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11" name="Line 23">
            <a:extLst>
              <a:ext uri="{FF2B5EF4-FFF2-40B4-BE49-F238E27FC236}">
                <a16:creationId xmlns:a16="http://schemas.microsoft.com/office/drawing/2014/main" id="{8646E9C9-FF71-5340-9BFE-8A6421E043FC}"/>
              </a:ext>
            </a:extLst>
          </p:cNvPr>
          <p:cNvSpPr>
            <a:spLocks noChangeShapeType="1"/>
          </p:cNvSpPr>
          <p:nvPr/>
        </p:nvSpPr>
        <p:spPr bwMode="auto">
          <a:xfrm>
            <a:off x="2381250" y="28797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12" name="Line 24">
            <a:extLst>
              <a:ext uri="{FF2B5EF4-FFF2-40B4-BE49-F238E27FC236}">
                <a16:creationId xmlns:a16="http://schemas.microsoft.com/office/drawing/2014/main" id="{159BA0FC-76C7-FF40-95B1-F6353CB95C93}"/>
              </a:ext>
            </a:extLst>
          </p:cNvPr>
          <p:cNvSpPr>
            <a:spLocks noChangeShapeType="1"/>
          </p:cNvSpPr>
          <p:nvPr/>
        </p:nvSpPr>
        <p:spPr bwMode="auto">
          <a:xfrm>
            <a:off x="2390775" y="29559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13" name="Line 25">
            <a:extLst>
              <a:ext uri="{FF2B5EF4-FFF2-40B4-BE49-F238E27FC236}">
                <a16:creationId xmlns:a16="http://schemas.microsoft.com/office/drawing/2014/main" id="{5C278A51-C641-D64A-A95B-ED12868CAB26}"/>
              </a:ext>
            </a:extLst>
          </p:cNvPr>
          <p:cNvSpPr>
            <a:spLocks noChangeShapeType="1"/>
          </p:cNvSpPr>
          <p:nvPr/>
        </p:nvSpPr>
        <p:spPr bwMode="auto">
          <a:xfrm>
            <a:off x="2428875" y="39751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14" name="Line 26">
            <a:extLst>
              <a:ext uri="{FF2B5EF4-FFF2-40B4-BE49-F238E27FC236}">
                <a16:creationId xmlns:a16="http://schemas.microsoft.com/office/drawing/2014/main" id="{F53AED63-01CF-0447-879E-BEEE923D9C29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40513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15" name="Line 27">
            <a:extLst>
              <a:ext uri="{FF2B5EF4-FFF2-40B4-BE49-F238E27FC236}">
                <a16:creationId xmlns:a16="http://schemas.microsoft.com/office/drawing/2014/main" id="{2405D171-47B5-DF4D-AF35-D6115DD2B7B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288925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16" name="Line 28">
            <a:extLst>
              <a:ext uri="{FF2B5EF4-FFF2-40B4-BE49-F238E27FC236}">
                <a16:creationId xmlns:a16="http://schemas.microsoft.com/office/drawing/2014/main" id="{1334E590-811D-3040-B522-5702C4F44DC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14725" y="296545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17" name="Line 29">
            <a:extLst>
              <a:ext uri="{FF2B5EF4-FFF2-40B4-BE49-F238E27FC236}">
                <a16:creationId xmlns:a16="http://schemas.microsoft.com/office/drawing/2014/main" id="{F2701304-EA48-DF41-BA5F-9B025DB8121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8525" y="39846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18" name="Line 30">
            <a:extLst>
              <a:ext uri="{FF2B5EF4-FFF2-40B4-BE49-F238E27FC236}">
                <a16:creationId xmlns:a16="http://schemas.microsoft.com/office/drawing/2014/main" id="{F7207DA8-8B3E-D94D-9966-DA422B84B95B}"/>
              </a:ext>
            </a:extLst>
          </p:cNvPr>
          <p:cNvSpPr>
            <a:spLocks noChangeShapeType="1"/>
          </p:cNvSpPr>
          <p:nvPr/>
        </p:nvSpPr>
        <p:spPr bwMode="auto">
          <a:xfrm>
            <a:off x="3448050" y="40608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19" name="Oval 31">
            <a:extLst>
              <a:ext uri="{FF2B5EF4-FFF2-40B4-BE49-F238E27FC236}">
                <a16:creationId xmlns:a16="http://schemas.microsoft.com/office/drawing/2014/main" id="{AE913749-0D87-624A-9D08-CBDF005169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1838" y="1741488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3520" name="Oval 32">
            <a:extLst>
              <a:ext uri="{FF2B5EF4-FFF2-40B4-BE49-F238E27FC236}">
                <a16:creationId xmlns:a16="http://schemas.microsoft.com/office/drawing/2014/main" id="{1695BC7A-07E4-FA4E-A5DB-86C46F54A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3738" y="3836988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3521" name="Oval 33">
            <a:extLst>
              <a:ext uri="{FF2B5EF4-FFF2-40B4-BE49-F238E27FC236}">
                <a16:creationId xmlns:a16="http://schemas.microsoft.com/office/drawing/2014/main" id="{A68623AC-DF7D-BA4A-9878-67B991E14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63" y="3830638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pic>
        <p:nvPicPr>
          <p:cNvPr id="63522" name="Picture 34">
            <a:extLst>
              <a:ext uri="{FF2B5EF4-FFF2-40B4-BE49-F238E27FC236}">
                <a16:creationId xmlns:a16="http://schemas.microsoft.com/office/drawing/2014/main" id="{A28DE01D-E50E-274C-A9ED-400E83906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901" y="1516064"/>
            <a:ext cx="3660775" cy="318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523" name="Rectangle 35">
            <a:extLst>
              <a:ext uri="{FF2B5EF4-FFF2-40B4-BE49-F238E27FC236}">
                <a16:creationId xmlns:a16="http://schemas.microsoft.com/office/drawing/2014/main" id="{4CA97F93-2AB7-9049-A82C-764D351F1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6800" y="2249488"/>
            <a:ext cx="647700" cy="558800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3524" name="Rectangle 36">
            <a:extLst>
              <a:ext uri="{FF2B5EF4-FFF2-40B4-BE49-F238E27FC236}">
                <a16:creationId xmlns:a16="http://schemas.microsoft.com/office/drawing/2014/main" id="{AA5B64F7-CB08-E645-A143-D9B5AF9B7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4488" y="1717675"/>
            <a:ext cx="673100" cy="5715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3525" name="Oval 37">
            <a:extLst>
              <a:ext uri="{FF2B5EF4-FFF2-40B4-BE49-F238E27FC236}">
                <a16:creationId xmlns:a16="http://schemas.microsoft.com/office/drawing/2014/main" id="{128AAA09-5D86-A041-8863-38C64858A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6863" y="1735138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3526" name="Oval 38">
            <a:extLst>
              <a:ext uri="{FF2B5EF4-FFF2-40B4-BE49-F238E27FC236}">
                <a16:creationId xmlns:a16="http://schemas.microsoft.com/office/drawing/2014/main" id="{3C451481-DF24-DD46-9BA5-607030E68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7038" y="4860925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3527" name="Oval 39">
            <a:extLst>
              <a:ext uri="{FF2B5EF4-FFF2-40B4-BE49-F238E27FC236}">
                <a16:creationId xmlns:a16="http://schemas.microsoft.com/office/drawing/2014/main" id="{1EF83AE2-ADF3-944B-97D1-D6144909F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6438" y="4937125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3528" name="Oval 40">
            <a:extLst>
              <a:ext uri="{FF2B5EF4-FFF2-40B4-BE49-F238E27FC236}">
                <a16:creationId xmlns:a16="http://schemas.microsoft.com/office/drawing/2014/main" id="{5BB3A4CA-2A63-EC42-B4E9-B2AED452A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63" y="4956175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3529" name="Oval 41">
            <a:extLst>
              <a:ext uri="{FF2B5EF4-FFF2-40B4-BE49-F238E27FC236}">
                <a16:creationId xmlns:a16="http://schemas.microsoft.com/office/drawing/2014/main" id="{409912F4-9A69-C243-B922-6EA54CE64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188" y="6032500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3530" name="Line 42">
            <a:extLst>
              <a:ext uri="{FF2B5EF4-FFF2-40B4-BE49-F238E27FC236}">
                <a16:creationId xmlns:a16="http://schemas.microsoft.com/office/drawing/2014/main" id="{8DBEBC9E-55EB-974B-887B-7CD48418D9FE}"/>
              </a:ext>
            </a:extLst>
          </p:cNvPr>
          <p:cNvSpPr>
            <a:spLocks noChangeShapeType="1"/>
          </p:cNvSpPr>
          <p:nvPr/>
        </p:nvSpPr>
        <p:spPr bwMode="auto">
          <a:xfrm>
            <a:off x="3148013" y="42513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31" name="Line 44">
            <a:extLst>
              <a:ext uri="{FF2B5EF4-FFF2-40B4-BE49-F238E27FC236}">
                <a16:creationId xmlns:a16="http://schemas.microsoft.com/office/drawing/2014/main" id="{84D14F45-1DC1-1C45-B462-EAAB8FAD7015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8488" y="53943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32" name="Line 45">
            <a:extLst>
              <a:ext uri="{FF2B5EF4-FFF2-40B4-BE49-F238E27FC236}">
                <a16:creationId xmlns:a16="http://schemas.microsoft.com/office/drawing/2014/main" id="{6E147FED-3ABB-2144-A3C1-43197B2DEB9A}"/>
              </a:ext>
            </a:extLst>
          </p:cNvPr>
          <p:cNvSpPr>
            <a:spLocks noChangeShapeType="1"/>
          </p:cNvSpPr>
          <p:nvPr/>
        </p:nvSpPr>
        <p:spPr bwMode="auto">
          <a:xfrm>
            <a:off x="3224213" y="53943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33" name="Line 46">
            <a:extLst>
              <a:ext uri="{FF2B5EF4-FFF2-40B4-BE49-F238E27FC236}">
                <a16:creationId xmlns:a16="http://schemas.microsoft.com/office/drawing/2014/main" id="{A6911FF0-09E4-BE4E-BF82-63978E85DD8B}"/>
              </a:ext>
            </a:extLst>
          </p:cNvPr>
          <p:cNvSpPr>
            <a:spLocks noChangeShapeType="1"/>
          </p:cNvSpPr>
          <p:nvPr/>
        </p:nvSpPr>
        <p:spPr bwMode="auto">
          <a:xfrm>
            <a:off x="2071688" y="43275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34" name="Line 47">
            <a:extLst>
              <a:ext uri="{FF2B5EF4-FFF2-40B4-BE49-F238E27FC236}">
                <a16:creationId xmlns:a16="http://schemas.microsoft.com/office/drawing/2014/main" id="{9808057C-C26D-274A-B67A-A04022759AE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57413" y="43275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35" name="Line 48">
            <a:extLst>
              <a:ext uri="{FF2B5EF4-FFF2-40B4-BE49-F238E27FC236}">
                <a16:creationId xmlns:a16="http://schemas.microsoft.com/office/drawing/2014/main" id="{B0C01FAE-9BD3-F545-8CCA-326E7A429F28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0738" y="53181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36" name="Line 49">
            <a:extLst>
              <a:ext uri="{FF2B5EF4-FFF2-40B4-BE49-F238E27FC236}">
                <a16:creationId xmlns:a16="http://schemas.microsoft.com/office/drawing/2014/main" id="{3ED014B4-FA28-4D43-98A8-DC1FFE19A04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76463" y="53181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37" name="Line 50">
            <a:extLst>
              <a:ext uri="{FF2B5EF4-FFF2-40B4-BE49-F238E27FC236}">
                <a16:creationId xmlns:a16="http://schemas.microsoft.com/office/drawing/2014/main" id="{3F3106E7-B3D5-5D42-A099-0F442493AB92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4813" y="43656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38" name="Line 51">
            <a:extLst>
              <a:ext uri="{FF2B5EF4-FFF2-40B4-BE49-F238E27FC236}">
                <a16:creationId xmlns:a16="http://schemas.microsoft.com/office/drawing/2014/main" id="{8020FED2-33D7-7241-ABD3-791D89132118}"/>
              </a:ext>
            </a:extLst>
          </p:cNvPr>
          <p:cNvSpPr>
            <a:spLocks noChangeShapeType="1"/>
          </p:cNvSpPr>
          <p:nvPr/>
        </p:nvSpPr>
        <p:spPr bwMode="auto">
          <a:xfrm>
            <a:off x="4300538" y="43656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39" name="Line 52">
            <a:extLst>
              <a:ext uri="{FF2B5EF4-FFF2-40B4-BE49-F238E27FC236}">
                <a16:creationId xmlns:a16="http://schemas.microsoft.com/office/drawing/2014/main" id="{075BFD07-51DE-3F4B-862B-8E31FE8AD78A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5763" y="53371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40" name="Line 53">
            <a:extLst>
              <a:ext uri="{FF2B5EF4-FFF2-40B4-BE49-F238E27FC236}">
                <a16:creationId xmlns:a16="http://schemas.microsoft.com/office/drawing/2014/main" id="{DDFF5F32-6383-B449-B226-B8ABA443430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1488" y="53371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41" name="Line 54">
            <a:extLst>
              <a:ext uri="{FF2B5EF4-FFF2-40B4-BE49-F238E27FC236}">
                <a16:creationId xmlns:a16="http://schemas.microsoft.com/office/drawing/2014/main" id="{D10B8E8D-CF67-8041-9B9B-AF1239924F84}"/>
              </a:ext>
            </a:extLst>
          </p:cNvPr>
          <p:cNvSpPr>
            <a:spLocks noChangeShapeType="1"/>
          </p:cNvSpPr>
          <p:nvPr/>
        </p:nvSpPr>
        <p:spPr bwMode="auto">
          <a:xfrm>
            <a:off x="2357438" y="506095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42" name="Line 55">
            <a:extLst>
              <a:ext uri="{FF2B5EF4-FFF2-40B4-BE49-F238E27FC236}">
                <a16:creationId xmlns:a16="http://schemas.microsoft.com/office/drawing/2014/main" id="{D9B92E75-3B8B-B642-9136-33605D5C977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6963" y="513715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43" name="Line 56">
            <a:extLst>
              <a:ext uri="{FF2B5EF4-FFF2-40B4-BE49-F238E27FC236}">
                <a16:creationId xmlns:a16="http://schemas.microsoft.com/office/drawing/2014/main" id="{08346506-C648-9F46-8D2F-D432FF428E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5063" y="61563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44" name="Line 57">
            <a:extLst>
              <a:ext uri="{FF2B5EF4-FFF2-40B4-BE49-F238E27FC236}">
                <a16:creationId xmlns:a16="http://schemas.microsoft.com/office/drawing/2014/main" id="{66BFC590-BFBB-184F-A0F7-B5E2478C809E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4588" y="62325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45" name="Line 58">
            <a:extLst>
              <a:ext uri="{FF2B5EF4-FFF2-40B4-BE49-F238E27FC236}">
                <a16:creationId xmlns:a16="http://schemas.microsoft.com/office/drawing/2014/main" id="{F957434A-E88F-CF46-A069-5014084B119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1388" y="50704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46" name="Line 59">
            <a:extLst>
              <a:ext uri="{FF2B5EF4-FFF2-40B4-BE49-F238E27FC236}">
                <a16:creationId xmlns:a16="http://schemas.microsoft.com/office/drawing/2014/main" id="{4E63BD0C-474E-D243-AFDB-1F98B874DC2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0913" y="51466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47" name="Line 60">
            <a:extLst>
              <a:ext uri="{FF2B5EF4-FFF2-40B4-BE49-F238E27FC236}">
                <a16:creationId xmlns:a16="http://schemas.microsoft.com/office/drawing/2014/main" id="{1DCFA5D1-BF3F-AD4D-92A8-3D4B6478233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4713" y="616585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48" name="Line 61">
            <a:extLst>
              <a:ext uri="{FF2B5EF4-FFF2-40B4-BE49-F238E27FC236}">
                <a16:creationId xmlns:a16="http://schemas.microsoft.com/office/drawing/2014/main" id="{79E9B923-6D20-C94D-9441-F0D81887DB0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4238" y="624205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49" name="Oval 63">
            <a:extLst>
              <a:ext uri="{FF2B5EF4-FFF2-40B4-BE49-F238E27FC236}">
                <a16:creationId xmlns:a16="http://schemas.microsoft.com/office/drawing/2014/main" id="{5BD76CC3-DC3F-D342-830A-069D54E03B29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3406776" y="4483100"/>
            <a:ext cx="220663" cy="1778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3550" name="Oval 69">
            <a:extLst>
              <a:ext uri="{FF2B5EF4-FFF2-40B4-BE49-F238E27FC236}">
                <a16:creationId xmlns:a16="http://schemas.microsoft.com/office/drawing/2014/main" id="{1AAF2D0D-B09C-B74A-9239-61B93AA9E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9925" y="6018213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3551" name="Oval 70">
            <a:extLst>
              <a:ext uri="{FF2B5EF4-FFF2-40B4-BE49-F238E27FC236}">
                <a16:creationId xmlns:a16="http://schemas.microsoft.com/office/drawing/2014/main" id="{2A7A4563-0922-4E4C-80C9-1BF163945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5750" y="6011863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3552" name="Oval 71">
            <a:extLst>
              <a:ext uri="{FF2B5EF4-FFF2-40B4-BE49-F238E27FC236}">
                <a16:creationId xmlns:a16="http://schemas.microsoft.com/office/drawing/2014/main" id="{17EC5DB7-90A3-3042-A8D1-17BE444646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8638" y="2744788"/>
            <a:ext cx="304800" cy="304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7" name="Text Box 72">
            <a:extLst>
              <a:ext uri="{FF2B5EF4-FFF2-40B4-BE49-F238E27FC236}">
                <a16:creationId xmlns:a16="http://schemas.microsoft.com/office/drawing/2014/main" id="{3A70EB55-8F46-8F49-88EC-22F2383A1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4" y="5108576"/>
            <a:ext cx="5902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Comic Sans MS" panose="030F0902030302020204" pitchFamily="66" charset="0"/>
              </a:rPr>
              <a:t>State [1] …. Hole present … N-1 charges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4498FD58-FD20-CB48-8438-E94E22AEF296}"/>
              </a:ext>
            </a:extLst>
          </p:cNvPr>
          <p:cNvSpPr/>
          <p:nvPr/>
        </p:nvSpPr>
        <p:spPr>
          <a:xfrm>
            <a:off x="2492375" y="4464050"/>
            <a:ext cx="1308100" cy="1219200"/>
          </a:xfrm>
          <a:prstGeom prst="ellipse">
            <a:avLst/>
          </a:prstGeom>
          <a:noFill/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9" name="Text Box 72">
            <a:extLst>
              <a:ext uri="{FF2B5EF4-FFF2-40B4-BE49-F238E27FC236}">
                <a16:creationId xmlns:a16="http://schemas.microsoft.com/office/drawing/2014/main" id="{57DCCE5C-B60B-4845-82BC-3BC69745A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4" y="5811838"/>
            <a:ext cx="5343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Comic Sans MS" panose="030F0902030302020204" pitchFamily="66" charset="0"/>
              </a:rPr>
              <a:t>State [0] … Hole filled …. N charges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B07E33-17A3-4347-BC12-628C58D57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Acceptor Atoms</a:t>
            </a:r>
          </a:p>
        </p:txBody>
      </p:sp>
    </p:spTree>
    <p:extLst>
      <p:ext uri="{BB962C8B-B14F-4D97-AF65-F5344CB8AC3E}">
        <p14:creationId xmlns:p14="http://schemas.microsoft.com/office/powerpoint/2010/main" val="3715607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F4B4ABA-13DA-8A46-8F10-EF6FA768B480}"/>
              </a:ext>
            </a:extLst>
          </p:cNvPr>
          <p:cNvSpPr/>
          <p:nvPr/>
        </p:nvSpPr>
        <p:spPr>
          <a:xfrm>
            <a:off x="1914847" y="1470025"/>
            <a:ext cx="1058862" cy="1828800"/>
          </a:xfrm>
          <a:prstGeom prst="rect">
            <a:avLst/>
          </a:prstGeom>
          <a:solidFill>
            <a:srgbClr val="99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4516" name="Line 3">
            <a:extLst>
              <a:ext uri="{FF2B5EF4-FFF2-40B4-BE49-F238E27FC236}">
                <a16:creationId xmlns:a16="http://schemas.microsoft.com/office/drawing/2014/main" id="{D2D48C74-B293-E74B-ACD7-7C88412B01AF}"/>
              </a:ext>
            </a:extLst>
          </p:cNvPr>
          <p:cNvSpPr>
            <a:spLocks noChangeShapeType="1"/>
          </p:cNvSpPr>
          <p:nvPr/>
        </p:nvSpPr>
        <p:spPr bwMode="auto">
          <a:xfrm>
            <a:off x="1925959" y="1503363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17" name="Line 4">
            <a:extLst>
              <a:ext uri="{FF2B5EF4-FFF2-40B4-BE49-F238E27FC236}">
                <a16:creationId xmlns:a16="http://schemas.microsoft.com/office/drawing/2014/main" id="{9BE6A602-4BDB-EC4E-98DD-6685BFAF0ECF}"/>
              </a:ext>
            </a:extLst>
          </p:cNvPr>
          <p:cNvSpPr>
            <a:spLocks noChangeShapeType="1"/>
          </p:cNvSpPr>
          <p:nvPr/>
        </p:nvSpPr>
        <p:spPr bwMode="auto">
          <a:xfrm>
            <a:off x="1849759" y="3332163"/>
            <a:ext cx="1143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18" name="Line 5">
            <a:extLst>
              <a:ext uri="{FF2B5EF4-FFF2-40B4-BE49-F238E27FC236}">
                <a16:creationId xmlns:a16="http://schemas.microsoft.com/office/drawing/2014/main" id="{EF446C2C-3DA5-C246-976C-A0D5A364FFD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54559" y="3103563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0DAEDA07-F6C7-744F-B59C-1254E4FBD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679" y="891600"/>
            <a:ext cx="7301921" cy="550920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defRPr/>
            </a:pPr>
            <a:r>
              <a:rPr lang="en-US" sz="1600" dirty="0">
                <a:latin typeface="+mn-lt"/>
              </a:rPr>
              <a:t>1.  </a:t>
            </a:r>
            <a:r>
              <a:rPr lang="en-US" sz="2200" dirty="0">
                <a:latin typeface="+mn-lt"/>
              </a:rPr>
              <a:t>Each atom contributes 2 states (up &amp; down spin) </a:t>
            </a:r>
          </a:p>
          <a:p>
            <a:pPr marL="914400" lvl="1" indent="-457200">
              <a:defRPr/>
            </a:pPr>
            <a:r>
              <a:rPr lang="en-US" sz="2200" dirty="0">
                <a:latin typeface="+mn-lt"/>
              </a:rPr>
              <a:t>to a band, therefore a band has 2N states. </a:t>
            </a:r>
          </a:p>
          <a:p>
            <a:pPr marL="914400" lvl="1" indent="-457200">
              <a:defRPr/>
            </a:pPr>
            <a:endParaRPr lang="en-US" sz="2200" dirty="0">
              <a:latin typeface="+mn-lt"/>
            </a:endParaRPr>
          </a:p>
          <a:p>
            <a:pPr marL="457200" indent="-457200">
              <a:defRPr/>
            </a:pPr>
            <a:r>
              <a:rPr lang="en-US" sz="2200" dirty="0">
                <a:latin typeface="+mn-lt"/>
              </a:rPr>
              <a:t>2. Every time a host atom is replaced by a impurity atom, 2 states are disappear per a band and </a:t>
            </a:r>
          </a:p>
          <a:p>
            <a:pPr marL="914400" lvl="1" indent="-457200">
              <a:defRPr/>
            </a:pPr>
            <a:r>
              <a:rPr lang="en-US" sz="2200" dirty="0">
                <a:latin typeface="+mn-lt"/>
              </a:rPr>
              <a:t>appear as localized states (sort of). </a:t>
            </a:r>
          </a:p>
          <a:p>
            <a:pPr marL="914400" lvl="1" indent="-457200">
              <a:defRPr/>
            </a:pPr>
            <a:endParaRPr lang="en-US" sz="2200" dirty="0">
              <a:latin typeface="+mn-lt"/>
            </a:endParaRPr>
          </a:p>
          <a:p>
            <a:pPr marL="457200" indent="-457200">
              <a:defRPr/>
            </a:pPr>
            <a:r>
              <a:rPr lang="en-US" sz="2200" dirty="0">
                <a:latin typeface="+mn-lt"/>
              </a:rPr>
              <a:t>3.  Therefore an acceptor atom close to </a:t>
            </a:r>
            <a:r>
              <a:rPr lang="en-US" sz="2200" dirty="0" err="1">
                <a:latin typeface="+mn-lt"/>
              </a:rPr>
              <a:t>hh</a:t>
            </a:r>
            <a:r>
              <a:rPr lang="en-US" sz="2200" dirty="0">
                <a:latin typeface="+mn-lt"/>
              </a:rPr>
              <a:t> and </a:t>
            </a:r>
            <a:r>
              <a:rPr lang="en-US" sz="2200" dirty="0" err="1">
                <a:latin typeface="+mn-lt"/>
              </a:rPr>
              <a:t>lh</a:t>
            </a:r>
            <a:r>
              <a:rPr lang="en-US" sz="2200" dirty="0">
                <a:latin typeface="+mn-lt"/>
              </a:rPr>
              <a:t> bands removes four states from those bands.</a:t>
            </a:r>
          </a:p>
          <a:p>
            <a:pPr marL="914400" lvl="1" indent="-457200">
              <a:defRPr/>
            </a:pPr>
            <a:endParaRPr lang="en-US" sz="2200" dirty="0">
              <a:latin typeface="+mn-lt"/>
            </a:endParaRPr>
          </a:p>
          <a:p>
            <a:pPr marL="457200" indent="-457200">
              <a:defRPr/>
            </a:pPr>
            <a:r>
              <a:rPr lang="en-US" sz="2200" dirty="0">
                <a:latin typeface="+mn-lt"/>
              </a:rPr>
              <a:t>4. Because of Coulomb interaction only 1 hole can seat in these 4 states: the states are </a:t>
            </a:r>
          </a:p>
          <a:p>
            <a:pPr marL="914400" lvl="1" indent="-457200">
              <a:defRPr/>
            </a:pPr>
            <a:r>
              <a:rPr lang="en-US" sz="2200" dirty="0">
                <a:latin typeface="+mn-lt"/>
              </a:rPr>
              <a:t>0000, 0001, 0010, 0100, 1000. </a:t>
            </a:r>
          </a:p>
          <a:p>
            <a:pPr marL="914400" lvl="1" indent="-457200">
              <a:defRPr/>
            </a:pPr>
            <a:endParaRPr lang="en-US" sz="2200" dirty="0">
              <a:latin typeface="+mn-lt"/>
            </a:endParaRPr>
          </a:p>
          <a:p>
            <a:pPr marL="457200" indent="-457200">
              <a:defRPr/>
            </a:pPr>
            <a:r>
              <a:rPr lang="en-US" sz="2200" dirty="0">
                <a:latin typeface="+mn-lt"/>
              </a:rPr>
              <a:t>5. One now uses P</a:t>
            </a:r>
            <a:r>
              <a:rPr lang="en-US" sz="2200" baseline="-25000" dirty="0">
                <a:latin typeface="+mn-lt"/>
              </a:rPr>
              <a:t>i</a:t>
            </a:r>
            <a:r>
              <a:rPr lang="en-US" sz="2200" dirty="0">
                <a:latin typeface="+mn-lt"/>
              </a:rPr>
              <a:t> to compute the occupation of acceptors.</a:t>
            </a:r>
          </a:p>
        </p:txBody>
      </p:sp>
      <p:sp>
        <p:nvSpPr>
          <p:cNvPr id="64520" name="Line 7">
            <a:extLst>
              <a:ext uri="{FF2B5EF4-FFF2-40B4-BE49-F238E27FC236}">
                <a16:creationId xmlns:a16="http://schemas.microsoft.com/office/drawing/2014/main" id="{E473A480-5820-B447-AF45-663DE8CE94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54559" y="3055938"/>
            <a:ext cx="533400" cy="0"/>
          </a:xfrm>
          <a:prstGeom prst="lin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1" name="Line 8">
            <a:extLst>
              <a:ext uri="{FF2B5EF4-FFF2-40B4-BE49-F238E27FC236}">
                <a16:creationId xmlns:a16="http://schemas.microsoft.com/office/drawing/2014/main" id="{6CCA527F-9693-164A-991A-E5C11035356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4084" y="3008313"/>
            <a:ext cx="5334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2" name="Line 9">
            <a:extLst>
              <a:ext uri="{FF2B5EF4-FFF2-40B4-BE49-F238E27FC236}">
                <a16:creationId xmlns:a16="http://schemas.microsoft.com/office/drawing/2014/main" id="{BCB0577F-3CF4-F24A-B86D-85C1BF0F821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4084" y="3151188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3" name="Line 10">
            <a:extLst>
              <a:ext uri="{FF2B5EF4-FFF2-40B4-BE49-F238E27FC236}">
                <a16:creationId xmlns:a16="http://schemas.microsoft.com/office/drawing/2014/main" id="{71F45000-E7DD-B343-B04C-6F04BE0009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83159" y="2722563"/>
            <a:ext cx="228600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9238E27C-61D0-544B-B284-7C540FB19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5884" y="2432051"/>
            <a:ext cx="12266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C00000"/>
                </a:solidFill>
                <a:latin typeface="+mn-lt"/>
              </a:rPr>
              <a:t>from </a:t>
            </a:r>
            <a:r>
              <a:rPr lang="en-US" b="1" dirty="0" err="1">
                <a:solidFill>
                  <a:srgbClr val="C00000"/>
                </a:solidFill>
                <a:latin typeface="+mn-lt"/>
              </a:rPr>
              <a:t>lh</a:t>
            </a:r>
            <a:endParaRPr lang="en-US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4" name="Text Box 12">
            <a:extLst>
              <a:ext uri="{FF2B5EF4-FFF2-40B4-BE49-F238E27FC236}">
                <a16:creationId xmlns:a16="http://schemas.microsoft.com/office/drawing/2014/main" id="{03BC50E7-2ED9-8743-BBB5-1C46A7A00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0060" y="2859088"/>
            <a:ext cx="113845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0000FF"/>
                </a:solidFill>
                <a:latin typeface="+mn-lt"/>
              </a:rPr>
              <a:t>from </a:t>
            </a:r>
            <a:r>
              <a:rPr lang="en-US" sz="2000" b="1" dirty="0" err="1">
                <a:solidFill>
                  <a:srgbClr val="0000FF"/>
                </a:solidFill>
                <a:latin typeface="+mn-lt"/>
              </a:rPr>
              <a:t>hh</a:t>
            </a:r>
            <a:endParaRPr lang="en-US" sz="20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64526" name="Line 13">
            <a:extLst>
              <a:ext uri="{FF2B5EF4-FFF2-40B4-BE49-F238E27FC236}">
                <a16:creationId xmlns:a16="http://schemas.microsoft.com/office/drawing/2014/main" id="{1E624D91-6BA9-DE4F-9813-36AF9124E2E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64159" y="3103563"/>
            <a:ext cx="304800" cy="38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id="{4BF8A9B8-53D1-3646-96BE-62F183FEC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75" b="5740"/>
          <a:stretch>
            <a:fillRect/>
          </a:stretch>
        </p:blipFill>
        <p:spPr bwMode="auto">
          <a:xfrm>
            <a:off x="1481459" y="3662364"/>
            <a:ext cx="1682750" cy="291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FFC02C5A-88FC-F447-ACEC-9EAA0D4F9291}"/>
              </a:ext>
            </a:extLst>
          </p:cNvPr>
          <p:cNvSpPr/>
          <p:nvPr/>
        </p:nvSpPr>
        <p:spPr>
          <a:xfrm>
            <a:off x="2300610" y="5262564"/>
            <a:ext cx="314325" cy="206375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BD6B3EA-E59F-6D4D-B173-C4E8332899FA}"/>
              </a:ext>
            </a:extLst>
          </p:cNvPr>
          <p:cNvSpPr txBox="1"/>
          <p:nvPr/>
        </p:nvSpPr>
        <p:spPr>
          <a:xfrm>
            <a:off x="1490608" y="1327151"/>
            <a:ext cx="53732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E</a:t>
            </a:r>
            <a:r>
              <a:rPr lang="en-US" baseline="-25000" dirty="0">
                <a:latin typeface="+mn-lt"/>
              </a:rPr>
              <a:t>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5947FB2-F581-DF44-9831-9CD55FCD2673}"/>
              </a:ext>
            </a:extLst>
          </p:cNvPr>
          <p:cNvSpPr txBox="1"/>
          <p:nvPr/>
        </p:nvSpPr>
        <p:spPr>
          <a:xfrm>
            <a:off x="1447800" y="3003551"/>
            <a:ext cx="52610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 err="1">
                <a:latin typeface="+mn-lt"/>
              </a:rPr>
              <a:t>E</a:t>
            </a:r>
            <a:r>
              <a:rPr lang="en-US" baseline="-25000" dirty="0" err="1">
                <a:latin typeface="+mn-lt"/>
              </a:rPr>
              <a:t>V</a:t>
            </a:r>
            <a:endParaRPr lang="en-US" baseline="-25000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EEFAA5-2B75-DF4F-8BD4-7C66DBDAE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Statistics of Acceptor Levels in Si and Ge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4824720" y="4966920"/>
              <a:ext cx="786240" cy="4064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16080" y="4954680"/>
                <a:ext cx="806040" cy="42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5107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Text Box 6">
            <a:extLst>
              <a:ext uri="{FF2B5EF4-FFF2-40B4-BE49-F238E27FC236}">
                <a16:creationId xmlns:a16="http://schemas.microsoft.com/office/drawing/2014/main" id="{03BA8B06-92B9-4B4F-A6F5-BDEE15D31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4219576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000">
              <a:latin typeface="Maiandra GD" panose="020E0502030308020204" pitchFamily="34" charset="77"/>
            </a:endParaRPr>
          </a:p>
        </p:txBody>
      </p:sp>
      <p:sp>
        <p:nvSpPr>
          <p:cNvPr id="21" name="Text Box 19">
            <a:extLst>
              <a:ext uri="{FF2B5EF4-FFF2-40B4-BE49-F238E27FC236}">
                <a16:creationId xmlns:a16="http://schemas.microsoft.com/office/drawing/2014/main" id="{1FC810E5-5C67-F840-92E0-27009460F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2916" y="1616075"/>
            <a:ext cx="20088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dirty="0">
                <a:latin typeface="+mn-lt"/>
              </a:rPr>
              <a:t>4N-4 States</a:t>
            </a:r>
          </a:p>
          <a:p>
            <a:pPr algn="ctr">
              <a:defRPr/>
            </a:pPr>
            <a:r>
              <a:rPr lang="en-US" sz="2000" dirty="0">
                <a:latin typeface="+mn-lt"/>
              </a:rPr>
              <a:t>In HH/LH bands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F19BCE3-3696-744F-B11F-10AECDE14E35}"/>
              </a:ext>
            </a:extLst>
          </p:cNvPr>
          <p:cNvSpPr/>
          <p:nvPr/>
        </p:nvSpPr>
        <p:spPr>
          <a:xfrm>
            <a:off x="3333751" y="920751"/>
            <a:ext cx="4608513" cy="1647825"/>
          </a:xfrm>
          <a:prstGeom prst="rect">
            <a:avLst/>
          </a:prstGeom>
          <a:solidFill>
            <a:srgbClr val="99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5542" name="Line 5">
            <a:extLst>
              <a:ext uri="{FF2B5EF4-FFF2-40B4-BE49-F238E27FC236}">
                <a16:creationId xmlns:a16="http://schemas.microsoft.com/office/drawing/2014/main" id="{66C6D795-1ED4-BC47-8E97-F13C5F11F10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05325" y="2312988"/>
            <a:ext cx="3048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3" name="Line 7">
            <a:extLst>
              <a:ext uri="{FF2B5EF4-FFF2-40B4-BE49-F238E27FC236}">
                <a16:creationId xmlns:a16="http://schemas.microsoft.com/office/drawing/2014/main" id="{4DA8F5C5-C1DE-2345-AF41-41607635D31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32438" y="2312988"/>
            <a:ext cx="3048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4" name="Line 8">
            <a:extLst>
              <a:ext uri="{FF2B5EF4-FFF2-40B4-BE49-F238E27FC236}">
                <a16:creationId xmlns:a16="http://schemas.microsoft.com/office/drawing/2014/main" id="{2C44ADE3-B17A-FC4D-B62A-0E2EF95CC366}"/>
              </a:ext>
            </a:extLst>
          </p:cNvPr>
          <p:cNvSpPr>
            <a:spLocks noChangeShapeType="1"/>
          </p:cNvSpPr>
          <p:nvPr/>
        </p:nvSpPr>
        <p:spPr bwMode="auto">
          <a:xfrm>
            <a:off x="6496050" y="2312988"/>
            <a:ext cx="3048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5" name="Line 9">
            <a:extLst>
              <a:ext uri="{FF2B5EF4-FFF2-40B4-BE49-F238E27FC236}">
                <a16:creationId xmlns:a16="http://schemas.microsoft.com/office/drawing/2014/main" id="{0EEE62C1-A3AF-A740-96E4-5785DB6D96E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70275" y="2312988"/>
            <a:ext cx="304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6" name="Line 10">
            <a:extLst>
              <a:ext uri="{FF2B5EF4-FFF2-40B4-BE49-F238E27FC236}">
                <a16:creationId xmlns:a16="http://schemas.microsoft.com/office/drawing/2014/main" id="{38B67511-D382-F048-9BE1-D8599F23A8E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98875" y="2182813"/>
            <a:ext cx="0" cy="26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7" name="Line 11">
            <a:extLst>
              <a:ext uri="{FF2B5EF4-FFF2-40B4-BE49-F238E27FC236}">
                <a16:creationId xmlns:a16="http://schemas.microsoft.com/office/drawing/2014/main" id="{2EDD7A8D-3A18-E444-9869-FD20D1A6AF1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71875" y="2182813"/>
            <a:ext cx="0" cy="26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8" name="Line 12">
            <a:extLst>
              <a:ext uri="{FF2B5EF4-FFF2-40B4-BE49-F238E27FC236}">
                <a16:creationId xmlns:a16="http://schemas.microsoft.com/office/drawing/2014/main" id="{1266C736-1117-A440-BB6C-C01B9A5CE8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35375" y="2182813"/>
            <a:ext cx="0" cy="26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9" name="Line 13">
            <a:extLst>
              <a:ext uri="{FF2B5EF4-FFF2-40B4-BE49-F238E27FC236}">
                <a16:creationId xmlns:a16="http://schemas.microsoft.com/office/drawing/2014/main" id="{9CD0A9D8-5206-474F-942D-C11FFF1F55C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08375" y="2182813"/>
            <a:ext cx="0" cy="26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50" name="Line 14">
            <a:extLst>
              <a:ext uri="{FF2B5EF4-FFF2-40B4-BE49-F238E27FC236}">
                <a16:creationId xmlns:a16="http://schemas.microsoft.com/office/drawing/2014/main" id="{D63ED64D-689C-024E-914D-78AB057A64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19625" y="2182813"/>
            <a:ext cx="0" cy="26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51" name="Freeform 15">
            <a:extLst>
              <a:ext uri="{FF2B5EF4-FFF2-40B4-BE49-F238E27FC236}">
                <a16:creationId xmlns:a16="http://schemas.microsoft.com/office/drawing/2014/main" id="{77403BB4-A324-6142-A93A-18CE2E9E3B34}"/>
              </a:ext>
            </a:extLst>
          </p:cNvPr>
          <p:cNvSpPr>
            <a:spLocks/>
          </p:cNvSpPr>
          <p:nvPr/>
        </p:nvSpPr>
        <p:spPr bwMode="auto">
          <a:xfrm>
            <a:off x="4746625" y="2174876"/>
            <a:ext cx="1588" cy="276225"/>
          </a:xfrm>
          <a:custGeom>
            <a:avLst/>
            <a:gdLst>
              <a:gd name="T0" fmla="*/ 0 w 1"/>
              <a:gd name="T1" fmla="*/ 276225 h 102"/>
              <a:gd name="T2" fmla="*/ 0 w 1"/>
              <a:gd name="T3" fmla="*/ 0 h 102"/>
              <a:gd name="T4" fmla="*/ 0 60000 65536"/>
              <a:gd name="T5" fmla="*/ 0 60000 65536"/>
              <a:gd name="T6" fmla="*/ 0 w 1"/>
              <a:gd name="T7" fmla="*/ 0 h 102"/>
              <a:gd name="T8" fmla="*/ 1 w 1"/>
              <a:gd name="T9" fmla="*/ 102 h 10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02">
                <a:moveTo>
                  <a:pt x="0" y="102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52" name="Line 16">
            <a:extLst>
              <a:ext uri="{FF2B5EF4-FFF2-40B4-BE49-F238E27FC236}">
                <a16:creationId xmlns:a16="http://schemas.microsoft.com/office/drawing/2014/main" id="{51C0F589-6104-A849-B20A-19FC6ABD4A3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83125" y="2182813"/>
            <a:ext cx="0" cy="26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53" name="Line 17">
            <a:extLst>
              <a:ext uri="{FF2B5EF4-FFF2-40B4-BE49-F238E27FC236}">
                <a16:creationId xmlns:a16="http://schemas.microsoft.com/office/drawing/2014/main" id="{C89BD06D-A327-6643-AEEA-B3D18743ED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32438" y="2182813"/>
            <a:ext cx="0" cy="26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54" name="Line 18">
            <a:extLst>
              <a:ext uri="{FF2B5EF4-FFF2-40B4-BE49-F238E27FC236}">
                <a16:creationId xmlns:a16="http://schemas.microsoft.com/office/drawing/2014/main" id="{0C4BC909-A667-644E-8A99-40E54C0649E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03888" y="2182813"/>
            <a:ext cx="0" cy="26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55" name="Line 20">
            <a:extLst>
              <a:ext uri="{FF2B5EF4-FFF2-40B4-BE49-F238E27FC236}">
                <a16:creationId xmlns:a16="http://schemas.microsoft.com/office/drawing/2014/main" id="{89F20FFA-0632-B84B-8BDE-7192E7E95E4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15013" y="2182813"/>
            <a:ext cx="0" cy="26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56" name="Line 21">
            <a:extLst>
              <a:ext uri="{FF2B5EF4-FFF2-40B4-BE49-F238E27FC236}">
                <a16:creationId xmlns:a16="http://schemas.microsoft.com/office/drawing/2014/main" id="{C2A16697-88C9-E443-8B12-4C3BE62BDC6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48438" y="2182813"/>
            <a:ext cx="0" cy="26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57" name="Line 22">
            <a:extLst>
              <a:ext uri="{FF2B5EF4-FFF2-40B4-BE49-F238E27FC236}">
                <a16:creationId xmlns:a16="http://schemas.microsoft.com/office/drawing/2014/main" id="{C3C25208-DD3D-FB4F-946A-88748853F84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48450" y="2182813"/>
            <a:ext cx="0" cy="26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58" name="Line 23">
            <a:extLst>
              <a:ext uri="{FF2B5EF4-FFF2-40B4-BE49-F238E27FC236}">
                <a16:creationId xmlns:a16="http://schemas.microsoft.com/office/drawing/2014/main" id="{E145D2CE-F7D1-3B48-9E44-E6CF9B95ADF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42125" y="2182813"/>
            <a:ext cx="0" cy="26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Text Box 25">
            <a:extLst>
              <a:ext uri="{FF2B5EF4-FFF2-40B4-BE49-F238E27FC236}">
                <a16:creationId xmlns:a16="http://schemas.microsoft.com/office/drawing/2014/main" id="{72E80552-0BB4-1941-8862-EF0B60135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946" y="1687514"/>
            <a:ext cx="444865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0000     1000      0100     0010    0001</a:t>
            </a:r>
          </a:p>
        </p:txBody>
      </p:sp>
      <p:sp>
        <p:nvSpPr>
          <p:cNvPr id="28" name="Text Box 26">
            <a:extLst>
              <a:ext uri="{FF2B5EF4-FFF2-40B4-BE49-F238E27FC236}">
                <a16:creationId xmlns:a16="http://schemas.microsoft.com/office/drawing/2014/main" id="{9CE173BD-3CDE-D64B-BDCF-A3712FAB2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8488" y="3197226"/>
            <a:ext cx="9561512" cy="280076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arenR"/>
              <a:defRPr/>
            </a:pPr>
            <a:r>
              <a:rPr lang="en-US" sz="2200" dirty="0">
                <a:latin typeface="+mn-lt"/>
              </a:rPr>
              <a:t>[0000]  is the charged state as it has N electrons, but N-1 protons.  </a:t>
            </a:r>
          </a:p>
          <a:p>
            <a:pPr marL="457200" indent="-457200">
              <a:buFontTx/>
              <a:buAutoNum type="arabicParenR"/>
              <a:defRPr/>
            </a:pPr>
            <a:r>
              <a:rPr lang="en-US" sz="2200" dirty="0">
                <a:latin typeface="+mn-lt"/>
              </a:rPr>
              <a:t>Single hole configuration [0001] is uncharged, as we have N-1 electrons, and N-1 protons …  same is true for [0010], [0100], [1000] states. </a:t>
            </a:r>
          </a:p>
          <a:p>
            <a:pPr marL="457200" indent="-457200">
              <a:buFontTx/>
              <a:buAutoNum type="arabicParenR"/>
              <a:defRPr/>
            </a:pPr>
            <a:r>
              <a:rPr lang="en-US" sz="2200" dirty="0">
                <a:latin typeface="+mn-lt"/>
              </a:rPr>
              <a:t>Going from [0000] to [0001] states, the number of electrons goes down by 1 (N</a:t>
            </a:r>
            <a:r>
              <a:rPr lang="en-US" sz="2200" baseline="-25000" dirty="0">
                <a:latin typeface="+mn-lt"/>
              </a:rPr>
              <a:t>i</a:t>
            </a:r>
            <a:r>
              <a:rPr lang="en-US" sz="2200" dirty="0">
                <a:latin typeface="+mn-lt"/>
              </a:rPr>
              <a:t>=-1).</a:t>
            </a:r>
          </a:p>
          <a:p>
            <a:pPr marL="457200" indent="-457200">
              <a:buFontTx/>
              <a:buAutoNum type="arabicParenR"/>
              <a:defRPr/>
            </a:pPr>
            <a:r>
              <a:rPr lang="en-US" sz="2200" dirty="0">
                <a:latin typeface="+mn-lt"/>
              </a:rPr>
              <a:t>Going from [0000] to [0001] states energy goes down by –E</a:t>
            </a:r>
            <a:r>
              <a:rPr lang="en-US" sz="2200" baseline="-25000" dirty="0">
                <a:latin typeface="+mn-lt"/>
              </a:rPr>
              <a:t>A</a:t>
            </a:r>
            <a:r>
              <a:rPr lang="en-US" sz="2200" dirty="0">
                <a:latin typeface="+mn-lt"/>
              </a:rPr>
              <a:t>, because one electron is no longer occupying the high energy level at E</a:t>
            </a:r>
            <a:r>
              <a:rPr lang="en-US" sz="2200" baseline="-25000" dirty="0">
                <a:latin typeface="+mn-lt"/>
              </a:rPr>
              <a:t>A</a:t>
            </a:r>
            <a:r>
              <a:rPr lang="en-US" sz="2200" dirty="0">
                <a:latin typeface="+mn-lt"/>
              </a:rPr>
              <a:t>.  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9BEA075-4E6B-7F4B-AF78-406490AC9E48}"/>
              </a:ext>
            </a:extLst>
          </p:cNvPr>
          <p:cNvCxnSpPr/>
          <p:nvPr/>
        </p:nvCxnSpPr>
        <p:spPr>
          <a:xfrm>
            <a:off x="3370264" y="2563814"/>
            <a:ext cx="4554537" cy="1587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9B5F0E1-6196-544B-AC4B-927FF0AD6F03}"/>
              </a:ext>
            </a:extLst>
          </p:cNvPr>
          <p:cNvCxnSpPr/>
          <p:nvPr/>
        </p:nvCxnSpPr>
        <p:spPr>
          <a:xfrm>
            <a:off x="3362325" y="941389"/>
            <a:ext cx="4552950" cy="1587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63" name="Line 8">
            <a:extLst>
              <a:ext uri="{FF2B5EF4-FFF2-40B4-BE49-F238E27FC236}">
                <a16:creationId xmlns:a16="http://schemas.microsoft.com/office/drawing/2014/main" id="{289CE60B-E9F9-AD49-A421-76CC5C870E4B}"/>
              </a:ext>
            </a:extLst>
          </p:cNvPr>
          <p:cNvSpPr>
            <a:spLocks noChangeShapeType="1"/>
          </p:cNvSpPr>
          <p:nvPr/>
        </p:nvSpPr>
        <p:spPr bwMode="auto">
          <a:xfrm>
            <a:off x="7329488" y="2312988"/>
            <a:ext cx="3048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64" name="Line 21">
            <a:extLst>
              <a:ext uri="{FF2B5EF4-FFF2-40B4-BE49-F238E27FC236}">
                <a16:creationId xmlns:a16="http://schemas.microsoft.com/office/drawing/2014/main" id="{076C48A4-BE65-A045-A401-C7B98A137C3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18388" y="2182813"/>
            <a:ext cx="0" cy="26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65" name="Line 22">
            <a:extLst>
              <a:ext uri="{FF2B5EF4-FFF2-40B4-BE49-F238E27FC236}">
                <a16:creationId xmlns:a16="http://schemas.microsoft.com/office/drawing/2014/main" id="{88198D0D-FD08-3E46-9DE0-6A3E065B69F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56475" y="2182813"/>
            <a:ext cx="0" cy="26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66" name="Line 23">
            <a:extLst>
              <a:ext uri="{FF2B5EF4-FFF2-40B4-BE49-F238E27FC236}">
                <a16:creationId xmlns:a16="http://schemas.microsoft.com/office/drawing/2014/main" id="{E4279A6B-2F6B-A348-B871-1D816F65E30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32688" y="2182813"/>
            <a:ext cx="0" cy="26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17CD0-4486-FE46-98F0-EE278C2BE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and Energy Considerations …</a:t>
            </a:r>
          </a:p>
        </p:txBody>
      </p:sp>
    </p:spTree>
    <p:extLst>
      <p:ext uri="{BB962C8B-B14F-4D97-AF65-F5344CB8AC3E}">
        <p14:creationId xmlns:p14="http://schemas.microsoft.com/office/powerpoint/2010/main" val="2341914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F0EC414F-B1DB-D14F-90E3-6A4570B47425}"/>
              </a:ext>
            </a:extLst>
          </p:cNvPr>
          <p:cNvSpPr/>
          <p:nvPr/>
        </p:nvSpPr>
        <p:spPr>
          <a:xfrm>
            <a:off x="7278689" y="968376"/>
            <a:ext cx="3171974" cy="931863"/>
          </a:xfrm>
          <a:prstGeom prst="rect">
            <a:avLst/>
          </a:prstGeom>
          <a:solidFill>
            <a:srgbClr val="99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3559" name="Line 3">
            <a:extLst>
              <a:ext uri="{FF2B5EF4-FFF2-40B4-BE49-F238E27FC236}">
                <a16:creationId xmlns:a16="http://schemas.microsoft.com/office/drawing/2014/main" id="{6C809838-B9BB-8E41-97AA-0581D05A40CC}"/>
              </a:ext>
            </a:extLst>
          </p:cNvPr>
          <p:cNvSpPr>
            <a:spLocks noChangeShapeType="1"/>
          </p:cNvSpPr>
          <p:nvPr/>
        </p:nvSpPr>
        <p:spPr bwMode="auto">
          <a:xfrm>
            <a:off x="7337425" y="950913"/>
            <a:ext cx="31132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0" name="Line 4">
            <a:extLst>
              <a:ext uri="{FF2B5EF4-FFF2-40B4-BE49-F238E27FC236}">
                <a16:creationId xmlns:a16="http://schemas.microsoft.com/office/drawing/2014/main" id="{C3167183-CCD5-9D48-8F3D-DC6D89E214AF}"/>
              </a:ext>
            </a:extLst>
          </p:cNvPr>
          <p:cNvSpPr>
            <a:spLocks noChangeShapeType="1"/>
          </p:cNvSpPr>
          <p:nvPr/>
        </p:nvSpPr>
        <p:spPr bwMode="auto">
          <a:xfrm>
            <a:off x="7261225" y="1941513"/>
            <a:ext cx="31894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1" name="Line 5">
            <a:extLst>
              <a:ext uri="{FF2B5EF4-FFF2-40B4-BE49-F238E27FC236}">
                <a16:creationId xmlns:a16="http://schemas.microsoft.com/office/drawing/2014/main" id="{A4E9B4D2-23CF-0B45-AB46-28D908947BAF}"/>
              </a:ext>
            </a:extLst>
          </p:cNvPr>
          <p:cNvSpPr>
            <a:spLocks noChangeShapeType="1"/>
          </p:cNvSpPr>
          <p:nvPr/>
        </p:nvSpPr>
        <p:spPr bwMode="auto">
          <a:xfrm>
            <a:off x="7870825" y="1774825"/>
            <a:ext cx="228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2" name="Line 7">
            <a:extLst>
              <a:ext uri="{FF2B5EF4-FFF2-40B4-BE49-F238E27FC236}">
                <a16:creationId xmlns:a16="http://schemas.microsoft.com/office/drawing/2014/main" id="{BE1B3C3F-5756-B34D-B722-ECEC95B0226F}"/>
              </a:ext>
            </a:extLst>
          </p:cNvPr>
          <p:cNvSpPr>
            <a:spLocks noChangeShapeType="1"/>
          </p:cNvSpPr>
          <p:nvPr/>
        </p:nvSpPr>
        <p:spPr bwMode="auto">
          <a:xfrm>
            <a:off x="8480425" y="1774825"/>
            <a:ext cx="228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3" name="Line 8">
            <a:extLst>
              <a:ext uri="{FF2B5EF4-FFF2-40B4-BE49-F238E27FC236}">
                <a16:creationId xmlns:a16="http://schemas.microsoft.com/office/drawing/2014/main" id="{53A83E33-82E2-A34C-BAF8-E1BDAAFEDC57}"/>
              </a:ext>
            </a:extLst>
          </p:cNvPr>
          <p:cNvSpPr>
            <a:spLocks noChangeShapeType="1"/>
          </p:cNvSpPr>
          <p:nvPr/>
        </p:nvSpPr>
        <p:spPr bwMode="auto">
          <a:xfrm>
            <a:off x="9013825" y="1774825"/>
            <a:ext cx="228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4" name="Line 9">
            <a:extLst>
              <a:ext uri="{FF2B5EF4-FFF2-40B4-BE49-F238E27FC236}">
                <a16:creationId xmlns:a16="http://schemas.microsoft.com/office/drawing/2014/main" id="{81CC4D8B-80F3-3A4F-A2A3-A590764866EB}"/>
              </a:ext>
            </a:extLst>
          </p:cNvPr>
          <p:cNvSpPr>
            <a:spLocks noChangeShapeType="1"/>
          </p:cNvSpPr>
          <p:nvPr/>
        </p:nvSpPr>
        <p:spPr bwMode="auto">
          <a:xfrm>
            <a:off x="9623425" y="1774825"/>
            <a:ext cx="228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5" name="Line 10">
            <a:extLst>
              <a:ext uri="{FF2B5EF4-FFF2-40B4-BE49-F238E27FC236}">
                <a16:creationId xmlns:a16="http://schemas.microsoft.com/office/drawing/2014/main" id="{5F1556E4-83C2-8444-92E1-2AAFF0EB976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37425" y="1774825"/>
            <a:ext cx="2286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6" name="Line 11">
            <a:extLst>
              <a:ext uri="{FF2B5EF4-FFF2-40B4-BE49-F238E27FC236}">
                <a16:creationId xmlns:a16="http://schemas.microsoft.com/office/drawing/2014/main" id="{D8521822-7F06-3647-9492-B831A45501B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08875" y="16795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7" name="Line 12">
            <a:extLst>
              <a:ext uri="{FF2B5EF4-FFF2-40B4-BE49-F238E27FC236}">
                <a16:creationId xmlns:a16="http://schemas.microsoft.com/office/drawing/2014/main" id="{DD7F8919-24E8-604E-A761-BAD7FF915D3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13625" y="169862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8" name="Line 13">
            <a:extLst>
              <a:ext uri="{FF2B5EF4-FFF2-40B4-BE49-F238E27FC236}">
                <a16:creationId xmlns:a16="http://schemas.microsoft.com/office/drawing/2014/main" id="{CAB933DF-0F05-3A42-B49C-348CEE6EF7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61250" y="169862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9" name="Line 14">
            <a:extLst>
              <a:ext uri="{FF2B5EF4-FFF2-40B4-BE49-F238E27FC236}">
                <a16:creationId xmlns:a16="http://schemas.microsoft.com/office/drawing/2014/main" id="{D7D77BC4-0C44-B248-BE01-EDABB06396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66000" y="16891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0" name="Line 15">
            <a:extLst>
              <a:ext uri="{FF2B5EF4-FFF2-40B4-BE49-F238E27FC236}">
                <a16:creationId xmlns:a16="http://schemas.microsoft.com/office/drawing/2014/main" id="{BB6735C4-C050-F648-9EB4-564263866C4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56550" y="16795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1" name="Freeform 16">
            <a:extLst>
              <a:ext uri="{FF2B5EF4-FFF2-40B4-BE49-F238E27FC236}">
                <a16:creationId xmlns:a16="http://schemas.microsoft.com/office/drawing/2014/main" id="{25D906FF-ACA9-1747-8F9A-8286471386BF}"/>
              </a:ext>
            </a:extLst>
          </p:cNvPr>
          <p:cNvSpPr>
            <a:spLocks/>
          </p:cNvSpPr>
          <p:nvPr/>
        </p:nvSpPr>
        <p:spPr bwMode="auto">
          <a:xfrm>
            <a:off x="8051800" y="1679576"/>
            <a:ext cx="1588" cy="161925"/>
          </a:xfrm>
          <a:custGeom>
            <a:avLst/>
            <a:gdLst>
              <a:gd name="T0" fmla="*/ 0 w 1"/>
              <a:gd name="T1" fmla="*/ 161925 h 102"/>
              <a:gd name="T2" fmla="*/ 0 w 1"/>
              <a:gd name="T3" fmla="*/ 0 h 102"/>
              <a:gd name="T4" fmla="*/ 0 60000 65536"/>
              <a:gd name="T5" fmla="*/ 0 60000 65536"/>
              <a:gd name="T6" fmla="*/ 0 w 1"/>
              <a:gd name="T7" fmla="*/ 0 h 102"/>
              <a:gd name="T8" fmla="*/ 1 w 1"/>
              <a:gd name="T9" fmla="*/ 102 h 10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02">
                <a:moveTo>
                  <a:pt x="0" y="102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2" name="Line 17">
            <a:extLst>
              <a:ext uri="{FF2B5EF4-FFF2-40B4-BE49-F238E27FC236}">
                <a16:creationId xmlns:a16="http://schemas.microsoft.com/office/drawing/2014/main" id="{E67D3393-695B-3E44-8553-529B7D21F45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04175" y="16891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3" name="Line 18">
            <a:extLst>
              <a:ext uri="{FF2B5EF4-FFF2-40B4-BE49-F238E27FC236}">
                <a16:creationId xmlns:a16="http://schemas.microsoft.com/office/drawing/2014/main" id="{E0FFD555-0CDE-FD41-BAC2-D0899BCB7F5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47100" y="16891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4" name="Line 19">
            <a:extLst>
              <a:ext uri="{FF2B5EF4-FFF2-40B4-BE49-F238E27FC236}">
                <a16:creationId xmlns:a16="http://schemas.microsoft.com/office/drawing/2014/main" id="{CE523CB3-D54D-9D48-9456-8C34A805857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94725" y="170815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5" name="Line 21">
            <a:extLst>
              <a:ext uri="{FF2B5EF4-FFF2-40B4-BE49-F238E27FC236}">
                <a16:creationId xmlns:a16="http://schemas.microsoft.com/office/drawing/2014/main" id="{81A0EBB0-C931-5F4A-A89E-9EA247FA68F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51875" y="170815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6" name="Line 22">
            <a:extLst>
              <a:ext uri="{FF2B5EF4-FFF2-40B4-BE49-F238E27FC236}">
                <a16:creationId xmlns:a16="http://schemas.microsoft.com/office/drawing/2014/main" id="{C16163EC-7EAC-684B-951B-759F8E45C1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080500" y="16891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7" name="Line 23">
            <a:extLst>
              <a:ext uri="{FF2B5EF4-FFF2-40B4-BE49-F238E27FC236}">
                <a16:creationId xmlns:a16="http://schemas.microsoft.com/office/drawing/2014/main" id="{7112BAE1-51FE-A145-AAC0-66EBE7C71A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28125" y="170815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8" name="Line 24">
            <a:extLst>
              <a:ext uri="{FF2B5EF4-FFF2-40B4-BE49-F238E27FC236}">
                <a16:creationId xmlns:a16="http://schemas.microsoft.com/office/drawing/2014/main" id="{EE52DFB4-DBA5-134A-AEAD-34D6A96D0D1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66225" y="169862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9" name="Line 25">
            <a:extLst>
              <a:ext uri="{FF2B5EF4-FFF2-40B4-BE49-F238E27FC236}">
                <a16:creationId xmlns:a16="http://schemas.microsoft.com/office/drawing/2014/main" id="{91FD0AFF-CE39-0244-8E37-D530FD0AAA7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709150" y="169862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0" name="Line 26">
            <a:extLst>
              <a:ext uri="{FF2B5EF4-FFF2-40B4-BE49-F238E27FC236}">
                <a16:creationId xmlns:a16="http://schemas.microsoft.com/office/drawing/2014/main" id="{4C039AC1-C21D-9647-A652-DAEF22ECDE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661525" y="16891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1" name="Line 27">
            <a:extLst>
              <a:ext uri="{FF2B5EF4-FFF2-40B4-BE49-F238E27FC236}">
                <a16:creationId xmlns:a16="http://schemas.microsoft.com/office/drawing/2014/main" id="{BFA97CA9-B1C7-8C41-91CA-B8CDDB98806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775825" y="169862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Text Box 28">
            <a:extLst>
              <a:ext uri="{FF2B5EF4-FFF2-40B4-BE49-F238E27FC236}">
                <a16:creationId xmlns:a16="http://schemas.microsoft.com/office/drawing/2014/main" id="{4743E01C-D4E6-8F4D-A77A-AF4604203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5025" y="1404939"/>
            <a:ext cx="32656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+mn-lt"/>
              </a:rPr>
              <a:t>0000     1000      0100     0010      0001</a:t>
            </a:r>
          </a:p>
        </p:txBody>
      </p:sp>
      <p:graphicFrame>
        <p:nvGraphicFramePr>
          <p:cNvPr id="23554" name="Object 2">
            <a:extLst>
              <a:ext uri="{FF2B5EF4-FFF2-40B4-BE49-F238E27FC236}">
                <a16:creationId xmlns:a16="http://schemas.microsoft.com/office/drawing/2014/main" id="{166209E1-30B4-D643-8E2E-7CC22DF4CF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47901" y="1473200"/>
          <a:ext cx="4086225" cy="1309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081200" imgH="12877800" progId="Equation.DSMT4">
                  <p:embed/>
                </p:oleObj>
              </mc:Choice>
              <mc:Fallback>
                <p:oleObj name="Equation" r:id="rId2" imgW="40081200" imgH="12877800" progId="Equation.DSMT4">
                  <p:embed/>
                  <p:pic>
                    <p:nvPicPr>
                      <p:cNvPr id="23554" name="Object 2">
                        <a:extLst>
                          <a:ext uri="{FF2B5EF4-FFF2-40B4-BE49-F238E27FC236}">
                            <a16:creationId xmlns:a16="http://schemas.microsoft.com/office/drawing/2014/main" id="{166209E1-30B4-D643-8E2E-7CC22DF4CF2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7901" y="1473200"/>
                        <a:ext cx="4086225" cy="1309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">
            <a:extLst>
              <a:ext uri="{FF2B5EF4-FFF2-40B4-BE49-F238E27FC236}">
                <a16:creationId xmlns:a16="http://schemas.microsoft.com/office/drawing/2014/main" id="{CEC20CB1-EC4F-9549-B814-639D98E3AA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55825" y="3087689"/>
          <a:ext cx="8205788" cy="1296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1330800" imgH="12877800" progId="Equation.DSMT4">
                  <p:embed/>
                </p:oleObj>
              </mc:Choice>
              <mc:Fallback>
                <p:oleObj name="Equation" r:id="rId4" imgW="81330800" imgH="12877800" progId="Equation.DSMT4">
                  <p:embed/>
                  <p:pic>
                    <p:nvPicPr>
                      <p:cNvPr id="31" name="Object 3">
                        <a:extLst>
                          <a:ext uri="{FF2B5EF4-FFF2-40B4-BE49-F238E27FC236}">
                            <a16:creationId xmlns:a16="http://schemas.microsoft.com/office/drawing/2014/main" id="{CEC20CB1-EC4F-9549-B814-639D98E3AA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5825" y="3087689"/>
                        <a:ext cx="8205788" cy="1296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Freeform 31">
            <a:extLst>
              <a:ext uri="{FF2B5EF4-FFF2-40B4-BE49-F238E27FC236}">
                <a16:creationId xmlns:a16="http://schemas.microsoft.com/office/drawing/2014/main" id="{C9C61445-8FBF-D64C-A2ED-727B388CBC00}"/>
              </a:ext>
            </a:extLst>
          </p:cNvPr>
          <p:cNvSpPr>
            <a:spLocks/>
          </p:cNvSpPr>
          <p:nvPr/>
        </p:nvSpPr>
        <p:spPr bwMode="auto">
          <a:xfrm>
            <a:off x="6762750" y="2601913"/>
            <a:ext cx="381000" cy="533400"/>
          </a:xfrm>
          <a:custGeom>
            <a:avLst/>
            <a:gdLst>
              <a:gd name="T0" fmla="*/ 381000 w 288"/>
              <a:gd name="T1" fmla="*/ 0 h 384"/>
              <a:gd name="T2" fmla="*/ 254000 w 288"/>
              <a:gd name="T3" fmla="*/ 200025 h 384"/>
              <a:gd name="T4" fmla="*/ 317500 w 288"/>
              <a:gd name="T5" fmla="*/ 333375 h 384"/>
              <a:gd name="T6" fmla="*/ 0 w 288"/>
              <a:gd name="T7" fmla="*/ 533400 h 384"/>
              <a:gd name="T8" fmla="*/ 0 60000 65536"/>
              <a:gd name="T9" fmla="*/ 0 60000 65536"/>
              <a:gd name="T10" fmla="*/ 0 60000 65536"/>
              <a:gd name="T11" fmla="*/ 0 60000 65536"/>
              <a:gd name="T12" fmla="*/ 0 w 288"/>
              <a:gd name="T13" fmla="*/ 0 h 384"/>
              <a:gd name="T14" fmla="*/ 288 w 288"/>
              <a:gd name="T15" fmla="*/ 384 h 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88" h="384">
                <a:moveTo>
                  <a:pt x="288" y="0"/>
                </a:moveTo>
                <a:cubicBezTo>
                  <a:pt x="244" y="52"/>
                  <a:pt x="200" y="104"/>
                  <a:pt x="192" y="144"/>
                </a:cubicBezTo>
                <a:cubicBezTo>
                  <a:pt x="184" y="184"/>
                  <a:pt x="272" y="200"/>
                  <a:pt x="240" y="240"/>
                </a:cubicBezTo>
                <a:cubicBezTo>
                  <a:pt x="208" y="280"/>
                  <a:pt x="104" y="332"/>
                  <a:pt x="0" y="38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Text Box 32">
            <a:extLst>
              <a:ext uri="{FF2B5EF4-FFF2-40B4-BE49-F238E27FC236}">
                <a16:creationId xmlns:a16="http://schemas.microsoft.com/office/drawing/2014/main" id="{A0315B2B-D726-9143-8B34-7EE4755D8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4775" y="2247900"/>
            <a:ext cx="15087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Steps 3 &amp; 4</a:t>
            </a:r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B9ED8ECA-2F07-424F-A120-38BE5189B042}"/>
              </a:ext>
            </a:extLst>
          </p:cNvPr>
          <p:cNvSpPr>
            <a:spLocks/>
          </p:cNvSpPr>
          <p:nvPr/>
        </p:nvSpPr>
        <p:spPr bwMode="auto">
          <a:xfrm>
            <a:off x="7346950" y="2652713"/>
            <a:ext cx="177800" cy="457200"/>
          </a:xfrm>
          <a:custGeom>
            <a:avLst/>
            <a:gdLst>
              <a:gd name="T0" fmla="*/ 152400 w 112"/>
              <a:gd name="T1" fmla="*/ 0 h 288"/>
              <a:gd name="T2" fmla="*/ 152400 w 112"/>
              <a:gd name="T3" fmla="*/ 228600 h 288"/>
              <a:gd name="T4" fmla="*/ 0 w 112"/>
              <a:gd name="T5" fmla="*/ 457200 h 288"/>
              <a:gd name="T6" fmla="*/ 0 60000 65536"/>
              <a:gd name="T7" fmla="*/ 0 60000 65536"/>
              <a:gd name="T8" fmla="*/ 0 60000 65536"/>
              <a:gd name="T9" fmla="*/ 0 w 112"/>
              <a:gd name="T10" fmla="*/ 0 h 288"/>
              <a:gd name="T11" fmla="*/ 112 w 112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2" h="288">
                <a:moveTo>
                  <a:pt x="96" y="0"/>
                </a:moveTo>
                <a:cubicBezTo>
                  <a:pt x="104" y="48"/>
                  <a:pt x="112" y="96"/>
                  <a:pt x="96" y="144"/>
                </a:cubicBezTo>
                <a:cubicBezTo>
                  <a:pt x="80" y="192"/>
                  <a:pt x="40" y="240"/>
                  <a:pt x="0" y="288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17520E-E41B-4342-9412-CC50C0844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Statistics of Acceptor Levels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B06208-60C4-B644-820F-96EE9AA1E72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1638"/>
          <a:stretch/>
        </p:blipFill>
        <p:spPr>
          <a:xfrm>
            <a:off x="1760944" y="4511121"/>
            <a:ext cx="5382806" cy="9906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8A41256-6DB2-8947-B72D-17CA9ECA4A4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7782"/>
          <a:stretch/>
        </p:blipFill>
        <p:spPr>
          <a:xfrm>
            <a:off x="7200900" y="4511121"/>
            <a:ext cx="2536825" cy="9906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99E9BDCF-8C26-E24C-A62E-3E8ECBD2100D}"/>
              </a:ext>
            </a:extLst>
          </p:cNvPr>
          <p:cNvSpPr/>
          <p:nvPr/>
        </p:nvSpPr>
        <p:spPr>
          <a:xfrm>
            <a:off x="12423775" y="4267200"/>
            <a:ext cx="2528888" cy="933450"/>
          </a:xfrm>
          <a:prstGeom prst="rect">
            <a:avLst/>
          </a:prstGeom>
          <a:solidFill>
            <a:srgbClr val="99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38" name="Line 3">
            <a:extLst>
              <a:ext uri="{FF2B5EF4-FFF2-40B4-BE49-F238E27FC236}">
                <a16:creationId xmlns:a16="http://schemas.microsoft.com/office/drawing/2014/main" id="{3BEA1647-2130-6A4A-8D3D-D993400DEEC4}"/>
              </a:ext>
            </a:extLst>
          </p:cNvPr>
          <p:cNvSpPr>
            <a:spLocks noChangeShapeType="1"/>
          </p:cNvSpPr>
          <p:nvPr/>
        </p:nvSpPr>
        <p:spPr bwMode="auto">
          <a:xfrm>
            <a:off x="12420600" y="4249737"/>
            <a:ext cx="2590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4">
            <a:extLst>
              <a:ext uri="{FF2B5EF4-FFF2-40B4-BE49-F238E27FC236}">
                <a16:creationId xmlns:a16="http://schemas.microsoft.com/office/drawing/2014/main" id="{64738479-91AB-3B41-ABD6-B33735BC6DF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44400" y="5240337"/>
            <a:ext cx="2743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5">
            <a:extLst>
              <a:ext uri="{FF2B5EF4-FFF2-40B4-BE49-F238E27FC236}">
                <a16:creationId xmlns:a16="http://schemas.microsoft.com/office/drawing/2014/main" id="{7788A7F1-156F-C146-9D63-C0095584BF0E}"/>
              </a:ext>
            </a:extLst>
          </p:cNvPr>
          <p:cNvSpPr>
            <a:spLocks noChangeShapeType="1"/>
          </p:cNvSpPr>
          <p:nvPr/>
        </p:nvSpPr>
        <p:spPr bwMode="auto">
          <a:xfrm>
            <a:off x="13479463" y="4478337"/>
            <a:ext cx="2286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25D46EF1-F071-F049-B2F9-CEC34792A0E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89063" y="4478337"/>
            <a:ext cx="2286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9">
            <a:extLst>
              <a:ext uri="{FF2B5EF4-FFF2-40B4-BE49-F238E27FC236}">
                <a16:creationId xmlns:a16="http://schemas.microsoft.com/office/drawing/2014/main" id="{41B7B885-1C68-1940-B7A6-4A6B67391600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46063" y="4478337"/>
            <a:ext cx="228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10">
            <a:extLst>
              <a:ext uri="{FF2B5EF4-FFF2-40B4-BE49-F238E27FC236}">
                <a16:creationId xmlns:a16="http://schemas.microsoft.com/office/drawing/2014/main" id="{7DD2832F-36B6-F949-8E9C-394FB90591D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555663" y="4383087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11">
            <a:extLst>
              <a:ext uri="{FF2B5EF4-FFF2-40B4-BE49-F238E27FC236}">
                <a16:creationId xmlns:a16="http://schemas.microsoft.com/office/drawing/2014/main" id="{35CC3080-3854-C84A-95E5-96C41865758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241463" y="4402137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Text Box 25">
            <a:extLst>
              <a:ext uri="{FF2B5EF4-FFF2-40B4-BE49-F238E27FC236}">
                <a16:creationId xmlns:a16="http://schemas.microsoft.com/office/drawing/2014/main" id="{18A501CB-5FE7-5B47-9C3C-F3F0A3368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90525" y="3806826"/>
            <a:ext cx="14239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Maiandra GD" panose="020E0502030308020204" pitchFamily="34" charset="77"/>
              </a:rPr>
              <a:t>2N-2 states</a:t>
            </a:r>
          </a:p>
        </p:txBody>
      </p:sp>
      <p:sp>
        <p:nvSpPr>
          <p:cNvPr id="46" name="Text Box 40">
            <a:extLst>
              <a:ext uri="{FF2B5EF4-FFF2-40B4-BE49-F238E27FC236}">
                <a16:creationId xmlns:a16="http://schemas.microsoft.com/office/drawing/2014/main" id="{7FCBBEE7-0812-9345-9A2D-31398540C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69864" y="4478337"/>
            <a:ext cx="15319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>
                <a:latin typeface="Maiandra GD" panose="020E0502030308020204" pitchFamily="34" charset="77"/>
              </a:rPr>
              <a:t>00     10          01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/>
              <p14:cNvContentPartPr/>
              <p14:nvPr/>
            </p14:nvContentPartPr>
            <p14:xfrm>
              <a:off x="1598760" y="1501560"/>
              <a:ext cx="8110440" cy="39981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593720" y="1492920"/>
                <a:ext cx="8127720" cy="401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48766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F0EC414F-B1DB-D14F-90E3-6A4570B47425}"/>
              </a:ext>
            </a:extLst>
          </p:cNvPr>
          <p:cNvSpPr/>
          <p:nvPr/>
        </p:nvSpPr>
        <p:spPr>
          <a:xfrm>
            <a:off x="7278689" y="968376"/>
            <a:ext cx="3171974" cy="931863"/>
          </a:xfrm>
          <a:prstGeom prst="rect">
            <a:avLst/>
          </a:prstGeom>
          <a:solidFill>
            <a:srgbClr val="99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3559" name="Line 3">
            <a:extLst>
              <a:ext uri="{FF2B5EF4-FFF2-40B4-BE49-F238E27FC236}">
                <a16:creationId xmlns:a16="http://schemas.microsoft.com/office/drawing/2014/main" id="{6C809838-B9BB-8E41-97AA-0581D05A40CC}"/>
              </a:ext>
            </a:extLst>
          </p:cNvPr>
          <p:cNvSpPr>
            <a:spLocks noChangeShapeType="1"/>
          </p:cNvSpPr>
          <p:nvPr/>
        </p:nvSpPr>
        <p:spPr bwMode="auto">
          <a:xfrm>
            <a:off x="7337425" y="950913"/>
            <a:ext cx="31132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0" name="Line 4">
            <a:extLst>
              <a:ext uri="{FF2B5EF4-FFF2-40B4-BE49-F238E27FC236}">
                <a16:creationId xmlns:a16="http://schemas.microsoft.com/office/drawing/2014/main" id="{C3167183-CCD5-9D48-8F3D-DC6D89E214AF}"/>
              </a:ext>
            </a:extLst>
          </p:cNvPr>
          <p:cNvSpPr>
            <a:spLocks noChangeShapeType="1"/>
          </p:cNvSpPr>
          <p:nvPr/>
        </p:nvSpPr>
        <p:spPr bwMode="auto">
          <a:xfrm>
            <a:off x="7261225" y="1941513"/>
            <a:ext cx="31894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1" name="Line 5">
            <a:extLst>
              <a:ext uri="{FF2B5EF4-FFF2-40B4-BE49-F238E27FC236}">
                <a16:creationId xmlns:a16="http://schemas.microsoft.com/office/drawing/2014/main" id="{A4E9B4D2-23CF-0B45-AB46-28D908947BAF}"/>
              </a:ext>
            </a:extLst>
          </p:cNvPr>
          <p:cNvSpPr>
            <a:spLocks noChangeShapeType="1"/>
          </p:cNvSpPr>
          <p:nvPr/>
        </p:nvSpPr>
        <p:spPr bwMode="auto">
          <a:xfrm>
            <a:off x="7870825" y="1774825"/>
            <a:ext cx="228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2" name="Line 7">
            <a:extLst>
              <a:ext uri="{FF2B5EF4-FFF2-40B4-BE49-F238E27FC236}">
                <a16:creationId xmlns:a16="http://schemas.microsoft.com/office/drawing/2014/main" id="{BE1B3C3F-5756-B34D-B722-ECEC95B0226F}"/>
              </a:ext>
            </a:extLst>
          </p:cNvPr>
          <p:cNvSpPr>
            <a:spLocks noChangeShapeType="1"/>
          </p:cNvSpPr>
          <p:nvPr/>
        </p:nvSpPr>
        <p:spPr bwMode="auto">
          <a:xfrm>
            <a:off x="8480425" y="1774825"/>
            <a:ext cx="228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3" name="Line 8">
            <a:extLst>
              <a:ext uri="{FF2B5EF4-FFF2-40B4-BE49-F238E27FC236}">
                <a16:creationId xmlns:a16="http://schemas.microsoft.com/office/drawing/2014/main" id="{53A83E33-82E2-A34C-BAF8-E1BDAAFEDC57}"/>
              </a:ext>
            </a:extLst>
          </p:cNvPr>
          <p:cNvSpPr>
            <a:spLocks noChangeShapeType="1"/>
          </p:cNvSpPr>
          <p:nvPr/>
        </p:nvSpPr>
        <p:spPr bwMode="auto">
          <a:xfrm>
            <a:off x="9013825" y="1774825"/>
            <a:ext cx="228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4" name="Line 9">
            <a:extLst>
              <a:ext uri="{FF2B5EF4-FFF2-40B4-BE49-F238E27FC236}">
                <a16:creationId xmlns:a16="http://schemas.microsoft.com/office/drawing/2014/main" id="{81CC4D8B-80F3-3A4F-A2A3-A590764866EB}"/>
              </a:ext>
            </a:extLst>
          </p:cNvPr>
          <p:cNvSpPr>
            <a:spLocks noChangeShapeType="1"/>
          </p:cNvSpPr>
          <p:nvPr/>
        </p:nvSpPr>
        <p:spPr bwMode="auto">
          <a:xfrm>
            <a:off x="9623425" y="1774825"/>
            <a:ext cx="228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5" name="Line 10">
            <a:extLst>
              <a:ext uri="{FF2B5EF4-FFF2-40B4-BE49-F238E27FC236}">
                <a16:creationId xmlns:a16="http://schemas.microsoft.com/office/drawing/2014/main" id="{5F1556E4-83C2-8444-92E1-2AAFF0EB976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37425" y="1774825"/>
            <a:ext cx="2286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6" name="Line 11">
            <a:extLst>
              <a:ext uri="{FF2B5EF4-FFF2-40B4-BE49-F238E27FC236}">
                <a16:creationId xmlns:a16="http://schemas.microsoft.com/office/drawing/2014/main" id="{D8521822-7F06-3647-9492-B831A45501B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08875" y="16795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7" name="Line 12">
            <a:extLst>
              <a:ext uri="{FF2B5EF4-FFF2-40B4-BE49-F238E27FC236}">
                <a16:creationId xmlns:a16="http://schemas.microsoft.com/office/drawing/2014/main" id="{DD7F8919-24E8-604E-A761-BAD7FF915D3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13625" y="169862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8" name="Line 13">
            <a:extLst>
              <a:ext uri="{FF2B5EF4-FFF2-40B4-BE49-F238E27FC236}">
                <a16:creationId xmlns:a16="http://schemas.microsoft.com/office/drawing/2014/main" id="{CAB933DF-0F05-3A42-B49C-348CEE6EF7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61250" y="169862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9" name="Line 14">
            <a:extLst>
              <a:ext uri="{FF2B5EF4-FFF2-40B4-BE49-F238E27FC236}">
                <a16:creationId xmlns:a16="http://schemas.microsoft.com/office/drawing/2014/main" id="{D7D77BC4-0C44-B248-BE01-EDABB06396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66000" y="16891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0" name="Line 15">
            <a:extLst>
              <a:ext uri="{FF2B5EF4-FFF2-40B4-BE49-F238E27FC236}">
                <a16:creationId xmlns:a16="http://schemas.microsoft.com/office/drawing/2014/main" id="{BB6735C4-C050-F648-9EB4-564263866C4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56550" y="16795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1" name="Freeform 16">
            <a:extLst>
              <a:ext uri="{FF2B5EF4-FFF2-40B4-BE49-F238E27FC236}">
                <a16:creationId xmlns:a16="http://schemas.microsoft.com/office/drawing/2014/main" id="{25D906FF-ACA9-1747-8F9A-8286471386BF}"/>
              </a:ext>
            </a:extLst>
          </p:cNvPr>
          <p:cNvSpPr>
            <a:spLocks/>
          </p:cNvSpPr>
          <p:nvPr/>
        </p:nvSpPr>
        <p:spPr bwMode="auto">
          <a:xfrm>
            <a:off x="8051800" y="1679576"/>
            <a:ext cx="1588" cy="161925"/>
          </a:xfrm>
          <a:custGeom>
            <a:avLst/>
            <a:gdLst>
              <a:gd name="T0" fmla="*/ 0 w 1"/>
              <a:gd name="T1" fmla="*/ 161925 h 102"/>
              <a:gd name="T2" fmla="*/ 0 w 1"/>
              <a:gd name="T3" fmla="*/ 0 h 102"/>
              <a:gd name="T4" fmla="*/ 0 60000 65536"/>
              <a:gd name="T5" fmla="*/ 0 60000 65536"/>
              <a:gd name="T6" fmla="*/ 0 w 1"/>
              <a:gd name="T7" fmla="*/ 0 h 102"/>
              <a:gd name="T8" fmla="*/ 1 w 1"/>
              <a:gd name="T9" fmla="*/ 102 h 10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02">
                <a:moveTo>
                  <a:pt x="0" y="102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2" name="Line 17">
            <a:extLst>
              <a:ext uri="{FF2B5EF4-FFF2-40B4-BE49-F238E27FC236}">
                <a16:creationId xmlns:a16="http://schemas.microsoft.com/office/drawing/2014/main" id="{E67D3393-695B-3E44-8553-529B7D21F45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04175" y="16891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3" name="Line 18">
            <a:extLst>
              <a:ext uri="{FF2B5EF4-FFF2-40B4-BE49-F238E27FC236}">
                <a16:creationId xmlns:a16="http://schemas.microsoft.com/office/drawing/2014/main" id="{E0FFD555-0CDE-FD41-BAC2-D0899BCB7F5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47100" y="16891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4" name="Line 19">
            <a:extLst>
              <a:ext uri="{FF2B5EF4-FFF2-40B4-BE49-F238E27FC236}">
                <a16:creationId xmlns:a16="http://schemas.microsoft.com/office/drawing/2014/main" id="{CE523CB3-D54D-9D48-9456-8C34A805857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94725" y="170815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5" name="Line 21">
            <a:extLst>
              <a:ext uri="{FF2B5EF4-FFF2-40B4-BE49-F238E27FC236}">
                <a16:creationId xmlns:a16="http://schemas.microsoft.com/office/drawing/2014/main" id="{81A0EBB0-C931-5F4A-A89E-9EA247FA68F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51875" y="170815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6" name="Line 22">
            <a:extLst>
              <a:ext uri="{FF2B5EF4-FFF2-40B4-BE49-F238E27FC236}">
                <a16:creationId xmlns:a16="http://schemas.microsoft.com/office/drawing/2014/main" id="{C16163EC-7EAC-684B-951B-759F8E45C1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080500" y="16891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7" name="Line 23">
            <a:extLst>
              <a:ext uri="{FF2B5EF4-FFF2-40B4-BE49-F238E27FC236}">
                <a16:creationId xmlns:a16="http://schemas.microsoft.com/office/drawing/2014/main" id="{7112BAE1-51FE-A145-AAC0-66EBE7C71A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28125" y="170815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8" name="Line 24">
            <a:extLst>
              <a:ext uri="{FF2B5EF4-FFF2-40B4-BE49-F238E27FC236}">
                <a16:creationId xmlns:a16="http://schemas.microsoft.com/office/drawing/2014/main" id="{EE52DFB4-DBA5-134A-AEAD-34D6A96D0D1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66225" y="169862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9" name="Line 25">
            <a:extLst>
              <a:ext uri="{FF2B5EF4-FFF2-40B4-BE49-F238E27FC236}">
                <a16:creationId xmlns:a16="http://schemas.microsoft.com/office/drawing/2014/main" id="{91FD0AFF-CE39-0244-8E37-D530FD0AAA7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709150" y="169862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0" name="Line 26">
            <a:extLst>
              <a:ext uri="{FF2B5EF4-FFF2-40B4-BE49-F238E27FC236}">
                <a16:creationId xmlns:a16="http://schemas.microsoft.com/office/drawing/2014/main" id="{4C039AC1-C21D-9647-A652-DAEF22ECDE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661525" y="16891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1" name="Line 27">
            <a:extLst>
              <a:ext uri="{FF2B5EF4-FFF2-40B4-BE49-F238E27FC236}">
                <a16:creationId xmlns:a16="http://schemas.microsoft.com/office/drawing/2014/main" id="{BFA97CA9-B1C7-8C41-91CA-B8CDDB98806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775825" y="169862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Text Box 28">
            <a:extLst>
              <a:ext uri="{FF2B5EF4-FFF2-40B4-BE49-F238E27FC236}">
                <a16:creationId xmlns:a16="http://schemas.microsoft.com/office/drawing/2014/main" id="{4743E01C-D4E6-8F4D-A77A-AF4604203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5025" y="1404939"/>
            <a:ext cx="32656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latin typeface="+mn-lt"/>
              </a:rPr>
              <a:t>0000     1000      0100     0010      0001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17520E-E41B-4342-9412-CC50C0844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Filled and empty Donor/Acceptor Levels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B06208-60C4-B644-820F-96EE9AA1E7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1195"/>
          <a:stretch/>
        </p:blipFill>
        <p:spPr>
          <a:xfrm>
            <a:off x="7247344" y="2057400"/>
            <a:ext cx="693331" cy="9906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8A41256-6DB2-8947-B72D-17CA9ECA4A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782"/>
          <a:stretch/>
        </p:blipFill>
        <p:spPr>
          <a:xfrm>
            <a:off x="7902575" y="2069805"/>
            <a:ext cx="2536825" cy="9906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307E32B5-0974-9C43-9618-0C87FA4CB246}"/>
              </a:ext>
            </a:extLst>
          </p:cNvPr>
          <p:cNvSpPr/>
          <p:nvPr/>
        </p:nvSpPr>
        <p:spPr>
          <a:xfrm>
            <a:off x="7573113" y="4894263"/>
            <a:ext cx="2528888" cy="933450"/>
          </a:xfrm>
          <a:prstGeom prst="rect">
            <a:avLst/>
          </a:prstGeom>
          <a:solidFill>
            <a:srgbClr val="99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38" name="Line 3">
            <a:extLst>
              <a:ext uri="{FF2B5EF4-FFF2-40B4-BE49-F238E27FC236}">
                <a16:creationId xmlns:a16="http://schemas.microsoft.com/office/drawing/2014/main" id="{C4B53D1A-BB54-BE45-A7F9-7682702963A7}"/>
              </a:ext>
            </a:extLst>
          </p:cNvPr>
          <p:cNvSpPr>
            <a:spLocks noChangeShapeType="1"/>
          </p:cNvSpPr>
          <p:nvPr/>
        </p:nvSpPr>
        <p:spPr bwMode="auto">
          <a:xfrm>
            <a:off x="7569938" y="4876800"/>
            <a:ext cx="2590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4">
            <a:extLst>
              <a:ext uri="{FF2B5EF4-FFF2-40B4-BE49-F238E27FC236}">
                <a16:creationId xmlns:a16="http://schemas.microsoft.com/office/drawing/2014/main" id="{9A8FE9F6-A60F-FF40-B031-A51AD0BA3A9E}"/>
              </a:ext>
            </a:extLst>
          </p:cNvPr>
          <p:cNvSpPr>
            <a:spLocks noChangeShapeType="1"/>
          </p:cNvSpPr>
          <p:nvPr/>
        </p:nvSpPr>
        <p:spPr bwMode="auto">
          <a:xfrm>
            <a:off x="7493738" y="5867400"/>
            <a:ext cx="2743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5">
            <a:extLst>
              <a:ext uri="{FF2B5EF4-FFF2-40B4-BE49-F238E27FC236}">
                <a16:creationId xmlns:a16="http://schemas.microsoft.com/office/drawing/2014/main" id="{2E37A3C6-8309-EA49-9D8B-58644BEB978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28801" y="5105400"/>
            <a:ext cx="2286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8">
            <a:extLst>
              <a:ext uri="{FF2B5EF4-FFF2-40B4-BE49-F238E27FC236}">
                <a16:creationId xmlns:a16="http://schemas.microsoft.com/office/drawing/2014/main" id="{8FC84288-2069-6A4A-AE99-AA94030F2FC4}"/>
              </a:ext>
            </a:extLst>
          </p:cNvPr>
          <p:cNvSpPr>
            <a:spLocks noChangeShapeType="1"/>
          </p:cNvSpPr>
          <p:nvPr/>
        </p:nvSpPr>
        <p:spPr bwMode="auto">
          <a:xfrm>
            <a:off x="9238401" y="5105400"/>
            <a:ext cx="2286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9">
            <a:extLst>
              <a:ext uri="{FF2B5EF4-FFF2-40B4-BE49-F238E27FC236}">
                <a16:creationId xmlns:a16="http://schemas.microsoft.com/office/drawing/2014/main" id="{D4CA0D59-3AD8-654E-AB4E-0E2C0EE513C6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5401" y="5105400"/>
            <a:ext cx="2286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10">
            <a:extLst>
              <a:ext uri="{FF2B5EF4-FFF2-40B4-BE49-F238E27FC236}">
                <a16:creationId xmlns:a16="http://schemas.microsoft.com/office/drawing/2014/main" id="{4ABFE77B-085E-F045-8621-A49AF7DDAB9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705001" y="501015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11">
            <a:extLst>
              <a:ext uri="{FF2B5EF4-FFF2-40B4-BE49-F238E27FC236}">
                <a16:creationId xmlns:a16="http://schemas.microsoft.com/office/drawing/2014/main" id="{CBB87246-30C0-384B-8999-529334EF29B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390801" y="5029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Text Box 25">
            <a:extLst>
              <a:ext uri="{FF2B5EF4-FFF2-40B4-BE49-F238E27FC236}">
                <a16:creationId xmlns:a16="http://schemas.microsoft.com/office/drawing/2014/main" id="{4D7F5035-74B7-B749-AF89-13A956AD7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9863" y="4433889"/>
            <a:ext cx="14239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Maiandra GD" panose="020E0502030308020204" pitchFamily="34" charset="77"/>
              </a:rPr>
              <a:t>2N-2 states</a:t>
            </a:r>
          </a:p>
        </p:txBody>
      </p:sp>
      <p:sp>
        <p:nvSpPr>
          <p:cNvPr id="46" name="Text Box 40">
            <a:extLst>
              <a:ext uri="{FF2B5EF4-FFF2-40B4-BE49-F238E27FC236}">
                <a16:creationId xmlns:a16="http://schemas.microsoft.com/office/drawing/2014/main" id="{581C4198-19DA-5741-83FA-E7A49AA71A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9202" y="5105400"/>
            <a:ext cx="15319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>
                <a:latin typeface="Maiandra GD" panose="020E0502030308020204" pitchFamily="34" charset="77"/>
              </a:rPr>
              <a:t>00     10          01</a:t>
            </a:r>
          </a:p>
        </p:txBody>
      </p:sp>
      <p:graphicFrame>
        <p:nvGraphicFramePr>
          <p:cNvPr id="47" name="Object 2">
            <a:extLst>
              <a:ext uri="{FF2B5EF4-FFF2-40B4-BE49-F238E27FC236}">
                <a16:creationId xmlns:a16="http://schemas.microsoft.com/office/drawing/2014/main" id="{20E0FE48-B56E-7047-9352-6292DA3D20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6182250"/>
              </p:ext>
            </p:extLst>
          </p:nvPr>
        </p:nvGraphicFramePr>
        <p:xfrm>
          <a:off x="3107188" y="4798239"/>
          <a:ext cx="4293321" cy="9191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2418000" imgH="9067800" progId="Equation.DSMT4">
                  <p:embed/>
                </p:oleObj>
              </mc:Choice>
              <mc:Fallback>
                <p:oleObj name="Equation" r:id="rId4" imgW="42418000" imgH="9067800" progId="Equation.DSMT4">
                  <p:embed/>
                  <p:pic>
                    <p:nvPicPr>
                      <p:cNvPr id="9" name="Object 2">
                        <a:extLst>
                          <a:ext uri="{FF2B5EF4-FFF2-40B4-BE49-F238E27FC236}">
                            <a16:creationId xmlns:a16="http://schemas.microsoft.com/office/drawing/2014/main" id="{466A1208-1CEF-054A-A3D9-4DD0C94A65B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7188" y="4798239"/>
                        <a:ext cx="4293321" cy="9191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2">
            <a:extLst>
              <a:ext uri="{FF2B5EF4-FFF2-40B4-BE49-F238E27FC236}">
                <a16:creationId xmlns:a16="http://schemas.microsoft.com/office/drawing/2014/main" id="{9AF7AAA0-6B14-534B-A3F9-822C7B4B8F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3605713"/>
              </p:ext>
            </p:extLst>
          </p:nvPr>
        </p:nvGraphicFramePr>
        <p:xfrm>
          <a:off x="1143000" y="4990897"/>
          <a:ext cx="1746332" cy="5637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259300" imgH="5562600" progId="Equation.DSMT4">
                  <p:embed/>
                </p:oleObj>
              </mc:Choice>
              <mc:Fallback>
                <p:oleObj name="Equation" r:id="rId6" imgW="17259300" imgH="5562600" progId="Equation.DSMT4">
                  <p:embed/>
                  <p:pic>
                    <p:nvPicPr>
                      <p:cNvPr id="45" name="Object 2">
                        <a:extLst>
                          <a:ext uri="{FF2B5EF4-FFF2-40B4-BE49-F238E27FC236}">
                            <a16:creationId xmlns:a16="http://schemas.microsoft.com/office/drawing/2014/main" id="{FCFABCD5-B30F-D34A-867D-436F0E59396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990897"/>
                        <a:ext cx="1746332" cy="5637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3">
            <a:extLst>
              <a:ext uri="{FF2B5EF4-FFF2-40B4-BE49-F238E27FC236}">
                <a16:creationId xmlns:a16="http://schemas.microsoft.com/office/drawing/2014/main" id="{A9F01E52-4FCF-5541-9950-31E26C2C39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078354"/>
              </p:ext>
            </p:extLst>
          </p:nvPr>
        </p:nvGraphicFramePr>
        <p:xfrm>
          <a:off x="886655" y="1720850"/>
          <a:ext cx="3303255" cy="5637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4226500" imgH="5854700" progId="Equation.DSMT4">
                  <p:embed/>
                </p:oleObj>
              </mc:Choice>
              <mc:Fallback>
                <p:oleObj name="Equation" r:id="rId8" imgW="34226500" imgH="5854700" progId="Equation.DSMT4">
                  <p:embed/>
                  <p:pic>
                    <p:nvPicPr>
                      <p:cNvPr id="25" name="Object 3">
                        <a:extLst>
                          <a:ext uri="{FF2B5EF4-FFF2-40B4-BE49-F238E27FC236}">
                            <a16:creationId xmlns:a16="http://schemas.microsoft.com/office/drawing/2014/main" id="{A69721C5-1342-FA4A-987D-542CA868A06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6655" y="1720850"/>
                        <a:ext cx="3303255" cy="5637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3">
            <a:extLst>
              <a:ext uri="{FF2B5EF4-FFF2-40B4-BE49-F238E27FC236}">
                <a16:creationId xmlns:a16="http://schemas.microsoft.com/office/drawing/2014/main" id="{293A67DC-0AF0-0941-A993-6F5367858A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6970141"/>
              </p:ext>
            </p:extLst>
          </p:nvPr>
        </p:nvGraphicFramePr>
        <p:xfrm>
          <a:off x="4124974" y="1506405"/>
          <a:ext cx="2936226" cy="8760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0429200" imgH="9067800" progId="Equation.DSMT4">
                  <p:embed/>
                </p:oleObj>
              </mc:Choice>
              <mc:Fallback>
                <p:oleObj name="Equation" r:id="rId10" imgW="30429200" imgH="9067800" progId="Equation.DSMT4">
                  <p:embed/>
                  <p:pic>
                    <p:nvPicPr>
                      <p:cNvPr id="46" name="Object 3">
                        <a:extLst>
                          <a:ext uri="{FF2B5EF4-FFF2-40B4-BE49-F238E27FC236}">
                            <a16:creationId xmlns:a16="http://schemas.microsoft.com/office/drawing/2014/main" id="{4D2428E4-A878-4E4A-83C0-06E33E314E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4974" y="1506405"/>
                        <a:ext cx="2936226" cy="87600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Text Box 31">
            <a:extLst>
              <a:ext uri="{FF2B5EF4-FFF2-40B4-BE49-F238E27FC236}">
                <a16:creationId xmlns:a16="http://schemas.microsoft.com/office/drawing/2014/main" id="{CF129228-7B9C-7F4A-8BEB-1B4C64DD6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1003" y="2976732"/>
            <a:ext cx="398564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dirty="0">
                <a:latin typeface="+mn-lt"/>
              </a:rPr>
              <a:t>4N-4 States</a:t>
            </a:r>
          </a:p>
          <a:p>
            <a:pPr algn="ctr">
              <a:defRPr/>
            </a:pPr>
            <a:r>
              <a:rPr lang="en-US" sz="2000" dirty="0">
                <a:latin typeface="+mn-lt"/>
              </a:rPr>
              <a:t>In HH/LH bands</a:t>
            </a:r>
          </a:p>
          <a:p>
            <a:pPr algn="ctr">
              <a:defRPr/>
            </a:pPr>
            <a:r>
              <a:rPr lang="en-US" sz="2000" dirty="0">
                <a:latin typeface="+mn-lt"/>
              </a:rPr>
              <a:t>(Two holes can not seat together)</a:t>
            </a:r>
          </a:p>
        </p:txBody>
      </p:sp>
      <p:graphicFrame>
        <p:nvGraphicFramePr>
          <p:cNvPr id="52" name="Object 2">
            <a:extLst>
              <a:ext uri="{FF2B5EF4-FFF2-40B4-BE49-F238E27FC236}">
                <a16:creationId xmlns:a16="http://schemas.microsoft.com/office/drawing/2014/main" id="{07953611-488A-B448-90CB-E263F6C91F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3808297"/>
              </p:ext>
            </p:extLst>
          </p:nvPr>
        </p:nvGraphicFramePr>
        <p:xfrm>
          <a:off x="2513972" y="3783717"/>
          <a:ext cx="3303256" cy="10749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2473900" imgH="10528300" progId="Equation.DSMT4">
                  <p:embed/>
                </p:oleObj>
              </mc:Choice>
              <mc:Fallback>
                <p:oleObj name="Equation" r:id="rId12" imgW="32473900" imgH="10528300" progId="Equation.DSMT4">
                  <p:embed/>
                  <p:pic>
                    <p:nvPicPr>
                      <p:cNvPr id="25602" name="Object 2">
                        <a:extLst>
                          <a:ext uri="{FF2B5EF4-FFF2-40B4-BE49-F238E27FC236}">
                            <a16:creationId xmlns:a16="http://schemas.microsoft.com/office/drawing/2014/main" id="{924E92D0-F382-854C-AEC0-054C6A16F1A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3972" y="3783717"/>
                        <a:ext cx="3303256" cy="107490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" name="Ink 3"/>
              <p14:cNvContentPartPr/>
              <p14:nvPr/>
            </p14:nvContentPartPr>
            <p14:xfrm>
              <a:off x="3671640" y="1957680"/>
              <a:ext cx="2199600" cy="37735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659400" y="1947960"/>
                <a:ext cx="2222280" cy="379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9310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2">
            <a:extLst>
              <a:ext uri="{FF2B5EF4-FFF2-40B4-BE49-F238E27FC236}">
                <a16:creationId xmlns:a16="http://schemas.microsoft.com/office/drawing/2014/main" id="{924E92D0-F382-854C-AEC0-054C6A16F1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98814" y="1362075"/>
          <a:ext cx="3805237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2473900" imgH="10528300" progId="Equation.DSMT4">
                  <p:embed/>
                </p:oleObj>
              </mc:Choice>
              <mc:Fallback>
                <p:oleObj name="Equation" r:id="rId3" imgW="32473900" imgH="10528300" progId="Equation.DSMT4">
                  <p:embed/>
                  <p:pic>
                    <p:nvPicPr>
                      <p:cNvPr id="25602" name="Object 2">
                        <a:extLst>
                          <a:ext uri="{FF2B5EF4-FFF2-40B4-BE49-F238E27FC236}">
                            <a16:creationId xmlns:a16="http://schemas.microsoft.com/office/drawing/2014/main" id="{924E92D0-F382-854C-AEC0-054C6A16F1A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8814" y="1362075"/>
                        <a:ext cx="3805237" cy="1238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C79E7DD8-4F8C-884E-B1B0-DA98BF890F5F}"/>
              </a:ext>
            </a:extLst>
          </p:cNvPr>
          <p:cNvSpPr txBox="1"/>
          <p:nvPr/>
        </p:nvSpPr>
        <p:spPr>
          <a:xfrm>
            <a:off x="7121487" y="2959101"/>
            <a:ext cx="309411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Degeneracy factor …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E6E71B9-56F9-DE43-BA42-F573CB53930C}"/>
              </a:ext>
            </a:extLst>
          </p:cNvPr>
          <p:cNvCxnSpPr/>
          <p:nvPr/>
        </p:nvCxnSpPr>
        <p:spPr>
          <a:xfrm rot="10800000">
            <a:off x="5218114" y="2509838"/>
            <a:ext cx="2008187" cy="5381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BE10618-E648-3E43-A07D-F602C43C6EAF}"/>
              </a:ext>
            </a:extLst>
          </p:cNvPr>
          <p:cNvCxnSpPr/>
          <p:nvPr/>
        </p:nvCxnSpPr>
        <p:spPr>
          <a:xfrm rot="5400000" flipH="1" flipV="1">
            <a:off x="7601745" y="4949033"/>
            <a:ext cx="771525" cy="2682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3640E080-D592-BB4E-86DE-2D4EA67EF598}"/>
              </a:ext>
            </a:extLst>
          </p:cNvPr>
          <p:cNvSpPr txBox="1"/>
          <p:nvPr/>
        </p:nvSpPr>
        <p:spPr>
          <a:xfrm>
            <a:off x="6763779" y="5513389"/>
            <a:ext cx="295228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Effective donor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E810A0-651D-EC47-B9C4-A849A0B9C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Distributions are physical …. Define an effective donor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0BDCE3-F500-9749-AD22-050D86279D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0654"/>
          <a:stretch/>
        </p:blipFill>
        <p:spPr>
          <a:xfrm>
            <a:off x="3198814" y="3733910"/>
            <a:ext cx="3564965" cy="1041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161746-DE63-D845-9436-45C9BFEAE84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9015"/>
          <a:stretch/>
        </p:blipFill>
        <p:spPr>
          <a:xfrm>
            <a:off x="6763779" y="3733910"/>
            <a:ext cx="2461978" cy="1041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/>
              <p14:cNvContentPartPr/>
              <p14:nvPr/>
            </p14:nvContentPartPr>
            <p14:xfrm>
              <a:off x="4352400" y="1496520"/>
              <a:ext cx="7088400" cy="45828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43760" y="1487160"/>
                <a:ext cx="7104960" cy="460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62042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8">
            <a:extLst>
              <a:ext uri="{FF2B5EF4-FFF2-40B4-BE49-F238E27FC236}">
                <a16:creationId xmlns:a16="http://schemas.microsoft.com/office/drawing/2014/main" id="{6F10774D-4241-5F4B-B86A-DFA3A8DC5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0575" y="1193800"/>
            <a:ext cx="57810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A bulk material must be charge neutral over all …</a:t>
            </a: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674D6C1D-B5A7-7E41-ACD9-D72B62CB8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2801" y="2351088"/>
            <a:ext cx="535595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Further if the doping is</a:t>
            </a:r>
            <a:r>
              <a:rPr lang="en-US" sz="2000" dirty="0">
                <a:solidFill>
                  <a:srgbClr val="FF0000"/>
                </a:solidFill>
                <a:latin typeface="+mn-lt"/>
              </a:rPr>
              <a:t> spatially homogenous</a:t>
            </a:r>
            <a:r>
              <a:rPr lang="en-US" sz="2000" dirty="0">
                <a:latin typeface="+mn-lt"/>
              </a:rPr>
              <a:t> 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5E39A5C4-383A-5447-8C4C-9ACE8DD82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0725" y="5949950"/>
            <a:ext cx="6180138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Comic Sans MS" panose="030F0902030302020204" pitchFamily="66" charset="0"/>
              </a:rPr>
              <a:t>Once you know </a:t>
            </a:r>
            <a:r>
              <a:rPr lang="en-US" altLang="en-US" sz="2000">
                <a:solidFill>
                  <a:srgbClr val="FF0066"/>
                </a:solidFill>
                <a:latin typeface="Comic Sans MS" panose="030F0902030302020204" pitchFamily="66" charset="0"/>
              </a:rPr>
              <a:t>E</a:t>
            </a:r>
            <a:r>
              <a:rPr lang="en-US" altLang="en-US" sz="2000" baseline="-25000">
                <a:solidFill>
                  <a:srgbClr val="FF0066"/>
                </a:solidFill>
                <a:latin typeface="Comic Sans MS" panose="030F0902030302020204" pitchFamily="66" charset="0"/>
              </a:rPr>
              <a:t>F</a:t>
            </a:r>
            <a:r>
              <a:rPr lang="en-US" altLang="en-US" sz="2000">
                <a:latin typeface="Comic Sans MS" panose="030F0902030302020204" pitchFamily="66" charset="0"/>
              </a:rPr>
              <a:t>, you can calculate n, p, N</a:t>
            </a:r>
            <a:r>
              <a:rPr lang="en-US" altLang="en-US" sz="2000" baseline="-25000">
                <a:latin typeface="Comic Sans MS" panose="030F0902030302020204" pitchFamily="66" charset="0"/>
              </a:rPr>
              <a:t>D</a:t>
            </a:r>
            <a:r>
              <a:rPr lang="en-US" altLang="en-US" sz="2000" baseline="30000">
                <a:latin typeface="Comic Sans MS" panose="030F0902030302020204" pitchFamily="66" charset="0"/>
              </a:rPr>
              <a:t>+</a:t>
            </a:r>
            <a:r>
              <a:rPr lang="en-US" altLang="en-US" sz="2000">
                <a:latin typeface="Comic Sans MS" panose="030F0902030302020204" pitchFamily="66" charset="0"/>
              </a:rPr>
              <a:t>, N</a:t>
            </a:r>
            <a:r>
              <a:rPr lang="en-US" altLang="en-US" sz="2000" baseline="-25000">
                <a:latin typeface="Comic Sans MS" panose="030F0902030302020204" pitchFamily="66" charset="0"/>
              </a:rPr>
              <a:t>A</a:t>
            </a:r>
            <a:r>
              <a:rPr lang="en-US" altLang="en-US" sz="2000" baseline="30000">
                <a:latin typeface="Comic Sans MS" panose="030F0902030302020204" pitchFamily="66" charset="0"/>
              </a:rPr>
              <a:t>-</a:t>
            </a:r>
            <a:r>
              <a:rPr lang="en-US" altLang="en-US" sz="2000">
                <a:latin typeface="Comic Sans MS" panose="030F0902030302020204" pitchFamily="66" charset="0"/>
              </a:rPr>
              <a:t>. </a:t>
            </a:r>
          </a:p>
        </p:txBody>
      </p:sp>
      <p:sp>
        <p:nvSpPr>
          <p:cNvPr id="27658" name="Line 11">
            <a:extLst>
              <a:ext uri="{FF2B5EF4-FFF2-40B4-BE49-F238E27FC236}">
                <a16:creationId xmlns:a16="http://schemas.microsoft.com/office/drawing/2014/main" id="{7E4AB466-36E3-A840-8554-02EE9B6C74AE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3609975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9" name="Line 12">
            <a:extLst>
              <a:ext uri="{FF2B5EF4-FFF2-40B4-BE49-F238E27FC236}">
                <a16:creationId xmlns:a16="http://schemas.microsoft.com/office/drawing/2014/main" id="{8CB427D4-70E1-F540-94E3-1429F930ABF9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1" y="3457576"/>
            <a:ext cx="1590675" cy="8858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0" name="Line 13">
            <a:extLst>
              <a:ext uri="{FF2B5EF4-FFF2-40B4-BE49-F238E27FC236}">
                <a16:creationId xmlns:a16="http://schemas.microsoft.com/office/drawing/2014/main" id="{ED0DCFA9-6E30-0142-934B-B61D9F4BC6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3457575"/>
            <a:ext cx="3308350" cy="819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1" name="Line 14">
            <a:extLst>
              <a:ext uri="{FF2B5EF4-FFF2-40B4-BE49-F238E27FC236}">
                <a16:creationId xmlns:a16="http://schemas.microsoft.com/office/drawing/2014/main" id="{91A10AAB-704B-4D4C-B7DE-E3D7442234CB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3457575"/>
            <a:ext cx="4375150" cy="819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2" name="Rectangle 15">
            <a:extLst>
              <a:ext uri="{FF2B5EF4-FFF2-40B4-BE49-F238E27FC236}">
                <a16:creationId xmlns:a16="http://schemas.microsoft.com/office/drawing/2014/main" id="{F6E0A5A5-D781-C34D-B1CF-F7D471FE5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1524000"/>
            <a:ext cx="1219200" cy="1066800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aphicFrame>
        <p:nvGraphicFramePr>
          <p:cNvPr id="27653" name="Object 5">
            <a:extLst>
              <a:ext uri="{FF2B5EF4-FFF2-40B4-BE49-F238E27FC236}">
                <a16:creationId xmlns:a16="http://schemas.microsoft.com/office/drawing/2014/main" id="{F95726B4-0608-5844-A5CA-0757C3E0E0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17675" y="4291014"/>
          <a:ext cx="7778750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5222000" imgH="10236200" progId="Equation.DSMT4">
                  <p:embed/>
                </p:oleObj>
              </mc:Choice>
              <mc:Fallback>
                <p:oleObj name="Equation" r:id="rId2" imgW="125222000" imgH="10236200" progId="Equation.DSMT4">
                  <p:embed/>
                  <p:pic>
                    <p:nvPicPr>
                      <p:cNvPr id="27653" name="Object 5">
                        <a:extLst>
                          <a:ext uri="{FF2B5EF4-FFF2-40B4-BE49-F238E27FC236}">
                            <a16:creationId xmlns:a16="http://schemas.microsoft.com/office/drawing/2014/main" id="{F95726B4-0608-5844-A5CA-0757C3E0E0A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7675" y="4291014"/>
                        <a:ext cx="7778750" cy="638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0E44153-1FDB-6545-BCC7-98E7AEB2841F}"/>
              </a:ext>
            </a:extLst>
          </p:cNvPr>
          <p:cNvCxnSpPr/>
          <p:nvPr/>
        </p:nvCxnSpPr>
        <p:spPr>
          <a:xfrm rot="5400000">
            <a:off x="3098007" y="5096669"/>
            <a:ext cx="334962" cy="127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EB5748A-61CD-1B48-AA69-FAFA124DAFD0}"/>
              </a:ext>
            </a:extLst>
          </p:cNvPr>
          <p:cNvCxnSpPr/>
          <p:nvPr/>
        </p:nvCxnSpPr>
        <p:spPr>
          <a:xfrm rot="5400000">
            <a:off x="4664075" y="4954588"/>
            <a:ext cx="349250" cy="203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7D58868-2A8C-254E-B34F-386C7E4E0BA2}"/>
              </a:ext>
            </a:extLst>
          </p:cNvPr>
          <p:cNvCxnSpPr/>
          <p:nvPr/>
        </p:nvCxnSpPr>
        <p:spPr>
          <a:xfrm rot="10800000" flipV="1">
            <a:off x="6432550" y="4975225"/>
            <a:ext cx="565150" cy="3492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F2FEE49-B5D6-2E48-9CAF-A0E597C4A754}"/>
              </a:ext>
            </a:extLst>
          </p:cNvPr>
          <p:cNvCxnSpPr/>
          <p:nvPr/>
        </p:nvCxnSpPr>
        <p:spPr>
          <a:xfrm rot="10800000" flipV="1">
            <a:off x="8018463" y="4962526"/>
            <a:ext cx="457200" cy="32226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02050595-85E9-C245-98A8-250EF7425B45}"/>
              </a:ext>
            </a:extLst>
          </p:cNvPr>
          <p:cNvSpPr/>
          <p:nvPr/>
        </p:nvSpPr>
        <p:spPr>
          <a:xfrm>
            <a:off x="8394700" y="2178050"/>
            <a:ext cx="134938" cy="1349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D805E21-2451-AA43-B946-E42608899810}"/>
              </a:ext>
            </a:extLst>
          </p:cNvPr>
          <p:cNvSpPr/>
          <p:nvPr/>
        </p:nvSpPr>
        <p:spPr>
          <a:xfrm>
            <a:off x="8574089" y="1846264"/>
            <a:ext cx="134937" cy="134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DF31290-2EC7-C44F-80C3-44D1B576EB0B}"/>
              </a:ext>
            </a:extLst>
          </p:cNvPr>
          <p:cNvSpPr/>
          <p:nvPr/>
        </p:nvSpPr>
        <p:spPr>
          <a:xfrm>
            <a:off x="8807450" y="1689100"/>
            <a:ext cx="134938" cy="1349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AA96472-30AF-F349-BE9C-0A8F86109B4C}"/>
              </a:ext>
            </a:extLst>
          </p:cNvPr>
          <p:cNvSpPr/>
          <p:nvPr/>
        </p:nvSpPr>
        <p:spPr>
          <a:xfrm>
            <a:off x="9161464" y="1963738"/>
            <a:ext cx="134937" cy="1333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4033C3-6527-D641-B4B5-238A38140676}"/>
              </a:ext>
            </a:extLst>
          </p:cNvPr>
          <p:cNvSpPr/>
          <p:nvPr/>
        </p:nvSpPr>
        <p:spPr>
          <a:xfrm>
            <a:off x="8991600" y="2182814"/>
            <a:ext cx="134938" cy="134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675A7FB-EB1D-CA4D-967F-241642FC4E2C}"/>
              </a:ext>
            </a:extLst>
          </p:cNvPr>
          <p:cNvSpPr/>
          <p:nvPr/>
        </p:nvSpPr>
        <p:spPr>
          <a:xfrm>
            <a:off x="8736014" y="2330450"/>
            <a:ext cx="134937" cy="1349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FE80336-7E5C-4F4B-9423-FF3547B5E751}"/>
              </a:ext>
            </a:extLst>
          </p:cNvPr>
          <p:cNvSpPr/>
          <p:nvPr/>
        </p:nvSpPr>
        <p:spPr>
          <a:xfrm>
            <a:off x="8458200" y="1622425"/>
            <a:ext cx="134938" cy="1349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807B516-1F5A-F44C-9CCA-061563250281}"/>
              </a:ext>
            </a:extLst>
          </p:cNvPr>
          <p:cNvSpPr/>
          <p:nvPr/>
        </p:nvSpPr>
        <p:spPr>
          <a:xfrm>
            <a:off x="9080500" y="1600200"/>
            <a:ext cx="134938" cy="1349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6D55701-5B08-8743-87B2-CEBDCB3C6F38}"/>
              </a:ext>
            </a:extLst>
          </p:cNvPr>
          <p:cNvSpPr/>
          <p:nvPr/>
        </p:nvSpPr>
        <p:spPr>
          <a:xfrm>
            <a:off x="9382125" y="1806575"/>
            <a:ext cx="133350" cy="1349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BB1EE11-5E09-9743-A52F-BB89EC78E207}"/>
              </a:ext>
            </a:extLst>
          </p:cNvPr>
          <p:cNvSpPr/>
          <p:nvPr/>
        </p:nvSpPr>
        <p:spPr>
          <a:xfrm>
            <a:off x="8807450" y="1985964"/>
            <a:ext cx="134938" cy="13493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72FD8A4-6A73-8445-A851-5941AC684E80}"/>
              </a:ext>
            </a:extLst>
          </p:cNvPr>
          <p:cNvSpPr/>
          <p:nvPr/>
        </p:nvSpPr>
        <p:spPr>
          <a:xfrm>
            <a:off x="9332913" y="2200275"/>
            <a:ext cx="133350" cy="1349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7A352E4-0F6F-5E45-8759-6FEE18DC7E7B}"/>
              </a:ext>
            </a:extLst>
          </p:cNvPr>
          <p:cNvSpPr/>
          <p:nvPr/>
        </p:nvSpPr>
        <p:spPr>
          <a:xfrm>
            <a:off x="9104313" y="2362200"/>
            <a:ext cx="133350" cy="1349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D68D251-0740-3542-A7AA-91E7159A8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41029" y="5242719"/>
            <a:ext cx="14176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dirty="0"/>
              <a:t>(approx.)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3B0B8FC-D7D3-EF4A-80E6-19D4D6FA67A4}"/>
              </a:ext>
            </a:extLst>
          </p:cNvPr>
          <p:cNvSpPr txBox="1"/>
          <p:nvPr/>
        </p:nvSpPr>
        <p:spPr>
          <a:xfrm>
            <a:off x="6678950" y="3375025"/>
            <a:ext cx="367280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rgbClr val="C00000"/>
                </a:solidFill>
                <a:latin typeface="+mn-lt"/>
              </a:rPr>
              <a:t>FD integral vs. FD function 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4D46A7-53A5-F149-984F-EE3AFFA47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Carrier-density with Uniform Doping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B1675E39-4C1E-D443-A996-CDB1F98085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7875" y="5144532"/>
            <a:ext cx="7467600" cy="711200"/>
          </a:xfrm>
          <a:prstGeom prst="rect">
            <a:avLst/>
          </a:prstGeom>
        </p:spPr>
      </p:pic>
      <p:graphicFrame>
        <p:nvGraphicFramePr>
          <p:cNvPr id="41" name="Object 2">
            <a:extLst>
              <a:ext uri="{FF2B5EF4-FFF2-40B4-BE49-F238E27FC236}">
                <a16:creationId xmlns:a16="http://schemas.microsoft.com/office/drawing/2014/main" id="{A625B957-59DE-4C49-8D8B-3B2E3CC581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7975295"/>
              </p:ext>
            </p:extLst>
          </p:nvPr>
        </p:nvGraphicFramePr>
        <p:xfrm>
          <a:off x="2071689" y="1676400"/>
          <a:ext cx="309562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8912800" imgH="6438900" progId="Equation.DSMT4">
                  <p:embed/>
                </p:oleObj>
              </mc:Choice>
              <mc:Fallback>
                <p:oleObj name="Equation" r:id="rId5" imgW="38912800" imgH="6438900" progId="Equation.DSMT4">
                  <p:embed/>
                  <p:pic>
                    <p:nvPicPr>
                      <p:cNvPr id="26626" name="Object 2">
                        <a:extLst>
                          <a:ext uri="{FF2B5EF4-FFF2-40B4-BE49-F238E27FC236}">
                            <a16:creationId xmlns:a16="http://schemas.microsoft.com/office/drawing/2014/main" id="{052AFA5D-07A3-9F47-A22A-68D7EFD5B4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89" y="1676400"/>
                        <a:ext cx="3095625" cy="51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3">
            <a:extLst>
              <a:ext uri="{FF2B5EF4-FFF2-40B4-BE49-F238E27FC236}">
                <a16:creationId xmlns:a16="http://schemas.microsoft.com/office/drawing/2014/main" id="{17C7FA53-24F1-6848-BC32-2864106C37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4941797"/>
              </p:ext>
            </p:extLst>
          </p:nvPr>
        </p:nvGraphicFramePr>
        <p:xfrm>
          <a:off x="2108994" y="2789238"/>
          <a:ext cx="2487612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9552900" imgH="5562600" progId="Equation.DSMT4">
                  <p:embed/>
                </p:oleObj>
              </mc:Choice>
              <mc:Fallback>
                <p:oleObj name="Equation" r:id="rId7" imgW="29552900" imgH="5562600" progId="Equation.DSMT4">
                  <p:embed/>
                  <p:pic>
                    <p:nvPicPr>
                      <p:cNvPr id="26627" name="Object 3">
                        <a:extLst>
                          <a:ext uri="{FF2B5EF4-FFF2-40B4-BE49-F238E27FC236}">
                            <a16:creationId xmlns:a16="http://schemas.microsoft.com/office/drawing/2014/main" id="{5733F896-CA0F-F04C-883E-D2EB721DB2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8994" y="2789238"/>
                        <a:ext cx="2487612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/>
              <p14:cNvContentPartPr/>
              <p14:nvPr/>
            </p14:nvContentPartPr>
            <p14:xfrm>
              <a:off x="1336680" y="4231440"/>
              <a:ext cx="8395920" cy="16246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330560" y="4220640"/>
                <a:ext cx="8414640" cy="1648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076001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7" grpId="0"/>
      <p:bldP spid="3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>
            <a:extLst>
              <a:ext uri="{FF2B5EF4-FFF2-40B4-BE49-F238E27FC236}">
                <a16:creationId xmlns:a16="http://schemas.microsoft.com/office/drawing/2014/main" id="{052AFA5D-07A3-9F47-A22A-68D7EFD5B4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71689" y="2019300"/>
          <a:ext cx="309562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8912800" imgH="6438900" progId="Equation.DSMT4">
                  <p:embed/>
                </p:oleObj>
              </mc:Choice>
              <mc:Fallback>
                <p:oleObj name="Equation" r:id="rId2" imgW="38912800" imgH="6438900" progId="Equation.DSMT4">
                  <p:embed/>
                  <p:pic>
                    <p:nvPicPr>
                      <p:cNvPr id="26626" name="Object 2">
                        <a:extLst>
                          <a:ext uri="{FF2B5EF4-FFF2-40B4-BE49-F238E27FC236}">
                            <a16:creationId xmlns:a16="http://schemas.microsoft.com/office/drawing/2014/main" id="{052AFA5D-07A3-9F47-A22A-68D7EFD5B4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89" y="2019300"/>
                        <a:ext cx="3095625" cy="51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7" name="Object 3">
            <a:extLst>
              <a:ext uri="{FF2B5EF4-FFF2-40B4-BE49-F238E27FC236}">
                <a16:creationId xmlns:a16="http://schemas.microsoft.com/office/drawing/2014/main" id="{5733F896-CA0F-F04C-883E-D2EB721DB2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9688" y="3568700"/>
          <a:ext cx="2487612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552900" imgH="5562600" progId="Equation.DSMT4">
                  <p:embed/>
                </p:oleObj>
              </mc:Choice>
              <mc:Fallback>
                <p:oleObj name="Equation" r:id="rId4" imgW="29552900" imgH="5562600" progId="Equation.DSMT4">
                  <p:embed/>
                  <p:pic>
                    <p:nvPicPr>
                      <p:cNvPr id="26627" name="Object 3">
                        <a:extLst>
                          <a:ext uri="{FF2B5EF4-FFF2-40B4-BE49-F238E27FC236}">
                            <a16:creationId xmlns:a16="http://schemas.microsoft.com/office/drawing/2014/main" id="{5733F896-CA0F-F04C-883E-D2EB721DB2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9688" y="3568700"/>
                        <a:ext cx="2487612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6">
            <a:extLst>
              <a:ext uri="{FF2B5EF4-FFF2-40B4-BE49-F238E27FC236}">
                <a16:creationId xmlns:a16="http://schemas.microsoft.com/office/drawing/2014/main" id="{64A58398-D886-A24D-9AEE-4A1797DD6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3275" y="1531938"/>
            <a:ext cx="57810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A bulk material must be charge neutral over all …</a:t>
            </a: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27DAB488-D9E7-C246-8760-1726B6668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2768600"/>
            <a:ext cx="54970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Further if the material is</a:t>
            </a:r>
            <a:r>
              <a:rPr lang="en-US" sz="20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000" i="1" dirty="0">
                <a:latin typeface="+mn-lt"/>
              </a:rPr>
              <a:t>spatially homogenous </a:t>
            </a:r>
          </a:p>
        </p:txBody>
      </p:sp>
      <p:sp>
        <p:nvSpPr>
          <p:cNvPr id="26632" name="Line 8">
            <a:extLst>
              <a:ext uri="{FF2B5EF4-FFF2-40B4-BE49-F238E27FC236}">
                <a16:creationId xmlns:a16="http://schemas.microsoft.com/office/drawing/2014/main" id="{2616BD55-C9EB-2D49-9646-60533AC8025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2100" y="4178300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3" name="Line 9">
            <a:extLst>
              <a:ext uri="{FF2B5EF4-FFF2-40B4-BE49-F238E27FC236}">
                <a16:creationId xmlns:a16="http://schemas.microsoft.com/office/drawing/2014/main" id="{B8768CCE-6E58-914F-8A9E-804EAB41746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6900" y="4025900"/>
            <a:ext cx="1536700" cy="1016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4" name="Line 10">
            <a:extLst>
              <a:ext uri="{FF2B5EF4-FFF2-40B4-BE49-F238E27FC236}">
                <a16:creationId xmlns:a16="http://schemas.microsoft.com/office/drawing/2014/main" id="{79C95469-9B39-AD4A-A278-46FA2135A540}"/>
              </a:ext>
            </a:extLst>
          </p:cNvPr>
          <p:cNvSpPr>
            <a:spLocks noChangeShapeType="1"/>
          </p:cNvSpPr>
          <p:nvPr/>
        </p:nvSpPr>
        <p:spPr bwMode="auto">
          <a:xfrm>
            <a:off x="3746500" y="4025900"/>
            <a:ext cx="2895600" cy="1003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5" name="Line 11">
            <a:extLst>
              <a:ext uri="{FF2B5EF4-FFF2-40B4-BE49-F238E27FC236}">
                <a16:creationId xmlns:a16="http://schemas.microsoft.com/office/drawing/2014/main" id="{A9A0A462-BF8D-7345-96F5-42EB3A5A3A2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08500" y="4025900"/>
            <a:ext cx="3975100" cy="965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6" name="Rectangle 12">
            <a:extLst>
              <a:ext uri="{FF2B5EF4-FFF2-40B4-BE49-F238E27FC236}">
                <a16:creationId xmlns:a16="http://schemas.microsoft.com/office/drawing/2014/main" id="{3C57F8A4-2263-354B-AFBC-7EFCA7D06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1524000"/>
            <a:ext cx="1219200" cy="1066800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6637" name="Oval 13">
            <a:extLst>
              <a:ext uri="{FF2B5EF4-FFF2-40B4-BE49-F238E27FC236}">
                <a16:creationId xmlns:a16="http://schemas.microsoft.com/office/drawing/2014/main" id="{57E72A90-0E37-EC4A-B1F4-D647E89FEC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9000" y="1968500"/>
            <a:ext cx="177800" cy="1778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6638" name="Oval 14">
            <a:extLst>
              <a:ext uri="{FF2B5EF4-FFF2-40B4-BE49-F238E27FC236}">
                <a16:creationId xmlns:a16="http://schemas.microsoft.com/office/drawing/2014/main" id="{7C31961D-D349-FA47-8B9C-5A7411D2E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2988" y="2122488"/>
            <a:ext cx="177800" cy="1778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6639" name="Oval 15">
            <a:extLst>
              <a:ext uri="{FF2B5EF4-FFF2-40B4-BE49-F238E27FC236}">
                <a16:creationId xmlns:a16="http://schemas.microsoft.com/office/drawing/2014/main" id="{09129A35-3EBC-3D41-88BC-61E85872B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75" y="1679575"/>
            <a:ext cx="177800" cy="1778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6640" name="Oval 16">
            <a:extLst>
              <a:ext uri="{FF2B5EF4-FFF2-40B4-BE49-F238E27FC236}">
                <a16:creationId xmlns:a16="http://schemas.microsoft.com/office/drawing/2014/main" id="{A5F5B1C4-BEC4-9841-BD0F-A29AF70A8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6975" y="2276475"/>
            <a:ext cx="177800" cy="177800"/>
          </a:xfrm>
          <a:prstGeom prst="ellipse">
            <a:avLst/>
          </a:prstGeom>
          <a:solidFill>
            <a:srgbClr val="0058DE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6641" name="Oval 17">
            <a:extLst>
              <a:ext uri="{FF2B5EF4-FFF2-40B4-BE49-F238E27FC236}">
                <a16:creationId xmlns:a16="http://schemas.microsoft.com/office/drawing/2014/main" id="{97F1B83D-B2F6-7448-9954-CE6001D29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4863" y="1630363"/>
            <a:ext cx="177800" cy="177800"/>
          </a:xfrm>
          <a:prstGeom prst="ellipse">
            <a:avLst/>
          </a:prstGeom>
          <a:solidFill>
            <a:srgbClr val="0058DE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6642" name="Oval 18">
            <a:extLst>
              <a:ext uri="{FF2B5EF4-FFF2-40B4-BE49-F238E27FC236}">
                <a16:creationId xmlns:a16="http://schemas.microsoft.com/office/drawing/2014/main" id="{650ADEBB-FFEA-6C47-8019-A79C8ACEA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750" y="2317750"/>
            <a:ext cx="177800" cy="177800"/>
          </a:xfrm>
          <a:prstGeom prst="ellipse">
            <a:avLst/>
          </a:prstGeom>
          <a:solidFill>
            <a:srgbClr val="0058DE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6643" name="Oval 19">
            <a:extLst>
              <a:ext uri="{FF2B5EF4-FFF2-40B4-BE49-F238E27FC236}">
                <a16:creationId xmlns:a16="http://schemas.microsoft.com/office/drawing/2014/main" id="{99024B70-CD42-194A-9C69-02797814A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04338" y="2065338"/>
            <a:ext cx="177800" cy="177800"/>
          </a:xfrm>
          <a:prstGeom prst="ellipse">
            <a:avLst/>
          </a:prstGeom>
          <a:solidFill>
            <a:srgbClr val="0058DE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E2A9C7-8E71-0746-9100-A949DE0CE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…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8A8DFD1-0CEA-264E-B1B8-2262349820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8400" y="5005449"/>
            <a:ext cx="7467600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7351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>
            <a:extLst>
              <a:ext uri="{FF2B5EF4-FFF2-40B4-BE49-F238E27FC236}">
                <a16:creationId xmlns:a16="http://schemas.microsoft.com/office/drawing/2014/main" id="{8D955AC2-FA1E-7341-8B50-E1F2A4353A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79625" y="1690688"/>
          <a:ext cx="24384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968700" imgH="5562600" progId="Equation.DSMT4">
                  <p:embed/>
                </p:oleObj>
              </mc:Choice>
              <mc:Fallback>
                <p:oleObj name="Equation" r:id="rId2" imgW="28968700" imgH="5562600" progId="Equation.DSMT4">
                  <p:embed/>
                  <p:pic>
                    <p:nvPicPr>
                      <p:cNvPr id="28674" name="Object 2">
                        <a:extLst>
                          <a:ext uri="{FF2B5EF4-FFF2-40B4-BE49-F238E27FC236}">
                            <a16:creationId xmlns:a16="http://schemas.microsoft.com/office/drawing/2014/main" id="{8D955AC2-FA1E-7341-8B50-E1F2A4353AA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9625" y="1690688"/>
                        <a:ext cx="243840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9" name="Line 9">
            <a:extLst>
              <a:ext uri="{FF2B5EF4-FFF2-40B4-BE49-F238E27FC236}">
                <a16:creationId xmlns:a16="http://schemas.microsoft.com/office/drawing/2014/main" id="{8A328FE8-D5F2-454C-889A-B378466A879A}"/>
              </a:ext>
            </a:extLst>
          </p:cNvPr>
          <p:cNvSpPr>
            <a:spLocks noChangeShapeType="1"/>
          </p:cNvSpPr>
          <p:nvPr/>
        </p:nvSpPr>
        <p:spPr bwMode="auto">
          <a:xfrm>
            <a:off x="2308225" y="2300288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0" name="Line 10">
            <a:extLst>
              <a:ext uri="{FF2B5EF4-FFF2-40B4-BE49-F238E27FC236}">
                <a16:creationId xmlns:a16="http://schemas.microsoft.com/office/drawing/2014/main" id="{8F4AB0D5-64A8-0447-AB9A-179D2B476C9E}"/>
              </a:ext>
            </a:extLst>
          </p:cNvPr>
          <p:cNvSpPr>
            <a:spLocks noChangeShapeType="1"/>
          </p:cNvSpPr>
          <p:nvPr/>
        </p:nvSpPr>
        <p:spPr bwMode="auto">
          <a:xfrm>
            <a:off x="2613025" y="2147888"/>
            <a:ext cx="1143000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1" name="Line 11">
            <a:extLst>
              <a:ext uri="{FF2B5EF4-FFF2-40B4-BE49-F238E27FC236}">
                <a16:creationId xmlns:a16="http://schemas.microsoft.com/office/drawing/2014/main" id="{039D39DC-FCCD-1F46-9584-C2E4956B74C1}"/>
              </a:ext>
            </a:extLst>
          </p:cNvPr>
          <p:cNvSpPr>
            <a:spLocks noChangeShapeType="1"/>
          </p:cNvSpPr>
          <p:nvPr/>
        </p:nvSpPr>
        <p:spPr bwMode="auto">
          <a:xfrm>
            <a:off x="3222625" y="2147888"/>
            <a:ext cx="22860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2" name="Line 12">
            <a:extLst>
              <a:ext uri="{FF2B5EF4-FFF2-40B4-BE49-F238E27FC236}">
                <a16:creationId xmlns:a16="http://schemas.microsoft.com/office/drawing/2014/main" id="{B423B3AE-1244-9F44-8FFB-BA1CDBC2402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84625" y="2147888"/>
            <a:ext cx="31242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14">
            <a:extLst>
              <a:ext uri="{FF2B5EF4-FFF2-40B4-BE49-F238E27FC236}">
                <a16:creationId xmlns:a16="http://schemas.microsoft.com/office/drawing/2014/main" id="{CFA6CFC6-EB33-2C48-97D3-778D11FB452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19764" y="2976564"/>
            <a:ext cx="581025" cy="8842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15">
            <a:extLst>
              <a:ext uri="{FF2B5EF4-FFF2-40B4-BE49-F238E27FC236}">
                <a16:creationId xmlns:a16="http://schemas.microsoft.com/office/drawing/2014/main" id="{1D57E5A9-D5A1-B34C-89F7-2040A998DA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416801" y="2930526"/>
            <a:ext cx="581025" cy="100171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3" name="Object 4">
            <a:extLst>
              <a:ext uri="{FF2B5EF4-FFF2-40B4-BE49-F238E27FC236}">
                <a16:creationId xmlns:a16="http://schemas.microsoft.com/office/drawing/2014/main" id="{55C9DC53-A698-A246-8122-381EB96D9511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1727200" y="4432300"/>
          <a:ext cx="4718050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5003700" imgH="5854700" progId="Equation.DSMT4">
                  <p:embed/>
                </p:oleObj>
              </mc:Choice>
              <mc:Fallback>
                <p:oleObj name="Equation" r:id="rId4" imgW="55003700" imgH="5854700" progId="Equation.DSMT4">
                  <p:embed/>
                  <p:pic>
                    <p:nvPicPr>
                      <p:cNvPr id="13" name="Object 4">
                        <a:extLst>
                          <a:ext uri="{FF2B5EF4-FFF2-40B4-BE49-F238E27FC236}">
                            <a16:creationId xmlns:a16="http://schemas.microsoft.com/office/drawing/2014/main" id="{55C9DC53-A698-A246-8122-381EB96D9511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7200" y="4432300"/>
                        <a:ext cx="4718050" cy="501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5">
            <a:extLst>
              <a:ext uri="{FF2B5EF4-FFF2-40B4-BE49-F238E27FC236}">
                <a16:creationId xmlns:a16="http://schemas.microsoft.com/office/drawing/2014/main" id="{2BC36CE7-F74D-3648-9F8B-A6ECB64324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1788" y="5237164"/>
          <a:ext cx="3162300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6868100" imgH="9944100" progId="Equation.DSMT4">
                  <p:embed/>
                </p:oleObj>
              </mc:Choice>
              <mc:Fallback>
                <p:oleObj name="Equation" r:id="rId6" imgW="36868100" imgH="9944100" progId="Equation.DSMT4">
                  <p:embed/>
                  <p:pic>
                    <p:nvPicPr>
                      <p:cNvPr id="14" name="Object 5">
                        <a:extLst>
                          <a:ext uri="{FF2B5EF4-FFF2-40B4-BE49-F238E27FC236}">
                            <a16:creationId xmlns:a16="http://schemas.microsoft.com/office/drawing/2014/main" id="{2BC36CE7-F74D-3648-9F8B-A6ECB64324C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1788" y="5237164"/>
                        <a:ext cx="3162300" cy="852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5" name="Rectangle 15">
            <a:extLst>
              <a:ext uri="{FF2B5EF4-FFF2-40B4-BE49-F238E27FC236}">
                <a16:creationId xmlns:a16="http://schemas.microsoft.com/office/drawing/2014/main" id="{425BC5E4-B889-6A42-BA8A-AC638C9D1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1524000"/>
            <a:ext cx="1219200" cy="1066800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B6FA129-9940-9D41-8377-59F9340083FA}"/>
              </a:ext>
            </a:extLst>
          </p:cNvPr>
          <p:cNvSpPr/>
          <p:nvPr/>
        </p:nvSpPr>
        <p:spPr>
          <a:xfrm>
            <a:off x="8394700" y="2178050"/>
            <a:ext cx="134938" cy="1349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F4834B3-8B26-0942-8047-B74B3886D136}"/>
              </a:ext>
            </a:extLst>
          </p:cNvPr>
          <p:cNvSpPr/>
          <p:nvPr/>
        </p:nvSpPr>
        <p:spPr>
          <a:xfrm>
            <a:off x="8574089" y="1846264"/>
            <a:ext cx="134937" cy="134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AFED121-B9F5-1B42-BDD0-C13E4FB2E93F}"/>
              </a:ext>
            </a:extLst>
          </p:cNvPr>
          <p:cNvSpPr/>
          <p:nvPr/>
        </p:nvSpPr>
        <p:spPr>
          <a:xfrm>
            <a:off x="8807450" y="1689100"/>
            <a:ext cx="134938" cy="1349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1B89996-BD1B-2E46-965D-E172384E8919}"/>
              </a:ext>
            </a:extLst>
          </p:cNvPr>
          <p:cNvSpPr/>
          <p:nvPr/>
        </p:nvSpPr>
        <p:spPr>
          <a:xfrm>
            <a:off x="9161464" y="1963738"/>
            <a:ext cx="134937" cy="1333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5AD3BAA-FBF8-2D44-9377-6EE1CADAAEB6}"/>
              </a:ext>
            </a:extLst>
          </p:cNvPr>
          <p:cNvSpPr/>
          <p:nvPr/>
        </p:nvSpPr>
        <p:spPr>
          <a:xfrm>
            <a:off x="8991600" y="2182814"/>
            <a:ext cx="134938" cy="134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CE4DFB6-F220-AF4A-B54A-246F1A3FD072}"/>
              </a:ext>
            </a:extLst>
          </p:cNvPr>
          <p:cNvSpPr/>
          <p:nvPr/>
        </p:nvSpPr>
        <p:spPr>
          <a:xfrm>
            <a:off x="8736014" y="2330450"/>
            <a:ext cx="134937" cy="1349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5237F1A-C0B6-6B46-8B1D-2A95B87AE495}"/>
              </a:ext>
            </a:extLst>
          </p:cNvPr>
          <p:cNvSpPr/>
          <p:nvPr/>
        </p:nvSpPr>
        <p:spPr>
          <a:xfrm>
            <a:off x="8458200" y="1622425"/>
            <a:ext cx="134938" cy="1349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34FFF9F-CFC5-2649-8944-D51C546762FB}"/>
              </a:ext>
            </a:extLst>
          </p:cNvPr>
          <p:cNvSpPr/>
          <p:nvPr/>
        </p:nvSpPr>
        <p:spPr>
          <a:xfrm>
            <a:off x="9080500" y="1600200"/>
            <a:ext cx="134938" cy="1349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DB61F1E-9B4E-0144-98CA-A032B04431F0}"/>
              </a:ext>
            </a:extLst>
          </p:cNvPr>
          <p:cNvSpPr/>
          <p:nvPr/>
        </p:nvSpPr>
        <p:spPr>
          <a:xfrm>
            <a:off x="9382125" y="1806575"/>
            <a:ext cx="133350" cy="1349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2D09168-9A90-EC41-BB48-29E961719C95}"/>
              </a:ext>
            </a:extLst>
          </p:cNvPr>
          <p:cNvSpPr/>
          <p:nvPr/>
        </p:nvSpPr>
        <p:spPr>
          <a:xfrm>
            <a:off x="8807450" y="1985964"/>
            <a:ext cx="134938" cy="13493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4850CF9-746D-D145-A199-EA6174C85EE8}"/>
              </a:ext>
            </a:extLst>
          </p:cNvPr>
          <p:cNvSpPr/>
          <p:nvPr/>
        </p:nvSpPr>
        <p:spPr>
          <a:xfrm>
            <a:off x="9332913" y="2200275"/>
            <a:ext cx="133350" cy="1349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AE512B2-7184-C94C-B102-CE644E6EB824}"/>
              </a:ext>
            </a:extLst>
          </p:cNvPr>
          <p:cNvSpPr/>
          <p:nvPr/>
        </p:nvSpPr>
        <p:spPr>
          <a:xfrm>
            <a:off x="9104313" y="2362200"/>
            <a:ext cx="133350" cy="1349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3451DF-4FD9-8843-968C-FA29D35E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Intrinsic Concentration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A4161FCC-D0C0-DA48-92C7-DA3968E9AD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3169" y="3031848"/>
            <a:ext cx="7467600" cy="7112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/>
              <p14:cNvContentPartPr/>
              <p14:nvPr/>
            </p14:nvContentPartPr>
            <p14:xfrm>
              <a:off x="1545120" y="4285440"/>
              <a:ext cx="5000760" cy="17744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36120" y="4275720"/>
                <a:ext cx="5021280" cy="179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94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C92D20-64ED-4C40-9174-429A0717B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750" r="15000" b="11280"/>
          <a:stretch/>
        </p:blipFill>
        <p:spPr>
          <a:xfrm>
            <a:off x="11225208" y="838200"/>
            <a:ext cx="76200" cy="263388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14</a:t>
            </a:r>
            <a:br>
              <a:rPr lang="en-US" dirty="0"/>
            </a:br>
            <a:r>
              <a:rPr lang="en-US" dirty="0"/>
              <a:t>Doping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2C57E01-688C-FD44-9867-0E503A5D3099}"/>
              </a:ext>
            </a:extLst>
          </p:cNvPr>
          <p:cNvGrpSpPr/>
          <p:nvPr/>
        </p:nvGrpSpPr>
        <p:grpSpPr>
          <a:xfrm>
            <a:off x="9304818" y="846201"/>
            <a:ext cx="2253802" cy="2089929"/>
            <a:chOff x="8689599" y="838200"/>
            <a:chExt cx="2840409" cy="263388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97EE0EC-87A0-F44E-97EC-9B01C6EA33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7499" r="20001" b="11280"/>
            <a:stretch/>
          </p:blipFill>
          <p:spPr>
            <a:xfrm>
              <a:off x="10768008" y="838200"/>
              <a:ext cx="762000" cy="2633884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4CA338C-FD8B-4D41-BBDB-96A0B3306D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5000" r="32500" b="11280"/>
            <a:stretch/>
          </p:blipFill>
          <p:spPr>
            <a:xfrm>
              <a:off x="10006008" y="838200"/>
              <a:ext cx="762000" cy="2633884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0B4F329-ED12-5A40-95ED-2A51BBB3F0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250" r="45000" b="11280"/>
            <a:stretch/>
          </p:blipFill>
          <p:spPr>
            <a:xfrm>
              <a:off x="9167808" y="838200"/>
              <a:ext cx="838200" cy="263388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E3B93BF2-8BF4-3B43-BA67-F99B73E5C8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90905" b="11280"/>
            <a:stretch/>
          </p:blipFill>
          <p:spPr>
            <a:xfrm>
              <a:off x="8689599" y="838200"/>
              <a:ext cx="554409" cy="2633884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6" name="Rectangle 3">
            <a:extLst>
              <a:ext uri="{FF2B5EF4-FFF2-40B4-BE49-F238E27FC236}">
                <a16:creationId xmlns:a16="http://schemas.microsoft.com/office/drawing/2014/main" id="{59217DDC-ACFB-D247-B62C-AAB1BD1107FA}"/>
              </a:ext>
            </a:extLst>
          </p:cNvPr>
          <p:cNvSpPr txBox="1">
            <a:spLocks noChangeArrowheads="1"/>
          </p:cNvSpPr>
          <p:nvPr/>
        </p:nvSpPr>
        <p:spPr>
          <a:xfrm>
            <a:off x="8577721" y="2859671"/>
            <a:ext cx="3657600" cy="1064138"/>
          </a:xfrm>
          <a:prstGeom prst="rect">
            <a:avLst/>
          </a:prstGeom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Need to “move” the Fermi level</a:t>
            </a:r>
          </a:p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”add” electrons – n-type doping – E</a:t>
            </a:r>
            <a:r>
              <a:rPr lang="en-US" altLang="en-US" sz="11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1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1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c</a:t>
            </a:r>
            <a:endParaRPr lang="en-US" altLang="en-US" sz="1100" kern="0" baseline="-25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“add” holes – p-type doping – E</a:t>
            </a:r>
            <a:r>
              <a:rPr lang="en-US" altLang="en-US" sz="11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1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1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v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endParaRPr lang="en-US" altLang="en-US" sz="1400" kern="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057400"/>
            <a:ext cx="7865859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14.1 Basic concepts of donors and acceptors</a:t>
            </a:r>
          </a:p>
          <a:p>
            <a:endParaRPr lang="en-US" sz="2400" dirty="0"/>
          </a:p>
          <a:p>
            <a:endParaRPr lang="en-US" sz="16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  <a:endParaRPr lang="en-US" sz="1200" dirty="0"/>
          </a:p>
          <a:p>
            <a:r>
              <a:rPr lang="en-US" sz="2400" dirty="0"/>
              <a:t>14.2 Statistics of donor and acceptor levels</a:t>
            </a:r>
          </a:p>
          <a:p>
            <a:endParaRPr lang="en-US" sz="4800" dirty="0"/>
          </a:p>
          <a:p>
            <a:endParaRPr lang="en-US" sz="2400" dirty="0"/>
          </a:p>
          <a:p>
            <a:r>
              <a:rPr lang="en-US" sz="2400" dirty="0"/>
              <a:t>14.3 </a:t>
            </a:r>
            <a:r>
              <a:rPr lang="en-US" sz="2400" dirty="0">
                <a:solidFill>
                  <a:schemeClr val="bg1"/>
                </a:solidFill>
              </a:rPr>
              <a:t>Temperature dependence of carrier concentration</a:t>
            </a:r>
          </a:p>
          <a:p>
            <a:r>
              <a:rPr lang="en-US" sz="2400" dirty="0"/>
              <a:t>14.4 </a:t>
            </a:r>
            <a:r>
              <a:rPr lang="en-US" sz="2400" dirty="0">
                <a:solidFill>
                  <a:schemeClr val="bg1"/>
                </a:solidFill>
              </a:rPr>
              <a:t>Multiple doping, co-doping, and heavy-doping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4C6FEC2-B039-F444-96B8-D1097D500C21}"/>
              </a:ext>
            </a:extLst>
          </p:cNvPr>
          <p:cNvSpPr/>
          <p:nvPr/>
        </p:nvSpPr>
        <p:spPr>
          <a:xfrm rot="16200000">
            <a:off x="-692422" y="2853693"/>
            <a:ext cx="1970302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 Video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8E8D9084-DFCD-2145-AA39-A8BBFE72A946}"/>
              </a:ext>
            </a:extLst>
          </p:cNvPr>
          <p:cNvSpPr/>
          <p:nvPr/>
        </p:nvSpPr>
        <p:spPr>
          <a:xfrm rot="16200000">
            <a:off x="26028" y="6374774"/>
            <a:ext cx="533400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Video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A884C55-1DA7-C944-8E76-BCC8B85D86A0}"/>
              </a:ext>
            </a:extLst>
          </p:cNvPr>
          <p:cNvGrpSpPr/>
          <p:nvPr/>
        </p:nvGrpSpPr>
        <p:grpSpPr>
          <a:xfrm>
            <a:off x="6592456" y="2734940"/>
            <a:ext cx="1637483" cy="1306502"/>
            <a:chOff x="8661400" y="4381500"/>
            <a:chExt cx="2387600" cy="1905000"/>
          </a:xfrm>
        </p:grpSpPr>
        <p:sp>
          <p:nvSpPr>
            <p:cNvPr id="49" name="Rectangle 122">
              <a:extLst>
                <a:ext uri="{FF2B5EF4-FFF2-40B4-BE49-F238E27FC236}">
                  <a16:creationId xmlns:a16="http://schemas.microsoft.com/office/drawing/2014/main" id="{A8A0A0D5-96B3-094E-9C9E-88746992B5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0" name="Oval 119" descr="Light downward diagonal">
              <a:extLst>
                <a:ext uri="{FF2B5EF4-FFF2-40B4-BE49-F238E27FC236}">
                  <a16:creationId xmlns:a16="http://schemas.microsoft.com/office/drawing/2014/main" id="{0375B42E-B4CE-8E40-803E-0D30772B5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2" name="Oval 120">
              <a:extLst>
                <a:ext uri="{FF2B5EF4-FFF2-40B4-BE49-F238E27FC236}">
                  <a16:creationId xmlns:a16="http://schemas.microsoft.com/office/drawing/2014/main" id="{ACAE3441-3A64-B047-9FE0-E8A6B15CC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" name="Oval 121">
              <a:extLst>
                <a:ext uri="{FF2B5EF4-FFF2-40B4-BE49-F238E27FC236}">
                  <a16:creationId xmlns:a16="http://schemas.microsoft.com/office/drawing/2014/main" id="{F2ABFD80-6228-B04B-A7EA-231A51D44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4" name="Line 126">
              <a:extLst>
                <a:ext uri="{FF2B5EF4-FFF2-40B4-BE49-F238E27FC236}">
                  <a16:creationId xmlns:a16="http://schemas.microsoft.com/office/drawing/2014/main" id="{E9E292DD-86A3-5147-AAE2-63FC04A0B1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 Box 127">
              <a:extLst>
                <a:ext uri="{FF2B5EF4-FFF2-40B4-BE49-F238E27FC236}">
                  <a16:creationId xmlns:a16="http://schemas.microsoft.com/office/drawing/2014/main" id="{3FE5DED7-2275-DD47-BF9F-D963839C17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0240C04D-716C-974D-8472-5E74A109CC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683" y="2595559"/>
            <a:ext cx="4841577" cy="145980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AA34EE0-1EEF-D944-8109-158384F1BF9F}"/>
              </a:ext>
            </a:extLst>
          </p:cNvPr>
          <p:cNvSpPr/>
          <p:nvPr/>
        </p:nvSpPr>
        <p:spPr>
          <a:xfrm>
            <a:off x="6190271" y="3094630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=</a:t>
            </a:r>
          </a:p>
        </p:txBody>
      </p:sp>
      <p:sp>
        <p:nvSpPr>
          <p:cNvPr id="149" name="Rounded Rectangle 148">
            <a:extLst>
              <a:ext uri="{FF2B5EF4-FFF2-40B4-BE49-F238E27FC236}">
                <a16:creationId xmlns:a16="http://schemas.microsoft.com/office/drawing/2014/main" id="{CB4FABF4-5CE9-1248-AD3F-05061D74DD21}"/>
              </a:ext>
            </a:extLst>
          </p:cNvPr>
          <p:cNvSpPr/>
          <p:nvPr/>
        </p:nvSpPr>
        <p:spPr>
          <a:xfrm rot="16200000">
            <a:off x="-466505" y="4739241"/>
            <a:ext cx="1518464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 Video </a:t>
            </a:r>
          </a:p>
        </p:txBody>
      </p:sp>
      <p:pic>
        <p:nvPicPr>
          <p:cNvPr id="151" name="Picture 150">
            <a:extLst>
              <a:ext uri="{FF2B5EF4-FFF2-40B4-BE49-F238E27FC236}">
                <a16:creationId xmlns:a16="http://schemas.microsoft.com/office/drawing/2014/main" id="{8B80E356-2575-4F4A-8459-9272600ADD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7334" y="4528993"/>
            <a:ext cx="3656931" cy="654822"/>
          </a:xfrm>
          <a:prstGeom prst="rect">
            <a:avLst/>
          </a:prstGeom>
        </p:spPr>
      </p:pic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B5DC3075-E3B9-0048-9FF6-F1F5AC1FEC17}"/>
              </a:ext>
            </a:extLst>
          </p:cNvPr>
          <p:cNvSpPr/>
          <p:nvPr/>
        </p:nvSpPr>
        <p:spPr>
          <a:xfrm rot="16200000">
            <a:off x="20284" y="5795019"/>
            <a:ext cx="533400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Video 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3B20DFBE-660C-514E-BAD5-1E2210EBA3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420" y="5130396"/>
            <a:ext cx="7467600" cy="711200"/>
          </a:xfrm>
          <a:prstGeom prst="rect">
            <a:avLst/>
          </a:prstGeom>
        </p:spPr>
      </p:pic>
      <p:pic>
        <p:nvPicPr>
          <p:cNvPr id="45" name="Picture 44" descr="A picture containing room&#10;&#10;Description automatically generated">
            <a:extLst>
              <a:ext uri="{FF2B5EF4-FFF2-40B4-BE49-F238E27FC236}">
                <a16:creationId xmlns:a16="http://schemas.microsoft.com/office/drawing/2014/main" id="{0EB87AA8-7955-9C41-8E76-FCE99276B23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72" r="70537" b="7170"/>
          <a:stretch/>
        </p:blipFill>
        <p:spPr>
          <a:xfrm>
            <a:off x="9906906" y="3499359"/>
            <a:ext cx="1696067" cy="293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302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C92D20-64ED-4C40-9174-429A0717B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750" r="15000" b="11280"/>
          <a:stretch/>
        </p:blipFill>
        <p:spPr>
          <a:xfrm>
            <a:off x="11225208" y="838200"/>
            <a:ext cx="76200" cy="263388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14</a:t>
            </a:r>
            <a:br>
              <a:rPr lang="en-US" dirty="0"/>
            </a:br>
            <a:r>
              <a:rPr lang="en-US" dirty="0"/>
              <a:t>Doping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2C57E01-688C-FD44-9867-0E503A5D3099}"/>
              </a:ext>
            </a:extLst>
          </p:cNvPr>
          <p:cNvGrpSpPr/>
          <p:nvPr/>
        </p:nvGrpSpPr>
        <p:grpSpPr>
          <a:xfrm>
            <a:off x="9304818" y="846201"/>
            <a:ext cx="2253802" cy="2089929"/>
            <a:chOff x="8689599" y="838200"/>
            <a:chExt cx="2840409" cy="263388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97EE0EC-87A0-F44E-97EC-9B01C6EA33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7499" r="20001" b="11280"/>
            <a:stretch/>
          </p:blipFill>
          <p:spPr>
            <a:xfrm>
              <a:off x="10768008" y="838200"/>
              <a:ext cx="762000" cy="2633884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4CA338C-FD8B-4D41-BBDB-96A0B3306D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5000" r="32500" b="11280"/>
            <a:stretch/>
          </p:blipFill>
          <p:spPr>
            <a:xfrm>
              <a:off x="10006008" y="838200"/>
              <a:ext cx="762000" cy="2633884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0B4F329-ED12-5A40-95ED-2A51BBB3F0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250" r="45000" b="11280"/>
            <a:stretch/>
          </p:blipFill>
          <p:spPr>
            <a:xfrm>
              <a:off x="9167808" y="838200"/>
              <a:ext cx="838200" cy="263388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E3B93BF2-8BF4-3B43-BA67-F99B73E5C8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90905" b="11280"/>
            <a:stretch/>
          </p:blipFill>
          <p:spPr>
            <a:xfrm>
              <a:off x="8689599" y="838200"/>
              <a:ext cx="554409" cy="2633884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6" name="Rectangle 3">
            <a:extLst>
              <a:ext uri="{FF2B5EF4-FFF2-40B4-BE49-F238E27FC236}">
                <a16:creationId xmlns:a16="http://schemas.microsoft.com/office/drawing/2014/main" id="{59217DDC-ACFB-D247-B62C-AAB1BD1107FA}"/>
              </a:ext>
            </a:extLst>
          </p:cNvPr>
          <p:cNvSpPr txBox="1">
            <a:spLocks noChangeArrowheads="1"/>
          </p:cNvSpPr>
          <p:nvPr/>
        </p:nvSpPr>
        <p:spPr>
          <a:xfrm>
            <a:off x="8577721" y="2859671"/>
            <a:ext cx="3657600" cy="1064138"/>
          </a:xfrm>
          <a:prstGeom prst="rect">
            <a:avLst/>
          </a:prstGeom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Need to “move” the Fermi level</a:t>
            </a:r>
          </a:p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”add” electrons – n-type doping – E</a:t>
            </a:r>
            <a:r>
              <a:rPr lang="en-US" altLang="en-US" sz="11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1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1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c</a:t>
            </a:r>
            <a:endParaRPr lang="en-US" altLang="en-US" sz="1100" kern="0" baseline="-25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“add” holes – p-type doping – E</a:t>
            </a:r>
            <a:r>
              <a:rPr lang="en-US" altLang="en-US" sz="11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1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1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v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endParaRPr lang="en-US" altLang="en-US" sz="1400" kern="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057400"/>
            <a:ext cx="7865859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14.1 Basic concepts of donors and acceptors</a:t>
            </a:r>
          </a:p>
          <a:p>
            <a:endParaRPr lang="en-US" sz="2400" dirty="0"/>
          </a:p>
          <a:p>
            <a:endParaRPr lang="en-US" sz="16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  <a:endParaRPr lang="en-US" sz="1200" dirty="0"/>
          </a:p>
          <a:p>
            <a:r>
              <a:rPr lang="en-US" sz="2400" dirty="0"/>
              <a:t>14.2 Statistics of donor and acceptor levels</a:t>
            </a:r>
          </a:p>
          <a:p>
            <a:endParaRPr lang="en-US" sz="4800" dirty="0"/>
          </a:p>
          <a:p>
            <a:endParaRPr lang="en-US" sz="2400" dirty="0"/>
          </a:p>
          <a:p>
            <a:r>
              <a:rPr lang="en-US" sz="2400" dirty="0"/>
              <a:t>14.3 Temperature dependence of carrier concentration</a:t>
            </a:r>
          </a:p>
          <a:p>
            <a:r>
              <a:rPr lang="en-US" sz="2400" dirty="0"/>
              <a:t>14.4 </a:t>
            </a:r>
            <a:r>
              <a:rPr lang="en-US" sz="2400" dirty="0">
                <a:solidFill>
                  <a:schemeClr val="bg1"/>
                </a:solidFill>
              </a:rPr>
              <a:t>Multiple doping, co-doping, and heavy-doping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4C6FEC2-B039-F444-96B8-D1097D500C21}"/>
              </a:ext>
            </a:extLst>
          </p:cNvPr>
          <p:cNvSpPr/>
          <p:nvPr/>
        </p:nvSpPr>
        <p:spPr>
          <a:xfrm rot="16200000">
            <a:off x="-692422" y="2853693"/>
            <a:ext cx="1970302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 Video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8E8D9084-DFCD-2145-AA39-A8BBFE72A946}"/>
              </a:ext>
            </a:extLst>
          </p:cNvPr>
          <p:cNvSpPr/>
          <p:nvPr/>
        </p:nvSpPr>
        <p:spPr>
          <a:xfrm rot="16200000">
            <a:off x="26028" y="6374774"/>
            <a:ext cx="533400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Video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A884C55-1DA7-C944-8E76-BCC8B85D86A0}"/>
              </a:ext>
            </a:extLst>
          </p:cNvPr>
          <p:cNvGrpSpPr/>
          <p:nvPr/>
        </p:nvGrpSpPr>
        <p:grpSpPr>
          <a:xfrm>
            <a:off x="6592456" y="2734940"/>
            <a:ext cx="1637483" cy="1306502"/>
            <a:chOff x="8661400" y="4381500"/>
            <a:chExt cx="2387600" cy="1905000"/>
          </a:xfrm>
        </p:grpSpPr>
        <p:sp>
          <p:nvSpPr>
            <p:cNvPr id="49" name="Rectangle 122">
              <a:extLst>
                <a:ext uri="{FF2B5EF4-FFF2-40B4-BE49-F238E27FC236}">
                  <a16:creationId xmlns:a16="http://schemas.microsoft.com/office/drawing/2014/main" id="{A8A0A0D5-96B3-094E-9C9E-88746992B5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0" name="Oval 119" descr="Light downward diagonal">
              <a:extLst>
                <a:ext uri="{FF2B5EF4-FFF2-40B4-BE49-F238E27FC236}">
                  <a16:creationId xmlns:a16="http://schemas.microsoft.com/office/drawing/2014/main" id="{0375B42E-B4CE-8E40-803E-0D30772B5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2" name="Oval 120">
              <a:extLst>
                <a:ext uri="{FF2B5EF4-FFF2-40B4-BE49-F238E27FC236}">
                  <a16:creationId xmlns:a16="http://schemas.microsoft.com/office/drawing/2014/main" id="{ACAE3441-3A64-B047-9FE0-E8A6B15CC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" name="Oval 121">
              <a:extLst>
                <a:ext uri="{FF2B5EF4-FFF2-40B4-BE49-F238E27FC236}">
                  <a16:creationId xmlns:a16="http://schemas.microsoft.com/office/drawing/2014/main" id="{F2ABFD80-6228-B04B-A7EA-231A51D44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4" name="Line 126">
              <a:extLst>
                <a:ext uri="{FF2B5EF4-FFF2-40B4-BE49-F238E27FC236}">
                  <a16:creationId xmlns:a16="http://schemas.microsoft.com/office/drawing/2014/main" id="{E9E292DD-86A3-5147-AAE2-63FC04A0B1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 Box 127">
              <a:extLst>
                <a:ext uri="{FF2B5EF4-FFF2-40B4-BE49-F238E27FC236}">
                  <a16:creationId xmlns:a16="http://schemas.microsoft.com/office/drawing/2014/main" id="{3FE5DED7-2275-DD47-BF9F-D963839C17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0240C04D-716C-974D-8472-5E74A109CC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683" y="2595559"/>
            <a:ext cx="4841577" cy="145980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AA34EE0-1EEF-D944-8109-158384F1BF9F}"/>
              </a:ext>
            </a:extLst>
          </p:cNvPr>
          <p:cNvSpPr/>
          <p:nvPr/>
        </p:nvSpPr>
        <p:spPr>
          <a:xfrm>
            <a:off x="6190271" y="3094630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=</a:t>
            </a:r>
          </a:p>
        </p:txBody>
      </p:sp>
      <p:sp>
        <p:nvSpPr>
          <p:cNvPr id="149" name="Rounded Rectangle 148">
            <a:extLst>
              <a:ext uri="{FF2B5EF4-FFF2-40B4-BE49-F238E27FC236}">
                <a16:creationId xmlns:a16="http://schemas.microsoft.com/office/drawing/2014/main" id="{CB4FABF4-5CE9-1248-AD3F-05061D74DD21}"/>
              </a:ext>
            </a:extLst>
          </p:cNvPr>
          <p:cNvSpPr/>
          <p:nvPr/>
        </p:nvSpPr>
        <p:spPr>
          <a:xfrm rot="16200000">
            <a:off x="-466505" y="4739241"/>
            <a:ext cx="151846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 Video </a:t>
            </a:r>
          </a:p>
        </p:txBody>
      </p:sp>
      <p:pic>
        <p:nvPicPr>
          <p:cNvPr id="151" name="Picture 150">
            <a:extLst>
              <a:ext uri="{FF2B5EF4-FFF2-40B4-BE49-F238E27FC236}">
                <a16:creationId xmlns:a16="http://schemas.microsoft.com/office/drawing/2014/main" id="{8B80E356-2575-4F4A-8459-9272600ADD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7334" y="4528993"/>
            <a:ext cx="3656931" cy="654822"/>
          </a:xfrm>
          <a:prstGeom prst="rect">
            <a:avLst/>
          </a:prstGeom>
        </p:spPr>
      </p:pic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B5DC3075-E3B9-0048-9FF6-F1F5AC1FEC17}"/>
              </a:ext>
            </a:extLst>
          </p:cNvPr>
          <p:cNvSpPr/>
          <p:nvPr/>
        </p:nvSpPr>
        <p:spPr>
          <a:xfrm rot="16200000">
            <a:off x="20284" y="5795019"/>
            <a:ext cx="533400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Video 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0A082F9E-6C59-FE42-BB11-FE179C6478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420" y="5130396"/>
            <a:ext cx="7467600" cy="711200"/>
          </a:xfrm>
          <a:prstGeom prst="rect">
            <a:avLst/>
          </a:prstGeom>
        </p:spPr>
      </p:pic>
      <p:pic>
        <p:nvPicPr>
          <p:cNvPr id="45" name="Picture 44" descr="A picture containing room&#10;&#10;Description automatically generated">
            <a:extLst>
              <a:ext uri="{FF2B5EF4-FFF2-40B4-BE49-F238E27FC236}">
                <a16:creationId xmlns:a16="http://schemas.microsoft.com/office/drawing/2014/main" id="{0EB87AA8-7955-9C41-8E76-FCE99276B23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72" r="70537" b="7170"/>
          <a:stretch/>
        </p:blipFill>
        <p:spPr>
          <a:xfrm>
            <a:off x="9906906" y="3499359"/>
            <a:ext cx="1696067" cy="293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009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69815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14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Doping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8D5976-93A7-C14A-8B26-BA3161720DC2}"/>
              </a:ext>
            </a:extLst>
          </p:cNvPr>
          <p:cNvSpPr/>
          <p:nvPr/>
        </p:nvSpPr>
        <p:spPr>
          <a:xfrm>
            <a:off x="1256608" y="2548234"/>
            <a:ext cx="95271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solidFill>
                  <a:srgbClr val="00B050"/>
                </a:solidFill>
                <a:latin typeface="Trebuchet MS" panose="020B0703020202090204" pitchFamily="34" charset="0"/>
                <a:ea typeface="ＭＳ Ｐゴシック" panose="020B0600070205080204" pitchFamily="34" charset="-128"/>
              </a:rPr>
              <a:t>14.3 Temperature dependence of carrier concentration</a:t>
            </a:r>
            <a:endParaRPr lang="en-US" sz="2800" b="1" dirty="0"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8388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C92D20-64ED-4C40-9174-429A0717B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750" r="15000" b="11280"/>
          <a:stretch/>
        </p:blipFill>
        <p:spPr>
          <a:xfrm>
            <a:off x="11225208" y="838200"/>
            <a:ext cx="76200" cy="263388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14</a:t>
            </a:r>
            <a:br>
              <a:rPr lang="en-US" dirty="0"/>
            </a:br>
            <a:r>
              <a:rPr lang="en-US" dirty="0"/>
              <a:t>Doping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2C57E01-688C-FD44-9867-0E503A5D3099}"/>
              </a:ext>
            </a:extLst>
          </p:cNvPr>
          <p:cNvGrpSpPr/>
          <p:nvPr/>
        </p:nvGrpSpPr>
        <p:grpSpPr>
          <a:xfrm>
            <a:off x="9304818" y="846201"/>
            <a:ext cx="2253802" cy="2089929"/>
            <a:chOff x="8689599" y="838200"/>
            <a:chExt cx="2840409" cy="263388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97EE0EC-87A0-F44E-97EC-9B01C6EA33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7499" r="20001" b="11280"/>
            <a:stretch/>
          </p:blipFill>
          <p:spPr>
            <a:xfrm>
              <a:off x="10768008" y="838200"/>
              <a:ext cx="762000" cy="2633884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4CA338C-FD8B-4D41-BBDB-96A0B3306D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5000" r="32500" b="11280"/>
            <a:stretch/>
          </p:blipFill>
          <p:spPr>
            <a:xfrm>
              <a:off x="10006008" y="838200"/>
              <a:ext cx="762000" cy="2633884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0B4F329-ED12-5A40-95ED-2A51BBB3F0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250" r="45000" b="11280"/>
            <a:stretch/>
          </p:blipFill>
          <p:spPr>
            <a:xfrm>
              <a:off x="9167808" y="838200"/>
              <a:ext cx="838200" cy="263388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E3B93BF2-8BF4-3B43-BA67-F99B73E5C8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90905" b="11280"/>
            <a:stretch/>
          </p:blipFill>
          <p:spPr>
            <a:xfrm>
              <a:off x="8689599" y="838200"/>
              <a:ext cx="554409" cy="2633884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6" name="Rectangle 3">
            <a:extLst>
              <a:ext uri="{FF2B5EF4-FFF2-40B4-BE49-F238E27FC236}">
                <a16:creationId xmlns:a16="http://schemas.microsoft.com/office/drawing/2014/main" id="{59217DDC-ACFB-D247-B62C-AAB1BD1107FA}"/>
              </a:ext>
            </a:extLst>
          </p:cNvPr>
          <p:cNvSpPr txBox="1">
            <a:spLocks noChangeArrowheads="1"/>
          </p:cNvSpPr>
          <p:nvPr/>
        </p:nvSpPr>
        <p:spPr>
          <a:xfrm>
            <a:off x="8577721" y="2859671"/>
            <a:ext cx="3657600" cy="1064138"/>
          </a:xfrm>
          <a:prstGeom prst="rect">
            <a:avLst/>
          </a:prstGeom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Need to “move” the Fermi level</a:t>
            </a:r>
          </a:p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”add” electrons – n-type doping – E</a:t>
            </a:r>
            <a:r>
              <a:rPr lang="en-US" altLang="en-US" sz="11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1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1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c</a:t>
            </a:r>
            <a:endParaRPr lang="en-US" altLang="en-US" sz="1100" kern="0" baseline="-25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“add” holes – p-type doping – E</a:t>
            </a:r>
            <a:r>
              <a:rPr lang="en-US" altLang="en-US" sz="11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1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1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v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endParaRPr lang="en-US" altLang="en-US" sz="1400" kern="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057400"/>
            <a:ext cx="7865859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14.1 Basic concepts of donors and acceptors</a:t>
            </a:r>
          </a:p>
          <a:p>
            <a:endParaRPr lang="en-US" sz="2400" dirty="0"/>
          </a:p>
          <a:p>
            <a:endParaRPr lang="en-US" sz="16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  <a:endParaRPr lang="en-US" sz="1200" dirty="0"/>
          </a:p>
          <a:p>
            <a:r>
              <a:rPr lang="en-US" sz="2400" dirty="0"/>
              <a:t>14.2 Statistics of donor and acceptor levels</a:t>
            </a:r>
          </a:p>
          <a:p>
            <a:endParaRPr lang="en-US" sz="4800" dirty="0"/>
          </a:p>
          <a:p>
            <a:endParaRPr lang="en-US" sz="2400" dirty="0"/>
          </a:p>
          <a:p>
            <a:r>
              <a:rPr lang="en-US" sz="2400" dirty="0"/>
              <a:t>14.3 Temperature dependence of carrier concentration</a:t>
            </a:r>
          </a:p>
          <a:p>
            <a:r>
              <a:rPr lang="en-US" sz="2400" dirty="0"/>
              <a:t>14.4 </a:t>
            </a:r>
            <a:r>
              <a:rPr lang="en-US" sz="2400" dirty="0">
                <a:solidFill>
                  <a:schemeClr val="bg1"/>
                </a:solidFill>
              </a:rPr>
              <a:t>Multiple doping, co-doping, and heavy-doping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4C6FEC2-B039-F444-96B8-D1097D500C21}"/>
              </a:ext>
            </a:extLst>
          </p:cNvPr>
          <p:cNvSpPr/>
          <p:nvPr/>
        </p:nvSpPr>
        <p:spPr>
          <a:xfrm rot="16200000">
            <a:off x="-692422" y="2853693"/>
            <a:ext cx="1970302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 Video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8E8D9084-DFCD-2145-AA39-A8BBFE72A946}"/>
              </a:ext>
            </a:extLst>
          </p:cNvPr>
          <p:cNvSpPr/>
          <p:nvPr/>
        </p:nvSpPr>
        <p:spPr>
          <a:xfrm rot="16200000">
            <a:off x="26028" y="6374774"/>
            <a:ext cx="533400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Video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A884C55-1DA7-C944-8E76-BCC8B85D86A0}"/>
              </a:ext>
            </a:extLst>
          </p:cNvPr>
          <p:cNvGrpSpPr/>
          <p:nvPr/>
        </p:nvGrpSpPr>
        <p:grpSpPr>
          <a:xfrm>
            <a:off x="6592456" y="2734940"/>
            <a:ext cx="1637483" cy="1306502"/>
            <a:chOff x="8661400" y="4381500"/>
            <a:chExt cx="2387600" cy="1905000"/>
          </a:xfrm>
        </p:grpSpPr>
        <p:sp>
          <p:nvSpPr>
            <p:cNvPr id="49" name="Rectangle 122">
              <a:extLst>
                <a:ext uri="{FF2B5EF4-FFF2-40B4-BE49-F238E27FC236}">
                  <a16:creationId xmlns:a16="http://schemas.microsoft.com/office/drawing/2014/main" id="{A8A0A0D5-96B3-094E-9C9E-88746992B5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0" name="Oval 119" descr="Light downward diagonal">
              <a:extLst>
                <a:ext uri="{FF2B5EF4-FFF2-40B4-BE49-F238E27FC236}">
                  <a16:creationId xmlns:a16="http://schemas.microsoft.com/office/drawing/2014/main" id="{0375B42E-B4CE-8E40-803E-0D30772B5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2" name="Oval 120">
              <a:extLst>
                <a:ext uri="{FF2B5EF4-FFF2-40B4-BE49-F238E27FC236}">
                  <a16:creationId xmlns:a16="http://schemas.microsoft.com/office/drawing/2014/main" id="{ACAE3441-3A64-B047-9FE0-E8A6B15CC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" name="Oval 121">
              <a:extLst>
                <a:ext uri="{FF2B5EF4-FFF2-40B4-BE49-F238E27FC236}">
                  <a16:creationId xmlns:a16="http://schemas.microsoft.com/office/drawing/2014/main" id="{F2ABFD80-6228-B04B-A7EA-231A51D44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4" name="Line 126">
              <a:extLst>
                <a:ext uri="{FF2B5EF4-FFF2-40B4-BE49-F238E27FC236}">
                  <a16:creationId xmlns:a16="http://schemas.microsoft.com/office/drawing/2014/main" id="{E9E292DD-86A3-5147-AAE2-63FC04A0B1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 Box 127">
              <a:extLst>
                <a:ext uri="{FF2B5EF4-FFF2-40B4-BE49-F238E27FC236}">
                  <a16:creationId xmlns:a16="http://schemas.microsoft.com/office/drawing/2014/main" id="{3FE5DED7-2275-DD47-BF9F-D963839C17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0240C04D-716C-974D-8472-5E74A109CC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683" y="2595559"/>
            <a:ext cx="4841577" cy="145980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AA34EE0-1EEF-D944-8109-158384F1BF9F}"/>
              </a:ext>
            </a:extLst>
          </p:cNvPr>
          <p:cNvSpPr/>
          <p:nvPr/>
        </p:nvSpPr>
        <p:spPr>
          <a:xfrm>
            <a:off x="6190271" y="3094630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=</a:t>
            </a:r>
          </a:p>
        </p:txBody>
      </p:sp>
      <p:sp>
        <p:nvSpPr>
          <p:cNvPr id="149" name="Rounded Rectangle 148">
            <a:extLst>
              <a:ext uri="{FF2B5EF4-FFF2-40B4-BE49-F238E27FC236}">
                <a16:creationId xmlns:a16="http://schemas.microsoft.com/office/drawing/2014/main" id="{CB4FABF4-5CE9-1248-AD3F-05061D74DD21}"/>
              </a:ext>
            </a:extLst>
          </p:cNvPr>
          <p:cNvSpPr/>
          <p:nvPr/>
        </p:nvSpPr>
        <p:spPr>
          <a:xfrm rot="16200000">
            <a:off x="-466505" y="4739241"/>
            <a:ext cx="151846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 Video </a:t>
            </a:r>
          </a:p>
        </p:txBody>
      </p:sp>
      <p:pic>
        <p:nvPicPr>
          <p:cNvPr id="151" name="Picture 150">
            <a:extLst>
              <a:ext uri="{FF2B5EF4-FFF2-40B4-BE49-F238E27FC236}">
                <a16:creationId xmlns:a16="http://schemas.microsoft.com/office/drawing/2014/main" id="{8B80E356-2575-4F4A-8459-9272600ADD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7334" y="4528993"/>
            <a:ext cx="3656931" cy="654822"/>
          </a:xfrm>
          <a:prstGeom prst="rect">
            <a:avLst/>
          </a:prstGeom>
        </p:spPr>
      </p:pic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B5DC3075-E3B9-0048-9FF6-F1F5AC1FEC17}"/>
              </a:ext>
            </a:extLst>
          </p:cNvPr>
          <p:cNvSpPr/>
          <p:nvPr/>
        </p:nvSpPr>
        <p:spPr>
          <a:xfrm rot="16200000">
            <a:off x="20284" y="5795019"/>
            <a:ext cx="533400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Video 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0EBFF580-7820-5444-93B4-411EBD65E7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420" y="5130396"/>
            <a:ext cx="7467600" cy="711200"/>
          </a:xfrm>
          <a:prstGeom prst="rect">
            <a:avLst/>
          </a:prstGeom>
        </p:spPr>
      </p:pic>
      <p:pic>
        <p:nvPicPr>
          <p:cNvPr id="46" name="Picture 45" descr="A picture containing room&#10;&#10;Description automatically generated">
            <a:extLst>
              <a:ext uri="{FF2B5EF4-FFF2-40B4-BE49-F238E27FC236}">
                <a16:creationId xmlns:a16="http://schemas.microsoft.com/office/drawing/2014/main" id="{0EB87AA8-7955-9C41-8E76-FCE99276B23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72" r="70537" b="7170"/>
          <a:stretch/>
        </p:blipFill>
        <p:spPr>
          <a:xfrm>
            <a:off x="9954018" y="3664624"/>
            <a:ext cx="1696067" cy="293154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/>
              <p14:cNvContentPartPr/>
              <p14:nvPr/>
            </p14:nvContentPartPr>
            <p14:xfrm>
              <a:off x="1350720" y="5223600"/>
              <a:ext cx="6084360" cy="5245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341360" y="5216760"/>
                <a:ext cx="6103440" cy="54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4316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1736918F-7A25-3841-A927-AD7206402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217" y="3841346"/>
            <a:ext cx="7467600" cy="711200"/>
          </a:xfrm>
          <a:prstGeom prst="rect">
            <a:avLst/>
          </a:prstGeom>
        </p:spPr>
      </p:pic>
      <p:graphicFrame>
        <p:nvGraphicFramePr>
          <p:cNvPr id="29698" name="Object 2">
            <a:extLst>
              <a:ext uri="{FF2B5EF4-FFF2-40B4-BE49-F238E27FC236}">
                <a16:creationId xmlns:a16="http://schemas.microsoft.com/office/drawing/2014/main" id="{F7CFD1D1-3392-7C41-B46C-01D04AC3B7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9800" y="2517775"/>
          <a:ext cx="24384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8968700" imgH="5562600" progId="Equation.DSMT4">
                  <p:embed/>
                </p:oleObj>
              </mc:Choice>
              <mc:Fallback>
                <p:oleObj name="Equation" r:id="rId3" imgW="28968700" imgH="5562600" progId="Equation.DSMT4">
                  <p:embed/>
                  <p:pic>
                    <p:nvPicPr>
                      <p:cNvPr id="29698" name="Object 2">
                        <a:extLst>
                          <a:ext uri="{FF2B5EF4-FFF2-40B4-BE49-F238E27FC236}">
                            <a16:creationId xmlns:a16="http://schemas.microsoft.com/office/drawing/2014/main" id="{F7CFD1D1-3392-7C41-B46C-01D04AC3B76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517775"/>
                        <a:ext cx="243840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7">
            <a:extLst>
              <a:ext uri="{FF2B5EF4-FFF2-40B4-BE49-F238E27FC236}">
                <a16:creationId xmlns:a16="http://schemas.microsoft.com/office/drawing/2014/main" id="{0A5C5DFA-C214-284C-8C72-30528D748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1" y="1892300"/>
            <a:ext cx="519885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FF0000"/>
                </a:solidFill>
                <a:latin typeface="+mn-lt"/>
              </a:rPr>
              <a:t>In spatially homogenous field-free region …</a:t>
            </a:r>
            <a:r>
              <a:rPr lang="en-US" sz="2000" dirty="0">
                <a:latin typeface="+mn-lt"/>
              </a:rPr>
              <a:t> </a:t>
            </a:r>
          </a:p>
        </p:txBody>
      </p:sp>
      <p:sp>
        <p:nvSpPr>
          <p:cNvPr id="29702" name="Line 9">
            <a:extLst>
              <a:ext uri="{FF2B5EF4-FFF2-40B4-BE49-F238E27FC236}">
                <a16:creationId xmlns:a16="http://schemas.microsoft.com/office/drawing/2014/main" id="{06BA7A6A-C24C-5A48-81DE-DA78CABA1426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3127375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3" name="Line 10">
            <a:extLst>
              <a:ext uri="{FF2B5EF4-FFF2-40B4-BE49-F238E27FC236}">
                <a16:creationId xmlns:a16="http://schemas.microsoft.com/office/drawing/2014/main" id="{5772CD3B-C42C-7843-BCD7-7627D6187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2974975"/>
            <a:ext cx="1143000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4" name="Line 11">
            <a:extLst>
              <a:ext uri="{FF2B5EF4-FFF2-40B4-BE49-F238E27FC236}">
                <a16:creationId xmlns:a16="http://schemas.microsoft.com/office/drawing/2014/main" id="{F4EFE5ED-484D-C34E-A4A4-E8F11B3949EE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2974975"/>
            <a:ext cx="22860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5" name="Line 12">
            <a:extLst>
              <a:ext uri="{FF2B5EF4-FFF2-40B4-BE49-F238E27FC236}">
                <a16:creationId xmlns:a16="http://schemas.microsoft.com/office/drawing/2014/main" id="{31565F87-2156-4847-B8CF-6F415CE34577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2974975"/>
            <a:ext cx="31242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 Box 14">
            <a:extLst>
              <a:ext uri="{FF2B5EF4-FFF2-40B4-BE49-F238E27FC236}">
                <a16:creationId xmlns:a16="http://schemas.microsoft.com/office/drawing/2014/main" id="{99802A69-C387-A448-92CF-0796B80FA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5901" y="2763838"/>
            <a:ext cx="25066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latin typeface="Comic Sans MS" panose="030F0902030302020204" pitchFamily="66" charset="0"/>
              </a:rPr>
              <a:t>Assume  </a:t>
            </a:r>
          </a:p>
          <a:p>
            <a:pPr algn="ctr"/>
            <a:r>
              <a:rPr lang="en-US" altLang="en-US">
                <a:latin typeface="Comic Sans MS" panose="030F0902030302020204" pitchFamily="66" charset="0"/>
              </a:rPr>
              <a:t>N-type doping …</a:t>
            </a:r>
          </a:p>
        </p:txBody>
      </p:sp>
      <p:sp>
        <p:nvSpPr>
          <p:cNvPr id="17" name="Line 18">
            <a:extLst>
              <a:ext uri="{FF2B5EF4-FFF2-40B4-BE49-F238E27FC236}">
                <a16:creationId xmlns:a16="http://schemas.microsoft.com/office/drawing/2014/main" id="{F42FA395-F4EA-5946-BB25-FB00877F9C6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40576" y="3730625"/>
            <a:ext cx="741363" cy="9286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8" name="Rectangle 15">
            <a:extLst>
              <a:ext uri="{FF2B5EF4-FFF2-40B4-BE49-F238E27FC236}">
                <a16:creationId xmlns:a16="http://schemas.microsoft.com/office/drawing/2014/main" id="{6D4B0C95-3FBE-EA4A-9415-E0A3C70AD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1524000"/>
            <a:ext cx="1219200" cy="1066800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A6BA6AF-1B34-5A43-B110-E7F427427807}"/>
              </a:ext>
            </a:extLst>
          </p:cNvPr>
          <p:cNvSpPr/>
          <p:nvPr/>
        </p:nvSpPr>
        <p:spPr>
          <a:xfrm>
            <a:off x="8394700" y="2178050"/>
            <a:ext cx="134938" cy="1349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7FC6072-8E8F-FB43-9C5C-9D00C2F71CB9}"/>
              </a:ext>
            </a:extLst>
          </p:cNvPr>
          <p:cNvSpPr/>
          <p:nvPr/>
        </p:nvSpPr>
        <p:spPr>
          <a:xfrm>
            <a:off x="8574089" y="1846264"/>
            <a:ext cx="134937" cy="134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121BC1E-D506-7F4C-8BC7-0C1CBA75667C}"/>
              </a:ext>
            </a:extLst>
          </p:cNvPr>
          <p:cNvSpPr/>
          <p:nvPr/>
        </p:nvSpPr>
        <p:spPr>
          <a:xfrm>
            <a:off x="8807450" y="1689100"/>
            <a:ext cx="134938" cy="1349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C9E988D-9AF0-D04C-9D96-0A501055E2F8}"/>
              </a:ext>
            </a:extLst>
          </p:cNvPr>
          <p:cNvSpPr/>
          <p:nvPr/>
        </p:nvSpPr>
        <p:spPr>
          <a:xfrm>
            <a:off x="9161464" y="1963738"/>
            <a:ext cx="134937" cy="1333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9FEA8D8-87B0-D04F-929A-6C3F7F028B8E}"/>
              </a:ext>
            </a:extLst>
          </p:cNvPr>
          <p:cNvSpPr/>
          <p:nvPr/>
        </p:nvSpPr>
        <p:spPr>
          <a:xfrm>
            <a:off x="8991600" y="2182814"/>
            <a:ext cx="134938" cy="134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C3BA324-9F55-6047-BF18-769E1A54FEB0}"/>
              </a:ext>
            </a:extLst>
          </p:cNvPr>
          <p:cNvSpPr/>
          <p:nvPr/>
        </p:nvSpPr>
        <p:spPr>
          <a:xfrm>
            <a:off x="8736014" y="2330450"/>
            <a:ext cx="134937" cy="1349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D16177B-8A3B-494D-AE06-B1BB98677DEB}"/>
              </a:ext>
            </a:extLst>
          </p:cNvPr>
          <p:cNvSpPr/>
          <p:nvPr/>
        </p:nvSpPr>
        <p:spPr>
          <a:xfrm>
            <a:off x="8458200" y="1622425"/>
            <a:ext cx="134938" cy="1349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5976F84-DF0B-884F-AAEC-D4BD8391AA0B}"/>
              </a:ext>
            </a:extLst>
          </p:cNvPr>
          <p:cNvSpPr/>
          <p:nvPr/>
        </p:nvSpPr>
        <p:spPr>
          <a:xfrm>
            <a:off x="9080500" y="1600200"/>
            <a:ext cx="134938" cy="1349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35B4128-80E3-6F4D-95D0-6D2CC049BD65}"/>
              </a:ext>
            </a:extLst>
          </p:cNvPr>
          <p:cNvSpPr/>
          <p:nvPr/>
        </p:nvSpPr>
        <p:spPr>
          <a:xfrm>
            <a:off x="9382125" y="1806575"/>
            <a:ext cx="133350" cy="1349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1E3484D-7DC0-7242-B51B-92419C22CA1A}"/>
              </a:ext>
            </a:extLst>
          </p:cNvPr>
          <p:cNvSpPr/>
          <p:nvPr/>
        </p:nvSpPr>
        <p:spPr>
          <a:xfrm>
            <a:off x="8807450" y="1985964"/>
            <a:ext cx="134938" cy="13493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3F94656-8A74-634F-87D5-316347716884}"/>
              </a:ext>
            </a:extLst>
          </p:cNvPr>
          <p:cNvSpPr/>
          <p:nvPr/>
        </p:nvSpPr>
        <p:spPr>
          <a:xfrm>
            <a:off x="9332913" y="2200275"/>
            <a:ext cx="133350" cy="1349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177295A-EF52-9142-A694-24BAB50AE96C}"/>
              </a:ext>
            </a:extLst>
          </p:cNvPr>
          <p:cNvSpPr/>
          <p:nvPr/>
        </p:nvSpPr>
        <p:spPr>
          <a:xfrm>
            <a:off x="9104313" y="2362200"/>
            <a:ext cx="133350" cy="1349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FF6342C-3A72-E940-A139-B1C8672110E9}"/>
              </a:ext>
            </a:extLst>
          </p:cNvPr>
          <p:cNvSpPr/>
          <p:nvPr/>
        </p:nvSpPr>
        <p:spPr>
          <a:xfrm>
            <a:off x="3124200" y="3846513"/>
            <a:ext cx="193675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42230CC-26F8-D142-B39C-BDE04D51C39B}"/>
              </a:ext>
            </a:extLst>
          </p:cNvPr>
          <p:cNvCxnSpPr/>
          <p:nvPr/>
        </p:nvCxnSpPr>
        <p:spPr>
          <a:xfrm rot="16200000" flipV="1">
            <a:off x="4474370" y="4604545"/>
            <a:ext cx="598487" cy="3841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86F19CDE-0B6E-BE4E-846D-AA68FC8ED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3314" y="4894263"/>
            <a:ext cx="3381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8BF66F9-AD26-AD41-B588-9A7FDD83D75B}"/>
              </a:ext>
            </a:extLst>
          </p:cNvPr>
          <p:cNvSpPr txBox="1"/>
          <p:nvPr/>
        </p:nvSpPr>
        <p:spPr>
          <a:xfrm>
            <a:off x="5306087" y="5149851"/>
            <a:ext cx="311335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(will plot in next slide)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3CE143-BBFD-8F40-A014-FD5EBFFD3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Carrier Density with Donors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/>
              <p14:cNvContentPartPr/>
              <p14:nvPr/>
            </p14:nvContentPartPr>
            <p14:xfrm>
              <a:off x="2201400" y="2489760"/>
              <a:ext cx="5961960" cy="28663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94200" y="2483640"/>
                <a:ext cx="5974920" cy="288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9674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9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2" grpId="0" animBg="1"/>
      <p:bldP spid="34" grpId="0"/>
      <p:bldP spid="3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3058922F-809C-B543-BFB0-96E9211513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5876" y="2097089"/>
            <a:ext cx="1363663" cy="3157537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latin typeface="+mn-lt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008A66F-DCE8-0546-80AE-5C2E73F62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0688" y="2097089"/>
            <a:ext cx="3409950" cy="3165475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latin typeface="+mn-lt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ED081A7-3457-6B4F-BBDD-B633454C7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6739" y="2097089"/>
            <a:ext cx="1131887" cy="3170237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latin typeface="+mn-lt"/>
            </a:endParaRPr>
          </a:p>
        </p:txBody>
      </p:sp>
      <p:graphicFrame>
        <p:nvGraphicFramePr>
          <p:cNvPr id="30722" name="Object 2">
            <a:extLst>
              <a:ext uri="{FF2B5EF4-FFF2-40B4-BE49-F238E27FC236}">
                <a16:creationId xmlns:a16="http://schemas.microsoft.com/office/drawing/2014/main" id="{E841BC36-F6EE-A040-AE4D-71C1C36065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59013" y="2762250"/>
          <a:ext cx="671512" cy="103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438900" imgH="9944100" progId="Equation.DSMT4">
                  <p:embed/>
                </p:oleObj>
              </mc:Choice>
              <mc:Fallback>
                <p:oleObj name="Equation" r:id="rId2" imgW="6438900" imgH="9944100" progId="Equation.DSMT4">
                  <p:embed/>
                  <p:pic>
                    <p:nvPicPr>
                      <p:cNvPr id="30722" name="Object 2">
                        <a:extLst>
                          <a:ext uri="{FF2B5EF4-FFF2-40B4-BE49-F238E27FC236}">
                            <a16:creationId xmlns:a16="http://schemas.microsoft.com/office/drawing/2014/main" id="{E841BC36-F6EE-A040-AE4D-71C1C360653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9013" y="2762250"/>
                        <a:ext cx="671512" cy="1036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Freeform 7">
            <a:extLst>
              <a:ext uri="{FF2B5EF4-FFF2-40B4-BE49-F238E27FC236}">
                <a16:creationId xmlns:a16="http://schemas.microsoft.com/office/drawing/2014/main" id="{F636CF1F-5A7D-2845-9B2F-E65E616F08B6}"/>
              </a:ext>
            </a:extLst>
          </p:cNvPr>
          <p:cNvSpPr>
            <a:spLocks/>
          </p:cNvSpPr>
          <p:nvPr/>
        </p:nvSpPr>
        <p:spPr bwMode="auto">
          <a:xfrm>
            <a:off x="3106739" y="1611314"/>
            <a:ext cx="6561137" cy="3673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067"/>
              </a:cxn>
              <a:cxn ang="0">
                <a:pos x="3822" y="2058"/>
              </a:cxn>
            </a:cxnLst>
            <a:rect l="0" t="0" r="r" b="b"/>
            <a:pathLst>
              <a:path w="3822" h="2067">
                <a:moveTo>
                  <a:pt x="0" y="0"/>
                </a:moveTo>
                <a:lnTo>
                  <a:pt x="0" y="2067"/>
                </a:lnTo>
                <a:lnTo>
                  <a:pt x="3822" y="2058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latin typeface="+mn-lt"/>
            </a:endParaRP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A2237F74-E9B3-D640-BF03-C74C90F29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9139" y="5384800"/>
            <a:ext cx="2206310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800">
                <a:latin typeface="+mn-lt"/>
              </a:rPr>
              <a:t>Temperature</a:t>
            </a:r>
          </a:p>
        </p:txBody>
      </p:sp>
      <p:sp>
        <p:nvSpPr>
          <p:cNvPr id="11" name="Line 11">
            <a:extLst>
              <a:ext uri="{FF2B5EF4-FFF2-40B4-BE49-F238E27FC236}">
                <a16:creationId xmlns:a16="http://schemas.microsoft.com/office/drawing/2014/main" id="{30634079-C178-E94B-B444-D728567D4812}"/>
              </a:ext>
            </a:extLst>
          </p:cNvPr>
          <p:cNvSpPr>
            <a:spLocks noChangeShapeType="1"/>
          </p:cNvSpPr>
          <p:nvPr/>
        </p:nvSpPr>
        <p:spPr bwMode="auto">
          <a:xfrm>
            <a:off x="3019426" y="3263900"/>
            <a:ext cx="2317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latin typeface="+mn-lt"/>
            </a:endParaRPr>
          </a:p>
        </p:txBody>
      </p:sp>
      <p:sp>
        <p:nvSpPr>
          <p:cNvPr id="12" name="Text Box 12">
            <a:extLst>
              <a:ext uri="{FF2B5EF4-FFF2-40B4-BE49-F238E27FC236}">
                <a16:creationId xmlns:a16="http://schemas.microsoft.com/office/drawing/2014/main" id="{A2D9FA6C-E4FE-FE41-96FA-2DC5DB9BA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6932" y="3024189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>
                <a:latin typeface="+mn-lt"/>
              </a:rPr>
              <a:t>1</a:t>
            </a:r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BADC3A4C-31C2-3543-B5E6-6AE4CD558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7876" y="2143126"/>
            <a:ext cx="1143263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Freeze</a:t>
            </a:r>
          </a:p>
          <a:p>
            <a:pPr algn="ctr" eaLnBrk="0" hangingPunct="0">
              <a:defRPr/>
            </a:pPr>
            <a:r>
              <a:rPr lang="en-US" dirty="0">
                <a:latin typeface="+mn-lt"/>
              </a:rPr>
              <a:t>out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DE4F5FF3-7428-7B44-95CA-D67FE2F19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297" y="2362201"/>
            <a:ext cx="143340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Extrinsic </a:t>
            </a:r>
          </a:p>
        </p:txBody>
      </p:sp>
      <p:sp>
        <p:nvSpPr>
          <p:cNvPr id="15" name="Text Box 15">
            <a:extLst>
              <a:ext uri="{FF2B5EF4-FFF2-40B4-BE49-F238E27FC236}">
                <a16:creationId xmlns:a16="http://schemas.microsoft.com/office/drawing/2014/main" id="{52A22825-3B38-8947-9139-2BD40A755C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8650" y="2054226"/>
            <a:ext cx="133081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Intrinsic </a:t>
            </a:r>
          </a:p>
        </p:txBody>
      </p:sp>
      <p:graphicFrame>
        <p:nvGraphicFramePr>
          <p:cNvPr id="16" name="Object 3">
            <a:extLst>
              <a:ext uri="{FF2B5EF4-FFF2-40B4-BE49-F238E27FC236}">
                <a16:creationId xmlns:a16="http://schemas.microsoft.com/office/drawing/2014/main" id="{E8726067-AAC4-A54C-AA5F-9CFEB52210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28001" y="4138613"/>
          <a:ext cx="657225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438900" imgH="9944100" progId="Equation.DSMT4">
                  <p:embed/>
                </p:oleObj>
              </mc:Choice>
              <mc:Fallback>
                <p:oleObj name="Equation" r:id="rId4" imgW="6438900" imgH="9944100" progId="Equation.DSMT4">
                  <p:embed/>
                  <p:pic>
                    <p:nvPicPr>
                      <p:cNvPr id="16" name="Object 3">
                        <a:extLst>
                          <a:ext uri="{FF2B5EF4-FFF2-40B4-BE49-F238E27FC236}">
                            <a16:creationId xmlns:a16="http://schemas.microsoft.com/office/drawing/2014/main" id="{E8726067-AAC4-A54C-AA5F-9CFEB52210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8001" y="4138613"/>
                        <a:ext cx="657225" cy="101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Freeform 17">
            <a:extLst>
              <a:ext uri="{FF2B5EF4-FFF2-40B4-BE49-F238E27FC236}">
                <a16:creationId xmlns:a16="http://schemas.microsoft.com/office/drawing/2014/main" id="{29D49707-8A61-344B-9BEF-8B816119CD7E}"/>
              </a:ext>
            </a:extLst>
          </p:cNvPr>
          <p:cNvSpPr/>
          <p:nvPr/>
        </p:nvSpPr>
        <p:spPr>
          <a:xfrm>
            <a:off x="2863851" y="4097338"/>
            <a:ext cx="936625" cy="1211262"/>
          </a:xfrm>
          <a:custGeom>
            <a:avLst/>
            <a:gdLst>
              <a:gd name="connsiteX0" fmla="*/ 0 w 936977"/>
              <a:gd name="connsiteY0" fmla="*/ 1174044 h 1211674"/>
              <a:gd name="connsiteX1" fmla="*/ 620888 w 936977"/>
              <a:gd name="connsiteY1" fmla="*/ 1016000 h 1211674"/>
              <a:gd name="connsiteX2" fmla="*/ 936977 w 936977"/>
              <a:gd name="connsiteY2" fmla="*/ 0 h 1211674"/>
              <a:gd name="connsiteX3" fmla="*/ 936977 w 936977"/>
              <a:gd name="connsiteY3" fmla="*/ 0 h 1211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6977" h="1211674">
                <a:moveTo>
                  <a:pt x="0" y="1174044"/>
                </a:moveTo>
                <a:cubicBezTo>
                  <a:pt x="232362" y="1192859"/>
                  <a:pt x="464725" y="1211674"/>
                  <a:pt x="620888" y="1016000"/>
                </a:cubicBezTo>
                <a:cubicBezTo>
                  <a:pt x="777051" y="820326"/>
                  <a:pt x="936977" y="0"/>
                  <a:pt x="936977" y="0"/>
                </a:cubicBezTo>
                <a:lnTo>
                  <a:pt x="936977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8DA9FB99-3E3A-F345-A83D-17200CE1A802}"/>
              </a:ext>
            </a:extLst>
          </p:cNvPr>
          <p:cNvSpPr/>
          <p:nvPr/>
        </p:nvSpPr>
        <p:spPr>
          <a:xfrm>
            <a:off x="3879851" y="3251200"/>
            <a:ext cx="766763" cy="552450"/>
          </a:xfrm>
          <a:custGeom>
            <a:avLst/>
            <a:gdLst>
              <a:gd name="connsiteX0" fmla="*/ 0 w 767644"/>
              <a:gd name="connsiteY0" fmla="*/ 553156 h 553156"/>
              <a:gd name="connsiteX1" fmla="*/ 146755 w 767644"/>
              <a:gd name="connsiteY1" fmla="*/ 180622 h 553156"/>
              <a:gd name="connsiteX2" fmla="*/ 316089 w 767644"/>
              <a:gd name="connsiteY2" fmla="*/ 33867 h 553156"/>
              <a:gd name="connsiteX3" fmla="*/ 767644 w 767644"/>
              <a:gd name="connsiteY3" fmla="*/ 0 h 553156"/>
              <a:gd name="connsiteX4" fmla="*/ 767644 w 767644"/>
              <a:gd name="connsiteY4" fmla="*/ 0 h 55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644" h="553156">
                <a:moveTo>
                  <a:pt x="0" y="553156"/>
                </a:moveTo>
                <a:cubicBezTo>
                  <a:pt x="47037" y="410163"/>
                  <a:pt x="94074" y="267170"/>
                  <a:pt x="146755" y="180622"/>
                </a:cubicBezTo>
                <a:cubicBezTo>
                  <a:pt x="199436" y="94074"/>
                  <a:pt x="212607" y="63971"/>
                  <a:pt x="316089" y="33867"/>
                </a:cubicBezTo>
                <a:cubicBezTo>
                  <a:pt x="419571" y="3763"/>
                  <a:pt x="767644" y="0"/>
                  <a:pt x="767644" y="0"/>
                </a:cubicBezTo>
                <a:lnTo>
                  <a:pt x="767644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64CBC0B-8EC2-F84B-A0A5-89A91D2CD8CC}"/>
              </a:ext>
            </a:extLst>
          </p:cNvPr>
          <p:cNvCxnSpPr>
            <a:stCxn id="18" idx="2"/>
            <a:endCxn id="19" idx="0"/>
          </p:cNvCxnSpPr>
          <p:nvPr/>
        </p:nvCxnSpPr>
        <p:spPr>
          <a:xfrm flipV="1">
            <a:off x="3800476" y="3803650"/>
            <a:ext cx="79375" cy="2936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9D808F5-62E5-EE44-82F3-27D56E949253}"/>
              </a:ext>
            </a:extLst>
          </p:cNvPr>
          <p:cNvCxnSpPr>
            <a:stCxn id="19" idx="3"/>
          </p:cNvCxnSpPr>
          <p:nvPr/>
        </p:nvCxnSpPr>
        <p:spPr>
          <a:xfrm>
            <a:off x="4646614" y="3251201"/>
            <a:ext cx="2668587" cy="47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22">
            <a:extLst>
              <a:ext uri="{FF2B5EF4-FFF2-40B4-BE49-F238E27FC236}">
                <a16:creationId xmlns:a16="http://schemas.microsoft.com/office/drawing/2014/main" id="{BAADD4DD-6760-CB42-BEA6-CC708E7D292A}"/>
              </a:ext>
            </a:extLst>
          </p:cNvPr>
          <p:cNvSpPr/>
          <p:nvPr/>
        </p:nvSpPr>
        <p:spPr>
          <a:xfrm>
            <a:off x="7307264" y="2511425"/>
            <a:ext cx="987425" cy="744538"/>
          </a:xfrm>
          <a:custGeom>
            <a:avLst/>
            <a:gdLst>
              <a:gd name="connsiteX0" fmla="*/ 0 w 987552"/>
              <a:gd name="connsiteY0" fmla="*/ 938784 h 938784"/>
              <a:gd name="connsiteX1" fmla="*/ 682752 w 987552"/>
              <a:gd name="connsiteY1" fmla="*/ 707136 h 938784"/>
              <a:gd name="connsiteX2" fmla="*/ 987552 w 987552"/>
              <a:gd name="connsiteY2" fmla="*/ 0 h 938784"/>
              <a:gd name="connsiteX3" fmla="*/ 987552 w 987552"/>
              <a:gd name="connsiteY3" fmla="*/ 0 h 938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7552" h="938784">
                <a:moveTo>
                  <a:pt x="0" y="938784"/>
                </a:moveTo>
                <a:cubicBezTo>
                  <a:pt x="259080" y="901192"/>
                  <a:pt x="518160" y="863600"/>
                  <a:pt x="682752" y="707136"/>
                </a:cubicBezTo>
                <a:cubicBezTo>
                  <a:pt x="847344" y="550672"/>
                  <a:pt x="987552" y="0"/>
                  <a:pt x="987552" y="0"/>
                </a:cubicBezTo>
                <a:lnTo>
                  <a:pt x="987552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307EA66F-18DC-1142-A838-C44EF3364DF5}"/>
              </a:ext>
            </a:extLst>
          </p:cNvPr>
          <p:cNvSpPr/>
          <p:nvPr/>
        </p:nvSpPr>
        <p:spPr>
          <a:xfrm>
            <a:off x="6645276" y="2401889"/>
            <a:ext cx="1706563" cy="2852737"/>
          </a:xfrm>
          <a:custGeom>
            <a:avLst/>
            <a:gdLst>
              <a:gd name="connsiteX0" fmla="*/ 0 w 1706880"/>
              <a:gd name="connsiteY0" fmla="*/ 2852928 h 2852928"/>
              <a:gd name="connsiteX1" fmla="*/ 816864 w 1706880"/>
              <a:gd name="connsiteY1" fmla="*/ 2718816 h 2852928"/>
              <a:gd name="connsiteX2" fmla="*/ 1328928 w 1706880"/>
              <a:gd name="connsiteY2" fmla="*/ 2133600 h 2852928"/>
              <a:gd name="connsiteX3" fmla="*/ 1633728 w 1706880"/>
              <a:gd name="connsiteY3" fmla="*/ 1207008 h 2852928"/>
              <a:gd name="connsiteX4" fmla="*/ 1706880 w 1706880"/>
              <a:gd name="connsiteY4" fmla="*/ 0 h 2852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6880" h="2852928">
                <a:moveTo>
                  <a:pt x="0" y="2852928"/>
                </a:moveTo>
                <a:cubicBezTo>
                  <a:pt x="297688" y="2845816"/>
                  <a:pt x="595376" y="2838704"/>
                  <a:pt x="816864" y="2718816"/>
                </a:cubicBezTo>
                <a:cubicBezTo>
                  <a:pt x="1038352" y="2598928"/>
                  <a:pt x="1192784" y="2385568"/>
                  <a:pt x="1328928" y="2133600"/>
                </a:cubicBezTo>
                <a:cubicBezTo>
                  <a:pt x="1465072" y="1881632"/>
                  <a:pt x="1570736" y="1562608"/>
                  <a:pt x="1633728" y="1207008"/>
                </a:cubicBezTo>
                <a:cubicBezTo>
                  <a:pt x="1696720" y="851408"/>
                  <a:pt x="1692656" y="176784"/>
                  <a:pt x="1706880" y="0"/>
                </a:cubicBezTo>
              </a:path>
            </a:pathLst>
          </a:cu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29EF57-F059-7E48-9D1B-0A574FBC4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Temperature-dependent Concentration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B2391D5-24BB-2646-A624-BC29080127A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310" r="54337"/>
          <a:stretch/>
        </p:blipFill>
        <p:spPr>
          <a:xfrm>
            <a:off x="4871297" y="932657"/>
            <a:ext cx="2208159" cy="94080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/>
              <p14:cNvContentPartPr/>
              <p14:nvPr/>
            </p14:nvContentPartPr>
            <p14:xfrm>
              <a:off x="2385720" y="2834640"/>
              <a:ext cx="879480" cy="4723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377080" y="2824560"/>
                <a:ext cx="897840" cy="49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744111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3" grpId="0"/>
      <p:bldP spid="14" grpId="0"/>
      <p:bldP spid="1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59E08BCF-D7B0-EA4E-A8F8-C54FF924B9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5876" y="2097089"/>
            <a:ext cx="1363663" cy="3157537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latin typeface="+mn-lt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AB1B74D-DE0A-0F46-B580-44912DFA0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0688" y="2097089"/>
            <a:ext cx="3409950" cy="3165475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latin typeface="+mn-lt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BDF53BB-32B1-B448-AC88-670B070E6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6739" y="2097089"/>
            <a:ext cx="1131887" cy="3170237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latin typeface="+mn-lt"/>
            </a:endParaRPr>
          </a:p>
        </p:txBody>
      </p:sp>
      <p:graphicFrame>
        <p:nvGraphicFramePr>
          <p:cNvPr id="31746" name="Object 2">
            <a:extLst>
              <a:ext uri="{FF2B5EF4-FFF2-40B4-BE49-F238E27FC236}">
                <a16:creationId xmlns:a16="http://schemas.microsoft.com/office/drawing/2014/main" id="{4BC20DD7-6C3B-3341-9F89-16292CA32D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59013" y="2762250"/>
          <a:ext cx="671512" cy="103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438900" imgH="9944100" progId="Equation.DSMT4">
                  <p:embed/>
                </p:oleObj>
              </mc:Choice>
              <mc:Fallback>
                <p:oleObj name="Equation" r:id="rId2" imgW="6438900" imgH="9944100" progId="Equation.DSMT4">
                  <p:embed/>
                  <p:pic>
                    <p:nvPicPr>
                      <p:cNvPr id="31746" name="Object 2">
                        <a:extLst>
                          <a:ext uri="{FF2B5EF4-FFF2-40B4-BE49-F238E27FC236}">
                            <a16:creationId xmlns:a16="http://schemas.microsoft.com/office/drawing/2014/main" id="{4BC20DD7-6C3B-3341-9F89-16292CA32DA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9013" y="2762250"/>
                        <a:ext cx="671512" cy="1036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Freeform 7">
            <a:extLst>
              <a:ext uri="{FF2B5EF4-FFF2-40B4-BE49-F238E27FC236}">
                <a16:creationId xmlns:a16="http://schemas.microsoft.com/office/drawing/2014/main" id="{39DFE769-A65E-F14F-AE29-1F8A6EFFAF85}"/>
              </a:ext>
            </a:extLst>
          </p:cNvPr>
          <p:cNvSpPr>
            <a:spLocks/>
          </p:cNvSpPr>
          <p:nvPr/>
        </p:nvSpPr>
        <p:spPr bwMode="auto">
          <a:xfrm>
            <a:off x="3092450" y="1611314"/>
            <a:ext cx="6561138" cy="3673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067"/>
              </a:cxn>
              <a:cxn ang="0">
                <a:pos x="3822" y="2058"/>
              </a:cxn>
            </a:cxnLst>
            <a:rect l="0" t="0" r="r" b="b"/>
            <a:pathLst>
              <a:path w="3822" h="2067">
                <a:moveTo>
                  <a:pt x="0" y="0"/>
                </a:moveTo>
                <a:lnTo>
                  <a:pt x="0" y="2067"/>
                </a:lnTo>
                <a:lnTo>
                  <a:pt x="3822" y="2058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latin typeface="+mn-lt"/>
            </a:endParaRP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12B1F5AB-F986-3648-8A1E-C0AF7BB68A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9139" y="5384800"/>
            <a:ext cx="2206310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800">
                <a:latin typeface="+mn-lt"/>
              </a:rPr>
              <a:t>Temperature</a:t>
            </a:r>
          </a:p>
        </p:txBody>
      </p:sp>
      <p:sp>
        <p:nvSpPr>
          <p:cNvPr id="11" name="Line 11">
            <a:extLst>
              <a:ext uri="{FF2B5EF4-FFF2-40B4-BE49-F238E27FC236}">
                <a16:creationId xmlns:a16="http://schemas.microsoft.com/office/drawing/2014/main" id="{8D244EA3-C17E-1248-81A9-F5D1A05434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019426" y="3263900"/>
            <a:ext cx="2317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latin typeface="+mn-lt"/>
            </a:endParaRPr>
          </a:p>
        </p:txBody>
      </p:sp>
      <p:sp>
        <p:nvSpPr>
          <p:cNvPr id="12" name="Text Box 12">
            <a:extLst>
              <a:ext uri="{FF2B5EF4-FFF2-40B4-BE49-F238E27FC236}">
                <a16:creationId xmlns:a16="http://schemas.microsoft.com/office/drawing/2014/main" id="{C22140C4-03B5-204A-BC2D-2A64207E58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6932" y="3024189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>
                <a:latin typeface="+mn-lt"/>
              </a:rPr>
              <a:t>1</a:t>
            </a:r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CFFF5364-BC9D-E340-997C-2E0F3F88E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7876" y="2143126"/>
            <a:ext cx="1143263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Freeze</a:t>
            </a:r>
          </a:p>
          <a:p>
            <a:pPr algn="ctr" eaLnBrk="0" hangingPunct="0">
              <a:defRPr/>
            </a:pPr>
            <a:r>
              <a:rPr lang="en-US" dirty="0">
                <a:latin typeface="+mn-lt"/>
              </a:rPr>
              <a:t>out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0B5E0824-4D09-DB47-8E09-237EBEF458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297" y="2362201"/>
            <a:ext cx="143340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Extrinsic </a:t>
            </a:r>
          </a:p>
        </p:txBody>
      </p:sp>
      <p:sp>
        <p:nvSpPr>
          <p:cNvPr id="15" name="Text Box 15">
            <a:extLst>
              <a:ext uri="{FF2B5EF4-FFF2-40B4-BE49-F238E27FC236}">
                <a16:creationId xmlns:a16="http://schemas.microsoft.com/office/drawing/2014/main" id="{62EF1D4E-0F2F-0342-8AB2-B0A2970C2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8650" y="2054226"/>
            <a:ext cx="133081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Intrinsic </a:t>
            </a:r>
          </a:p>
        </p:txBody>
      </p:sp>
      <p:graphicFrame>
        <p:nvGraphicFramePr>
          <p:cNvPr id="31747" name="Object 3">
            <a:extLst>
              <a:ext uri="{FF2B5EF4-FFF2-40B4-BE49-F238E27FC236}">
                <a16:creationId xmlns:a16="http://schemas.microsoft.com/office/drawing/2014/main" id="{B4FC0E32-6022-794C-9609-993303A762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28001" y="4138613"/>
          <a:ext cx="657225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438900" imgH="9944100" progId="Equation.DSMT4">
                  <p:embed/>
                </p:oleObj>
              </mc:Choice>
              <mc:Fallback>
                <p:oleObj name="Equation" r:id="rId4" imgW="6438900" imgH="9944100" progId="Equation.DSMT4">
                  <p:embed/>
                  <p:pic>
                    <p:nvPicPr>
                      <p:cNvPr id="31747" name="Object 3">
                        <a:extLst>
                          <a:ext uri="{FF2B5EF4-FFF2-40B4-BE49-F238E27FC236}">
                            <a16:creationId xmlns:a16="http://schemas.microsoft.com/office/drawing/2014/main" id="{B4FC0E32-6022-794C-9609-993303A7621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8001" y="4138613"/>
                        <a:ext cx="657225" cy="101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Freeform 16">
            <a:extLst>
              <a:ext uri="{FF2B5EF4-FFF2-40B4-BE49-F238E27FC236}">
                <a16:creationId xmlns:a16="http://schemas.microsoft.com/office/drawing/2014/main" id="{797B6785-1DA7-8D46-B08E-6807E1E3DDC6}"/>
              </a:ext>
            </a:extLst>
          </p:cNvPr>
          <p:cNvSpPr/>
          <p:nvPr/>
        </p:nvSpPr>
        <p:spPr>
          <a:xfrm>
            <a:off x="2863851" y="4097338"/>
            <a:ext cx="936625" cy="1211262"/>
          </a:xfrm>
          <a:custGeom>
            <a:avLst/>
            <a:gdLst>
              <a:gd name="connsiteX0" fmla="*/ 0 w 936977"/>
              <a:gd name="connsiteY0" fmla="*/ 1174044 h 1211674"/>
              <a:gd name="connsiteX1" fmla="*/ 620888 w 936977"/>
              <a:gd name="connsiteY1" fmla="*/ 1016000 h 1211674"/>
              <a:gd name="connsiteX2" fmla="*/ 936977 w 936977"/>
              <a:gd name="connsiteY2" fmla="*/ 0 h 1211674"/>
              <a:gd name="connsiteX3" fmla="*/ 936977 w 936977"/>
              <a:gd name="connsiteY3" fmla="*/ 0 h 1211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6977" h="1211674">
                <a:moveTo>
                  <a:pt x="0" y="1174044"/>
                </a:moveTo>
                <a:cubicBezTo>
                  <a:pt x="232362" y="1192859"/>
                  <a:pt x="464725" y="1211674"/>
                  <a:pt x="620888" y="1016000"/>
                </a:cubicBezTo>
                <a:cubicBezTo>
                  <a:pt x="777051" y="820326"/>
                  <a:pt x="936977" y="0"/>
                  <a:pt x="936977" y="0"/>
                </a:cubicBezTo>
                <a:lnTo>
                  <a:pt x="936977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FF779D3A-5B31-8947-88F5-0EFEBEAAD3DC}"/>
              </a:ext>
            </a:extLst>
          </p:cNvPr>
          <p:cNvSpPr/>
          <p:nvPr/>
        </p:nvSpPr>
        <p:spPr>
          <a:xfrm>
            <a:off x="3879851" y="3251200"/>
            <a:ext cx="766763" cy="552450"/>
          </a:xfrm>
          <a:custGeom>
            <a:avLst/>
            <a:gdLst>
              <a:gd name="connsiteX0" fmla="*/ 0 w 767644"/>
              <a:gd name="connsiteY0" fmla="*/ 553156 h 553156"/>
              <a:gd name="connsiteX1" fmla="*/ 146755 w 767644"/>
              <a:gd name="connsiteY1" fmla="*/ 180622 h 553156"/>
              <a:gd name="connsiteX2" fmla="*/ 316089 w 767644"/>
              <a:gd name="connsiteY2" fmla="*/ 33867 h 553156"/>
              <a:gd name="connsiteX3" fmla="*/ 767644 w 767644"/>
              <a:gd name="connsiteY3" fmla="*/ 0 h 553156"/>
              <a:gd name="connsiteX4" fmla="*/ 767644 w 767644"/>
              <a:gd name="connsiteY4" fmla="*/ 0 h 55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644" h="553156">
                <a:moveTo>
                  <a:pt x="0" y="553156"/>
                </a:moveTo>
                <a:cubicBezTo>
                  <a:pt x="47037" y="410163"/>
                  <a:pt x="94074" y="267170"/>
                  <a:pt x="146755" y="180622"/>
                </a:cubicBezTo>
                <a:cubicBezTo>
                  <a:pt x="199436" y="94074"/>
                  <a:pt x="212607" y="63971"/>
                  <a:pt x="316089" y="33867"/>
                </a:cubicBezTo>
                <a:cubicBezTo>
                  <a:pt x="419571" y="3763"/>
                  <a:pt x="767644" y="0"/>
                  <a:pt x="767644" y="0"/>
                </a:cubicBezTo>
                <a:lnTo>
                  <a:pt x="767644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B2A60EC-6CEA-AC4F-9864-EB82D1C9959A}"/>
              </a:ext>
            </a:extLst>
          </p:cNvPr>
          <p:cNvCxnSpPr>
            <a:stCxn id="17" idx="2"/>
            <a:endCxn id="18" idx="0"/>
          </p:cNvCxnSpPr>
          <p:nvPr/>
        </p:nvCxnSpPr>
        <p:spPr>
          <a:xfrm flipV="1">
            <a:off x="3800476" y="3803650"/>
            <a:ext cx="79375" cy="2936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B727786-617D-B046-AE98-2AD942568E4E}"/>
              </a:ext>
            </a:extLst>
          </p:cNvPr>
          <p:cNvCxnSpPr>
            <a:stCxn id="18" idx="3"/>
          </p:cNvCxnSpPr>
          <p:nvPr/>
        </p:nvCxnSpPr>
        <p:spPr>
          <a:xfrm>
            <a:off x="4646614" y="3251201"/>
            <a:ext cx="2668587" cy="47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21">
            <a:extLst>
              <a:ext uri="{FF2B5EF4-FFF2-40B4-BE49-F238E27FC236}">
                <a16:creationId xmlns:a16="http://schemas.microsoft.com/office/drawing/2014/main" id="{91758387-4AB1-6342-814D-AF0C3A6A17CD}"/>
              </a:ext>
            </a:extLst>
          </p:cNvPr>
          <p:cNvSpPr/>
          <p:nvPr/>
        </p:nvSpPr>
        <p:spPr>
          <a:xfrm>
            <a:off x="7307264" y="2511425"/>
            <a:ext cx="987425" cy="744538"/>
          </a:xfrm>
          <a:custGeom>
            <a:avLst/>
            <a:gdLst>
              <a:gd name="connsiteX0" fmla="*/ 0 w 987552"/>
              <a:gd name="connsiteY0" fmla="*/ 938784 h 938784"/>
              <a:gd name="connsiteX1" fmla="*/ 682752 w 987552"/>
              <a:gd name="connsiteY1" fmla="*/ 707136 h 938784"/>
              <a:gd name="connsiteX2" fmla="*/ 987552 w 987552"/>
              <a:gd name="connsiteY2" fmla="*/ 0 h 938784"/>
              <a:gd name="connsiteX3" fmla="*/ 987552 w 987552"/>
              <a:gd name="connsiteY3" fmla="*/ 0 h 938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7552" h="938784">
                <a:moveTo>
                  <a:pt x="0" y="938784"/>
                </a:moveTo>
                <a:cubicBezTo>
                  <a:pt x="259080" y="901192"/>
                  <a:pt x="518160" y="863600"/>
                  <a:pt x="682752" y="707136"/>
                </a:cubicBezTo>
                <a:cubicBezTo>
                  <a:pt x="847344" y="550672"/>
                  <a:pt x="987552" y="0"/>
                  <a:pt x="987552" y="0"/>
                </a:cubicBezTo>
                <a:lnTo>
                  <a:pt x="987552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D56C5889-B22E-F147-A804-880F6B2DF0B6}"/>
              </a:ext>
            </a:extLst>
          </p:cNvPr>
          <p:cNvSpPr/>
          <p:nvPr/>
        </p:nvSpPr>
        <p:spPr>
          <a:xfrm>
            <a:off x="6645276" y="2401889"/>
            <a:ext cx="1706563" cy="2852737"/>
          </a:xfrm>
          <a:custGeom>
            <a:avLst/>
            <a:gdLst>
              <a:gd name="connsiteX0" fmla="*/ 0 w 1706880"/>
              <a:gd name="connsiteY0" fmla="*/ 2852928 h 2852928"/>
              <a:gd name="connsiteX1" fmla="*/ 816864 w 1706880"/>
              <a:gd name="connsiteY1" fmla="*/ 2718816 h 2852928"/>
              <a:gd name="connsiteX2" fmla="*/ 1328928 w 1706880"/>
              <a:gd name="connsiteY2" fmla="*/ 2133600 h 2852928"/>
              <a:gd name="connsiteX3" fmla="*/ 1633728 w 1706880"/>
              <a:gd name="connsiteY3" fmla="*/ 1207008 h 2852928"/>
              <a:gd name="connsiteX4" fmla="*/ 1706880 w 1706880"/>
              <a:gd name="connsiteY4" fmla="*/ 0 h 2852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6880" h="2852928">
                <a:moveTo>
                  <a:pt x="0" y="2852928"/>
                </a:moveTo>
                <a:cubicBezTo>
                  <a:pt x="297688" y="2845816"/>
                  <a:pt x="595376" y="2838704"/>
                  <a:pt x="816864" y="2718816"/>
                </a:cubicBezTo>
                <a:cubicBezTo>
                  <a:pt x="1038352" y="2598928"/>
                  <a:pt x="1192784" y="2385568"/>
                  <a:pt x="1328928" y="2133600"/>
                </a:cubicBezTo>
                <a:cubicBezTo>
                  <a:pt x="1465072" y="1881632"/>
                  <a:pt x="1570736" y="1562608"/>
                  <a:pt x="1633728" y="1207008"/>
                </a:cubicBezTo>
                <a:cubicBezTo>
                  <a:pt x="1696720" y="851408"/>
                  <a:pt x="1692656" y="176784"/>
                  <a:pt x="1706880" y="0"/>
                </a:cubicBezTo>
              </a:path>
            </a:pathLst>
          </a:cu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pic>
        <p:nvPicPr>
          <p:cNvPr id="26" name="Picture 17">
            <a:extLst>
              <a:ext uri="{FF2B5EF4-FFF2-40B4-BE49-F238E27FC236}">
                <a16:creationId xmlns:a16="http://schemas.microsoft.com/office/drawing/2014/main" id="{BDFE2312-9FD7-F244-AFF4-06A514FCA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564" y="5689601"/>
            <a:ext cx="1112837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8">
            <a:extLst>
              <a:ext uri="{FF2B5EF4-FFF2-40B4-BE49-F238E27FC236}">
                <a16:creationId xmlns:a16="http://schemas.microsoft.com/office/drawing/2014/main" id="{C43BB873-ED2F-D243-A112-9FF673ED4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1" y="5653088"/>
            <a:ext cx="1069975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9">
            <a:extLst>
              <a:ext uri="{FF2B5EF4-FFF2-40B4-BE49-F238E27FC236}">
                <a16:creationId xmlns:a16="http://schemas.microsoft.com/office/drawing/2014/main" id="{154C33D3-90A2-694E-92F6-9D99C90CF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75" y="3838575"/>
            <a:ext cx="106680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0">
            <a:extLst>
              <a:ext uri="{FF2B5EF4-FFF2-40B4-BE49-F238E27FC236}">
                <a16:creationId xmlns:a16="http://schemas.microsoft.com/office/drawing/2014/main" id="{008B51B9-38D2-D44D-8594-F7D12F654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675" y="3113088"/>
            <a:ext cx="1333500" cy="99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Line 21">
            <a:extLst>
              <a:ext uri="{FF2B5EF4-FFF2-40B4-BE49-F238E27FC236}">
                <a16:creationId xmlns:a16="http://schemas.microsoft.com/office/drawing/2014/main" id="{9785A72B-87C6-A340-93A6-FA0A1B87D8E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03539" y="5356225"/>
            <a:ext cx="187325" cy="260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22">
            <a:extLst>
              <a:ext uri="{FF2B5EF4-FFF2-40B4-BE49-F238E27FC236}">
                <a16:creationId xmlns:a16="http://schemas.microsoft.com/office/drawing/2014/main" id="{39836A51-D936-4D4F-ABCD-208D0817A91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76688" y="4572001"/>
            <a:ext cx="0" cy="8858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9FA848-B75D-3640-A597-6600800FB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Interpretation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46C6671-F756-DC4E-9E3D-4065DD04CB0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3310" r="54337"/>
          <a:stretch/>
        </p:blipFill>
        <p:spPr>
          <a:xfrm>
            <a:off x="4871297" y="932657"/>
            <a:ext cx="2208159" cy="94080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" name="Ink 3"/>
              <p14:cNvContentPartPr/>
              <p14:nvPr/>
            </p14:nvContentPartPr>
            <p14:xfrm>
              <a:off x="2077200" y="3058920"/>
              <a:ext cx="7505640" cy="35524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067480" y="3050640"/>
                <a:ext cx="7524360" cy="3570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542554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1" name="Object 3">
            <a:extLst>
              <a:ext uri="{FF2B5EF4-FFF2-40B4-BE49-F238E27FC236}">
                <a16:creationId xmlns:a16="http://schemas.microsoft.com/office/drawing/2014/main" id="{98DAE808-5E2E-884C-8171-D80C736DAF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25650" y="1711325"/>
          <a:ext cx="5519738" cy="110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9733200" imgH="9944100" progId="Equation.DSMT4">
                  <p:embed/>
                </p:oleObj>
              </mc:Choice>
              <mc:Fallback>
                <p:oleObj name="Equation" r:id="rId2" imgW="49733200" imgH="9944100" progId="Equation.DSMT4">
                  <p:embed/>
                  <p:pic>
                    <p:nvPicPr>
                      <p:cNvPr id="32771" name="Object 3">
                        <a:extLst>
                          <a:ext uri="{FF2B5EF4-FFF2-40B4-BE49-F238E27FC236}">
                            <a16:creationId xmlns:a16="http://schemas.microsoft.com/office/drawing/2014/main" id="{98DAE808-5E2E-884C-8171-D80C736DAF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5650" y="1711325"/>
                        <a:ext cx="5519738" cy="1106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9300" name="Object 4">
            <a:extLst>
              <a:ext uri="{FF2B5EF4-FFF2-40B4-BE49-F238E27FC236}">
                <a16:creationId xmlns:a16="http://schemas.microsoft.com/office/drawing/2014/main" id="{394ADFA4-C83F-B44F-9C80-284D1BEDA5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94301" y="3941764"/>
          <a:ext cx="2784475" cy="143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305500" imgH="16090900" progId="Equation.DSMT4">
                  <p:embed/>
                </p:oleObj>
              </mc:Choice>
              <mc:Fallback>
                <p:oleObj name="Equation" r:id="rId4" imgW="31305500" imgH="16090900" progId="Equation.DSMT4">
                  <p:embed/>
                  <p:pic>
                    <p:nvPicPr>
                      <p:cNvPr id="2359300" name="Object 4">
                        <a:extLst>
                          <a:ext uri="{FF2B5EF4-FFF2-40B4-BE49-F238E27FC236}">
                            <a16:creationId xmlns:a16="http://schemas.microsoft.com/office/drawing/2014/main" id="{394ADFA4-C83F-B44F-9C80-284D1BEDA54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4301" y="3941764"/>
                        <a:ext cx="2784475" cy="143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D40C5B4-E683-1E42-9508-C35BC6FD3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 Concentration with Donors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029340" y="5440961"/>
                <a:ext cx="3635020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d>
                            <m:d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e>
                          </m:d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9340" y="5440961"/>
                <a:ext cx="3635020" cy="78380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8187" y="3833257"/>
            <a:ext cx="3088802" cy="10657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53400" y="3922060"/>
            <a:ext cx="1288874" cy="145162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k 6"/>
              <p14:cNvContentPartPr/>
              <p14:nvPr/>
            </p14:nvContentPartPr>
            <p14:xfrm>
              <a:off x="1854360" y="1824480"/>
              <a:ext cx="9412560" cy="436608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845000" y="1816200"/>
                <a:ext cx="9433440" cy="438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40569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359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>
            <a:extLst>
              <a:ext uri="{FF2B5EF4-FFF2-40B4-BE49-F238E27FC236}">
                <a16:creationId xmlns:a16="http://schemas.microsoft.com/office/drawing/2014/main" id="{DB83A53C-0445-B34A-B025-855CCB6755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9845289"/>
              </p:ext>
            </p:extLst>
          </p:nvPr>
        </p:nvGraphicFramePr>
        <p:xfrm>
          <a:off x="3281364" y="1693863"/>
          <a:ext cx="1798637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361400" imgH="5562600" progId="Equation.DSMT4">
                  <p:embed/>
                </p:oleObj>
              </mc:Choice>
              <mc:Fallback>
                <p:oleObj name="Equation" r:id="rId2" imgW="21361400" imgH="5562600" progId="Equation.DSMT4">
                  <p:embed/>
                  <p:pic>
                    <p:nvPicPr>
                      <p:cNvPr id="33794" name="Object 2">
                        <a:extLst>
                          <a:ext uri="{FF2B5EF4-FFF2-40B4-BE49-F238E27FC236}">
                            <a16:creationId xmlns:a16="http://schemas.microsoft.com/office/drawing/2014/main" id="{DB83A53C-0445-B34A-B025-855CCB6755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1364" y="1693863"/>
                        <a:ext cx="1798637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5" name="Object 3">
            <a:extLst>
              <a:ext uri="{FF2B5EF4-FFF2-40B4-BE49-F238E27FC236}">
                <a16:creationId xmlns:a16="http://schemas.microsoft.com/office/drawing/2014/main" id="{A204BCE7-7C4E-2A4A-A645-283E99BB01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3660802"/>
              </p:ext>
            </p:extLst>
          </p:nvPr>
        </p:nvGraphicFramePr>
        <p:xfrm>
          <a:off x="1957388" y="2797176"/>
          <a:ext cx="5810250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8409800" imgH="9652000" progId="Equation.DSMT4">
                  <p:embed/>
                </p:oleObj>
              </mc:Choice>
              <mc:Fallback>
                <p:oleObj name="Equation" r:id="rId4" imgW="78409800" imgH="9652000" progId="Equation.DSMT4">
                  <p:embed/>
                  <p:pic>
                    <p:nvPicPr>
                      <p:cNvPr id="33795" name="Object 3">
                        <a:extLst>
                          <a:ext uri="{FF2B5EF4-FFF2-40B4-BE49-F238E27FC236}">
                            <a16:creationId xmlns:a16="http://schemas.microsoft.com/office/drawing/2014/main" id="{A204BCE7-7C4E-2A4A-A645-283E99BB01D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7388" y="2797176"/>
                        <a:ext cx="5810250" cy="71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9" name="Line 6">
            <a:extLst>
              <a:ext uri="{FF2B5EF4-FFF2-40B4-BE49-F238E27FC236}">
                <a16:creationId xmlns:a16="http://schemas.microsoft.com/office/drawing/2014/main" id="{8E8BEDAD-CC7F-8F4B-B0FD-D30823E2A9C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67026" y="2197102"/>
            <a:ext cx="595313" cy="6953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0" name="Line 7">
            <a:extLst>
              <a:ext uri="{FF2B5EF4-FFF2-40B4-BE49-F238E27FC236}">
                <a16:creationId xmlns:a16="http://schemas.microsoft.com/office/drawing/2014/main" id="{97BEDD0C-4013-6342-9DA1-DC62076DBDC3}"/>
              </a:ext>
            </a:extLst>
          </p:cNvPr>
          <p:cNvSpPr>
            <a:spLocks noChangeShapeType="1"/>
          </p:cNvSpPr>
          <p:nvPr/>
        </p:nvSpPr>
        <p:spPr bwMode="auto">
          <a:xfrm>
            <a:off x="4005263" y="2276477"/>
            <a:ext cx="11112" cy="574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1" name="Line 8">
            <a:extLst>
              <a:ext uri="{FF2B5EF4-FFF2-40B4-BE49-F238E27FC236}">
                <a16:creationId xmlns:a16="http://schemas.microsoft.com/office/drawing/2014/main" id="{A41A37ED-94E5-0C49-A250-63416EC59160}"/>
              </a:ext>
            </a:extLst>
          </p:cNvPr>
          <p:cNvSpPr>
            <a:spLocks noChangeShapeType="1"/>
          </p:cNvSpPr>
          <p:nvPr/>
        </p:nvSpPr>
        <p:spPr bwMode="auto">
          <a:xfrm>
            <a:off x="4740275" y="2247901"/>
            <a:ext cx="1227138" cy="673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0" name="Object 4">
            <a:extLst>
              <a:ext uri="{FF2B5EF4-FFF2-40B4-BE49-F238E27FC236}">
                <a16:creationId xmlns:a16="http://schemas.microsoft.com/office/drawing/2014/main" id="{D572144D-01C9-694F-A2B1-D98004C0CD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7912464"/>
              </p:ext>
            </p:extLst>
          </p:nvPr>
        </p:nvGraphicFramePr>
        <p:xfrm>
          <a:off x="3184525" y="4024314"/>
          <a:ext cx="2559050" cy="140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800300" imgH="15214600" progId="Equation.DSMT4">
                  <p:embed/>
                </p:oleObj>
              </mc:Choice>
              <mc:Fallback>
                <p:oleObj name="Equation" r:id="rId6" imgW="27800300" imgH="15214600" progId="Equation.DSMT4">
                  <p:embed/>
                  <p:pic>
                    <p:nvPicPr>
                      <p:cNvPr id="10" name="Object 4">
                        <a:extLst>
                          <a:ext uri="{FF2B5EF4-FFF2-40B4-BE49-F238E27FC236}">
                            <a16:creationId xmlns:a16="http://schemas.microsoft.com/office/drawing/2014/main" id="{D572144D-01C9-694F-A2B1-D98004C0CDC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4525" y="4024314"/>
                        <a:ext cx="2559050" cy="1400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Line 10">
            <a:extLst>
              <a:ext uri="{FF2B5EF4-FFF2-40B4-BE49-F238E27FC236}">
                <a16:creationId xmlns:a16="http://schemas.microsoft.com/office/drawing/2014/main" id="{6E8EC8BF-B6F3-3644-B5F8-8ED5B9C0E8A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20976" y="3378202"/>
            <a:ext cx="479425" cy="682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11">
            <a:extLst>
              <a:ext uri="{FF2B5EF4-FFF2-40B4-BE49-F238E27FC236}">
                <a16:creationId xmlns:a16="http://schemas.microsoft.com/office/drawing/2014/main" id="{070EC8AB-8B37-9A44-A4B3-7AC58F394BAF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8913" y="3408364"/>
            <a:ext cx="0" cy="7540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12">
            <a:extLst>
              <a:ext uri="{FF2B5EF4-FFF2-40B4-BE49-F238E27FC236}">
                <a16:creationId xmlns:a16="http://schemas.microsoft.com/office/drawing/2014/main" id="{9F6BA674-3C62-014B-9790-6D87D1A10A1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29188" y="3627439"/>
            <a:ext cx="449262" cy="3333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AAEF7695-7B55-3647-8D3D-9F1035EB4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5700" y="5527676"/>
            <a:ext cx="46370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800">
                <a:latin typeface="Comic Sans MS" panose="030F0902030302020204" pitchFamily="66" charset="0"/>
              </a:rPr>
              <a:t>No approximation so far ….</a:t>
            </a:r>
          </a:p>
        </p:txBody>
      </p:sp>
      <p:graphicFrame>
        <p:nvGraphicFramePr>
          <p:cNvPr id="2360325" name="Object 5">
            <a:extLst>
              <a:ext uri="{FF2B5EF4-FFF2-40B4-BE49-F238E27FC236}">
                <a16:creationId xmlns:a16="http://schemas.microsoft.com/office/drawing/2014/main" id="{8FE13EE3-DDAE-704E-AB04-0C3C67ED5F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1990031"/>
              </p:ext>
            </p:extLst>
          </p:nvPr>
        </p:nvGraphicFramePr>
        <p:xfrm>
          <a:off x="736600" y="4079876"/>
          <a:ext cx="1208088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338300" imgH="5562600" progId="Equation.DSMT4">
                  <p:embed/>
                </p:oleObj>
              </mc:Choice>
              <mc:Fallback>
                <p:oleObj name="Equation" r:id="rId8" imgW="14338300" imgH="5562600" progId="Equation.DSMT4">
                  <p:embed/>
                  <p:pic>
                    <p:nvPicPr>
                      <p:cNvPr id="2360325" name="Object 5">
                        <a:extLst>
                          <a:ext uri="{FF2B5EF4-FFF2-40B4-BE49-F238E27FC236}">
                            <a16:creationId xmlns:a16="http://schemas.microsoft.com/office/drawing/2014/main" id="{8FE13EE3-DDAE-704E-AB04-0C3C67ED5F3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600" y="4079876"/>
                        <a:ext cx="1208088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DF24870-F070-7C42-BF70-05059A0AD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 concentration with Donors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8334140" y="5183885"/>
                <a:ext cx="3635020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d>
                            <m:d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e>
                          </m:d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4140" y="5183885"/>
                <a:ext cx="3635020" cy="78380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66908" y="3785395"/>
            <a:ext cx="2455082" cy="84705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21990" y="3812551"/>
            <a:ext cx="1024440" cy="115380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" name="Ink 3"/>
              <p14:cNvContentPartPr/>
              <p14:nvPr/>
            </p14:nvContentPartPr>
            <p14:xfrm>
              <a:off x="3222000" y="1760760"/>
              <a:ext cx="8370000" cy="42660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214080" y="1749600"/>
                <a:ext cx="8389440" cy="428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5176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Object 2">
            <a:extLst>
              <a:ext uri="{FF2B5EF4-FFF2-40B4-BE49-F238E27FC236}">
                <a16:creationId xmlns:a16="http://schemas.microsoft.com/office/drawing/2014/main" id="{89DDFB41-8D7F-1844-BA47-EE9742889B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14525" y="1222376"/>
          <a:ext cx="2686050" cy="147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800300" imgH="15214600" progId="Equation.DSMT4">
                  <p:embed/>
                </p:oleObj>
              </mc:Choice>
              <mc:Fallback>
                <p:oleObj name="Equation" r:id="rId2" imgW="27800300" imgH="15214600" progId="Equation.DSMT4">
                  <p:embed/>
                  <p:pic>
                    <p:nvPicPr>
                      <p:cNvPr id="34818" name="Object 2">
                        <a:extLst>
                          <a:ext uri="{FF2B5EF4-FFF2-40B4-BE49-F238E27FC236}">
                            <a16:creationId xmlns:a16="http://schemas.microsoft.com/office/drawing/2014/main" id="{89DDFB41-8D7F-1844-BA47-EE9742889B6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4525" y="1222376"/>
                        <a:ext cx="2686050" cy="147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D9A2EE56-C17D-F74D-B40A-02F3602F8B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60551" y="3444876"/>
          <a:ext cx="2943225" cy="184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4518600" imgH="21653500" progId="Equation.DSMT4">
                  <p:embed/>
                </p:oleObj>
              </mc:Choice>
              <mc:Fallback>
                <p:oleObj name="Equation" r:id="rId4" imgW="34518600" imgH="21653500" progId="Equation.DSMT4">
                  <p:embed/>
                  <p:pic>
                    <p:nvPicPr>
                      <p:cNvPr id="7" name="Object 4">
                        <a:extLst>
                          <a:ext uri="{FF2B5EF4-FFF2-40B4-BE49-F238E27FC236}">
                            <a16:creationId xmlns:a16="http://schemas.microsoft.com/office/drawing/2014/main" id="{D9A2EE56-C17D-F74D-B40A-02F3602F8B6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0551" y="3444876"/>
                        <a:ext cx="2943225" cy="184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>
            <a:extLst>
              <a:ext uri="{FF2B5EF4-FFF2-40B4-BE49-F238E27FC236}">
                <a16:creationId xmlns:a16="http://schemas.microsoft.com/office/drawing/2014/main" id="{AC80BDCF-4910-AE4D-BA8C-4137532806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5099255"/>
              </p:ext>
            </p:extLst>
          </p:nvPr>
        </p:nvGraphicFramePr>
        <p:xfrm>
          <a:off x="1774031" y="5333056"/>
          <a:ext cx="3116263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6576000" imgH="14046200" progId="Equation.DSMT4">
                  <p:embed/>
                </p:oleObj>
              </mc:Choice>
              <mc:Fallback>
                <p:oleObj name="Equation" r:id="rId6" imgW="36576000" imgH="14046200" progId="Equation.DSMT4">
                  <p:embed/>
                  <p:pic>
                    <p:nvPicPr>
                      <p:cNvPr id="10" name="Object 5">
                        <a:extLst>
                          <a:ext uri="{FF2B5EF4-FFF2-40B4-BE49-F238E27FC236}">
                            <a16:creationId xmlns:a16="http://schemas.microsoft.com/office/drawing/2014/main" id="{AC80BDCF-4910-AE4D-BA8C-4137532806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4031" y="5333056"/>
                        <a:ext cx="3116263" cy="1196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826" name="Picture 28">
            <a:extLst>
              <a:ext uri="{FF2B5EF4-FFF2-40B4-BE49-F238E27FC236}">
                <a16:creationId xmlns:a16="http://schemas.microsoft.com/office/drawing/2014/main" id="{D7F8A6A2-A2D5-A846-B53C-AC1DAD937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450" y="1574800"/>
            <a:ext cx="909638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7" name="Picture 29">
            <a:extLst>
              <a:ext uri="{FF2B5EF4-FFF2-40B4-BE49-F238E27FC236}">
                <a16:creationId xmlns:a16="http://schemas.microsoft.com/office/drawing/2014/main" id="{97B07983-A4D8-AB42-A3E7-3F662E27D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4" y="1612901"/>
            <a:ext cx="866775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28" name="Group 14">
            <a:extLst>
              <a:ext uri="{FF2B5EF4-FFF2-40B4-BE49-F238E27FC236}">
                <a16:creationId xmlns:a16="http://schemas.microsoft.com/office/drawing/2014/main" id="{3C6DDEEC-694E-CA40-B508-12524D418EBF}"/>
              </a:ext>
            </a:extLst>
          </p:cNvPr>
          <p:cNvGrpSpPr>
            <a:grpSpLocks/>
          </p:cNvGrpSpPr>
          <p:nvPr/>
        </p:nvGrpSpPr>
        <p:grpSpPr bwMode="auto">
          <a:xfrm>
            <a:off x="5907089" y="2433639"/>
            <a:ext cx="3908425" cy="2560637"/>
            <a:chOff x="735013" y="1611313"/>
            <a:chExt cx="7394575" cy="4296707"/>
          </a:xfrm>
        </p:grpSpPr>
        <p:sp>
          <p:nvSpPr>
            <p:cNvPr id="18" name="Rectangle 4">
              <a:extLst>
                <a:ext uri="{FF2B5EF4-FFF2-40B4-BE49-F238E27FC236}">
                  <a16:creationId xmlns:a16="http://schemas.microsoft.com/office/drawing/2014/main" id="{972BCCEC-F727-414D-AF25-8FA106C8F3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1995" y="2096124"/>
              <a:ext cx="1132312" cy="3169921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normAutofit/>
            </a:bodyPr>
            <a:lstStyle/>
            <a:p>
              <a:pPr algn="ctr" eaLnBrk="0" hangingPunct="0">
                <a:defRPr/>
              </a:pPr>
              <a:endParaRPr lang="en-US">
                <a:latin typeface="+mn-lt"/>
              </a:endParaRPr>
            </a:p>
          </p:txBody>
        </p:sp>
        <p:graphicFrame>
          <p:nvGraphicFramePr>
            <p:cNvPr id="34823" name="Object 7">
              <a:extLst>
                <a:ext uri="{FF2B5EF4-FFF2-40B4-BE49-F238E27FC236}">
                  <a16:creationId xmlns:a16="http://schemas.microsoft.com/office/drawing/2014/main" id="{E4BFAA38-F4FC-0D4C-AE41-CC48FEA7CD9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35013" y="2761615"/>
            <a:ext cx="671512" cy="1036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6438900" imgH="9944100" progId="Equation.DSMT4">
                    <p:embed/>
                  </p:oleObj>
                </mc:Choice>
                <mc:Fallback>
                  <p:oleObj name="Equation" r:id="rId10" imgW="6438900" imgH="9944100" progId="Equation.DSMT4">
                    <p:embed/>
                    <p:pic>
                      <p:nvPicPr>
                        <p:cNvPr id="34823" name="Object 7">
                          <a:extLst>
                            <a:ext uri="{FF2B5EF4-FFF2-40B4-BE49-F238E27FC236}">
                              <a16:creationId xmlns:a16="http://schemas.microsoft.com/office/drawing/2014/main" id="{E4BFAA38-F4FC-0D4C-AE41-CC48FEA7CD9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5013" y="2761615"/>
                          <a:ext cx="671512" cy="10366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285872C-C1F2-8145-AE1C-EAD05F118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6977" y="1611313"/>
              <a:ext cx="6562611" cy="36733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67"/>
                </a:cxn>
                <a:cxn ang="0">
                  <a:pos x="3822" y="2058"/>
                </a:cxn>
              </a:cxnLst>
              <a:rect l="0" t="0" r="r" b="b"/>
              <a:pathLst>
                <a:path w="3822" h="2067">
                  <a:moveTo>
                    <a:pt x="0" y="0"/>
                  </a:moveTo>
                  <a:lnTo>
                    <a:pt x="0" y="2067"/>
                  </a:lnTo>
                  <a:lnTo>
                    <a:pt x="3822" y="2058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txBody>
            <a:bodyPr wrap="none" anchor="ctr">
              <a:normAutofit/>
            </a:bodyPr>
            <a:lstStyle/>
            <a:p>
              <a:pPr algn="ctr" eaLnBrk="0" hangingPunct="0"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1" name="Text Box 10">
              <a:extLst>
                <a:ext uri="{FF2B5EF4-FFF2-40B4-BE49-F238E27FC236}">
                  <a16:creationId xmlns:a16="http://schemas.microsoft.com/office/drawing/2014/main" id="{E926D712-660A-0048-A8A5-B8C68ABACA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1758" y="5385915"/>
              <a:ext cx="2054382" cy="5221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62500" lnSpcReduction="20000"/>
            </a:bodyPr>
            <a:lstStyle/>
            <a:p>
              <a:pPr algn="ctr" eaLnBrk="0" hangingPunct="0">
                <a:defRPr/>
              </a:pPr>
              <a:r>
                <a:rPr lang="en-US" sz="2800">
                  <a:latin typeface="+mn-lt"/>
                </a:rPr>
                <a:t>Temperature</a:t>
              </a:r>
            </a:p>
          </p:txBody>
        </p:sp>
        <p:sp>
          <p:nvSpPr>
            <p:cNvPr id="22" name="Line 11">
              <a:extLst>
                <a:ext uri="{FF2B5EF4-FFF2-40B4-BE49-F238E27FC236}">
                  <a16:creationId xmlns:a16="http://schemas.microsoft.com/office/drawing/2014/main" id="{B892E8F4-8C62-9648-A522-875A91944C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4893" y="3262868"/>
              <a:ext cx="23126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normAutofit fontScale="25000" lnSpcReduction="20000"/>
            </a:bodyPr>
            <a:lstStyle/>
            <a:p>
              <a:pPr algn="ctr" eaLnBrk="0" hangingPunct="0"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3" name="Text Box 12">
              <a:extLst>
                <a:ext uri="{FF2B5EF4-FFF2-40B4-BE49-F238E27FC236}">
                  <a16:creationId xmlns:a16="http://schemas.microsoft.com/office/drawing/2014/main" id="{CD009BD6-4797-FC40-81E9-7803449FA4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1109" y="3023126"/>
              <a:ext cx="339395" cy="46083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62500" lnSpcReduction="20000"/>
            </a:bodyPr>
            <a:lstStyle/>
            <a:p>
              <a:pPr algn="ctr" eaLnBrk="0" hangingPunct="0">
                <a:defRPr/>
              </a:pPr>
              <a:r>
                <a:rPr lang="en-US">
                  <a:latin typeface="+mn-lt"/>
                </a:rPr>
                <a:t>1</a:t>
              </a:r>
            </a:p>
          </p:txBody>
        </p:sp>
        <p:sp>
          <p:nvSpPr>
            <p:cNvPr id="24" name="Text Box 13">
              <a:extLst>
                <a:ext uri="{FF2B5EF4-FFF2-40B4-BE49-F238E27FC236}">
                  <a16:creationId xmlns:a16="http://schemas.microsoft.com/office/drawing/2014/main" id="{01C48904-EA56-4249-B125-7B7EA82357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5067" y="2141408"/>
              <a:ext cx="1000161" cy="8311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62500" lnSpcReduction="20000"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Freeze</a:t>
              </a:r>
            </a:p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out</a:t>
              </a:r>
            </a:p>
          </p:txBody>
        </p:sp>
        <p:sp>
          <p:nvSpPr>
            <p:cNvPr id="25" name="Text Box 14">
              <a:extLst>
                <a:ext uri="{FF2B5EF4-FFF2-40B4-BE49-F238E27FC236}">
                  <a16:creationId xmlns:a16="http://schemas.microsoft.com/office/drawing/2014/main" id="{ECB610F4-3BD3-5142-8984-110347BC70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4120" y="2362504"/>
              <a:ext cx="1300507" cy="46083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62500" lnSpcReduction="20000"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Extrinsic </a:t>
              </a:r>
            </a:p>
          </p:txBody>
        </p:sp>
        <p:sp>
          <p:nvSpPr>
            <p:cNvPr id="26" name="Text Box 15">
              <a:extLst>
                <a:ext uri="{FF2B5EF4-FFF2-40B4-BE49-F238E27FC236}">
                  <a16:creationId xmlns:a16="http://schemas.microsoft.com/office/drawing/2014/main" id="{4D275F6B-CEC6-794F-A053-BAE338D9E1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4320" y="2053504"/>
              <a:ext cx="1252453" cy="46350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62500" lnSpcReduction="20000"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Intrinsic </a:t>
              </a:r>
            </a:p>
          </p:txBody>
        </p:sp>
        <p:graphicFrame>
          <p:nvGraphicFramePr>
            <p:cNvPr id="34824" name="Object 8">
              <a:extLst>
                <a:ext uri="{FF2B5EF4-FFF2-40B4-BE49-F238E27FC236}">
                  <a16:creationId xmlns:a16="http://schemas.microsoft.com/office/drawing/2014/main" id="{D66CD250-00B7-7B43-8DF1-4463664083B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604000" y="4138613"/>
            <a:ext cx="657225" cy="1016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6438900" imgH="9944100" progId="Equation.DSMT4">
                    <p:embed/>
                  </p:oleObj>
                </mc:Choice>
                <mc:Fallback>
                  <p:oleObj name="Equation" r:id="rId12" imgW="6438900" imgH="9944100" progId="Equation.DSMT4">
                    <p:embed/>
                    <p:pic>
                      <p:nvPicPr>
                        <p:cNvPr id="34824" name="Object 8">
                          <a:extLst>
                            <a:ext uri="{FF2B5EF4-FFF2-40B4-BE49-F238E27FC236}">
                              <a16:creationId xmlns:a16="http://schemas.microsoft.com/office/drawing/2014/main" id="{D66CD250-00B7-7B43-8DF1-4463664083B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04000" y="4138613"/>
                          <a:ext cx="657225" cy="1016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83CBC4DF-DAF1-6047-A87C-49DB34FBD471}"/>
                </a:ext>
              </a:extLst>
            </p:cNvPr>
            <p:cNvSpPr/>
            <p:nvPr/>
          </p:nvSpPr>
          <p:spPr>
            <a:xfrm>
              <a:off x="1338712" y="4096637"/>
              <a:ext cx="937087" cy="1212029"/>
            </a:xfrm>
            <a:custGeom>
              <a:avLst/>
              <a:gdLst>
                <a:gd name="connsiteX0" fmla="*/ 0 w 936977"/>
                <a:gd name="connsiteY0" fmla="*/ 1174044 h 1211674"/>
                <a:gd name="connsiteX1" fmla="*/ 620888 w 936977"/>
                <a:gd name="connsiteY1" fmla="*/ 1016000 h 1211674"/>
                <a:gd name="connsiteX2" fmla="*/ 936977 w 936977"/>
                <a:gd name="connsiteY2" fmla="*/ 0 h 1211674"/>
                <a:gd name="connsiteX3" fmla="*/ 936977 w 936977"/>
                <a:gd name="connsiteY3" fmla="*/ 0 h 121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6977" h="1211674">
                  <a:moveTo>
                    <a:pt x="0" y="1174044"/>
                  </a:moveTo>
                  <a:cubicBezTo>
                    <a:pt x="232362" y="1192859"/>
                    <a:pt x="464725" y="1211674"/>
                    <a:pt x="620888" y="1016000"/>
                  </a:cubicBezTo>
                  <a:cubicBezTo>
                    <a:pt x="777051" y="820326"/>
                    <a:pt x="936977" y="0"/>
                    <a:pt x="936977" y="0"/>
                  </a:cubicBezTo>
                  <a:lnTo>
                    <a:pt x="936977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/>
            </a:bodyPr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51857B2-AD92-5F4D-8A5B-7742FC9F4FF7}"/>
                </a:ext>
              </a:extLst>
            </p:cNvPr>
            <p:cNvSpPr/>
            <p:nvPr/>
          </p:nvSpPr>
          <p:spPr>
            <a:xfrm>
              <a:off x="2353889" y="3249549"/>
              <a:ext cx="768892" cy="554070"/>
            </a:xfrm>
            <a:custGeom>
              <a:avLst/>
              <a:gdLst>
                <a:gd name="connsiteX0" fmla="*/ 0 w 767644"/>
                <a:gd name="connsiteY0" fmla="*/ 553156 h 553156"/>
                <a:gd name="connsiteX1" fmla="*/ 146755 w 767644"/>
                <a:gd name="connsiteY1" fmla="*/ 180622 h 553156"/>
                <a:gd name="connsiteX2" fmla="*/ 316089 w 767644"/>
                <a:gd name="connsiteY2" fmla="*/ 33867 h 553156"/>
                <a:gd name="connsiteX3" fmla="*/ 767644 w 767644"/>
                <a:gd name="connsiteY3" fmla="*/ 0 h 553156"/>
                <a:gd name="connsiteX4" fmla="*/ 767644 w 767644"/>
                <a:gd name="connsiteY4" fmla="*/ 0 h 55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644" h="553156">
                  <a:moveTo>
                    <a:pt x="0" y="553156"/>
                  </a:moveTo>
                  <a:cubicBezTo>
                    <a:pt x="47037" y="410163"/>
                    <a:pt x="94074" y="267170"/>
                    <a:pt x="146755" y="180622"/>
                  </a:cubicBezTo>
                  <a:cubicBezTo>
                    <a:pt x="199436" y="94074"/>
                    <a:pt x="212607" y="63971"/>
                    <a:pt x="316089" y="33867"/>
                  </a:cubicBezTo>
                  <a:cubicBezTo>
                    <a:pt x="419571" y="3763"/>
                    <a:pt x="767644" y="0"/>
                    <a:pt x="767644" y="0"/>
                  </a:cubicBezTo>
                  <a:lnTo>
                    <a:pt x="767644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 fontScale="77500" lnSpcReduction="20000"/>
            </a:bodyPr>
            <a:lstStyle/>
            <a:p>
              <a:pPr algn="ctr" eaLnBrk="0" hangingPunct="0">
                <a:defRPr/>
              </a:pPr>
              <a:endParaRPr lang="en-US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35D6F1E-E285-0B40-AB2B-EFC1631362D3}"/>
                </a:ext>
              </a:extLst>
            </p:cNvPr>
            <p:cNvCxnSpPr>
              <a:stCxn id="28" idx="2"/>
              <a:endCxn id="29" idx="0"/>
            </p:cNvCxnSpPr>
            <p:nvPr/>
          </p:nvCxnSpPr>
          <p:spPr>
            <a:xfrm flipV="1">
              <a:off x="2275799" y="3803619"/>
              <a:ext cx="78091" cy="29301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D3755B7-EF3C-C549-81C1-87A6953DFDD8}"/>
                </a:ext>
              </a:extLst>
            </p:cNvPr>
            <p:cNvCxnSpPr>
              <a:stCxn id="29" idx="3"/>
            </p:cNvCxnSpPr>
            <p:nvPr/>
          </p:nvCxnSpPr>
          <p:spPr>
            <a:xfrm>
              <a:off x="3122781" y="3249549"/>
              <a:ext cx="2667093" cy="53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7F27474-5F42-1A4D-8357-C0A147B37314}"/>
                </a:ext>
              </a:extLst>
            </p:cNvPr>
            <p:cNvSpPr/>
            <p:nvPr/>
          </p:nvSpPr>
          <p:spPr>
            <a:xfrm>
              <a:off x="5783867" y="2511677"/>
              <a:ext cx="988147" cy="743199"/>
            </a:xfrm>
            <a:custGeom>
              <a:avLst/>
              <a:gdLst>
                <a:gd name="connsiteX0" fmla="*/ 0 w 987552"/>
                <a:gd name="connsiteY0" fmla="*/ 938784 h 938784"/>
                <a:gd name="connsiteX1" fmla="*/ 682752 w 987552"/>
                <a:gd name="connsiteY1" fmla="*/ 707136 h 938784"/>
                <a:gd name="connsiteX2" fmla="*/ 987552 w 987552"/>
                <a:gd name="connsiteY2" fmla="*/ 0 h 938784"/>
                <a:gd name="connsiteX3" fmla="*/ 987552 w 987552"/>
                <a:gd name="connsiteY3" fmla="*/ 0 h 938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7552" h="938784">
                  <a:moveTo>
                    <a:pt x="0" y="938784"/>
                  </a:moveTo>
                  <a:cubicBezTo>
                    <a:pt x="259080" y="901192"/>
                    <a:pt x="518160" y="863600"/>
                    <a:pt x="682752" y="707136"/>
                  </a:cubicBezTo>
                  <a:cubicBezTo>
                    <a:pt x="847344" y="550672"/>
                    <a:pt x="987552" y="0"/>
                    <a:pt x="987552" y="0"/>
                  </a:cubicBezTo>
                  <a:lnTo>
                    <a:pt x="987552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 lnSpcReduction="10000"/>
            </a:bodyPr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9814AB7E-B886-A34C-A325-49B30760BAC4}"/>
                </a:ext>
              </a:extLst>
            </p:cNvPr>
            <p:cNvSpPr/>
            <p:nvPr/>
          </p:nvSpPr>
          <p:spPr>
            <a:xfrm>
              <a:off x="5120098" y="2402460"/>
              <a:ext cx="1705978" cy="2852930"/>
            </a:xfrm>
            <a:custGeom>
              <a:avLst/>
              <a:gdLst>
                <a:gd name="connsiteX0" fmla="*/ 0 w 1706880"/>
                <a:gd name="connsiteY0" fmla="*/ 2852928 h 2852928"/>
                <a:gd name="connsiteX1" fmla="*/ 816864 w 1706880"/>
                <a:gd name="connsiteY1" fmla="*/ 2718816 h 2852928"/>
                <a:gd name="connsiteX2" fmla="*/ 1328928 w 1706880"/>
                <a:gd name="connsiteY2" fmla="*/ 2133600 h 2852928"/>
                <a:gd name="connsiteX3" fmla="*/ 1633728 w 1706880"/>
                <a:gd name="connsiteY3" fmla="*/ 1207008 h 2852928"/>
                <a:gd name="connsiteX4" fmla="*/ 1706880 w 1706880"/>
                <a:gd name="connsiteY4" fmla="*/ 0 h 285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6880" h="2852928">
                  <a:moveTo>
                    <a:pt x="0" y="2852928"/>
                  </a:moveTo>
                  <a:cubicBezTo>
                    <a:pt x="297688" y="2845816"/>
                    <a:pt x="595376" y="2838704"/>
                    <a:pt x="816864" y="2718816"/>
                  </a:cubicBezTo>
                  <a:cubicBezTo>
                    <a:pt x="1038352" y="2598928"/>
                    <a:pt x="1192784" y="2385568"/>
                    <a:pt x="1328928" y="2133600"/>
                  </a:cubicBezTo>
                  <a:cubicBezTo>
                    <a:pt x="1465072" y="1881632"/>
                    <a:pt x="1570736" y="1562608"/>
                    <a:pt x="1633728" y="1207008"/>
                  </a:cubicBezTo>
                  <a:cubicBezTo>
                    <a:pt x="1696720" y="851408"/>
                    <a:pt x="1692656" y="176784"/>
                    <a:pt x="1706880" y="0"/>
                  </a:cubicBezTo>
                </a:path>
              </a:pathLst>
            </a:cu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/>
            </a:bodyPr>
            <a:lstStyle/>
            <a:p>
              <a:pPr algn="ctr" eaLnBrk="0" hangingPunct="0">
                <a:defRPr/>
              </a:pPr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01D9F2D-DC76-9045-8522-22537E72C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High Donor </a:t>
            </a:r>
            <a:r>
              <a:rPr lang="en-US" dirty="0"/>
              <a:t>Density / Freeze out 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153977" y="2720884"/>
                <a:ext cx="363502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≫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3977" y="2720884"/>
                <a:ext cx="3635020" cy="461665"/>
              </a:xfrm>
              <a:prstGeom prst="rect">
                <a:avLst/>
              </a:prstGeom>
              <a:blipFill>
                <a:blip r:embed="rId15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5988229" y="5511684"/>
                <a:ext cx="3635020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d>
                            <m:d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e>
                          </m:d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8229" y="5511684"/>
                <a:ext cx="3635020" cy="78380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" name="Ink 3"/>
              <p14:cNvContentPartPr/>
              <p14:nvPr/>
            </p14:nvContentPartPr>
            <p14:xfrm>
              <a:off x="1902960" y="1145160"/>
              <a:ext cx="2428920" cy="40608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894320" y="1139760"/>
                <a:ext cx="2448360" cy="4074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911613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9" name="Picture 16">
            <a:extLst>
              <a:ext uri="{FF2B5EF4-FFF2-40B4-BE49-F238E27FC236}">
                <a16:creationId xmlns:a16="http://schemas.microsoft.com/office/drawing/2014/main" id="{30810B29-57C8-6E42-964F-0ECCD3D0E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2512" y="1500187"/>
            <a:ext cx="106680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7">
            <a:extLst>
              <a:ext uri="{FF2B5EF4-FFF2-40B4-BE49-F238E27FC236}">
                <a16:creationId xmlns:a16="http://schemas.microsoft.com/office/drawing/2014/main" id="{939FE37E-F04E-AA49-8A79-7129E6A33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8300" y="5410200"/>
            <a:ext cx="64912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Comic Sans MS" panose="030F0902030302020204" pitchFamily="66" charset="0"/>
              </a:rPr>
              <a:t>Electron concentration equals donor density</a:t>
            </a:r>
          </a:p>
          <a:p>
            <a:r>
              <a:rPr lang="en-US" altLang="en-US">
                <a:latin typeface="Comic Sans MS" panose="030F0902030302020204" pitchFamily="66" charset="0"/>
              </a:rPr>
              <a:t>hole concentration by  nxp=n</a:t>
            </a:r>
            <a:r>
              <a:rPr lang="en-US" altLang="en-US" baseline="-25000">
                <a:latin typeface="Comic Sans MS" panose="030F0902030302020204" pitchFamily="66" charset="0"/>
              </a:rPr>
              <a:t>i</a:t>
            </a:r>
            <a:r>
              <a:rPr lang="en-US" altLang="en-US" baseline="30000">
                <a:latin typeface="Comic Sans MS" panose="030F0902030302020204" pitchFamily="66" charset="0"/>
              </a:rPr>
              <a:t>2</a:t>
            </a:r>
            <a:endParaRPr lang="en-US" altLang="en-US">
              <a:latin typeface="Comic Sans MS" panose="030F0902030302020204" pitchFamily="66" charset="0"/>
            </a:endParaRPr>
          </a:p>
        </p:txBody>
      </p:sp>
      <p:graphicFrame>
        <p:nvGraphicFramePr>
          <p:cNvPr id="2362374" name="Object 4">
            <a:extLst>
              <a:ext uri="{FF2B5EF4-FFF2-40B4-BE49-F238E27FC236}">
                <a16:creationId xmlns:a16="http://schemas.microsoft.com/office/drawing/2014/main" id="{9E928082-2729-5E40-A47C-B3C7F1C2DF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9632924"/>
              </p:ext>
            </p:extLst>
          </p:nvPr>
        </p:nvGraphicFramePr>
        <p:xfrm>
          <a:off x="1179574" y="3186148"/>
          <a:ext cx="3121025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3934400" imgH="12293600" progId="Equation.DSMT4">
                  <p:embed/>
                </p:oleObj>
              </mc:Choice>
              <mc:Fallback>
                <p:oleObj name="Equation" r:id="rId3" imgW="33934400" imgH="12293600" progId="Equation.DSMT4">
                  <p:embed/>
                  <p:pic>
                    <p:nvPicPr>
                      <p:cNvPr id="2362374" name="Object 4">
                        <a:extLst>
                          <a:ext uri="{FF2B5EF4-FFF2-40B4-BE49-F238E27FC236}">
                            <a16:creationId xmlns:a16="http://schemas.microsoft.com/office/drawing/2014/main" id="{9E928082-2729-5E40-A47C-B3C7F1C2DF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9574" y="3186148"/>
                        <a:ext cx="3121025" cy="1130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2375" name="Object 5">
            <a:extLst>
              <a:ext uri="{FF2B5EF4-FFF2-40B4-BE49-F238E27FC236}">
                <a16:creationId xmlns:a16="http://schemas.microsoft.com/office/drawing/2014/main" id="{18D47CF4-726D-1041-BA89-5CC451BC1E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694886"/>
              </p:ext>
            </p:extLst>
          </p:nvPr>
        </p:nvGraphicFramePr>
        <p:xfrm>
          <a:off x="1171636" y="4348198"/>
          <a:ext cx="754063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191500" imgH="5270500" progId="Equation.DSMT4">
                  <p:embed/>
                </p:oleObj>
              </mc:Choice>
              <mc:Fallback>
                <p:oleObj name="Equation" r:id="rId5" imgW="8191500" imgH="5270500" progId="Equation.DSMT4">
                  <p:embed/>
                  <p:pic>
                    <p:nvPicPr>
                      <p:cNvPr id="2362375" name="Object 5">
                        <a:extLst>
                          <a:ext uri="{FF2B5EF4-FFF2-40B4-BE49-F238E27FC236}">
                            <a16:creationId xmlns:a16="http://schemas.microsoft.com/office/drawing/2014/main" id="{18D47CF4-726D-1041-BA89-5CC451BC1E9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1636" y="4348198"/>
                        <a:ext cx="754063" cy="484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32D4CEE-B209-D241-8B4C-F88506E52040}"/>
              </a:ext>
            </a:extLst>
          </p:cNvPr>
          <p:cNvCxnSpPr/>
          <p:nvPr/>
        </p:nvCxnSpPr>
        <p:spPr>
          <a:xfrm rot="5400000">
            <a:off x="2106673" y="3563974"/>
            <a:ext cx="415925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2F00F8A-6DC4-9348-8D6E-A3618DE72E4E}"/>
              </a:ext>
            </a:extLst>
          </p:cNvPr>
          <p:cNvCxnSpPr/>
          <p:nvPr/>
        </p:nvCxnSpPr>
        <p:spPr>
          <a:xfrm rot="5400000">
            <a:off x="3766405" y="3679068"/>
            <a:ext cx="471487" cy="174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2DFEF0E-B735-404D-AFF6-A0D71DF84021}"/>
              </a:ext>
            </a:extLst>
          </p:cNvPr>
          <p:cNvCxnSpPr/>
          <p:nvPr/>
        </p:nvCxnSpPr>
        <p:spPr>
          <a:xfrm rot="5400000">
            <a:off x="1466911" y="3356011"/>
            <a:ext cx="523875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9DA05D3-6356-7849-89F7-DE136ABE645D}"/>
              </a:ext>
            </a:extLst>
          </p:cNvPr>
          <p:cNvCxnSpPr/>
          <p:nvPr/>
        </p:nvCxnSpPr>
        <p:spPr>
          <a:xfrm rot="5400000">
            <a:off x="3028217" y="3893380"/>
            <a:ext cx="442912" cy="2825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FF6D2EA-49B5-DC47-BDE9-32DF1488C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Extrinsic T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A42E6120-2888-FA47-81A6-43B89A571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1350" y="2708276"/>
            <a:ext cx="1889125" cy="1965325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 eaLnBrk="0" hangingPunct="0">
              <a:defRPr/>
            </a:pPr>
            <a:endParaRPr lang="en-US">
              <a:latin typeface="+mn-lt"/>
            </a:endParaRPr>
          </a:p>
        </p:txBody>
      </p:sp>
      <p:grpSp>
        <p:nvGrpSpPr>
          <p:cNvPr id="54" name="Group 15">
            <a:extLst>
              <a:ext uri="{FF2B5EF4-FFF2-40B4-BE49-F238E27FC236}">
                <a16:creationId xmlns:a16="http://schemas.microsoft.com/office/drawing/2014/main" id="{A8DCE278-61AE-B448-8B17-C191D72EDD84}"/>
              </a:ext>
            </a:extLst>
          </p:cNvPr>
          <p:cNvGrpSpPr>
            <a:grpSpLocks/>
          </p:cNvGrpSpPr>
          <p:nvPr/>
        </p:nvGrpSpPr>
        <p:grpSpPr bwMode="auto">
          <a:xfrm>
            <a:off x="7183437" y="2406650"/>
            <a:ext cx="4094163" cy="2667000"/>
            <a:chOff x="735013" y="1611313"/>
            <a:chExt cx="7394575" cy="4296707"/>
          </a:xfrm>
        </p:grpSpPr>
        <p:sp>
          <p:nvSpPr>
            <p:cNvPr id="55" name="Rectangle 2">
              <a:extLst>
                <a:ext uri="{FF2B5EF4-FFF2-40B4-BE49-F238E27FC236}">
                  <a16:creationId xmlns:a16="http://schemas.microsoft.com/office/drawing/2014/main" id="{6CCE6D0C-EA84-EF40-AB83-279E0811E0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1061" y="2097250"/>
              <a:ext cx="1364799" cy="31585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normAutofit/>
            </a:bodyPr>
            <a:lstStyle/>
            <a:p>
              <a:pPr algn="ctr" eaLnBrk="0" hangingPunct="0">
                <a:defRPr/>
              </a:pPr>
              <a:endParaRPr lang="en-US">
                <a:latin typeface="+mn-lt"/>
              </a:endParaRPr>
            </a:p>
          </p:txBody>
        </p:sp>
        <p:graphicFrame>
          <p:nvGraphicFramePr>
            <p:cNvPr id="56" name="Object 6">
              <a:extLst>
                <a:ext uri="{FF2B5EF4-FFF2-40B4-BE49-F238E27FC236}">
                  <a16:creationId xmlns:a16="http://schemas.microsoft.com/office/drawing/2014/main" id="{19DBD41D-2D88-B144-BFC0-9EED9CF5BC0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35013" y="2761615"/>
            <a:ext cx="671512" cy="1036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6438900" imgH="9944100" progId="Equation.DSMT4">
                    <p:embed/>
                  </p:oleObj>
                </mc:Choice>
                <mc:Fallback>
                  <p:oleObj name="Equation" r:id="rId7" imgW="6438900" imgH="9944100" progId="Equation.DSMT4">
                    <p:embed/>
                    <p:pic>
                      <p:nvPicPr>
                        <p:cNvPr id="14" name="Object 6">
                          <a:extLst>
                            <a:ext uri="{FF2B5EF4-FFF2-40B4-BE49-F238E27FC236}">
                              <a16:creationId xmlns:a16="http://schemas.microsoft.com/office/drawing/2014/main" id="{3F592BD8-0C21-2C45-9119-C1A9A017C7B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5013" y="2761615"/>
                          <a:ext cx="671512" cy="10366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7" name="Freeform 7">
              <a:extLst>
                <a:ext uri="{FF2B5EF4-FFF2-40B4-BE49-F238E27FC236}">
                  <a16:creationId xmlns:a16="http://schemas.microsoft.com/office/drawing/2014/main" id="{E41C2F6F-EADF-294E-AD5A-D9991BEEC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9376" y="1611313"/>
              <a:ext cx="6560212" cy="36726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67"/>
                </a:cxn>
                <a:cxn ang="0">
                  <a:pos x="3822" y="2058"/>
                </a:cxn>
              </a:cxnLst>
              <a:rect l="0" t="0" r="r" b="b"/>
              <a:pathLst>
                <a:path w="3822" h="2067">
                  <a:moveTo>
                    <a:pt x="0" y="0"/>
                  </a:moveTo>
                  <a:lnTo>
                    <a:pt x="0" y="2067"/>
                  </a:lnTo>
                  <a:lnTo>
                    <a:pt x="3822" y="2058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txBody>
            <a:bodyPr wrap="none" anchor="ctr">
              <a:normAutofit/>
            </a:bodyPr>
            <a:lstStyle/>
            <a:p>
              <a:pPr algn="ctr" eaLnBrk="0" hangingPunct="0"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58" name="Text Box 10">
              <a:extLst>
                <a:ext uri="{FF2B5EF4-FFF2-40B4-BE49-F238E27FC236}">
                  <a16:creationId xmlns:a16="http://schemas.microsoft.com/office/drawing/2014/main" id="{73318D7A-DA8F-2D44-AA04-66EA1DD6E1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3341" y="5383720"/>
              <a:ext cx="2052933" cy="5243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62500" lnSpcReduction="20000"/>
            </a:bodyPr>
            <a:lstStyle/>
            <a:p>
              <a:pPr algn="ctr" eaLnBrk="0" hangingPunct="0">
                <a:defRPr/>
              </a:pPr>
              <a:r>
                <a:rPr lang="en-US" sz="2800">
                  <a:latin typeface="+mn-lt"/>
                </a:rPr>
                <a:t>Temperature</a:t>
              </a:r>
            </a:p>
          </p:txBody>
        </p:sp>
        <p:sp>
          <p:nvSpPr>
            <p:cNvPr id="59" name="Line 11">
              <a:extLst>
                <a:ext uri="{FF2B5EF4-FFF2-40B4-BE49-F238E27FC236}">
                  <a16:creationId xmlns:a16="http://schemas.microsoft.com/office/drawing/2014/main" id="{E7EABD73-B1CE-4E43-8EBC-080D7ACB69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7695" y="3263499"/>
              <a:ext cx="22937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normAutofit fontScale="25000" lnSpcReduction="20000"/>
            </a:bodyPr>
            <a:lstStyle/>
            <a:p>
              <a:pPr algn="ctr" eaLnBrk="0" hangingPunct="0"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60" name="Text Box 12">
              <a:extLst>
                <a:ext uri="{FF2B5EF4-FFF2-40B4-BE49-F238E27FC236}">
                  <a16:creationId xmlns:a16="http://schemas.microsoft.com/office/drawing/2014/main" id="{B848C410-EB82-474E-9C6B-8B765C1FD3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1197" y="3023088"/>
              <a:ext cx="341201" cy="4629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62500" lnSpcReduction="20000"/>
            </a:bodyPr>
            <a:lstStyle/>
            <a:p>
              <a:pPr algn="ctr" eaLnBrk="0" hangingPunct="0">
                <a:defRPr/>
              </a:pPr>
              <a:r>
                <a:rPr lang="en-US">
                  <a:latin typeface="+mn-lt"/>
                </a:rPr>
                <a:t>1</a:t>
              </a:r>
            </a:p>
          </p:txBody>
        </p:sp>
        <p:sp>
          <p:nvSpPr>
            <p:cNvPr id="61" name="Text Box 13">
              <a:extLst>
                <a:ext uri="{FF2B5EF4-FFF2-40B4-BE49-F238E27FC236}">
                  <a16:creationId xmlns:a16="http://schemas.microsoft.com/office/drawing/2014/main" id="{9BBD1F39-1012-9347-BE5F-F51C633F50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3924" y="2143286"/>
              <a:ext cx="1003529" cy="83120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70000" lnSpcReduction="20000"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Freeze</a:t>
              </a:r>
            </a:p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out</a:t>
              </a:r>
            </a:p>
          </p:txBody>
        </p:sp>
        <p:sp>
          <p:nvSpPr>
            <p:cNvPr id="62" name="Text Box 14">
              <a:extLst>
                <a:ext uri="{FF2B5EF4-FFF2-40B4-BE49-F238E27FC236}">
                  <a16:creationId xmlns:a16="http://schemas.microsoft.com/office/drawing/2014/main" id="{A8355EEC-F32D-E94F-ADB0-2ED0C32376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3001" y="2363237"/>
              <a:ext cx="1301720" cy="46036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62500" lnSpcReduction="20000"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Extrinsic </a:t>
              </a:r>
            </a:p>
          </p:txBody>
        </p:sp>
        <p:sp>
          <p:nvSpPr>
            <p:cNvPr id="63" name="Text Box 15">
              <a:extLst>
                <a:ext uri="{FF2B5EF4-FFF2-40B4-BE49-F238E27FC236}">
                  <a16:creationId xmlns:a16="http://schemas.microsoft.com/office/drawing/2014/main" id="{D597829B-40D0-0344-95C3-1E3B828707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4140" y="2053772"/>
              <a:ext cx="1252977" cy="46291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62500" lnSpcReduction="20000"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Intrinsic </a:t>
              </a:r>
            </a:p>
          </p:txBody>
        </p:sp>
        <p:graphicFrame>
          <p:nvGraphicFramePr>
            <p:cNvPr id="64" name="Object 7">
              <a:extLst>
                <a:ext uri="{FF2B5EF4-FFF2-40B4-BE49-F238E27FC236}">
                  <a16:creationId xmlns:a16="http://schemas.microsoft.com/office/drawing/2014/main" id="{DDE17336-162D-C04E-A977-DC4FE04565C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604000" y="4138613"/>
            <a:ext cx="657225" cy="1016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6438900" imgH="9944100" progId="Equation.DSMT4">
                    <p:embed/>
                  </p:oleObj>
                </mc:Choice>
                <mc:Fallback>
                  <p:oleObj name="Equation" r:id="rId9" imgW="6438900" imgH="9944100" progId="Equation.DSMT4">
                    <p:embed/>
                    <p:pic>
                      <p:nvPicPr>
                        <p:cNvPr id="22" name="Object 7">
                          <a:extLst>
                            <a:ext uri="{FF2B5EF4-FFF2-40B4-BE49-F238E27FC236}">
                              <a16:creationId xmlns:a16="http://schemas.microsoft.com/office/drawing/2014/main" id="{627F3E6D-37A8-D44A-8958-6529CFAB144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04000" y="4138613"/>
                          <a:ext cx="657225" cy="1016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A327E8AB-8702-A148-AC79-746B84F2E522}"/>
                </a:ext>
              </a:extLst>
            </p:cNvPr>
            <p:cNvSpPr/>
            <p:nvPr/>
          </p:nvSpPr>
          <p:spPr>
            <a:xfrm>
              <a:off x="1339998" y="4097265"/>
              <a:ext cx="937582" cy="1212285"/>
            </a:xfrm>
            <a:custGeom>
              <a:avLst/>
              <a:gdLst>
                <a:gd name="connsiteX0" fmla="*/ 0 w 936977"/>
                <a:gd name="connsiteY0" fmla="*/ 1174044 h 1211674"/>
                <a:gd name="connsiteX1" fmla="*/ 620888 w 936977"/>
                <a:gd name="connsiteY1" fmla="*/ 1016000 h 1211674"/>
                <a:gd name="connsiteX2" fmla="*/ 936977 w 936977"/>
                <a:gd name="connsiteY2" fmla="*/ 0 h 1211674"/>
                <a:gd name="connsiteX3" fmla="*/ 936977 w 936977"/>
                <a:gd name="connsiteY3" fmla="*/ 0 h 121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6977" h="1211674">
                  <a:moveTo>
                    <a:pt x="0" y="1174044"/>
                  </a:moveTo>
                  <a:cubicBezTo>
                    <a:pt x="232362" y="1192859"/>
                    <a:pt x="464725" y="1211674"/>
                    <a:pt x="620888" y="1016000"/>
                  </a:cubicBezTo>
                  <a:cubicBezTo>
                    <a:pt x="777051" y="820326"/>
                    <a:pt x="936977" y="0"/>
                    <a:pt x="936977" y="0"/>
                  </a:cubicBezTo>
                  <a:lnTo>
                    <a:pt x="936977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/>
            </a:bodyPr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44BBA7E7-EA99-FE4A-89CF-B7400F49FF08}"/>
                </a:ext>
              </a:extLst>
            </p:cNvPr>
            <p:cNvSpPr/>
            <p:nvPr/>
          </p:nvSpPr>
          <p:spPr>
            <a:xfrm>
              <a:off x="2354996" y="3250712"/>
              <a:ext cx="768416" cy="552434"/>
            </a:xfrm>
            <a:custGeom>
              <a:avLst/>
              <a:gdLst>
                <a:gd name="connsiteX0" fmla="*/ 0 w 767644"/>
                <a:gd name="connsiteY0" fmla="*/ 553156 h 553156"/>
                <a:gd name="connsiteX1" fmla="*/ 146755 w 767644"/>
                <a:gd name="connsiteY1" fmla="*/ 180622 h 553156"/>
                <a:gd name="connsiteX2" fmla="*/ 316089 w 767644"/>
                <a:gd name="connsiteY2" fmla="*/ 33867 h 553156"/>
                <a:gd name="connsiteX3" fmla="*/ 767644 w 767644"/>
                <a:gd name="connsiteY3" fmla="*/ 0 h 553156"/>
                <a:gd name="connsiteX4" fmla="*/ 767644 w 767644"/>
                <a:gd name="connsiteY4" fmla="*/ 0 h 55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644" h="553156">
                  <a:moveTo>
                    <a:pt x="0" y="553156"/>
                  </a:moveTo>
                  <a:cubicBezTo>
                    <a:pt x="47037" y="410163"/>
                    <a:pt x="94074" y="267170"/>
                    <a:pt x="146755" y="180622"/>
                  </a:cubicBezTo>
                  <a:cubicBezTo>
                    <a:pt x="199436" y="94074"/>
                    <a:pt x="212607" y="63971"/>
                    <a:pt x="316089" y="33867"/>
                  </a:cubicBezTo>
                  <a:cubicBezTo>
                    <a:pt x="419571" y="3763"/>
                    <a:pt x="767644" y="0"/>
                    <a:pt x="767644" y="0"/>
                  </a:cubicBezTo>
                  <a:lnTo>
                    <a:pt x="767644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 fontScale="85000" lnSpcReduction="20000"/>
            </a:bodyPr>
            <a:lstStyle/>
            <a:p>
              <a:pPr algn="ctr" eaLnBrk="0" hangingPunct="0">
                <a:defRPr/>
              </a:pPr>
              <a:endParaRPr lang="en-US"/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AB692984-87C1-7C4C-8D26-E35633438FD2}"/>
                </a:ext>
              </a:extLst>
            </p:cNvPr>
            <p:cNvCxnSpPr>
              <a:stCxn id="65" idx="2"/>
              <a:endCxn id="66" idx="0"/>
            </p:cNvCxnSpPr>
            <p:nvPr/>
          </p:nvCxnSpPr>
          <p:spPr>
            <a:xfrm flipV="1">
              <a:off x="2277580" y="3803146"/>
              <a:ext cx="77416" cy="2941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156EF76E-B56F-034D-B049-7799DC1E9E71}"/>
                </a:ext>
              </a:extLst>
            </p:cNvPr>
            <p:cNvCxnSpPr>
              <a:stCxn id="66" idx="3"/>
            </p:cNvCxnSpPr>
            <p:nvPr/>
          </p:nvCxnSpPr>
          <p:spPr>
            <a:xfrm>
              <a:off x="3123413" y="3250712"/>
              <a:ext cx="2669386" cy="51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D172CDB4-AF67-FA4B-94F1-409D61AEBDAA}"/>
                </a:ext>
              </a:extLst>
            </p:cNvPr>
            <p:cNvSpPr/>
            <p:nvPr/>
          </p:nvSpPr>
          <p:spPr>
            <a:xfrm>
              <a:off x="5784198" y="2511575"/>
              <a:ext cx="986326" cy="744252"/>
            </a:xfrm>
            <a:custGeom>
              <a:avLst/>
              <a:gdLst>
                <a:gd name="connsiteX0" fmla="*/ 0 w 987552"/>
                <a:gd name="connsiteY0" fmla="*/ 938784 h 938784"/>
                <a:gd name="connsiteX1" fmla="*/ 682752 w 987552"/>
                <a:gd name="connsiteY1" fmla="*/ 707136 h 938784"/>
                <a:gd name="connsiteX2" fmla="*/ 987552 w 987552"/>
                <a:gd name="connsiteY2" fmla="*/ 0 h 938784"/>
                <a:gd name="connsiteX3" fmla="*/ 987552 w 987552"/>
                <a:gd name="connsiteY3" fmla="*/ 0 h 938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7552" h="938784">
                  <a:moveTo>
                    <a:pt x="0" y="938784"/>
                  </a:moveTo>
                  <a:cubicBezTo>
                    <a:pt x="259080" y="901192"/>
                    <a:pt x="518160" y="863600"/>
                    <a:pt x="682752" y="707136"/>
                  </a:cubicBezTo>
                  <a:cubicBezTo>
                    <a:pt x="847344" y="550672"/>
                    <a:pt x="987552" y="0"/>
                    <a:pt x="987552" y="0"/>
                  </a:cubicBezTo>
                  <a:lnTo>
                    <a:pt x="987552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/>
            </a:bodyPr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60EF5318-904E-974F-82BF-3A92AAEA6555}"/>
                </a:ext>
              </a:extLst>
            </p:cNvPr>
            <p:cNvSpPr/>
            <p:nvPr/>
          </p:nvSpPr>
          <p:spPr>
            <a:xfrm>
              <a:off x="5121868" y="2401601"/>
              <a:ext cx="1706000" cy="2854241"/>
            </a:xfrm>
            <a:custGeom>
              <a:avLst/>
              <a:gdLst>
                <a:gd name="connsiteX0" fmla="*/ 0 w 1706880"/>
                <a:gd name="connsiteY0" fmla="*/ 2852928 h 2852928"/>
                <a:gd name="connsiteX1" fmla="*/ 816864 w 1706880"/>
                <a:gd name="connsiteY1" fmla="*/ 2718816 h 2852928"/>
                <a:gd name="connsiteX2" fmla="*/ 1328928 w 1706880"/>
                <a:gd name="connsiteY2" fmla="*/ 2133600 h 2852928"/>
                <a:gd name="connsiteX3" fmla="*/ 1633728 w 1706880"/>
                <a:gd name="connsiteY3" fmla="*/ 1207008 h 2852928"/>
                <a:gd name="connsiteX4" fmla="*/ 1706880 w 1706880"/>
                <a:gd name="connsiteY4" fmla="*/ 0 h 285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6880" h="2852928">
                  <a:moveTo>
                    <a:pt x="0" y="2852928"/>
                  </a:moveTo>
                  <a:cubicBezTo>
                    <a:pt x="297688" y="2845816"/>
                    <a:pt x="595376" y="2838704"/>
                    <a:pt x="816864" y="2718816"/>
                  </a:cubicBezTo>
                  <a:cubicBezTo>
                    <a:pt x="1038352" y="2598928"/>
                    <a:pt x="1192784" y="2385568"/>
                    <a:pt x="1328928" y="2133600"/>
                  </a:cubicBezTo>
                  <a:cubicBezTo>
                    <a:pt x="1465072" y="1881632"/>
                    <a:pt x="1570736" y="1562608"/>
                    <a:pt x="1633728" y="1207008"/>
                  </a:cubicBezTo>
                  <a:cubicBezTo>
                    <a:pt x="1696720" y="851408"/>
                    <a:pt x="1692656" y="176784"/>
                    <a:pt x="1706880" y="0"/>
                  </a:cubicBezTo>
                </a:path>
              </a:pathLst>
            </a:cu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/>
            </a:bodyPr>
            <a:lstStyle/>
            <a:p>
              <a:pPr algn="ctr" eaLnBrk="0" hangingPunct="0">
                <a:defRPr/>
              </a:pPr>
              <a:endParaRPr lang="en-US"/>
            </a:p>
          </p:txBody>
        </p:sp>
      </p:grpSp>
      <p:graphicFrame>
        <p:nvGraphicFramePr>
          <p:cNvPr id="32" name="Object 5">
            <a:extLst>
              <a:ext uri="{FF2B5EF4-FFF2-40B4-BE49-F238E27FC236}">
                <a16:creationId xmlns:a16="http://schemas.microsoft.com/office/drawing/2014/main" id="{AC80BDCF-4910-AE4D-BA8C-4137532806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2460372"/>
              </p:ext>
            </p:extLst>
          </p:nvPr>
        </p:nvGraphicFramePr>
        <p:xfrm>
          <a:off x="798573" y="900906"/>
          <a:ext cx="3116263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6576000" imgH="14046200" progId="Equation.DSMT4">
                  <p:embed/>
                </p:oleObj>
              </mc:Choice>
              <mc:Fallback>
                <p:oleObj name="Equation" r:id="rId11" imgW="36576000" imgH="14046200" progId="Equation.DSMT4">
                  <p:embed/>
                  <p:pic>
                    <p:nvPicPr>
                      <p:cNvPr id="10" name="Object 5">
                        <a:extLst>
                          <a:ext uri="{FF2B5EF4-FFF2-40B4-BE49-F238E27FC236}">
                            <a16:creationId xmlns:a16="http://schemas.microsoft.com/office/drawing/2014/main" id="{AC80BDCF-4910-AE4D-BA8C-4137532806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573" y="900906"/>
                        <a:ext cx="3116263" cy="1196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3765168" y="1129175"/>
                <a:ext cx="3635020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d>
                            <m:d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e>
                          </m:d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5168" y="1129175"/>
                <a:ext cx="3635020" cy="78380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2150729" y="2279123"/>
                <a:ext cx="4299739" cy="4943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𝐴𝑠𝑠𝑢𝑚𝑒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: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≫ 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0729" y="2279123"/>
                <a:ext cx="4299739" cy="494366"/>
              </a:xfrm>
              <a:prstGeom prst="rect">
                <a:avLst/>
              </a:prstGeom>
              <a:blipFill>
                <a:blip r:embed="rId15"/>
                <a:stretch>
                  <a:fillRect b="-13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" name="Ink 3"/>
              <p14:cNvContentPartPr/>
              <p14:nvPr/>
            </p14:nvContentPartPr>
            <p14:xfrm>
              <a:off x="657000" y="810720"/>
              <a:ext cx="6723360" cy="54828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49080" y="798840"/>
                <a:ext cx="6742800" cy="5506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706781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62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62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">
            <a:extLst>
              <a:ext uri="{FF2B5EF4-FFF2-40B4-BE49-F238E27FC236}">
                <a16:creationId xmlns:a16="http://schemas.microsoft.com/office/drawing/2014/main" id="{3E15F4FB-8CBF-5F4A-AFF1-C56E46994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0713" y="2708276"/>
            <a:ext cx="1889125" cy="1965325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 eaLnBrk="0" hangingPunct="0">
              <a:defRPr/>
            </a:pPr>
            <a:endParaRPr lang="en-US">
              <a:latin typeface="+mn-lt"/>
            </a:endParaRPr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C3B7F334-7278-2F46-B346-E4FAE42AAA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17763" y="2760663"/>
          <a:ext cx="2432050" cy="1331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800300" imgH="15214600" progId="Equation.DSMT4">
                  <p:embed/>
                </p:oleObj>
              </mc:Choice>
              <mc:Fallback>
                <p:oleObj name="Equation" r:id="rId2" imgW="27800300" imgH="15214600" progId="Equation.DSMT4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C3B7F334-7278-2F46-B346-E4FAE42AAA8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7763" y="2760663"/>
                        <a:ext cx="2432050" cy="1331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C4984B48-DF1B-0148-AD6E-C93D7141E8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35763" y="5272089"/>
          <a:ext cx="2944812" cy="103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350200" imgH="11696700" progId="Equation.DSMT4">
                  <p:embed/>
                </p:oleObj>
              </mc:Choice>
              <mc:Fallback>
                <p:oleObj name="Equation" r:id="rId4" imgW="33350200" imgH="11696700" progId="Equation.DSMT4">
                  <p:embed/>
                  <p:pic>
                    <p:nvPicPr>
                      <p:cNvPr id="6" name="Object 3">
                        <a:extLst>
                          <a:ext uri="{FF2B5EF4-FFF2-40B4-BE49-F238E27FC236}">
                            <a16:creationId xmlns:a16="http://schemas.microsoft.com/office/drawing/2014/main" id="{C4984B48-DF1B-0148-AD6E-C93D7141E8A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5763" y="5272089"/>
                        <a:ext cx="2944812" cy="1030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8" name="Object 4">
            <a:extLst>
              <a:ext uri="{FF2B5EF4-FFF2-40B4-BE49-F238E27FC236}">
                <a16:creationId xmlns:a16="http://schemas.microsoft.com/office/drawing/2014/main" id="{F880BC4F-31D1-F849-BBC6-62001C7A5B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14564" y="1209676"/>
          <a:ext cx="4841875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7632600" imgH="9652000" progId="Equation.DSMT4">
                  <p:embed/>
                </p:oleObj>
              </mc:Choice>
              <mc:Fallback>
                <p:oleObj name="Equation" r:id="rId6" imgW="57632600" imgH="9652000" progId="Equation.DSMT4">
                  <p:embed/>
                  <p:pic>
                    <p:nvPicPr>
                      <p:cNvPr id="36868" name="Object 4">
                        <a:extLst>
                          <a:ext uri="{FF2B5EF4-FFF2-40B4-BE49-F238E27FC236}">
                            <a16:creationId xmlns:a16="http://schemas.microsoft.com/office/drawing/2014/main" id="{F880BC4F-31D1-F849-BBC6-62001C7A5B8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564" y="1209676"/>
                        <a:ext cx="4841875" cy="811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875" name="Picture 12">
            <a:extLst>
              <a:ext uri="{FF2B5EF4-FFF2-40B4-BE49-F238E27FC236}">
                <a16:creationId xmlns:a16="http://schemas.microsoft.com/office/drawing/2014/main" id="{A44806C5-A109-964E-A540-B93C198E7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7606" y="1608931"/>
            <a:ext cx="1066800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76" name="Group 11">
            <a:extLst>
              <a:ext uri="{FF2B5EF4-FFF2-40B4-BE49-F238E27FC236}">
                <a16:creationId xmlns:a16="http://schemas.microsoft.com/office/drawing/2014/main" id="{48638FEF-1C8B-6C4D-BDA7-65CF4FB58372}"/>
              </a:ext>
            </a:extLst>
          </p:cNvPr>
          <p:cNvGrpSpPr>
            <a:grpSpLocks/>
          </p:cNvGrpSpPr>
          <p:nvPr/>
        </p:nvGrpSpPr>
        <p:grpSpPr bwMode="auto">
          <a:xfrm>
            <a:off x="7162800" y="2406650"/>
            <a:ext cx="4094163" cy="2667000"/>
            <a:chOff x="735013" y="1611313"/>
            <a:chExt cx="7394575" cy="4296707"/>
          </a:xfrm>
        </p:grpSpPr>
        <p:sp>
          <p:nvSpPr>
            <p:cNvPr id="13" name="Rectangle 2">
              <a:extLst>
                <a:ext uri="{FF2B5EF4-FFF2-40B4-BE49-F238E27FC236}">
                  <a16:creationId xmlns:a16="http://schemas.microsoft.com/office/drawing/2014/main" id="{7100719B-1D1A-9243-9DAF-619A588475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1061" y="2097250"/>
              <a:ext cx="1364799" cy="3158592"/>
            </a:xfrm>
            <a:prstGeom prst="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normAutofit/>
            </a:bodyPr>
            <a:lstStyle/>
            <a:p>
              <a:pPr algn="ctr" eaLnBrk="0" hangingPunct="0">
                <a:defRPr/>
              </a:pPr>
              <a:endParaRPr lang="en-US">
                <a:latin typeface="+mn-lt"/>
              </a:endParaRPr>
            </a:p>
          </p:txBody>
        </p:sp>
        <p:graphicFrame>
          <p:nvGraphicFramePr>
            <p:cNvPr id="36871" name="Object 7">
              <a:extLst>
                <a:ext uri="{FF2B5EF4-FFF2-40B4-BE49-F238E27FC236}">
                  <a16:creationId xmlns:a16="http://schemas.microsoft.com/office/drawing/2014/main" id="{F5F0E56B-119E-FA4D-B6D1-A22709519EE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35013" y="2761615"/>
            <a:ext cx="671512" cy="1036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6438900" imgH="9944100" progId="Equation.DSMT4">
                    <p:embed/>
                  </p:oleObj>
                </mc:Choice>
                <mc:Fallback>
                  <p:oleObj name="Equation" r:id="rId9" imgW="6438900" imgH="9944100" progId="Equation.DSMT4">
                    <p:embed/>
                    <p:pic>
                      <p:nvPicPr>
                        <p:cNvPr id="36871" name="Object 7">
                          <a:extLst>
                            <a:ext uri="{FF2B5EF4-FFF2-40B4-BE49-F238E27FC236}">
                              <a16:creationId xmlns:a16="http://schemas.microsoft.com/office/drawing/2014/main" id="{F5F0E56B-119E-FA4D-B6D1-A22709519EE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5013" y="2761615"/>
                          <a:ext cx="671512" cy="10366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3F4C2910-62E0-C44A-94B9-7AA7BED2A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9376" y="1611313"/>
              <a:ext cx="6560212" cy="36726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67"/>
                </a:cxn>
                <a:cxn ang="0">
                  <a:pos x="3822" y="2058"/>
                </a:cxn>
              </a:cxnLst>
              <a:rect l="0" t="0" r="r" b="b"/>
              <a:pathLst>
                <a:path w="3822" h="2067">
                  <a:moveTo>
                    <a:pt x="0" y="0"/>
                  </a:moveTo>
                  <a:lnTo>
                    <a:pt x="0" y="2067"/>
                  </a:lnTo>
                  <a:lnTo>
                    <a:pt x="3822" y="2058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txBody>
            <a:bodyPr wrap="none" anchor="ctr">
              <a:normAutofit/>
            </a:bodyPr>
            <a:lstStyle/>
            <a:p>
              <a:pPr algn="ctr" eaLnBrk="0" hangingPunct="0"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8" name="Text Box 10">
              <a:extLst>
                <a:ext uri="{FF2B5EF4-FFF2-40B4-BE49-F238E27FC236}">
                  <a16:creationId xmlns:a16="http://schemas.microsoft.com/office/drawing/2014/main" id="{494ECC83-0593-E748-8B25-746286ADC2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3341" y="5383720"/>
              <a:ext cx="2052933" cy="5243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62500" lnSpcReduction="20000"/>
            </a:bodyPr>
            <a:lstStyle/>
            <a:p>
              <a:pPr algn="ctr" eaLnBrk="0" hangingPunct="0">
                <a:defRPr/>
              </a:pPr>
              <a:r>
                <a:rPr lang="en-US" sz="2800">
                  <a:latin typeface="+mn-lt"/>
                </a:rPr>
                <a:t>Temperature</a:t>
              </a:r>
            </a:p>
          </p:txBody>
        </p:sp>
        <p:sp>
          <p:nvSpPr>
            <p:cNvPr id="19" name="Line 11">
              <a:extLst>
                <a:ext uri="{FF2B5EF4-FFF2-40B4-BE49-F238E27FC236}">
                  <a16:creationId xmlns:a16="http://schemas.microsoft.com/office/drawing/2014/main" id="{74A57FEC-62F0-2549-A6E3-B8BF5F55E3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7695" y="3263499"/>
              <a:ext cx="22937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normAutofit fontScale="25000" lnSpcReduction="20000"/>
            </a:bodyPr>
            <a:lstStyle/>
            <a:p>
              <a:pPr algn="ctr" eaLnBrk="0" hangingPunct="0"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0" name="Text Box 12">
              <a:extLst>
                <a:ext uri="{FF2B5EF4-FFF2-40B4-BE49-F238E27FC236}">
                  <a16:creationId xmlns:a16="http://schemas.microsoft.com/office/drawing/2014/main" id="{43B9856A-529E-E845-A99A-E6EF0B0F6A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1197" y="3023088"/>
              <a:ext cx="341201" cy="4629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62500" lnSpcReduction="20000"/>
            </a:bodyPr>
            <a:lstStyle/>
            <a:p>
              <a:pPr algn="ctr" eaLnBrk="0" hangingPunct="0">
                <a:defRPr/>
              </a:pPr>
              <a:r>
                <a:rPr lang="en-US">
                  <a:latin typeface="+mn-lt"/>
                </a:rPr>
                <a:t>1</a:t>
              </a:r>
            </a:p>
          </p:txBody>
        </p:sp>
        <p:sp>
          <p:nvSpPr>
            <p:cNvPr id="21" name="Text Box 13">
              <a:extLst>
                <a:ext uri="{FF2B5EF4-FFF2-40B4-BE49-F238E27FC236}">
                  <a16:creationId xmlns:a16="http://schemas.microsoft.com/office/drawing/2014/main" id="{A1D6C5C1-19BB-0345-BBE2-5F99254CE7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3924" y="2143286"/>
              <a:ext cx="1003529" cy="83120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70000" lnSpcReduction="20000"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Freeze</a:t>
              </a:r>
            </a:p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out</a:t>
              </a:r>
            </a:p>
          </p:txBody>
        </p:sp>
        <p:sp>
          <p:nvSpPr>
            <p:cNvPr id="22" name="Text Box 14">
              <a:extLst>
                <a:ext uri="{FF2B5EF4-FFF2-40B4-BE49-F238E27FC236}">
                  <a16:creationId xmlns:a16="http://schemas.microsoft.com/office/drawing/2014/main" id="{60241641-75E0-D047-90A3-715FF21631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3001" y="2363237"/>
              <a:ext cx="1301720" cy="46036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62500" lnSpcReduction="20000"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Extrinsic </a:t>
              </a:r>
            </a:p>
          </p:txBody>
        </p:sp>
        <p:sp>
          <p:nvSpPr>
            <p:cNvPr id="23" name="Text Box 15">
              <a:extLst>
                <a:ext uri="{FF2B5EF4-FFF2-40B4-BE49-F238E27FC236}">
                  <a16:creationId xmlns:a16="http://schemas.microsoft.com/office/drawing/2014/main" id="{C221E7FA-E563-8540-873C-3775CE3B40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4140" y="2053772"/>
              <a:ext cx="1252977" cy="46291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62500" lnSpcReduction="20000"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Intrinsic </a:t>
              </a:r>
            </a:p>
          </p:txBody>
        </p:sp>
        <p:graphicFrame>
          <p:nvGraphicFramePr>
            <p:cNvPr id="36872" name="Object 8">
              <a:extLst>
                <a:ext uri="{FF2B5EF4-FFF2-40B4-BE49-F238E27FC236}">
                  <a16:creationId xmlns:a16="http://schemas.microsoft.com/office/drawing/2014/main" id="{AD153929-FE6F-5647-A585-3B9031AF1C5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604000" y="4138613"/>
            <a:ext cx="657225" cy="1016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6438900" imgH="9944100" progId="Equation.DSMT4">
                    <p:embed/>
                  </p:oleObj>
                </mc:Choice>
                <mc:Fallback>
                  <p:oleObj name="Equation" r:id="rId11" imgW="6438900" imgH="9944100" progId="Equation.DSMT4">
                    <p:embed/>
                    <p:pic>
                      <p:nvPicPr>
                        <p:cNvPr id="36872" name="Object 8">
                          <a:extLst>
                            <a:ext uri="{FF2B5EF4-FFF2-40B4-BE49-F238E27FC236}">
                              <a16:creationId xmlns:a16="http://schemas.microsoft.com/office/drawing/2014/main" id="{AD153929-FE6F-5647-A585-3B9031AF1C5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04000" y="4138613"/>
                          <a:ext cx="657225" cy="1016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C112D2C-4DF7-E147-A7E2-E1FE6034BB57}"/>
                </a:ext>
              </a:extLst>
            </p:cNvPr>
            <p:cNvSpPr/>
            <p:nvPr/>
          </p:nvSpPr>
          <p:spPr>
            <a:xfrm>
              <a:off x="1339998" y="4097265"/>
              <a:ext cx="937582" cy="1212285"/>
            </a:xfrm>
            <a:custGeom>
              <a:avLst/>
              <a:gdLst>
                <a:gd name="connsiteX0" fmla="*/ 0 w 936977"/>
                <a:gd name="connsiteY0" fmla="*/ 1174044 h 1211674"/>
                <a:gd name="connsiteX1" fmla="*/ 620888 w 936977"/>
                <a:gd name="connsiteY1" fmla="*/ 1016000 h 1211674"/>
                <a:gd name="connsiteX2" fmla="*/ 936977 w 936977"/>
                <a:gd name="connsiteY2" fmla="*/ 0 h 1211674"/>
                <a:gd name="connsiteX3" fmla="*/ 936977 w 936977"/>
                <a:gd name="connsiteY3" fmla="*/ 0 h 121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6977" h="1211674">
                  <a:moveTo>
                    <a:pt x="0" y="1174044"/>
                  </a:moveTo>
                  <a:cubicBezTo>
                    <a:pt x="232362" y="1192859"/>
                    <a:pt x="464725" y="1211674"/>
                    <a:pt x="620888" y="1016000"/>
                  </a:cubicBezTo>
                  <a:cubicBezTo>
                    <a:pt x="777051" y="820326"/>
                    <a:pt x="936977" y="0"/>
                    <a:pt x="936977" y="0"/>
                  </a:cubicBezTo>
                  <a:lnTo>
                    <a:pt x="936977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/>
            </a:bodyPr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9209CA77-3709-FD4F-9EA5-FE90328FB9EA}"/>
                </a:ext>
              </a:extLst>
            </p:cNvPr>
            <p:cNvSpPr/>
            <p:nvPr/>
          </p:nvSpPr>
          <p:spPr>
            <a:xfrm>
              <a:off x="2354996" y="3250712"/>
              <a:ext cx="768416" cy="552434"/>
            </a:xfrm>
            <a:custGeom>
              <a:avLst/>
              <a:gdLst>
                <a:gd name="connsiteX0" fmla="*/ 0 w 767644"/>
                <a:gd name="connsiteY0" fmla="*/ 553156 h 553156"/>
                <a:gd name="connsiteX1" fmla="*/ 146755 w 767644"/>
                <a:gd name="connsiteY1" fmla="*/ 180622 h 553156"/>
                <a:gd name="connsiteX2" fmla="*/ 316089 w 767644"/>
                <a:gd name="connsiteY2" fmla="*/ 33867 h 553156"/>
                <a:gd name="connsiteX3" fmla="*/ 767644 w 767644"/>
                <a:gd name="connsiteY3" fmla="*/ 0 h 553156"/>
                <a:gd name="connsiteX4" fmla="*/ 767644 w 767644"/>
                <a:gd name="connsiteY4" fmla="*/ 0 h 55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644" h="553156">
                  <a:moveTo>
                    <a:pt x="0" y="553156"/>
                  </a:moveTo>
                  <a:cubicBezTo>
                    <a:pt x="47037" y="410163"/>
                    <a:pt x="94074" y="267170"/>
                    <a:pt x="146755" y="180622"/>
                  </a:cubicBezTo>
                  <a:cubicBezTo>
                    <a:pt x="199436" y="94074"/>
                    <a:pt x="212607" y="63971"/>
                    <a:pt x="316089" y="33867"/>
                  </a:cubicBezTo>
                  <a:cubicBezTo>
                    <a:pt x="419571" y="3763"/>
                    <a:pt x="767644" y="0"/>
                    <a:pt x="767644" y="0"/>
                  </a:cubicBezTo>
                  <a:lnTo>
                    <a:pt x="767644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 fontScale="85000" lnSpcReduction="20000"/>
            </a:bodyPr>
            <a:lstStyle/>
            <a:p>
              <a:pPr algn="ctr" eaLnBrk="0" hangingPunct="0">
                <a:defRPr/>
              </a:pPr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2477BBE-FC0C-E140-842B-6FF434649EEE}"/>
                </a:ext>
              </a:extLst>
            </p:cNvPr>
            <p:cNvCxnSpPr>
              <a:stCxn id="25" idx="2"/>
              <a:endCxn id="26" idx="0"/>
            </p:cNvCxnSpPr>
            <p:nvPr/>
          </p:nvCxnSpPr>
          <p:spPr>
            <a:xfrm flipV="1">
              <a:off x="2277580" y="3803146"/>
              <a:ext cx="77416" cy="2941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5E89402-C1BE-3B4B-A385-5E878FA4C832}"/>
                </a:ext>
              </a:extLst>
            </p:cNvPr>
            <p:cNvCxnSpPr>
              <a:stCxn id="26" idx="3"/>
            </p:cNvCxnSpPr>
            <p:nvPr/>
          </p:nvCxnSpPr>
          <p:spPr>
            <a:xfrm>
              <a:off x="3123413" y="3250712"/>
              <a:ext cx="2669386" cy="51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2D3386A-AE6A-2541-983F-59AC16F9C708}"/>
                </a:ext>
              </a:extLst>
            </p:cNvPr>
            <p:cNvSpPr/>
            <p:nvPr/>
          </p:nvSpPr>
          <p:spPr>
            <a:xfrm>
              <a:off x="5784198" y="2511575"/>
              <a:ext cx="986326" cy="744252"/>
            </a:xfrm>
            <a:custGeom>
              <a:avLst/>
              <a:gdLst>
                <a:gd name="connsiteX0" fmla="*/ 0 w 987552"/>
                <a:gd name="connsiteY0" fmla="*/ 938784 h 938784"/>
                <a:gd name="connsiteX1" fmla="*/ 682752 w 987552"/>
                <a:gd name="connsiteY1" fmla="*/ 707136 h 938784"/>
                <a:gd name="connsiteX2" fmla="*/ 987552 w 987552"/>
                <a:gd name="connsiteY2" fmla="*/ 0 h 938784"/>
                <a:gd name="connsiteX3" fmla="*/ 987552 w 987552"/>
                <a:gd name="connsiteY3" fmla="*/ 0 h 938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7552" h="938784">
                  <a:moveTo>
                    <a:pt x="0" y="938784"/>
                  </a:moveTo>
                  <a:cubicBezTo>
                    <a:pt x="259080" y="901192"/>
                    <a:pt x="518160" y="863600"/>
                    <a:pt x="682752" y="707136"/>
                  </a:cubicBezTo>
                  <a:cubicBezTo>
                    <a:pt x="847344" y="550672"/>
                    <a:pt x="987552" y="0"/>
                    <a:pt x="987552" y="0"/>
                  </a:cubicBezTo>
                  <a:lnTo>
                    <a:pt x="987552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/>
            </a:bodyPr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B4BF5DB5-981E-7F4E-B12B-A2B4D7D7E500}"/>
                </a:ext>
              </a:extLst>
            </p:cNvPr>
            <p:cNvSpPr/>
            <p:nvPr/>
          </p:nvSpPr>
          <p:spPr>
            <a:xfrm>
              <a:off x="5121868" y="2401601"/>
              <a:ext cx="1706000" cy="2854241"/>
            </a:xfrm>
            <a:custGeom>
              <a:avLst/>
              <a:gdLst>
                <a:gd name="connsiteX0" fmla="*/ 0 w 1706880"/>
                <a:gd name="connsiteY0" fmla="*/ 2852928 h 2852928"/>
                <a:gd name="connsiteX1" fmla="*/ 816864 w 1706880"/>
                <a:gd name="connsiteY1" fmla="*/ 2718816 h 2852928"/>
                <a:gd name="connsiteX2" fmla="*/ 1328928 w 1706880"/>
                <a:gd name="connsiteY2" fmla="*/ 2133600 h 2852928"/>
                <a:gd name="connsiteX3" fmla="*/ 1633728 w 1706880"/>
                <a:gd name="connsiteY3" fmla="*/ 1207008 h 2852928"/>
                <a:gd name="connsiteX4" fmla="*/ 1706880 w 1706880"/>
                <a:gd name="connsiteY4" fmla="*/ 0 h 285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6880" h="2852928">
                  <a:moveTo>
                    <a:pt x="0" y="2852928"/>
                  </a:moveTo>
                  <a:cubicBezTo>
                    <a:pt x="297688" y="2845816"/>
                    <a:pt x="595376" y="2838704"/>
                    <a:pt x="816864" y="2718816"/>
                  </a:cubicBezTo>
                  <a:cubicBezTo>
                    <a:pt x="1038352" y="2598928"/>
                    <a:pt x="1192784" y="2385568"/>
                    <a:pt x="1328928" y="2133600"/>
                  </a:cubicBezTo>
                  <a:cubicBezTo>
                    <a:pt x="1465072" y="1881632"/>
                    <a:pt x="1570736" y="1562608"/>
                    <a:pt x="1633728" y="1207008"/>
                  </a:cubicBezTo>
                  <a:cubicBezTo>
                    <a:pt x="1696720" y="851408"/>
                    <a:pt x="1692656" y="176784"/>
                    <a:pt x="1706880" y="0"/>
                  </a:cubicBezTo>
                </a:path>
              </a:pathLst>
            </a:cu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/>
            </a:bodyPr>
            <a:lstStyle/>
            <a:p>
              <a:pPr algn="ctr" eaLnBrk="0" hangingPunct="0">
                <a:defRPr/>
              </a:pPr>
              <a:endParaRPr lang="en-US"/>
            </a:p>
          </p:txBody>
        </p:sp>
      </p:grp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D373F32-0A97-704B-8589-196C7354E9E8}"/>
              </a:ext>
            </a:extLst>
          </p:cNvPr>
          <p:cNvCxnSpPr/>
          <p:nvPr/>
        </p:nvCxnSpPr>
        <p:spPr>
          <a:xfrm rot="10800000">
            <a:off x="4105276" y="1936750"/>
            <a:ext cx="606425" cy="3619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C1CC318-3957-034A-91B5-C70688CA8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7413" y="2138363"/>
            <a:ext cx="373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latin typeface="Comic Sans MS" panose="030F0902030302020204" pitchFamily="66" charset="0"/>
              </a:rPr>
              <a:t>0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D468217-7C29-7C46-A8FB-8416E3E6CF9A}"/>
              </a:ext>
            </a:extLst>
          </p:cNvPr>
          <p:cNvSpPr/>
          <p:nvPr/>
        </p:nvSpPr>
        <p:spPr>
          <a:xfrm>
            <a:off x="3406776" y="3240088"/>
            <a:ext cx="1076325" cy="901700"/>
          </a:xfrm>
          <a:prstGeom prst="ellipse">
            <a:avLst/>
          </a:prstGeom>
          <a:solidFill>
            <a:srgbClr val="000000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graphicFrame>
        <p:nvGraphicFramePr>
          <p:cNvPr id="35" name="Object 2">
            <a:extLst>
              <a:ext uri="{FF2B5EF4-FFF2-40B4-BE49-F238E27FC236}">
                <a16:creationId xmlns:a16="http://schemas.microsoft.com/office/drawing/2014/main" id="{A42FD13B-9455-1040-AC69-533A17E931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71726" y="4192588"/>
          <a:ext cx="1997075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2821900" imgH="9652000" progId="Equation.DSMT4">
                  <p:embed/>
                </p:oleObj>
              </mc:Choice>
              <mc:Fallback>
                <p:oleObj name="Equation" r:id="rId13" imgW="22821900" imgH="9652000" progId="Equation.DSMT4">
                  <p:embed/>
                  <p:pic>
                    <p:nvPicPr>
                      <p:cNvPr id="35" name="Object 2">
                        <a:extLst>
                          <a:ext uri="{FF2B5EF4-FFF2-40B4-BE49-F238E27FC236}">
                            <a16:creationId xmlns:a16="http://schemas.microsoft.com/office/drawing/2014/main" id="{A42FD13B-9455-1040-AC69-533A17E931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1726" y="4192588"/>
                        <a:ext cx="1997075" cy="844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3400" name="Object 6">
            <a:extLst>
              <a:ext uri="{FF2B5EF4-FFF2-40B4-BE49-F238E27FC236}">
                <a16:creationId xmlns:a16="http://schemas.microsoft.com/office/drawing/2014/main" id="{77A7D98C-0B5E-224A-AF0B-435B9CAB0D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44726" y="5287963"/>
          <a:ext cx="2765425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31597600" imgH="5562600" progId="Equation.DSMT4">
                  <p:embed/>
                </p:oleObj>
              </mc:Choice>
              <mc:Fallback>
                <p:oleObj name="Equation" r:id="rId15" imgW="31597600" imgH="5562600" progId="Equation.DSMT4">
                  <p:embed/>
                  <p:pic>
                    <p:nvPicPr>
                      <p:cNvPr id="2363400" name="Object 6">
                        <a:extLst>
                          <a:ext uri="{FF2B5EF4-FFF2-40B4-BE49-F238E27FC236}">
                            <a16:creationId xmlns:a16="http://schemas.microsoft.com/office/drawing/2014/main" id="{77A7D98C-0B5E-224A-AF0B-435B9CAB0D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4726" y="5287963"/>
                        <a:ext cx="2765425" cy="487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135F671-46CE-5D4D-A6AE-37BB6D866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Intrinsic 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" name="Ink 2"/>
              <p14:cNvContentPartPr/>
              <p14:nvPr/>
            </p14:nvContentPartPr>
            <p14:xfrm>
              <a:off x="2007360" y="1201680"/>
              <a:ext cx="3557880" cy="28252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998360" y="1191960"/>
                <a:ext cx="3577680" cy="284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8313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363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18559E02-FDE6-0144-8899-C8534A77CF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81225" y="4833938"/>
          <a:ext cx="3530600" cy="104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9497000" imgH="11696700" progId="Equation.DSMT4">
                  <p:embed/>
                </p:oleObj>
              </mc:Choice>
              <mc:Fallback>
                <p:oleObj name="Equation" r:id="rId2" imgW="39497000" imgH="11696700" progId="Equation.DSMT4">
                  <p:embed/>
                  <p:pic>
                    <p:nvPicPr>
                      <p:cNvPr id="6" name="Object 3">
                        <a:extLst>
                          <a:ext uri="{FF2B5EF4-FFF2-40B4-BE49-F238E27FC236}">
                            <a16:creationId xmlns:a16="http://schemas.microsoft.com/office/drawing/2014/main" id="{18559E02-FDE6-0144-8899-C8534A77CFA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1225" y="4833938"/>
                        <a:ext cx="3530600" cy="1046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3EE94DFC-81BF-AA41-9535-BEAE43A99C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697557"/>
              </p:ext>
            </p:extLst>
          </p:nvPr>
        </p:nvGraphicFramePr>
        <p:xfrm>
          <a:off x="2203959" y="2597998"/>
          <a:ext cx="3667125" cy="103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1541700" imgH="11696700" progId="Equation.DSMT4">
                  <p:embed/>
                </p:oleObj>
              </mc:Choice>
              <mc:Fallback>
                <p:oleObj name="Equation" r:id="rId4" imgW="41541700" imgH="11696700" progId="Equation.DSMT4">
                  <p:embed/>
                  <p:pic>
                    <p:nvPicPr>
                      <p:cNvPr id="7" name="Object 4">
                        <a:extLst>
                          <a:ext uri="{FF2B5EF4-FFF2-40B4-BE49-F238E27FC236}">
                            <a16:creationId xmlns:a16="http://schemas.microsoft.com/office/drawing/2014/main" id="{3EE94DFC-81BF-AA41-9535-BEAE43A99C0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3959" y="2597998"/>
                        <a:ext cx="3667125" cy="1030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21">
            <a:extLst>
              <a:ext uri="{FF2B5EF4-FFF2-40B4-BE49-F238E27FC236}">
                <a16:creationId xmlns:a16="http://schemas.microsoft.com/office/drawing/2014/main" id="{07674715-610D-F649-B177-EAF080024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75" y="1646722"/>
            <a:ext cx="1333500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01" name="Text Box 3">
            <a:extLst>
              <a:ext uri="{FF2B5EF4-FFF2-40B4-BE49-F238E27FC236}">
                <a16:creationId xmlns:a16="http://schemas.microsoft.com/office/drawing/2014/main" id="{E4A29D3D-14CA-5746-9DC8-23D87F748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042026"/>
            <a:ext cx="9144000" cy="701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600"/>
              <a:t>	</a:t>
            </a:r>
            <a:r>
              <a:rPr lang="en-US" altLang="en-US" sz="2000">
                <a:latin typeface="Calibri" panose="020F0502020204030204" pitchFamily="34" charset="0"/>
              </a:rPr>
              <a:t>What will happen if you use silicon circuits at very high temperatures ? </a:t>
            </a:r>
          </a:p>
          <a:p>
            <a:pPr algn="ctr"/>
            <a:r>
              <a:rPr lang="en-US" altLang="en-US" sz="2000">
                <a:latin typeface="Calibri" panose="020F0502020204030204" pitchFamily="34" charset="0"/>
              </a:rPr>
              <a:t>Bandgap determines the intrinsic carrier density.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178B10-F4D0-8D4A-A0A7-11E2A8B8C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Extrinsic/Intrinsic T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537D680F-7A82-EB47-BCB2-E878C0170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1350" y="2708276"/>
            <a:ext cx="1889125" cy="1965325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 eaLnBrk="0" hangingPunct="0">
              <a:defRPr/>
            </a:pPr>
            <a:endParaRPr lang="en-US">
              <a:latin typeface="+mn-lt"/>
            </a:endParaRPr>
          </a:p>
        </p:txBody>
      </p:sp>
      <p:grpSp>
        <p:nvGrpSpPr>
          <p:cNvPr id="34" name="Group 15">
            <a:extLst>
              <a:ext uri="{FF2B5EF4-FFF2-40B4-BE49-F238E27FC236}">
                <a16:creationId xmlns:a16="http://schemas.microsoft.com/office/drawing/2014/main" id="{5F390ABC-41B5-BF4F-97F0-369F5A43189B}"/>
              </a:ext>
            </a:extLst>
          </p:cNvPr>
          <p:cNvGrpSpPr>
            <a:grpSpLocks/>
          </p:cNvGrpSpPr>
          <p:nvPr/>
        </p:nvGrpSpPr>
        <p:grpSpPr bwMode="auto">
          <a:xfrm>
            <a:off x="7183437" y="2406650"/>
            <a:ext cx="4094163" cy="2667000"/>
            <a:chOff x="735013" y="1611313"/>
            <a:chExt cx="7394575" cy="4296707"/>
          </a:xfrm>
        </p:grpSpPr>
        <p:sp>
          <p:nvSpPr>
            <p:cNvPr id="35" name="Rectangle 2">
              <a:extLst>
                <a:ext uri="{FF2B5EF4-FFF2-40B4-BE49-F238E27FC236}">
                  <a16:creationId xmlns:a16="http://schemas.microsoft.com/office/drawing/2014/main" id="{DA9E0808-62FA-DB41-9A37-D4C0392822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1061" y="2097250"/>
              <a:ext cx="1364799" cy="3158592"/>
            </a:xfrm>
            <a:prstGeom prst="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normAutofit/>
            </a:bodyPr>
            <a:lstStyle/>
            <a:p>
              <a:pPr algn="ctr" eaLnBrk="0" hangingPunct="0">
                <a:defRPr/>
              </a:pPr>
              <a:endParaRPr lang="en-US">
                <a:latin typeface="+mn-lt"/>
              </a:endParaRPr>
            </a:p>
          </p:txBody>
        </p:sp>
        <p:graphicFrame>
          <p:nvGraphicFramePr>
            <p:cNvPr id="36" name="Object 6">
              <a:extLst>
                <a:ext uri="{FF2B5EF4-FFF2-40B4-BE49-F238E27FC236}">
                  <a16:creationId xmlns:a16="http://schemas.microsoft.com/office/drawing/2014/main" id="{537A1337-5935-BC4E-BD91-8A76E7184FD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35013" y="2761615"/>
            <a:ext cx="671512" cy="1036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6438900" imgH="9944100" progId="Equation.DSMT4">
                    <p:embed/>
                  </p:oleObj>
                </mc:Choice>
                <mc:Fallback>
                  <p:oleObj name="Equation" r:id="rId7" imgW="6438900" imgH="9944100" progId="Equation.DSMT4">
                    <p:embed/>
                    <p:pic>
                      <p:nvPicPr>
                        <p:cNvPr id="14" name="Object 6">
                          <a:extLst>
                            <a:ext uri="{FF2B5EF4-FFF2-40B4-BE49-F238E27FC236}">
                              <a16:creationId xmlns:a16="http://schemas.microsoft.com/office/drawing/2014/main" id="{3F592BD8-0C21-2C45-9119-C1A9A017C7B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5013" y="2761615"/>
                          <a:ext cx="671512" cy="10366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E09111A4-DA72-A14D-9C6D-5D0324A4A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9376" y="1611313"/>
              <a:ext cx="6560212" cy="36726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67"/>
                </a:cxn>
                <a:cxn ang="0">
                  <a:pos x="3822" y="2058"/>
                </a:cxn>
              </a:cxnLst>
              <a:rect l="0" t="0" r="r" b="b"/>
              <a:pathLst>
                <a:path w="3822" h="2067">
                  <a:moveTo>
                    <a:pt x="0" y="0"/>
                  </a:moveTo>
                  <a:lnTo>
                    <a:pt x="0" y="2067"/>
                  </a:lnTo>
                  <a:lnTo>
                    <a:pt x="3822" y="2058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txBody>
            <a:bodyPr wrap="none" anchor="ctr">
              <a:normAutofit/>
            </a:bodyPr>
            <a:lstStyle/>
            <a:p>
              <a:pPr algn="ctr" eaLnBrk="0" hangingPunct="0"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8" name="Text Box 10">
              <a:extLst>
                <a:ext uri="{FF2B5EF4-FFF2-40B4-BE49-F238E27FC236}">
                  <a16:creationId xmlns:a16="http://schemas.microsoft.com/office/drawing/2014/main" id="{DC127643-6C14-E141-9B78-0C290D6DB3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3341" y="5383720"/>
              <a:ext cx="2052933" cy="5243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62500" lnSpcReduction="20000"/>
            </a:bodyPr>
            <a:lstStyle/>
            <a:p>
              <a:pPr algn="ctr" eaLnBrk="0" hangingPunct="0">
                <a:defRPr/>
              </a:pPr>
              <a:r>
                <a:rPr lang="en-US" sz="2800">
                  <a:latin typeface="+mn-lt"/>
                </a:rPr>
                <a:t>Temperature</a:t>
              </a:r>
            </a:p>
          </p:txBody>
        </p:sp>
        <p:sp>
          <p:nvSpPr>
            <p:cNvPr id="39" name="Line 11">
              <a:extLst>
                <a:ext uri="{FF2B5EF4-FFF2-40B4-BE49-F238E27FC236}">
                  <a16:creationId xmlns:a16="http://schemas.microsoft.com/office/drawing/2014/main" id="{733424B1-A84D-864E-BB41-49FC21B1DD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7695" y="3263499"/>
              <a:ext cx="22937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normAutofit fontScale="25000" lnSpcReduction="20000"/>
            </a:bodyPr>
            <a:lstStyle/>
            <a:p>
              <a:pPr algn="ctr" eaLnBrk="0" hangingPunct="0"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0" name="Text Box 12">
              <a:extLst>
                <a:ext uri="{FF2B5EF4-FFF2-40B4-BE49-F238E27FC236}">
                  <a16:creationId xmlns:a16="http://schemas.microsoft.com/office/drawing/2014/main" id="{4BFA08DD-77DB-F047-A003-1B1D4CC510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1197" y="3023088"/>
              <a:ext cx="341201" cy="4629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62500" lnSpcReduction="20000"/>
            </a:bodyPr>
            <a:lstStyle/>
            <a:p>
              <a:pPr algn="ctr" eaLnBrk="0" hangingPunct="0">
                <a:defRPr/>
              </a:pPr>
              <a:r>
                <a:rPr lang="en-US">
                  <a:latin typeface="+mn-lt"/>
                </a:rPr>
                <a:t>1</a:t>
              </a:r>
            </a:p>
          </p:txBody>
        </p:sp>
        <p:sp>
          <p:nvSpPr>
            <p:cNvPr id="41" name="Text Box 13">
              <a:extLst>
                <a:ext uri="{FF2B5EF4-FFF2-40B4-BE49-F238E27FC236}">
                  <a16:creationId xmlns:a16="http://schemas.microsoft.com/office/drawing/2014/main" id="{384461B0-052B-014E-9D86-E96B8814AE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3924" y="2143286"/>
              <a:ext cx="1003529" cy="83120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70000" lnSpcReduction="20000"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Freeze</a:t>
              </a:r>
            </a:p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out</a:t>
              </a:r>
            </a:p>
          </p:txBody>
        </p:sp>
        <p:sp>
          <p:nvSpPr>
            <p:cNvPr id="42" name="Text Box 14">
              <a:extLst>
                <a:ext uri="{FF2B5EF4-FFF2-40B4-BE49-F238E27FC236}">
                  <a16:creationId xmlns:a16="http://schemas.microsoft.com/office/drawing/2014/main" id="{5686B426-92EE-8F49-8FAE-72EBB27E57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3001" y="2363237"/>
              <a:ext cx="1301720" cy="46036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62500" lnSpcReduction="20000"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Extrinsic </a:t>
              </a:r>
            </a:p>
          </p:txBody>
        </p:sp>
        <p:sp>
          <p:nvSpPr>
            <p:cNvPr id="43" name="Text Box 15">
              <a:extLst>
                <a:ext uri="{FF2B5EF4-FFF2-40B4-BE49-F238E27FC236}">
                  <a16:creationId xmlns:a16="http://schemas.microsoft.com/office/drawing/2014/main" id="{3160041E-4A24-BD4D-9463-D37AE06B03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4140" y="2053772"/>
              <a:ext cx="1252977" cy="46291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62500" lnSpcReduction="20000"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Intrinsic </a:t>
              </a:r>
            </a:p>
          </p:txBody>
        </p:sp>
        <p:graphicFrame>
          <p:nvGraphicFramePr>
            <p:cNvPr id="44" name="Object 7">
              <a:extLst>
                <a:ext uri="{FF2B5EF4-FFF2-40B4-BE49-F238E27FC236}">
                  <a16:creationId xmlns:a16="http://schemas.microsoft.com/office/drawing/2014/main" id="{D1F60E61-1A15-3944-9D96-484DE9B49DA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604000" y="4138613"/>
            <a:ext cx="657225" cy="1016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6438900" imgH="9944100" progId="Equation.DSMT4">
                    <p:embed/>
                  </p:oleObj>
                </mc:Choice>
                <mc:Fallback>
                  <p:oleObj name="Equation" r:id="rId9" imgW="6438900" imgH="9944100" progId="Equation.DSMT4">
                    <p:embed/>
                    <p:pic>
                      <p:nvPicPr>
                        <p:cNvPr id="22" name="Object 7">
                          <a:extLst>
                            <a:ext uri="{FF2B5EF4-FFF2-40B4-BE49-F238E27FC236}">
                              <a16:creationId xmlns:a16="http://schemas.microsoft.com/office/drawing/2014/main" id="{627F3E6D-37A8-D44A-8958-6529CFAB144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04000" y="4138613"/>
                          <a:ext cx="657225" cy="1016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C976DFF0-B333-7F44-86E2-E296188B4413}"/>
                </a:ext>
              </a:extLst>
            </p:cNvPr>
            <p:cNvSpPr/>
            <p:nvPr/>
          </p:nvSpPr>
          <p:spPr>
            <a:xfrm>
              <a:off x="1339998" y="4097265"/>
              <a:ext cx="937582" cy="1212285"/>
            </a:xfrm>
            <a:custGeom>
              <a:avLst/>
              <a:gdLst>
                <a:gd name="connsiteX0" fmla="*/ 0 w 936977"/>
                <a:gd name="connsiteY0" fmla="*/ 1174044 h 1211674"/>
                <a:gd name="connsiteX1" fmla="*/ 620888 w 936977"/>
                <a:gd name="connsiteY1" fmla="*/ 1016000 h 1211674"/>
                <a:gd name="connsiteX2" fmla="*/ 936977 w 936977"/>
                <a:gd name="connsiteY2" fmla="*/ 0 h 1211674"/>
                <a:gd name="connsiteX3" fmla="*/ 936977 w 936977"/>
                <a:gd name="connsiteY3" fmla="*/ 0 h 121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6977" h="1211674">
                  <a:moveTo>
                    <a:pt x="0" y="1174044"/>
                  </a:moveTo>
                  <a:cubicBezTo>
                    <a:pt x="232362" y="1192859"/>
                    <a:pt x="464725" y="1211674"/>
                    <a:pt x="620888" y="1016000"/>
                  </a:cubicBezTo>
                  <a:cubicBezTo>
                    <a:pt x="777051" y="820326"/>
                    <a:pt x="936977" y="0"/>
                    <a:pt x="936977" y="0"/>
                  </a:cubicBezTo>
                  <a:lnTo>
                    <a:pt x="936977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/>
            </a:bodyPr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8CE16557-39B6-D748-A178-F90D4D5DDDE2}"/>
                </a:ext>
              </a:extLst>
            </p:cNvPr>
            <p:cNvSpPr/>
            <p:nvPr/>
          </p:nvSpPr>
          <p:spPr>
            <a:xfrm>
              <a:off x="2354996" y="3250712"/>
              <a:ext cx="768416" cy="552434"/>
            </a:xfrm>
            <a:custGeom>
              <a:avLst/>
              <a:gdLst>
                <a:gd name="connsiteX0" fmla="*/ 0 w 767644"/>
                <a:gd name="connsiteY0" fmla="*/ 553156 h 553156"/>
                <a:gd name="connsiteX1" fmla="*/ 146755 w 767644"/>
                <a:gd name="connsiteY1" fmla="*/ 180622 h 553156"/>
                <a:gd name="connsiteX2" fmla="*/ 316089 w 767644"/>
                <a:gd name="connsiteY2" fmla="*/ 33867 h 553156"/>
                <a:gd name="connsiteX3" fmla="*/ 767644 w 767644"/>
                <a:gd name="connsiteY3" fmla="*/ 0 h 553156"/>
                <a:gd name="connsiteX4" fmla="*/ 767644 w 767644"/>
                <a:gd name="connsiteY4" fmla="*/ 0 h 55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644" h="553156">
                  <a:moveTo>
                    <a:pt x="0" y="553156"/>
                  </a:moveTo>
                  <a:cubicBezTo>
                    <a:pt x="47037" y="410163"/>
                    <a:pt x="94074" y="267170"/>
                    <a:pt x="146755" y="180622"/>
                  </a:cubicBezTo>
                  <a:cubicBezTo>
                    <a:pt x="199436" y="94074"/>
                    <a:pt x="212607" y="63971"/>
                    <a:pt x="316089" y="33867"/>
                  </a:cubicBezTo>
                  <a:cubicBezTo>
                    <a:pt x="419571" y="3763"/>
                    <a:pt x="767644" y="0"/>
                    <a:pt x="767644" y="0"/>
                  </a:cubicBezTo>
                  <a:lnTo>
                    <a:pt x="767644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 fontScale="85000" lnSpcReduction="20000"/>
            </a:bodyPr>
            <a:lstStyle/>
            <a:p>
              <a:pPr algn="ctr" eaLnBrk="0" hangingPunct="0">
                <a:defRPr/>
              </a:pPr>
              <a:endParaRPr lang="en-US"/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3A0B156-5174-334E-975D-A56CA57345DC}"/>
                </a:ext>
              </a:extLst>
            </p:cNvPr>
            <p:cNvCxnSpPr>
              <a:stCxn id="45" idx="2"/>
              <a:endCxn id="46" idx="0"/>
            </p:cNvCxnSpPr>
            <p:nvPr/>
          </p:nvCxnSpPr>
          <p:spPr>
            <a:xfrm flipV="1">
              <a:off x="2277580" y="3803146"/>
              <a:ext cx="77416" cy="2941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999FA78B-64CA-B24D-98BA-A2E53924AAA0}"/>
                </a:ext>
              </a:extLst>
            </p:cNvPr>
            <p:cNvCxnSpPr>
              <a:stCxn id="46" idx="3"/>
            </p:cNvCxnSpPr>
            <p:nvPr/>
          </p:nvCxnSpPr>
          <p:spPr>
            <a:xfrm>
              <a:off x="3123413" y="3250712"/>
              <a:ext cx="2669386" cy="51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7EA71C26-1662-8448-9484-E97D87CDAEBE}"/>
                </a:ext>
              </a:extLst>
            </p:cNvPr>
            <p:cNvSpPr/>
            <p:nvPr/>
          </p:nvSpPr>
          <p:spPr>
            <a:xfrm>
              <a:off x="5784198" y="2511575"/>
              <a:ext cx="986326" cy="744252"/>
            </a:xfrm>
            <a:custGeom>
              <a:avLst/>
              <a:gdLst>
                <a:gd name="connsiteX0" fmla="*/ 0 w 987552"/>
                <a:gd name="connsiteY0" fmla="*/ 938784 h 938784"/>
                <a:gd name="connsiteX1" fmla="*/ 682752 w 987552"/>
                <a:gd name="connsiteY1" fmla="*/ 707136 h 938784"/>
                <a:gd name="connsiteX2" fmla="*/ 987552 w 987552"/>
                <a:gd name="connsiteY2" fmla="*/ 0 h 938784"/>
                <a:gd name="connsiteX3" fmla="*/ 987552 w 987552"/>
                <a:gd name="connsiteY3" fmla="*/ 0 h 938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7552" h="938784">
                  <a:moveTo>
                    <a:pt x="0" y="938784"/>
                  </a:moveTo>
                  <a:cubicBezTo>
                    <a:pt x="259080" y="901192"/>
                    <a:pt x="518160" y="863600"/>
                    <a:pt x="682752" y="707136"/>
                  </a:cubicBezTo>
                  <a:cubicBezTo>
                    <a:pt x="847344" y="550672"/>
                    <a:pt x="987552" y="0"/>
                    <a:pt x="987552" y="0"/>
                  </a:cubicBezTo>
                  <a:lnTo>
                    <a:pt x="987552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/>
            </a:bodyPr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9ED96130-E602-CA42-ADA7-AFBA32261FAE}"/>
                </a:ext>
              </a:extLst>
            </p:cNvPr>
            <p:cNvSpPr/>
            <p:nvPr/>
          </p:nvSpPr>
          <p:spPr>
            <a:xfrm>
              <a:off x="5121868" y="2401601"/>
              <a:ext cx="1706000" cy="2854241"/>
            </a:xfrm>
            <a:custGeom>
              <a:avLst/>
              <a:gdLst>
                <a:gd name="connsiteX0" fmla="*/ 0 w 1706880"/>
                <a:gd name="connsiteY0" fmla="*/ 2852928 h 2852928"/>
                <a:gd name="connsiteX1" fmla="*/ 816864 w 1706880"/>
                <a:gd name="connsiteY1" fmla="*/ 2718816 h 2852928"/>
                <a:gd name="connsiteX2" fmla="*/ 1328928 w 1706880"/>
                <a:gd name="connsiteY2" fmla="*/ 2133600 h 2852928"/>
                <a:gd name="connsiteX3" fmla="*/ 1633728 w 1706880"/>
                <a:gd name="connsiteY3" fmla="*/ 1207008 h 2852928"/>
                <a:gd name="connsiteX4" fmla="*/ 1706880 w 1706880"/>
                <a:gd name="connsiteY4" fmla="*/ 0 h 285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6880" h="2852928">
                  <a:moveTo>
                    <a:pt x="0" y="2852928"/>
                  </a:moveTo>
                  <a:cubicBezTo>
                    <a:pt x="297688" y="2845816"/>
                    <a:pt x="595376" y="2838704"/>
                    <a:pt x="816864" y="2718816"/>
                  </a:cubicBezTo>
                  <a:cubicBezTo>
                    <a:pt x="1038352" y="2598928"/>
                    <a:pt x="1192784" y="2385568"/>
                    <a:pt x="1328928" y="2133600"/>
                  </a:cubicBezTo>
                  <a:cubicBezTo>
                    <a:pt x="1465072" y="1881632"/>
                    <a:pt x="1570736" y="1562608"/>
                    <a:pt x="1633728" y="1207008"/>
                  </a:cubicBezTo>
                  <a:cubicBezTo>
                    <a:pt x="1696720" y="851408"/>
                    <a:pt x="1692656" y="176784"/>
                    <a:pt x="1706880" y="0"/>
                  </a:cubicBezTo>
                </a:path>
              </a:pathLst>
            </a:cu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/>
            </a:bodyPr>
            <a:lstStyle/>
            <a:p>
              <a:pPr algn="ctr" eaLnBrk="0" hangingPunct="0">
                <a:defRPr/>
              </a:pPr>
              <a:endParaRPr lang="en-US"/>
            </a:p>
          </p:txBody>
        </p:sp>
      </p:grpSp>
      <p:pic>
        <p:nvPicPr>
          <p:cNvPr id="51" name="Picture 12">
            <a:extLst>
              <a:ext uri="{FF2B5EF4-FFF2-40B4-BE49-F238E27FC236}">
                <a16:creationId xmlns:a16="http://schemas.microsoft.com/office/drawing/2014/main" id="{2F854564-4C44-D149-A3C2-5036C5D75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7606" y="1608931"/>
            <a:ext cx="1066800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620136" y="2035732"/>
                <a:ext cx="429973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𝐴𝑠𝑠𝑢𝑚𝑒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: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≫ 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136" y="2035732"/>
                <a:ext cx="4299739" cy="461665"/>
              </a:xfrm>
              <a:prstGeom prst="rect">
                <a:avLst/>
              </a:prstGeom>
              <a:blipFill>
                <a:blip r:embed="rId13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642548" y="3949700"/>
                <a:ext cx="429973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𝐴𝑠𝑠𝑢𝑚𝑒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: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≪ 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548" y="3949700"/>
                <a:ext cx="4299739" cy="461665"/>
              </a:xfrm>
              <a:prstGeom prst="rect">
                <a:avLst/>
              </a:prstGeom>
              <a:blipFill>
                <a:blip r:embed="rId14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0" name="Object 3">
            <a:extLst>
              <a:ext uri="{FF2B5EF4-FFF2-40B4-BE49-F238E27FC236}">
                <a16:creationId xmlns:a16="http://schemas.microsoft.com/office/drawing/2014/main" id="{C4984B48-DF1B-0148-AD6E-C93D7141E8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4788288"/>
              </p:ext>
            </p:extLst>
          </p:nvPr>
        </p:nvGraphicFramePr>
        <p:xfrm>
          <a:off x="2211612" y="727129"/>
          <a:ext cx="2944812" cy="103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33350200" imgH="11696700" progId="Equation.DSMT4">
                  <p:embed/>
                </p:oleObj>
              </mc:Choice>
              <mc:Fallback>
                <p:oleObj name="Equation" r:id="rId15" imgW="33350200" imgH="11696700" progId="Equation.DSMT4">
                  <p:embed/>
                  <p:pic>
                    <p:nvPicPr>
                      <p:cNvPr id="6" name="Object 3">
                        <a:extLst>
                          <a:ext uri="{FF2B5EF4-FFF2-40B4-BE49-F238E27FC236}">
                            <a16:creationId xmlns:a16="http://schemas.microsoft.com/office/drawing/2014/main" id="{C4984B48-DF1B-0148-AD6E-C93D7141E8A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1612" y="727129"/>
                        <a:ext cx="2944812" cy="1030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" name="Ink 2"/>
              <p14:cNvContentPartPr/>
              <p14:nvPr/>
            </p14:nvContentPartPr>
            <p14:xfrm>
              <a:off x="3650040" y="3937320"/>
              <a:ext cx="2210400" cy="17593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641760" y="3926880"/>
                <a:ext cx="2228760" cy="177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921343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4" name="Object 2">
            <a:extLst>
              <a:ext uri="{FF2B5EF4-FFF2-40B4-BE49-F238E27FC236}">
                <a16:creationId xmlns:a16="http://schemas.microsoft.com/office/drawing/2014/main" id="{55E70363-50C3-A443-917A-75AEDD9F2D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6508834"/>
              </p:ext>
            </p:extLst>
          </p:nvPr>
        </p:nvGraphicFramePr>
        <p:xfrm>
          <a:off x="1562099" y="1722439"/>
          <a:ext cx="5138738" cy="97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8216800" imgH="11112500" progId="Equation.DSMT4">
                  <p:embed/>
                </p:oleObj>
              </mc:Choice>
              <mc:Fallback>
                <p:oleObj name="Equation" r:id="rId2" imgW="58216800" imgH="11112500" progId="Equation.DSMT4">
                  <p:embed/>
                  <p:pic>
                    <p:nvPicPr>
                      <p:cNvPr id="38914" name="Object 2">
                        <a:extLst>
                          <a:ext uri="{FF2B5EF4-FFF2-40B4-BE49-F238E27FC236}">
                            <a16:creationId xmlns:a16="http://schemas.microsoft.com/office/drawing/2014/main" id="{55E70363-50C3-A443-917A-75AEDD9F2D3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2099" y="1722439"/>
                        <a:ext cx="5138738" cy="979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6B9AF8A1-3916-9147-99E9-96D15EE07D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9828222"/>
              </p:ext>
            </p:extLst>
          </p:nvPr>
        </p:nvGraphicFramePr>
        <p:xfrm>
          <a:off x="2317749" y="3200400"/>
          <a:ext cx="182245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653500" imgH="5562600" progId="Equation.DSMT4">
                  <p:embed/>
                </p:oleObj>
              </mc:Choice>
              <mc:Fallback>
                <p:oleObj name="Equation" r:id="rId4" imgW="21653500" imgH="5562600" progId="Equation.DSMT4">
                  <p:embed/>
                  <p:pic>
                    <p:nvPicPr>
                      <p:cNvPr id="6" name="Object 3">
                        <a:extLst>
                          <a:ext uri="{FF2B5EF4-FFF2-40B4-BE49-F238E27FC236}">
                            <a16:creationId xmlns:a16="http://schemas.microsoft.com/office/drawing/2014/main" id="{6B9AF8A1-3916-9147-99E9-96D15EE07D2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7749" y="3200400"/>
                        <a:ext cx="182245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ine 18">
            <a:extLst>
              <a:ext uri="{FF2B5EF4-FFF2-40B4-BE49-F238E27FC236}">
                <a16:creationId xmlns:a16="http://schemas.microsoft.com/office/drawing/2014/main" id="{4AA587B0-50CB-B943-9F4E-45A0EEC8041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47875" y="3808413"/>
            <a:ext cx="334963" cy="11620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19">
            <a:extLst>
              <a:ext uri="{FF2B5EF4-FFF2-40B4-BE49-F238E27FC236}">
                <a16:creationId xmlns:a16="http://schemas.microsoft.com/office/drawing/2014/main" id="{FCFB59B3-E4FE-BD43-9F5C-AF9C5A2AD3FE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2274" y="3816350"/>
            <a:ext cx="838200" cy="12398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20">
            <a:extLst>
              <a:ext uri="{FF2B5EF4-FFF2-40B4-BE49-F238E27FC236}">
                <a16:creationId xmlns:a16="http://schemas.microsoft.com/office/drawing/2014/main" id="{A4098A6D-C20A-954A-9C2B-ED968C2F608B}"/>
              </a:ext>
            </a:extLst>
          </p:cNvPr>
          <p:cNvSpPr>
            <a:spLocks noChangeShapeType="1"/>
          </p:cNvSpPr>
          <p:nvPr/>
        </p:nvSpPr>
        <p:spPr bwMode="auto">
          <a:xfrm>
            <a:off x="3748087" y="3787775"/>
            <a:ext cx="2271712" cy="12271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DC3B7C-D7C7-4D4F-9A13-23A075D3A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Determination of Fermi-level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8D07461D-ADDF-BB4D-8898-711267270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1350" y="2708276"/>
            <a:ext cx="1889125" cy="1965325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 eaLnBrk="0" hangingPunct="0">
              <a:defRPr/>
            </a:pPr>
            <a:endParaRPr lang="en-US">
              <a:latin typeface="+mn-lt"/>
            </a:endParaRPr>
          </a:p>
        </p:txBody>
      </p:sp>
      <p:grpSp>
        <p:nvGrpSpPr>
          <p:cNvPr id="12" name="Group 15">
            <a:extLst>
              <a:ext uri="{FF2B5EF4-FFF2-40B4-BE49-F238E27FC236}">
                <a16:creationId xmlns:a16="http://schemas.microsoft.com/office/drawing/2014/main" id="{782E23A6-19B6-B943-A5FB-11A5285CEBC3}"/>
              </a:ext>
            </a:extLst>
          </p:cNvPr>
          <p:cNvGrpSpPr>
            <a:grpSpLocks/>
          </p:cNvGrpSpPr>
          <p:nvPr/>
        </p:nvGrpSpPr>
        <p:grpSpPr bwMode="auto">
          <a:xfrm>
            <a:off x="7183437" y="2406650"/>
            <a:ext cx="4094163" cy="2667000"/>
            <a:chOff x="735013" y="1611313"/>
            <a:chExt cx="7394575" cy="4296707"/>
          </a:xfrm>
        </p:grpSpPr>
        <p:sp>
          <p:nvSpPr>
            <p:cNvPr id="13" name="Rectangle 2">
              <a:extLst>
                <a:ext uri="{FF2B5EF4-FFF2-40B4-BE49-F238E27FC236}">
                  <a16:creationId xmlns:a16="http://schemas.microsoft.com/office/drawing/2014/main" id="{2C3BB91F-8C94-8842-B423-F8FDB79F56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1061" y="2097250"/>
              <a:ext cx="1364799" cy="3158592"/>
            </a:xfrm>
            <a:prstGeom prst="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normAutofit/>
            </a:bodyPr>
            <a:lstStyle/>
            <a:p>
              <a:pPr algn="ctr" eaLnBrk="0" hangingPunct="0">
                <a:defRPr/>
              </a:pPr>
              <a:endParaRPr lang="en-US">
                <a:latin typeface="+mn-lt"/>
              </a:endParaRPr>
            </a:p>
          </p:txBody>
        </p:sp>
        <p:graphicFrame>
          <p:nvGraphicFramePr>
            <p:cNvPr id="14" name="Object 6">
              <a:extLst>
                <a:ext uri="{FF2B5EF4-FFF2-40B4-BE49-F238E27FC236}">
                  <a16:creationId xmlns:a16="http://schemas.microsoft.com/office/drawing/2014/main" id="{3F592BD8-0C21-2C45-9119-C1A9A017C7B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35013" y="2761615"/>
            <a:ext cx="671512" cy="1036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6438900" imgH="9944100" progId="Equation.DSMT4">
                    <p:embed/>
                  </p:oleObj>
                </mc:Choice>
                <mc:Fallback>
                  <p:oleObj name="Equation" r:id="rId6" imgW="6438900" imgH="9944100" progId="Equation.DSMT4">
                    <p:embed/>
                    <p:pic>
                      <p:nvPicPr>
                        <p:cNvPr id="37894" name="Object 6">
                          <a:extLst>
                            <a:ext uri="{FF2B5EF4-FFF2-40B4-BE49-F238E27FC236}">
                              <a16:creationId xmlns:a16="http://schemas.microsoft.com/office/drawing/2014/main" id="{EE29678B-60D2-B442-BDFE-8E72F450AE9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5013" y="2761615"/>
                          <a:ext cx="671512" cy="10366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D3612A68-3DAF-C541-9654-46DFA44543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9376" y="1611313"/>
              <a:ext cx="6560212" cy="36726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67"/>
                </a:cxn>
                <a:cxn ang="0">
                  <a:pos x="3822" y="2058"/>
                </a:cxn>
              </a:cxnLst>
              <a:rect l="0" t="0" r="r" b="b"/>
              <a:pathLst>
                <a:path w="3822" h="2067">
                  <a:moveTo>
                    <a:pt x="0" y="0"/>
                  </a:moveTo>
                  <a:lnTo>
                    <a:pt x="0" y="2067"/>
                  </a:lnTo>
                  <a:lnTo>
                    <a:pt x="3822" y="2058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txBody>
            <a:bodyPr wrap="none" anchor="ctr">
              <a:normAutofit/>
            </a:bodyPr>
            <a:lstStyle/>
            <a:p>
              <a:pPr algn="ctr" eaLnBrk="0" hangingPunct="0"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6" name="Text Box 10">
              <a:extLst>
                <a:ext uri="{FF2B5EF4-FFF2-40B4-BE49-F238E27FC236}">
                  <a16:creationId xmlns:a16="http://schemas.microsoft.com/office/drawing/2014/main" id="{25C61398-C9B6-004B-BDDE-6F565037B9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3341" y="5383720"/>
              <a:ext cx="2052933" cy="5243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62500" lnSpcReduction="20000"/>
            </a:bodyPr>
            <a:lstStyle/>
            <a:p>
              <a:pPr algn="ctr" eaLnBrk="0" hangingPunct="0">
                <a:defRPr/>
              </a:pPr>
              <a:r>
                <a:rPr lang="en-US" sz="2800">
                  <a:latin typeface="+mn-lt"/>
                </a:rPr>
                <a:t>Temperature</a:t>
              </a:r>
            </a:p>
          </p:txBody>
        </p:sp>
        <p:sp>
          <p:nvSpPr>
            <p:cNvPr id="17" name="Line 11">
              <a:extLst>
                <a:ext uri="{FF2B5EF4-FFF2-40B4-BE49-F238E27FC236}">
                  <a16:creationId xmlns:a16="http://schemas.microsoft.com/office/drawing/2014/main" id="{C9866B76-AA40-674A-B7B7-4D844F1563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7695" y="3263499"/>
              <a:ext cx="22937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normAutofit fontScale="25000" lnSpcReduction="20000"/>
            </a:bodyPr>
            <a:lstStyle/>
            <a:p>
              <a:pPr algn="ctr" eaLnBrk="0" hangingPunct="0"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8" name="Text Box 12">
              <a:extLst>
                <a:ext uri="{FF2B5EF4-FFF2-40B4-BE49-F238E27FC236}">
                  <a16:creationId xmlns:a16="http://schemas.microsoft.com/office/drawing/2014/main" id="{1C283947-62A0-284C-93C4-025AFD061A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1197" y="3023088"/>
              <a:ext cx="341201" cy="4629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62500" lnSpcReduction="20000"/>
            </a:bodyPr>
            <a:lstStyle/>
            <a:p>
              <a:pPr algn="ctr" eaLnBrk="0" hangingPunct="0">
                <a:defRPr/>
              </a:pPr>
              <a:r>
                <a:rPr lang="en-US">
                  <a:latin typeface="+mn-lt"/>
                </a:rPr>
                <a:t>1</a:t>
              </a:r>
            </a:p>
          </p:txBody>
        </p:sp>
        <p:sp>
          <p:nvSpPr>
            <p:cNvPr id="19" name="Text Box 13">
              <a:extLst>
                <a:ext uri="{FF2B5EF4-FFF2-40B4-BE49-F238E27FC236}">
                  <a16:creationId xmlns:a16="http://schemas.microsoft.com/office/drawing/2014/main" id="{758349A6-00EB-E240-96E0-C379A29096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3924" y="2143286"/>
              <a:ext cx="1003529" cy="83120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70000" lnSpcReduction="20000"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Freeze</a:t>
              </a:r>
            </a:p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out</a:t>
              </a:r>
            </a:p>
          </p:txBody>
        </p:sp>
        <p:sp>
          <p:nvSpPr>
            <p:cNvPr id="20" name="Text Box 14">
              <a:extLst>
                <a:ext uri="{FF2B5EF4-FFF2-40B4-BE49-F238E27FC236}">
                  <a16:creationId xmlns:a16="http://schemas.microsoft.com/office/drawing/2014/main" id="{6C8049D4-7B78-6249-9943-29D2986293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3001" y="2363237"/>
              <a:ext cx="1301720" cy="46036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62500" lnSpcReduction="20000"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Extrinsic </a:t>
              </a:r>
            </a:p>
          </p:txBody>
        </p:sp>
        <p:sp>
          <p:nvSpPr>
            <p:cNvPr id="21" name="Text Box 15">
              <a:extLst>
                <a:ext uri="{FF2B5EF4-FFF2-40B4-BE49-F238E27FC236}">
                  <a16:creationId xmlns:a16="http://schemas.microsoft.com/office/drawing/2014/main" id="{A8E5D206-FCEE-924D-AC0D-E00DC82C24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4140" y="2053772"/>
              <a:ext cx="1252977" cy="46291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62500" lnSpcReduction="20000"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Intrinsic </a:t>
              </a:r>
            </a:p>
          </p:txBody>
        </p:sp>
        <p:graphicFrame>
          <p:nvGraphicFramePr>
            <p:cNvPr id="22" name="Object 7">
              <a:extLst>
                <a:ext uri="{FF2B5EF4-FFF2-40B4-BE49-F238E27FC236}">
                  <a16:creationId xmlns:a16="http://schemas.microsoft.com/office/drawing/2014/main" id="{627F3E6D-37A8-D44A-8958-6529CFAB144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604000" y="4138613"/>
            <a:ext cx="657225" cy="1016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6438900" imgH="9944100" progId="Equation.DSMT4">
                    <p:embed/>
                  </p:oleObj>
                </mc:Choice>
                <mc:Fallback>
                  <p:oleObj name="Equation" r:id="rId8" imgW="6438900" imgH="9944100" progId="Equation.DSMT4">
                    <p:embed/>
                    <p:pic>
                      <p:nvPicPr>
                        <p:cNvPr id="37895" name="Object 7">
                          <a:extLst>
                            <a:ext uri="{FF2B5EF4-FFF2-40B4-BE49-F238E27FC236}">
                              <a16:creationId xmlns:a16="http://schemas.microsoft.com/office/drawing/2014/main" id="{10E957E1-8271-F14B-AD08-A2F7F02A579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04000" y="4138613"/>
                          <a:ext cx="657225" cy="1016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D2FE5A3-AD5B-694B-8BA1-727993F0A843}"/>
                </a:ext>
              </a:extLst>
            </p:cNvPr>
            <p:cNvSpPr/>
            <p:nvPr/>
          </p:nvSpPr>
          <p:spPr>
            <a:xfrm>
              <a:off x="1339998" y="4097265"/>
              <a:ext cx="937582" cy="1212285"/>
            </a:xfrm>
            <a:custGeom>
              <a:avLst/>
              <a:gdLst>
                <a:gd name="connsiteX0" fmla="*/ 0 w 936977"/>
                <a:gd name="connsiteY0" fmla="*/ 1174044 h 1211674"/>
                <a:gd name="connsiteX1" fmla="*/ 620888 w 936977"/>
                <a:gd name="connsiteY1" fmla="*/ 1016000 h 1211674"/>
                <a:gd name="connsiteX2" fmla="*/ 936977 w 936977"/>
                <a:gd name="connsiteY2" fmla="*/ 0 h 1211674"/>
                <a:gd name="connsiteX3" fmla="*/ 936977 w 936977"/>
                <a:gd name="connsiteY3" fmla="*/ 0 h 121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6977" h="1211674">
                  <a:moveTo>
                    <a:pt x="0" y="1174044"/>
                  </a:moveTo>
                  <a:cubicBezTo>
                    <a:pt x="232362" y="1192859"/>
                    <a:pt x="464725" y="1211674"/>
                    <a:pt x="620888" y="1016000"/>
                  </a:cubicBezTo>
                  <a:cubicBezTo>
                    <a:pt x="777051" y="820326"/>
                    <a:pt x="936977" y="0"/>
                    <a:pt x="936977" y="0"/>
                  </a:cubicBezTo>
                  <a:lnTo>
                    <a:pt x="936977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/>
            </a:bodyPr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9F0F052C-51BC-784D-8CB0-DAF2341EAA41}"/>
                </a:ext>
              </a:extLst>
            </p:cNvPr>
            <p:cNvSpPr/>
            <p:nvPr/>
          </p:nvSpPr>
          <p:spPr>
            <a:xfrm>
              <a:off x="2354996" y="3250712"/>
              <a:ext cx="768416" cy="552434"/>
            </a:xfrm>
            <a:custGeom>
              <a:avLst/>
              <a:gdLst>
                <a:gd name="connsiteX0" fmla="*/ 0 w 767644"/>
                <a:gd name="connsiteY0" fmla="*/ 553156 h 553156"/>
                <a:gd name="connsiteX1" fmla="*/ 146755 w 767644"/>
                <a:gd name="connsiteY1" fmla="*/ 180622 h 553156"/>
                <a:gd name="connsiteX2" fmla="*/ 316089 w 767644"/>
                <a:gd name="connsiteY2" fmla="*/ 33867 h 553156"/>
                <a:gd name="connsiteX3" fmla="*/ 767644 w 767644"/>
                <a:gd name="connsiteY3" fmla="*/ 0 h 553156"/>
                <a:gd name="connsiteX4" fmla="*/ 767644 w 767644"/>
                <a:gd name="connsiteY4" fmla="*/ 0 h 55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644" h="553156">
                  <a:moveTo>
                    <a:pt x="0" y="553156"/>
                  </a:moveTo>
                  <a:cubicBezTo>
                    <a:pt x="47037" y="410163"/>
                    <a:pt x="94074" y="267170"/>
                    <a:pt x="146755" y="180622"/>
                  </a:cubicBezTo>
                  <a:cubicBezTo>
                    <a:pt x="199436" y="94074"/>
                    <a:pt x="212607" y="63971"/>
                    <a:pt x="316089" y="33867"/>
                  </a:cubicBezTo>
                  <a:cubicBezTo>
                    <a:pt x="419571" y="3763"/>
                    <a:pt x="767644" y="0"/>
                    <a:pt x="767644" y="0"/>
                  </a:cubicBezTo>
                  <a:lnTo>
                    <a:pt x="767644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 fontScale="85000" lnSpcReduction="20000"/>
            </a:bodyPr>
            <a:lstStyle/>
            <a:p>
              <a:pPr algn="ctr" eaLnBrk="0" hangingPunct="0">
                <a:defRPr/>
              </a:pPr>
              <a:endParaRPr lang="en-US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3D873D1-6AD0-EA4C-BBDD-862EA71F05D7}"/>
                </a:ext>
              </a:extLst>
            </p:cNvPr>
            <p:cNvCxnSpPr>
              <a:stCxn id="23" idx="2"/>
              <a:endCxn id="24" idx="0"/>
            </p:cNvCxnSpPr>
            <p:nvPr/>
          </p:nvCxnSpPr>
          <p:spPr>
            <a:xfrm flipV="1">
              <a:off x="2277580" y="3803146"/>
              <a:ext cx="77416" cy="2941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ED09604-8A72-F449-A8E6-1A2095CA74B8}"/>
                </a:ext>
              </a:extLst>
            </p:cNvPr>
            <p:cNvCxnSpPr>
              <a:stCxn id="24" idx="3"/>
            </p:cNvCxnSpPr>
            <p:nvPr/>
          </p:nvCxnSpPr>
          <p:spPr>
            <a:xfrm>
              <a:off x="3123413" y="3250712"/>
              <a:ext cx="2669386" cy="51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4C1F341B-7E7E-2C43-9BEC-9DA50BAC06F8}"/>
                </a:ext>
              </a:extLst>
            </p:cNvPr>
            <p:cNvSpPr/>
            <p:nvPr/>
          </p:nvSpPr>
          <p:spPr>
            <a:xfrm>
              <a:off x="5784198" y="2511575"/>
              <a:ext cx="986326" cy="744252"/>
            </a:xfrm>
            <a:custGeom>
              <a:avLst/>
              <a:gdLst>
                <a:gd name="connsiteX0" fmla="*/ 0 w 987552"/>
                <a:gd name="connsiteY0" fmla="*/ 938784 h 938784"/>
                <a:gd name="connsiteX1" fmla="*/ 682752 w 987552"/>
                <a:gd name="connsiteY1" fmla="*/ 707136 h 938784"/>
                <a:gd name="connsiteX2" fmla="*/ 987552 w 987552"/>
                <a:gd name="connsiteY2" fmla="*/ 0 h 938784"/>
                <a:gd name="connsiteX3" fmla="*/ 987552 w 987552"/>
                <a:gd name="connsiteY3" fmla="*/ 0 h 938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7552" h="938784">
                  <a:moveTo>
                    <a:pt x="0" y="938784"/>
                  </a:moveTo>
                  <a:cubicBezTo>
                    <a:pt x="259080" y="901192"/>
                    <a:pt x="518160" y="863600"/>
                    <a:pt x="682752" y="707136"/>
                  </a:cubicBezTo>
                  <a:cubicBezTo>
                    <a:pt x="847344" y="550672"/>
                    <a:pt x="987552" y="0"/>
                    <a:pt x="987552" y="0"/>
                  </a:cubicBezTo>
                  <a:lnTo>
                    <a:pt x="987552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/>
            </a:bodyPr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1E47FB12-ED70-BA4C-AD6C-56C3AA2E7A32}"/>
                </a:ext>
              </a:extLst>
            </p:cNvPr>
            <p:cNvSpPr/>
            <p:nvPr/>
          </p:nvSpPr>
          <p:spPr>
            <a:xfrm>
              <a:off x="5121868" y="2401601"/>
              <a:ext cx="1706000" cy="2854241"/>
            </a:xfrm>
            <a:custGeom>
              <a:avLst/>
              <a:gdLst>
                <a:gd name="connsiteX0" fmla="*/ 0 w 1706880"/>
                <a:gd name="connsiteY0" fmla="*/ 2852928 h 2852928"/>
                <a:gd name="connsiteX1" fmla="*/ 816864 w 1706880"/>
                <a:gd name="connsiteY1" fmla="*/ 2718816 h 2852928"/>
                <a:gd name="connsiteX2" fmla="*/ 1328928 w 1706880"/>
                <a:gd name="connsiteY2" fmla="*/ 2133600 h 2852928"/>
                <a:gd name="connsiteX3" fmla="*/ 1633728 w 1706880"/>
                <a:gd name="connsiteY3" fmla="*/ 1207008 h 2852928"/>
                <a:gd name="connsiteX4" fmla="*/ 1706880 w 1706880"/>
                <a:gd name="connsiteY4" fmla="*/ 0 h 285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6880" h="2852928">
                  <a:moveTo>
                    <a:pt x="0" y="2852928"/>
                  </a:moveTo>
                  <a:cubicBezTo>
                    <a:pt x="297688" y="2845816"/>
                    <a:pt x="595376" y="2838704"/>
                    <a:pt x="816864" y="2718816"/>
                  </a:cubicBezTo>
                  <a:cubicBezTo>
                    <a:pt x="1038352" y="2598928"/>
                    <a:pt x="1192784" y="2385568"/>
                    <a:pt x="1328928" y="2133600"/>
                  </a:cubicBezTo>
                  <a:cubicBezTo>
                    <a:pt x="1465072" y="1881632"/>
                    <a:pt x="1570736" y="1562608"/>
                    <a:pt x="1633728" y="1207008"/>
                  </a:cubicBezTo>
                  <a:cubicBezTo>
                    <a:pt x="1696720" y="851408"/>
                    <a:pt x="1692656" y="176784"/>
                    <a:pt x="1706880" y="0"/>
                  </a:cubicBezTo>
                </a:path>
              </a:pathLst>
            </a:cu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/>
            </a:bodyPr>
            <a:lstStyle/>
            <a:p>
              <a:pPr algn="ctr" eaLnBrk="0" hangingPunct="0">
                <a:defRPr/>
              </a:pPr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36E2952-7C24-A242-B595-5F44864C0B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4623" y="5014913"/>
            <a:ext cx="7226300" cy="927100"/>
          </a:xfrm>
          <a:prstGeom prst="rect">
            <a:avLst/>
          </a:prstGeom>
        </p:spPr>
      </p:pic>
      <p:pic>
        <p:nvPicPr>
          <p:cNvPr id="29" name="Picture 21">
            <a:extLst>
              <a:ext uri="{FF2B5EF4-FFF2-40B4-BE49-F238E27FC236}">
                <a16:creationId xmlns:a16="http://schemas.microsoft.com/office/drawing/2014/main" id="{305EA7E1-ECA0-6A47-95F1-642A56D65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75" y="1646722"/>
            <a:ext cx="1333500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2">
            <a:extLst>
              <a:ext uri="{FF2B5EF4-FFF2-40B4-BE49-F238E27FC236}">
                <a16:creationId xmlns:a16="http://schemas.microsoft.com/office/drawing/2014/main" id="{AF93E0C9-A996-7748-97E4-1FF4CC89B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7606" y="1608931"/>
            <a:ext cx="1066800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" name="Ink 3"/>
              <p14:cNvContentPartPr/>
              <p14:nvPr/>
            </p14:nvContentPartPr>
            <p14:xfrm>
              <a:off x="756720" y="1641600"/>
              <a:ext cx="7798680" cy="43484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48800" y="1629720"/>
                <a:ext cx="7818840" cy="437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96062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C92D20-64ED-4C40-9174-429A0717B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750" r="15000" b="11280"/>
          <a:stretch/>
        </p:blipFill>
        <p:spPr>
          <a:xfrm>
            <a:off x="11225208" y="838200"/>
            <a:ext cx="76200" cy="263388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14</a:t>
            </a:r>
            <a:br>
              <a:rPr lang="en-US" dirty="0"/>
            </a:br>
            <a:r>
              <a:rPr lang="en-US" dirty="0"/>
              <a:t>Doping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2C57E01-688C-FD44-9867-0E503A5D3099}"/>
              </a:ext>
            </a:extLst>
          </p:cNvPr>
          <p:cNvGrpSpPr/>
          <p:nvPr/>
        </p:nvGrpSpPr>
        <p:grpSpPr>
          <a:xfrm>
            <a:off x="9304818" y="846201"/>
            <a:ext cx="2253802" cy="2089929"/>
            <a:chOff x="8689599" y="838200"/>
            <a:chExt cx="2840409" cy="263388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97EE0EC-87A0-F44E-97EC-9B01C6EA33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7499" r="20001" b="11280"/>
            <a:stretch/>
          </p:blipFill>
          <p:spPr>
            <a:xfrm>
              <a:off x="10768008" y="838200"/>
              <a:ext cx="762000" cy="2633884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4CA338C-FD8B-4D41-BBDB-96A0B3306D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5000" r="32500" b="11280"/>
            <a:stretch/>
          </p:blipFill>
          <p:spPr>
            <a:xfrm>
              <a:off x="10006008" y="838200"/>
              <a:ext cx="762000" cy="2633884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0B4F329-ED12-5A40-95ED-2A51BBB3F0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250" r="45000" b="11280"/>
            <a:stretch/>
          </p:blipFill>
          <p:spPr>
            <a:xfrm>
              <a:off x="9167808" y="838200"/>
              <a:ext cx="838200" cy="263388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E3B93BF2-8BF4-3B43-BA67-F99B73E5C8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90905" b="11280"/>
            <a:stretch/>
          </p:blipFill>
          <p:spPr>
            <a:xfrm>
              <a:off x="8689599" y="838200"/>
              <a:ext cx="554409" cy="2633884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6" name="Rectangle 3">
            <a:extLst>
              <a:ext uri="{FF2B5EF4-FFF2-40B4-BE49-F238E27FC236}">
                <a16:creationId xmlns:a16="http://schemas.microsoft.com/office/drawing/2014/main" id="{59217DDC-ACFB-D247-B62C-AAB1BD1107FA}"/>
              </a:ext>
            </a:extLst>
          </p:cNvPr>
          <p:cNvSpPr txBox="1">
            <a:spLocks noChangeArrowheads="1"/>
          </p:cNvSpPr>
          <p:nvPr/>
        </p:nvSpPr>
        <p:spPr>
          <a:xfrm>
            <a:off x="8577721" y="2859671"/>
            <a:ext cx="3657600" cy="1064138"/>
          </a:xfrm>
          <a:prstGeom prst="rect">
            <a:avLst/>
          </a:prstGeom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Need to “move” the Fermi level</a:t>
            </a:r>
          </a:p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”add” electrons – n-type doping – E</a:t>
            </a:r>
            <a:r>
              <a:rPr lang="en-US" altLang="en-US" sz="11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1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1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c</a:t>
            </a:r>
            <a:endParaRPr lang="en-US" altLang="en-US" sz="1100" kern="0" baseline="-25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“add” holes – p-type doping – E</a:t>
            </a:r>
            <a:r>
              <a:rPr lang="en-US" altLang="en-US" sz="11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1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1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v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endParaRPr lang="en-US" altLang="en-US" sz="1400" kern="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057400"/>
            <a:ext cx="7865859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14.1 Basic concepts of donors and acceptors</a:t>
            </a:r>
          </a:p>
          <a:p>
            <a:endParaRPr lang="en-US" sz="2400" dirty="0"/>
          </a:p>
          <a:p>
            <a:endParaRPr lang="en-US" sz="16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  <a:endParaRPr lang="en-US" sz="1200" dirty="0"/>
          </a:p>
          <a:p>
            <a:r>
              <a:rPr lang="en-US" sz="2400" dirty="0"/>
              <a:t>14.2 Statistics of donor and acceptor levels</a:t>
            </a:r>
          </a:p>
          <a:p>
            <a:endParaRPr lang="en-US" sz="4800" dirty="0"/>
          </a:p>
          <a:p>
            <a:endParaRPr lang="en-US" sz="2400" dirty="0"/>
          </a:p>
          <a:p>
            <a:r>
              <a:rPr lang="en-US" sz="2400" dirty="0"/>
              <a:t>14.3 Temperature dependence of carrier concentration</a:t>
            </a:r>
          </a:p>
          <a:p>
            <a:r>
              <a:rPr lang="en-US" sz="2400" dirty="0"/>
              <a:t>14.4 </a:t>
            </a:r>
            <a:r>
              <a:rPr lang="en-US" sz="2400" dirty="0">
                <a:solidFill>
                  <a:schemeClr val="bg1"/>
                </a:solidFill>
              </a:rPr>
              <a:t>Multiple doping, co-doping, and heavy-doping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4C6FEC2-B039-F444-96B8-D1097D500C21}"/>
              </a:ext>
            </a:extLst>
          </p:cNvPr>
          <p:cNvSpPr/>
          <p:nvPr/>
        </p:nvSpPr>
        <p:spPr>
          <a:xfrm rot="16200000">
            <a:off x="-692422" y="2853693"/>
            <a:ext cx="1970302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 Video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8E8D9084-DFCD-2145-AA39-A8BBFE72A946}"/>
              </a:ext>
            </a:extLst>
          </p:cNvPr>
          <p:cNvSpPr/>
          <p:nvPr/>
        </p:nvSpPr>
        <p:spPr>
          <a:xfrm rot="16200000">
            <a:off x="26028" y="6374774"/>
            <a:ext cx="533400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Video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A884C55-1DA7-C944-8E76-BCC8B85D86A0}"/>
              </a:ext>
            </a:extLst>
          </p:cNvPr>
          <p:cNvGrpSpPr/>
          <p:nvPr/>
        </p:nvGrpSpPr>
        <p:grpSpPr>
          <a:xfrm>
            <a:off x="6592456" y="2734940"/>
            <a:ext cx="1637483" cy="1306502"/>
            <a:chOff x="8661400" y="4381500"/>
            <a:chExt cx="2387600" cy="1905000"/>
          </a:xfrm>
        </p:grpSpPr>
        <p:sp>
          <p:nvSpPr>
            <p:cNvPr id="49" name="Rectangle 122">
              <a:extLst>
                <a:ext uri="{FF2B5EF4-FFF2-40B4-BE49-F238E27FC236}">
                  <a16:creationId xmlns:a16="http://schemas.microsoft.com/office/drawing/2014/main" id="{A8A0A0D5-96B3-094E-9C9E-88746992B5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0" name="Oval 119" descr="Light downward diagonal">
              <a:extLst>
                <a:ext uri="{FF2B5EF4-FFF2-40B4-BE49-F238E27FC236}">
                  <a16:creationId xmlns:a16="http://schemas.microsoft.com/office/drawing/2014/main" id="{0375B42E-B4CE-8E40-803E-0D30772B5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2" name="Oval 120">
              <a:extLst>
                <a:ext uri="{FF2B5EF4-FFF2-40B4-BE49-F238E27FC236}">
                  <a16:creationId xmlns:a16="http://schemas.microsoft.com/office/drawing/2014/main" id="{ACAE3441-3A64-B047-9FE0-E8A6B15CC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" name="Oval 121">
              <a:extLst>
                <a:ext uri="{FF2B5EF4-FFF2-40B4-BE49-F238E27FC236}">
                  <a16:creationId xmlns:a16="http://schemas.microsoft.com/office/drawing/2014/main" id="{F2ABFD80-6228-B04B-A7EA-231A51D44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4" name="Line 126">
              <a:extLst>
                <a:ext uri="{FF2B5EF4-FFF2-40B4-BE49-F238E27FC236}">
                  <a16:creationId xmlns:a16="http://schemas.microsoft.com/office/drawing/2014/main" id="{E9E292DD-86A3-5147-AAE2-63FC04A0B1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 Box 127">
              <a:extLst>
                <a:ext uri="{FF2B5EF4-FFF2-40B4-BE49-F238E27FC236}">
                  <a16:creationId xmlns:a16="http://schemas.microsoft.com/office/drawing/2014/main" id="{3FE5DED7-2275-DD47-BF9F-D963839C17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0240C04D-716C-974D-8472-5E74A109CC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683" y="2595559"/>
            <a:ext cx="4841577" cy="145980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AA34EE0-1EEF-D944-8109-158384F1BF9F}"/>
              </a:ext>
            </a:extLst>
          </p:cNvPr>
          <p:cNvSpPr/>
          <p:nvPr/>
        </p:nvSpPr>
        <p:spPr>
          <a:xfrm>
            <a:off x="6190271" y="3094630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=</a:t>
            </a:r>
          </a:p>
        </p:txBody>
      </p:sp>
      <p:pic>
        <p:nvPicPr>
          <p:cNvPr id="146" name="Picture 21">
            <a:extLst>
              <a:ext uri="{FF2B5EF4-FFF2-40B4-BE49-F238E27FC236}">
                <a16:creationId xmlns:a16="http://schemas.microsoft.com/office/drawing/2014/main" id="{C6A564B7-0DEE-B145-B4B1-E69204AD1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7238" y="3658315"/>
            <a:ext cx="1140919" cy="851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" name="Picture 12">
            <a:extLst>
              <a:ext uri="{FF2B5EF4-FFF2-40B4-BE49-F238E27FC236}">
                <a16:creationId xmlns:a16="http://schemas.microsoft.com/office/drawing/2014/main" id="{DCAC7D32-6389-B34E-A51C-BE6D0294E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054" y="3644185"/>
            <a:ext cx="985515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9" name="Rounded Rectangle 148">
            <a:extLst>
              <a:ext uri="{FF2B5EF4-FFF2-40B4-BE49-F238E27FC236}">
                <a16:creationId xmlns:a16="http://schemas.microsoft.com/office/drawing/2014/main" id="{CB4FABF4-5CE9-1248-AD3F-05061D74DD21}"/>
              </a:ext>
            </a:extLst>
          </p:cNvPr>
          <p:cNvSpPr/>
          <p:nvPr/>
        </p:nvSpPr>
        <p:spPr>
          <a:xfrm rot="16200000">
            <a:off x="-466505" y="4739241"/>
            <a:ext cx="151846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 Video </a:t>
            </a:r>
          </a:p>
        </p:txBody>
      </p:sp>
      <p:pic>
        <p:nvPicPr>
          <p:cNvPr id="151" name="Picture 150">
            <a:extLst>
              <a:ext uri="{FF2B5EF4-FFF2-40B4-BE49-F238E27FC236}">
                <a16:creationId xmlns:a16="http://schemas.microsoft.com/office/drawing/2014/main" id="{8B80E356-2575-4F4A-8459-9272600ADD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7334" y="4528993"/>
            <a:ext cx="3656931" cy="654822"/>
          </a:xfrm>
          <a:prstGeom prst="rect">
            <a:avLst/>
          </a:prstGeom>
        </p:spPr>
      </p:pic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B5DC3075-E3B9-0048-9FF6-F1F5AC1FEC17}"/>
              </a:ext>
            </a:extLst>
          </p:cNvPr>
          <p:cNvSpPr/>
          <p:nvPr/>
        </p:nvSpPr>
        <p:spPr>
          <a:xfrm rot="16200000">
            <a:off x="20284" y="5795019"/>
            <a:ext cx="533400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Video </a:t>
            </a:r>
          </a:p>
        </p:txBody>
      </p:sp>
      <p:sp>
        <p:nvSpPr>
          <p:cNvPr id="153" name="Rectangle 3">
            <a:extLst>
              <a:ext uri="{FF2B5EF4-FFF2-40B4-BE49-F238E27FC236}">
                <a16:creationId xmlns:a16="http://schemas.microsoft.com/office/drawing/2014/main" id="{19EF0FA8-6828-714B-8E02-A63A15F98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1175" y="4668647"/>
            <a:ext cx="1687686" cy="1755761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 eaLnBrk="0" hangingPunct="0">
              <a:defRPr/>
            </a:pPr>
            <a:endParaRPr lang="en-US" sz="2000">
              <a:latin typeface="+mn-lt"/>
            </a:endParaRPr>
          </a:p>
        </p:txBody>
      </p:sp>
      <p:grpSp>
        <p:nvGrpSpPr>
          <p:cNvPr id="154" name="Group 15">
            <a:extLst>
              <a:ext uri="{FF2B5EF4-FFF2-40B4-BE49-F238E27FC236}">
                <a16:creationId xmlns:a16="http://schemas.microsoft.com/office/drawing/2014/main" id="{63A600C7-0F10-D540-BEB2-797AD0BA9E47}"/>
              </a:ext>
            </a:extLst>
          </p:cNvPr>
          <p:cNvGrpSpPr>
            <a:grpSpLocks/>
          </p:cNvGrpSpPr>
          <p:nvPr/>
        </p:nvGrpSpPr>
        <p:grpSpPr bwMode="auto">
          <a:xfrm>
            <a:off x="8458200" y="4399184"/>
            <a:ext cx="3657600" cy="2382616"/>
            <a:chOff x="735013" y="1611313"/>
            <a:chExt cx="7394575" cy="4296707"/>
          </a:xfrm>
        </p:grpSpPr>
        <p:sp>
          <p:nvSpPr>
            <p:cNvPr id="155" name="Rectangle 2">
              <a:extLst>
                <a:ext uri="{FF2B5EF4-FFF2-40B4-BE49-F238E27FC236}">
                  <a16:creationId xmlns:a16="http://schemas.microsoft.com/office/drawing/2014/main" id="{06A6D0F8-1100-B64C-8B86-2EBE248102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1061" y="2097250"/>
              <a:ext cx="1364799" cy="3158592"/>
            </a:xfrm>
            <a:prstGeom prst="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normAutofit/>
            </a:bodyPr>
            <a:lstStyle/>
            <a:p>
              <a:pPr algn="ctr" eaLnBrk="0" hangingPunct="0">
                <a:defRPr/>
              </a:pPr>
              <a:endParaRPr lang="en-US" sz="2000">
                <a:latin typeface="+mn-lt"/>
              </a:endParaRPr>
            </a:p>
          </p:txBody>
        </p:sp>
        <p:graphicFrame>
          <p:nvGraphicFramePr>
            <p:cNvPr id="156" name="Object 6">
              <a:extLst>
                <a:ext uri="{FF2B5EF4-FFF2-40B4-BE49-F238E27FC236}">
                  <a16:creationId xmlns:a16="http://schemas.microsoft.com/office/drawing/2014/main" id="{03E30B20-0251-204D-A012-3CECED9793A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35013" y="2761615"/>
            <a:ext cx="671512" cy="1036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6438900" imgH="9944100" progId="Equation.DSMT4">
                    <p:embed/>
                  </p:oleObj>
                </mc:Choice>
                <mc:Fallback>
                  <p:oleObj name="Equation" r:id="rId9" imgW="6438900" imgH="9944100" progId="Equation.DSMT4">
                    <p:embed/>
                    <p:pic>
                      <p:nvPicPr>
                        <p:cNvPr id="156" name="Object 6">
                          <a:extLst>
                            <a:ext uri="{FF2B5EF4-FFF2-40B4-BE49-F238E27FC236}">
                              <a16:creationId xmlns:a16="http://schemas.microsoft.com/office/drawing/2014/main" id="{03E30B20-0251-204D-A012-3CECED9793A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5013" y="2761615"/>
                          <a:ext cx="671512" cy="10366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7" name="Freeform 7">
              <a:extLst>
                <a:ext uri="{FF2B5EF4-FFF2-40B4-BE49-F238E27FC236}">
                  <a16:creationId xmlns:a16="http://schemas.microsoft.com/office/drawing/2014/main" id="{514B6850-DCD2-2949-AC92-BCB71B65D4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9376" y="1611313"/>
              <a:ext cx="6560212" cy="36726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67"/>
                </a:cxn>
                <a:cxn ang="0">
                  <a:pos x="3822" y="2058"/>
                </a:cxn>
              </a:cxnLst>
              <a:rect l="0" t="0" r="r" b="b"/>
              <a:pathLst>
                <a:path w="3822" h="2067">
                  <a:moveTo>
                    <a:pt x="0" y="0"/>
                  </a:moveTo>
                  <a:lnTo>
                    <a:pt x="0" y="2067"/>
                  </a:lnTo>
                  <a:lnTo>
                    <a:pt x="3822" y="2058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txBody>
            <a:bodyPr wrap="none" anchor="ctr">
              <a:normAutofit/>
            </a:bodyPr>
            <a:lstStyle/>
            <a:p>
              <a:pPr algn="ctr" eaLnBrk="0" hangingPunct="0">
                <a:defRPr/>
              </a:pPr>
              <a:endParaRPr lang="en-US" sz="2000">
                <a:latin typeface="+mn-lt"/>
              </a:endParaRPr>
            </a:p>
          </p:txBody>
        </p:sp>
        <p:sp>
          <p:nvSpPr>
            <p:cNvPr id="158" name="Text Box 10">
              <a:extLst>
                <a:ext uri="{FF2B5EF4-FFF2-40B4-BE49-F238E27FC236}">
                  <a16:creationId xmlns:a16="http://schemas.microsoft.com/office/drawing/2014/main" id="{7D180D1E-055B-574B-8D9A-B4580CD5F9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3341" y="5383720"/>
              <a:ext cx="2052933" cy="5243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Autofit/>
            </a:bodyPr>
            <a:lstStyle/>
            <a:p>
              <a:pPr algn="ctr" eaLnBrk="0" hangingPunct="0">
                <a:defRPr/>
              </a:pPr>
              <a:r>
                <a:rPr lang="en-US" sz="1600">
                  <a:latin typeface="+mn-lt"/>
                </a:rPr>
                <a:t>Temperature</a:t>
              </a:r>
            </a:p>
          </p:txBody>
        </p:sp>
        <p:sp>
          <p:nvSpPr>
            <p:cNvPr id="159" name="Line 11">
              <a:extLst>
                <a:ext uri="{FF2B5EF4-FFF2-40B4-BE49-F238E27FC236}">
                  <a16:creationId xmlns:a16="http://schemas.microsoft.com/office/drawing/2014/main" id="{C3CE6158-003A-9E44-8D35-59A03E7A25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7695" y="3263499"/>
              <a:ext cx="22937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noAutofit/>
            </a:bodyPr>
            <a:lstStyle/>
            <a:p>
              <a:pPr algn="ctr" eaLnBrk="0" hangingPunct="0">
                <a:defRPr/>
              </a:pPr>
              <a:endParaRPr lang="en-US" sz="500">
                <a:latin typeface="+mn-lt"/>
              </a:endParaRPr>
            </a:p>
          </p:txBody>
        </p:sp>
        <p:sp>
          <p:nvSpPr>
            <p:cNvPr id="160" name="Text Box 12">
              <a:extLst>
                <a:ext uri="{FF2B5EF4-FFF2-40B4-BE49-F238E27FC236}">
                  <a16:creationId xmlns:a16="http://schemas.microsoft.com/office/drawing/2014/main" id="{63568B06-865C-C24A-9DBE-08C25FED87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1197" y="3023088"/>
              <a:ext cx="341201" cy="4629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Autofit/>
            </a:bodyPr>
            <a:lstStyle/>
            <a:p>
              <a:pPr algn="ctr" eaLnBrk="0" hangingPunct="0">
                <a:defRPr/>
              </a:pPr>
              <a:r>
                <a:rPr lang="en-US" sz="1400">
                  <a:latin typeface="+mn-lt"/>
                </a:rPr>
                <a:t>1</a:t>
              </a:r>
            </a:p>
          </p:txBody>
        </p:sp>
        <p:sp>
          <p:nvSpPr>
            <p:cNvPr id="161" name="Text Box 13">
              <a:extLst>
                <a:ext uri="{FF2B5EF4-FFF2-40B4-BE49-F238E27FC236}">
                  <a16:creationId xmlns:a16="http://schemas.microsoft.com/office/drawing/2014/main" id="{0A8709D5-A5A8-7D43-B8AD-F727D335C2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3924" y="2143286"/>
              <a:ext cx="1003529" cy="83120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85000" lnSpcReduction="20000"/>
            </a:bodyPr>
            <a:lstStyle/>
            <a:p>
              <a:pPr algn="ctr" eaLnBrk="0" hangingPunct="0">
                <a:defRPr/>
              </a:pPr>
              <a:r>
                <a:rPr lang="en-US" sz="1600" dirty="0">
                  <a:latin typeface="+mn-lt"/>
                </a:rPr>
                <a:t>Freeze</a:t>
              </a:r>
            </a:p>
            <a:p>
              <a:pPr algn="ctr" eaLnBrk="0" hangingPunct="0">
                <a:defRPr/>
              </a:pPr>
              <a:r>
                <a:rPr lang="en-US" sz="1600" dirty="0">
                  <a:latin typeface="+mn-lt"/>
                </a:rPr>
                <a:t>out</a:t>
              </a:r>
            </a:p>
          </p:txBody>
        </p:sp>
        <p:sp>
          <p:nvSpPr>
            <p:cNvPr id="162" name="Text Box 14">
              <a:extLst>
                <a:ext uri="{FF2B5EF4-FFF2-40B4-BE49-F238E27FC236}">
                  <a16:creationId xmlns:a16="http://schemas.microsoft.com/office/drawing/2014/main" id="{CE827838-6EB7-614D-8BF1-A84CE91B8A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3001" y="2363237"/>
              <a:ext cx="1301720" cy="46036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Autofit/>
            </a:bodyPr>
            <a:lstStyle/>
            <a:p>
              <a:pPr algn="ctr" eaLnBrk="0" hangingPunct="0">
                <a:defRPr/>
              </a:pPr>
              <a:r>
                <a:rPr lang="en-US" sz="1400" dirty="0">
                  <a:latin typeface="+mn-lt"/>
                </a:rPr>
                <a:t>Extrinsic </a:t>
              </a:r>
            </a:p>
          </p:txBody>
        </p:sp>
        <p:sp>
          <p:nvSpPr>
            <p:cNvPr id="163" name="Text Box 15">
              <a:extLst>
                <a:ext uri="{FF2B5EF4-FFF2-40B4-BE49-F238E27FC236}">
                  <a16:creationId xmlns:a16="http://schemas.microsoft.com/office/drawing/2014/main" id="{2B3566C1-989A-4948-B7AD-930608ADF3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4140" y="2053772"/>
              <a:ext cx="1252977" cy="46291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Autofit/>
            </a:bodyPr>
            <a:lstStyle/>
            <a:p>
              <a:pPr algn="ctr" eaLnBrk="0" hangingPunct="0">
                <a:defRPr/>
              </a:pPr>
              <a:r>
                <a:rPr lang="en-US" sz="1400" dirty="0">
                  <a:latin typeface="+mn-lt"/>
                </a:rPr>
                <a:t>Intrinsic </a:t>
              </a:r>
            </a:p>
          </p:txBody>
        </p:sp>
        <p:graphicFrame>
          <p:nvGraphicFramePr>
            <p:cNvPr id="164" name="Object 7">
              <a:extLst>
                <a:ext uri="{FF2B5EF4-FFF2-40B4-BE49-F238E27FC236}">
                  <a16:creationId xmlns:a16="http://schemas.microsoft.com/office/drawing/2014/main" id="{E75BE770-0BC9-2E40-97AA-D6C75261B1B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604000" y="4138613"/>
            <a:ext cx="657225" cy="1016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6438900" imgH="9944100" progId="Equation.DSMT4">
                    <p:embed/>
                  </p:oleObj>
                </mc:Choice>
                <mc:Fallback>
                  <p:oleObj name="Equation" r:id="rId11" imgW="6438900" imgH="9944100" progId="Equation.DSMT4">
                    <p:embed/>
                    <p:pic>
                      <p:nvPicPr>
                        <p:cNvPr id="164" name="Object 7">
                          <a:extLst>
                            <a:ext uri="{FF2B5EF4-FFF2-40B4-BE49-F238E27FC236}">
                              <a16:creationId xmlns:a16="http://schemas.microsoft.com/office/drawing/2014/main" id="{E75BE770-0BC9-2E40-97AA-D6C75261B1B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04000" y="4138613"/>
                          <a:ext cx="657225" cy="1016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5" name="Freeform 164">
              <a:extLst>
                <a:ext uri="{FF2B5EF4-FFF2-40B4-BE49-F238E27FC236}">
                  <a16:creationId xmlns:a16="http://schemas.microsoft.com/office/drawing/2014/main" id="{E9DEBCF1-BB6A-FD47-B6D3-0B1BEC5C4515}"/>
                </a:ext>
              </a:extLst>
            </p:cNvPr>
            <p:cNvSpPr/>
            <p:nvPr/>
          </p:nvSpPr>
          <p:spPr>
            <a:xfrm>
              <a:off x="1339998" y="4097265"/>
              <a:ext cx="937582" cy="1212285"/>
            </a:xfrm>
            <a:custGeom>
              <a:avLst/>
              <a:gdLst>
                <a:gd name="connsiteX0" fmla="*/ 0 w 936977"/>
                <a:gd name="connsiteY0" fmla="*/ 1174044 h 1211674"/>
                <a:gd name="connsiteX1" fmla="*/ 620888 w 936977"/>
                <a:gd name="connsiteY1" fmla="*/ 1016000 h 1211674"/>
                <a:gd name="connsiteX2" fmla="*/ 936977 w 936977"/>
                <a:gd name="connsiteY2" fmla="*/ 0 h 1211674"/>
                <a:gd name="connsiteX3" fmla="*/ 936977 w 936977"/>
                <a:gd name="connsiteY3" fmla="*/ 0 h 121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6977" h="1211674">
                  <a:moveTo>
                    <a:pt x="0" y="1174044"/>
                  </a:moveTo>
                  <a:cubicBezTo>
                    <a:pt x="232362" y="1192859"/>
                    <a:pt x="464725" y="1211674"/>
                    <a:pt x="620888" y="1016000"/>
                  </a:cubicBezTo>
                  <a:cubicBezTo>
                    <a:pt x="777051" y="820326"/>
                    <a:pt x="936977" y="0"/>
                    <a:pt x="936977" y="0"/>
                  </a:cubicBezTo>
                  <a:lnTo>
                    <a:pt x="936977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/>
            </a:bodyPr>
            <a:lstStyle/>
            <a:p>
              <a:pPr algn="ctr" eaLnBrk="0" hangingPunct="0">
                <a:defRPr/>
              </a:pPr>
              <a:endParaRPr lang="en-US" sz="2000"/>
            </a:p>
          </p:txBody>
        </p:sp>
        <p:sp>
          <p:nvSpPr>
            <p:cNvPr id="166" name="Freeform 165">
              <a:extLst>
                <a:ext uri="{FF2B5EF4-FFF2-40B4-BE49-F238E27FC236}">
                  <a16:creationId xmlns:a16="http://schemas.microsoft.com/office/drawing/2014/main" id="{5A8E8026-7A38-2344-8E56-9751D7478956}"/>
                </a:ext>
              </a:extLst>
            </p:cNvPr>
            <p:cNvSpPr/>
            <p:nvPr/>
          </p:nvSpPr>
          <p:spPr>
            <a:xfrm>
              <a:off x="2354996" y="3250712"/>
              <a:ext cx="768416" cy="552434"/>
            </a:xfrm>
            <a:custGeom>
              <a:avLst/>
              <a:gdLst>
                <a:gd name="connsiteX0" fmla="*/ 0 w 767644"/>
                <a:gd name="connsiteY0" fmla="*/ 553156 h 553156"/>
                <a:gd name="connsiteX1" fmla="*/ 146755 w 767644"/>
                <a:gd name="connsiteY1" fmla="*/ 180622 h 553156"/>
                <a:gd name="connsiteX2" fmla="*/ 316089 w 767644"/>
                <a:gd name="connsiteY2" fmla="*/ 33867 h 553156"/>
                <a:gd name="connsiteX3" fmla="*/ 767644 w 767644"/>
                <a:gd name="connsiteY3" fmla="*/ 0 h 553156"/>
                <a:gd name="connsiteX4" fmla="*/ 767644 w 767644"/>
                <a:gd name="connsiteY4" fmla="*/ 0 h 55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644" h="553156">
                  <a:moveTo>
                    <a:pt x="0" y="553156"/>
                  </a:moveTo>
                  <a:cubicBezTo>
                    <a:pt x="47037" y="410163"/>
                    <a:pt x="94074" y="267170"/>
                    <a:pt x="146755" y="180622"/>
                  </a:cubicBezTo>
                  <a:cubicBezTo>
                    <a:pt x="199436" y="94074"/>
                    <a:pt x="212607" y="63971"/>
                    <a:pt x="316089" y="33867"/>
                  </a:cubicBezTo>
                  <a:cubicBezTo>
                    <a:pt x="419571" y="3763"/>
                    <a:pt x="767644" y="0"/>
                    <a:pt x="767644" y="0"/>
                  </a:cubicBezTo>
                  <a:lnTo>
                    <a:pt x="767644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Autofit/>
            </a:bodyPr>
            <a:lstStyle/>
            <a:p>
              <a:pPr algn="ctr" eaLnBrk="0" hangingPunct="0">
                <a:defRPr/>
              </a:pPr>
              <a:endParaRPr lang="en-US" sz="1800"/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B224763A-9B0A-324C-AF11-CCBDD8502F63}"/>
                </a:ext>
              </a:extLst>
            </p:cNvPr>
            <p:cNvCxnSpPr>
              <a:stCxn id="165" idx="2"/>
              <a:endCxn id="166" idx="0"/>
            </p:cNvCxnSpPr>
            <p:nvPr/>
          </p:nvCxnSpPr>
          <p:spPr>
            <a:xfrm flipV="1">
              <a:off x="2277580" y="3803146"/>
              <a:ext cx="77416" cy="2941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7EF375A5-4755-E745-962A-8B5452533F7A}"/>
                </a:ext>
              </a:extLst>
            </p:cNvPr>
            <p:cNvCxnSpPr>
              <a:stCxn id="166" idx="3"/>
            </p:cNvCxnSpPr>
            <p:nvPr/>
          </p:nvCxnSpPr>
          <p:spPr>
            <a:xfrm>
              <a:off x="3123413" y="3250712"/>
              <a:ext cx="2669386" cy="51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Freeform 168">
              <a:extLst>
                <a:ext uri="{FF2B5EF4-FFF2-40B4-BE49-F238E27FC236}">
                  <a16:creationId xmlns:a16="http://schemas.microsoft.com/office/drawing/2014/main" id="{BA1BAAAD-C6A2-2B40-86A4-F8B8A4B6D8FB}"/>
                </a:ext>
              </a:extLst>
            </p:cNvPr>
            <p:cNvSpPr/>
            <p:nvPr/>
          </p:nvSpPr>
          <p:spPr>
            <a:xfrm>
              <a:off x="5784198" y="2511575"/>
              <a:ext cx="986326" cy="744252"/>
            </a:xfrm>
            <a:custGeom>
              <a:avLst/>
              <a:gdLst>
                <a:gd name="connsiteX0" fmla="*/ 0 w 987552"/>
                <a:gd name="connsiteY0" fmla="*/ 938784 h 938784"/>
                <a:gd name="connsiteX1" fmla="*/ 682752 w 987552"/>
                <a:gd name="connsiteY1" fmla="*/ 707136 h 938784"/>
                <a:gd name="connsiteX2" fmla="*/ 987552 w 987552"/>
                <a:gd name="connsiteY2" fmla="*/ 0 h 938784"/>
                <a:gd name="connsiteX3" fmla="*/ 987552 w 987552"/>
                <a:gd name="connsiteY3" fmla="*/ 0 h 938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7552" h="938784">
                  <a:moveTo>
                    <a:pt x="0" y="938784"/>
                  </a:moveTo>
                  <a:cubicBezTo>
                    <a:pt x="259080" y="901192"/>
                    <a:pt x="518160" y="863600"/>
                    <a:pt x="682752" y="707136"/>
                  </a:cubicBezTo>
                  <a:cubicBezTo>
                    <a:pt x="847344" y="550672"/>
                    <a:pt x="987552" y="0"/>
                    <a:pt x="987552" y="0"/>
                  </a:cubicBezTo>
                  <a:lnTo>
                    <a:pt x="987552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Autofit/>
            </a:bodyPr>
            <a:lstStyle/>
            <a:p>
              <a:pPr algn="ctr" eaLnBrk="0" hangingPunct="0">
                <a:defRPr/>
              </a:pPr>
              <a:endParaRPr lang="en-US" sz="2000"/>
            </a:p>
          </p:txBody>
        </p:sp>
        <p:sp>
          <p:nvSpPr>
            <p:cNvPr id="170" name="Freeform 169">
              <a:extLst>
                <a:ext uri="{FF2B5EF4-FFF2-40B4-BE49-F238E27FC236}">
                  <a16:creationId xmlns:a16="http://schemas.microsoft.com/office/drawing/2014/main" id="{D619476D-3DE4-9348-9690-F1B3EAD111C1}"/>
                </a:ext>
              </a:extLst>
            </p:cNvPr>
            <p:cNvSpPr/>
            <p:nvPr/>
          </p:nvSpPr>
          <p:spPr>
            <a:xfrm>
              <a:off x="5121868" y="2401601"/>
              <a:ext cx="1706000" cy="2854241"/>
            </a:xfrm>
            <a:custGeom>
              <a:avLst/>
              <a:gdLst>
                <a:gd name="connsiteX0" fmla="*/ 0 w 1706880"/>
                <a:gd name="connsiteY0" fmla="*/ 2852928 h 2852928"/>
                <a:gd name="connsiteX1" fmla="*/ 816864 w 1706880"/>
                <a:gd name="connsiteY1" fmla="*/ 2718816 h 2852928"/>
                <a:gd name="connsiteX2" fmla="*/ 1328928 w 1706880"/>
                <a:gd name="connsiteY2" fmla="*/ 2133600 h 2852928"/>
                <a:gd name="connsiteX3" fmla="*/ 1633728 w 1706880"/>
                <a:gd name="connsiteY3" fmla="*/ 1207008 h 2852928"/>
                <a:gd name="connsiteX4" fmla="*/ 1706880 w 1706880"/>
                <a:gd name="connsiteY4" fmla="*/ 0 h 285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6880" h="2852928">
                  <a:moveTo>
                    <a:pt x="0" y="2852928"/>
                  </a:moveTo>
                  <a:cubicBezTo>
                    <a:pt x="297688" y="2845816"/>
                    <a:pt x="595376" y="2838704"/>
                    <a:pt x="816864" y="2718816"/>
                  </a:cubicBezTo>
                  <a:cubicBezTo>
                    <a:pt x="1038352" y="2598928"/>
                    <a:pt x="1192784" y="2385568"/>
                    <a:pt x="1328928" y="2133600"/>
                  </a:cubicBezTo>
                  <a:cubicBezTo>
                    <a:pt x="1465072" y="1881632"/>
                    <a:pt x="1570736" y="1562608"/>
                    <a:pt x="1633728" y="1207008"/>
                  </a:cubicBezTo>
                  <a:cubicBezTo>
                    <a:pt x="1696720" y="851408"/>
                    <a:pt x="1692656" y="176784"/>
                    <a:pt x="1706880" y="0"/>
                  </a:cubicBezTo>
                </a:path>
              </a:pathLst>
            </a:cu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/>
            </a:bodyPr>
            <a:lstStyle/>
            <a:p>
              <a:pPr algn="ctr" eaLnBrk="0" hangingPunct="0">
                <a:defRPr/>
              </a:pPr>
              <a:endParaRPr lang="en-US" sz="2000"/>
            </a:p>
          </p:txBody>
        </p:sp>
      </p:grpSp>
      <p:pic>
        <p:nvPicPr>
          <p:cNvPr id="57" name="Picture 56" descr="A picture containing room&#10;&#10;Description automatically generated">
            <a:extLst>
              <a:ext uri="{FF2B5EF4-FFF2-40B4-BE49-F238E27FC236}">
                <a16:creationId xmlns:a16="http://schemas.microsoft.com/office/drawing/2014/main" id="{0EB87AA8-7955-9C41-8E76-FCE99276B235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72" r="78836" b="47948"/>
          <a:stretch/>
        </p:blipFill>
        <p:spPr>
          <a:xfrm>
            <a:off x="7464547" y="4118349"/>
            <a:ext cx="1022651" cy="964351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B3B06ECB-FDAF-5B41-95E0-B5AF363E25B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1888" y="5203909"/>
            <a:ext cx="7086119" cy="65482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" name="Ink 2"/>
              <p14:cNvContentPartPr/>
              <p14:nvPr/>
            </p14:nvContentPartPr>
            <p14:xfrm>
              <a:off x="8703360" y="4592520"/>
              <a:ext cx="3192840" cy="5677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693280" y="4581000"/>
                <a:ext cx="3214440" cy="58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331675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C92D20-64ED-4C40-9174-429A0717B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750" r="15000" b="11280"/>
          <a:stretch/>
        </p:blipFill>
        <p:spPr>
          <a:xfrm>
            <a:off x="11225208" y="838200"/>
            <a:ext cx="76200" cy="263388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14</a:t>
            </a:r>
            <a:br>
              <a:rPr lang="en-US" dirty="0"/>
            </a:br>
            <a:r>
              <a:rPr lang="en-US" dirty="0"/>
              <a:t>Doping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2C57E01-688C-FD44-9867-0E503A5D3099}"/>
              </a:ext>
            </a:extLst>
          </p:cNvPr>
          <p:cNvGrpSpPr/>
          <p:nvPr/>
        </p:nvGrpSpPr>
        <p:grpSpPr>
          <a:xfrm>
            <a:off x="9304818" y="846201"/>
            <a:ext cx="2253802" cy="2089929"/>
            <a:chOff x="8689599" y="838200"/>
            <a:chExt cx="2840409" cy="263388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97EE0EC-87A0-F44E-97EC-9B01C6EA33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7499" r="20001" b="11280"/>
            <a:stretch/>
          </p:blipFill>
          <p:spPr>
            <a:xfrm>
              <a:off x="10768008" y="838200"/>
              <a:ext cx="762000" cy="2633884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4CA338C-FD8B-4D41-BBDB-96A0B3306D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5000" r="32500" b="11280"/>
            <a:stretch/>
          </p:blipFill>
          <p:spPr>
            <a:xfrm>
              <a:off x="10006008" y="838200"/>
              <a:ext cx="762000" cy="2633884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0B4F329-ED12-5A40-95ED-2A51BBB3F0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250" r="45000" b="11280"/>
            <a:stretch/>
          </p:blipFill>
          <p:spPr>
            <a:xfrm>
              <a:off x="9167808" y="838200"/>
              <a:ext cx="838200" cy="263388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E3B93BF2-8BF4-3B43-BA67-F99B73E5C8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90905" b="11280"/>
            <a:stretch/>
          </p:blipFill>
          <p:spPr>
            <a:xfrm>
              <a:off x="8689599" y="838200"/>
              <a:ext cx="554409" cy="2633884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6" name="Rectangle 3">
            <a:extLst>
              <a:ext uri="{FF2B5EF4-FFF2-40B4-BE49-F238E27FC236}">
                <a16:creationId xmlns:a16="http://schemas.microsoft.com/office/drawing/2014/main" id="{59217DDC-ACFB-D247-B62C-AAB1BD1107FA}"/>
              </a:ext>
            </a:extLst>
          </p:cNvPr>
          <p:cNvSpPr txBox="1">
            <a:spLocks noChangeArrowheads="1"/>
          </p:cNvSpPr>
          <p:nvPr/>
        </p:nvSpPr>
        <p:spPr>
          <a:xfrm>
            <a:off x="8577721" y="2859671"/>
            <a:ext cx="3657600" cy="1064138"/>
          </a:xfrm>
          <a:prstGeom prst="rect">
            <a:avLst/>
          </a:prstGeom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Need to “move” the Fermi level</a:t>
            </a:r>
          </a:p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”add” electrons – n-type doping – E</a:t>
            </a:r>
            <a:r>
              <a:rPr lang="en-US" altLang="en-US" sz="11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1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1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c</a:t>
            </a:r>
            <a:endParaRPr lang="en-US" altLang="en-US" sz="1100" kern="0" baseline="-25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“add” holes – p-type doping – E</a:t>
            </a:r>
            <a:r>
              <a:rPr lang="en-US" altLang="en-US" sz="11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1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1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v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endParaRPr lang="en-US" altLang="en-US" sz="1400" kern="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057400"/>
            <a:ext cx="7865859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14.1 Basic concepts of donors and acceptors</a:t>
            </a:r>
          </a:p>
          <a:p>
            <a:endParaRPr lang="en-US" sz="2400" dirty="0"/>
          </a:p>
          <a:p>
            <a:endParaRPr lang="en-US" sz="16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  <a:endParaRPr lang="en-US" sz="1200" dirty="0"/>
          </a:p>
          <a:p>
            <a:r>
              <a:rPr lang="en-US" sz="2400" dirty="0"/>
              <a:t>14.2 Statistics of donor and acceptor levels</a:t>
            </a:r>
          </a:p>
          <a:p>
            <a:endParaRPr lang="en-US" sz="4800" dirty="0"/>
          </a:p>
          <a:p>
            <a:endParaRPr lang="en-US" sz="2400" dirty="0"/>
          </a:p>
          <a:p>
            <a:r>
              <a:rPr lang="en-US" sz="2400" dirty="0"/>
              <a:t>14.3 Temperature dependence of carrier concentration</a:t>
            </a:r>
          </a:p>
          <a:p>
            <a:r>
              <a:rPr lang="en-US" sz="2400" dirty="0"/>
              <a:t>14.4 Multiple doping, co-doping, and heavy-doping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4C6FEC2-B039-F444-96B8-D1097D500C21}"/>
              </a:ext>
            </a:extLst>
          </p:cNvPr>
          <p:cNvSpPr/>
          <p:nvPr/>
        </p:nvSpPr>
        <p:spPr>
          <a:xfrm rot="16200000">
            <a:off x="-692422" y="2853693"/>
            <a:ext cx="1970302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 Video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8E8D9084-DFCD-2145-AA39-A8BBFE72A946}"/>
              </a:ext>
            </a:extLst>
          </p:cNvPr>
          <p:cNvSpPr/>
          <p:nvPr/>
        </p:nvSpPr>
        <p:spPr>
          <a:xfrm rot="16200000">
            <a:off x="26028" y="6374774"/>
            <a:ext cx="533400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Video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A884C55-1DA7-C944-8E76-BCC8B85D86A0}"/>
              </a:ext>
            </a:extLst>
          </p:cNvPr>
          <p:cNvGrpSpPr/>
          <p:nvPr/>
        </p:nvGrpSpPr>
        <p:grpSpPr>
          <a:xfrm>
            <a:off x="6592456" y="2734940"/>
            <a:ext cx="1637483" cy="1306502"/>
            <a:chOff x="8661400" y="4381500"/>
            <a:chExt cx="2387600" cy="1905000"/>
          </a:xfrm>
        </p:grpSpPr>
        <p:sp>
          <p:nvSpPr>
            <p:cNvPr id="49" name="Rectangle 122">
              <a:extLst>
                <a:ext uri="{FF2B5EF4-FFF2-40B4-BE49-F238E27FC236}">
                  <a16:creationId xmlns:a16="http://schemas.microsoft.com/office/drawing/2014/main" id="{A8A0A0D5-96B3-094E-9C9E-88746992B5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0" name="Oval 119" descr="Light downward diagonal">
              <a:extLst>
                <a:ext uri="{FF2B5EF4-FFF2-40B4-BE49-F238E27FC236}">
                  <a16:creationId xmlns:a16="http://schemas.microsoft.com/office/drawing/2014/main" id="{0375B42E-B4CE-8E40-803E-0D30772B5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2" name="Oval 120">
              <a:extLst>
                <a:ext uri="{FF2B5EF4-FFF2-40B4-BE49-F238E27FC236}">
                  <a16:creationId xmlns:a16="http://schemas.microsoft.com/office/drawing/2014/main" id="{ACAE3441-3A64-B047-9FE0-E8A6B15CC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" name="Oval 121">
              <a:extLst>
                <a:ext uri="{FF2B5EF4-FFF2-40B4-BE49-F238E27FC236}">
                  <a16:creationId xmlns:a16="http://schemas.microsoft.com/office/drawing/2014/main" id="{F2ABFD80-6228-B04B-A7EA-231A51D44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4" name="Line 126">
              <a:extLst>
                <a:ext uri="{FF2B5EF4-FFF2-40B4-BE49-F238E27FC236}">
                  <a16:creationId xmlns:a16="http://schemas.microsoft.com/office/drawing/2014/main" id="{E9E292DD-86A3-5147-AAE2-63FC04A0B1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 Box 127">
              <a:extLst>
                <a:ext uri="{FF2B5EF4-FFF2-40B4-BE49-F238E27FC236}">
                  <a16:creationId xmlns:a16="http://schemas.microsoft.com/office/drawing/2014/main" id="{3FE5DED7-2275-DD47-BF9F-D963839C17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0240C04D-716C-974D-8472-5E74A109CC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683" y="2595559"/>
            <a:ext cx="4841577" cy="145980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AA34EE0-1EEF-D944-8109-158384F1BF9F}"/>
              </a:ext>
            </a:extLst>
          </p:cNvPr>
          <p:cNvSpPr/>
          <p:nvPr/>
        </p:nvSpPr>
        <p:spPr>
          <a:xfrm>
            <a:off x="6190271" y="3094630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=</a:t>
            </a:r>
          </a:p>
        </p:txBody>
      </p:sp>
      <p:pic>
        <p:nvPicPr>
          <p:cNvPr id="146" name="Picture 21">
            <a:extLst>
              <a:ext uri="{FF2B5EF4-FFF2-40B4-BE49-F238E27FC236}">
                <a16:creationId xmlns:a16="http://schemas.microsoft.com/office/drawing/2014/main" id="{C6A564B7-0DEE-B145-B4B1-E69204AD1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7238" y="3658315"/>
            <a:ext cx="1140919" cy="851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" name="Picture 12">
            <a:extLst>
              <a:ext uri="{FF2B5EF4-FFF2-40B4-BE49-F238E27FC236}">
                <a16:creationId xmlns:a16="http://schemas.microsoft.com/office/drawing/2014/main" id="{DCAC7D32-6389-B34E-A51C-BE6D0294E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054" y="3644185"/>
            <a:ext cx="985515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9" name="Rounded Rectangle 148">
            <a:extLst>
              <a:ext uri="{FF2B5EF4-FFF2-40B4-BE49-F238E27FC236}">
                <a16:creationId xmlns:a16="http://schemas.microsoft.com/office/drawing/2014/main" id="{CB4FABF4-5CE9-1248-AD3F-05061D74DD21}"/>
              </a:ext>
            </a:extLst>
          </p:cNvPr>
          <p:cNvSpPr/>
          <p:nvPr/>
        </p:nvSpPr>
        <p:spPr>
          <a:xfrm rot="16200000">
            <a:off x="-466505" y="4739241"/>
            <a:ext cx="151846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 Video </a:t>
            </a:r>
          </a:p>
        </p:txBody>
      </p:sp>
      <p:pic>
        <p:nvPicPr>
          <p:cNvPr id="150" name="Picture 149">
            <a:extLst>
              <a:ext uri="{FF2B5EF4-FFF2-40B4-BE49-F238E27FC236}">
                <a16:creationId xmlns:a16="http://schemas.microsoft.com/office/drawing/2014/main" id="{B3B06ECB-FDAF-5B41-95E0-B5AF363E25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888" y="5203909"/>
            <a:ext cx="7086119" cy="654823"/>
          </a:xfrm>
          <a:prstGeom prst="rect">
            <a:avLst/>
          </a:prstGeom>
        </p:spPr>
      </p:pic>
      <p:pic>
        <p:nvPicPr>
          <p:cNvPr id="151" name="Picture 150">
            <a:extLst>
              <a:ext uri="{FF2B5EF4-FFF2-40B4-BE49-F238E27FC236}">
                <a16:creationId xmlns:a16="http://schemas.microsoft.com/office/drawing/2014/main" id="{8B80E356-2575-4F4A-8459-9272600ADD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67334" y="4528993"/>
            <a:ext cx="3656931" cy="654822"/>
          </a:xfrm>
          <a:prstGeom prst="rect">
            <a:avLst/>
          </a:prstGeom>
        </p:spPr>
      </p:pic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B5DC3075-E3B9-0048-9FF6-F1F5AC1FEC17}"/>
              </a:ext>
            </a:extLst>
          </p:cNvPr>
          <p:cNvSpPr/>
          <p:nvPr/>
        </p:nvSpPr>
        <p:spPr>
          <a:xfrm rot="16200000">
            <a:off x="20284" y="5795019"/>
            <a:ext cx="533400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Video </a:t>
            </a:r>
          </a:p>
        </p:txBody>
      </p:sp>
      <p:sp>
        <p:nvSpPr>
          <p:cNvPr id="153" name="Rectangle 3">
            <a:extLst>
              <a:ext uri="{FF2B5EF4-FFF2-40B4-BE49-F238E27FC236}">
                <a16:creationId xmlns:a16="http://schemas.microsoft.com/office/drawing/2014/main" id="{19EF0FA8-6828-714B-8E02-A63A15F98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1175" y="4668647"/>
            <a:ext cx="1687686" cy="1755761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 eaLnBrk="0" hangingPunct="0">
              <a:defRPr/>
            </a:pPr>
            <a:endParaRPr lang="en-US" sz="2000">
              <a:latin typeface="+mn-lt"/>
            </a:endParaRPr>
          </a:p>
        </p:txBody>
      </p:sp>
      <p:grpSp>
        <p:nvGrpSpPr>
          <p:cNvPr id="154" name="Group 15">
            <a:extLst>
              <a:ext uri="{FF2B5EF4-FFF2-40B4-BE49-F238E27FC236}">
                <a16:creationId xmlns:a16="http://schemas.microsoft.com/office/drawing/2014/main" id="{63A600C7-0F10-D540-BEB2-797AD0BA9E47}"/>
              </a:ext>
            </a:extLst>
          </p:cNvPr>
          <p:cNvGrpSpPr>
            <a:grpSpLocks/>
          </p:cNvGrpSpPr>
          <p:nvPr/>
        </p:nvGrpSpPr>
        <p:grpSpPr bwMode="auto">
          <a:xfrm>
            <a:off x="8458200" y="4399184"/>
            <a:ext cx="3657600" cy="2382616"/>
            <a:chOff x="735013" y="1611313"/>
            <a:chExt cx="7394575" cy="4296707"/>
          </a:xfrm>
        </p:grpSpPr>
        <p:sp>
          <p:nvSpPr>
            <p:cNvPr id="155" name="Rectangle 2">
              <a:extLst>
                <a:ext uri="{FF2B5EF4-FFF2-40B4-BE49-F238E27FC236}">
                  <a16:creationId xmlns:a16="http://schemas.microsoft.com/office/drawing/2014/main" id="{06A6D0F8-1100-B64C-8B86-2EBE248102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1061" y="2097250"/>
              <a:ext cx="1364799" cy="3158592"/>
            </a:xfrm>
            <a:prstGeom prst="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normAutofit/>
            </a:bodyPr>
            <a:lstStyle/>
            <a:p>
              <a:pPr algn="ctr" eaLnBrk="0" hangingPunct="0">
                <a:defRPr/>
              </a:pPr>
              <a:endParaRPr lang="en-US" sz="2000">
                <a:latin typeface="+mn-lt"/>
              </a:endParaRPr>
            </a:p>
          </p:txBody>
        </p:sp>
        <p:graphicFrame>
          <p:nvGraphicFramePr>
            <p:cNvPr id="156" name="Object 6">
              <a:extLst>
                <a:ext uri="{FF2B5EF4-FFF2-40B4-BE49-F238E27FC236}">
                  <a16:creationId xmlns:a16="http://schemas.microsoft.com/office/drawing/2014/main" id="{03E30B20-0251-204D-A012-3CECED9793A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35013" y="2761615"/>
            <a:ext cx="671512" cy="1036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6438900" imgH="9944100" progId="Equation.DSMT4">
                    <p:embed/>
                  </p:oleObj>
                </mc:Choice>
                <mc:Fallback>
                  <p:oleObj name="Equation" r:id="rId10" imgW="6438900" imgH="9944100" progId="Equation.DSMT4">
                    <p:embed/>
                    <p:pic>
                      <p:nvPicPr>
                        <p:cNvPr id="156" name="Object 6">
                          <a:extLst>
                            <a:ext uri="{FF2B5EF4-FFF2-40B4-BE49-F238E27FC236}">
                              <a16:creationId xmlns:a16="http://schemas.microsoft.com/office/drawing/2014/main" id="{03E30B20-0251-204D-A012-3CECED9793A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5013" y="2761615"/>
                          <a:ext cx="671512" cy="10366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7" name="Freeform 7">
              <a:extLst>
                <a:ext uri="{FF2B5EF4-FFF2-40B4-BE49-F238E27FC236}">
                  <a16:creationId xmlns:a16="http://schemas.microsoft.com/office/drawing/2014/main" id="{514B6850-DCD2-2949-AC92-BCB71B65D4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9376" y="1611313"/>
              <a:ext cx="6560212" cy="36726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67"/>
                </a:cxn>
                <a:cxn ang="0">
                  <a:pos x="3822" y="2058"/>
                </a:cxn>
              </a:cxnLst>
              <a:rect l="0" t="0" r="r" b="b"/>
              <a:pathLst>
                <a:path w="3822" h="2067">
                  <a:moveTo>
                    <a:pt x="0" y="0"/>
                  </a:moveTo>
                  <a:lnTo>
                    <a:pt x="0" y="2067"/>
                  </a:lnTo>
                  <a:lnTo>
                    <a:pt x="3822" y="2058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txBody>
            <a:bodyPr wrap="none" anchor="ctr">
              <a:normAutofit/>
            </a:bodyPr>
            <a:lstStyle/>
            <a:p>
              <a:pPr algn="ctr" eaLnBrk="0" hangingPunct="0">
                <a:defRPr/>
              </a:pPr>
              <a:endParaRPr lang="en-US" sz="2000">
                <a:latin typeface="+mn-lt"/>
              </a:endParaRPr>
            </a:p>
          </p:txBody>
        </p:sp>
        <p:sp>
          <p:nvSpPr>
            <p:cNvPr id="158" name="Text Box 10">
              <a:extLst>
                <a:ext uri="{FF2B5EF4-FFF2-40B4-BE49-F238E27FC236}">
                  <a16:creationId xmlns:a16="http://schemas.microsoft.com/office/drawing/2014/main" id="{7D180D1E-055B-574B-8D9A-B4580CD5F9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3341" y="5383720"/>
              <a:ext cx="2052933" cy="5243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Autofit/>
            </a:bodyPr>
            <a:lstStyle/>
            <a:p>
              <a:pPr algn="ctr" eaLnBrk="0" hangingPunct="0">
                <a:defRPr/>
              </a:pPr>
              <a:r>
                <a:rPr lang="en-US" sz="1600">
                  <a:latin typeface="+mn-lt"/>
                </a:rPr>
                <a:t>Temperature</a:t>
              </a:r>
            </a:p>
          </p:txBody>
        </p:sp>
        <p:sp>
          <p:nvSpPr>
            <p:cNvPr id="159" name="Line 11">
              <a:extLst>
                <a:ext uri="{FF2B5EF4-FFF2-40B4-BE49-F238E27FC236}">
                  <a16:creationId xmlns:a16="http://schemas.microsoft.com/office/drawing/2014/main" id="{C3CE6158-003A-9E44-8D35-59A03E7A25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7695" y="3263499"/>
              <a:ext cx="22937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noAutofit/>
            </a:bodyPr>
            <a:lstStyle/>
            <a:p>
              <a:pPr algn="ctr" eaLnBrk="0" hangingPunct="0">
                <a:defRPr/>
              </a:pPr>
              <a:endParaRPr lang="en-US" sz="500">
                <a:latin typeface="+mn-lt"/>
              </a:endParaRPr>
            </a:p>
          </p:txBody>
        </p:sp>
        <p:sp>
          <p:nvSpPr>
            <p:cNvPr id="160" name="Text Box 12">
              <a:extLst>
                <a:ext uri="{FF2B5EF4-FFF2-40B4-BE49-F238E27FC236}">
                  <a16:creationId xmlns:a16="http://schemas.microsoft.com/office/drawing/2014/main" id="{63568B06-865C-C24A-9DBE-08C25FED87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1197" y="3023088"/>
              <a:ext cx="341201" cy="4629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Autofit/>
            </a:bodyPr>
            <a:lstStyle/>
            <a:p>
              <a:pPr algn="ctr" eaLnBrk="0" hangingPunct="0">
                <a:defRPr/>
              </a:pPr>
              <a:r>
                <a:rPr lang="en-US" sz="1400">
                  <a:latin typeface="+mn-lt"/>
                </a:rPr>
                <a:t>1</a:t>
              </a:r>
            </a:p>
          </p:txBody>
        </p:sp>
        <p:sp>
          <p:nvSpPr>
            <p:cNvPr id="161" name="Text Box 13">
              <a:extLst>
                <a:ext uri="{FF2B5EF4-FFF2-40B4-BE49-F238E27FC236}">
                  <a16:creationId xmlns:a16="http://schemas.microsoft.com/office/drawing/2014/main" id="{0A8709D5-A5A8-7D43-B8AD-F727D335C2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3924" y="2143286"/>
              <a:ext cx="1003529" cy="83120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85000" lnSpcReduction="20000"/>
            </a:bodyPr>
            <a:lstStyle/>
            <a:p>
              <a:pPr algn="ctr" eaLnBrk="0" hangingPunct="0">
                <a:defRPr/>
              </a:pPr>
              <a:r>
                <a:rPr lang="en-US" sz="1600" dirty="0">
                  <a:latin typeface="+mn-lt"/>
                </a:rPr>
                <a:t>Freeze</a:t>
              </a:r>
            </a:p>
            <a:p>
              <a:pPr algn="ctr" eaLnBrk="0" hangingPunct="0">
                <a:defRPr/>
              </a:pPr>
              <a:r>
                <a:rPr lang="en-US" sz="1600" dirty="0">
                  <a:latin typeface="+mn-lt"/>
                </a:rPr>
                <a:t>out</a:t>
              </a:r>
            </a:p>
          </p:txBody>
        </p:sp>
        <p:sp>
          <p:nvSpPr>
            <p:cNvPr id="162" name="Text Box 14">
              <a:extLst>
                <a:ext uri="{FF2B5EF4-FFF2-40B4-BE49-F238E27FC236}">
                  <a16:creationId xmlns:a16="http://schemas.microsoft.com/office/drawing/2014/main" id="{CE827838-6EB7-614D-8BF1-A84CE91B8A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3001" y="2363237"/>
              <a:ext cx="1301720" cy="46036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Autofit/>
            </a:bodyPr>
            <a:lstStyle/>
            <a:p>
              <a:pPr algn="ctr" eaLnBrk="0" hangingPunct="0">
                <a:defRPr/>
              </a:pPr>
              <a:r>
                <a:rPr lang="en-US" sz="1400" dirty="0">
                  <a:latin typeface="+mn-lt"/>
                </a:rPr>
                <a:t>Extrinsic </a:t>
              </a:r>
            </a:p>
          </p:txBody>
        </p:sp>
        <p:sp>
          <p:nvSpPr>
            <p:cNvPr id="163" name="Text Box 15">
              <a:extLst>
                <a:ext uri="{FF2B5EF4-FFF2-40B4-BE49-F238E27FC236}">
                  <a16:creationId xmlns:a16="http://schemas.microsoft.com/office/drawing/2014/main" id="{2B3566C1-989A-4948-B7AD-930608ADF3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4140" y="2053772"/>
              <a:ext cx="1252977" cy="46291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Autofit/>
            </a:bodyPr>
            <a:lstStyle/>
            <a:p>
              <a:pPr algn="ctr" eaLnBrk="0" hangingPunct="0">
                <a:defRPr/>
              </a:pPr>
              <a:r>
                <a:rPr lang="en-US" sz="1400" dirty="0">
                  <a:latin typeface="+mn-lt"/>
                </a:rPr>
                <a:t>Intrinsic </a:t>
              </a:r>
            </a:p>
          </p:txBody>
        </p:sp>
        <p:graphicFrame>
          <p:nvGraphicFramePr>
            <p:cNvPr id="164" name="Object 7">
              <a:extLst>
                <a:ext uri="{FF2B5EF4-FFF2-40B4-BE49-F238E27FC236}">
                  <a16:creationId xmlns:a16="http://schemas.microsoft.com/office/drawing/2014/main" id="{E75BE770-0BC9-2E40-97AA-D6C75261B1B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604000" y="4138613"/>
            <a:ext cx="657225" cy="1016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6438900" imgH="9944100" progId="Equation.DSMT4">
                    <p:embed/>
                  </p:oleObj>
                </mc:Choice>
                <mc:Fallback>
                  <p:oleObj name="Equation" r:id="rId12" imgW="6438900" imgH="9944100" progId="Equation.DSMT4">
                    <p:embed/>
                    <p:pic>
                      <p:nvPicPr>
                        <p:cNvPr id="164" name="Object 7">
                          <a:extLst>
                            <a:ext uri="{FF2B5EF4-FFF2-40B4-BE49-F238E27FC236}">
                              <a16:creationId xmlns:a16="http://schemas.microsoft.com/office/drawing/2014/main" id="{E75BE770-0BC9-2E40-97AA-D6C75261B1B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04000" y="4138613"/>
                          <a:ext cx="657225" cy="1016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5" name="Freeform 164">
              <a:extLst>
                <a:ext uri="{FF2B5EF4-FFF2-40B4-BE49-F238E27FC236}">
                  <a16:creationId xmlns:a16="http://schemas.microsoft.com/office/drawing/2014/main" id="{E9DEBCF1-BB6A-FD47-B6D3-0B1BEC5C4515}"/>
                </a:ext>
              </a:extLst>
            </p:cNvPr>
            <p:cNvSpPr/>
            <p:nvPr/>
          </p:nvSpPr>
          <p:spPr>
            <a:xfrm>
              <a:off x="1339998" y="4097265"/>
              <a:ext cx="937582" cy="1212285"/>
            </a:xfrm>
            <a:custGeom>
              <a:avLst/>
              <a:gdLst>
                <a:gd name="connsiteX0" fmla="*/ 0 w 936977"/>
                <a:gd name="connsiteY0" fmla="*/ 1174044 h 1211674"/>
                <a:gd name="connsiteX1" fmla="*/ 620888 w 936977"/>
                <a:gd name="connsiteY1" fmla="*/ 1016000 h 1211674"/>
                <a:gd name="connsiteX2" fmla="*/ 936977 w 936977"/>
                <a:gd name="connsiteY2" fmla="*/ 0 h 1211674"/>
                <a:gd name="connsiteX3" fmla="*/ 936977 w 936977"/>
                <a:gd name="connsiteY3" fmla="*/ 0 h 121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6977" h="1211674">
                  <a:moveTo>
                    <a:pt x="0" y="1174044"/>
                  </a:moveTo>
                  <a:cubicBezTo>
                    <a:pt x="232362" y="1192859"/>
                    <a:pt x="464725" y="1211674"/>
                    <a:pt x="620888" y="1016000"/>
                  </a:cubicBezTo>
                  <a:cubicBezTo>
                    <a:pt x="777051" y="820326"/>
                    <a:pt x="936977" y="0"/>
                    <a:pt x="936977" y="0"/>
                  </a:cubicBezTo>
                  <a:lnTo>
                    <a:pt x="936977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/>
            </a:bodyPr>
            <a:lstStyle/>
            <a:p>
              <a:pPr algn="ctr" eaLnBrk="0" hangingPunct="0">
                <a:defRPr/>
              </a:pPr>
              <a:endParaRPr lang="en-US" sz="2000"/>
            </a:p>
          </p:txBody>
        </p:sp>
        <p:sp>
          <p:nvSpPr>
            <p:cNvPr id="166" name="Freeform 165">
              <a:extLst>
                <a:ext uri="{FF2B5EF4-FFF2-40B4-BE49-F238E27FC236}">
                  <a16:creationId xmlns:a16="http://schemas.microsoft.com/office/drawing/2014/main" id="{5A8E8026-7A38-2344-8E56-9751D7478956}"/>
                </a:ext>
              </a:extLst>
            </p:cNvPr>
            <p:cNvSpPr/>
            <p:nvPr/>
          </p:nvSpPr>
          <p:spPr>
            <a:xfrm>
              <a:off x="2354996" y="3250712"/>
              <a:ext cx="768416" cy="552434"/>
            </a:xfrm>
            <a:custGeom>
              <a:avLst/>
              <a:gdLst>
                <a:gd name="connsiteX0" fmla="*/ 0 w 767644"/>
                <a:gd name="connsiteY0" fmla="*/ 553156 h 553156"/>
                <a:gd name="connsiteX1" fmla="*/ 146755 w 767644"/>
                <a:gd name="connsiteY1" fmla="*/ 180622 h 553156"/>
                <a:gd name="connsiteX2" fmla="*/ 316089 w 767644"/>
                <a:gd name="connsiteY2" fmla="*/ 33867 h 553156"/>
                <a:gd name="connsiteX3" fmla="*/ 767644 w 767644"/>
                <a:gd name="connsiteY3" fmla="*/ 0 h 553156"/>
                <a:gd name="connsiteX4" fmla="*/ 767644 w 767644"/>
                <a:gd name="connsiteY4" fmla="*/ 0 h 55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644" h="553156">
                  <a:moveTo>
                    <a:pt x="0" y="553156"/>
                  </a:moveTo>
                  <a:cubicBezTo>
                    <a:pt x="47037" y="410163"/>
                    <a:pt x="94074" y="267170"/>
                    <a:pt x="146755" y="180622"/>
                  </a:cubicBezTo>
                  <a:cubicBezTo>
                    <a:pt x="199436" y="94074"/>
                    <a:pt x="212607" y="63971"/>
                    <a:pt x="316089" y="33867"/>
                  </a:cubicBezTo>
                  <a:cubicBezTo>
                    <a:pt x="419571" y="3763"/>
                    <a:pt x="767644" y="0"/>
                    <a:pt x="767644" y="0"/>
                  </a:cubicBezTo>
                  <a:lnTo>
                    <a:pt x="767644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Autofit/>
            </a:bodyPr>
            <a:lstStyle/>
            <a:p>
              <a:pPr algn="ctr" eaLnBrk="0" hangingPunct="0">
                <a:defRPr/>
              </a:pPr>
              <a:endParaRPr lang="en-US" sz="1800"/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B224763A-9B0A-324C-AF11-CCBDD8502F63}"/>
                </a:ext>
              </a:extLst>
            </p:cNvPr>
            <p:cNvCxnSpPr>
              <a:stCxn id="165" idx="2"/>
              <a:endCxn id="166" idx="0"/>
            </p:cNvCxnSpPr>
            <p:nvPr/>
          </p:nvCxnSpPr>
          <p:spPr>
            <a:xfrm flipV="1">
              <a:off x="2277580" y="3803146"/>
              <a:ext cx="77416" cy="2941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7EF375A5-4755-E745-962A-8B5452533F7A}"/>
                </a:ext>
              </a:extLst>
            </p:cNvPr>
            <p:cNvCxnSpPr>
              <a:stCxn id="166" idx="3"/>
            </p:cNvCxnSpPr>
            <p:nvPr/>
          </p:nvCxnSpPr>
          <p:spPr>
            <a:xfrm>
              <a:off x="3123413" y="3250712"/>
              <a:ext cx="2669386" cy="51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Freeform 168">
              <a:extLst>
                <a:ext uri="{FF2B5EF4-FFF2-40B4-BE49-F238E27FC236}">
                  <a16:creationId xmlns:a16="http://schemas.microsoft.com/office/drawing/2014/main" id="{BA1BAAAD-C6A2-2B40-86A4-F8B8A4B6D8FB}"/>
                </a:ext>
              </a:extLst>
            </p:cNvPr>
            <p:cNvSpPr/>
            <p:nvPr/>
          </p:nvSpPr>
          <p:spPr>
            <a:xfrm>
              <a:off x="5784198" y="2511575"/>
              <a:ext cx="986326" cy="744252"/>
            </a:xfrm>
            <a:custGeom>
              <a:avLst/>
              <a:gdLst>
                <a:gd name="connsiteX0" fmla="*/ 0 w 987552"/>
                <a:gd name="connsiteY0" fmla="*/ 938784 h 938784"/>
                <a:gd name="connsiteX1" fmla="*/ 682752 w 987552"/>
                <a:gd name="connsiteY1" fmla="*/ 707136 h 938784"/>
                <a:gd name="connsiteX2" fmla="*/ 987552 w 987552"/>
                <a:gd name="connsiteY2" fmla="*/ 0 h 938784"/>
                <a:gd name="connsiteX3" fmla="*/ 987552 w 987552"/>
                <a:gd name="connsiteY3" fmla="*/ 0 h 938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7552" h="938784">
                  <a:moveTo>
                    <a:pt x="0" y="938784"/>
                  </a:moveTo>
                  <a:cubicBezTo>
                    <a:pt x="259080" y="901192"/>
                    <a:pt x="518160" y="863600"/>
                    <a:pt x="682752" y="707136"/>
                  </a:cubicBezTo>
                  <a:cubicBezTo>
                    <a:pt x="847344" y="550672"/>
                    <a:pt x="987552" y="0"/>
                    <a:pt x="987552" y="0"/>
                  </a:cubicBezTo>
                  <a:lnTo>
                    <a:pt x="987552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Autofit/>
            </a:bodyPr>
            <a:lstStyle/>
            <a:p>
              <a:pPr algn="ctr" eaLnBrk="0" hangingPunct="0">
                <a:defRPr/>
              </a:pPr>
              <a:endParaRPr lang="en-US" sz="2000"/>
            </a:p>
          </p:txBody>
        </p:sp>
        <p:sp>
          <p:nvSpPr>
            <p:cNvPr id="170" name="Freeform 169">
              <a:extLst>
                <a:ext uri="{FF2B5EF4-FFF2-40B4-BE49-F238E27FC236}">
                  <a16:creationId xmlns:a16="http://schemas.microsoft.com/office/drawing/2014/main" id="{D619476D-3DE4-9348-9690-F1B3EAD111C1}"/>
                </a:ext>
              </a:extLst>
            </p:cNvPr>
            <p:cNvSpPr/>
            <p:nvPr/>
          </p:nvSpPr>
          <p:spPr>
            <a:xfrm>
              <a:off x="5121868" y="2401601"/>
              <a:ext cx="1706000" cy="2854241"/>
            </a:xfrm>
            <a:custGeom>
              <a:avLst/>
              <a:gdLst>
                <a:gd name="connsiteX0" fmla="*/ 0 w 1706880"/>
                <a:gd name="connsiteY0" fmla="*/ 2852928 h 2852928"/>
                <a:gd name="connsiteX1" fmla="*/ 816864 w 1706880"/>
                <a:gd name="connsiteY1" fmla="*/ 2718816 h 2852928"/>
                <a:gd name="connsiteX2" fmla="*/ 1328928 w 1706880"/>
                <a:gd name="connsiteY2" fmla="*/ 2133600 h 2852928"/>
                <a:gd name="connsiteX3" fmla="*/ 1633728 w 1706880"/>
                <a:gd name="connsiteY3" fmla="*/ 1207008 h 2852928"/>
                <a:gd name="connsiteX4" fmla="*/ 1706880 w 1706880"/>
                <a:gd name="connsiteY4" fmla="*/ 0 h 285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6880" h="2852928">
                  <a:moveTo>
                    <a:pt x="0" y="2852928"/>
                  </a:moveTo>
                  <a:cubicBezTo>
                    <a:pt x="297688" y="2845816"/>
                    <a:pt x="595376" y="2838704"/>
                    <a:pt x="816864" y="2718816"/>
                  </a:cubicBezTo>
                  <a:cubicBezTo>
                    <a:pt x="1038352" y="2598928"/>
                    <a:pt x="1192784" y="2385568"/>
                    <a:pt x="1328928" y="2133600"/>
                  </a:cubicBezTo>
                  <a:cubicBezTo>
                    <a:pt x="1465072" y="1881632"/>
                    <a:pt x="1570736" y="1562608"/>
                    <a:pt x="1633728" y="1207008"/>
                  </a:cubicBezTo>
                  <a:cubicBezTo>
                    <a:pt x="1696720" y="851408"/>
                    <a:pt x="1692656" y="176784"/>
                    <a:pt x="1706880" y="0"/>
                  </a:cubicBezTo>
                </a:path>
              </a:pathLst>
            </a:cu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/>
            </a:bodyPr>
            <a:lstStyle/>
            <a:p>
              <a:pPr algn="ctr" eaLnBrk="0" hangingPunct="0">
                <a:defRPr/>
              </a:pPr>
              <a:endParaRPr lang="en-US" sz="2000"/>
            </a:p>
          </p:txBody>
        </p:sp>
      </p:grpSp>
      <p:pic>
        <p:nvPicPr>
          <p:cNvPr id="59" name="Picture 58" descr="A picture containing room&#10;&#10;Description automatically generated">
            <a:extLst>
              <a:ext uri="{FF2B5EF4-FFF2-40B4-BE49-F238E27FC236}">
                <a16:creationId xmlns:a16="http://schemas.microsoft.com/office/drawing/2014/main" id="{0EB87AA8-7955-9C41-8E76-FCE99276B235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72" r="78836" b="47948"/>
          <a:stretch/>
        </p:blipFill>
        <p:spPr>
          <a:xfrm>
            <a:off x="7464547" y="4118349"/>
            <a:ext cx="1022651" cy="96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5850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69815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14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Doping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8D5976-93A7-C14A-8B26-BA3161720DC2}"/>
              </a:ext>
            </a:extLst>
          </p:cNvPr>
          <p:cNvSpPr/>
          <p:nvPr/>
        </p:nvSpPr>
        <p:spPr>
          <a:xfrm>
            <a:off x="1663867" y="2548234"/>
            <a:ext cx="87126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solidFill>
                  <a:srgbClr val="00B050"/>
                </a:solidFill>
                <a:latin typeface="Trebuchet MS" panose="020B0703020202090204" pitchFamily="34" charset="0"/>
                <a:ea typeface="ＭＳ Ｐゴシック" panose="020B0600070205080204" pitchFamily="34" charset="-128"/>
              </a:rPr>
              <a:t>14.4 Multiple doping, co-doping, and heavy-doping</a:t>
            </a:r>
            <a:endParaRPr lang="en-US" sz="2800" b="1" dirty="0"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7070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C92D20-64ED-4C40-9174-429A0717B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750" r="15000" b="11280"/>
          <a:stretch/>
        </p:blipFill>
        <p:spPr>
          <a:xfrm>
            <a:off x="11225208" y="838200"/>
            <a:ext cx="76200" cy="263388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14</a:t>
            </a:r>
            <a:br>
              <a:rPr lang="en-US" dirty="0"/>
            </a:br>
            <a:r>
              <a:rPr lang="en-US" dirty="0"/>
              <a:t>Doping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2C57E01-688C-FD44-9867-0E503A5D3099}"/>
              </a:ext>
            </a:extLst>
          </p:cNvPr>
          <p:cNvGrpSpPr/>
          <p:nvPr/>
        </p:nvGrpSpPr>
        <p:grpSpPr>
          <a:xfrm>
            <a:off x="9304818" y="846201"/>
            <a:ext cx="2253802" cy="2089929"/>
            <a:chOff x="8689599" y="838200"/>
            <a:chExt cx="2840409" cy="263388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97EE0EC-87A0-F44E-97EC-9B01C6EA33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7499" r="20001" b="11280"/>
            <a:stretch/>
          </p:blipFill>
          <p:spPr>
            <a:xfrm>
              <a:off x="10768008" y="838200"/>
              <a:ext cx="762000" cy="2633884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4CA338C-FD8B-4D41-BBDB-96A0B3306D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5000" r="32500" b="11280"/>
            <a:stretch/>
          </p:blipFill>
          <p:spPr>
            <a:xfrm>
              <a:off x="10006008" y="838200"/>
              <a:ext cx="762000" cy="2633884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0B4F329-ED12-5A40-95ED-2A51BBB3F0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250" r="45000" b="11280"/>
            <a:stretch/>
          </p:blipFill>
          <p:spPr>
            <a:xfrm>
              <a:off x="9167808" y="838200"/>
              <a:ext cx="838200" cy="263388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E3B93BF2-8BF4-3B43-BA67-F99B73E5C8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90905" b="11280"/>
            <a:stretch/>
          </p:blipFill>
          <p:spPr>
            <a:xfrm>
              <a:off x="8689599" y="838200"/>
              <a:ext cx="554409" cy="2633884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6" name="Rectangle 3">
            <a:extLst>
              <a:ext uri="{FF2B5EF4-FFF2-40B4-BE49-F238E27FC236}">
                <a16:creationId xmlns:a16="http://schemas.microsoft.com/office/drawing/2014/main" id="{59217DDC-ACFB-D247-B62C-AAB1BD1107FA}"/>
              </a:ext>
            </a:extLst>
          </p:cNvPr>
          <p:cNvSpPr txBox="1">
            <a:spLocks noChangeArrowheads="1"/>
          </p:cNvSpPr>
          <p:nvPr/>
        </p:nvSpPr>
        <p:spPr>
          <a:xfrm>
            <a:off x="8577721" y="2859671"/>
            <a:ext cx="3657600" cy="1064138"/>
          </a:xfrm>
          <a:prstGeom prst="rect">
            <a:avLst/>
          </a:prstGeom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Need to “move” the Fermi level</a:t>
            </a:r>
          </a:p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”add” electrons – n-type doping – E</a:t>
            </a:r>
            <a:r>
              <a:rPr lang="en-US" altLang="en-US" sz="11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1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1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c</a:t>
            </a:r>
            <a:endParaRPr lang="en-US" altLang="en-US" sz="1100" kern="0" baseline="-25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“add” holes – p-type doping – E</a:t>
            </a:r>
            <a:r>
              <a:rPr lang="en-US" altLang="en-US" sz="11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1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1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v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endParaRPr lang="en-US" altLang="en-US" sz="1400" kern="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057400"/>
            <a:ext cx="7865859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14.1 Basic concepts of donors and acceptors</a:t>
            </a:r>
          </a:p>
          <a:p>
            <a:endParaRPr lang="en-US" sz="2400" dirty="0"/>
          </a:p>
          <a:p>
            <a:endParaRPr lang="en-US" sz="16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  <a:endParaRPr lang="en-US" sz="1200" dirty="0"/>
          </a:p>
          <a:p>
            <a:r>
              <a:rPr lang="en-US" sz="2400" dirty="0"/>
              <a:t>14.2 Statistics of donor and acceptor levels</a:t>
            </a:r>
          </a:p>
          <a:p>
            <a:endParaRPr lang="en-US" sz="4800" dirty="0"/>
          </a:p>
          <a:p>
            <a:endParaRPr lang="en-US" sz="2400" dirty="0"/>
          </a:p>
          <a:p>
            <a:r>
              <a:rPr lang="en-US" sz="2400" dirty="0"/>
              <a:t>14.3 Temperature dependence of carrier concentration</a:t>
            </a:r>
          </a:p>
          <a:p>
            <a:r>
              <a:rPr lang="en-US" sz="2400" dirty="0"/>
              <a:t>14.4 Multiple doping, co-doping, and heavy-doping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4C6FEC2-B039-F444-96B8-D1097D500C21}"/>
              </a:ext>
            </a:extLst>
          </p:cNvPr>
          <p:cNvSpPr/>
          <p:nvPr/>
        </p:nvSpPr>
        <p:spPr>
          <a:xfrm rot="16200000">
            <a:off x="-692422" y="2853693"/>
            <a:ext cx="1970302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 Video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8E8D9084-DFCD-2145-AA39-A8BBFE72A946}"/>
              </a:ext>
            </a:extLst>
          </p:cNvPr>
          <p:cNvSpPr/>
          <p:nvPr/>
        </p:nvSpPr>
        <p:spPr>
          <a:xfrm rot="16200000">
            <a:off x="26028" y="6374774"/>
            <a:ext cx="533400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Video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A884C55-1DA7-C944-8E76-BCC8B85D86A0}"/>
              </a:ext>
            </a:extLst>
          </p:cNvPr>
          <p:cNvGrpSpPr/>
          <p:nvPr/>
        </p:nvGrpSpPr>
        <p:grpSpPr>
          <a:xfrm>
            <a:off x="6592456" y="2734940"/>
            <a:ext cx="1637483" cy="1306502"/>
            <a:chOff x="8661400" y="4381500"/>
            <a:chExt cx="2387600" cy="1905000"/>
          </a:xfrm>
        </p:grpSpPr>
        <p:sp>
          <p:nvSpPr>
            <p:cNvPr id="49" name="Rectangle 122">
              <a:extLst>
                <a:ext uri="{FF2B5EF4-FFF2-40B4-BE49-F238E27FC236}">
                  <a16:creationId xmlns:a16="http://schemas.microsoft.com/office/drawing/2014/main" id="{A8A0A0D5-96B3-094E-9C9E-88746992B5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0" name="Oval 119" descr="Light downward diagonal">
              <a:extLst>
                <a:ext uri="{FF2B5EF4-FFF2-40B4-BE49-F238E27FC236}">
                  <a16:creationId xmlns:a16="http://schemas.microsoft.com/office/drawing/2014/main" id="{0375B42E-B4CE-8E40-803E-0D30772B5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2" name="Oval 120">
              <a:extLst>
                <a:ext uri="{FF2B5EF4-FFF2-40B4-BE49-F238E27FC236}">
                  <a16:creationId xmlns:a16="http://schemas.microsoft.com/office/drawing/2014/main" id="{ACAE3441-3A64-B047-9FE0-E8A6B15CC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" name="Oval 121">
              <a:extLst>
                <a:ext uri="{FF2B5EF4-FFF2-40B4-BE49-F238E27FC236}">
                  <a16:creationId xmlns:a16="http://schemas.microsoft.com/office/drawing/2014/main" id="{F2ABFD80-6228-B04B-A7EA-231A51D44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4" name="Line 126">
              <a:extLst>
                <a:ext uri="{FF2B5EF4-FFF2-40B4-BE49-F238E27FC236}">
                  <a16:creationId xmlns:a16="http://schemas.microsoft.com/office/drawing/2014/main" id="{E9E292DD-86A3-5147-AAE2-63FC04A0B1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 Box 127">
              <a:extLst>
                <a:ext uri="{FF2B5EF4-FFF2-40B4-BE49-F238E27FC236}">
                  <a16:creationId xmlns:a16="http://schemas.microsoft.com/office/drawing/2014/main" id="{3FE5DED7-2275-DD47-BF9F-D963839C17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0240C04D-716C-974D-8472-5E74A109CC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683" y="2595559"/>
            <a:ext cx="4841577" cy="145980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AA34EE0-1EEF-D944-8109-158384F1BF9F}"/>
              </a:ext>
            </a:extLst>
          </p:cNvPr>
          <p:cNvSpPr/>
          <p:nvPr/>
        </p:nvSpPr>
        <p:spPr>
          <a:xfrm>
            <a:off x="6190271" y="3094630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=</a:t>
            </a:r>
          </a:p>
        </p:txBody>
      </p:sp>
      <p:pic>
        <p:nvPicPr>
          <p:cNvPr id="146" name="Picture 21">
            <a:extLst>
              <a:ext uri="{FF2B5EF4-FFF2-40B4-BE49-F238E27FC236}">
                <a16:creationId xmlns:a16="http://schemas.microsoft.com/office/drawing/2014/main" id="{C6A564B7-0DEE-B145-B4B1-E69204AD1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7238" y="3658315"/>
            <a:ext cx="1140919" cy="851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" name="Picture 12">
            <a:extLst>
              <a:ext uri="{FF2B5EF4-FFF2-40B4-BE49-F238E27FC236}">
                <a16:creationId xmlns:a16="http://schemas.microsoft.com/office/drawing/2014/main" id="{DCAC7D32-6389-B34E-A51C-BE6D0294E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054" y="3644185"/>
            <a:ext cx="985515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9" name="Rounded Rectangle 148">
            <a:extLst>
              <a:ext uri="{FF2B5EF4-FFF2-40B4-BE49-F238E27FC236}">
                <a16:creationId xmlns:a16="http://schemas.microsoft.com/office/drawing/2014/main" id="{CB4FABF4-5CE9-1248-AD3F-05061D74DD21}"/>
              </a:ext>
            </a:extLst>
          </p:cNvPr>
          <p:cNvSpPr/>
          <p:nvPr/>
        </p:nvSpPr>
        <p:spPr>
          <a:xfrm rot="16200000">
            <a:off x="-466505" y="4739241"/>
            <a:ext cx="151846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 Video </a:t>
            </a:r>
          </a:p>
        </p:txBody>
      </p:sp>
      <p:pic>
        <p:nvPicPr>
          <p:cNvPr id="151" name="Picture 150">
            <a:extLst>
              <a:ext uri="{FF2B5EF4-FFF2-40B4-BE49-F238E27FC236}">
                <a16:creationId xmlns:a16="http://schemas.microsoft.com/office/drawing/2014/main" id="{8B80E356-2575-4F4A-8459-9272600ADD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7334" y="4528993"/>
            <a:ext cx="3656931" cy="654822"/>
          </a:xfrm>
          <a:prstGeom prst="rect">
            <a:avLst/>
          </a:prstGeom>
        </p:spPr>
      </p:pic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B5DC3075-E3B9-0048-9FF6-F1F5AC1FEC17}"/>
              </a:ext>
            </a:extLst>
          </p:cNvPr>
          <p:cNvSpPr/>
          <p:nvPr/>
        </p:nvSpPr>
        <p:spPr>
          <a:xfrm rot="16200000">
            <a:off x="20284" y="5795019"/>
            <a:ext cx="533400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Video </a:t>
            </a:r>
          </a:p>
        </p:txBody>
      </p:sp>
      <p:sp>
        <p:nvSpPr>
          <p:cNvPr id="153" name="Rectangle 3">
            <a:extLst>
              <a:ext uri="{FF2B5EF4-FFF2-40B4-BE49-F238E27FC236}">
                <a16:creationId xmlns:a16="http://schemas.microsoft.com/office/drawing/2014/main" id="{19EF0FA8-6828-714B-8E02-A63A15F98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1175" y="4668647"/>
            <a:ext cx="1687686" cy="1755761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 eaLnBrk="0" hangingPunct="0">
              <a:defRPr/>
            </a:pPr>
            <a:endParaRPr lang="en-US" sz="2000">
              <a:latin typeface="+mn-lt"/>
            </a:endParaRPr>
          </a:p>
        </p:txBody>
      </p:sp>
      <p:grpSp>
        <p:nvGrpSpPr>
          <p:cNvPr id="154" name="Group 15">
            <a:extLst>
              <a:ext uri="{FF2B5EF4-FFF2-40B4-BE49-F238E27FC236}">
                <a16:creationId xmlns:a16="http://schemas.microsoft.com/office/drawing/2014/main" id="{63A600C7-0F10-D540-BEB2-797AD0BA9E47}"/>
              </a:ext>
            </a:extLst>
          </p:cNvPr>
          <p:cNvGrpSpPr>
            <a:grpSpLocks/>
          </p:cNvGrpSpPr>
          <p:nvPr/>
        </p:nvGrpSpPr>
        <p:grpSpPr bwMode="auto">
          <a:xfrm>
            <a:off x="8458200" y="4399184"/>
            <a:ext cx="3657600" cy="2382616"/>
            <a:chOff x="735013" y="1611313"/>
            <a:chExt cx="7394575" cy="4296707"/>
          </a:xfrm>
        </p:grpSpPr>
        <p:sp>
          <p:nvSpPr>
            <p:cNvPr id="155" name="Rectangle 2">
              <a:extLst>
                <a:ext uri="{FF2B5EF4-FFF2-40B4-BE49-F238E27FC236}">
                  <a16:creationId xmlns:a16="http://schemas.microsoft.com/office/drawing/2014/main" id="{06A6D0F8-1100-B64C-8B86-2EBE248102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1061" y="2097250"/>
              <a:ext cx="1364799" cy="3158592"/>
            </a:xfrm>
            <a:prstGeom prst="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normAutofit/>
            </a:bodyPr>
            <a:lstStyle/>
            <a:p>
              <a:pPr algn="ctr" eaLnBrk="0" hangingPunct="0">
                <a:defRPr/>
              </a:pPr>
              <a:endParaRPr lang="en-US" sz="2000">
                <a:latin typeface="+mn-lt"/>
              </a:endParaRPr>
            </a:p>
          </p:txBody>
        </p:sp>
        <p:graphicFrame>
          <p:nvGraphicFramePr>
            <p:cNvPr id="156" name="Object 6">
              <a:extLst>
                <a:ext uri="{FF2B5EF4-FFF2-40B4-BE49-F238E27FC236}">
                  <a16:creationId xmlns:a16="http://schemas.microsoft.com/office/drawing/2014/main" id="{03E30B20-0251-204D-A012-3CECED9793A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35013" y="2761615"/>
            <a:ext cx="671512" cy="1036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6438900" imgH="9944100" progId="Equation.DSMT4">
                    <p:embed/>
                  </p:oleObj>
                </mc:Choice>
                <mc:Fallback>
                  <p:oleObj name="Equation" r:id="rId9" imgW="6438900" imgH="9944100" progId="Equation.DSMT4">
                    <p:embed/>
                    <p:pic>
                      <p:nvPicPr>
                        <p:cNvPr id="57" name="Object 6">
                          <a:extLst>
                            <a:ext uri="{FF2B5EF4-FFF2-40B4-BE49-F238E27FC236}">
                              <a16:creationId xmlns:a16="http://schemas.microsoft.com/office/drawing/2014/main" id="{E2599471-6AD7-2848-ACDF-AADEFF8ABDC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5013" y="2761615"/>
                          <a:ext cx="671512" cy="10366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7" name="Freeform 7">
              <a:extLst>
                <a:ext uri="{FF2B5EF4-FFF2-40B4-BE49-F238E27FC236}">
                  <a16:creationId xmlns:a16="http://schemas.microsoft.com/office/drawing/2014/main" id="{514B6850-DCD2-2949-AC92-BCB71B65D4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9376" y="1611313"/>
              <a:ext cx="6560212" cy="36726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67"/>
                </a:cxn>
                <a:cxn ang="0">
                  <a:pos x="3822" y="2058"/>
                </a:cxn>
              </a:cxnLst>
              <a:rect l="0" t="0" r="r" b="b"/>
              <a:pathLst>
                <a:path w="3822" h="2067">
                  <a:moveTo>
                    <a:pt x="0" y="0"/>
                  </a:moveTo>
                  <a:lnTo>
                    <a:pt x="0" y="2067"/>
                  </a:lnTo>
                  <a:lnTo>
                    <a:pt x="3822" y="2058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txBody>
            <a:bodyPr wrap="none" anchor="ctr">
              <a:normAutofit/>
            </a:bodyPr>
            <a:lstStyle/>
            <a:p>
              <a:pPr algn="ctr" eaLnBrk="0" hangingPunct="0">
                <a:defRPr/>
              </a:pPr>
              <a:endParaRPr lang="en-US" sz="2000">
                <a:latin typeface="+mn-lt"/>
              </a:endParaRPr>
            </a:p>
          </p:txBody>
        </p:sp>
        <p:sp>
          <p:nvSpPr>
            <p:cNvPr id="158" name="Text Box 10">
              <a:extLst>
                <a:ext uri="{FF2B5EF4-FFF2-40B4-BE49-F238E27FC236}">
                  <a16:creationId xmlns:a16="http://schemas.microsoft.com/office/drawing/2014/main" id="{7D180D1E-055B-574B-8D9A-B4580CD5F9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3341" y="5383720"/>
              <a:ext cx="2052933" cy="5243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Autofit/>
            </a:bodyPr>
            <a:lstStyle/>
            <a:p>
              <a:pPr algn="ctr" eaLnBrk="0" hangingPunct="0">
                <a:defRPr/>
              </a:pPr>
              <a:r>
                <a:rPr lang="en-US" sz="1600">
                  <a:latin typeface="+mn-lt"/>
                </a:rPr>
                <a:t>Temperature</a:t>
              </a:r>
            </a:p>
          </p:txBody>
        </p:sp>
        <p:sp>
          <p:nvSpPr>
            <p:cNvPr id="159" name="Line 11">
              <a:extLst>
                <a:ext uri="{FF2B5EF4-FFF2-40B4-BE49-F238E27FC236}">
                  <a16:creationId xmlns:a16="http://schemas.microsoft.com/office/drawing/2014/main" id="{C3CE6158-003A-9E44-8D35-59A03E7A25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7695" y="3263499"/>
              <a:ext cx="22937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noAutofit/>
            </a:bodyPr>
            <a:lstStyle/>
            <a:p>
              <a:pPr algn="ctr" eaLnBrk="0" hangingPunct="0">
                <a:defRPr/>
              </a:pPr>
              <a:endParaRPr lang="en-US" sz="500">
                <a:latin typeface="+mn-lt"/>
              </a:endParaRPr>
            </a:p>
          </p:txBody>
        </p:sp>
        <p:sp>
          <p:nvSpPr>
            <p:cNvPr id="160" name="Text Box 12">
              <a:extLst>
                <a:ext uri="{FF2B5EF4-FFF2-40B4-BE49-F238E27FC236}">
                  <a16:creationId xmlns:a16="http://schemas.microsoft.com/office/drawing/2014/main" id="{63568B06-865C-C24A-9DBE-08C25FED87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1197" y="3023088"/>
              <a:ext cx="341201" cy="4629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Autofit/>
            </a:bodyPr>
            <a:lstStyle/>
            <a:p>
              <a:pPr algn="ctr" eaLnBrk="0" hangingPunct="0">
                <a:defRPr/>
              </a:pPr>
              <a:r>
                <a:rPr lang="en-US" sz="1400">
                  <a:latin typeface="+mn-lt"/>
                </a:rPr>
                <a:t>1</a:t>
              </a:r>
            </a:p>
          </p:txBody>
        </p:sp>
        <p:sp>
          <p:nvSpPr>
            <p:cNvPr id="161" name="Text Box 13">
              <a:extLst>
                <a:ext uri="{FF2B5EF4-FFF2-40B4-BE49-F238E27FC236}">
                  <a16:creationId xmlns:a16="http://schemas.microsoft.com/office/drawing/2014/main" id="{0A8709D5-A5A8-7D43-B8AD-F727D335C2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3924" y="2143286"/>
              <a:ext cx="1003529" cy="83120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rmAutofit fontScale="85000" lnSpcReduction="20000"/>
            </a:bodyPr>
            <a:lstStyle/>
            <a:p>
              <a:pPr algn="ctr" eaLnBrk="0" hangingPunct="0">
                <a:defRPr/>
              </a:pPr>
              <a:r>
                <a:rPr lang="en-US" sz="1600" dirty="0">
                  <a:latin typeface="+mn-lt"/>
                </a:rPr>
                <a:t>Freeze</a:t>
              </a:r>
            </a:p>
            <a:p>
              <a:pPr algn="ctr" eaLnBrk="0" hangingPunct="0">
                <a:defRPr/>
              </a:pPr>
              <a:r>
                <a:rPr lang="en-US" sz="1600" dirty="0">
                  <a:latin typeface="+mn-lt"/>
                </a:rPr>
                <a:t>out</a:t>
              </a:r>
            </a:p>
          </p:txBody>
        </p:sp>
        <p:sp>
          <p:nvSpPr>
            <p:cNvPr id="162" name="Text Box 14">
              <a:extLst>
                <a:ext uri="{FF2B5EF4-FFF2-40B4-BE49-F238E27FC236}">
                  <a16:creationId xmlns:a16="http://schemas.microsoft.com/office/drawing/2014/main" id="{CE827838-6EB7-614D-8BF1-A84CE91B8A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3001" y="2363237"/>
              <a:ext cx="1301720" cy="46036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Autofit/>
            </a:bodyPr>
            <a:lstStyle/>
            <a:p>
              <a:pPr algn="ctr" eaLnBrk="0" hangingPunct="0">
                <a:defRPr/>
              </a:pPr>
              <a:r>
                <a:rPr lang="en-US" sz="1400" dirty="0">
                  <a:latin typeface="+mn-lt"/>
                </a:rPr>
                <a:t>Extrinsic </a:t>
              </a:r>
            </a:p>
          </p:txBody>
        </p:sp>
        <p:sp>
          <p:nvSpPr>
            <p:cNvPr id="163" name="Text Box 15">
              <a:extLst>
                <a:ext uri="{FF2B5EF4-FFF2-40B4-BE49-F238E27FC236}">
                  <a16:creationId xmlns:a16="http://schemas.microsoft.com/office/drawing/2014/main" id="{2B3566C1-989A-4948-B7AD-930608ADF3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4140" y="2053772"/>
              <a:ext cx="1252977" cy="46291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noAutofit/>
            </a:bodyPr>
            <a:lstStyle/>
            <a:p>
              <a:pPr algn="ctr" eaLnBrk="0" hangingPunct="0">
                <a:defRPr/>
              </a:pPr>
              <a:r>
                <a:rPr lang="en-US" sz="1400" dirty="0">
                  <a:latin typeface="+mn-lt"/>
                </a:rPr>
                <a:t>Intrinsic </a:t>
              </a:r>
            </a:p>
          </p:txBody>
        </p:sp>
        <p:graphicFrame>
          <p:nvGraphicFramePr>
            <p:cNvPr id="164" name="Object 7">
              <a:extLst>
                <a:ext uri="{FF2B5EF4-FFF2-40B4-BE49-F238E27FC236}">
                  <a16:creationId xmlns:a16="http://schemas.microsoft.com/office/drawing/2014/main" id="{E75BE770-0BC9-2E40-97AA-D6C75261B1B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604000" y="4138613"/>
            <a:ext cx="657225" cy="1016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6438900" imgH="9944100" progId="Equation.DSMT4">
                    <p:embed/>
                  </p:oleObj>
                </mc:Choice>
                <mc:Fallback>
                  <p:oleObj name="Equation" r:id="rId11" imgW="6438900" imgH="9944100" progId="Equation.DSMT4">
                    <p:embed/>
                    <p:pic>
                      <p:nvPicPr>
                        <p:cNvPr id="65" name="Object 7">
                          <a:extLst>
                            <a:ext uri="{FF2B5EF4-FFF2-40B4-BE49-F238E27FC236}">
                              <a16:creationId xmlns:a16="http://schemas.microsoft.com/office/drawing/2014/main" id="{08AAB805-1ABF-5D4D-8219-139002FF1A4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04000" y="4138613"/>
                          <a:ext cx="657225" cy="1016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5" name="Freeform 164">
              <a:extLst>
                <a:ext uri="{FF2B5EF4-FFF2-40B4-BE49-F238E27FC236}">
                  <a16:creationId xmlns:a16="http://schemas.microsoft.com/office/drawing/2014/main" id="{E9DEBCF1-BB6A-FD47-B6D3-0B1BEC5C4515}"/>
                </a:ext>
              </a:extLst>
            </p:cNvPr>
            <p:cNvSpPr/>
            <p:nvPr/>
          </p:nvSpPr>
          <p:spPr>
            <a:xfrm>
              <a:off x="1339998" y="4097265"/>
              <a:ext cx="937582" cy="1212285"/>
            </a:xfrm>
            <a:custGeom>
              <a:avLst/>
              <a:gdLst>
                <a:gd name="connsiteX0" fmla="*/ 0 w 936977"/>
                <a:gd name="connsiteY0" fmla="*/ 1174044 h 1211674"/>
                <a:gd name="connsiteX1" fmla="*/ 620888 w 936977"/>
                <a:gd name="connsiteY1" fmla="*/ 1016000 h 1211674"/>
                <a:gd name="connsiteX2" fmla="*/ 936977 w 936977"/>
                <a:gd name="connsiteY2" fmla="*/ 0 h 1211674"/>
                <a:gd name="connsiteX3" fmla="*/ 936977 w 936977"/>
                <a:gd name="connsiteY3" fmla="*/ 0 h 121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6977" h="1211674">
                  <a:moveTo>
                    <a:pt x="0" y="1174044"/>
                  </a:moveTo>
                  <a:cubicBezTo>
                    <a:pt x="232362" y="1192859"/>
                    <a:pt x="464725" y="1211674"/>
                    <a:pt x="620888" y="1016000"/>
                  </a:cubicBezTo>
                  <a:cubicBezTo>
                    <a:pt x="777051" y="820326"/>
                    <a:pt x="936977" y="0"/>
                    <a:pt x="936977" y="0"/>
                  </a:cubicBezTo>
                  <a:lnTo>
                    <a:pt x="936977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/>
            </a:bodyPr>
            <a:lstStyle/>
            <a:p>
              <a:pPr algn="ctr" eaLnBrk="0" hangingPunct="0">
                <a:defRPr/>
              </a:pPr>
              <a:endParaRPr lang="en-US" sz="2000"/>
            </a:p>
          </p:txBody>
        </p:sp>
        <p:sp>
          <p:nvSpPr>
            <p:cNvPr id="166" name="Freeform 165">
              <a:extLst>
                <a:ext uri="{FF2B5EF4-FFF2-40B4-BE49-F238E27FC236}">
                  <a16:creationId xmlns:a16="http://schemas.microsoft.com/office/drawing/2014/main" id="{5A8E8026-7A38-2344-8E56-9751D7478956}"/>
                </a:ext>
              </a:extLst>
            </p:cNvPr>
            <p:cNvSpPr/>
            <p:nvPr/>
          </p:nvSpPr>
          <p:spPr>
            <a:xfrm>
              <a:off x="2354996" y="3250712"/>
              <a:ext cx="768416" cy="552434"/>
            </a:xfrm>
            <a:custGeom>
              <a:avLst/>
              <a:gdLst>
                <a:gd name="connsiteX0" fmla="*/ 0 w 767644"/>
                <a:gd name="connsiteY0" fmla="*/ 553156 h 553156"/>
                <a:gd name="connsiteX1" fmla="*/ 146755 w 767644"/>
                <a:gd name="connsiteY1" fmla="*/ 180622 h 553156"/>
                <a:gd name="connsiteX2" fmla="*/ 316089 w 767644"/>
                <a:gd name="connsiteY2" fmla="*/ 33867 h 553156"/>
                <a:gd name="connsiteX3" fmla="*/ 767644 w 767644"/>
                <a:gd name="connsiteY3" fmla="*/ 0 h 553156"/>
                <a:gd name="connsiteX4" fmla="*/ 767644 w 767644"/>
                <a:gd name="connsiteY4" fmla="*/ 0 h 55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7644" h="553156">
                  <a:moveTo>
                    <a:pt x="0" y="553156"/>
                  </a:moveTo>
                  <a:cubicBezTo>
                    <a:pt x="47037" y="410163"/>
                    <a:pt x="94074" y="267170"/>
                    <a:pt x="146755" y="180622"/>
                  </a:cubicBezTo>
                  <a:cubicBezTo>
                    <a:pt x="199436" y="94074"/>
                    <a:pt x="212607" y="63971"/>
                    <a:pt x="316089" y="33867"/>
                  </a:cubicBezTo>
                  <a:cubicBezTo>
                    <a:pt x="419571" y="3763"/>
                    <a:pt x="767644" y="0"/>
                    <a:pt x="767644" y="0"/>
                  </a:cubicBezTo>
                  <a:lnTo>
                    <a:pt x="767644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Autofit/>
            </a:bodyPr>
            <a:lstStyle/>
            <a:p>
              <a:pPr algn="ctr" eaLnBrk="0" hangingPunct="0">
                <a:defRPr/>
              </a:pPr>
              <a:endParaRPr lang="en-US" sz="1800"/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B224763A-9B0A-324C-AF11-CCBDD8502F63}"/>
                </a:ext>
              </a:extLst>
            </p:cNvPr>
            <p:cNvCxnSpPr>
              <a:stCxn id="165" idx="2"/>
              <a:endCxn id="166" idx="0"/>
            </p:cNvCxnSpPr>
            <p:nvPr/>
          </p:nvCxnSpPr>
          <p:spPr>
            <a:xfrm flipV="1">
              <a:off x="2277580" y="3803146"/>
              <a:ext cx="77416" cy="2941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7EF375A5-4755-E745-962A-8B5452533F7A}"/>
                </a:ext>
              </a:extLst>
            </p:cNvPr>
            <p:cNvCxnSpPr>
              <a:stCxn id="166" idx="3"/>
            </p:cNvCxnSpPr>
            <p:nvPr/>
          </p:nvCxnSpPr>
          <p:spPr>
            <a:xfrm>
              <a:off x="3123413" y="3250712"/>
              <a:ext cx="2669386" cy="51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Freeform 168">
              <a:extLst>
                <a:ext uri="{FF2B5EF4-FFF2-40B4-BE49-F238E27FC236}">
                  <a16:creationId xmlns:a16="http://schemas.microsoft.com/office/drawing/2014/main" id="{BA1BAAAD-C6A2-2B40-86A4-F8B8A4B6D8FB}"/>
                </a:ext>
              </a:extLst>
            </p:cNvPr>
            <p:cNvSpPr/>
            <p:nvPr/>
          </p:nvSpPr>
          <p:spPr>
            <a:xfrm>
              <a:off x="5784198" y="2511575"/>
              <a:ext cx="986326" cy="744252"/>
            </a:xfrm>
            <a:custGeom>
              <a:avLst/>
              <a:gdLst>
                <a:gd name="connsiteX0" fmla="*/ 0 w 987552"/>
                <a:gd name="connsiteY0" fmla="*/ 938784 h 938784"/>
                <a:gd name="connsiteX1" fmla="*/ 682752 w 987552"/>
                <a:gd name="connsiteY1" fmla="*/ 707136 h 938784"/>
                <a:gd name="connsiteX2" fmla="*/ 987552 w 987552"/>
                <a:gd name="connsiteY2" fmla="*/ 0 h 938784"/>
                <a:gd name="connsiteX3" fmla="*/ 987552 w 987552"/>
                <a:gd name="connsiteY3" fmla="*/ 0 h 938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7552" h="938784">
                  <a:moveTo>
                    <a:pt x="0" y="938784"/>
                  </a:moveTo>
                  <a:cubicBezTo>
                    <a:pt x="259080" y="901192"/>
                    <a:pt x="518160" y="863600"/>
                    <a:pt x="682752" y="707136"/>
                  </a:cubicBezTo>
                  <a:cubicBezTo>
                    <a:pt x="847344" y="550672"/>
                    <a:pt x="987552" y="0"/>
                    <a:pt x="987552" y="0"/>
                  </a:cubicBezTo>
                  <a:lnTo>
                    <a:pt x="987552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Autofit/>
            </a:bodyPr>
            <a:lstStyle/>
            <a:p>
              <a:pPr algn="ctr" eaLnBrk="0" hangingPunct="0">
                <a:defRPr/>
              </a:pPr>
              <a:endParaRPr lang="en-US" sz="2000"/>
            </a:p>
          </p:txBody>
        </p:sp>
        <p:sp>
          <p:nvSpPr>
            <p:cNvPr id="170" name="Freeform 169">
              <a:extLst>
                <a:ext uri="{FF2B5EF4-FFF2-40B4-BE49-F238E27FC236}">
                  <a16:creationId xmlns:a16="http://schemas.microsoft.com/office/drawing/2014/main" id="{D619476D-3DE4-9348-9690-F1B3EAD111C1}"/>
                </a:ext>
              </a:extLst>
            </p:cNvPr>
            <p:cNvSpPr/>
            <p:nvPr/>
          </p:nvSpPr>
          <p:spPr>
            <a:xfrm>
              <a:off x="5121868" y="2401601"/>
              <a:ext cx="1706000" cy="2854241"/>
            </a:xfrm>
            <a:custGeom>
              <a:avLst/>
              <a:gdLst>
                <a:gd name="connsiteX0" fmla="*/ 0 w 1706880"/>
                <a:gd name="connsiteY0" fmla="*/ 2852928 h 2852928"/>
                <a:gd name="connsiteX1" fmla="*/ 816864 w 1706880"/>
                <a:gd name="connsiteY1" fmla="*/ 2718816 h 2852928"/>
                <a:gd name="connsiteX2" fmla="*/ 1328928 w 1706880"/>
                <a:gd name="connsiteY2" fmla="*/ 2133600 h 2852928"/>
                <a:gd name="connsiteX3" fmla="*/ 1633728 w 1706880"/>
                <a:gd name="connsiteY3" fmla="*/ 1207008 h 2852928"/>
                <a:gd name="connsiteX4" fmla="*/ 1706880 w 1706880"/>
                <a:gd name="connsiteY4" fmla="*/ 0 h 285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6880" h="2852928">
                  <a:moveTo>
                    <a:pt x="0" y="2852928"/>
                  </a:moveTo>
                  <a:cubicBezTo>
                    <a:pt x="297688" y="2845816"/>
                    <a:pt x="595376" y="2838704"/>
                    <a:pt x="816864" y="2718816"/>
                  </a:cubicBezTo>
                  <a:cubicBezTo>
                    <a:pt x="1038352" y="2598928"/>
                    <a:pt x="1192784" y="2385568"/>
                    <a:pt x="1328928" y="2133600"/>
                  </a:cubicBezTo>
                  <a:cubicBezTo>
                    <a:pt x="1465072" y="1881632"/>
                    <a:pt x="1570736" y="1562608"/>
                    <a:pt x="1633728" y="1207008"/>
                  </a:cubicBezTo>
                  <a:cubicBezTo>
                    <a:pt x="1696720" y="851408"/>
                    <a:pt x="1692656" y="176784"/>
                    <a:pt x="1706880" y="0"/>
                  </a:cubicBezTo>
                </a:path>
              </a:pathLst>
            </a:cu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/>
            </a:bodyPr>
            <a:lstStyle/>
            <a:p>
              <a:pPr algn="ctr" eaLnBrk="0" hangingPunct="0">
                <a:defRPr/>
              </a:pPr>
              <a:endParaRPr lang="en-US" sz="2000"/>
            </a:p>
          </p:txBody>
        </p:sp>
      </p:grpSp>
      <p:pic>
        <p:nvPicPr>
          <p:cNvPr id="58" name="Picture 57">
            <a:extLst>
              <a:ext uri="{FF2B5EF4-FFF2-40B4-BE49-F238E27FC236}">
                <a16:creationId xmlns:a16="http://schemas.microsoft.com/office/drawing/2014/main" id="{25B7A599-2958-2249-8959-E6A491FA600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8420" y="5130396"/>
            <a:ext cx="7467600" cy="711200"/>
          </a:xfrm>
          <a:prstGeom prst="rect">
            <a:avLst/>
          </a:prstGeom>
        </p:spPr>
      </p:pic>
      <p:pic>
        <p:nvPicPr>
          <p:cNvPr id="59" name="Picture 58" descr="A picture containing room&#10;&#10;Description automatically generated">
            <a:extLst>
              <a:ext uri="{FF2B5EF4-FFF2-40B4-BE49-F238E27FC236}">
                <a16:creationId xmlns:a16="http://schemas.microsoft.com/office/drawing/2014/main" id="{0EB87AA8-7955-9C41-8E76-FCE99276B235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72" r="78836" b="47948"/>
          <a:stretch/>
        </p:blipFill>
        <p:spPr>
          <a:xfrm>
            <a:off x="7464547" y="4118349"/>
            <a:ext cx="1022651" cy="96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855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05" name="Line 4"/>
          <p:cNvSpPr>
            <a:spLocks noChangeShapeType="1"/>
          </p:cNvSpPr>
          <p:nvPr/>
        </p:nvSpPr>
        <p:spPr bwMode="auto">
          <a:xfrm>
            <a:off x="4360863" y="1546225"/>
            <a:ext cx="3124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4806" name="Line 5"/>
          <p:cNvSpPr>
            <a:spLocks noChangeShapeType="1"/>
          </p:cNvSpPr>
          <p:nvPr/>
        </p:nvSpPr>
        <p:spPr bwMode="auto">
          <a:xfrm>
            <a:off x="4360863" y="2665413"/>
            <a:ext cx="3124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4807" name="Line 8"/>
          <p:cNvSpPr>
            <a:spLocks noChangeShapeType="1"/>
          </p:cNvSpPr>
          <p:nvPr/>
        </p:nvSpPr>
        <p:spPr bwMode="auto">
          <a:xfrm>
            <a:off x="4573588" y="1927225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4808" name="Line 9"/>
          <p:cNvSpPr>
            <a:spLocks noChangeShapeType="1"/>
          </p:cNvSpPr>
          <p:nvPr/>
        </p:nvSpPr>
        <p:spPr bwMode="auto">
          <a:xfrm>
            <a:off x="4589463" y="2232025"/>
            <a:ext cx="5334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4809" name="Line 10"/>
          <p:cNvSpPr>
            <a:spLocks noChangeShapeType="1"/>
          </p:cNvSpPr>
          <p:nvPr/>
        </p:nvSpPr>
        <p:spPr bwMode="auto">
          <a:xfrm flipV="1">
            <a:off x="4970463" y="1393825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4810" name="Line 11"/>
          <p:cNvSpPr>
            <a:spLocks noChangeShapeType="1"/>
          </p:cNvSpPr>
          <p:nvPr/>
        </p:nvSpPr>
        <p:spPr bwMode="auto">
          <a:xfrm flipV="1">
            <a:off x="4741863" y="13938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4811" name="Line 12"/>
          <p:cNvSpPr>
            <a:spLocks noChangeShapeType="1"/>
          </p:cNvSpPr>
          <p:nvPr/>
        </p:nvSpPr>
        <p:spPr bwMode="auto">
          <a:xfrm>
            <a:off x="4284663" y="2384425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2" name="Object 12"/>
          <p:cNvGraphicFramePr>
            <a:graphicFrameLocks noChangeAspect="1"/>
          </p:cNvGraphicFramePr>
          <p:nvPr/>
        </p:nvGraphicFramePr>
        <p:xfrm>
          <a:off x="2324100" y="3851275"/>
          <a:ext cx="74676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911400" imgH="419040" progId="Equation.DSMT4">
                  <p:embed/>
                </p:oleObj>
              </mc:Choice>
              <mc:Fallback>
                <p:oleObj name="Equation" r:id="rId2" imgW="3911400" imgH="419040" progId="Equation.DSMT4">
                  <p:embed/>
                  <p:pic>
                    <p:nvPicPr>
                      <p:cNvPr id="1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4100" y="3851275"/>
                        <a:ext cx="7467600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Line 22"/>
          <p:cNvSpPr>
            <a:spLocks noChangeShapeType="1"/>
          </p:cNvSpPr>
          <p:nvPr/>
        </p:nvSpPr>
        <p:spPr bwMode="auto">
          <a:xfrm>
            <a:off x="6373813" y="1908175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Line 23"/>
          <p:cNvSpPr>
            <a:spLocks noChangeShapeType="1"/>
          </p:cNvSpPr>
          <p:nvPr/>
        </p:nvSpPr>
        <p:spPr bwMode="auto">
          <a:xfrm>
            <a:off x="6900863" y="2228850"/>
            <a:ext cx="533400" cy="0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Line 24"/>
          <p:cNvSpPr>
            <a:spLocks noChangeShapeType="1"/>
          </p:cNvSpPr>
          <p:nvPr/>
        </p:nvSpPr>
        <p:spPr bwMode="auto">
          <a:xfrm flipV="1">
            <a:off x="7281863" y="139065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" name="Line 25"/>
          <p:cNvSpPr>
            <a:spLocks noChangeShapeType="1"/>
          </p:cNvSpPr>
          <p:nvPr/>
        </p:nvSpPr>
        <p:spPr bwMode="auto">
          <a:xfrm flipV="1">
            <a:off x="6542088" y="13747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Box 26"/>
          <p:cNvSpPr txBox="1">
            <a:spLocks noChangeArrowheads="1"/>
          </p:cNvSpPr>
          <p:nvPr/>
        </p:nvSpPr>
        <p:spPr bwMode="auto">
          <a:xfrm>
            <a:off x="1943081" y="3338514"/>
            <a:ext cx="456727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Multiple levels of same donor …</a:t>
            </a:r>
          </a:p>
        </p:txBody>
      </p:sp>
      <p:graphicFrame>
        <p:nvGraphicFramePr>
          <p:cNvPr id="18" name="Object 18"/>
          <p:cNvGraphicFramePr>
            <a:graphicFrameLocks noChangeAspect="1"/>
          </p:cNvGraphicFramePr>
          <p:nvPr/>
        </p:nvGraphicFramePr>
        <p:xfrm>
          <a:off x="2276475" y="5251450"/>
          <a:ext cx="74676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911400" imgH="419040" progId="Equation.DSMT4">
                  <p:embed/>
                </p:oleObj>
              </mc:Choice>
              <mc:Fallback>
                <p:oleObj name="Equation" r:id="rId4" imgW="3911400" imgH="419040" progId="Equation.DSMT4">
                  <p:embed/>
                  <p:pic>
                    <p:nvPicPr>
                      <p:cNvPr id="18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6475" y="5251450"/>
                        <a:ext cx="7467600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 Box 28"/>
          <p:cNvSpPr txBox="1">
            <a:spLocks noChangeArrowheads="1"/>
          </p:cNvSpPr>
          <p:nvPr/>
        </p:nvSpPr>
        <p:spPr bwMode="auto">
          <a:xfrm>
            <a:off x="2043710" y="4914901"/>
            <a:ext cx="181331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 err="1">
                <a:latin typeface="+mn-lt"/>
              </a:rPr>
              <a:t>Codoping</a:t>
            </a:r>
            <a:r>
              <a:rPr lang="en-US" dirty="0">
                <a:latin typeface="+mn-lt"/>
              </a:rPr>
              <a:t>…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87851" y="2676526"/>
            <a:ext cx="3052763" cy="430213"/>
          </a:xfrm>
          <a:prstGeom prst="rect">
            <a:avLst/>
          </a:prstGeom>
          <a:solidFill>
            <a:srgbClr val="99FF66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C87BA45-9249-1D49-83CC-4BD72FE76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Donor Levels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/>
              <p14:cNvContentPartPr/>
              <p14:nvPr/>
            </p14:nvContentPartPr>
            <p14:xfrm>
              <a:off x="4220640" y="3924000"/>
              <a:ext cx="5208840" cy="829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11280" y="3914640"/>
                <a:ext cx="5229360" cy="85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58377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/>
      <p:bldP spid="19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Arc 122"/>
          <p:cNvSpPr/>
          <p:nvPr/>
        </p:nvSpPr>
        <p:spPr>
          <a:xfrm flipH="1" flipV="1">
            <a:off x="7800975" y="5394326"/>
            <a:ext cx="306388" cy="233363"/>
          </a:xfrm>
          <a:prstGeom prst="arc">
            <a:avLst>
              <a:gd name="adj1" fmla="val 16200000"/>
              <a:gd name="adj2" fmla="val 74722"/>
            </a:avLst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22" name="Arc 121"/>
          <p:cNvSpPr/>
          <p:nvPr/>
        </p:nvSpPr>
        <p:spPr>
          <a:xfrm flipH="1">
            <a:off x="7810500" y="5075238"/>
            <a:ext cx="306388" cy="233362"/>
          </a:xfrm>
          <a:prstGeom prst="arc">
            <a:avLst>
              <a:gd name="adj1" fmla="val 16200000"/>
              <a:gd name="adj2" fmla="val 74722"/>
            </a:avLst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765831" name="Line 20"/>
          <p:cNvSpPr>
            <a:spLocks noChangeShapeType="1"/>
          </p:cNvSpPr>
          <p:nvPr/>
        </p:nvSpPr>
        <p:spPr bwMode="auto">
          <a:xfrm>
            <a:off x="2617788" y="2511425"/>
            <a:ext cx="1524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32" name="Line 21"/>
          <p:cNvSpPr>
            <a:spLocks noChangeShapeType="1"/>
          </p:cNvSpPr>
          <p:nvPr/>
        </p:nvSpPr>
        <p:spPr bwMode="auto">
          <a:xfrm>
            <a:off x="3455988" y="2511425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33" name="Line 22"/>
          <p:cNvSpPr>
            <a:spLocks noChangeShapeType="1"/>
          </p:cNvSpPr>
          <p:nvPr/>
        </p:nvSpPr>
        <p:spPr bwMode="auto">
          <a:xfrm>
            <a:off x="4281488" y="2511425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34" name="Line 23"/>
          <p:cNvSpPr>
            <a:spLocks noChangeShapeType="1"/>
          </p:cNvSpPr>
          <p:nvPr/>
        </p:nvSpPr>
        <p:spPr bwMode="auto">
          <a:xfrm>
            <a:off x="5099050" y="2511425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35" name="Line 24"/>
          <p:cNvSpPr>
            <a:spLocks noChangeShapeType="1"/>
          </p:cNvSpPr>
          <p:nvPr/>
        </p:nvSpPr>
        <p:spPr bwMode="auto">
          <a:xfrm>
            <a:off x="2617788" y="2282825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36" name="Line 25"/>
          <p:cNvSpPr>
            <a:spLocks noChangeShapeType="1"/>
          </p:cNvSpPr>
          <p:nvPr/>
        </p:nvSpPr>
        <p:spPr bwMode="auto">
          <a:xfrm>
            <a:off x="3455988" y="2282825"/>
            <a:ext cx="1524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37" name="Line 26"/>
          <p:cNvSpPr>
            <a:spLocks noChangeShapeType="1"/>
          </p:cNvSpPr>
          <p:nvPr/>
        </p:nvSpPr>
        <p:spPr bwMode="auto">
          <a:xfrm>
            <a:off x="4281488" y="2282825"/>
            <a:ext cx="1524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38" name="Line 27"/>
          <p:cNvSpPr>
            <a:spLocks noChangeShapeType="1"/>
          </p:cNvSpPr>
          <p:nvPr/>
        </p:nvSpPr>
        <p:spPr bwMode="auto">
          <a:xfrm>
            <a:off x="5099050" y="2282825"/>
            <a:ext cx="1524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39" name="Line 28"/>
          <p:cNvSpPr>
            <a:spLocks noChangeShapeType="1"/>
          </p:cNvSpPr>
          <p:nvPr/>
        </p:nvSpPr>
        <p:spPr bwMode="auto">
          <a:xfrm>
            <a:off x="2617788" y="2435225"/>
            <a:ext cx="152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40" name="Line 29"/>
          <p:cNvSpPr>
            <a:spLocks noChangeShapeType="1"/>
          </p:cNvSpPr>
          <p:nvPr/>
        </p:nvSpPr>
        <p:spPr bwMode="auto">
          <a:xfrm>
            <a:off x="2617788" y="2359025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41" name="Line 30"/>
          <p:cNvSpPr>
            <a:spLocks noChangeShapeType="1"/>
          </p:cNvSpPr>
          <p:nvPr/>
        </p:nvSpPr>
        <p:spPr bwMode="auto">
          <a:xfrm>
            <a:off x="2617788" y="2359025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42" name="Line 31"/>
          <p:cNvSpPr>
            <a:spLocks noChangeShapeType="1"/>
          </p:cNvSpPr>
          <p:nvPr/>
        </p:nvSpPr>
        <p:spPr bwMode="auto">
          <a:xfrm>
            <a:off x="3455988" y="2359025"/>
            <a:ext cx="152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43" name="Line 32"/>
          <p:cNvSpPr>
            <a:spLocks noChangeShapeType="1"/>
          </p:cNvSpPr>
          <p:nvPr/>
        </p:nvSpPr>
        <p:spPr bwMode="auto">
          <a:xfrm>
            <a:off x="4281488" y="2359025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44" name="Line 33"/>
          <p:cNvSpPr>
            <a:spLocks noChangeShapeType="1"/>
          </p:cNvSpPr>
          <p:nvPr/>
        </p:nvSpPr>
        <p:spPr bwMode="auto">
          <a:xfrm>
            <a:off x="5099050" y="2359025"/>
            <a:ext cx="152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45" name="Line 34"/>
          <p:cNvSpPr>
            <a:spLocks noChangeShapeType="1"/>
          </p:cNvSpPr>
          <p:nvPr/>
        </p:nvSpPr>
        <p:spPr bwMode="auto">
          <a:xfrm>
            <a:off x="3455988" y="2435225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46" name="Line 35"/>
          <p:cNvSpPr>
            <a:spLocks noChangeShapeType="1"/>
          </p:cNvSpPr>
          <p:nvPr/>
        </p:nvSpPr>
        <p:spPr bwMode="auto">
          <a:xfrm>
            <a:off x="5099050" y="2435225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47" name="Line 36"/>
          <p:cNvSpPr>
            <a:spLocks noChangeShapeType="1"/>
          </p:cNvSpPr>
          <p:nvPr/>
        </p:nvSpPr>
        <p:spPr bwMode="auto">
          <a:xfrm>
            <a:off x="4281488" y="2435225"/>
            <a:ext cx="152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48" name="Line 37"/>
          <p:cNvSpPr>
            <a:spLocks noChangeShapeType="1"/>
          </p:cNvSpPr>
          <p:nvPr/>
        </p:nvSpPr>
        <p:spPr bwMode="auto">
          <a:xfrm>
            <a:off x="2617788" y="3349625"/>
            <a:ext cx="1524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49" name="Line 38"/>
          <p:cNvSpPr>
            <a:spLocks noChangeShapeType="1"/>
          </p:cNvSpPr>
          <p:nvPr/>
        </p:nvSpPr>
        <p:spPr bwMode="auto">
          <a:xfrm>
            <a:off x="3455988" y="3349625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50" name="Line 39"/>
          <p:cNvSpPr>
            <a:spLocks noChangeShapeType="1"/>
          </p:cNvSpPr>
          <p:nvPr/>
        </p:nvSpPr>
        <p:spPr bwMode="auto">
          <a:xfrm>
            <a:off x="4281488" y="3349625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51" name="Line 40"/>
          <p:cNvSpPr>
            <a:spLocks noChangeShapeType="1"/>
          </p:cNvSpPr>
          <p:nvPr/>
        </p:nvSpPr>
        <p:spPr bwMode="auto">
          <a:xfrm>
            <a:off x="5099050" y="3349625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52" name="Line 41"/>
          <p:cNvSpPr>
            <a:spLocks noChangeShapeType="1"/>
          </p:cNvSpPr>
          <p:nvPr/>
        </p:nvSpPr>
        <p:spPr bwMode="auto">
          <a:xfrm>
            <a:off x="2617788" y="3121025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53" name="Line 42"/>
          <p:cNvSpPr>
            <a:spLocks noChangeShapeType="1"/>
          </p:cNvSpPr>
          <p:nvPr/>
        </p:nvSpPr>
        <p:spPr bwMode="auto">
          <a:xfrm>
            <a:off x="3455988" y="3121025"/>
            <a:ext cx="1524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54" name="Line 43"/>
          <p:cNvSpPr>
            <a:spLocks noChangeShapeType="1"/>
          </p:cNvSpPr>
          <p:nvPr/>
        </p:nvSpPr>
        <p:spPr bwMode="auto">
          <a:xfrm>
            <a:off x="4281488" y="3121025"/>
            <a:ext cx="1524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55" name="Line 44"/>
          <p:cNvSpPr>
            <a:spLocks noChangeShapeType="1"/>
          </p:cNvSpPr>
          <p:nvPr/>
        </p:nvSpPr>
        <p:spPr bwMode="auto">
          <a:xfrm>
            <a:off x="5099050" y="3121025"/>
            <a:ext cx="1524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56" name="Line 45"/>
          <p:cNvSpPr>
            <a:spLocks noChangeShapeType="1"/>
          </p:cNvSpPr>
          <p:nvPr/>
        </p:nvSpPr>
        <p:spPr bwMode="auto">
          <a:xfrm>
            <a:off x="2617788" y="3273425"/>
            <a:ext cx="152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57" name="Line 46"/>
          <p:cNvSpPr>
            <a:spLocks noChangeShapeType="1"/>
          </p:cNvSpPr>
          <p:nvPr/>
        </p:nvSpPr>
        <p:spPr bwMode="auto">
          <a:xfrm>
            <a:off x="2617788" y="3197225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58" name="Line 47"/>
          <p:cNvSpPr>
            <a:spLocks noChangeShapeType="1"/>
          </p:cNvSpPr>
          <p:nvPr/>
        </p:nvSpPr>
        <p:spPr bwMode="auto">
          <a:xfrm>
            <a:off x="2617788" y="3197225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59" name="Line 48"/>
          <p:cNvSpPr>
            <a:spLocks noChangeShapeType="1"/>
          </p:cNvSpPr>
          <p:nvPr/>
        </p:nvSpPr>
        <p:spPr bwMode="auto">
          <a:xfrm>
            <a:off x="3455988" y="3197225"/>
            <a:ext cx="152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60" name="Line 49"/>
          <p:cNvSpPr>
            <a:spLocks noChangeShapeType="1"/>
          </p:cNvSpPr>
          <p:nvPr/>
        </p:nvSpPr>
        <p:spPr bwMode="auto">
          <a:xfrm>
            <a:off x="4281488" y="3197225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61" name="Line 50"/>
          <p:cNvSpPr>
            <a:spLocks noChangeShapeType="1"/>
          </p:cNvSpPr>
          <p:nvPr/>
        </p:nvSpPr>
        <p:spPr bwMode="auto">
          <a:xfrm>
            <a:off x="5099050" y="3197225"/>
            <a:ext cx="152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62" name="Line 51"/>
          <p:cNvSpPr>
            <a:spLocks noChangeShapeType="1"/>
          </p:cNvSpPr>
          <p:nvPr/>
        </p:nvSpPr>
        <p:spPr bwMode="auto">
          <a:xfrm>
            <a:off x="3455988" y="3273425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63" name="Line 52"/>
          <p:cNvSpPr>
            <a:spLocks noChangeShapeType="1"/>
          </p:cNvSpPr>
          <p:nvPr/>
        </p:nvSpPr>
        <p:spPr bwMode="auto">
          <a:xfrm>
            <a:off x="5099050" y="3273425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64" name="Line 53"/>
          <p:cNvSpPr>
            <a:spLocks noChangeShapeType="1"/>
          </p:cNvSpPr>
          <p:nvPr/>
        </p:nvSpPr>
        <p:spPr bwMode="auto">
          <a:xfrm>
            <a:off x="4281488" y="3273425"/>
            <a:ext cx="152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65" name="Line 55"/>
          <p:cNvSpPr>
            <a:spLocks noChangeShapeType="1"/>
          </p:cNvSpPr>
          <p:nvPr/>
        </p:nvSpPr>
        <p:spPr bwMode="auto">
          <a:xfrm>
            <a:off x="2617788" y="3197225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66" name="Line 56"/>
          <p:cNvSpPr>
            <a:spLocks noChangeShapeType="1"/>
          </p:cNvSpPr>
          <p:nvPr/>
        </p:nvSpPr>
        <p:spPr bwMode="auto">
          <a:xfrm>
            <a:off x="3455988" y="3197225"/>
            <a:ext cx="1524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67" name="Line 57"/>
          <p:cNvSpPr>
            <a:spLocks noChangeShapeType="1"/>
          </p:cNvSpPr>
          <p:nvPr/>
        </p:nvSpPr>
        <p:spPr bwMode="auto">
          <a:xfrm>
            <a:off x="4281488" y="3197225"/>
            <a:ext cx="152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68" name="Line 58"/>
          <p:cNvSpPr>
            <a:spLocks noChangeShapeType="1"/>
          </p:cNvSpPr>
          <p:nvPr/>
        </p:nvSpPr>
        <p:spPr bwMode="auto">
          <a:xfrm>
            <a:off x="5099050" y="3197225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69" name="Line 59"/>
          <p:cNvSpPr>
            <a:spLocks noChangeShapeType="1"/>
          </p:cNvSpPr>
          <p:nvPr/>
        </p:nvSpPr>
        <p:spPr bwMode="auto">
          <a:xfrm>
            <a:off x="2617788" y="2359025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70" name="Line 60"/>
          <p:cNvSpPr>
            <a:spLocks noChangeShapeType="1"/>
          </p:cNvSpPr>
          <p:nvPr/>
        </p:nvSpPr>
        <p:spPr bwMode="auto">
          <a:xfrm>
            <a:off x="3455988" y="2359025"/>
            <a:ext cx="1524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71" name="Line 61"/>
          <p:cNvSpPr>
            <a:spLocks noChangeShapeType="1"/>
          </p:cNvSpPr>
          <p:nvPr/>
        </p:nvSpPr>
        <p:spPr bwMode="auto">
          <a:xfrm>
            <a:off x="4281488" y="2359025"/>
            <a:ext cx="152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72" name="Line 62"/>
          <p:cNvSpPr>
            <a:spLocks noChangeShapeType="1"/>
          </p:cNvSpPr>
          <p:nvPr/>
        </p:nvSpPr>
        <p:spPr bwMode="auto">
          <a:xfrm>
            <a:off x="5099050" y="2359025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73" name="Freeform 63"/>
          <p:cNvSpPr>
            <a:spLocks/>
          </p:cNvSpPr>
          <p:nvPr/>
        </p:nvSpPr>
        <p:spPr bwMode="auto">
          <a:xfrm>
            <a:off x="1982788" y="4237038"/>
            <a:ext cx="3841750" cy="2216150"/>
          </a:xfrm>
          <a:custGeom>
            <a:avLst/>
            <a:gdLst>
              <a:gd name="T0" fmla="*/ 0 w 2420"/>
              <a:gd name="T1" fmla="*/ 0 h 1396"/>
              <a:gd name="T2" fmla="*/ 549275 w 2420"/>
              <a:gd name="T3" fmla="*/ 0 h 1396"/>
              <a:gd name="T4" fmla="*/ 549275 w 2420"/>
              <a:gd name="T5" fmla="*/ 1776412 h 1396"/>
              <a:gd name="T6" fmla="*/ 823913 w 2420"/>
              <a:gd name="T7" fmla="*/ 1776412 h 1396"/>
              <a:gd name="T8" fmla="*/ 823913 w 2420"/>
              <a:gd name="T9" fmla="*/ 0 h 1396"/>
              <a:gd name="T10" fmla="*/ 1371600 w 2420"/>
              <a:gd name="T11" fmla="*/ 0 h 1396"/>
              <a:gd name="T12" fmla="*/ 1357312 w 2420"/>
              <a:gd name="T13" fmla="*/ 2216149 h 1396"/>
              <a:gd name="T14" fmla="*/ 1636713 w 2420"/>
              <a:gd name="T15" fmla="*/ 2209799 h 1396"/>
              <a:gd name="T16" fmla="*/ 1646238 w 2420"/>
              <a:gd name="T17" fmla="*/ 0 h 1396"/>
              <a:gd name="T18" fmla="*/ 2195512 w 2420"/>
              <a:gd name="T19" fmla="*/ 0 h 1396"/>
              <a:gd name="T20" fmla="*/ 2195512 w 2420"/>
              <a:gd name="T21" fmla="*/ 1776412 h 1396"/>
              <a:gd name="T22" fmla="*/ 2470150 w 2420"/>
              <a:gd name="T23" fmla="*/ 1776412 h 1396"/>
              <a:gd name="T24" fmla="*/ 2470150 w 2420"/>
              <a:gd name="T25" fmla="*/ 0 h 1396"/>
              <a:gd name="T26" fmla="*/ 3017837 w 2420"/>
              <a:gd name="T27" fmla="*/ 0 h 1396"/>
              <a:gd name="T28" fmla="*/ 3017837 w 2420"/>
              <a:gd name="T29" fmla="*/ 1776412 h 1396"/>
              <a:gd name="T30" fmla="*/ 3292475 w 2420"/>
              <a:gd name="T31" fmla="*/ 1776412 h 1396"/>
              <a:gd name="T32" fmla="*/ 3292475 w 2420"/>
              <a:gd name="T33" fmla="*/ 0 h 1396"/>
              <a:gd name="T34" fmla="*/ 3841750 w 2420"/>
              <a:gd name="T35" fmla="*/ 0 h 13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420" h="1396">
                <a:moveTo>
                  <a:pt x="0" y="0"/>
                </a:moveTo>
                <a:lnTo>
                  <a:pt x="346" y="0"/>
                </a:lnTo>
                <a:lnTo>
                  <a:pt x="346" y="1119"/>
                </a:lnTo>
                <a:lnTo>
                  <a:pt x="519" y="1119"/>
                </a:lnTo>
                <a:lnTo>
                  <a:pt x="519" y="0"/>
                </a:lnTo>
                <a:lnTo>
                  <a:pt x="864" y="0"/>
                </a:lnTo>
                <a:cubicBezTo>
                  <a:pt x="861" y="510"/>
                  <a:pt x="858" y="886"/>
                  <a:pt x="855" y="1396"/>
                </a:cubicBezTo>
                <a:lnTo>
                  <a:pt x="1031" y="1392"/>
                </a:lnTo>
                <a:cubicBezTo>
                  <a:pt x="1033" y="884"/>
                  <a:pt x="1035" y="508"/>
                  <a:pt x="1037" y="0"/>
                </a:cubicBezTo>
                <a:lnTo>
                  <a:pt x="1383" y="0"/>
                </a:lnTo>
                <a:lnTo>
                  <a:pt x="1383" y="1119"/>
                </a:lnTo>
                <a:lnTo>
                  <a:pt x="1556" y="1119"/>
                </a:lnTo>
                <a:lnTo>
                  <a:pt x="1556" y="0"/>
                </a:lnTo>
                <a:lnTo>
                  <a:pt x="1901" y="0"/>
                </a:lnTo>
                <a:lnTo>
                  <a:pt x="1901" y="1119"/>
                </a:lnTo>
                <a:lnTo>
                  <a:pt x="2074" y="1119"/>
                </a:lnTo>
                <a:lnTo>
                  <a:pt x="2074" y="0"/>
                </a:lnTo>
                <a:lnTo>
                  <a:pt x="2420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765874" name="Group 64"/>
          <p:cNvGrpSpPr>
            <a:grpSpLocks/>
          </p:cNvGrpSpPr>
          <p:nvPr/>
        </p:nvGrpSpPr>
        <p:grpSpPr bwMode="auto">
          <a:xfrm>
            <a:off x="2565400" y="4659313"/>
            <a:ext cx="2643188" cy="1003300"/>
            <a:chOff x="3192" y="2567"/>
            <a:chExt cx="1665" cy="632"/>
          </a:xfrm>
        </p:grpSpPr>
        <p:sp>
          <p:nvSpPr>
            <p:cNvPr id="2765875" name="Line 65"/>
            <p:cNvSpPr>
              <a:spLocks noChangeShapeType="1"/>
            </p:cNvSpPr>
            <p:nvPr/>
          </p:nvSpPr>
          <p:spPr bwMode="auto">
            <a:xfrm>
              <a:off x="4247" y="2663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876" name="Line 66"/>
            <p:cNvSpPr>
              <a:spLocks noChangeShapeType="1"/>
            </p:cNvSpPr>
            <p:nvPr/>
          </p:nvSpPr>
          <p:spPr bwMode="auto">
            <a:xfrm>
              <a:off x="4761" y="2663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877" name="Line 67"/>
            <p:cNvSpPr>
              <a:spLocks noChangeShapeType="1"/>
            </p:cNvSpPr>
            <p:nvPr/>
          </p:nvSpPr>
          <p:spPr bwMode="auto">
            <a:xfrm>
              <a:off x="3192" y="2575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878" name="Line 68"/>
            <p:cNvSpPr>
              <a:spLocks noChangeShapeType="1"/>
            </p:cNvSpPr>
            <p:nvPr/>
          </p:nvSpPr>
          <p:spPr bwMode="auto">
            <a:xfrm>
              <a:off x="3192" y="2671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879" name="Line 69"/>
            <p:cNvSpPr>
              <a:spLocks noChangeShapeType="1"/>
            </p:cNvSpPr>
            <p:nvPr/>
          </p:nvSpPr>
          <p:spPr bwMode="auto">
            <a:xfrm>
              <a:off x="3192" y="2623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880" name="Line 70"/>
            <p:cNvSpPr>
              <a:spLocks noChangeShapeType="1"/>
            </p:cNvSpPr>
            <p:nvPr/>
          </p:nvSpPr>
          <p:spPr bwMode="auto">
            <a:xfrm>
              <a:off x="3192" y="2623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881" name="Line 71"/>
            <p:cNvSpPr>
              <a:spLocks noChangeShapeType="1"/>
            </p:cNvSpPr>
            <p:nvPr/>
          </p:nvSpPr>
          <p:spPr bwMode="auto">
            <a:xfrm>
              <a:off x="4247" y="2567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882" name="Line 72"/>
            <p:cNvSpPr>
              <a:spLocks noChangeShapeType="1"/>
            </p:cNvSpPr>
            <p:nvPr/>
          </p:nvSpPr>
          <p:spPr bwMode="auto">
            <a:xfrm>
              <a:off x="4761" y="2567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883" name="Line 73"/>
            <p:cNvSpPr>
              <a:spLocks noChangeShapeType="1"/>
            </p:cNvSpPr>
            <p:nvPr/>
          </p:nvSpPr>
          <p:spPr bwMode="auto">
            <a:xfrm>
              <a:off x="4761" y="2615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884" name="Line 74"/>
            <p:cNvSpPr>
              <a:spLocks noChangeShapeType="1"/>
            </p:cNvSpPr>
            <p:nvPr/>
          </p:nvSpPr>
          <p:spPr bwMode="auto">
            <a:xfrm>
              <a:off x="4247" y="2615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885" name="Line 75"/>
            <p:cNvSpPr>
              <a:spLocks noChangeShapeType="1"/>
            </p:cNvSpPr>
            <p:nvPr/>
          </p:nvSpPr>
          <p:spPr bwMode="auto">
            <a:xfrm>
              <a:off x="4247" y="3191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886" name="Line 76"/>
            <p:cNvSpPr>
              <a:spLocks noChangeShapeType="1"/>
            </p:cNvSpPr>
            <p:nvPr/>
          </p:nvSpPr>
          <p:spPr bwMode="auto">
            <a:xfrm>
              <a:off x="4761" y="3191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887" name="Line 77"/>
            <p:cNvSpPr>
              <a:spLocks noChangeShapeType="1"/>
            </p:cNvSpPr>
            <p:nvPr/>
          </p:nvSpPr>
          <p:spPr bwMode="auto">
            <a:xfrm>
              <a:off x="3192" y="3103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888" name="Line 78"/>
            <p:cNvSpPr>
              <a:spLocks noChangeShapeType="1"/>
            </p:cNvSpPr>
            <p:nvPr/>
          </p:nvSpPr>
          <p:spPr bwMode="auto">
            <a:xfrm>
              <a:off x="3192" y="3199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889" name="Line 79"/>
            <p:cNvSpPr>
              <a:spLocks noChangeShapeType="1"/>
            </p:cNvSpPr>
            <p:nvPr/>
          </p:nvSpPr>
          <p:spPr bwMode="auto">
            <a:xfrm>
              <a:off x="3192" y="3151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890" name="Line 80"/>
            <p:cNvSpPr>
              <a:spLocks noChangeShapeType="1"/>
            </p:cNvSpPr>
            <p:nvPr/>
          </p:nvSpPr>
          <p:spPr bwMode="auto">
            <a:xfrm>
              <a:off x="3192" y="3151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891" name="Line 81"/>
            <p:cNvSpPr>
              <a:spLocks noChangeShapeType="1"/>
            </p:cNvSpPr>
            <p:nvPr/>
          </p:nvSpPr>
          <p:spPr bwMode="auto">
            <a:xfrm>
              <a:off x="4247" y="3095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892" name="Line 82"/>
            <p:cNvSpPr>
              <a:spLocks noChangeShapeType="1"/>
            </p:cNvSpPr>
            <p:nvPr/>
          </p:nvSpPr>
          <p:spPr bwMode="auto">
            <a:xfrm>
              <a:off x="4761" y="3095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893" name="Line 83"/>
            <p:cNvSpPr>
              <a:spLocks noChangeShapeType="1"/>
            </p:cNvSpPr>
            <p:nvPr/>
          </p:nvSpPr>
          <p:spPr bwMode="auto">
            <a:xfrm>
              <a:off x="4761" y="3143"/>
              <a:ext cx="96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894" name="Line 84"/>
            <p:cNvSpPr>
              <a:spLocks noChangeShapeType="1"/>
            </p:cNvSpPr>
            <p:nvPr/>
          </p:nvSpPr>
          <p:spPr bwMode="auto">
            <a:xfrm>
              <a:off x="4247" y="3143"/>
              <a:ext cx="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895" name="Line 86"/>
          <p:cNvSpPr>
            <a:spLocks noChangeShapeType="1"/>
          </p:cNvSpPr>
          <p:nvPr/>
        </p:nvSpPr>
        <p:spPr bwMode="auto">
          <a:xfrm>
            <a:off x="2598738" y="5586413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96" name="Line 87"/>
          <p:cNvSpPr>
            <a:spLocks noChangeShapeType="1"/>
          </p:cNvSpPr>
          <p:nvPr/>
        </p:nvSpPr>
        <p:spPr bwMode="auto">
          <a:xfrm>
            <a:off x="3395663" y="5413375"/>
            <a:ext cx="1524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97" name="Line 88"/>
          <p:cNvSpPr>
            <a:spLocks noChangeShapeType="1"/>
          </p:cNvSpPr>
          <p:nvPr/>
        </p:nvSpPr>
        <p:spPr bwMode="auto">
          <a:xfrm>
            <a:off x="4243388" y="5586413"/>
            <a:ext cx="152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98" name="Line 89"/>
          <p:cNvSpPr>
            <a:spLocks noChangeShapeType="1"/>
          </p:cNvSpPr>
          <p:nvPr/>
        </p:nvSpPr>
        <p:spPr bwMode="auto">
          <a:xfrm>
            <a:off x="5068888" y="5586413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99" name="Line 90"/>
          <p:cNvSpPr>
            <a:spLocks noChangeShapeType="1"/>
          </p:cNvSpPr>
          <p:nvPr/>
        </p:nvSpPr>
        <p:spPr bwMode="auto">
          <a:xfrm>
            <a:off x="2587625" y="4748213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00" name="Line 91"/>
          <p:cNvSpPr>
            <a:spLocks noChangeShapeType="1"/>
          </p:cNvSpPr>
          <p:nvPr/>
        </p:nvSpPr>
        <p:spPr bwMode="auto">
          <a:xfrm>
            <a:off x="3395663" y="5002213"/>
            <a:ext cx="1524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01" name="Line 92"/>
          <p:cNvSpPr>
            <a:spLocks noChangeShapeType="1"/>
          </p:cNvSpPr>
          <p:nvPr/>
        </p:nvSpPr>
        <p:spPr bwMode="auto">
          <a:xfrm>
            <a:off x="4243388" y="4748213"/>
            <a:ext cx="152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02" name="Line 93"/>
          <p:cNvSpPr>
            <a:spLocks noChangeShapeType="1"/>
          </p:cNvSpPr>
          <p:nvPr/>
        </p:nvSpPr>
        <p:spPr bwMode="auto">
          <a:xfrm>
            <a:off x="5068888" y="4748213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03" name="Freeform 94"/>
          <p:cNvSpPr>
            <a:spLocks/>
          </p:cNvSpPr>
          <p:nvPr/>
        </p:nvSpPr>
        <p:spPr bwMode="auto">
          <a:xfrm>
            <a:off x="2032000" y="1873251"/>
            <a:ext cx="3841750" cy="1776413"/>
          </a:xfrm>
          <a:custGeom>
            <a:avLst/>
            <a:gdLst>
              <a:gd name="T0" fmla="*/ 0 w 1344"/>
              <a:gd name="T1" fmla="*/ 0 h 192"/>
              <a:gd name="T2" fmla="*/ 192 w 1344"/>
              <a:gd name="T3" fmla="*/ 0 h 192"/>
              <a:gd name="T4" fmla="*/ 192 w 1344"/>
              <a:gd name="T5" fmla="*/ 192 h 192"/>
              <a:gd name="T6" fmla="*/ 288 w 1344"/>
              <a:gd name="T7" fmla="*/ 192 h 192"/>
              <a:gd name="T8" fmla="*/ 288 w 1344"/>
              <a:gd name="T9" fmla="*/ 0 h 192"/>
              <a:gd name="T10" fmla="*/ 480 w 1344"/>
              <a:gd name="T11" fmla="*/ 0 h 192"/>
              <a:gd name="T12" fmla="*/ 480 w 1344"/>
              <a:gd name="T13" fmla="*/ 192 h 192"/>
              <a:gd name="T14" fmla="*/ 576 w 1344"/>
              <a:gd name="T15" fmla="*/ 192 h 192"/>
              <a:gd name="T16" fmla="*/ 576 w 1344"/>
              <a:gd name="T17" fmla="*/ 0 h 192"/>
              <a:gd name="T18" fmla="*/ 768 w 1344"/>
              <a:gd name="T19" fmla="*/ 0 h 192"/>
              <a:gd name="T20" fmla="*/ 768 w 1344"/>
              <a:gd name="T21" fmla="*/ 192 h 192"/>
              <a:gd name="T22" fmla="*/ 864 w 1344"/>
              <a:gd name="T23" fmla="*/ 192 h 192"/>
              <a:gd name="T24" fmla="*/ 864 w 1344"/>
              <a:gd name="T25" fmla="*/ 0 h 192"/>
              <a:gd name="T26" fmla="*/ 1056 w 1344"/>
              <a:gd name="T27" fmla="*/ 0 h 192"/>
              <a:gd name="T28" fmla="*/ 1056 w 1344"/>
              <a:gd name="T29" fmla="*/ 192 h 192"/>
              <a:gd name="T30" fmla="*/ 1152 w 1344"/>
              <a:gd name="T31" fmla="*/ 192 h 192"/>
              <a:gd name="T32" fmla="*/ 1152 w 1344"/>
              <a:gd name="T33" fmla="*/ 0 h 192"/>
              <a:gd name="T34" fmla="*/ 1344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04" name="Line 171"/>
          <p:cNvSpPr>
            <a:spLocks noChangeShapeType="1"/>
          </p:cNvSpPr>
          <p:nvPr/>
        </p:nvSpPr>
        <p:spPr bwMode="auto">
          <a:xfrm>
            <a:off x="3413126" y="5080000"/>
            <a:ext cx="117475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905" name="Line 172"/>
          <p:cNvSpPr>
            <a:spLocks noChangeShapeType="1"/>
          </p:cNvSpPr>
          <p:nvPr/>
        </p:nvSpPr>
        <p:spPr bwMode="auto">
          <a:xfrm>
            <a:off x="3395663" y="5481638"/>
            <a:ext cx="1524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06" name="Freeform 177"/>
          <p:cNvSpPr>
            <a:spLocks/>
          </p:cNvSpPr>
          <p:nvPr/>
        </p:nvSpPr>
        <p:spPr bwMode="auto">
          <a:xfrm>
            <a:off x="5861050" y="1866900"/>
            <a:ext cx="725488" cy="1785938"/>
          </a:xfrm>
          <a:custGeom>
            <a:avLst/>
            <a:gdLst>
              <a:gd name="T0" fmla="*/ 0 w 457"/>
              <a:gd name="T1" fmla="*/ 10 h 1125"/>
              <a:gd name="T2" fmla="*/ 0 w 457"/>
              <a:gd name="T3" fmla="*/ 1125 h 1125"/>
              <a:gd name="T4" fmla="*/ 173 w 457"/>
              <a:gd name="T5" fmla="*/ 1125 h 1125"/>
              <a:gd name="T6" fmla="*/ 173 w 457"/>
              <a:gd name="T7" fmla="*/ 0 h 1125"/>
              <a:gd name="T8" fmla="*/ 457 w 457"/>
              <a:gd name="T9" fmla="*/ 0 h 11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7"/>
              <a:gd name="T16" fmla="*/ 0 h 1125"/>
              <a:gd name="T17" fmla="*/ 457 w 457"/>
              <a:gd name="T18" fmla="*/ 1125 h 11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7" h="1125">
                <a:moveTo>
                  <a:pt x="0" y="10"/>
                </a:moveTo>
                <a:lnTo>
                  <a:pt x="0" y="1125"/>
                </a:lnTo>
                <a:lnTo>
                  <a:pt x="173" y="1125"/>
                </a:lnTo>
                <a:lnTo>
                  <a:pt x="173" y="0"/>
                </a:lnTo>
                <a:lnTo>
                  <a:pt x="457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907" name="Line 178"/>
          <p:cNvSpPr>
            <a:spLocks noChangeShapeType="1"/>
          </p:cNvSpPr>
          <p:nvPr/>
        </p:nvSpPr>
        <p:spPr bwMode="auto">
          <a:xfrm>
            <a:off x="2617788" y="3427413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08" name="Line 179"/>
          <p:cNvSpPr>
            <a:spLocks noChangeShapeType="1"/>
          </p:cNvSpPr>
          <p:nvPr/>
        </p:nvSpPr>
        <p:spPr bwMode="auto">
          <a:xfrm>
            <a:off x="2617788" y="2184400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09" name="Line 180"/>
          <p:cNvSpPr>
            <a:spLocks noChangeShapeType="1"/>
          </p:cNvSpPr>
          <p:nvPr/>
        </p:nvSpPr>
        <p:spPr bwMode="auto">
          <a:xfrm>
            <a:off x="3455988" y="2179638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10" name="Line 181"/>
          <p:cNvSpPr>
            <a:spLocks noChangeShapeType="1"/>
          </p:cNvSpPr>
          <p:nvPr/>
        </p:nvSpPr>
        <p:spPr bwMode="auto">
          <a:xfrm>
            <a:off x="3455988" y="3441700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11" name="Line 182"/>
          <p:cNvSpPr>
            <a:spLocks noChangeShapeType="1"/>
          </p:cNvSpPr>
          <p:nvPr/>
        </p:nvSpPr>
        <p:spPr bwMode="auto">
          <a:xfrm>
            <a:off x="4281488" y="2178050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12" name="Line 183"/>
          <p:cNvSpPr>
            <a:spLocks noChangeShapeType="1"/>
          </p:cNvSpPr>
          <p:nvPr/>
        </p:nvSpPr>
        <p:spPr bwMode="auto">
          <a:xfrm>
            <a:off x="4281488" y="3455988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13" name="Line 184"/>
          <p:cNvSpPr>
            <a:spLocks noChangeShapeType="1"/>
          </p:cNvSpPr>
          <p:nvPr/>
        </p:nvSpPr>
        <p:spPr bwMode="auto">
          <a:xfrm>
            <a:off x="5924550" y="2519363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14" name="Line 185"/>
          <p:cNvSpPr>
            <a:spLocks noChangeShapeType="1"/>
          </p:cNvSpPr>
          <p:nvPr/>
        </p:nvSpPr>
        <p:spPr bwMode="auto">
          <a:xfrm>
            <a:off x="5924550" y="2290763"/>
            <a:ext cx="1524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15" name="Line 186"/>
          <p:cNvSpPr>
            <a:spLocks noChangeShapeType="1"/>
          </p:cNvSpPr>
          <p:nvPr/>
        </p:nvSpPr>
        <p:spPr bwMode="auto">
          <a:xfrm>
            <a:off x="5924550" y="2366963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16" name="Line 187"/>
          <p:cNvSpPr>
            <a:spLocks noChangeShapeType="1"/>
          </p:cNvSpPr>
          <p:nvPr/>
        </p:nvSpPr>
        <p:spPr bwMode="auto">
          <a:xfrm>
            <a:off x="5924550" y="2443163"/>
            <a:ext cx="152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17" name="Line 188"/>
          <p:cNvSpPr>
            <a:spLocks noChangeShapeType="1"/>
          </p:cNvSpPr>
          <p:nvPr/>
        </p:nvSpPr>
        <p:spPr bwMode="auto">
          <a:xfrm>
            <a:off x="5924550" y="3357563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18" name="Line 189"/>
          <p:cNvSpPr>
            <a:spLocks noChangeShapeType="1"/>
          </p:cNvSpPr>
          <p:nvPr/>
        </p:nvSpPr>
        <p:spPr bwMode="auto">
          <a:xfrm>
            <a:off x="5924550" y="3128963"/>
            <a:ext cx="1524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19" name="Line 190"/>
          <p:cNvSpPr>
            <a:spLocks noChangeShapeType="1"/>
          </p:cNvSpPr>
          <p:nvPr/>
        </p:nvSpPr>
        <p:spPr bwMode="auto">
          <a:xfrm>
            <a:off x="5924550" y="3205163"/>
            <a:ext cx="15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20" name="Line 191"/>
          <p:cNvSpPr>
            <a:spLocks noChangeShapeType="1"/>
          </p:cNvSpPr>
          <p:nvPr/>
        </p:nvSpPr>
        <p:spPr bwMode="auto">
          <a:xfrm>
            <a:off x="5924550" y="3281363"/>
            <a:ext cx="152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21" name="Line 192"/>
          <p:cNvSpPr>
            <a:spLocks noChangeShapeType="1"/>
          </p:cNvSpPr>
          <p:nvPr/>
        </p:nvSpPr>
        <p:spPr bwMode="auto">
          <a:xfrm>
            <a:off x="5924550" y="3205163"/>
            <a:ext cx="152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22" name="Line 193"/>
          <p:cNvSpPr>
            <a:spLocks noChangeShapeType="1"/>
          </p:cNvSpPr>
          <p:nvPr/>
        </p:nvSpPr>
        <p:spPr bwMode="auto">
          <a:xfrm>
            <a:off x="5924550" y="2366963"/>
            <a:ext cx="152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23" name="Line 194"/>
          <p:cNvSpPr>
            <a:spLocks noChangeShapeType="1"/>
          </p:cNvSpPr>
          <p:nvPr/>
        </p:nvSpPr>
        <p:spPr bwMode="auto">
          <a:xfrm>
            <a:off x="5924550" y="2185988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24" name="Line 195"/>
          <p:cNvSpPr>
            <a:spLocks noChangeShapeType="1"/>
          </p:cNvSpPr>
          <p:nvPr/>
        </p:nvSpPr>
        <p:spPr bwMode="auto">
          <a:xfrm>
            <a:off x="5924550" y="3463925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25" name="Line 196"/>
          <p:cNvSpPr>
            <a:spLocks noChangeShapeType="1"/>
          </p:cNvSpPr>
          <p:nvPr/>
        </p:nvSpPr>
        <p:spPr bwMode="auto">
          <a:xfrm>
            <a:off x="5099050" y="2193925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26" name="Line 197"/>
          <p:cNvSpPr>
            <a:spLocks noChangeShapeType="1"/>
          </p:cNvSpPr>
          <p:nvPr/>
        </p:nvSpPr>
        <p:spPr bwMode="auto">
          <a:xfrm>
            <a:off x="5099050" y="3460750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27" name="Freeform 198"/>
          <p:cNvSpPr>
            <a:spLocks/>
          </p:cNvSpPr>
          <p:nvPr/>
        </p:nvSpPr>
        <p:spPr bwMode="auto">
          <a:xfrm>
            <a:off x="5818189" y="4211639"/>
            <a:ext cx="725487" cy="2168525"/>
          </a:xfrm>
          <a:custGeom>
            <a:avLst/>
            <a:gdLst>
              <a:gd name="T0" fmla="*/ 0 w 457"/>
              <a:gd name="T1" fmla="*/ 10 h 1125"/>
              <a:gd name="T2" fmla="*/ 0 w 457"/>
              <a:gd name="T3" fmla="*/ 1125 h 1125"/>
              <a:gd name="T4" fmla="*/ 173 w 457"/>
              <a:gd name="T5" fmla="*/ 1125 h 1125"/>
              <a:gd name="T6" fmla="*/ 173 w 457"/>
              <a:gd name="T7" fmla="*/ 0 h 1125"/>
              <a:gd name="T8" fmla="*/ 457 w 457"/>
              <a:gd name="T9" fmla="*/ 0 h 11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7"/>
              <a:gd name="T16" fmla="*/ 0 h 1125"/>
              <a:gd name="T17" fmla="*/ 457 w 457"/>
              <a:gd name="T18" fmla="*/ 1125 h 11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7" h="1125">
                <a:moveTo>
                  <a:pt x="0" y="10"/>
                </a:moveTo>
                <a:lnTo>
                  <a:pt x="0" y="1125"/>
                </a:lnTo>
                <a:lnTo>
                  <a:pt x="173" y="1125"/>
                </a:lnTo>
                <a:lnTo>
                  <a:pt x="173" y="0"/>
                </a:lnTo>
                <a:lnTo>
                  <a:pt x="457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928" name="Line 199"/>
          <p:cNvSpPr>
            <a:spLocks noChangeShapeType="1"/>
          </p:cNvSpPr>
          <p:nvPr/>
        </p:nvSpPr>
        <p:spPr bwMode="auto">
          <a:xfrm>
            <a:off x="5894388" y="5435600"/>
            <a:ext cx="1524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29" name="Line 200"/>
          <p:cNvSpPr>
            <a:spLocks noChangeShapeType="1"/>
          </p:cNvSpPr>
          <p:nvPr/>
        </p:nvSpPr>
        <p:spPr bwMode="auto">
          <a:xfrm>
            <a:off x="5894388" y="4995863"/>
            <a:ext cx="1524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30" name="Line 201"/>
          <p:cNvSpPr>
            <a:spLocks noChangeShapeType="1"/>
          </p:cNvSpPr>
          <p:nvPr/>
        </p:nvSpPr>
        <p:spPr bwMode="auto">
          <a:xfrm>
            <a:off x="5913439" y="5073650"/>
            <a:ext cx="117475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931" name="Line 202"/>
          <p:cNvSpPr>
            <a:spLocks noChangeShapeType="1"/>
          </p:cNvSpPr>
          <p:nvPr/>
        </p:nvSpPr>
        <p:spPr bwMode="auto">
          <a:xfrm>
            <a:off x="5894388" y="5503863"/>
            <a:ext cx="152400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" name="Line 218"/>
          <p:cNvSpPr>
            <a:spLocks noChangeShapeType="1"/>
          </p:cNvSpPr>
          <p:nvPr/>
        </p:nvSpPr>
        <p:spPr bwMode="auto">
          <a:xfrm>
            <a:off x="7829550" y="2116139"/>
            <a:ext cx="0" cy="1538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Arc 219"/>
          <p:cNvSpPr>
            <a:spLocks/>
          </p:cNvSpPr>
          <p:nvPr/>
        </p:nvSpPr>
        <p:spPr bwMode="auto">
          <a:xfrm>
            <a:off x="7826375" y="3157538"/>
            <a:ext cx="712788" cy="449262"/>
          </a:xfrm>
          <a:custGeom>
            <a:avLst/>
            <a:gdLst>
              <a:gd name="T0" fmla="*/ 0 w 21600"/>
              <a:gd name="T1" fmla="*/ 0 h 21600"/>
              <a:gd name="T2" fmla="*/ 712788 w 21600"/>
              <a:gd name="T3" fmla="*/ 449262 h 21600"/>
              <a:gd name="T4" fmla="*/ 0 w 21600"/>
              <a:gd name="T5" fmla="*/ 44926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9" name="Arc 220"/>
          <p:cNvSpPr>
            <a:spLocks/>
          </p:cNvSpPr>
          <p:nvPr/>
        </p:nvSpPr>
        <p:spPr bwMode="auto">
          <a:xfrm flipV="1">
            <a:off x="7837489" y="2165351"/>
            <a:ext cx="566737" cy="449263"/>
          </a:xfrm>
          <a:custGeom>
            <a:avLst/>
            <a:gdLst>
              <a:gd name="T0" fmla="*/ 0 w 21600"/>
              <a:gd name="T1" fmla="*/ 0 h 21600"/>
              <a:gd name="T2" fmla="*/ 566737 w 21600"/>
              <a:gd name="T3" fmla="*/ 449263 h 21600"/>
              <a:gd name="T4" fmla="*/ 0 w 21600"/>
              <a:gd name="T5" fmla="*/ 449263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Arc 221"/>
          <p:cNvSpPr>
            <a:spLocks/>
          </p:cNvSpPr>
          <p:nvPr/>
        </p:nvSpPr>
        <p:spPr bwMode="auto">
          <a:xfrm>
            <a:off x="7802564" y="5626101"/>
            <a:ext cx="712787" cy="449263"/>
          </a:xfrm>
          <a:custGeom>
            <a:avLst/>
            <a:gdLst>
              <a:gd name="T0" fmla="*/ 0 w 21600"/>
              <a:gd name="T1" fmla="*/ 0 h 21600"/>
              <a:gd name="T2" fmla="*/ 712788 w 21600"/>
              <a:gd name="T3" fmla="*/ 449263 h 21600"/>
              <a:gd name="T4" fmla="*/ 0 w 21600"/>
              <a:gd name="T5" fmla="*/ 449263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" name="Text Box 224"/>
          <p:cNvSpPr txBox="1">
            <a:spLocks noChangeArrowheads="1"/>
          </p:cNvSpPr>
          <p:nvPr/>
        </p:nvSpPr>
        <p:spPr bwMode="auto">
          <a:xfrm>
            <a:off x="7678282" y="1630364"/>
            <a:ext cx="38985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E</a:t>
            </a:r>
          </a:p>
        </p:txBody>
      </p:sp>
      <p:sp>
        <p:nvSpPr>
          <p:cNvPr id="114" name="Line 225"/>
          <p:cNvSpPr>
            <a:spLocks noChangeShapeType="1"/>
          </p:cNvSpPr>
          <p:nvPr/>
        </p:nvSpPr>
        <p:spPr bwMode="auto">
          <a:xfrm>
            <a:off x="7829551" y="2882900"/>
            <a:ext cx="11604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5" name="Text Box 226"/>
          <p:cNvSpPr txBox="1">
            <a:spLocks noChangeArrowheads="1"/>
          </p:cNvSpPr>
          <p:nvPr/>
        </p:nvSpPr>
        <p:spPr bwMode="auto">
          <a:xfrm>
            <a:off x="8923923" y="2663826"/>
            <a:ext cx="33855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k</a:t>
            </a:r>
          </a:p>
        </p:txBody>
      </p:sp>
      <p:sp>
        <p:nvSpPr>
          <p:cNvPr id="116" name="Text Box 227"/>
          <p:cNvSpPr txBox="1">
            <a:spLocks noChangeArrowheads="1"/>
          </p:cNvSpPr>
          <p:nvPr/>
        </p:nvSpPr>
        <p:spPr bwMode="auto">
          <a:xfrm>
            <a:off x="8888551" y="5118101"/>
            <a:ext cx="59503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k ?</a:t>
            </a:r>
          </a:p>
        </p:txBody>
      </p:sp>
      <p:sp>
        <p:nvSpPr>
          <p:cNvPr id="117" name="Text Box 228"/>
          <p:cNvSpPr txBox="1">
            <a:spLocks noChangeArrowheads="1"/>
          </p:cNvSpPr>
          <p:nvPr/>
        </p:nvSpPr>
        <p:spPr bwMode="auto">
          <a:xfrm>
            <a:off x="7625894" y="4070351"/>
            <a:ext cx="38985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E</a:t>
            </a:r>
          </a:p>
        </p:txBody>
      </p:sp>
      <p:sp>
        <p:nvSpPr>
          <p:cNvPr id="118" name="Line 229"/>
          <p:cNvSpPr>
            <a:spLocks noChangeShapeType="1"/>
          </p:cNvSpPr>
          <p:nvPr/>
        </p:nvSpPr>
        <p:spPr bwMode="auto">
          <a:xfrm>
            <a:off x="7804151" y="5353050"/>
            <a:ext cx="11604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9" name="Line 230"/>
          <p:cNvSpPr>
            <a:spLocks noChangeShapeType="1"/>
          </p:cNvSpPr>
          <p:nvPr/>
        </p:nvSpPr>
        <p:spPr bwMode="auto">
          <a:xfrm flipH="1">
            <a:off x="7791450" y="4540250"/>
            <a:ext cx="19050" cy="16335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" name="Line 231"/>
          <p:cNvSpPr>
            <a:spLocks noChangeShapeType="1"/>
          </p:cNvSpPr>
          <p:nvPr/>
        </p:nvSpPr>
        <p:spPr bwMode="auto">
          <a:xfrm>
            <a:off x="7727950" y="5257800"/>
            <a:ext cx="158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1" name="Line 232"/>
          <p:cNvSpPr>
            <a:spLocks noChangeShapeType="1"/>
          </p:cNvSpPr>
          <p:nvPr/>
        </p:nvSpPr>
        <p:spPr bwMode="auto">
          <a:xfrm>
            <a:off x="7729538" y="5430838"/>
            <a:ext cx="158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" name="Arc 217"/>
          <p:cNvSpPr>
            <a:spLocks/>
          </p:cNvSpPr>
          <p:nvPr/>
        </p:nvSpPr>
        <p:spPr bwMode="auto">
          <a:xfrm flipV="1">
            <a:off x="7812089" y="4633913"/>
            <a:ext cx="566737" cy="449262"/>
          </a:xfrm>
          <a:custGeom>
            <a:avLst/>
            <a:gdLst>
              <a:gd name="T0" fmla="*/ 0 w 21600"/>
              <a:gd name="T1" fmla="*/ 0 h 21600"/>
              <a:gd name="T2" fmla="*/ 566737 w 21600"/>
              <a:gd name="T3" fmla="*/ 449262 h 21600"/>
              <a:gd name="T4" fmla="*/ 0 w 21600"/>
              <a:gd name="T5" fmla="*/ 44926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70E454-8687-A644-B460-56A2BC8AE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Heavy Doping Effects: </a:t>
            </a:r>
            <a:r>
              <a:rPr lang="en-US" dirty="0" err="1"/>
              <a:t>Bandtail</a:t>
            </a:r>
            <a:r>
              <a:rPr lang="en-US" dirty="0"/>
              <a:t> States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7610400" y="2152440"/>
              <a:ext cx="951480" cy="3501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02120" y="2140560"/>
                <a:ext cx="973080" cy="3523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76836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108" grpId="0" animBg="1"/>
      <p:bldP spid="109" grpId="0" animBg="1"/>
      <p:bldP spid="110" grpId="0" animBg="1"/>
      <p:bldP spid="113" grpId="0"/>
      <p:bldP spid="114" grpId="0" animBg="1"/>
      <p:bldP spid="115" grpId="0"/>
      <p:bldP spid="116" grpId="0"/>
      <p:bldP spid="117" grpId="0"/>
      <p:bldP spid="118" grpId="0" animBg="1"/>
      <p:bldP spid="119" grpId="0" animBg="1"/>
      <p:bldP spid="120" grpId="0" animBg="1"/>
      <p:bldP spid="121" grpId="0" animBg="1"/>
      <p:bldP spid="106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853" name="Line 104"/>
          <p:cNvSpPr>
            <a:spLocks noChangeShapeType="1"/>
          </p:cNvSpPr>
          <p:nvPr/>
        </p:nvSpPr>
        <p:spPr bwMode="auto">
          <a:xfrm>
            <a:off x="2584450" y="2078039"/>
            <a:ext cx="0" cy="1538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854" name="Arc 105"/>
          <p:cNvSpPr>
            <a:spLocks/>
          </p:cNvSpPr>
          <p:nvPr/>
        </p:nvSpPr>
        <p:spPr bwMode="auto">
          <a:xfrm>
            <a:off x="2581275" y="3119438"/>
            <a:ext cx="712788" cy="449262"/>
          </a:xfrm>
          <a:custGeom>
            <a:avLst/>
            <a:gdLst>
              <a:gd name="T0" fmla="*/ 0 w 21600"/>
              <a:gd name="T1" fmla="*/ 0 h 21600"/>
              <a:gd name="T2" fmla="*/ 712788 w 21600"/>
              <a:gd name="T3" fmla="*/ 449262 h 21600"/>
              <a:gd name="T4" fmla="*/ 0 w 21600"/>
              <a:gd name="T5" fmla="*/ 44926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855" name="Arc 106"/>
          <p:cNvSpPr>
            <a:spLocks/>
          </p:cNvSpPr>
          <p:nvPr/>
        </p:nvSpPr>
        <p:spPr bwMode="auto">
          <a:xfrm flipV="1">
            <a:off x="2592389" y="2127251"/>
            <a:ext cx="566737" cy="449263"/>
          </a:xfrm>
          <a:custGeom>
            <a:avLst/>
            <a:gdLst>
              <a:gd name="T0" fmla="*/ 0 w 21600"/>
              <a:gd name="T1" fmla="*/ 0 h 21600"/>
              <a:gd name="T2" fmla="*/ 566737 w 21600"/>
              <a:gd name="T3" fmla="*/ 449263 h 21600"/>
              <a:gd name="T4" fmla="*/ 0 w 21600"/>
              <a:gd name="T5" fmla="*/ 449263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 Box 112"/>
          <p:cNvSpPr txBox="1">
            <a:spLocks noChangeArrowheads="1"/>
          </p:cNvSpPr>
          <p:nvPr/>
        </p:nvSpPr>
        <p:spPr bwMode="auto">
          <a:xfrm>
            <a:off x="2433182" y="1592264"/>
            <a:ext cx="38985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E</a:t>
            </a:r>
          </a:p>
        </p:txBody>
      </p:sp>
      <p:sp>
        <p:nvSpPr>
          <p:cNvPr id="2766857" name="Line 113"/>
          <p:cNvSpPr>
            <a:spLocks noChangeShapeType="1"/>
          </p:cNvSpPr>
          <p:nvPr/>
        </p:nvSpPr>
        <p:spPr bwMode="auto">
          <a:xfrm>
            <a:off x="2584451" y="2844800"/>
            <a:ext cx="11604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114"/>
          <p:cNvSpPr txBox="1">
            <a:spLocks noChangeArrowheads="1"/>
          </p:cNvSpPr>
          <p:nvPr/>
        </p:nvSpPr>
        <p:spPr bwMode="auto">
          <a:xfrm>
            <a:off x="3678823" y="2625726"/>
            <a:ext cx="33855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k</a:t>
            </a:r>
          </a:p>
        </p:txBody>
      </p:sp>
      <p:sp>
        <p:nvSpPr>
          <p:cNvPr id="2766859" name="Line 118"/>
          <p:cNvSpPr>
            <a:spLocks noChangeShapeType="1"/>
          </p:cNvSpPr>
          <p:nvPr/>
        </p:nvSpPr>
        <p:spPr bwMode="auto">
          <a:xfrm>
            <a:off x="2619375" y="4587875"/>
            <a:ext cx="3124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860" name="Line 119"/>
          <p:cNvSpPr>
            <a:spLocks noChangeShapeType="1"/>
          </p:cNvSpPr>
          <p:nvPr/>
        </p:nvSpPr>
        <p:spPr bwMode="auto">
          <a:xfrm>
            <a:off x="2619375" y="5800725"/>
            <a:ext cx="3124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861" name="Line 120"/>
          <p:cNvSpPr>
            <a:spLocks noChangeShapeType="1"/>
          </p:cNvSpPr>
          <p:nvPr/>
        </p:nvSpPr>
        <p:spPr bwMode="auto">
          <a:xfrm flipV="1">
            <a:off x="2722564" y="4802188"/>
            <a:ext cx="358775" cy="0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862" name="Line 124"/>
          <p:cNvSpPr>
            <a:spLocks noChangeShapeType="1"/>
          </p:cNvSpPr>
          <p:nvPr/>
        </p:nvSpPr>
        <p:spPr bwMode="auto">
          <a:xfrm>
            <a:off x="2543175" y="5180013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863" name="Line 129"/>
          <p:cNvSpPr>
            <a:spLocks noChangeShapeType="1"/>
          </p:cNvSpPr>
          <p:nvPr/>
        </p:nvSpPr>
        <p:spPr bwMode="auto">
          <a:xfrm flipV="1">
            <a:off x="3262314" y="4802188"/>
            <a:ext cx="358775" cy="0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864" name="Line 130"/>
          <p:cNvSpPr>
            <a:spLocks noChangeShapeType="1"/>
          </p:cNvSpPr>
          <p:nvPr/>
        </p:nvSpPr>
        <p:spPr bwMode="auto">
          <a:xfrm flipV="1">
            <a:off x="3762376" y="4802188"/>
            <a:ext cx="358775" cy="0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865" name="Line 134"/>
          <p:cNvSpPr>
            <a:spLocks noChangeShapeType="1"/>
          </p:cNvSpPr>
          <p:nvPr/>
        </p:nvSpPr>
        <p:spPr bwMode="auto">
          <a:xfrm flipV="1">
            <a:off x="4284664" y="4802188"/>
            <a:ext cx="358775" cy="0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866" name="Line 135"/>
          <p:cNvSpPr>
            <a:spLocks noChangeShapeType="1"/>
          </p:cNvSpPr>
          <p:nvPr/>
        </p:nvSpPr>
        <p:spPr bwMode="auto">
          <a:xfrm flipV="1">
            <a:off x="4824414" y="4802188"/>
            <a:ext cx="358775" cy="0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867" name="Line 136"/>
          <p:cNvSpPr>
            <a:spLocks noChangeShapeType="1"/>
          </p:cNvSpPr>
          <p:nvPr/>
        </p:nvSpPr>
        <p:spPr bwMode="auto">
          <a:xfrm flipV="1">
            <a:off x="5324476" y="4802188"/>
            <a:ext cx="358775" cy="0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Box 139"/>
          <p:cNvSpPr txBox="1">
            <a:spLocks noChangeArrowheads="1"/>
          </p:cNvSpPr>
          <p:nvPr/>
        </p:nvSpPr>
        <p:spPr bwMode="auto">
          <a:xfrm>
            <a:off x="6644377" y="1498601"/>
            <a:ext cx="2943434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 err="1">
                <a:latin typeface="+mn-lt"/>
              </a:rPr>
              <a:t>Bandgap</a:t>
            </a:r>
            <a:r>
              <a:rPr lang="en-US" dirty="0">
                <a:latin typeface="+mn-lt"/>
              </a:rPr>
              <a:t> narrowing </a:t>
            </a:r>
          </a:p>
        </p:txBody>
      </p:sp>
      <p:graphicFrame>
        <p:nvGraphicFramePr>
          <p:cNvPr id="33" name="Object 21"/>
          <p:cNvGraphicFramePr>
            <a:graphicFrameLocks noChangeAspect="1"/>
          </p:cNvGraphicFramePr>
          <p:nvPr/>
        </p:nvGraphicFramePr>
        <p:xfrm>
          <a:off x="6780214" y="2149475"/>
          <a:ext cx="2960687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93760" imgH="266400" progId="Equation.DSMT4">
                  <p:embed/>
                </p:oleObj>
              </mc:Choice>
              <mc:Fallback>
                <p:oleObj name="Equation" r:id="rId2" imgW="1193760" imgH="266400" progId="Equation.DSMT4">
                  <p:embed/>
                  <p:pic>
                    <p:nvPicPr>
                      <p:cNvPr id="33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0214" y="2149475"/>
                        <a:ext cx="2960687" cy="661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 Box 142"/>
          <p:cNvSpPr txBox="1">
            <a:spLocks noChangeArrowheads="1"/>
          </p:cNvSpPr>
          <p:nvPr/>
        </p:nvSpPr>
        <p:spPr bwMode="auto">
          <a:xfrm>
            <a:off x="6803198" y="4191001"/>
            <a:ext cx="2600392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Band transport </a:t>
            </a:r>
          </a:p>
          <a:p>
            <a:pPr algn="ctr" eaLnBrk="0" hangingPunct="0">
              <a:defRPr/>
            </a:pPr>
            <a:r>
              <a:rPr lang="en-US" dirty="0">
                <a:latin typeface="+mn-lt"/>
              </a:rPr>
              <a:t>vs.</a:t>
            </a:r>
          </a:p>
          <a:p>
            <a:pPr algn="ctr" eaLnBrk="0" hangingPunct="0">
              <a:defRPr/>
            </a:pPr>
            <a:r>
              <a:rPr lang="en-US" dirty="0">
                <a:latin typeface="+mn-lt"/>
              </a:rPr>
              <a:t>hopping-transport</a:t>
            </a:r>
          </a:p>
        </p:txBody>
      </p:sp>
      <p:sp>
        <p:nvSpPr>
          <p:cNvPr id="35" name="Text Box 143"/>
          <p:cNvSpPr txBox="1">
            <a:spLocks noChangeArrowheads="1"/>
          </p:cNvSpPr>
          <p:nvPr/>
        </p:nvSpPr>
        <p:spPr bwMode="auto">
          <a:xfrm>
            <a:off x="6817485" y="2974976"/>
            <a:ext cx="264643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e.g. Base of </a:t>
            </a:r>
            <a:r>
              <a:rPr lang="en-US" dirty="0" err="1">
                <a:latin typeface="+mn-lt"/>
              </a:rPr>
              <a:t>HBTs</a:t>
            </a:r>
            <a:endParaRPr lang="en-US" dirty="0">
              <a:latin typeface="+mn-lt"/>
            </a:endParaRPr>
          </a:p>
        </p:txBody>
      </p:sp>
      <p:sp>
        <p:nvSpPr>
          <p:cNvPr id="39" name="Arc 38"/>
          <p:cNvSpPr/>
          <p:nvPr/>
        </p:nvSpPr>
        <p:spPr>
          <a:xfrm flipH="1" flipV="1">
            <a:off x="4229100" y="2890838"/>
            <a:ext cx="306388" cy="233362"/>
          </a:xfrm>
          <a:prstGeom prst="arc">
            <a:avLst>
              <a:gd name="adj1" fmla="val 16200000"/>
              <a:gd name="adj2" fmla="val 74722"/>
            </a:avLst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40" name="Arc 39"/>
          <p:cNvSpPr/>
          <p:nvPr/>
        </p:nvSpPr>
        <p:spPr>
          <a:xfrm flipH="1">
            <a:off x="4240214" y="2571751"/>
            <a:ext cx="306387" cy="233363"/>
          </a:xfrm>
          <a:prstGeom prst="arc">
            <a:avLst>
              <a:gd name="adj1" fmla="val 16200000"/>
              <a:gd name="adj2" fmla="val 74722"/>
            </a:avLst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766874" name="Arc 221"/>
          <p:cNvSpPr>
            <a:spLocks/>
          </p:cNvSpPr>
          <p:nvPr/>
        </p:nvSpPr>
        <p:spPr bwMode="auto">
          <a:xfrm>
            <a:off x="4232275" y="3122613"/>
            <a:ext cx="712788" cy="449262"/>
          </a:xfrm>
          <a:custGeom>
            <a:avLst/>
            <a:gdLst>
              <a:gd name="T0" fmla="*/ 0 w 21600"/>
              <a:gd name="T1" fmla="*/ 0 h 21600"/>
              <a:gd name="T2" fmla="*/ 712788 w 21600"/>
              <a:gd name="T3" fmla="*/ 449263 h 21600"/>
              <a:gd name="T4" fmla="*/ 0 w 21600"/>
              <a:gd name="T5" fmla="*/ 449263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Text Box 227"/>
          <p:cNvSpPr txBox="1">
            <a:spLocks noChangeArrowheads="1"/>
          </p:cNvSpPr>
          <p:nvPr/>
        </p:nvSpPr>
        <p:spPr bwMode="auto">
          <a:xfrm>
            <a:off x="5302935" y="2614614"/>
            <a:ext cx="646332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K? </a:t>
            </a:r>
          </a:p>
        </p:txBody>
      </p:sp>
      <p:sp>
        <p:nvSpPr>
          <p:cNvPr id="43" name="Text Box 228"/>
          <p:cNvSpPr txBox="1">
            <a:spLocks noChangeArrowheads="1"/>
          </p:cNvSpPr>
          <p:nvPr/>
        </p:nvSpPr>
        <p:spPr bwMode="auto">
          <a:xfrm>
            <a:off x="4055607" y="1566864"/>
            <a:ext cx="38985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E</a:t>
            </a:r>
          </a:p>
        </p:txBody>
      </p:sp>
      <p:sp>
        <p:nvSpPr>
          <p:cNvPr id="2766877" name="Line 229"/>
          <p:cNvSpPr>
            <a:spLocks noChangeShapeType="1"/>
          </p:cNvSpPr>
          <p:nvPr/>
        </p:nvSpPr>
        <p:spPr bwMode="auto">
          <a:xfrm>
            <a:off x="4233863" y="2849563"/>
            <a:ext cx="11604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878" name="Line 230"/>
          <p:cNvSpPr>
            <a:spLocks noChangeShapeType="1"/>
          </p:cNvSpPr>
          <p:nvPr/>
        </p:nvSpPr>
        <p:spPr bwMode="auto">
          <a:xfrm flipH="1">
            <a:off x="4221163" y="2036764"/>
            <a:ext cx="19050" cy="16335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879" name="Line 231"/>
          <p:cNvSpPr>
            <a:spLocks noChangeShapeType="1"/>
          </p:cNvSpPr>
          <p:nvPr/>
        </p:nvSpPr>
        <p:spPr bwMode="auto">
          <a:xfrm>
            <a:off x="4157663" y="2754313"/>
            <a:ext cx="158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880" name="Line 232"/>
          <p:cNvSpPr>
            <a:spLocks noChangeShapeType="1"/>
          </p:cNvSpPr>
          <p:nvPr/>
        </p:nvSpPr>
        <p:spPr bwMode="auto">
          <a:xfrm>
            <a:off x="4159250" y="2927350"/>
            <a:ext cx="158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881" name="Arc 217"/>
          <p:cNvSpPr>
            <a:spLocks/>
          </p:cNvSpPr>
          <p:nvPr/>
        </p:nvSpPr>
        <p:spPr bwMode="auto">
          <a:xfrm flipV="1">
            <a:off x="4241800" y="2130426"/>
            <a:ext cx="566738" cy="449263"/>
          </a:xfrm>
          <a:custGeom>
            <a:avLst/>
            <a:gdLst>
              <a:gd name="T0" fmla="*/ 0 w 21600"/>
              <a:gd name="T1" fmla="*/ 0 h 21600"/>
              <a:gd name="T2" fmla="*/ 566737 w 21600"/>
              <a:gd name="T3" fmla="*/ 449262 h 21600"/>
              <a:gd name="T4" fmla="*/ 0 w 21600"/>
              <a:gd name="T5" fmla="*/ 44926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862263" y="4735513"/>
            <a:ext cx="120650" cy="1190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2" name="Text Box 143"/>
          <p:cNvSpPr txBox="1">
            <a:spLocks noChangeArrowheads="1"/>
          </p:cNvSpPr>
          <p:nvPr/>
        </p:nvSpPr>
        <p:spPr bwMode="auto">
          <a:xfrm>
            <a:off x="6636542" y="5707064"/>
            <a:ext cx="2922595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e.g. a-silicon, </a:t>
            </a:r>
            <a:r>
              <a:rPr lang="en-US" dirty="0" err="1">
                <a:latin typeface="+mn-lt"/>
              </a:rPr>
              <a:t>OLED</a:t>
            </a:r>
            <a:endParaRPr lang="en-US" dirty="0">
              <a:latin typeface="+mn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5A631C2-AD61-AD47-915E-FDCFCE8B6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Heavy Doping Effects: Hopping Conduction </a:t>
            </a:r>
          </a:p>
        </p:txBody>
      </p:sp>
    </p:spTree>
    <p:extLst>
      <p:ext uri="{BB962C8B-B14F-4D97-AF65-F5344CB8AC3E}">
        <p14:creationId xmlns:p14="http://schemas.microsoft.com/office/powerpoint/2010/main" val="12895091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 -0.00069 C 0.0007 -0.01504 0.0007 -0.02916 0.0007 -0.04351 L 0.2684 -0.04351 " pathEditMode="relative" ptsTypes="fAA">
                                      <p:cBhvr>
                                        <p:cTn id="2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764 -0.00787 0.01528 -0.01551 0.025 -0.01597 C 0.03472 -0.01643 0.04826 -0.00324 0.05833 -0.00324 C 0.0684 -0.00324 0.07639 -0.01597 0.08576 -0.01597 C 0.09514 -0.01597 0.10573 -0.00347 0.11441 -0.00324 C 0.12309 -0.00301 0.12882 -0.01435 0.13819 -0.01435 C 0.14757 -0.01435 0.16076 -0.00301 0.17031 -0.00324 C 0.17986 -0.00347 0.18541 -0.01597 0.19531 -0.01597 C 0.20521 -0.01597 0.21979 -0.00347 0.22986 -0.00324 C 0.23993 -0.00301 0.24705 -0.01412 0.25607 -0.01435 C 0.2651 -0.01458 0.27778 -0.00671 0.28455 -0.00486 C 0.29132 -0.00301 0.29392 -0.00324 0.29653 -0.00324 " pathEditMode="relative" ptsTypes="aaaaaaaaaaaA">
                                      <p:cBhvr>
                                        <p:cTn id="2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51" grpId="0" animBg="1"/>
      <p:bldP spid="51" grpId="1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9144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2800" dirty="0">
                <a:ea typeface="ＭＳ Ｐゴシック" pitchFamily="34" charset="-128"/>
              </a:rPr>
              <a:t>Conclusions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717045" y="2286000"/>
            <a:ext cx="9450917" cy="3046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457200" indent="-457200" eaLnBrk="0" hangingPunct="0">
              <a:buFontTx/>
              <a:buAutoNum type="arabicPeriod"/>
              <a:defRPr/>
            </a:pPr>
            <a:r>
              <a:rPr lang="en-US" dirty="0">
                <a:latin typeface="+mn-lt"/>
              </a:rPr>
              <a:t>Charge neutrality condition and law of mass-action allows calculation of Fermi-level and all carrier concentration.</a:t>
            </a:r>
          </a:p>
          <a:p>
            <a:pPr marL="457200" indent="-457200" eaLnBrk="0" hangingPunct="0">
              <a:buFontTx/>
              <a:buAutoNum type="arabicPeriod"/>
              <a:defRPr/>
            </a:pPr>
            <a:endParaRPr lang="en-US" dirty="0">
              <a:latin typeface="+mn-lt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r>
              <a:rPr lang="en-US" dirty="0">
                <a:latin typeface="+mn-lt"/>
              </a:rPr>
              <a:t>For semiconductors with field, charge neutrality will not hold and we will need to use Poisson equation.</a:t>
            </a:r>
          </a:p>
          <a:p>
            <a:pPr marL="457200" indent="-457200" eaLnBrk="0" hangingPunct="0">
              <a:buFontTx/>
              <a:buAutoNum type="arabicPeriod"/>
              <a:defRPr/>
            </a:pPr>
            <a:endParaRPr lang="en-US" dirty="0">
              <a:latin typeface="+mn-lt"/>
            </a:endParaRPr>
          </a:p>
          <a:p>
            <a:pPr marL="457200" indent="-457200" eaLnBrk="0" hangingPunct="0">
              <a:buFontTx/>
              <a:buAutoNum type="arabicPeriod"/>
              <a:defRPr/>
            </a:pPr>
            <a:r>
              <a:rPr lang="en-US" dirty="0">
                <a:latin typeface="+mn-lt"/>
              </a:rPr>
              <a:t>Heaving doping effects play an important role in carrier transport. </a:t>
            </a:r>
          </a:p>
          <a:p>
            <a:pPr marL="457200" indent="-457200" eaLnBrk="0" hangingPunct="0">
              <a:buFontTx/>
              <a:buAutoNum type="arabicPeriod"/>
              <a:defRPr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C8800E-C766-F342-9A6B-D6B7E5A16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852009"/>
            <a:ext cx="9544725" cy="88202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1797120" y="1635120"/>
              <a:ext cx="9109440" cy="7614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90280" y="1625760"/>
                <a:ext cx="9126360" cy="779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73729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C92D20-64ED-4C40-9174-429A0717BE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750" r="15000" b="11280"/>
          <a:stretch/>
        </p:blipFill>
        <p:spPr>
          <a:xfrm>
            <a:off x="11225208" y="838200"/>
            <a:ext cx="76200" cy="263388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14</a:t>
            </a:r>
            <a:br>
              <a:rPr lang="en-US" dirty="0"/>
            </a:br>
            <a:r>
              <a:rPr lang="en-US" dirty="0"/>
              <a:t>Doping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2C57E01-688C-FD44-9867-0E503A5D3099}"/>
              </a:ext>
            </a:extLst>
          </p:cNvPr>
          <p:cNvGrpSpPr/>
          <p:nvPr/>
        </p:nvGrpSpPr>
        <p:grpSpPr>
          <a:xfrm>
            <a:off x="9304818" y="846201"/>
            <a:ext cx="2253802" cy="2089929"/>
            <a:chOff x="8689599" y="838200"/>
            <a:chExt cx="2840409" cy="263388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97EE0EC-87A0-F44E-97EC-9B01C6EA33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7499" r="20001" b="11280"/>
            <a:stretch/>
          </p:blipFill>
          <p:spPr>
            <a:xfrm>
              <a:off x="10768008" y="838200"/>
              <a:ext cx="762000" cy="2633884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4CA338C-FD8B-4D41-BBDB-96A0B3306D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5000" r="32500" b="11280"/>
            <a:stretch/>
          </p:blipFill>
          <p:spPr>
            <a:xfrm>
              <a:off x="10006008" y="838200"/>
              <a:ext cx="762000" cy="2633884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0B4F329-ED12-5A40-95ED-2A51BBB3F0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250" r="45000" b="11280"/>
            <a:stretch/>
          </p:blipFill>
          <p:spPr>
            <a:xfrm>
              <a:off x="9167808" y="838200"/>
              <a:ext cx="838200" cy="263388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E3B93BF2-8BF4-3B43-BA67-F99B73E5C8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90905" b="11280"/>
            <a:stretch/>
          </p:blipFill>
          <p:spPr>
            <a:xfrm>
              <a:off x="8689599" y="838200"/>
              <a:ext cx="554409" cy="2633884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6" name="Rectangle 3">
            <a:extLst>
              <a:ext uri="{FF2B5EF4-FFF2-40B4-BE49-F238E27FC236}">
                <a16:creationId xmlns:a16="http://schemas.microsoft.com/office/drawing/2014/main" id="{59217DDC-ACFB-D247-B62C-AAB1BD1107FA}"/>
              </a:ext>
            </a:extLst>
          </p:cNvPr>
          <p:cNvSpPr txBox="1">
            <a:spLocks noChangeArrowheads="1"/>
          </p:cNvSpPr>
          <p:nvPr/>
        </p:nvSpPr>
        <p:spPr>
          <a:xfrm>
            <a:off x="8577721" y="2859671"/>
            <a:ext cx="3657600" cy="1064138"/>
          </a:xfrm>
          <a:prstGeom prst="rect">
            <a:avLst/>
          </a:prstGeom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Need to “move” the Fermi level</a:t>
            </a:r>
          </a:p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”add” electrons – n-type doping – E</a:t>
            </a:r>
            <a:r>
              <a:rPr lang="en-US" altLang="en-US" sz="11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1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1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c</a:t>
            </a:r>
            <a:endParaRPr lang="en-US" altLang="en-US" sz="1100" kern="0" baseline="-25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“add” holes – p-type doping – E</a:t>
            </a:r>
            <a:r>
              <a:rPr lang="en-US" altLang="en-US" sz="1100" kern="0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close to </a:t>
            </a:r>
            <a:r>
              <a:rPr lang="en-US" altLang="en-US" sz="1100" kern="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E</a:t>
            </a:r>
            <a:r>
              <a:rPr lang="en-US" altLang="en-US" sz="1100" kern="0" baseline="-250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v</a:t>
            </a:r>
            <a:r>
              <a:rPr lang="en-US" altLang="en-US" sz="1100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endParaRPr lang="en-US" altLang="en-US" sz="1400" kern="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057400"/>
            <a:ext cx="7865859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14.1 Basic concepts of donors and acceptors</a:t>
            </a:r>
          </a:p>
          <a:p>
            <a:endParaRPr lang="en-US" sz="2400" dirty="0"/>
          </a:p>
          <a:p>
            <a:endParaRPr lang="en-US" sz="16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  <a:endParaRPr lang="en-US" sz="1200" dirty="0"/>
          </a:p>
          <a:p>
            <a:r>
              <a:rPr lang="en-US" sz="2400" dirty="0"/>
              <a:t>14.2 Statistics of donor and acceptor levels</a:t>
            </a:r>
          </a:p>
          <a:p>
            <a:endParaRPr lang="en-US" sz="4800" dirty="0"/>
          </a:p>
          <a:p>
            <a:endParaRPr lang="en-US" sz="2400" dirty="0"/>
          </a:p>
          <a:p>
            <a:r>
              <a:rPr lang="en-US" sz="2400" dirty="0"/>
              <a:t>14.3 Temperature dependence of carrier concentration</a:t>
            </a:r>
          </a:p>
          <a:p>
            <a:r>
              <a:rPr lang="en-US" sz="2400" dirty="0"/>
              <a:t>14.4 Multiple doping, co-doping, and heavy-doping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4C6FEC2-B039-F444-96B8-D1097D500C21}"/>
              </a:ext>
            </a:extLst>
          </p:cNvPr>
          <p:cNvSpPr/>
          <p:nvPr/>
        </p:nvSpPr>
        <p:spPr>
          <a:xfrm rot="16200000">
            <a:off x="-692422" y="2853693"/>
            <a:ext cx="1970302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 Video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8E8D9084-DFCD-2145-AA39-A8BBFE72A946}"/>
              </a:ext>
            </a:extLst>
          </p:cNvPr>
          <p:cNvSpPr/>
          <p:nvPr/>
        </p:nvSpPr>
        <p:spPr>
          <a:xfrm rot="16200000">
            <a:off x="26028" y="6374774"/>
            <a:ext cx="533400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Video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A884C55-1DA7-C944-8E76-BCC8B85D86A0}"/>
              </a:ext>
            </a:extLst>
          </p:cNvPr>
          <p:cNvGrpSpPr/>
          <p:nvPr/>
        </p:nvGrpSpPr>
        <p:grpSpPr>
          <a:xfrm>
            <a:off x="6592456" y="2734940"/>
            <a:ext cx="1637483" cy="1306502"/>
            <a:chOff x="8661400" y="4381500"/>
            <a:chExt cx="2387600" cy="1905000"/>
          </a:xfrm>
        </p:grpSpPr>
        <p:sp>
          <p:nvSpPr>
            <p:cNvPr id="49" name="Rectangle 122">
              <a:extLst>
                <a:ext uri="{FF2B5EF4-FFF2-40B4-BE49-F238E27FC236}">
                  <a16:creationId xmlns:a16="http://schemas.microsoft.com/office/drawing/2014/main" id="{A8A0A0D5-96B3-094E-9C9E-88746992B5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1400" y="4381500"/>
              <a:ext cx="2387600" cy="1905000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0" name="Oval 119" descr="Light downward diagonal">
              <a:extLst>
                <a:ext uri="{FF2B5EF4-FFF2-40B4-BE49-F238E27FC236}">
                  <a16:creationId xmlns:a16="http://schemas.microsoft.com/office/drawing/2014/main" id="{0375B42E-B4CE-8E40-803E-0D30772B5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7888" y="5233988"/>
              <a:ext cx="304800" cy="292100"/>
            </a:xfrm>
            <a:prstGeom prst="ellipse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2" name="Oval 120">
              <a:extLst>
                <a:ext uri="{FF2B5EF4-FFF2-40B4-BE49-F238E27FC236}">
                  <a16:creationId xmlns:a16="http://schemas.microsoft.com/office/drawing/2014/main" id="{ACAE3441-3A64-B047-9FE0-E8A6B15CC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8" y="467995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3" name="Oval 121">
              <a:extLst>
                <a:ext uri="{FF2B5EF4-FFF2-40B4-BE49-F238E27FC236}">
                  <a16:creationId xmlns:a16="http://schemas.microsoft.com/office/drawing/2014/main" id="{F2ABFD80-6228-B04B-A7EA-231A51D44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3688" y="4624388"/>
              <a:ext cx="1498600" cy="15001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4" name="Line 126">
              <a:extLst>
                <a:ext uri="{FF2B5EF4-FFF2-40B4-BE49-F238E27FC236}">
                  <a16:creationId xmlns:a16="http://schemas.microsoft.com/office/drawing/2014/main" id="{E9E292DD-86A3-5147-AAE2-63FC04A0B1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20288" y="4891088"/>
              <a:ext cx="6096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 Box 127">
              <a:extLst>
                <a:ext uri="{FF2B5EF4-FFF2-40B4-BE49-F238E27FC236}">
                  <a16:creationId xmlns:a16="http://schemas.microsoft.com/office/drawing/2014/main" id="{3FE5DED7-2275-DD47-BF9F-D963839C17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5413" y="4905375"/>
              <a:ext cx="379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r</a:t>
              </a:r>
              <a:r>
                <a:rPr lang="en-US" altLang="en-US" sz="2000" baseline="-25000">
                  <a:latin typeface="Maiandra GD" panose="020E0502030308020204" pitchFamily="34" charset="77"/>
                </a:rPr>
                <a:t>0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9F3D6F35-C3D4-9040-AA60-94ABD03051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5441" y="4196538"/>
            <a:ext cx="4030508" cy="27397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240C04D-716C-974D-8472-5E74A109CC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3683" y="2595559"/>
            <a:ext cx="4841577" cy="145980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AA34EE0-1EEF-D944-8109-158384F1BF9F}"/>
              </a:ext>
            </a:extLst>
          </p:cNvPr>
          <p:cNvSpPr/>
          <p:nvPr/>
        </p:nvSpPr>
        <p:spPr>
          <a:xfrm>
            <a:off x="6190271" y="3094630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=</a:t>
            </a:r>
          </a:p>
        </p:txBody>
      </p:sp>
      <p:pic>
        <p:nvPicPr>
          <p:cNvPr id="146" name="Picture 21">
            <a:extLst>
              <a:ext uri="{FF2B5EF4-FFF2-40B4-BE49-F238E27FC236}">
                <a16:creationId xmlns:a16="http://schemas.microsoft.com/office/drawing/2014/main" id="{C6A564B7-0DEE-B145-B4B1-E69204AD1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7238" y="3658315"/>
            <a:ext cx="1140919" cy="851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" name="Picture 12">
            <a:extLst>
              <a:ext uri="{FF2B5EF4-FFF2-40B4-BE49-F238E27FC236}">
                <a16:creationId xmlns:a16="http://schemas.microsoft.com/office/drawing/2014/main" id="{DCAC7D32-6389-B34E-A51C-BE6D0294E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054" y="3644185"/>
            <a:ext cx="985515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9" name="Rounded Rectangle 148">
            <a:extLst>
              <a:ext uri="{FF2B5EF4-FFF2-40B4-BE49-F238E27FC236}">
                <a16:creationId xmlns:a16="http://schemas.microsoft.com/office/drawing/2014/main" id="{CB4FABF4-5CE9-1248-AD3F-05061D74DD21}"/>
              </a:ext>
            </a:extLst>
          </p:cNvPr>
          <p:cNvSpPr/>
          <p:nvPr/>
        </p:nvSpPr>
        <p:spPr>
          <a:xfrm rot="16200000">
            <a:off x="-428405" y="4701142"/>
            <a:ext cx="1442263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 Video </a:t>
            </a:r>
          </a:p>
        </p:txBody>
      </p:sp>
      <p:pic>
        <p:nvPicPr>
          <p:cNvPr id="150" name="Picture 149">
            <a:extLst>
              <a:ext uri="{FF2B5EF4-FFF2-40B4-BE49-F238E27FC236}">
                <a16:creationId xmlns:a16="http://schemas.microsoft.com/office/drawing/2014/main" id="{B3B06ECB-FDAF-5B41-95E0-B5AF363E25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1888" y="5203909"/>
            <a:ext cx="7086119" cy="654823"/>
          </a:xfrm>
          <a:prstGeom prst="rect">
            <a:avLst/>
          </a:prstGeom>
        </p:spPr>
      </p:pic>
      <p:pic>
        <p:nvPicPr>
          <p:cNvPr id="151" name="Picture 150">
            <a:extLst>
              <a:ext uri="{FF2B5EF4-FFF2-40B4-BE49-F238E27FC236}">
                <a16:creationId xmlns:a16="http://schemas.microsoft.com/office/drawing/2014/main" id="{8B80E356-2575-4F4A-8459-9272600ADD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67334" y="4528993"/>
            <a:ext cx="3656931" cy="654822"/>
          </a:xfrm>
          <a:prstGeom prst="rect">
            <a:avLst/>
          </a:prstGeom>
        </p:spPr>
      </p:pic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B5DC3075-E3B9-0048-9FF6-F1F5AC1FEC17}"/>
              </a:ext>
            </a:extLst>
          </p:cNvPr>
          <p:cNvSpPr/>
          <p:nvPr/>
        </p:nvSpPr>
        <p:spPr>
          <a:xfrm rot="16200000">
            <a:off x="20284" y="5795019"/>
            <a:ext cx="533400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Video </a:t>
            </a:r>
          </a:p>
        </p:txBody>
      </p:sp>
      <p:pic>
        <p:nvPicPr>
          <p:cNvPr id="45" name="Picture 44" descr="A picture containing room&#10;&#10;Description automatically generated">
            <a:extLst>
              <a:ext uri="{FF2B5EF4-FFF2-40B4-BE49-F238E27FC236}">
                <a16:creationId xmlns:a16="http://schemas.microsoft.com/office/drawing/2014/main" id="{0EB87AA8-7955-9C41-8E76-FCE99276B23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72" r="78836" b="47948"/>
          <a:stretch/>
        </p:blipFill>
        <p:spPr>
          <a:xfrm>
            <a:off x="7062102" y="4140426"/>
            <a:ext cx="1022651" cy="96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404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6_nanoHUB-v2">
  <a:themeElements>
    <a:clrScheme name="nanoHUB-v2 1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5C90A7"/>
      </a:accent1>
      <a:accent2>
        <a:srgbClr val="FFCC66"/>
      </a:accent2>
      <a:accent3>
        <a:srgbClr val="FFFFFF"/>
      </a:accent3>
      <a:accent4>
        <a:srgbClr val="000000"/>
      </a:accent4>
      <a:accent5>
        <a:srgbClr val="B5C6D0"/>
      </a:accent5>
      <a:accent6>
        <a:srgbClr val="E7B95C"/>
      </a:accent6>
      <a:hlink>
        <a:srgbClr val="2A5063"/>
      </a:hlink>
      <a:folHlink>
        <a:srgbClr val="78BCDA"/>
      </a:folHlink>
    </a:clrScheme>
    <a:fontScheme name="nanoHUB-v2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anoHUB-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C90A7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B5C6D0"/>
        </a:accent5>
        <a:accent6>
          <a:srgbClr val="E7B95C"/>
        </a:accent6>
        <a:hlink>
          <a:srgbClr val="2A5063"/>
        </a:hlink>
        <a:folHlink>
          <a:srgbClr val="78BC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ection_XX_outlines_LO_only_wide_V7.potx" id="{A2216589-9875-0A44-97DF-0FF3F27CEE0B}" vid="{4923CA74-6A8E-AF4A-8CD0-B24CDAE527C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6_nanoHUB-v2</Template>
  <TotalTime>5813</TotalTime>
  <Words>3533</Words>
  <Application>Microsoft Office PowerPoint</Application>
  <PresentationFormat>Widescreen</PresentationFormat>
  <Paragraphs>754</Paragraphs>
  <Slides>67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67</vt:i4>
      </vt:variant>
    </vt:vector>
  </HeadingPairs>
  <TitlesOfParts>
    <vt:vector size="81" baseType="lpstr">
      <vt:lpstr>ＭＳ Ｐゴシック</vt:lpstr>
      <vt:lpstr>Arial</vt:lpstr>
      <vt:lpstr>Calibri</vt:lpstr>
      <vt:lpstr>Cambria Math</vt:lpstr>
      <vt:lpstr>Comic Sans MS</vt:lpstr>
      <vt:lpstr>Maiandra GD</vt:lpstr>
      <vt:lpstr>Symbol</vt:lpstr>
      <vt:lpstr>Times New Roman</vt:lpstr>
      <vt:lpstr>Trebuchet MS</vt:lpstr>
      <vt:lpstr>Wingdings</vt:lpstr>
      <vt:lpstr>Wingdings 3</vt:lpstr>
      <vt:lpstr>6_nanoHUB-v2</vt:lpstr>
      <vt:lpstr>Equation</vt:lpstr>
      <vt:lpstr>Chart</vt:lpstr>
      <vt:lpstr>Section 14 Doping</vt:lpstr>
      <vt:lpstr>Section 14 Doping</vt:lpstr>
      <vt:lpstr>Section 14 Doping</vt:lpstr>
      <vt:lpstr>Section 14 Doping</vt:lpstr>
      <vt:lpstr>Section 14 Doping</vt:lpstr>
      <vt:lpstr>Section 14 Doping</vt:lpstr>
      <vt:lpstr>Section 14 Doping</vt:lpstr>
      <vt:lpstr>Simplified Planar View of Atoms</vt:lpstr>
      <vt:lpstr>Donor Atoms</vt:lpstr>
      <vt:lpstr>Donor Atoms in H2-analogy</vt:lpstr>
      <vt:lpstr>Donor Atoms in Real and Energy Space</vt:lpstr>
      <vt:lpstr>Assumption of Large Radius …</vt:lpstr>
      <vt:lpstr>Single Impurity / Donor in a modern FinFET</vt:lpstr>
      <vt:lpstr>Single Impurity / Donor in a modern FinFET</vt:lpstr>
      <vt:lpstr>Single Impurity / Donor in a modern FinFET</vt:lpstr>
      <vt:lpstr>Measurement of Donor Wavefunctions</vt:lpstr>
      <vt:lpstr>Measurement of Donor Wavefunctions</vt:lpstr>
      <vt:lpstr>Measurement of Donor Wavefunctions</vt:lpstr>
      <vt:lpstr>Characteristics of Donor Atoms</vt:lpstr>
      <vt:lpstr>Acceptor Atoms</vt:lpstr>
      <vt:lpstr>Characteristics of Acceptor Atoms</vt:lpstr>
      <vt:lpstr>Amphoteric Dopants</vt:lpstr>
      <vt:lpstr>Table of Donors and Acceptors</vt:lpstr>
      <vt:lpstr>Conclusion</vt:lpstr>
      <vt:lpstr>Section 14 Doping</vt:lpstr>
      <vt:lpstr>Section 14 Doping</vt:lpstr>
      <vt:lpstr>Section 14 Doping</vt:lpstr>
      <vt:lpstr>Section 14 Doping</vt:lpstr>
      <vt:lpstr>Localized vs. Band Electrons</vt:lpstr>
      <vt:lpstr>Looking ahead: Carrier-Density w/Doping</vt:lpstr>
      <vt:lpstr>Characteristics of Donor Atoms</vt:lpstr>
      <vt:lpstr>Localized vs. Delocalized States</vt:lpstr>
      <vt:lpstr>Statistics of Donor Levels</vt:lpstr>
      <vt:lpstr>Statistics of Donor Levels</vt:lpstr>
      <vt:lpstr>Statistics of Donor Levels</vt:lpstr>
      <vt:lpstr>Acceptor Atoms</vt:lpstr>
      <vt:lpstr>Statistics of Acceptor Levels in Si and Ge</vt:lpstr>
      <vt:lpstr>Number and Energy Considerations …</vt:lpstr>
      <vt:lpstr>Statistics of Acceptor Levels</vt:lpstr>
      <vt:lpstr>Filled and empty Donor/Acceptor Levels</vt:lpstr>
      <vt:lpstr>Distributions are physical …. Define an effective donor level</vt:lpstr>
      <vt:lpstr>Carrier-density with Uniform Doping</vt:lpstr>
      <vt:lpstr>Summary …</vt:lpstr>
      <vt:lpstr>Intrinsic Concentration</vt:lpstr>
      <vt:lpstr>Section 14 Doping</vt:lpstr>
      <vt:lpstr>Section 14 Doping</vt:lpstr>
      <vt:lpstr>Section 14 Doping</vt:lpstr>
      <vt:lpstr>Section 14 Doping</vt:lpstr>
      <vt:lpstr>Carrier Density with Donors</vt:lpstr>
      <vt:lpstr>Temperature-dependent Concentration</vt:lpstr>
      <vt:lpstr>Physical Interpretation</vt:lpstr>
      <vt:lpstr>Electron Concentration with Donors</vt:lpstr>
      <vt:lpstr>Electron concentration with Donors</vt:lpstr>
      <vt:lpstr>High Donor Density / Freeze out T</vt:lpstr>
      <vt:lpstr>Extrinsic T</vt:lpstr>
      <vt:lpstr>Intrinsic T</vt:lpstr>
      <vt:lpstr>Extrinsic/Intrinsic T</vt:lpstr>
      <vt:lpstr>Determination of Fermi-level</vt:lpstr>
      <vt:lpstr>Section 14 Doping</vt:lpstr>
      <vt:lpstr>Section 14 Doping</vt:lpstr>
      <vt:lpstr>Section 14 Doping</vt:lpstr>
      <vt:lpstr>Section 14 Doping</vt:lpstr>
      <vt:lpstr>Multiple Donor Levels </vt:lpstr>
      <vt:lpstr>Heavy Doping Effects: Bandtail States </vt:lpstr>
      <vt:lpstr>Heavy Doping Effects: Hopping Conduction </vt:lpstr>
      <vt:lpstr>Conclusions</vt:lpstr>
      <vt:lpstr>Section 14 Doping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Marks a new video segment</dc:title>
  <dc:creator>Klimeck, Gerhard</dc:creator>
  <cp:lastModifiedBy>Peide Ye</cp:lastModifiedBy>
  <cp:revision>136</cp:revision>
  <cp:lastPrinted>2012-01-17T05:18:23Z</cp:lastPrinted>
  <dcterms:created xsi:type="dcterms:W3CDTF">2020-06-16T22:10:56Z</dcterms:created>
  <dcterms:modified xsi:type="dcterms:W3CDTF">2026-09-14T01:46:30Z</dcterms:modified>
</cp:coreProperties>
</file>