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23"/>
  </p:notesMasterIdLst>
  <p:handoutMasterIdLst>
    <p:handoutMasterId r:id="rId24"/>
  </p:handoutMasterIdLst>
  <p:sldIdLst>
    <p:sldId id="875" r:id="rId2"/>
    <p:sldId id="980" r:id="rId3"/>
    <p:sldId id="986" r:id="rId4"/>
    <p:sldId id="983" r:id="rId5"/>
    <p:sldId id="984" r:id="rId6"/>
    <p:sldId id="987" r:id="rId7"/>
    <p:sldId id="982" r:id="rId8"/>
    <p:sldId id="985" r:id="rId9"/>
    <p:sldId id="900" r:id="rId10"/>
    <p:sldId id="997" r:id="rId11"/>
    <p:sldId id="901" r:id="rId12"/>
    <p:sldId id="902" r:id="rId13"/>
    <p:sldId id="903" r:id="rId14"/>
    <p:sldId id="996" r:id="rId15"/>
    <p:sldId id="977" r:id="rId16"/>
    <p:sldId id="989" r:id="rId17"/>
    <p:sldId id="907" r:id="rId18"/>
    <p:sldId id="908" r:id="rId19"/>
    <p:sldId id="994" r:id="rId20"/>
    <p:sldId id="995" r:id="rId21"/>
    <p:sldId id="991" r:id="rId22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FF0000"/>
    <a:srgbClr val="FF0005"/>
    <a:srgbClr val="A6A6A6"/>
    <a:srgbClr val="FFFFFF"/>
    <a:srgbClr val="999999"/>
    <a:srgbClr val="99FF66"/>
    <a:srgbClr val="FF00FF"/>
    <a:srgbClr val="00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7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350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55:56.2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4369 3476 578 0,'-47'52'-24'0,"2"-2"27"16,4 9 0-16,8 9 0 16,0 4-3-1,7 8 1-15,5 5-2 16,5 5 0-16,3 2 1 0,7 3 0 15,2 6 0 1,4 4 0-16,4 4 3 16,5 2 0-16,7 0-1 0,5-6 1 15,8-5 0-15,5-9 2 16,9-12 1-16,3-11-2 16,8-10 4-16,5-8 13 0,5-7 5 15,3-6 2 1,4-3-6-16,4-7-7 0,6-4-4 15,3-8-2-15,7-5-4 16,1-7-4-16,6-6 2 0,1-14-3 16,0-9 1-16,0-10-2 15,0-10 2-15,-1-7-1 16,-2-9-1-16,-1-6 2 0,-5-10 0 16,0-3 1-1,-3-3-1-15,-4 0 1 0,-5 2 0 16,-3 2-1-16,-8 5 2 15,-5 4 4-15,-6 0 3 16,-8 0 4-16,-4 0 2 16,-6 0 0-16,-1 0-7 15,-8-3-4-15,-4 0-3 0,-6-1-1 16,-6-2 0 0,-5-5 1-16,-3-2-1 0,-5-2 1 15,-7-1-1-15,-2 3 0 16,-10 3 5-16,0 3 27 15,-8 7-29-15,-9 6 3 16,-6 5-1-16,-5 6 0 16,-9 7-3-16,-10 6 1 0,-2 4 0 15,-6 6-1-15,-3 8-1 0,-4 0 4 16,-2 7 1-16,2 4-3 16,-6 2 4-1,-2 7 2-15,-1 3-7 16,-2 4-3-16,1 12 3 0,-5 8-1 0,2 10 0 15,-2 13-2-15,-2 11 1 16,0 12-2-16,1 9 2 0,3 11-2 31,6 6-2-31,6 7-31 16,11 5 1-16,13 7-20 0,11 7-26 16,11 7-67-1,3-1-88-15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57:18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14837 9974 868 0,'0'-7'35'16,"0"-2"-22"-1,0 4 31-15,0-1 7 16,4 2-41-16,4-2-8 16,5 2-2-16,2-1-1 15,3 0 1-15,1-1-2 0,2 2 2 16,1 1 0-16,-3 0-1 15,2 0 1-15,-2 1-1 16,1-1 1-16,0-2 0 16,-3 3-1-16,1-1 2 15,-2 1-1-15,0 0 2 0,-1 0-2 0,-3 1 0 16,0-2 1-16,0 2-2 16,-1-1 2-16,-4 0-1 15,2 1 0-15,-4 0 0 16,-3 0 1-16,-1 0 0 0,-1 0 1 15,0-2 0 1,-7-1-1-16,-4-2-2 0,-3 0-3 16,-4-1-11-16,-2-1-3 15,-4-2 10-15,-2 2 7 16,-1-1 2-16,-1 0 1 16,-2 0 0-16,0 2 1 0,-1 2 4 15,0-2-3-15,4 1 0 16,3 2 1-16,2 0 13 15,3 0 1 1,5 1-10-16,3 1-3 16,3-1-4-16,2 3-2 0,3-1 0 15,1-1-2-15,2 4-3 16,0-2-4-16,5 5-24 16,1 3 26-16,6 0 6 15,1 3 2-15,5 1 0 0,5-1-2 16,6-2 0-16,5-1 2 15,5-4-1-15,3 0 0 16,2-2 3-16,0 0-2 0,-2-1-1 16,-2 1 2-16,-2 2-2 15,-4 0 0 1,-2 0 1-16,-1 1-2 0,-5 0 2 16,-4-1-1-1,-2 1-1-15,-5-2 1 0,-6 0-1 0,-3 0 1 16,-3-1-2-16,-3-1 3 15,-1 1 0-15,-8 1 5 0,-5 1-4 16,-6 0-8-16,-6 1 4 16,-5 2-2-16,-4 0 0 15,-4 0-6-15,-2 1 10 16,-3-1-2 0,-3 2 4-16,-2-2-1 15,-1-1-1-15,1 0 1 0,0-2-1 16,0-1 1-16,4 1 0 15,0-3 0-15,5 0 0 16,0 0-1-16,5-2 1 16,5-1 2-16,4-2 16 15,4-2 2-15,5-1-9 0,6 1-2 16,2 0 3-16,3 2-4 16,1 1-4-16,3 0-5 15,2 1-2-15,0 0-4 16,10 1-7-16,3-1-1 15,5 0 12-15,8-2 2 0,5 0 1 16,4 1-1-16,4-1 1 16,3 0 0-16,3 1 0 0,0 0 0 15,1 1 1 1,-2 0-1-16,0 1 1 16,-4 1 0-16,-2 1 0 0,-4 2 0 15,-2-2 0 1,-2 2-2-16,-1 0 2 0,-3 0-2 15,0 0 0-15,-2-2 0 16,-4 2 1-16,-2-2-1 16,-3 0 0-16,-3 0 0 0,-3 1 0 15,-3-2 1-15,-1 2-2 0,-3-2 2 16,1 0-1-16,-3 0-1 0,0 2 0 16,0-2-1-1,0 0-2-15,0 2-25 16,-1 7-77-16,-6-1-153 0,-3-4-152 15</inkml:trace>
  <inkml:trace contextRef="#ctx0" brushRef="#br0" timeOffset="21754.41">9388 14656 1049 0,'-12'-16'9'0,"-1"-4"-6"0,4 4 6 15,5 2 4-15,4 2-10 16,0 0-3-16,2 3-2 15,6-2-2-15,1 2-4 16,1 3-14-16,-1 1 13 0,1 2 5 31,-1 1-5-31,2 4-4 16,0 6 3-16,3 1 1 0,0 4 3 16,2 2 1-16,1 1-2 15,4 1 6-15,2-3 1 16,2 0 0-16,4-2 0 15,5-1 1-15,1-2-1 16,2-1 1-16,1-1 1 0,2 1-1 16,2 0 2-16,-1-2-1 15,3 2 0-15,1-2 1 16,3 0-3-16,2-3 5 16,2-1-3-16,1 0-1 0,3-4 1 15,0 0-2-15,2-3 1 16,-2 0 0-16,-2-1-1 15,-3 2 0-15,-3 1 0 16,-4 3 0-16,-6-1 0 0,-4 2 1 16,-8 5-2-16,-4-1 2 0,-7 1-2 15,-3-1 0-15,-5 0 0 16,-4-3 2-16,-2 0 0 16,-1-2 0-16,0 2 5 15,-2-4 27-15,-7 1 1 16,-2-5-21-16,-7-1-12 15,-3-2-2-15,-7-1 0 16,-4 0 0-16,-6 0-3 16,-7 3 1-16,-4 2-4 15,-6 2-5-15,-5 1 9 0,-4 1 0 16,-5 1-1-16,-2 4 2 16,-3 2 2-16,1 0-1 15,-1 1 2-15,2-1-1 16,5 0-2-16,4-1 3 15,5-2-16-15,2-2 14 16,6-1 5-16,6 3-4 0,3-4 0 16,3 2 2-16,6-1-1 15,5 0 4-15,3 0-6 0,5 0 2 0,7-1 1 32,5 1 0-32,3-2-3 15,2 2 1-15,2 0-2 0,4 0-4 16,5 2-11-16,5-1 13 15,7-1 5-15,6 3 1 16,4 1-1-16,6-1 1 16,5 2 0-16,6 0 0 0,3-1 1 15,8 0 0 1,2-1-1-16,2-3 0 0,3 0 2 16,0 3-4-16,0-3 5 15,-1-1-3-15,-3 2-1 16,-1-1 0-16,-3 0-1 15,-2 0 1-15,-2 0 1 16,-3-1 0-16,-1 1-2 0,-3 0 2 16,-7 1-3-16,-3 2 0 15,-8-2 2-15,-5 2-1 16,-6 1 0-16,-5-2 0 16,-5 1-1-16,-4-1-1 15,0 0 2-15,-4-1 1 0,0 2 2 16,-5-4 17-16,-5 0 27 0,-6 0-17 15,-5-2-28-15,-6 0 0 16,-7-3 11-16,-6 2-11 16,-4-1 0-16,-6-1-2 0,-3 2 2 15,-7 0-2-15,-6 0 0 16,-2 3 0-16,-7 0-2 16,0 0 0-16,-2-1 1 15,1 2 2-15,1 2-3 0,2-1-24 31,1 0-5-31,3 1-11 16,-3 1-12-16,1 4-52 0,1 4-118 16,-4 5-196-16</inkml:trace>
  <inkml:trace contextRef="#ctx0" brushRef="#br0" timeOffset="36209.38">20759 5078 228 0,'-15'-10'646'15,"-2"1"-642"-15,4-1 4 16,3 4 63-16,6 2-50 0,1 4-19 16,0 4-6-16,5 7-47 15,-1 11 3-15,1 6 40 16,-1 10-1-16,-2 11 8 16,-1 7 1-16,2 10-1 15,-3 2 2-15,2 7 0 16,-1 3-1-1,3 2 0-15,-1-1 0 0,3-1 0 16,1-2-1 0,-2-7 1-16,0-5-1 0,0-8 1 15,-1-6 2-15,-1-8-2 16,-1-5 0-16,2-10 1 16,0-3-1-16,1-7 1 0,-1-8 0 15,4-2 0-15,1-3 0 16,1-3 1-16,3-1 1 15,2 0 7-15,2 0 9 0,4-2 0 16,1-4-4-16,4 2-4 16,2-2-7-16,3 0 0 15,2 1-3-15,2 2 1 16,4-2 0-16,0 1-2 0,5 1 2 16,1 2-2-1,4-3 2-15,4 1-3 16,7-3 1-16,3-1 1 15,2 0 0-15,3-3 3 0,4-1 20 16,-1 0-9-16,1 2-9 16,-2 2-3-16,0 1-2 15,1 2-1-15,-4 1 2 16,2-1 1-16,-2 4-4 16,-2-2 2-16,1 2-2 0,-3-1 3 15,0 1-2-15,0-2 1 16,0 0-1-16,1 0 5 15,1 1 7-15,-1-2-4 16,-3-1-4-16,0 3-1 16,-4 0 1-16,-5 0-3 15,-2 1 1-15,-9 0 0 0,-2 0-2 16,-4 0 2-16,-3 0-2 0,-2 0 0 16,-2 1 1-1,-2 0-1-15,0-1 1 0,-5 0-1 16,-2 0 0-1,-4 0 0-15,-4 0 0 16,-3 0 0-16,0 0 1 0,-4 0 1 0,-1 0-1 16,1 0 12-1,-1-1 21-15,1-2-16 0,-1-4 4 16,1-6-4-16,2-6-16 0,2-10-8 16,1-12-3-16,6-7-2 15,1-9 5 1,3-7-23-16,1 0 2 15,1-3 24-15,-3 5 4 16,0 4 3-16,-4 4-2 0,-2 4-2 16,-2 5 2-16,-1 5-1 15,-4 4 5-15,-1 5 8 0,-2 3-6 16,-1 5 0-16,-2 3-2 16,-2 3-1-1,0 4 2-15,3 2-5 16,-3 2 1-16,2 2-4 15,-2 0 2-15,-3 3-1 16,1-3-2-16,-4 1 1 16,-2 2 0-16,-3-2-1 0,-4 2 0 15,-2-1 2-15,-4 1 2 16,-2 0 1-16,-2-2 5 16,-3 2 11-16,-1-3-4 0,-5 1-4 15,-1 1-2-15,-5-1 2 0,-3 0 4 16,-3 1-14-16,-4 0-1 15,0 1 2-15,-4-3-2 16,-3 4 1-16,-2-1-1 16,-2 2-1-16,-2 1 1 0,-4 0-3 15,-1-1 2-15,-3 2 0 16,2-1 2-16,-2-2 0 16,-1 2-1-16,0-1 2 15,1 0 0 1,1 1-2-16,1 1 1 15,0 0-1-15,0 0 0 0,4 0 2 16,3 0-2-16,-1 1 1 16,2 3 4-16,3-2-1 15,3 4-4-15,2 0-1 16,3 1 1-16,3 2-1 16,3 2-16-16,2 3-33 0,2 4-30 15,-2 9-47-15,-1 0-98 0,-5-1-147 16</inkml:trace>
  <inkml:trace contextRef="#ctx0" brushRef="#br0" timeOffset="38793.18">13904 15434 978 0,'-15'0'-4'15,"-1"0"-1"-15,2 8 4 16,4 10-1-16,-1 10-6 0,0 11-10 16,1 13 15-16,-1 8 0 15,2 8 1-15,-1 6 1 16,1 6 0-16,1 4 1 16,-2 5 0-16,-1-1 0 15,1 3-1-15,0 2 2 0,-2 0-2 16,3-5 3-16,2-3-2 15,3-5-1-15,1-7 2 16,3-6 0-16,0-8-3 16,3-9 2-16,3-8 0 15,-1-6 0-15,1-9-1 0,2-6 1 16,0-5 0-16,1-3 1 16,2-4 0-16,3-1 0 15,1-4 1-15,3-1 3 16,4-3 6-16,4 1 1 15,0-3-6-15,5 0-1 0,5-5 2 16,0-1-2-16,5 0 0 16,2-3 2-16,5 1-3 15,4-1 0-15,0 0-3 0,5 0 1 16,3 1 0-16,2 0 1 16,3-1 3-1,3 0-3-15,0 2-2 16,2 0 4-16,1 0-1 0,3 1 0 15,0 1 1-15,4 0-1 0,0 0 2 16,5-1-5-16,3 0 1 16,0-3-2-16,1 3 2 15,1-1-2-15,-2 1-1 0,-4 3 2 16,-5 1-2-16,-5 4 2 31,-3-1-2-31,-6 2 1 16,-4 7 0-16,-7 0 2 0,-3 2-3 15,-8 1 3-15,-4 2-2 16,-6-2 0-16,-5 2 0 16,-4-2 2-16,-4 1 0 15,-3-1 0-15,-5-1-1 16,1-3 0-16,-4-3-1 0,-1 1 0 16,-3-1 2-16,-2-3-2 0,1 0 3 15,-2-1-2-15,1 0 0 16,-1-6 1-16,3-13 21 15,0-10-1 1,0-15-20-16,3-19-8 0,1-8-5 16,3-10-15-16,1-7 6 15,-1-1-3-15,2-3 23 16,-1-2 4-16,1-2-1 16,1 0-2-16,2 1 1 0,0 2-2 0,1 8 0 31,0 9 2-31,-3 11-1 0,1 5 1 15,-4 10-2-15,-1 6 3 16,-3 6-5-16,0 6 3 16,-5 5 0-16,-1 5 1 0,-6 4 16 0,-5 5-1 31,-3 4-10-31,-7 2-4 0,-4 4 2 16,-4 1-4-16,-4 0 0 15,-3 2-1-15,-4 1 3 16,-5 0-4-16,-1-1 4 15,-5 0-3-15,-4-2 2 0,-4 2-3 16,-5-2 4-16,-4 1 5 16,-5 2-5-16,-5-1-4 15,0 2 2-15,-3 0 1 0,-2-1-3 16,0-1 6-16,-1-1 6 16,2-1-6-16,-1-2-3 15,-4-2-2-15,-1-1-1 16,3 0 1-16,-3-2 0 0,0 1 0 15,1-2-1-15,0 3-3 0,-1 0-13 16,0 2-45-16,2 3-44 16,1 3-74-16,-1 5-24 15,-1 0-85-15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58:21.8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5237 6588 765 0,'-14'0'-145'0,"-8"0"184"16,7-3 6-1,7 2-2-15,4 1-29 16,-2 1-12-16,5 8-2 0,-1 4-3 15,2 4 3-15,0 7 0 16,-2 7 0-16,2 10 1 16,0 9-1-16,0 7 0 15,-2 7 0-15,-3 7 0 16,3 2-2-16,-1 0-12 0,1-3-3 16,-4-4 14-16,3-3 2 15,1-5-1-15,0-3 2 0,2-7 0 16,0-2 2-16,2-6-2 15,5-8 0-15,3-3 0 16,5-6 0 0,5-3 2-16,0-6-1 0,6-3 2 15,3-1 1-15,3-1 0 16,3-4 1-16,-1 1-2 0,4-2 2 16,2 1-1-1,1-1-1-15,4-1-1 0,1 0 1 16,3 1-1-16,2-4 1 15,-1 4 0-15,0-2 0 16,1-1-2-16,2 1 0 16,-1 2-1-16,3-2 1 15,1 0 0-15,0-1 1 0,2 1-1 16,-1-2 1-16,1 0-1 16,2 1 0-16,-5-1-1 0,-1 1 2 15,-1 1 0-15,-5 2-2 16,0-1 0-1,-5 1-1-15,0 2 1 0,-3-2 1 16,-4 1-1 0,-1 2 1-16,-3 1-1 0,-2-1 0 15,-2 2 0-15,-1-1 1 16,-2 2-1-16,-1-3 0 16,-3 0 1-16,1-2-2 15,-2 2 2-15,-1-3-2 0,-3 0 1 16,-3-1 0-16,-1 0-1 0,-6-1 2 15,-1-2-2-15,-1 1 1 16,-2-1 1-16,0 0-1 16,-1 0 4-1,-1-4 43-15,2-7 1 0,-2-6-18 16,5-9-19-16,-1-13-8 16,5-13-3-16,4-14 0 0,3-16-2 15,5-11-1 1,0-10-5-16,1-4 2 15,0 0-11-15,-4 3-3 0,-4 9 6 16,-4 14 8-16,-5 13 5 16,-2 18 1-16,-3 13 2 15,-4 11 4-15,-1 9 31 0,-2 7-22 16,0 2-3-16,-1 1-6 16,1 4-2-16,-2 0-1 15,1 1-3-15,-3 1 3 16,0 1-2-16,-5 0 0 15,0 2-1-15,-8 5-1 16,-2 0-1-16,-4 3 2 0,-5 0-1 16,-2 1 1-16,-8-2 0 0,-2 1 1 15,-6-1-1 1,-3-1 1-16,-2-4-1 16,-8 1 1-16,-2-3 0 15,-3-2-1-15,-4 0 1 16,-3 0-1-16,-3 0 2 0,-1 0-1 15,-3 0 7-15,0 0-6 0,-2 0 0 16,0 0-1-16,0 0 0 16,-3-2 0-16,3 0 0 15,-3-1-2-15,3-3 2 16,0 1 0-16,5-3 6 16,1 1 9-1,3 1-12-15,6 2-4 0,6 4 0 16,5 2-3-16,9 12-85 15,-3 9-92-15,1 2-207 16</inkml:trace>
  <inkml:trace contextRef="#ctx0" brushRef="#br0" timeOffset="2820.83">25169 6105 564 0,'2'2'397'0,"-4"-2"-390"16,-2 0-7-1,1 2 4-15,-1 11-1 16,-2 7-6-16,-1 9-26 0,-3 7 16 15,0 10 8 1,1 4-4-16,-4 8 5 0,1-1 5 16,-2 8-1-16,3 2 2 15,0 5-2-15,0 5 2 16,2 1-2-16,1 4 2 16,0 1 0-16,1 2 2 15,3-5 0-15,1-2 0 0,2-3 3 16,-1-3 3-16,4-5-9 15,0-7 0-15,4-5 0 16,3-5-1-16,-1-8 0 16,4-7 1-16,1-4-2 0,-1-4 2 15,1-5-1-15,0-4-1 16,1-3 1-16,-2-3 1 16,-3-1-2-16,2-3 3 15,1 2-1-15,0-2 0 16,4 0 0-16,3 2 0 0,2 0 1 15,5-1 0-15,2 0 1 16,3 0-1-16,2 1 1 16,3-1-1-16,3 2-2 15,2 0 1-15,3-2 0 0,4 2 1 16,2-2 12 0,4 2-3-16,2-4-2 0,4 3 5 0,0-2-3 15,4 2-7-15,0 2 1 16,5-2-2-16,0 1 0 15,6 2-1 1,0-2-1-16,4 0 2 16,2-1-2-16,-2 0 6 0,2 0 4 15,2-1-1-15,-1-4-5 16,-2 1-2-16,-1-3-1 16,-2 0-1-16,-2-2 4 15,-1 1-6-15,-2-2 2 16,-4 0 4-16,-3 0-4 15,-2 0 2-15,-5-4-3 0,-5 2 0 0,-10 1 0 0,-4-1-2 16,-7 0 3-16,-9 2-1 16,-5 0 0-16,-7 0 0 15,-3 0-1-15,-6 0 2 16,0 0-3-16,-1 0 4 16,-2 0 5-16,0 0 9 0,0 0-3 15,1 0-1-15,0 0-1 31,-2 0-5-31,2-1-3 16,-2-2-3-16,0 2-2 0,0-3 0 0,-2-3-6 0,2-3-4 16,-1-3-12-16,-1-2-1 15,2-10 12-15,-1-5 6 16,8-9-11-16,3-10-1 16,3-8 15-16,3-5 3 15,2-10-2-15,2-5 3 0,6-5 0 31,0-5 3-31,1-5-5 16,4 2-7-16,-4 1-12 0,-2 8 10 16,-3 8 11-16,-3 7 0 15,-6 10 2 1,-1 4-1-16,-2 5-1 0,-5 4 2 16,1 7-4-16,-2 4 4 15,-2 6-1-15,-6 5 1 0,1 4 0 16,-4 3 0-16,-2 3 1 15,2 1 1-15,-3 0 5 16,1 4 3-16,-2 0 1 0,-1 1-4 16,0 2-1-16,-5 0 0 0,-4-1-1 15,-4 1-5-15,-6 0-1 16,-6 2 0-16,-6-1-1 31,-7 2 0-31,-8 0 0 0,-5 0 0 16,-6 3 0-16,-6 0-1 15,-5-3 3-15,-5 0-7 16,-5 0 3-16,-2-2-7 0,-3-3 9 0,0-2-2 16,-1-1 3-16,0-2 2 31,2-2-2-31,-1-5 3 0,1-1 5 16,-1-3 11-16,5-3-10 15,-1-1 9-15,1-1-14 16,0 2-1-16,1-2 12 0,4 4 1 15,-4 2-16-15,7 3-1 16,1 5-31-16,6 5-25 16,-2 7-26-16,1 2-126 15,0 0-326-15</inkml:trace>
  <inkml:trace contextRef="#ctx0" brushRef="#br0" timeOffset="22859.02">24075 11594 703 0,'-9'-1'16'16,"1"-5"-5"-16,4 1 9 16,2 1 19-16,1-1-37 0,4 1-11 0,3-1 1 15,1-3 7-15,2 1 1 16,0 0 0-16,-2 2 1 16,-2 3 0-16,0-1 0 15,-2 2 0-15,2-1-1 0,-1 3 1 16,3 0 0-16,1 1 0 15,4 0 1-15,1 0-1 16,2 1 0-16,1 0 2 0,1 0-3 16,0 0 2-16,1 1-1 15,0-2 1-15,-2 2 0 16,-2-2-2-16,-2 1 1 31,-2-1 0-31,-1 0-1 0,-3-1 1 16,-2 1-1-16,-1-1 1 15,-3-1 0-15,3 1 1 16,-4-2 12-16,-4 1 40 16,-4-4-2-16,-5 0-43 0,-3-2-8 0,-4 0-1 15,-4-2 1 1,-3 3-1-16,-1-1 2 16,-2 2 8-16,-1-1-8 0,1 0 3 15,0 2 19-15,2 1-8 16,2-1 3-16,4 1-4 15,2 1-6-15,4 0-3 16,3 0-3-16,5-1-1 16,1 2-1-16,4 1-3 0,3-1 2 15,0 1-5-15,2 2-6 16,4-3-13-16,5 3 18 0,1 2 4 16,2 0 2-16,5 1 0 15,3-2-1-15,3 2 3 16,2-1 0-16,4 1-1 0,5 0 1 15,2-1-3-15,4 0 3 16,2-1-2-16,2 0 0 31,-2-1 1-31,-1-1 0 0,-2-1-2 0,-4-1 0 0,-3 1 3 32,-4-1-3-32,0-1 2 15,-5 1-1-15,-4-3 0 16,-1 3 1-16,-4 0-2 15,-3 0 1-15,-5-1 0 0,-1 1-1 16,-4 0 0-16,1 0 0 16,-3-3 1-16,-10 1 3 0,-2-3-3 15,-8-1-1 1,-6-2-3-16,-7 1 1 0,-6 2-6 16,-6 1-8-16,-6 1 9 0,-6 2 7 15,-1-1 1-15,-4 3 1 16,1 0 3-16,2 1 10 0,7 1-11 15,4 0 3-15,10-1 24 16,8-1-24-16,6 0 4 16,10-1-1-16,4 0-5 0,5 0-2 15,5 0-2-15,0 3-2 16,3-2-26-16,8 5-4 31,2 1 29-31,8 0 1 0,3 1 0 16,7 0-1-16,7-2 0 15,2-2 3-15,6 0 0 0,3-2-1 16,2 1 3-16,0-1 0 16,0 0-3-16,-6 2 2 0,-4 1-3 15,-7 2 0-15,-4 4-56 16,-6 3-58-16,-8 1-53 16,-4-1-104-16</inkml:trace>
  <inkml:trace contextRef="#ctx0" brushRef="#br0" timeOffset="23454.89">25585 11383 825 0,'-10'-15'383'16,"-3"-1"-388"-16,1 3 6 15,7 3 15-15,3 6-2 0,1 1-13 16,1 3-2-16,-1 1-14 0,0 5-54 16,-1 8 1-16,-2 8 60 15,-2 9 10-15,-6 10 0 16,-2 9 1-16,-4 2-1 0,1 3-1 31,2-2 1-31,3-3 0 16,7-10-1-16,4-6 0 0,1-6-1 15,11-7 0 1,5-6 1-16,5-8-2 0,8-6-1 16,11-14 0-16,9-13 4 15,9-16-1-15,5-12 1 16,4-12 1-16,-2-4-2 15,-3 2-1-15,-9 4-1 16,-14 11 1-16,-5 10 0 0,-16 14 0 16,-5 7 1-16,-8 10-1 15,-5 9-1-15,-4 8-7 16,-10 17-112-16,-4 8-248 16,-6 2-183-16</inkml:trace>
  <inkml:trace contextRef="#ctx0" brushRef="#br0" timeOffset="23756.48">26210 11751 1270 0,'-10'2'97'15,"-4"-4"-110"-15,-1-3 22 0,3 7 21 16,-3 9-28-16,-3 12-3 16,-4 14-8-16,-3 11-16 15,-2 11 9-15,0 6 8 16,3-1-2 0,6-3-8-16,3-4-4 0,7-8-11 0,7-6-17 15,4-6-59-15,8-7-90 16,6-15-93-16,7-12-140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0:59:01.7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5930 9058 677 0,'-16'-8'4'0,"3"0"-1"15,1 3 15-15,5 1 48 16,3 2-24-16,-2 1-27 0,5 1-14 15,0 0-1 1,0 2-4-16,1 8-1 16,-3 3 2-16,1 9 1 0,-4 7 1 15,3 8 1-15,-3 7-1 16,-3 6 2-16,0 2-1 0,0 4-3 16,0 0-10-16,-4 3 2 15,2 1 6-15,-3 2 4 16,-2 2 0-16,0 2 2 0,-1 0-1 15,-4-2 0-15,4-7 0 16,1-8 1-16,1-7 0 16,1-14 0-16,6-6 0 15,3-7 1-15,0-8 1 16,3-3 2-16,2-3 2 0,0-7 1 16,3-13-3-1,7-12-1-15,3-16-3 16,5-14-2-16,3-16-1 0,-1-9-34 15,2-5-16-15,-6-1-13 16,-3 5 20-16,-6 9 41 16,-1 7 6-1,-6 8 3-15,0 12 35 0,0 10 3 16,0 9-4-16,0 9 12 16,-2 7-27-16,0 7-16 0,0 4-8 0,0 3 1 15,0 1-2-15,2 0 0 16,0 1 0-16,-1 0-2 15,0 8-12 1,1 4-22-16,-1 7 21 16,-1 10 11-16,-2 9 2 15,1 9 1-15,2 8-6 0,1 10-35 16,0 7 1-16,6 13-36 16,-4 5-70-16,0 6-120 15</inkml:trace>
  <inkml:trace contextRef="#ctx0" brushRef="#br0" timeOffset="960.55">7404 8601 903 0,'-13'0'-29'31,"-4"-4"29"-31,4-3 4 16,6 5 29-16,2-1 2 0,2 2-29 0,0 1-5 15,2 1-4-15,-1 11-4 16,1 10-16-16,-3 9 9 0,-2 12 12 16,-1 11 3-16,1 11-2 15,-2 8 3-15,1 3-1 16,3 5 1-16,-1 6 0 15,2 3-2-15,1 2 0 16,0 3 1-16,-2 2-1 0,-2 0 0 31,1-1-1-31,-3-3 3 16,1-4-2-16,-2-6 1 0,4-9-1 16,-3-13-1-16,5-17 3 15,1-10-3-15,0-14 0 16,2-11-29-16,0-9-32 15,4-10 21-15,1-17 26 16,4-14 7-16,4-20-18 0,0-18-2 16,2-17-14-16,3-14 1 15,5-9 16-15,-2-7 14 16,1-4 3-16,2 0 9 0,1-2 0 16,-4 7-1-16,0 11 4 15,-4 15-3 1,-4 14 21-16,-2 17 7 0,-5 15-11 15,-4 13-2-15,-1 10-7 16,-1 10-2-16,0 6 0 16,0 7 12-16,-1 4 6 0,0 3-10 15,1 5-16-15,0 7-33 0,0 8 17 16,0 9 14-16,0 9 1 16,0 11 4-16,0 9-2 0,-2 10 1 31,-1 11-1-31,-7 10 1 15,-1 8-1-15,-1 10 0 0,-2 9 1 0,-1 8-1 16,-1 5 0-16,1 6 2 16,-2 5-2-16,4 5-1 15,-5-1-37-15,-3-5-135 16,-4-9-176-16</inkml:trace>
  <inkml:trace contextRef="#ctx0" brushRef="#br0" timeOffset="2507.03">13078 8524 716 0,'-10'-5'10'16,"2"0"-5"-16,3 2 6 15,3 3 23-15,2 10-29 16,0 11-10-16,0 12 4 16,3 14 1-16,1 12 0 15,-1 11 2-15,0 11-2 0,-1 9 0 16,-2 6 1-16,0 8 0 16,-4 3 0-16,-5 2-1 15,-1-1 1-15,-4 0 1 16,-2-6-1-16,-2-7 2 15,-2-9-2-15,2-7-1 0,0-9 2 16,3-12-1-16,1-10 0 16,3-12-2-16,3-11 1 15,2-9 2-15,3-7 3 16,1-8 53-16,1-5 10 0,1-16-37 16,0-15-21-1,3-19-14-15,5-20-16 0,3-19-11 16,3-16-12-16,1-12-1 15,-2-4 19-15,2 2 3 16,-2 6 20-16,1 3 2 16,-1 12 1-16,0 8 1 15,0 13-2-15,-2 10 1 16,-1 14 0-16,-3 15-1 16,-2 12-1-16,-2 9 2 15,-2 8 0-15,0 4 0 0,-1 6-2 16,1 1 1-16,0 2-8 15,0 10-50-15,-1 9 10 16,0 11 30-16,0 16 15 16,-4 15 3-16,-4 22 1 15,0 20 1-15,-2 22 5 0,2 18 8 16,3 21 2-16,3 17-4 0,2 13-10 16,6 3-2-16,6-7-5 15,3-14-135-15,-3-27-159 0</inkml:trace>
  <inkml:trace contextRef="#ctx0" brushRef="#br0" timeOffset="3492.26">14997 8088 826 0,'-16'-6'3'16,"-2"1"1"-16,1 2 17 0,3 3 37 31,1 0-52-31,3 7-5 16,0 7-1-16,0 10-3 0,2 10 1 15,0 15 1-15,0 9 1 16,-3 13 1-16,4 6 0 15,-1 10-2-15,-1 6 1 16,0 1 2-16,1 6-2 0,3 3 3 16,0 1-2-16,5-1-1 15,0 1 2-15,0 0-2 16,2-3 0-16,2-4 0 16,-2-6-1-16,-1-6 1 15,-1-10-1-15,0-9-4 16,-2-12-26-16,0-10 3 0,-1-11-3 15,0-11 14-15,1-9-3 0,1-10 11 16,-1-9 8-16,1-22 5 16,1-17-4-16,0-21-9 0,0-20 0 15,5-22-14-15,2-15-19 16,3-9 6 0,3-7 16-16,1 3-18 15,3 4 17-15,-4 7 19 16,3 10 4-16,-3 9 6 0,-1 12 12 0,0 10-3 31,-2 11 10-31,1 11 5 16,0 8-13-16,-2 8 15 0,-1 11-25 15,-1 7-7-15,0 7-3 0,-3 7 3 0,-2 4 0 32,1 6-2-32,-1 3 1 15,1 1-5-15,0 3-27 16,1 10 8-16,1 9 18 15,-1 14 1-15,-1 15 6 0,-2 20 2 0,-1 18-1 16,-3 25 0-16,-7 18 2 16,-2 20 2-16,-3 21-4 15,-3 16 0 1,0 11-2-16,2 9 3 16,2 4-7-16,4-3 0 15,2-11-92-15,0-11-92 0,-2-20-193 16</inkml:trace>
  <inkml:trace contextRef="#ctx0" brushRef="#br0" timeOffset="50811.36">20427 11325 661 0,'0'0'354'16,"0"0"-404"-16,0 0 47 15,0 0 6-15,0 0-8 0,0 0-20 16,0 0 25-16,-21 133 0 0,15-74 0 16,-1 9 0-16,-3 7 0 15,-4 9 1-15,-5 8 0 16,-5 9-1-16,-5 5 2 16,-4 8-2-16,-1 2 0 15,-2 1 1-15,1-5 0 0,4-5 0 31,2-8-1-31,3-7 1 16,4-4 0-16,1-5 2 0,5-6 0 16,2-7-1-16,5-6 0 15,5-8 0-15,3-9-2 16,3-5 1-16,6-7 0 16,5-6 1-16,1-4-2 15,4-6 2-15,0-2 1 0,4-4 5 0,1-2 13 16,4-3-5-16,2 1 10 0,3 0-13 31,3 0-4-31,3 1-4 16,3 1-1-16,5 0-4 0,3 1 1 15,5-1-1-15,3 0 0 0,4-2 0 16,2-1 0-16,2-2 2 16,2-1-4-1,0-2 4-15,1 0-1 16,-1 2-1-16,0-1 3 15,1 1 1-15,2 0 1 0,1 3 1 16,0 0-4-16,4-1 2 0,1 1 4 16,3 0 0-1,0 1-6-15,2 0 2 16,2 2-4-16,0-1 0 16,1 0 1-16,-1-2-2 0,-1 0 2 15,-1 0-1-15,0-2 0 0,-4 1 0 16,0-1 1-16,0-1-1 0,2 1 2 15,1-1 16-15,1 0-8 16,1-2-5-16,1 2-2 16,4-1-3-16,1-2 1 0,-2-1-1 31,2 2 0-31,-1-5-1 16,0 1 0-16,-5-1 1 15,-4 0 1-15,-3-1-2 16,-5 3 1-16,-4-1 0 0,-5 2-1 15,-3-1 1-15,-3 3 0 16,-4-3-1-16,-3 3 2 0,-3-1-2 16,-4 2 2-16,-4-1-2 15,-5 1-1-15,-3-2 1 16,-7 0 2-16,-6 0-1 16,-5-1-1-16,-4 1 2 0,-3-2 0 15,-4 1 1-15,0 0 9 16,0-2 21-16,-5 0-4 15,-1-1-17-15,-2-3-8 16,0-2 1-16,-2-1 7 16,1-3-1-16,-1-1-7 0,1-4-4 15,0-2 4-15,0-5-3 16,1-4-1-16,2-7-2 0,2-5 1 16,2-6-5-16,0-4-6 15,3-5 1-15,0-2 9 16,1-3 4-1,-1 1-2-15,-1-4 1 16,0 0 1-16,-1-1 1 0,1 1-1 16,-4 0-2-16,-3 0 3 15,2 1 1-15,0 1-4 16,0 0 2-16,2-3-2 16,2-1 2-16,-1 0-2 15,3-4 0-15,0 2 2 0,0 0-1 16,0-2-2-16,0 1 4 15,-1 3-2-15,-2 3 0 16,1 3-1-16,1 1 5 16,-2 6-5-16,-1 3 3 15,1 2-4-15,-1 4 5 0,1 0-4 16,1 3 1-16,0 1 1 16,0 3-1-16,1 4 0 0,-1 3 7 15,0 4-2-15,1 3-2 16,-2 3-2-1,2 2-2-15,0 5 3 16,0 1-3-16,-1 3 2 0,1 1-1 16,-1 4-1-16,-1 0 0 15,1-1 2-15,-1 2 1 16,-2-2-1-16,1 2 1 16,-2-1-2-16,-1 1 0 15,0 0 0-15,-3-1-2 0,-3 0 4 16,-2 1-2-16,-5-2 0 15,-3 1-2-15,-4-1 2 16,-4 0-1-16,-4-2 1 0,0 0 3 16,-6-1-5-16,0-4 4 0,-5 2-1 15,-1-2 1-15,-3-2 3 16,-3 2-3-16,-4-4 0 16,-3 3 0-16,-3-2-3 15,-4 4 2-15,-5-2-2 16,-4 3 3-16,-1 0-3 0,-2 0 1 15,-2 1-1-15,-3 0 3 32,0-3-6-32,-2 3 6 0,-2-1-4 15,-2 1 2-15,-3 0 2 16,1 0-3-16,1 2 3 16,0-4-3-16,-1 4 3 15,-1 0-2-15,2 1-1 16,-2 2 2-16,-2 2 0 0,3 0-2 15,2 0 2-15,2 5-1 0,2 2 0 16,2-1 1-16,3 2-2 16,2-3 0-16,1 0 4 15,4-2-4-15,5-2 0 16,3 1 1-16,4-4 1 16,4 1 0-16,2-1 1 0,3-1-1 15,3 2-1 1,-1-2 2-16,3 6-3 15,-1-2-1-15,1 9 3 16,0 5-13-16,0 12-67 0,-3 4-92 16,-5-3-179-16,-5-8-321 15</inkml:trace>
  <inkml:trace contextRef="#ctx0" brushRef="#br0" timeOffset="64677.25">23810 11330 813 0,'4'-1'8'0,"-2"-2"-7"0,0 2 0 31,6-1 1-31,5 0-2 0,3-1 2 15,5 0 0-15,4 0 0 16,5-2 3-16,3 1 0 0,1-1 14 16,3 1 0-16,2 1-11 15,-1-1-3 1,0 2-3-16,1-1-1 16,0 2-1-16,0 1 1 0,-2-1 1 15,1 0 3-15,2 1 17 16,3 1 3-16,1-1-11 15,1-1-7-15,3 1-1 0,2-1-1 0,1-1 0 16,-2 1 13-16,4 1 8 16,1 0-9-1,1 0-5-15,2 1 1 16,0 1-5-16,3-1-3 16,-2 0 0-16,-1-1 7 0,1 0-8 15,2-1-1 1,-1 0 9-16,3-2-3 0,2 1-4 15,3 1-2-15,-2 1-1 16,0-1 1-16,1 2-1 0,2-1 0 16,-3 1-2-1,0 0 2-15,2-1 1 0,-2 0 0 0,3-1 2 16,-1 1 6-16,-1-1-4 16,-1 1 0-16,-1 0-2 15,1 1-2 1,0 1 1-16,0-2-2 15,1 1-2-15,3-1 2 0,-1-1-4 16,-1-1 4-16,2 1-2 0,-1-3 1 16,1-2-1-1,-4-1-1-15,0 0 1 0,-3 0 1 0,-3-3-1 32,-1 1 1-32,-7-2-2 15,-1 1 2-15,-7 1-3 0,-2 0 3 16,-5-1-1-16,-4 1 0 15,-4 2 0-15,-3 1 2 16,-6 1-1-16,-5 1-1 16,-3 1 2-16,-6 1 0 0,1 1 0 15,-1-1-1 1,-5 1 0-16,1 1 0 0,1-2 0 0,0 3 0 0,2 0-1 16,-2 0-1-16,2 1 1 15,-1-1-2-15,1 4 2 31,0 0-1-31,-2 2 0 0,0 3-1 16,0 1 1-16,3 4 1 16,-4 3 0-16,1 3-1 15,0 5 1-15,-1 4 1 16,-1 4-2-16,2 1 1 16,0 5 0-16,0 1 0 0,0 3 2 15,1 2 0-15,-1 1-1 16,-2 4-2-16,2 1 2 0,-2 3-1 15,0 4 2 1,0 4 3-16,-3 7 0 16,-5 7-1-16,-2 8 4 15,-3 5 6-15,0 4-3 0,-4 0-3 16,1-4-3-16,0-3 0 0,7-8 0 16,-1-4 3-16,0-6 2 15,4-4-1-15,-1-2-4 0,4-2 3 16,0-2 4-1,1 2 0-15,1 1-6 16,1-1-2-16,-2-3-1 16,4-1-2-16,0 0 1 15,-1-4-3-15,0-1 2 0,-1-1 0 16,0-3-1 0,-1-2 0-16,0-4 0 15,-1-4 0-15,0-5-1 0,0-4 2 16,2-5-2-16,-3-4 2 15,6-2-1-15,-1-1 1 16,0-3-1-16,0 1 0 0,0-1 2 16,-2 1-1-16,2-2-1 15,1-2 2-15,-1 0-3 0,2-3 1 16,-2-2 0-16,0-3 0 16,0-2 0-16,-2 1 0 15,0 0 0-15,1-2-1 0,-1-1 1 16,0 1 0-16,-3-1 1 15,-3-1-1-15,-3 0 2 0,-3 2-3 16,-3-3 1-16,-2 0 0 16,-3 0 0-16,-1 0-2 31,-4 1 1-31,-2-2 0 0,-1 1 0 16,-6 1 0-16,0 0 0 15,-4-1 0-15,-3 0 1 16,-3 0 0-16,-2 0-2 15,-3 1 0-15,-3-2-2 16,1 2 6-16,-5-1-3 16,-2 2 0-16,-1-1 1 0,-2 0 1 15,-1 2-1-15,0 0 0 16,-1 0 0-16,-1 0 0 16,1-1 0-16,-2 0 0 0,-1 0-1 15,-1-2 3-15,3 2-3 16,-1-1 2-16,1-2-1 15,2-1 0-15,-1-2 0 16,2 0 1-16,-2-1-2 16,0 1 3-16,1 0-2 0,0-2-2 15,-1 3 4 1,2 0-2-16,2-1 2 0,0 0-2 16,1 1 1-16,1 1 0 15,-3 1-2-15,4-1 1 16,-1 3-1-16,1-1 2 0,0-1-2 15,4 1 1-15,-2-1 2 16,4-1-2-16,1 0-2 0,0 0 3 16,1 0 0-1,0 3-1-15,-1-2 0 16,2 2-1-16,-1 0 2 16,2 1-2-16,2 0 1 15,3 0 1-15,-1 1-2 0,-1 1-1 16,3 0 4-16,0 1-4 0,-1-1-15 15,2 1-16-15,0 1-42 16,-4-2-60-16,-6 3-130 16,-11-1-363-16</inkml:trace>
  <inkml:trace contextRef="#ctx0" brushRef="#br0" timeOffset="80329.05">20176 14986 1062 0,'-15'-28'-15'0,"0"1"27"15,6 7 33-15,3 4-29 16,2 7-9 0,-1 1 2-16,5 5-8 0,-1 3-3 15,4 4-11-15,4 10-37 16,2 8 41-16,2 13 5 16,1 11-6-16,-4 12-10 0,-1 9 0 15,-3 7 12-15,-2 4 5 16,-2 0 2-16,0 0 1 0,-2 0 0 15,0 2 1-15,-2 2-1 0,-1 1 2 16,1 2-3-16,1 0 4 31,0-5-2-31,1-2 0 16,-1-9 1-16,5-7 0 0,-1-5 2 16,3-5 1-16,0-3-2 0,0-4 3 0,1-3-3 15,-2-4-3-15,0-6 0 16,-1-7 1-16,0-6-1 31,1-8 1-31,-2-5-2 16,1-3 0-16,-1-3-1 0,0-8-2 15,2-15-12-15,5-19-68 16,3-17-113-16,2-24-131 16</inkml:trace>
  <inkml:trace contextRef="#ctx0" brushRef="#br0" timeOffset="81187.72">20307 14818 960 0,'-6'-11'17'0,"-1"-2"-25"15,3 2 18-15,4 7 8 16,2 2-17-16,7 0-5 0,5 4 1 16,7 0 2-16,10-1 3 0,7 0 0 15,7 0-2-15,5 0 0 16,3-3 1-16,-1-3-1 16,0-1 1-16,-6 0 0 0,-5-1-1 15,-8 1 1-15,-4 1-1 16,-7 2 2-16,-4 0-1 15,-5 2 1-15,-2 0 1 16,-3 3-1-16,-2-1 1 0,1 4 1 16,0 3-2-16,0 0 0 31,0 3-2-31,1 5 1 0,1 3 0 16,0 4 0-16,1 3-1 15,2 4 1-15,-1 3 0 16,-1 5 0-16,1 2-1 0,0 3 0 15,-4 3 1 1,0 4-2-16,-1 2 1 0,-3 4 0 16,0 6 0-16,-1 1 2 15,2 3-2-15,1 2 0 16,0-2-1-16,3-2 1 16,0 2 0-16,-2-5-1 0,0-4 1 15,-2-3-1-15,-1 0 1 16,-3-3 1-16,2-2-2 15,-4-2 2-15,1-1-1 0,-1-3 2 16,-1-3-2-16,1-2 0 16,0-6 1-16,1-3-1 15,0-1 1-15,0-5-1 16,-1 0 0-16,1-1-1 16,1-1 2-16,-1-5-1 15,-1-1-1-15,0-1-2 16,-3-4 2-16,-3-1 1 15,-3-3 0-15,-6 0-1 0,-5-1 1 16,-6-2 0-16,-6-1-1 16,-6-2 2-16,-5 2 0 0,-3-4 2 15,-5 2 16-15,-3-4 7 16,-3 1-6-16,-3 1 12 16,1 1-5-16,2 0-5 0,2 0-4 15,4 2-11-15,4-1-6 16,4 2-1-16,4-2-2 15,3 4-20 1,4 1-38-16,2 4-41 0,2 0-69 16,0-3-109-16</inkml:trace>
  <inkml:trace contextRef="#ctx0" brushRef="#br0" timeOffset="95294.36">5218 12678 430 0,'0'-6'9'0,"-4"1"5"16,0 2 25-16,3 1-1 16,1 1-25-16,-2 0-9 15,2-1 1-15,0 1-3 16,0 1-2-16,0 0 3 0,-2-2 10 0,2 1 21 15,-2 1-1 1,-1-1-4-16,0 0 0 16,1 0-5-16,-1 0-6 15,1 1 6-15,-1-2 0 0,1 1 1 16,2 1 2-16,-1 0-15 0,0 0-5 16,1 0-7-1,0 0 1-15,0 0-2 16,0-1 0-16,3 1 2 15,5 0-1-15,-3-2 2 16,3 2-1-16,3-1 0 0,1-1 0 16,1 1 0-1,3 1 1-15,-1-4-1 0,4 1 1 16,0 0-1-16,-1 1-1 16,1-1 2-16,0 1-3 0,1 1 4 15,-2-1-3 1,2-1 2-16,0 1-2 15,3-1 1-15,-1 1 1 0,-2-1-2 16,1 0 2-16,-2 2-3 16,-1-2 2-16,-3 3-1 15,0-2 2-15,-3 1-2 16,-1 1 2-16,1 0-1 0,-3-1 1 16,1-1-2-1,1 2 1-15,-1 0-1 0,2-1 0 0,1 1 0 16,-5 1 0-1,4-2 1-15,-3 2-2 16,-2-1 0-16,-1 0 2 0,-2 2-1 16,0-1 0-16,-2-1 0 15,0 1 1-15,-2-1-1 16,2 2 0-16,-2-2 2 16,2 1-2-16,0 1 0 15,-1 0 1-15,3-2-1 16,0 3-1-16,0 0 2 0,1 1-2 15,0 0 1-15,-1 0 0 16,-1 1-2-16,-1 1 2 16,2 0 2-16,-4 1-2 0,2 0 0 15,-2 1 1-15,0 2 0 16,0 1 0-16,2 2 0 16,-1 0 1-16,1 3-1 15,0 0 0-15,5 2 0 0,-3 2 1 16,3 2-1-16,0 1 0 15,4 3-1-15,-2 1 1 0,-2 1-1 16,3 2 1-16,-2 2-1 16,-2 1-1-16,0 2 2 15,-1 1-1-15,-1 1 0 16,0 2 0-16,-2-2-1 0,0-2 3 31,0-1-2-31,-2-2 1 16,0-3-2-16,2-3 4 0,-2-2-3 15,0-1 2-15,0 1 0 16,0-1 0-16,0 1 2 16,-2 3 0-16,-2 2 2 0,-2 0-4 15,2 0-1-15,-4-1-1 16,0-1 0 0,2-2-1-16,-5-2 1 0,4-3 0 15,-1-4 0-15,0-4 3 0,2-3 19 16,3-3-9-1,-1-2-4-15,1-1 9 16,0-1 5-16,1-1-4 0,1-1-2 16,-1 0-5-16,0 2-1 0,2 0-8 15,-2-3 6-15,1 1-1 16,-1-1-3-16,1 1-1 0,0 0-1 16,-1-2-2-1,1 2 0-15,-1 0 1 16,0-1 1-16,-1 0 2 0,2 1 2 15,-1 0-1-15,0 0-2 16,1-1 0-16,-1 1 2 0,0 0 4 16,-1-2-2-16,2 2-4 15,0 0-2-15,0 0-3 16,1 0 2 0,0 0-1-16,0 0 1 0,0 0-1 15,0 0 1-15,0 0-1 16,-1-1 1-16,1 0 0 15,0 1-1-15,0 0 1 16,0 0 0-16,0 0 0 0,0-1 0 16,0 2 0-16,0-2 0 0,0 1 0 15,1 0-1-15,1 0 2 16,2 1-1-16,0 0-1 16,1 0 3-16,3 1-2 0,0 0-1 15,1-1 0-15,2 1 1 31,2 0-1-31,0 1 1 16,0-2-3-16,3 0 2 0,-2 1 1 16,3-2-1-16,0-1-1 15,0 0 3-15,-1 1-3 16,1 0 1-16,2 0 0 16,0 1 0-16,0-1 2 0,3 1-2 15,-4-1 0-15,4 0 1 16,-1 0-1-16,0-1 0 15,-2 0 1-15,3 1-2 16,-4 0 2-16,2-1-1 16,1 0 0-16,0 1 1 15,-1-2 0-15,3 1 0 0,-3 0-1 16,4-2 0-16,-1 3 0 16,0-2 1-16,0 1-2 15,2-1 3-15,-3 0-2 16,1 1-1-16,-1 0 0 15,0 1 2-15,1-1 0 16,0-1-1-16,-1 1 0 0,0 1 1 16,0-1-1-16,0 1 0 15,1-1 0-15,-4 1 0 16,5 0 1-16,-5 1-1 0,4 0 1 16,-3-1-1-1,2 2-2-15,-1 0 3 0,1-1-1 16,0 0 2-16,-1 1-5 15,1 0 5-15,-2-1-2 16,4 0-1-16,1 0 3 16,-2 3-2-16,0-1 0 15,0-1-1-15,2 1 0 0,-2 0 3 16,1 0-2-16,-2 0-1 16,-1 0 1-16,1 1 0 15,-4-1 0-15,1 0-1 16,0-1 1-16,-3 1 0 15,0-1 1-15,-1-1-1 16,0 2 0-16,1-3 0 0,0 1 0 16,-1 0 0-16,1 1 1 15,-2-2-1-15,2-1-1 0,-2 1 2 0,1 0-1 16,-3-1 0-16,0 1-1 31,-1-1 2-31,-3 1-1 0,0 0 0 16,-2 0-1-16,1 1 1 15,-4-1 0-15,0 0-1 16,-1-1 1-16,1 0-1 0,-3 1 2 16,2 0-1-1,-2-1 0-15,0 0 3 0,0 0 4 16,2 0-4-16,-2-1-1 16,0-2 2-16,0-2 2 15,0-2-1-15,0-3-1 16,-2-2-4-16,0-4 1 0,-2 0-2 15,2-5 1-15,1-1-1 0,0-2-2 16,1-2 2 0,0-4 2-16,0-1-2 15,0-1 0-15,0-3 0 0,1-1 1 16,0 0 0-16,1-3 0 16,-2-2 1-16,2-2-2 15,0-3 1-15,-2-1 2 0,2-2-3 16,0-1 0-1,-1 4 2-15,1 1-2 16,0 5 0-16,1 1 2 0,3 5-3 0,-4 4 4 16,1 1-2-1,3 7-1-15,-4-1 1 16,1 7 0-16,-1 3 1 16,-1 4-3-16,0 1 5 15,-1 2-4-15,0 1 2 16,0 2 0-16,0 2-2 0,0-1 3 15,-2 0-3-15,0 2 3 16,1 0-3-16,0 0 0 16,0 0 1-16,1 1-3 0,0-2 5 15,0 2-3 1,0 0 1-16,0 0-1 16,0-1 0-16,0 1 3 0,0 0-4 15,0 0 4-15,0 0-3 0,0 0 4 16,0 0-4-16,0 0 4 15,0 0-2-15,0 0 0 16,0 1 1-16,3-1-3 0,0 1 2 16,4 1-1-16,0 1 0 15,2-3 1 1,2 3-1-16,3 1-1 0,-1 0 1 0,3-1 2 31,-2 1-3-31,6-1-1 0,0 0 3 0,2 0-2 0,2-1 2 16,4 1-2-16,0 0 2 31,3 0-3-31,2 0 4 16,1 3-3-16,1 1 2 15,2-1-1-15,-1 1 0 0,3-1 0 0,0 2 0 0,-1-4 1 32,5 1 0-32,-1 0 0 15,-1-4 0-15,2 2 0 16,-3-2-1-16,2 1 1 15,-4-1-1-15,-5 2 1 0,-1-3-1 16,-3 1 1-16,0 1-1 16,-5-3 2-16,2-1-1 0,-2 2 1 15,-3-2 0-15,-2 0-1 16,-2-1-1-16,-4 1 1 16,-1 1-1-1,-3 0 0-15,-2-1 0 0,-2 0 0 16,1 1-1-16,-3 0-2 15,-1 0-2-15,2-2-4 16,0-1-6-16,-1-5-123 16,-3-4-25-16,-5-11-137 15</inkml:trace>
  <inkml:trace contextRef="#ctx0" brushRef="#br0" timeOffset="98112.08">5851 14960 483 0,'-8'3'195'16,"0"-6"-190"-16,1 2 18 15,5 0 13-15,0 1-17 0,2 0-13 16,0 0-1-1,0 2-3-15,0-2-2 0,0 3 0 16,0 3 0-16,0 1 1 0,0 4 2 16,0 2 2-16,0 2-3 15,0 4 0-15,4 3-2 16,-1 3-2-16,4 3 4 0,-4 5-1 16,5 6 0-16,-4 5 0 15,2 3 0-15,1 4 0 16,-2 3 0-16,-1 1-1 0,-1-1 1 15,-3 1-1-15,0-1 1 16,-2 2 0-16,-5 2 0 31,0 7 3-31,-2 3 32 0,-2 1-27 16,4 0 2-16,-2 1 16 16,1-7-13-16,3-4-9 0,3-12-2 15,-2-5 0-15,0-4-1 16,2-7-2-16,1-7 2 15,0-4-2-15,1-4 3 16,0-5-3-16,0-3 1 0,0 0-1 16,0-2 0-16,0-2-2 15,0-2-41-15,1 1-8 16,0-3-21-16,1-7-46 16,-2-11-54-16,-3-9-86 15</inkml:trace>
  <inkml:trace contextRef="#ctx0" brushRef="#br0" timeOffset="99010.74">5603 15934 864 0,'-8'4'-10'0,"0"-3"8"16,2 1 14-16,6 0 4 16,0-2-12-16,0 1-6 15,0 7-1-15,0 3-2 16,3 6 0-16,0 5 6 16,2 6-3-1,-3 3 1-15,-1 2 0 16,2 3 1-16,-2 0 2 0,3-1-2 15,0-5 0-15,-1-4 1 16,3-2-1-16,0-5 1 0,2-5-1 16,-2-3-1-1,1 0 1-15,0-4 3 16,4-1-3-16,0-3-2 0,3-1 4 16,3-1-2-16,2-2 1 0,0-3-1 15,2-3 1-15,1-2 0 16,-2 1 0-16,2-1-2 15,-2-3 2-15,0 0 0 0,1 0-3 16,1-2 4-16,1-1-2 0,-4-1 1 31,2-1-2-31,-4-2 2 16,-1 0-2-16,-3 0 0 16,-3 2 2-16,-4 2-1 15,-5 1 0-15,0 3 0 0,-1 3 1 16,-1 0 5-16,-2 3 42 15,-4 1-14-15,0-1-18 16,-2 0-10-16,1 0-2 0,-4 0-4 16,-1 0 0-16,-2 0 0 0,-4-1-1 15,1 0-1-15,-1 1-19 16,-2 0 11-16,1 0 8 16,1 0 4-16,1 0 0 15,2-1 10 1,0 1-9-16,3 0-3 0,-1 0 0 15,1 0 1-15,1 2 20 0,0 1-3 0,5 0-7 16,1 1-7-16,0 1-4 16,4 0 1-16,1-3-2 31,1 2-1-31,0 1-2 0,0 0-9 0,0 0-2 16,3 0-3-1,5 1-7-15,3 0-32 16,3 1-65-16,0-5-93 0,-5-1-132 0</inkml:trace>
  <inkml:trace contextRef="#ctx0" brushRef="#br0" timeOffset="99744.2">7597 14389 768 0,'-16'-7'3'0,"-1"0"3"0,3 2 31 16,4 0 11-16,2 2-35 15,-1 1-8-15,4-1-1 16,3 3-1-16,-2-3-3 0,4 3 7 0,-1 1-6 31,1 1-2-31,0 7-2 16,0 6-1-16,0 8 2 0,1 10 1 15,3 8 2-15,-2 7-2 0,1 4 2 16,3 3 0-16,2 1-3 0,0 0 3 16,1 0-2-16,-1 2 2 15,0 2-1-15,-2 4 1 16,-2 1-1-16,-3 2 2 15,-1-2-2-15,0-6 5 0,-2-7-4 16,-1-9 38-16,1-7-25 16,2-11-11-16,0-7-2 15,0-5 0-15,1-3-1 16,3-7-22-16,2-6-94 0,1-17-29 16,0-12-6-16,-7-15-105 15</inkml:trace>
  <inkml:trace contextRef="#ctx0" brushRef="#br0" timeOffset="100378.84">7275 14597 628 0,'-20'7'334'0,"-4"-6"-329"15,7-1 29-15,7 2-7 32,7-1-19-32,3 0-7 0,2-3-2 15,9 0-6-15,3-3-1 16,6-8 5-16,4-4 0 16,4-8 3-16,1-4-6 0,0-4 4 15,-1-4 0 1,0-1 1-16,-3 1 0 15,-4 3 1-15,-3 4-3 0,-4 6 4 16,-3 6-3-16,-5 5 4 16,-1 6-2-16,-5 3 2 0,2 3 2 15,-2 1 9-15,0-2-4 16,0 3-5-16,2-1-6 0,1 7 2 16,3 4-5-1,5 6 3-15,3 3 2 0,4 6-3 16,2 2 3-16,2 2-1 15,1 0 2-15,0 0-2 16,1 0 0-16,0-3 2 16,0 1-1-16,0 1 0 0,0-2 1 15,-5-1-1-15,-2 0 0 0,-2-2-2 16,-4-4 0-16,-4-2-1 16,-4-3 3-16,-3-2 0 15,0-2 0-15,-5 0 1 16,-7 0 1-16,-3-1 1 15,-5-1 2-15,-3 0 10 0,-3-1-3 16,-7-2 16-16,-1-2-11 16,-3-3-10-1,-3 2 2-15,-3-6-3 16,-1 2-8-16,-3-4-6 16,4 1-40-16,4-1-14 0,3 3-82 15,1 1-59-15,0 2-207 16</inkml:trace>
  <inkml:trace contextRef="#ctx0" brushRef="#br0" timeOffset="105912.23">24528 14720 1098 0,'9'1'56'0,"-7"-1"-116"0,-2-2 29 16,0 4 4-16,4 10 24 15,0 7-1-15,0 6-3 16,-4 9-19-16,-1 7 16 16,-2 5 7-16,-5 6 3 0,-4 4 0 0,-1 3-1 15,-3 7 0-15,0 4 3 16,-2 9-1-1,0 3 5-15,1 0 12 16,2 1-9-16,1-3 8 0,3-4-6 16,1-2 20-16,-1 2-26 15,-1 3-3-15,-3 2-1 16,1 0 2-16,-1-4-4 0,2-5 4 16,3-7-4-16,2-9 2 15,3-10-1 1,2-7 1-16,2-5-1 15,-1-9 0-15,4-6 1 0,-1-6-1 16,3-4 3-16,2-4 1 16,3-2 6-16,1-2 18 0,4 1 5 15,1-1-9-15,7 1-7 16,3-1-8 0,3 2-6-16,8 0-2 15,3-1-2-15,6 0 2 0,4-2-1 16,4 3 0-16,2-3-2 15,2 0 2-15,2 0-1 0,1 0 1 16,2-1 0 0,1-1 0-16,1 0 2 15,4 1-3-15,0-2 3 16,2 0-1-16,1-1 0 0,3 3-1 16,2-2 1-16,3 3-1 0,3-3 0 15,-1 3 1-15,0 2-1 0,1 2-1 31,1 0 0-31,0 2 2 0,-1-1-2 16,5 1 0-16,-2-3 0 16,0 0 2-16,-2-3-1 15,-1 1 1-15,-1-1-2 0,-5-3 0 16,-1 1 3 0,-4 1-2-16,-3 0 3 0,-3-2-4 15,-6 2 2-15,-2-1-1 16,-4 1 1-16,-8-1-1 15,-3 2 1-15,-5 0-1 16,-8 0-1-16,-7 2 2 16,-5-1-2-16,-6 0 0 0,-2 2 2 15,-4-1-3-15,-1 0 1 16,-2-1 1-16,-1 0 0 0,-1-1 1 16,1 3 2-16,-1-3 4 15,0 0-1-15,0-1 0 0,0 1 0 16,-1-3 3-16,-1 2 4 15,0-5-3-15,-2-4-7 0,-3-3-4 16,0-5 0-16,0-7-12 16,1-6-10-16,0-9-1 31,2-12-1-31,0-14-6 16,2-10-12-16,0-12 8 0,4-6 3 15,3-6 19-15,0-1 8 0,3 2 5 16,-1 1 0-1,2 0-1-15,2 1 3 16,0 1 3-16,1 3 3 0,-1 0 1 16,1 7-4-16,2 3-3 15,-1 7-1-15,2 4-2 16,2 3-6-16,3 4-3 16,-4 5 5-16,-1 6 4 0,-4 6 0 0,-6 8 2 15,0 13 0-15,-5 7 8 16,-3 9 12-16,-1 8 4 15,-7 5-14-15,-5 11-10 16,-2 6-2 0,-6 7 6-16,-3 5 0 15,2 4 0-15,-1 0-5 0,-3 3 1 0,0-4 0 16,-1-2 0 0,-5-4-2-16,0-3 2 15,-2-4 1-15,-1-6-3 16,-1-4 5-16,-5-4 0 0,-1-3 6 15,-6-3-2 1,0-3 1-16,-5-7-2 16,-2-1 5-16,0-3 6 0,-3-2 2 15,1-3-7-15,-2-1-4 16,-3-1-4-16,0-1-2 0,-1-1 2 16,-4 1-4-16,0 0 0 15,-4 1-1-15,-2 4 0 16,-2 1 0-16,-7 2-1 0,-4 4 0 15,0 2 1-15,-5 0-2 16,-1 1 2 0,-1 1 0-16,3-2 1 0,-1 0 0 15,-2 0-2 1,2 1 0-16,-1 1-3 0,-4 3-10 16,-2 5-6-16,0 4-54 15,-5 10-42-15,-5 6-69 0,-9 5-89 16,-6 0-204-16</inkml:trace>
  <inkml:trace contextRef="#ctx0" brushRef="#br0" timeOffset="114256.9">5653 12817 0 0,'19'-20'575'0,"-3"-4"-572"0,-3 4 5 16,8-1 1-16,0 1 7 15,-2 2-12-15,1 2-1 0,-3 3-2 16,-2 2 0-16,-3 3-1 15,-3 2 0-15,-2 2 1 16,-4 3 8-16,1 1-2 0,-2 2-15 16,0 5 10-1,1 6 15-15,-1 0 3 16,2 5-2-16,0 5-9 16,-1 5-6-16,-1 5-3 0,-1 6-1 15,-1 6-4-15,0 4 10 0,0 3-4 16,-3 2-2-16,-2 1 6 0,-2 2 0 15,1-3-1 1,-4-2-1-16,0-4-2 0,1-3-3 16,0-5 19-16,-3-4 26 15,3 0-9-15,3-1-12 0,-2-1-8 32,2-2 0-32,2-1 2 15,-1-3-4-15,2-3-5 0,2-4-2 16,1-4-2-16,-2-3 0 15,2-5-1-15,0 0 0 16,0-3-3-16,0-3 2 16,0 0 1-16,0-2-2 15,0-1 1-15,0 2 2 16,0-3 3-16,2 1 9 0,1 0 1 0,3 1-7 0,2 0-2 31,2 0-2-31,1 2-4 16,5 1 0-16,-1-1-1 0,4 2 2 15,3-1-2-15,-2 0-3 16,2-1 3 0,1 0 1-16,-1 3 0 0,3-1 0 15,0 1 0-15,-1-1-1 16,3 1 2-16,0-3-3 16,-1 2 0-16,1-3-1 15,2 1 1-15,2 0 2 0,-1-2-1 0,3 3 2 16,0 1-1-1,2 0 1-15,1-1-2 16,-1 2 1-16,-1-1-1 16,3 0 0-16,-3-3-2 15,1 1 2-15,0-2 1 16,0 0 1-16,3 1 9 0,-5-2 9 16,3 0-12-16,0 1-5 15,-1 0 0-15,-1 1-2 16,0-2-1-16,-2 3-1 15,-1 3 3-15,-1-2-1 0,0 1-1 16,-1 0 1-16,-1-1-2 16,-1 1 2-16,2 0-1 15,-1-1 0-15,0-1 0 0,-3 0 1 16,-2 0-1 0,-1-1 1-16,0-1-2 0,-3 2 2 15,-4-2-1-15,1 1 0 0,-4-1 0 16,-2-1 1-16,1 1-1 15,-5 0 1-15,1-1 0 16,-3 2 0-16,1-2-1 16,2-1 1-16,-2-1 0 15,1 2 0 1,-1-4 0-16,1-3 2 0,1 0 0 16,-2-4-2-16,-2-4 3 15,2-5 0-15,-3-4-1 0,1-7 1 16,-1-6 0-16,-2-7-3 0,1-6 4 15,-1-8-6-15,0-3 3 16,1-7-4-16,3-5 3 16,2-2-1-16,2 2-4 15,1 2 4-15,2 6-1 16,1 6 4-16,-1 7-2 0,2 7 0 16,-4 5 0-1,2 6-1-15,-2 3 2 0,0 5-1 16,-4 2-2-16,-1 3 0 0,-2 6 3 15,0 3-1-15,0 3-1 16,-2 4 2-16,0 0-2 16,0 3 1-1,0 0-2-15,0 1 1 16,0 1 2-16,0-3-5 16,0 3 2-16,0 1 3 15,0-1 5-15,0 0-5 16,0 0-4-16,0 2 1 0,0-2 4 15,0 0 3-15,0 0 8 16,0 0-6-16,0 0-2 0,0 0-1 16,0 0 6-1,0-2 5-15,0 2 4 0,0 0-3 0,0 0-2 32,0 0-6-32,0-1-2 0,0 2-3 15,0-1-2-15,0-1 0 16,0 1 0-16,0 0-2 15,0 0 1-15,0 0 0 16,0 0 1-16,0 0 0 16,0-1 1-16,0 1-2 0,0 0-1 15,0 0 0-15,0 0 0 16,0 1-4-16,0-1 0 16,0 1-32-16,3-1-53 0,3 6-16 15,2 1-41-15,-1 3-64 16,-4-4-101-16</inkml:trace>
  <inkml:trace contextRef="#ctx0" brushRef="#br0" timeOffset="116826.11">5147 9580 191 0,'-16'-1'416'0,"1"-4"-391"0,6-1 50 15,1 0-22-15,4 2-10 16,2 1-24-16,2 0-10 15,0 0-8-15,0-1-1 0,0 3 0 16,2-1 4-16,1 0 0 16,0 1 1-16,3 0 2 0,0 0 1 15,1 1-4 1,3-2-3-16,1 2 2 0,1-1 3 16,3 0-2-16,0 0-1 15,3 0-1-15,2-1 5 16,-3 1-2-16,4 1-1 15,-4 0-1-15,4 0 0 16,-1 0 1-16,0 3-2 16,2 0-1-16,1 0 0 0,-2-1-1 0,2-1 1 15,0 1-1-15,1-1 1 16,-2 0-1-16,3 0 1 0,-4 1 1 16,3 2-2-16,-2-1 0 15,-1-2 2-15,1 1-1 16,-3 1 0-16,2-2-1 15,-1 0 1-15,-3-1-1 16,0-1 0-16,-4 1 2 0,-3 0-2 16,-2-1 1-16,-4 1 2 15,-1 0 2-15,-2 0 6 32,-1 0 7-32,1 0 0 0,-1 0 3 15,0 0 7-15,0 0 2 16,0 0-2-16,0 0-5 0,0 0-5 15,0 0-5 1,0 1-3-16,0-2 1 16,0 1 0-16,0 0-3 0,-1-2-3 15,-2 1 1-15,0 0-3 16,-1-1 0-16,-4-1-2 16,2 3 1-16,-2-2-3 15,-1-2 2-15,2 2-1 0,-3-1 0 16,2 1 0-16,1-1 1 15,-4 0 0-15,4 2-2 0,-1-2 2 16,1 0-2-16,-3 0 2 16,2 1-1-16,3-1-1 15,-4-1 2-15,2 2-1 16,-2-1-2-16,-1 0 1 0,3-1 0 16,-4 3-1-16,4-4 1 15,-2 4 2-15,0-1-4 16,4 2 5-1,-1-2-1-15,0 2-2 0,1-1 0 0,0 1 0 16,0-1 1-16,1 0 0 16,-1 1 0-16,1-2-1 15,2 0 1 1,-2 2 0-16,1-2 0 16,1 0 0-16,1 1-1 0,1 1 2 15,-1 0-2-15,1 0-2 0,0 0 0 16,0 0 0-16,0 0-9 15,0 0 3 1,0 0 5-16,0 0 3 16,0 0 1-16,0 0 1 15,0 0-3-15,0 0 2 0,0 0-1 16,0 0-5-16,1 0 4 0,1 0-1 16,2 0 4-16,0 0-3 15,0 1 2-15,1 1 0 16,1-2 0-16,-3 2 0 0,1-2-1 15,1 0 1-15,-2 0 0 32,1 0 2-32,0 0-2 15,-2 0 3-15,0 0-4 0,-1 1 2 16,1 0 0-16,0 1-1 0,3-1 0 16,-3 0 2-16,0 0-2 15,-1 1-2-15,1-2 4 16,1 1-2-16,-2 0-1 15,1-1 3-15,-2 0-2 16,0 0 2-16,0 0 1 16,0 0 1-16,0 0-2 0,0 0 6 15,0 0-4-15,0 0-1 0,0 0 0 16,0 0-3-16,0 0 0 16,-4 0-1-16,1 0 0 15,1 0-3-15,-2 0 2 0,-2 0 2 31,3 0 0-31,0 0-2 16,-3 0 3-16,4 1-3 0,0-1 1 16,1 0-6-16,1 0-7 15,-2 0 4-15,2 0 8 16,0 0 2-16,-2 0-1 16,2 0 2-16,-4 0 1 0,1 0-2 15,2 0 3-15,-1-1-1 16,2 1 3-16,0-1-6 0,0 1 2 15,0 0-5-15,0 0-57 16,1 0-79-16,3 2-24 16,1 3 24-1,-3-1 15-15,1-1 7 0,-1 1 24 0,-2-2 4 16,0 0-31 0</inkml:trace>
  <inkml:trace contextRef="#ctx0" brushRef="#br0" timeOffset="118465.37">5370 9632 273 0,'-4'0'80'0,"2"-3"24"16,0 2-10 0,2-1-10-1,-1 1-22-15,0-2-10 0,1 3-18 16,0 0-7-16,0-2 2 16,0 2-4-16,0 0-9 0,0 0-10 0,0 0-6 15,0 0-1-15,2-1 0 16,-1 1 1-16,0 0 0 15,3 0 0 1,0 0-1-16,1 0 1 16,2 0 1-16,-1 1-1 15,3 0 1-15,3 0 0 0,-1-1-1 16,-2 0-1-16,5 0 3 16,-1-3 4-16,1 3 1 15,1-3 3-15,1-1 3 0,1 0 5 16,1-1 0-16,0 0 0 15,4-1-4-15,-2 0-7 0,4 0-1 16,1 1-3-16,2-2 1 16,0 1-3-1,0 1-1-15,-2-1 1 16,-2-1 0-16,2 0-2 16,1 1 5-16,2-4-3 15,-1 0 2-15,4-1 1 16,1-2-1-16,1-2-1 0,-1 0-1 15,1 1 0-15,0 0 1 16,-1 0-1-16,1 2 1 0,-3 1 0 16,0 1-1-16,2 0-1 15,-1 3 1-15,0-2 1 16,4 2-4-16,-2-2 4 16,0 1-2-16,-1 0 0 15,-1-1 0-15,1-1 1 0,-3 1-2 16,0 0 2-16,0 0-1 15,0-1 0-15,2 0 1 16,-4 2-1-16,3 0 1 16,-1 0-1-16,0 0 0 15,-1 1-1-15,-2 1 3 0,1-2-2 16,-2 0 0-16,0 1 1 16,-1 0-1-16,-2 0 0 15,1 0 1-15,-3 1 0 16,2-1-1-16,-5 1 0 15,-2 1 1-15,-1 2 0 0,-3-1-1 16,-1 0 0-16,-2 2 0 16,-2 0 1-16,-3 1 0 15,0 0 0-15,-2 1 1 16,0 0 1-16,-1 0-1 0,0 0 0 16,0 0-1-16,0 0 0 0,0 0 0 15,0 0-1-15,-2 0-5 16,-2 0 3-16,-4 0-3 15,-5 0-1-15,-1 2 4 16,-5 0 2-16,-3 1 0 16,0 2-1-16,-5 0-1 0,-4 3-1 15,-1 1 1-15,-1 1 1 32,-5 2 1-32,-1 1 0 0,0 0-4 15,-3 2-3-15,-1 0 7 16,-1 0-3-16,0 0 2 15,-3 0 0-15,0-1 0 0,3-1 1 16,-3-1-2-16,3-4 3 16,0-1-1-16,4-1 2 15,1-2-2-15,3 2 1 16,-1-3-2-16,2 2 2 16,2 0-1-16,1 2 0 0,3 0 0 15,-1 1 0-15,2 1-1 16,4 4 2-16,-1-3-2 15,0 3-2-15,5-2-29 0,1-1 8 16,4-3 16-16,3-1 8 16,3-3 0-16,1-1 1 15,4-2-1-15,0 1 0 0,2 0 0 16,2-1 0-16,0 2-1 16,0-1-6-16,1 1-2 15,4 0 2-15,2 2 2 0,4-1 3 31,0 1 3-31,3-1-1 16,3 1 1-16,1-2-1 16,5-2 2-16,3 0-1 0,1 0-1 15,3-2 0-15,3-2 1 16,2 0 0-16,4-1 0 0,-1 0-1 0,4-4 1 16,3 1-1-16,1-2 0 15,2-1 1-15,0 1 0 16,2 1-1-16,-6 0 1 15,2 0 4 1,-2 0-1-16,-1 2 3 16,-1-3-1-16,1 3 0 0,-1-3-4 15,-1 0 2-15,-2-1-2 0,0-1-1 16,-4-1 1-16,-1-1 3 16,-3-1 13-16,-2 3-9 15,-2 1 0-15,-2-1-3 0,-6 3-3 16,0 3-1-16,-4 3-1 15,-1-1-1-15,-7 4 1 32,1 0-1-32,-3 0-3 15,2 2-46-15,-2 6-42 0,-4 2-65 16,-2-3-83-16,-14-6-145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1:02:53.8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9882 4012 791 0,'-7'-5'-8'0,"-7"1"9"15,7 3 4-15,-1 1 4 16,3 4-1-16,-3 8-9 15,2 7 1-15,-2 8-1 16,-3 8 0-16,1 6 2 16,-3 6-1-16,-5 5 0 15,2 3 1-15,-4 4 0 0,0 0-1 16,0 2 1-16,0 1 0 16,2-3-1-16,3 1-1 15,2-5 1-15,1-1 1 16,5-4-1-16,0-2 0 15,0-1 1-15,3 0-1 0,2-3 1 16,2-4-1-16,0-5 0 16,2-5-1-16,8-3-1 15,1-6-2-15,3-5-4 0,3-3 5 0,2-2 4 16,1-1 0-16,3-3 1 16,1 0 0-16,2-1 0 15,2 0 1-15,2-2 0 16,1 0 0-16,3 2 0 0,4-2 0 15,2 0-1-15,3 1 1 16,3 0-2-16,4 1 0 16,3-2-1-16,1 0 1 15,5-3-1-15,0-1 1 0,4-2 0 32,-1-4 0-32,1-2 1 15,1-1 1-15,-1 2 2 0,-1 0-2 16,-1 3-1-16,1 1 0 15,-3 3 0-15,1 0 2 16,0 0 2-16,-1 3 3 16,1 3 0-16,3-2-7 0,1 1 0 15,2-3 1-15,1 1-1 16,4-2 1 0,-2-1-1-16,0 2 1 0,0-2-1 0,-2 0 0 15,1 2-1-15,-3 0 1 16,-1-2-1-16,-1 1 2 15,0 2 1 1,-1 1 12-16,1 0-4 0,-1 1-7 16,0 1 4-1,1-1-5-15,0 1 1 0,0 0-5 16,1-2 2-16,-1 2-1 16,0-2 0-16,-1 3 1 15,0-4-2-15,-2 3 0 16,-2-1 0-16,-1 1 0 0,-1-1 1 15,-4 0-2-15,-2 2 1 16,-2 0 0-16,-4 0 1 16,-2-1 0-16,-4 1-1 15,-1 0-1-15,-4 0 1 16,-1-3 2-16,-3-1-3 0,-2 1 1 16,-3-2 0-16,-5 0 0 0,-1 0 1 15,-5-2-1-15,-1 0 2 16,-5 0-1-16,-1 1 2 15,-3-1 24-15,-1 0-11 0,0 0-8 16,-2 1 0-16,0-1 18 16,0 0 14-16,0 0-6 0,0 0-14 15,0 0-11-15,0 0-6 32,0 0-1-32,0 1 1 15,0-1-1-15,0 0-4 16,0 0 2-16,0 0-1 0,0 0 0 15,0 0-2-15,-2 0 2 16,1-3-1-16,0-1 0 16,-2-3-1-16,0-2 0 15,-1-1 2-15,-1-1 0 16,1-3 1-16,-4-2-1 16,2 1 1-16,-1-1-1 0,0 0 1 15,0-2 1-15,-2-1-1 16,3 1 0-16,1-3-1 0,1-3-1 15,1-2-1-15,0-4-2 16,0-2-4-16,2-1-5 16,-1-4 13-16,0 1 2 0,0 1 2 15,0-2-4-15,0 1 2 0,-1 1-2 16,-1 2 4-16,0-1-4 31,-2 1 1-31,0 2-1 0,-1 0 3 16,2-3-1-16,1-1-1 15,2-4-1-15,2-2 0 16,0-3 1-16,6-3-3 16,2 1 1-16,1 1 1 15,-2 4 1-15,0 0-1 16,0 4 1-16,-4 3 1 0,1 4 2 16,-3 3-4-16,-1 1 2 15,0 6 1-15,0 0-1 0,0 3 0 16,0 2-1-16,0 1 0 15,0 1-1-15,0 3 2 16,0 1-2-16,-2 2 2 16,1 1 0-16,-1 2 1 15,0 3-1-15,2-2-2 16,-1 3-1-16,0 0 0 0,0-1 1 0,0 1 3 16,-3 0-2-16,-1 0 0 15,-1 0 1-15,-4 0-2 16,-1 0 3-1,-2 1-2-15,-3 2 0 16,-5 1-3-16,-2 0-1 0,-3 2 2 16,-3-1 1-16,-1 0-1 15,-4 1 3-15,0-2-1 16,-4-1-1-16,-1 1 1 16,-2-1 1-16,-4 0-2 0,-1 0 2 15,-1-2-1-15,-2 2-1 16,-4-2 1-1,-3 2 1-15,-2 0-2 0,-1-2 1 16,-2-1 2-16,1 0-1 16,-1 0-1-16,-1 0 1 0,-2-1 1 15,-2-2-2-15,-1 0 0 16,-2 2-1 0,-1 1 3-16,-1 0-1 0,2 0 0 15,1 0 1-15,0 0 6 16,-2 0-5-16,1 0 1 15,2 0-1-15,-2 0-3 16,-1-3-1-16,4 0 3 16,-2 1-1-16,1-2 3 0,0-1 8 15,3 2-2-15,-3-4 3 16,3 1 13-16,2 2-9 0,2-2-3 0,1 2-4 16,1 1-2-16,3-1-6 15,0 0 1-15,2 1 2 16,2 0 0-16,0 0-1 15,1 1 2-15,0 1-4 0,0-2 0 16,3 2-1-16,-2 0-1 16,1 1 1-16,1 0 0 15,-1 0-4-15,1 6 1 32,1 3-5-32,2 8-44 0,-1 7-76 15,1 3-81-15,-6 0-174 0</inkml:trace>
  <inkml:trace contextRef="#ctx0" brushRef="#br0" timeOffset="5947.25">14220 4077 899 0,'-13'0'-18'15,"1"-3"28"-15,5 2 16 16,4 1-8-16,1 4-16 15,0 5-3-15,1 4-3 0,0 6 1 0,0 6 3 16,0 4 0 0,-1 4 0-16,0 4 0 15,-2 1 2-15,1 5-2 0,-2-2 1 0,0 6-1 16,1 0 0-16,0 1 1 16,2-4-1-16,-1-1 0 31,3 1-1-31,0-3 0 0,0 1 1 15,2 1 1-15,0 1-1 0,3 2 1 0,0-1 1 16,0 0-2-16,3-3 0 16,-1-2 0-16,4-5 0 15,-2-4 0-15,1-1 0 16,1-6 0-16,0-1 0 16,0-2 0-1,2 0 0-15,0-2 0 16,1-1 0-16,0-1 1 15,1-2 0-15,1-1-1 0,0-1 4 16,2-1-1 0,2-1 0-16,1 0 1 0,2-1 0 15,2 0-1-15,4 1 0 0,2-1 0 16,3 0-1-16,3-3 1 16,3 0 0-1,1-1 0-15,2 0-2 16,2-2 2-16,1 0-2 0,3-1 0 0,3 0 0 15,1-2 1 1,2 3-1-16,3-2 2 0,1-1-5 16,-1 2 4-16,2-3 0 15,0 3-2-15,-2-3 1 16,1 3-2-16,-1-2 2 16,-1 3 3-16,2-2-4 15,0 1 1-15,-1-2 3 0,0 1 14 16,0 0 3-16,-1 1-15 15,-1-1-1-15,1 0-3 16,1 1 1-16,0-1 0 16,2 0-2-16,0 0 1 0,-1 1-2 15,1-1 2-15,-1 0-2 16,-3 1 1-16,-2 0 0 16,0-2-1-16,-4 3 1 15,-2 1-1-15,-1-2 2 0,-2 2-2 16,-2-1-1-1,-2 2 1-15,-2 0 0 16,-1-2 0-16,-1 0 0 0,0 1 3 16,-2-1-5-16,1 0 2 15,-2-1 2-15,0 1-2 16,0 2 0-16,0-3-2 0,-6 0 4 16,-2-2-2-16,-3 2 0 15,-4-3 0-15,-2 0 0 16,-3 1 0-16,-2-1 1 15,-1 2-1-15,-2-2 0 16,-1 1 0-16,-3-1 1 0,1 0-2 16,-3 0 1-16,1 0 1 15,-2 0-1-15,-1 0 3 0,1 0 3 16,-3 0-1-16,2 0 4 16,-2 0 17-1,1 0 5-15,-1 0-3 0,0 0-11 16,-1-1-9-16,2-2-6 15,-4-2-1 1,1 0-1-16,-1-2 1 0,1-5 0 16,-1 1-2-16,2-2 2 15,0-4 1-15,0-4-2 16,3-4-2-16,0-8 2 16,4-9-2-16,1-6 0 0,5-6 1 0,-1-7-1 31,5-6 2-31,2-3-1 0,-2-4 0 15,3 3-1-15,-4-2-6 16,2 5 6-16,-6 1 0 16,0 5 1-16,-6 4 0 0,1 1 1 0,-4 6-1 15,1 2 1-15,-2 9 0 16,-2 4 4-16,2 3-2 16,-1 4 1-1,2 2-2-15,1 0-1 16,0 2 1-16,-1 4-2 15,2 1 2-15,1 4-3 0,-2 2 2 16,0 5 0-16,0 1 0 16,-1 2 0-16,0 2 0 15,-2 2 1-15,-2 1 1 0,1 1 8 16,-2-2-2-16,-2 1-6 16,0 1-1-16,-1 0 0 15,-4 0-1-15,1 0 0 16,-4 0-1-16,-2 1 0 0,-4 1-1 15,-2-2 3-15,0 3-2 16,-5 0 2-16,-1-2-2 0,-4 2 3 16,0-2 0-16,-5 1 1 15,-3-2-1-15,-2 1-1 16,-1 0-3-16,0-1 5 0,-2 0-2 16,-1 0 0-16,-2-1-2 15,-4 0 1-15,-3-2 2 16,-3 2-4-16,-4-1 1 31,-2 2 1-31,-3 0-2 0,-1 0 3 16,-2 0 0-16,1 2-2 15,-3-2 2-15,-1 0-2 16,-2 0 2-16,1-3 0 16,1-3-2-16,-3-1 2 15,2-3 0-15,-1 3 4 16,3-4-2-16,-1 4-1 0,-2-2 1 15,2-1-3-15,-1 3 2 16,2-2 5-16,0 1 0 16,-1-1 8-16,2 2-7 15,1 2-7-15,-2-1-1 16,3 3 2-16,0-1-3 0,2 4 0 16,-1 0 0-16,0 0 0 0,1 0-3 15,2 1-16-15,1 5-2 16,-1 7-47-16,1 8-7 15,-2 6-72-15,-7-3-259 16</inkml:trace>
  <inkml:trace contextRef="#ctx0" brushRef="#br0" timeOffset="17317.08">4993 6166 881 0,'0'0'34'16,"-5"-1"-31"-16,-3-2 6 16,4 3 31-16,0 3-25 0,0 7-15 15,0 7 0-15,-1 7 0 16,-1 6 2-16,-1 8-3 16,-4 9 2-16,1 10 0 15,-4 4-1-15,0 6-1 16,-1 2 2-16,-1 4-1 0,-1-2 1 15,4 0 0 1,0-3-1-16,0-3 0 16,2-5 0-16,4-3 1 0,-3-8-1 15,4-7 2-15,1-6-2 0,4-7 0 0,1-6 1 32,0-6-1-32,4-4 0 15,5-2 0-15,2-3 3 0,2-1-3 16,1-1 2-16,1 0 1 15,4-1-1-15,4 0-1 16,2-1 1-16,2 2-1 16,4-2-1-16,1 0 1 15,3 0-1-15,1-1 0 0,1 0 1 16,3 0-1-16,2-1 1 16,1 0 0-16,1 1-1 15,1-1 0-15,-1 2 1 0,-2-3 0 16,2 3-1-16,-2-3 0 15,1 1 0 1,1 0 1-16,-2 0 0 0,5-1-1 16,-3-1 1-16,4 0 3 15,-1 0 2-15,2 0 0 16,0 0-1-16,0 0-3 16,-1 1-2-16,0 1 0 0,-1-1 2 15,0-1-3-15,-4 3 2 16,-1-3-1-16,-4 1 1 0,1 1-2 15,-3-1 1-15,-1 0 0 16,-2 1 1-16,-2-2-2 16,-1 0 1-16,-1 0 1 15,0 0-2-15,-2 0 2 0,-1 0-1 16,-1-2 1-16,-2 0 1 16,1 0-2-16,-7 1-2 0,0 1 2 15,-3-3 2-15,-1 3-2 16,-3 0 1-16,-3 0 0 15,1-1-1-15,-4-1 1 16,2 2 0-16,-3-1 1 0,0 1 4 16,-1-1 19-16,0 0-12 31,1 1-4-31,-3-1-5 16,0 1 1-16,0 0 3 15,0 0 4-15,0 0-3 0,0-2-4 16,3 0-4-16,-3-3 0 15,0-2-1-15,2-3-1 16,1-4 1-16,-1-6-2 16,2-4 2-16,0-10-1 0,-1-8-1 15,3-7 0-15,-2-8 1 16,2-5-1-16,2-6 3 16,-3 2-1-16,3 1 1 0,-1 1 0 15,0 1-1-15,-2 4 0 16,1-1 0-16,-2 5 1 15,1 1 1-15,0 4-1 0,-1 6-2 16,-2 7 3-16,0 9-3 0,-1 5 3 16,-1 9 0-16,0 3 2 31,-2 5-1-31,0 1 1 0,-1 1-4 16,1 3-1-16,0-2 2 0,-1 3-1 0,0 0 0 15,-1 0-3-15,-2 0 4 16,-1-1-2-16,-6 1-2 31,-1 0 2-31,-2 0 2 16,-4 0 0-16,-2 0-1 0,-3 1 0 15,-4-1 1-15,-2 3 0 16,-4 0-2-16,1-1 3 16,-2 1-3-16,-4-1 3 15,-3-1-2-15,1-1 0 16,-8 0 1-16,2 0-1 0,-6 0 1 0,0-1 0 15,-2-2 4-15,-2 0 9 16,-2-1-4 0,3 1 4-16,-2 0-9 0,-3 0-1 15,1 0-4 1,-1 0 0-16,-3-2 1 0,2 2-1 16,-5-3 1-16,0 1-1 15,1-1 0-15,0-1 2 16,2 1-3-16,0 2 2 15,0 1-2-15,4 2-1 0,-2 1-3 16,3 7-58-16,-5 3-83 16,-4 0-170-16</inkml:trace>
  <inkml:trace contextRef="#ctx0" brushRef="#br0" timeOffset="49374.07">26146 7753 917 0,'-8'-9'63'15,"-2"-2"-91"-15,4 4 37 0,3 3 6 16,-1 4-14-16,8 0-3 16,-4 5-39-16,4 4-27 0,1 6 53 31,1 4 6-31,-2 5-1 0,-1 6 8 0,-2 4 1 31,-2 10 1-31,-7 4-1 16,-3 5 0-16,-3 5 2 0,-1 5 0 15,1-1 2-15,-2 2-4 16,1 1 3-16,1 2-1 0,-1-1 2 16,1 5 0-16,1 0 14 15,0 2-8-15,1-3 0 0,0 1-6 32,1-3 2-32,3-5 10 15,5-5 1-15,2-4-5 0,1-6-1 16,3-4-5-16,4-4 1 15,5-5-1-15,1-3-1 0,5-2 1 16,1-2-1-16,4-6 4 16,4 1 33-1,2-3-15-15,3-3-19 0,4-3-3 16,3-1 0-16,6 0 0 16,0-2 0-16,7-3-3 15,2 1 1-15,1-2-1 16,0-1-1-16,3-1 1 0,-1 1-1 15,3-1 0-15,0-1 0 16,1-1 0-16,3 1 0 16,1-1 1-16,2 1-1 0,1 0 2 15,-1-1-2-15,2 0 0 16,-2 3 0 0,4-3 1-16,3 1-1 0,0 0 1 15,3 0-1-15,0-1 0 16,4-1 0-16,-1 1 0 15,3 1 1-15,0-1-1 16,-3 2 1-16,3 0-1 0,-2 0 0 16,1 1-2-16,0 0 4 15,-1-1-1-15,1 2-1 16,3-1 0-16,-2 0 0 0,1-1 2 16,2 0 3-16,3-1 20 0,-1-1-13 15,3 1-2-15,1-1 11 16,2 0-9-16,2 0-10 15,-2 1 0-15,0-2 3 0,2 1-1 16,0 0-7-16,-2 2 3 31,3-1 1-31,1-1 0 16,0 0-1-16,0-1 1 0,1-2 3 16,1 1-4-16,-3 1-1 15,0-2 2-15,-1 0 1 16,1-2-3-16,-3 1 2 15,-5 0-1-15,1 0 0 16,-5 0 0-16,-2-1 2 0,-3 1-4 16,-2-1 3-16,-2 0-1 15,-6 0 1-15,-4 2-2 0,-9-2 1 16,-7-1 0-16,-7 3 2 16,-7 0-2-16,-7 0-1 15,-5 0 4-15,-1 0 16 16,-7 0-7-16,-3 0-1 0,0 0-6 15,-8 0-1-15,2 0-2 16,-5 2 0-16,2-1-2 16,-2 1-1-1,0-2-2-15,-2 1-5 0,2 0-58 0,-4 4-37 16,-6 3-40-16,-5-5-49 16,-10-1-115-1</inkml:trace>
  <inkml:trace contextRef="#ctx0" brushRef="#br0" timeOffset="50927.19">26590 7608 690 0,'40'-4'23'16,"-1"-5"-18"-16,11 2 1 15,12 1 4-15,7 3 1 16,6 1-6-16,7 2-2 0,9 0 0 16,3 2-2-16,5 3 0 15,6-3 0 1,2 2-1-16,5-2 0 16,-3 2 0-16,8-1 2 0,-4 0-2 15,-1 1 1-15,2-2 2 16,6 1 6-16,2-3 13 15,2 0-1-15,4 0 12 16,5 0-10-16,3 0-11 0,-1 0 4 16,5 0-3-16,-1-2 3 15,0-1-3-15,2-2-1 0,0-1 5 16,-1-1-12-16,-1 0-1 16,0 1 6-16,0-2-4 0,-1 1-4 15,1-1-3 1,-3-3 2-16,1 1 0 0,-1-1 1 0,-4-2-2 31,-3-1 0-31,-1 1 1 16,-7 1-1-16,0 1 1 15,-8 0 1-15,-3 1-3 0,-4 3 0 16,-7 0 1-16,-7 0 0 16,-2 0 0-16,-6-1 1 15,-5 1-2-15,-4 0 1 0,-5 2 2 16,-7-2-4-16,-6 1 4 15,-5 3-3 1,-9 1 1-16,-5 0-1 0,-11 2 1 0,-4 0 1 16,-7 0-1-1,-3 0 0-15,-5 3 1 16,0 1 1-16,-3 0 5 0,-1 3 1 0,5 2-5 16,-2 3-1-1,0 3-2-15,2 3 2 16,-1 5-1-16,0 3-1 0,0 6 1 15,-1 4-1-15,-5 0 0 16,-2 6 2-16,0 4 1 16,-2 1-3-1,-7 6 0-15,-2 0 2 0,-1 5-1 16,-1 2 2-16,-1 3 11 0,1 6-5 16,-1 2-3-16,2 3 3 15,-1 1-2-15,3 3-4 0,-1-6 0 16,3 2 7-16,0-3 0 15,4-1 0-15,-1-1 6 16,1 4 2-16,2-2-7 0,0 0-1 31,0-2-4-31,2-5 2 16,-1-3-1-16,1-5 0 0,-4-2 2 0,6-4-7 16,0 0-1-1,-1-1 0-15,1-5 0 16,0 0-1-16,0-6 0 0,0-2 0 0,0-4 0 31,1-5-1-31,-1-4 0 16,0-4 1-16,-2-7 1 15,2-3-1-15,0-3 0 0,-2-1 1 16,0-3-1-16,0-1 0 16,3-1 0-16,-3 3 0 15,0-3 0-15,-3-1 1 16,6 1 1-16,-3 0 3 0,-3 0-2 15,-1 0-2-15,-3 0-3 16,-3 0-5-16,-7 0-7 16,-2 0-5-16,-6 0 4 15,-6-3 2-15,-7 1 6 0,-7-2 2 16,-9-2 3-16,-7 1 2 0,-8-3 0 16,-8 2 0-16,-8 3 0 15,0-1 1-15,-3 3-1 0,4-1 1 16,-3 3-2-16,2 5 2 15,1 1-50-15,-3-4-213 16,1-4-307-16</inkml:trace>
  <inkml:trace contextRef="#ctx0" brushRef="#br0" timeOffset="53025.53">26198 10790 767 0,'0'22'-24'16,"-1"7"-7"-16,0 10 31 0,0 11 3 15,1 9 3-15,0 9 8 16,0 8-8-16,0 5-4 15,-3 4-1 1,1 3 1-16,-4 1 0 0,1-3-1 16,-3-5 2-16,1-4-3 0,-3-3 14 15,0-2 7-15,1-3 0 0,-1-5 8 16,0-4 2-16,3-8 3 16,1-7-3-16,4-8-10 15,0-6-8-15,4-6-1 16,4-2 1-16,2-5-5 0,3-2-6 15,4-1 0-15,0-3 0 16,7-2 3-16,5 0 2 16,2-2 2-16,3-1-4 15,7 0 1 1,1 0-5-16,5-2 0 16,2 1 0-16,5-1-1 0,2 1 0 15,4 0 0-15,4-4 2 16,7 0-4-16,3-1 4 15,6-2 0-15,5-3 12 16,9-4-6-16,-1 0 3 16,8 3 6-16,3-1 0 0,5 1-13 15,5 0-1-15,2 2 1 16,5-1-2-16,2 2 0 16,0-2 0-16,6 0-2 15,0 0 4-15,3-1 1 16,0 0 1-16,6-1 6 15,0-2-7-15,3 0-2 16,2 0 2-16,-1 1 16 16,-1 1-15-16,0 1-3 15,-1 1 33-15,3 0-23 16,2 0 5-16,-4 1-2 0,2 1-10 0,-3 2 0 16,-2-1-5-16,-1-2-2 0,0 3 3 15,-3-1-2-15,-1-1 1 16,-4 0-1-16,-2 0 1 31,-4 1-2-31,-7 1 0 0,-1 0 3 16,-5 0-3-16,-3 0 3 15,-3 0-2-15,-5 0-3 16,-8-1 4-16,-4-1-1 0,-2 0 1 0,-8 0 0 16,-3 2-1-16,-9-3 0 15,-2 1 2-15,-9 0-1 16,-4 0-2-16,-4 2 3 0,-1-1-4 15,-5 1 2-15,0-1-1 16,1-2 1-16,-2 2 0 16,-1-3 0-16,-1-1 1 15,-3-1-3-15,-3 0 3 16,-2-1-1-16,-7 1-1 0,-3 0 0 31,-6 1 0-31,-3 1 1 16,-2 0-1-16,-3-1 1 15,-1 0 1-15,0-2 1 16,-2-2 1-16,2-1 2 0,-2-3-3 16,0-1-3-16,-4-3 1 0,2-3 0 0,1-3 2 15,-3-1-2-15,2-4 0 16,0-5 0 0,2-5-3-16,-2-8 3 15,0-6-2-15,2-7-4 0,0-7-5 16,2-6 3-16,-2-2-2 15,2-5 3-15,-2 2 0 16,0 2-8-16,0 4 9 0,-2 5 4 16,0 5 5-16,-4 8-2 15,4 6 2-15,-2 3 8 16,-1 6 1 0,1 4 0-16,-2 3-10 0,3 2 0 15,-4 3-3-15,3 2 2 16,-1 3-1-16,-1 3 0 15,1 3 0-15,-6 4 4 0,4 3 1 16,-2-1 0-16,-4 3-4 16,0 2 0-1,-6 2-1-15,-4 0-2 16,-5 1 2-16,-5 2-1 16,-8 1 0-16,-1 3 0 0,-5-1 0 15,-6 2 1-15,-5-5 0 16,-5 1-2-16,-6 1 4 15,-10-6-3-15,-8 2 2 16,-7 0-1-16,-4-3 1 16,-3 1-2-16,-8-1 3 0,-3-1-2 15,1 2 0-15,-6-1-3 16,-6 2 4-16,0-1-1 16,-6 0 1-16,-5 0-1 15,-5-1 0-15,-2 1-2 16,-4 1 2-16,-12 0 0 0,-6 1 0 15,-2-1-6-15,-2 2 0 16,-6 0 7-16,-1 0 2 0,4-1 4 16,2 1 1-16,5-6 2 0,0 2-3 15,5-1-4-15,5 0 18 16,2-2 0-16,5 1-12 16,1-1-3-16,4 0-5 15,2 0-1-15,1 1 0 0,6 2 0 16,0 1 1-16,4 1-2 31,1 1-7-31,4-1 8 0,4 2-17 16,4 0-1-16,5 1-3 15,5 0 10-15,6 0 8 16,7 1-5-16,4 0-21 16,7 5-16-16,2 2-23 15,5 7-62-15,1 0-65 0,2 2-121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1:04:48.7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6078 3239 291 0,'1'-7'436'0,"-1"0"-434"0,-1 0 35 16,1 1-5-16,0-1-21 16,1 2-12-16,6 0 0 0,-2-2 0 15,3 1 2-15,-1 1-1 16,2-1 0-16,0-1-1 15,0 4 1-15,1-3 0 0,2 2-1 16,-5 1 2-16,2 0 0 16,2 2 0-16,-4-2 0 15,2 3 0-15,2-3-1 0,-1 3 1 16,2 0 0-16,2 0 0 16,0 0 1-16,3 0-1 0,-2-1-1 15,3 1 1-15,-2 0 1 16,1 0-1-16,2-2 1 31,-1 0 4-31,4 0 6 16,-3 1-1-16,2-2-2 0,0 0-4 0,3 0-2 15,-5 0 1 1,4 1 0-16,-3-1 0 0,1 1 2 16,1-2 1-16,0 4-1 15,0-1-4-15,1 1 1 16,0-1-1-1,3 1 1-15,-1-1 0 0,1 0 8 16,1 1 2-16,2-3-2 16,-2 2-4-16,2 0-2 15,-4-1-2-15,1 2-1 16,0 0 0-16,-3 0-1 0,2 0 1 16,0 0 0-16,-2 4-1 15,-1-1 0-15,4-1-1 16,-3 0 1-16,2-2 0 15,0 2 0-15,-2-2 0 0,2 0 3 0,-5 0-1 16,3 0 0 0,-6 0 4-16,2 0 1 0,0 1 7 15,0-1 2-15,3 1-6 16,-4-1-4-16,4 2-2 16,-1-1-3-16,0 2 0 0,-2 0 0 15,3 0-1-15,-4-2-1 16,4 2 1-16,-3-3-1 15,-1 0 1 1,1 1 0-16,-1-1-1 0,0 0 1 16,-1 0-1-16,1 0 2 15,-1 0-2-15,0 0 2 16,3 0-1-16,-2 2 0 16,4-2-1-16,-1 1 1 15,1 1-1-15,-3-1 0 16,4 0 0-16,-2 1 0 0,0-2 0 0,0 1 0 15,2-1 0-15,-2 3 1 16,1-3-1-16,-1 2 1 16,-1-1-2-1,2 1 0-15,-3 0 3 16,0 0-2-16,0-1 0 0,0 2 0 16,1 0 0-16,-1 1 1 15,3-4 0-15,-4 3-1 16,4-3 1-16,-3 3-1 0,0-2 1 15,1 2 0-15,-2-2 0 16,2 2 0-16,-4 0 1 16,0 1-1-16,0-1 0 15,-1 3 0-15,0-2 0 0,-3 0-1 16,1 2 2-16,2-2-2 16,-2 3 1-16,2-2-1 15,-1-1 0-15,2-1 1 0,0 3-1 31,-2-2 0-31,1 0 0 0,1 0 0 16,-1 1 1-16,-1 0-1 16,0 1 0-16,0-1 0 15,-1 0 1-15,0 0-1 16,2 2 0-16,-1-2 0 16,0 1 0-16,-1-1 1 0,1 1-2 15,1 1 2-15,-1-1-1 0,-2 1 0 16,0-1 1-1,2 0-1-15,-2 0-1 0,0 0 1 16,-1 0 1-16,1 1-2 16,1-3 2-16,0 0-2 15,0 2 2-15,0-3 1 0,1 2-1 16,-1 0 0-16,0-1 2 16,0 0-1-16,0 3 0 15,2-3 0-15,-2 1-1 0,1 1 0 31,-1-1 0-31,0 1-1 0,2 1 1 16,-2-1-1-16,2 1 1 0,-1 0-1 16,1-2 0-16,0 1 0 15,0 0 0-15,0-3 1 0,2 4-1 16,-1-4-1-16,-1 2 2 16,0 0-1-16,2 0 1 15,-1 1-1 1,2-2 0-16,-1 2 0 15,1 0 0-15,1 1 1 16,-1-2-1-16,1 3 0 16,-1 0-1-16,1-2 2 0,-1 1-1 15,3 0 0-15,-2 0 0 16,0-1 0-16,-1-1 1 0,1 2-2 16,-1 0 3-16,0-1-1 15,1 0-2-15,-2 1 2 16,3 0-1-16,-3 2 0 15,1-1 1-15,1 1-1 0,0-2 1 16,-1 3-1 0,-1-3 1-16,2 1-1 15,-1 1 1-15,1 0-1 16,0 0 1-16,-1-2 0 0,2 2-2 16,0 0 2-16,0-1-1 0,0-1 1 0,1 0 0 15,0-1-1-15,0 1 3 16,0-1-3-16,0 1 1 15,3-3-1-15,1 2 1 16,0-2 0-16,0 0 0 16,1 1-1-1,0-1 1-15,2-1-1 16,0 1 0-16,0-1 0 0,0 1 0 16,0-2 0-16,-3 3 1 0,0-3-1 15,-2 0-1-15,2 1 1 16,-2-1 0-1,3 2 0-15,-3-3 0 0,2 1 1 0,1 1 0 32,1-2-1-32,-1 2 0 0,-1-2 0 15,3-1 1-15,-2 2-1 16,1-2 2-16,1 0-2 16,-1 1 1-16,-2-1-1 15,2 0 1-15,4 0 0 16,-5 0 0-16,2 0-1 0,2 0 1 15,-1 0-1-15,0 0 1 16,-1 0 0-16,1 0 0 16,-2 0-2-16,1 2 2 0,-1-1 0 15,-1 1-1-15,0 0-1 16,1 0 1-16,2-1 0 16,1-1 2-16,-1 1-3 0,2-1 2 15,1 0 0-15,0 0-1 16,-1 0 1-16,-1 0-1 15,2 0 1-15,0 0-1 0,-2 0 1 16,1-1 0-16,0 1 0 31,1-1 0-31,1 1 8 0,-2 0-1 16,2 0-5-16,-1 0 1 16,1 0-5-16,-3 1 2 15,2 0 1-15,-1 1-3 0,0-2 1 16,-1 0 1-16,1 0 0 15,1 0 0-15,-1 0-1 16,0 0 1-16,0 0 1 16,0 0-1-16,-2 2 3 0,1 3 1 15,-1-4-3-15,1 2 1 16,1 0-1-16,0 1-1 16,2-1-1-16,-1-1 1 15,0 1-1-15,1-1 2 16,-1 0-2-16,-1-1 3 15,0 2-4-15,-2-2 0 16,3 1 2-16,-3-2 0 0,3 0 0 16,0 0-2-16,0 0 6 15,0 0 10-15,2-2-5 16,0 1-5-16,-1-1 0 16,1 0-3-16,-1 0 0 15,1 1 1-15,-1-2-2 16,2 0 1-16,-2 1-2 15,0 0 1-15,2-1-1 0,-1-1 1 0,0 1 0 16,1-2-1 0,-2 0 1-16,1 1 2 15,-1 0-4-15,1-1 2 0,-2 1 0 16,0 0-2-16,1-3 0 16,0 4 1-16,1-3 1 0,-1 1 0 15,0 0-1-15,0 1 0 16,-2-2 0-1,1 2 1-15,0 1-2 16,-1-1 1-16,1 1 0 0,0-1 1 16,1 1-2-16,0-1 2 15,2 1-1-15,-2-2 0 16,-1 1 2-16,0 1-2 0,0 1-1 16,-2-1 1-1,-1 0 0-15,1 1-1 0,-1 1 1 16,1-2 0-16,0 2 0 15,-2-1 0-15,1 1 0 16,0-2 0-16,-1 3 1 16,-1-3-1-16,0 2-1 0,0 0 1 0,-1-1 1 15,0-1-1-15,-1 2 0 16,1-2 0-16,0 0 1 16,0 2-1-16,0-2 1 15,1 2-1-15,-3-1-1 0,1 0 2 16,0 1-2-16,1-3 3 15,-3 3-4-15,-2-2 5 16,1 1-4-16,-2 1 1 16,-3-1 0-16,1 2 1 15,-2-2-2-15,2 0 2 0,-2 2-3 32,1-3 3-32,-2 2-1 15,3-1 0-15,-1 1 0 16,-3-3 1-16,2 2-1 0,-2 1 0 15,-1-1 0-15,0 1 1 16,-1 0-2-16,2-1 2 16,-4 2-1-16,1-1 1 15,2 1-2-15,-2 0 2 0,2 0-1 0,-3-2 0 16,1 2 0 0,1-1 0-16,-3 1 0 15,1 0 0-15,-2 0 0 0,1 0 1 16,-1 0-2-16,-1 0 1 15,2 0 0-15,0 0 0 0,-2 0 1 16,1 0-1-16,1 0 0 16,-1 0-1-16,0 0 1 0,1 0 0 31,0 0 0-31,0 0 0 16,-1 1 0-16,2-1 0 0,-3 2 1 15,1-2-1-15,-1 1 0 16,2-1 0-16,-2 0 0 15,1 3 0-15,-1-3 0 16,3 3 0-16,-2-3 0 16,2 3 0-16,1-3 0 0,-1 3-1 15,2-2 1-15,-1 1 0 16,1 0 0-16,1 1 0 0,-2 1 0 16,2-4 1-16,1 3-2 15,-1 0 1-15,0 0 1 0,0 1-2 31,1-2 2-31,0 2-1 0,0 0 0 16,0 2 0-16,-1-2-2 16,0-1 2-16,1 3 0 0,1-2 2 15,-3 0-4-15,1 0 2 16,1 1 1-16,0 0-1 16,-1-1 0-16,1 1 0 15,1-1 0-15,-1 2 0 16,0-2 1-16,-1 0-2 15,-1 2 1-15,2 0 0 0,-1-1 0 0,-1 1 1 32,-1 1-1-32,2-1 0 0,1 1 0 15,-3-1 0-15,3 0 0 16,-2 0 1-16,1 1-1 0,-3 2-1 16,2-5 2-1,0 3-2-15,0-1 2 0,0 2-1 16,1-3-1-1,-1 2 2-15,1 0-1 0,0-1 0 16,-2-1-1-16,3 1 2 16,-1-2-1-16,0 2 1 0,-2-3-2 15,2 1 1-15,-1-2 1 16,0 3-1-16,1 0 0 16,-1 0 0-16,1 1 0 15,0-2-1-15,-2 2 1 16,3-1 0-16,-2 1 0 0,2 0 0 15,-1 0 2-15,0 0-4 0,1 0 3 16,-1 0-1-16,1-2 0 16,-1 2 1-1,1 0-1-15,-1-1 0 0,1 1 0 16,0-2 0 0,0 3-1-16,0-1 3 0,1-2-4 0,-1 2 2 31,0-2 0-31,1 2 1 0,-2-2-1 15,1 2 0-15,-1-2 0 16,1 2 0-16,-1-1 0 16,-1 1 0-16,2-3 0 0,-1 4 1 15,3-3-2-15,-2 1 1 16,2 0 1-16,0 1-1 16,-1-3 1-16,1 2-1 0,1 0 0 15,-1 0-1-15,1 0 2 16,-1-1-1-1,3 2 1-15,0-2-2 0,0 1 1 16,0 1 0-16,2-1 1 0,-1 0-2 16,0 1 1-1,2 1 1-15,-3-3-1 16,3 2 1-16,-1 1-2 0,-1-3 2 0,1 3-2 31,-1 0 0-31,-1-1 2 0,0 0-1 16,0 1 1-16,1-2-1 15,2 0-2-15,-1 2 3 16,1-3 0-16,0 2-1 16,1-2 0-16,-2 2 0 15,0-2 1-15,0 3-1 0,-2-4 0 16,0 3 0-16,0 1-1 16,-3-1 1-16,2-1 0 15,-1 2 0-15,-1-1 0 0,0 0 1 16,1-2-1-16,0 2 1 15,-1-1-1-15,0-1 2 0,1 1 3 16,-2-1 10-16,3 2-10 16,-1-2-3-16,-1-1 0 15,2 1-2 1,0 2 1-16,1-3 1 16,0 0-4-16,0 1 5 0,1-1-3 15,1-1 0-15,0 1 1 16,0 0 0-16,0 0-2 15,-1-3 4-15,1 3-5 0,-3-2 3 0,1-1-1 32,0 2 0-32,0-1 1 0,1 0 0 15,1 0-2-15,-1-1 2 16,2 2-3-16,-1-2 3 16,0 2-1-16,2-2 0 15,1 0 1-15,-2 0 0 16,1 0-1-16,-1 1 0 0,1 1 0 15,-2-1 1-15,1 0-1 16,0 1-1-16,0-2 1 16,-2 2 0-16,2 0 0 15,-2-1 0-15,1 1 1 16,-1-2-1-16,0 3 1 0,-2-3-2 0,3 3 1 16,-2-2 1-1,1 2-1-15,0-3 0 0,-1 1 0 16,1 1 0-16,0 0 2 15,-3 0-2-15,1-2 0 0,-1 3 1 16,0-2-1-16,-2 2 0 16,2 0 0-16,-1-2 0 15,3 2 0-15,-1 0 1 16,-2-3-1-16,1 3-3 16,-1-2 4-16,2 2-1 0,-3-3 0 15,0 1 0-15,1 1 0 16,0-1 1-16,0-1-1 15,2 2 0-15,0-2 0 16,-1 0 0-16,0 0 1 0,1 0 0 31,-1 0 0-31,-2-2 0 16,2 1 0-16,-3-1-1 0,1 0 0 16,-2-1 1-16,1 0-1 15,-1-1 1-15,-1 1 0 16,2-3-2-16,-1 2 2 0,3-2-1 15,-2 2 0-15,1-1 1 16,-1-2 0 0,2 1-2-16,-1-1 1 0,1 1-1 15,-1 0 2-15,2-1-2 0,0 0 2 16,1 0 0 0,-2 1-3-16,1-1 4 15,0 0-4-15,-2 1 4 0,-2-1-3 0,1 1 1 16,-1-1 0-16,-2 2 0 15,0-1 0 1,-1-1 2-16,1 1-2 0,0 0-2 0,1-1 3 16,0 2 1-16,0-2-3 15,1 1 2 1,0 2-2-16,0-3 1 16,-1 4-1-16,-1-2 0 15,1 1-2-15,-1 0-1 16,0-3-63-16,-3-4-104 15,-6-11-212-15</inkml:trace>
  <inkml:trace contextRef="#ctx0" brushRef="#br0" timeOffset="1144.03">18915 4598 208 0,'-1'-12'686'0,"-2"3"-688"16,1-2-5-16,3 1 10 15,3-4-1-15,6-1-6 16,4 0 3-16,2-2-1 0,3 1 3 16,2 1-3-16,0-1 1 0,2 3 1 0,0 0-1 31,0 2 0-31,0 2-1 15,1 1-2-15,0 1 1 0,3 1 1 16,1 2 2-16,3-2 0 16,3 2 2-16,4 1 1 15,2-1-1-15,5 1 0 16,0 2-2-16,2 0 6 16,1 1 7-16,1 0 4 0,2 0 2 15,-1 3 2-15,4 2-1 16,0 0 8-16,2 1-4 15,1 1-11-15,4 0-2 0,1 1 3 16,4 1 10 0,1 0-2-16,2-2-1 15,1 3-11-15,3-3-7 16,0 3-3-16,-1-2 2 0,3-1-2 16,0 1 1-16,2 0 4 0,0-2 0 15,1 1 26 1,0-1-14-16,4-1 7 15,3 1 3-15,2-3-14 16,-1-2-4-16,4 2 2 0,1-3 3 16,-1 0-5-16,-1 0-7 0,1 1-2 0,-1 1 2 15,-1-1-1-15,-5 2 1 16,-3-1 2-16,-4-1 2 16,-5 0-6-1,-6 1 2-15,-6-2-2 16,-5 0 0-16,-5 1-1 0,-5-1 2 15,-3 0-2-15,-4-1-6 0,2-5-4 16,3-4-91-16,-3-10-39 16,-1-4-110-16,-9-6-311 15</inkml:trace>
  <inkml:trace contextRef="#ctx0" brushRef="#br0" timeOffset="5319.01">22462 5678 849 0,'-11'-6'62'16,"-1"0"-9"-16,-1 1 10 16,3-1-8-16,1 1-47 15,-2-1-8-15,0 0-20 0,-2-3-31 16,0 1-15-16,-4-1 0 0,-1 1 23 16,-6-1 0-16,-2 2 42 15,-1-1 2-15,-5 2 8 0,-3 2 19 16,-2 1-4-16,-3 1-10 15,-3 0-9 1,-3 2-6-16,-2 0 3 0,1 0 1 16,-2 0 0-16,-5 0 10 15,0 4 7-15,-3-1-8 16,1 0-1-16,-2 2-2 16,-1-2-6-16,3 1 2 15,-2-1-2-15,0 0-2 0,-1-1 1 16,-2 2-2-1,-1-1 0-15,-1-1 0 16,2 0-1-16,-1 1 2 0,2-3 5 16,-1 0 5-16,2 0 0 15,0 0 3-15,0 0-6 16,1 0 0-16,-2 0-2 16,1-3-4-16,-1 1-1 15,2 0 0-15,-2-1 8 0,2-1 5 16,-2 1-7-16,0 1 9 15,-1-1-9-15,1 2 5 0,-1-2 1 16,0 0-3-16,2 2 11 16,-1-2-12-1,1 0 1-15,3 2-7 16,0-4 0-16,3 1-5 0,-1 0 5 16,0 0-3-1,1 0 0-15,0-2 0 0,-1 3 0 0,-1 1 1 0,0-2 0 16,-4 2-1-16,2 2 3 31,-1 0-4-31,-4 0 3 0,1 0-2 0,2 0 1 16,-1 2 0-1,2 0-2-15,1 0 2 16,2-2-2-16,2 0 2 0,-1 0 7 16,-2 0-3-16,0 0-3 15,-2-2 0-15,0 0-4 16,0 2 3-1,0 0-2-15,2 0 9 0,0 0-4 0,0 0 8 16,0 0-6 0,3 0-1-16,-1 0-4 15,2 0-1-15,0 0 0 16,1-2 2-16,0 2-1 0,3-3-1 0,-3 1 1 16,0-2-1-1,6 1-1-15,-2-4 2 0,1 3 1 16,1-2-2-1,1 0 2-15,-1 2-4 0,-1 1 3 16,3-1-2 0,1 2-1-16,1 0 3 0,1-2-1 15,-1 1 0-15,3-1 0 0,-2-1 2 0,2 2-3 16,-2-1 1-16,5-2-1 31,1 0 2-31,2 0-5 0,1-3 3 16,0 1-1-16,4-1 3 15,0-4 2-15,-1 2-1 16,2-1-3-16,1 0 0 16,1-1 4-16,-2 2 0 15,1-1 3-15,0 1-4 16,1-2 0-16,0 3-1 0,1-1-1 16,0 1 1-16,2 0-1 0,-1-3-1 15,1 3 1-15,2-1-2 16,-2 2-1-1,0-3 6-15,1 3-4 0,-1-1 1 16,-1 0 2 0,-1 2-2-16,2-2 1 0,-1 4 0 0,-1 0 0 15,0-2-1-15,0 2-1 0,-1 2-2 16,1 1 3-16,0-1-2 31,-1 1 1-31,2 0-1 0,0 2 1 16,0-2 2-16,1 0-2 15,-2 0-1-15,3 0-1 16,-2-1 3-16,4 0 1 16,-2 1-2-16,0-1 1 15,1 1 0-15,0-2 1 16,-2 0-1-16,1 2 0 0,0-3 0 16,0 2 0-16,0 0 0 15,-1 1 0-15,0-1 0 0,0 1 0 16,2 0 1-16,-2 0-1 15,1-1 0-15,1 1 2 16,0-1-2-16,-1 0 0 16,0-1-1-16,-1 1 3 15,1-2-2-15,-2 1 0 0,2-1-1 16,-2 2 1-16,0-1 1 0,-1 0-2 16,-2 2 1-16,1-1 1 15,-2 1-1-15,1 0-1 16,-2 3-1-1,0 0 0-15,-2 0 2 16,0 0-1-16,0 0 1 16,-3 0 0-16,3 0 0 15,0 0-1-15,0 1 1 0,0 1 1 16,2-2-1-16,0 3 1 16,-1-3 0-16,-1 0-1 15,0 0 2-15,0 0-2 0,-1 0 0 16,0 1 1-16,0-1 0 15,-1 0-2-15,-1 0 1 16,1 0 0-16,-2 2 2 16,1-1-3-16,-3-1 2 0,1 1-2 15,1 1 2 1,-2-2-2-16,1 0 1 0,-1 0 0 16,2 0 1-16,0 0-1 15,-1 0 1-15,0-3 0 16,1 0 0-16,0 2 3 0,-4-2-4 0,2 1 0 15,-1 1 3 1,-1 1-4-16,0-2 2 0,0 0-1 16,0 2 0-16,1-3-2 15,0 3 3-15,1-2-3 16,0 0 2-16,2 2 0 16,0-2 0-16,1 0 0 0,0 0 0 15,1 0 1-15,0 1-2 16,-1-3 2-16,1 4-1 15,2-2 1-15,0 2-1 16,-2 0 0 0,0 0 1-16,1 0 0 15,-1 0 0-15,2 0-2 0,-2 0 1 16,4 2 0-16,1-2 1 16,2 0-3-16,-1 1 3 15,2-1-2-15,0 0 2 0,-1 0-1 16,1 2-1-16,0-1 2 15,-2-1-1-15,-1 0 1 16,2 2-2-16,0-2 1 0,1 2 1 16,-2-1-2-16,3-1 1 15,0 2 1-15,0 0-1 16,1-2 0-16,-1 0 0 16,2 0 0-1,-1 0 0-15,0 0 0 16,0 0 0-16,0 0 0 0,-2 0 1 15,0 0-2-15,0 0 2 0,-2 0-1 16,-1 0 0-16,1 0-1 16,-1 0 2-1,-1 0-1-15,3 0-1 16,0 0 1-16,-1-2 1 0,2-1-4 16,-1-1 1-16,1 0 3 15,-3 1-2-15,1 0 1 0,-1 0 2 16,-2 0-2-1,-1 2 0-15,0 0 1 16,-1-1-2-16,-1 2 2 0,0 0 0 16,0 0-1-16,0 0 0 15,-1 0 1-15,3 0-1 16,-1 0 0-16,-2 0 2 16,0 0-4-16,-1 0 3 15,-1 0-1-15,1 0 0 0,-3 0 0 16,3 0-1-16,-2 0 2 0,1 3-1 15,0-2 1-15,0 1-2 16,-1 2 1-16,0-1 0 0,0 0-1 16,-1 0 1-16,1-1 1 15,-1 0-1 1,3-1 0-16,-2-1 1 16,2 0 6-16,1 0-3 0,0 0-2 0,1 0 1 15,-2 0-3-15,1 0 2 16,-1-1-3-16,2 0 1 31,-2-1 0-31,2 1 0 0,1-2-1 16,0 0 0-16,1 0 2 15,3 0-3-15,-1-1 3 16,2 1 0-16,-2 0-1 0,3 1-1 16,-2-1 1-16,1-2 1 15,1 2-2-15,-2 1 1 16,0-1 0-16,1-1-1 15,1 4 1-15,-1-3 1 0,3 3 0 16,-1-3 0-16,1 0-3 16,1 3 2-16,0-3 1 15,-1 3-2-15,-1-3 3 16,1 2-4-16,-1 1 3 16,-1 0-1-16,-2 0 0 0,3 0 0 15,-1 1-1-15,1 2 1 16,0-1 0-16,2-1-3 15,0 1 3-15,0-1 0 16,2-1-1-16,-1 0 2 0,2 0-1 16,1 0 0-16,0 0 0 15,0 0-1 1,-1-1-1-16,3-1-2 16,-2 2 0-16,-2-3 2 0,1 3-4 15,1-3 2-15,4 2 1 16,-5-2 0-16,5-1 0 15,-3 0 0-15,4 1 1 16,2-1-1-16,-4-1 2 0,2 1 0 16,1 0-1-16,-1-2 2 15,-1 2 1-15,1-1 0 16,1 0-1-16,0 1 0 16,-3-2 0-16,1 1 0 15,-1 0 1-15,-1 1 0 0,-2 1-1 16,3-1 3-16,-3 1-4 15,1 0 3-15,-2 0-3 0,2 0 2 16,-3 1-2-16,0-2 2 16,3 0-1-16,-4-1 0 15,3 1 1 1,-2-1-2-16,0-1 0 16,0 0 0-16,-1 1 2 0,1-2-1 15,-2 0 0-15,-1 1 0 0,1-2 0 0,2 2 1 16,-2-2-2-16,0 0-1 15,0 0-4-15,-1-2 0 32,1-3 5-32,-1 3 0 0,-1-1 2 15,-1-1-1-15,0 0 1 16,1 0 0-16,-3 1 0 0,1 0 1 16,-1-1-2-16,0 2 1 15,0 0 0-15,0 0 1 16,0 2-3-16,-3-2 4 15,-2 2-3-15,1 0-1 16,0 0 1-16,0-1-1 16,-3 2 4-16,3-1-5 0,0 2 3 0,1-2-1 15,-1 0 1-15,-2 1-1 16,2 2 0-16,-1-1 0 16,-1-1 0-1,-2 0 1-15,-1 2-1 16,0 0-1-16,-2-1 1 0,2 2 0 15,0 0 1 1,0-2-1-16,0 2 1 0,1-1-1 16,-4-2 3-16,2 3 1 15,0-2 0-15,-1 2-3 16,-1 0-2-16,1 0 2 16,-1-1-1-16,-2 1 0 0,-1 1-1 15,-1 2 0-15,0-2 0 16,-3 2-1-16,-1 0 3 15,0 0 1-15,2 0 0 0,-4 0-1 0,2-1-1 16,-1 0 1-16,1 0 0 16,-2 2-1-16,1-1-1 15,0 0 0-15,-1 0 1 16,2 1 0-16,0-2 0 16,-2 2 0-16,2-1 0 0,-3 1-1 31,2 0 0-31,-5 0-3 0,1 1 1 15,2 1-2-15,-3 1 2 16,1-3 0-16,2 4-1 16,-3-4-27-16,1 0-1 15,4 0-8-15,0 0-23 16,1-4-40-16,0 1-65 0,-4-3-119 0</inkml:trace>
  <inkml:trace contextRef="#ctx0" brushRef="#br0" timeOffset="26750.38">8208 8243 163 0,'-17'-7'599'16,"-3"-2"-584"-1,3 3 35-15,4 2 54 0,5 2-54 0,1 2-44 32,3 5-5-32,2 6-4 15,2 4-5-15,0 8-23 0,0 5 15 0,5 4 6 0,3 4 5 16,0 0 3-16,5 0 1 15,2-1 2-15,5-5-1 32,1-2 0-32,1-4 1 15,6-6 0-15,-3-1-1 0,2-4 1 16,-3-5 1-16,2-3 0 0,-3-4-1 16,-1-2 1-16,0-6-1 15,-5-9 0 1,1-5-3-16,-5-7 0 0,-6-4 3 15,-1-5 1-15,-6-5-1 16,-1 0 3-16,-9 0-1 0,-3 1 0 16,-3 5 0-16,-3 3 1 0,-2 4 14 31,-2 6-1-31,0 9-7 0,-2 3-1 16,-2 8-8-16,0 3 2 0,0 14-2 15,0 4-5-15,1 8-21 16,6 5-2-1,2 5 7-15,5 2 12 16,6-3 5-16,2 1 2 0,5-3 1 16,0-2 0-16,7-6 2 15,-1-2-1-15,3-6-1 16,-2-5 1-16,2-2 0 16,-2-3 0-16,-2-3-2 0,-1-4-1 15,-1 0-2 1,0 0-20-16,-3-11-44 0,0-6-30 15,-3-5-106-15,-5-6-217 16</inkml:trace>
  <inkml:trace contextRef="#ctx0" brushRef="#br0" timeOffset="27807.11">10125 7674 814 0,'-2'-7'40'16,"-12"1"-38"-16,1-1 6 15,1 3 53-15,1 0-52 16,-1 0-8-16,0 1-2 0,1 0 1 0,-1 0-1 16,-1 1 0-16,1 2-9 15,-3 0-18-15,0 4-2 16,-1 6-2-1,-2 6 6-15,-3 6 11 16,1 11 9-16,-1 7 6 16,0 5-3-16,1 5 3 0,3 1 0 15,3-1 2-15,6-3-3 0,2-4 2 16,3-4 0-16,3-6 2 0,0-2-3 31,4-7 2-31,5-4-1 16,3-2 1-16,4-4 0 0,-1-4 2 15,1-5 1-15,3-1-1 16,-3-4-1-16,1-1 3 16,-3-7 4-16,2-6 3 0,-3-4-2 15,-2-6 2 1,-3-3 8-16,-2-2 9 0,-2-2-16 16,-4 1-4-16,0 3-1 0,0 2 17 15,-5 2-5 1,-1 3-13-16,-1 2-2 15,-2 1-6-15,1 4 0 16,-1 1-2-16,0 4-1 16,0 1-25-16,0 2-6 15,0 4 21-15,-1 1 10 0,2 6 1 16,1 5 0-16,1 7 3 16,3 5 0-16,3 6-1 0,3 3 0 15,5 2 1-15,3 0-2 16,6-1 2-16,0-4-2 15,3-7 0-15,3-3 0 0,0-6-1 16,2-8 0-16,1-5 1 16,0-1-1-16,1-13 1 15,0-7 0 1,-3-6 2-16,0-6-1 0,-5-9 0 16,-3-4-2-16,-5-4 2 15,-5-4 0-15,-6-4-1 16,-1 2 2-16,-7 4-3 15,-10 5 1-15,-4 7-27 0,-7 10 16 0,-10 12 4 16,-5 12-6-16,-10 12-28 0,-5 17-47 31,-2 16 34-31,-1 15 39 16,3 14 13-16,5 5-80 16,5 1-192-16</inkml:trace>
  <inkml:trace contextRef="#ctx0" brushRef="#br0" timeOffset="35132.85">8296 14345 522 0,'-11'-12'214'32,"-6"-1"-204"-32,3 2 48 0,5 4-19 15,0-1-9-15,4 4-25 16,0 0-3-16,2 1-1 15,1 0-1-15,0 3-1 16,1 0 2-16,-1 3-4 0,2 10-6 16,-3 7 3-16,2 7 3 15,-1 8 5-15,2 8-2 16,0 7 2-16,0 4-1 16,6 5-1-16,1 4 1 0,2 3-2 0,-1 2 2 15,0 1-2-15,-4-1 3 16,-1-2-3-16,-3 0 2 15,0-4 1-15,-5 0-3 16,0-4 2-16,-5-4 2 0,1-6-6 16,2-4 6-16,-1-10-2 31,-1-8 4-31,4-8 21 0,1-8-4 16,2-3-7-16,0-6-3 15,-1-2 15-15,0-7 5 16,-1-14-15-16,0-12-26 15,-1-13-3-15,1-15 10 16,2-15-22-16,2-8-27 0,2-6 10 16,5-1-2-16,3 0 32 0,1 2 15 15,3 8-3-15,1 7 2 0,-2 10 10 16,1 10 6-16,-4 14-4 16,-3 12 7-16,0 11-3 15,-7 8 4-15,0 5-13 0,1 3-8 31,-1 2-1-31,0 0-5 16,0 3-13-16,-1 4-3 16,-1 7-3-16,-4 7 14 0,1 9 9 0,2 11 1 15,-3 11-1-15,2 11 3 16,-1 13-2 0,-1 14 1-16,1 9-1 15,0 7 0-15,3 2 1 0,0-4-2 16,2-8 1-16,0-15-3 15,9-13-2-15,4-11-69 16,0-17-67-16,-4-14-105 16,-2-16-198-16</inkml:trace>
  <inkml:trace contextRef="#ctx0" brushRef="#br0" timeOffset="43226.33">8052 13927 986 0,'-23'-17'-1'0,"-2"3"8"0,4 5-4 16,3 6 1-16,2 2-4 15,2 2 0-15,2 6-1 0,0 2 1 16,4 5-1-16,0 2-1 16,3 7 1-1,0 6 1-15,1 7 0 16,0 9 0-16,-1 10-2 15,-2 9 2-15,2 9 2 16,-5 10-4-16,-1 8 1 0,-2 6 2 16,0 2 1-16,-3 2-1 15,2-4 0-15,-1-4 0 16,2-5-2-16,0-10 1 16,3-9 0-16,3-9 1 0,0-7-1 15,2-8 2-15,2-4-3 16,1-5 1-16,-2-4 1 15,2-7 2-15,2-2-2 16,0-5 1-16,0-2 0 0,0-3 1 16,6-2-3-16,-1 1 0 15,4-1 0-15,0 1 0 16,4 1 0-16,5-1 0 0,0 3 1 16,2 0 1-16,6 0-3 15,3 0 2-15,3 0 0 16,2-2-2-16,2-1 1 15,4-1-2-15,0-2 1 16,2-4 1-16,1-1-1 0,0-2 1 16,4-1 0-16,-1-1 1 15,0 0 0-15,-2 2 0 16,-1-1-1-16,0 0 1 16,-4 2-1-1,-2 0 1-15,-4 0-1 0,-3 0 0 16,-3 1 0-16,-6-2 0 15,-6 2 0-15,-2 0 1 16,-4-1 1-16,-5 0 0 16,0-1 1-16,-2 0 0 15,0 1 2-15,0-3 21 0,-2 1 1 16,0 0-4-16,0 1-4 0,0-3-8 16,0 1-5-16,0 0-2 15,0-1-4-15,0 0-1 16,0-2 2-16,0-7-1 15,0-12 0-15,2-11-2 0,4-17-2 16,2-18 0-16,5-20 1 16,1-15-1-1,6-12-1-15,0-8-15 16,0-3 14-16,0 3 6 0,-5 8 2 16,-4 13 0-1,-4 13-2-15,-4 18 2 0,-3 15-1 16,-2 13 1-16,-2 14 0 0,-4 8 0 15,2 8 1 1,0 3-2-16,2 2-1 16,0 3-2-16,2 1-1 0,2 4 0 15,0-1 2-15,0 0-1 16,0-1 2-16,0 2 0 16,-3 0 1-16,1 0 0 15,1 1 1-15,-3-1 0 0,0 0-1 16,-5 2-1-16,0-1 2 15,-4-1 0-15,-2 0-1 16,-3-3 3-16,-4 3 3 0,-1-5 9 16,-4-1-9-16,-5-1-6 15,-1-1 0 1,-4-1-1-16,0 0-1 16,-3-1 3-16,-5 2-2 0,0-1 1 15,-4 1 1-15,0 0-2 0,-2 1 0 16,2 0 1-16,-2 0-1 15,3-2 0-15,0 1-1 0,0 1 3 16,0-2-3-16,2 2 2 16,4 0-2-1,-1 3 1-15,6 1 0 16,7 1-4-16,6 4-11 0,8 5-128 16,-2 0-159-16,-4-6-368 15</inkml:trace>
  <inkml:trace contextRef="#ctx0" brushRef="#br0" timeOffset="43957.17">9670 13613 943 0,'-22'-12'-23'16,"-3"-2"6"-16,4 2 23 0,6 3 1 15,7 2 11-15,-1 2-8 0,5 3 4 0,-1 0-11 31,4 4-4-31,1 8-5 16,0 8-9-16,1 10 6 16,4 12 8-16,-2 12-1 0,1 11 4 15,-1 4-1-15,0 8-1 16,-1 4 1-16,0 3 0 16,-1 2-1-16,0 2 1 15,-1 1 1-15,0 5-2 0,0 1 0 0,0-3 0 16,0-5 0-16,0-5 2 15,0-11-1 1,0-11-2-16,0-12 3 16,0-10-2-16,1-8-2 0,1-9 2 15,4-6-5-15,-1-7-27 0,3-7-65 16,2-14-35 0,0-19-27-16,-2-25-119 15</inkml:trace>
  <inkml:trace contextRef="#ctx0" brushRef="#br0" timeOffset="44660.93">9812 13493 1017 0,'-4'2'32'0,"-3"-6"-30"16,5-1-1-16,2 3 0 16,2 2-1-16,7-2-1 15,4 3 4-15,5 0-2 0,5 1 1 16,6-2-1-16,4 3 0 31,6 0-1-31,0 0 0 16,3-3 1-16,-1 2-1 0,1-2 1 15,-7-1-1-15,-1 0 1 16,-7 1 0 0,-4 1 0-16,-4-1-1 0,-4 4-1 15,-2 1 2-15,-2 2-2 0,-3 2 1 16,0 2 1-16,-2 4 1 16,2 6 1-1,-2 1-2-15,2 9 0 0,-1 6 0 16,1 6-1-16,2 6 1 15,-1 6-1-15,3 5 0 0,-2 1-1 16,0 3-1-16,2 2-1 16,-2-1 0-16,0 0 1 0,3 0 1 15,-1 0 0-15,2-3 2 16,-3 0-1-16,2-4 1 16,0 1-1-1,-3-5-1-15,0-3 1 16,-4-4 1-16,-3-8-2 15,-2-4 1-15,-1-7 1 0,-2-7 1 0,-5-5 1 0,-2-6 4 16,-2-3 31-16,-7-1 25 31,-2-1-17-31,-10-4-8 0,-6 2-5 16,-4-4-12 0,-5-4-12-16,-7-3-1 15,-3-1-4-15,-2-1-4 0,0 0 2 16,0-1-2-16,2 1 1 0,7 2-2 15,8 1-2-15,9 1-22 16,4 2-71-16,3 1-95 16,-1-1-191-16</inkml:trace>
  <inkml:trace contextRef="#ctx0" brushRef="#br0" timeOffset="58227.7">22519 13880 1056 0,'-11'4'186'0,"-5"-2"-230"15,0 6-6 1,2 12 52-16,3 8-2 15,-2 12-3-15,-1 8 2 0,1 9 1 16,-1 6 0-16,0 5 2 0,-1 3-1 16,-2 9 0-1,-4 9 0-15,-3 5-2 16,-3 9 2-16,-3 6-1 0,-1 2 1 16,3 0 0-1,-1-6 1-15,2-7 2 0,5-5 0 16,3-13 9-16,5-11-1 15,5-12-2-15,6-11-4 16,3-8 2-16,3-11-3 16,6-7-1-16,4-5-4 15,2-4 4-15,-1-2-1 16,1-5 0-16,0 0-1 0,0-2 0 16,-3-1 0-16,2-1 1 15,-2 1 3-15,2-1-4 16,2 2-2-16,-1-1 0 0,4-1 0 15,4 1 2-15,6 1-1 16,5-4 5-16,7 1-3 0,6-3 0 16,4-2 1-16,5-1 5 15,5 0-2 1,5 1-4-16,6 1 2 0,1-1-1 16,5 2 1-16,4 0 6 15,2 2-12-15,0-1 4 16,-2 3-3-16,0-1 3 0,-3 3 0 15,-5 0-2-15,-5 3 0 16,-4 1 4-16,-4 2-4 16,-4 0-1-1,-5-1 4-15,-6 2-4 0,-5-2 0 0,-5-1-1 16,-7-1 0 0,-9-3-12-16,-4 0-71 0,-9-9-42 15,-8-12-78-15,-10-14-137 16</inkml:trace>
  <inkml:trace contextRef="#ctx0" brushRef="#br0" timeOffset="58962.86">22524 13705 1430 0,'-8'-7'37'0,"2"-3"-96"16,7 4 4-1,20 6 43-15,14 0-35 16,13 0 12-16,16 2 14 0,12 0 18 15,9-4-9-15,5 0-19 16,-1-4 27-16,-2-1 4 16,-7 1 1-16,-6 1-2 15,-9 2 2-15,-9 3 1 16,-9 3 0-16,-8 7 1 16,-5 1 0-16,-7 3 2 0,-4 1-3 15,-3 3 7-15,0 4 2 0,-1 3-6 16,-3 5-3-16,1 7 6 15,-2 6 6-15,2 4-5 16,-2 9 7-16,0 6 2 0,-2 8-15 16,-3 7-1-1,1 4-1-15,-3 7-2 16,-3 3 2-16,-3 5-2 0,0 0 1 0,-1 4-1 16,-2 3 1-1,-1-1 0-15,-3 0 0 0,1-4-1 16,0-3 2-16,0-8 3 15,1-9 7-15,0-8 10 16,0-12-3 0,1-8-3-16,1-9 2 15,-2-9-2-15,2-7 0 0,0-5 0 0,-1-6 3 16,1-3-2-16,0-5-4 16,1-2-2-16,-1-1 1 15,0-2 0-15,-2-1 5 16,-3-2-3-16,-3 0-7 0,-6-8-5 31,-3 0-2-31,-7-1-1 16,-4-3 0-16,-4-1 1 0,-3 2 3 15,2 2-3-15,-2 4-4 16,5 1-24-16,0 3-1 16,2 2-9-16,4 3-42 15,-2 0-80-15,-1 0-179 0,-3-5-315 16</inkml:trace>
  <inkml:trace contextRef="#ctx0" brushRef="#br0" timeOffset="61148.97">23108 14418 875 0,'0'9'79'0,"-4"-5"-142"16,3 1 46-16,0-2 22 16,2 1 2-16,-1 1-2 15,4 2 6-15,-1-3 2 0,2 0-7 16,-3-2-3-16,1-1 21 15,-2 1-4-15,1-2 0 16,-2 0 3-16,1-2 7 16,-1 1 0-16,0-3-8 0,0-5 3 15,2 0-4 1,-2-3-8-16,1-4 2 16,-1-4 10-16,1 0-2 15,-2-4-5-15,0-2-3 0,-1-3-5 16,2-2-3-16,-1 0-4 15,-1-1 0-15,-1 1 4 16,2 1 2-16,0 0-3 16,-1 1-2-16,0-3-4 0,2 1 0 15,-1-2 2-15,1-1-1 16,-1 0 1-16,1 0 3 16,-1 0 1-16,1 0 1 15,-1 1 3-15,0 2 4 0,0 0 3 16,-1 2-2-16,2-1-6 15,-1-2-3-15,1 2-4 16,1-8-2-16,-1-1 1 0,3-2-1 31,-2-2 0-31,0-3 0 0,2-1 2 16,2-2 0-16,-2 2 1 16,0 0-2-16,0 2 0 15,-1 2 0-15,0 2 1 0,-1 0-1 16,1 3-2-1,0-2 2-15,1 0-1 0,-2 0-1 16,1-1 3-16,0 1-3 16,2 1 2-16,-3-1-1 15,0 0 2-15,1 2-1 0,0 1 0 16,0-1 0-16,-1-2 1 0,2-2-1 16,0-1 0-16,0-3 2 15,0 1 0 1,0 0 4-16,2 3 4 0,-2 1-1 15,-1 2 2 1,0 0-7-16,0-1-2 16,1-1-4-16,-1-2 0 0,1-2 0 15,1-1 1-15,-1 0 0 16,1 0-1-16,1 1 2 0,-1-2-1 0,-1 0 2 16,3 0-2-16,-1-3 0 15,1-1 1-15,2 1-2 16,-2-2 0-1,0 4 1-15,-1-1 1 16,-1 0-1-16,-1 2 0 0,2-3 1 16,-3 2-1-1,1-3 0-15,-1-2 0 16,1-2 1-16,2-2-2 0,0 0 1 16,0 0 0-16,2-1 1 0,0 1 0 15,-1-1 3-15,0-3-4 16,3-4 3-16,-1-3-3 0,1-5 0 15,0-2 3-15,1 2-3 16,-1 1 2-16,-1 3 1 16,1 0 8-16,-2 4-6 15,-1 1 1-15,2 3-3 16,-2-2-3 0,2 3 3-16,-4 1 7 15,0 0-1-15,-2 0 6 0,0-1 4 16,-2 1 0-16,0-1-14 15,2 0-3-15,-2 2-1 16,1-1-1-16,0-1 1 0,0 1-1 16,1-1 0-1,-1 0-2-15,2-2 2 16,2-1-1-16,-1 0 1 0,1 0-1 16,-1 1 2-16,-1 2-4 15,-1-1 5-15,0 1-1 16,-2 3 0-16,3-1-1 15,-3 1-1-15,1 2 4 0,-1 1-3 16,-2 4 2-16,2 6-1 16,-2 4 0-16,2 4-3 15,-2 4 4-15,1 2-4 0,0 4 0 16,1 4-1-16,1-2-13 16,-1 1-8-16,2 0 8 15,-1 0-13-15,2-1 10 0,-1 0 15 16,-1 2 1-16,0 2 4 15,-2 0-2 1,1 5-13-16,-1 4-35 0,0 3-28 16,-3 5-60-16,-5 3-79 15,-4 4-141-15</inkml:trace>
  <inkml:trace contextRef="#ctx0" brushRef="#br0" timeOffset="61823.36">23126 8035 1284 0,'-6'-9'149'16,"-2"-8"-147"-16,0-6 1 0,5-4 31 0,3-8-16 16,8-8-17-1,11-11-6-15,10-13-14 16,9-8-25-16,9-6 3 15,5-3 17-15,5-4-5 16,-2 1 16-16,0 5 4 0,-7 7 7 0,-6 8 2 16,-9 7 0-16,-9 15 4 0,-9 12 6 15,-6 6 16-15,-5 10 1 16,-2 6 0 0,-2 4-5-16,-3 4-11 15,3 0-6 1,-1 3-4-16,0 0 3 0,1 0-2 15,1 0-3-15,0 5-3 16,0 7-1-16,4 5 4 16,2 11 2-16,2 8 0 15,6 11-1-15,-1 10 0 16,6 5 1-16,2 5-2 0,6 4 1 16,1 5-2-16,3 5 4 15,2-3-4-15,-1-1 6 16,-2 0-9-16,-4-3 9 15,-3-8-6-15,-3-9 0 0,-5-4 1 16,-3-10 1-16,-7-6 0 0,-3-8 1 16,-3-4-2-16,-1-6-2 15,-7-3-3-15,-8-3 9 16,-6-2 4-16,-7-2 3 16,-11-1-5-16,-7-2-2 15,-9-2-1-15,-4-3 4 16,-3-1-4-16,-2 0 3 0,2 0 6 15,5-3 4-15,3 1 0 16,8-1 1 0,4 0-6-16,5 2-8 15,5 1-2-15,6 0-2 0,4 0-16 16,2 5-34-16,4 4-47 16,4 7-76-16,1 4-112 15,1 1-122-15</inkml:trace>
  <inkml:trace contextRef="#ctx0" brushRef="#br0" timeOffset="62611.63">22759 7007 1153 0,'-10'2'129'16,"-1"-2"-131"-16,3-3-44 15,6 3 40-15,0 3 6 0,0 15-26 31,2 8-11-31,-1 15 30 16,0 13 8-16,-6 15-1 0,-5 14 1 16,-6 12-1-16,-8 7 2 15,-6 8-1-15,-4 0-1 16,-4-2 1-16,0-7 0 16,4-12 0-16,4-10 4 15,6-19 20-15,7-11-14 0,7-14 12 16,7-10-8-16,3-7-6 15,3-5-4-15,3-3 2 16,5 5-3-16,6-2 1 0,2 4 0 16,6 2-4-16,5 0 0 15,4 2-1 1,2 0-1-16,4 0 0 0,4 1 0 16,3-1-4-16,2-1 3 15,4-3 2-15,4-2 1 16,3 1-3-16,2-5 3 15,3 1-1-15,-1-3 1 0,1 2 1 0,-1-3 4 32,-3 2-3-32,-2 0-1 0,1 1-1 15,-3 2-1-15,2 0 0 16,2 0 0-16,2 0 0 16,1-1 0-16,2-2-3 15,2-5-42-15,-1-1-12 0,2-4-16 16,-5-7-10-16,-1-11-36 15,-9-9-73-15,-8-12-114 16</inkml:trace>
  <inkml:trace contextRef="#ctx0" brushRef="#br0" timeOffset="63337.57">23028 6895 1109 0,'-2'-4'220'0,"0"-3"-203"15,0 1-48-15,10 2 19 16,12 4 9-16,13 0-10 16,13 0 10-16,17 4 6 0,15 2-1 0,11-2-1 0,8 0-1 31,3-1 0-31,1-3 1 16,-2 0-3-16,-7-2 0 15,-11-3 1-15,-7-1-23 16,-13-1 14-16,-10 3 11 0,-14 1 1 15,-10 3-1-15,-7 0 5 16,-7 3-3-16,-1 4 2 0,-5 6 1 16,4 6 1-16,-1 10 0 15,3 11-2-15,-1 10-3 16,1 15-1-16,-1 9-1 16,-4 12-1-16,0 11 2 0,-5 8-4 15,-3 6 1-15,-5 5-2 16,-9 5 6-1,-5 1-5-15,-4-4 3 0,0-8 0 16,0-7 0-16,4-11 0 16,1-8 1-16,5-7 2 15,2-10-3-15,3-5 4 16,2-6 18-16,1-7-12 0,2-8-5 16,0-5 7-16,1-9 1 15,2-6-2 1,-1-4-5-16,-1-4-3 15,2-5-1-15,0-2 0 0,0-3 3 0,-2-2 15 16,0-1 12-16,0 0-2 0,-5 0 0 16,-7-5-1-16,-8-3-14 15,-17-3-16-15,-25 0-26 16,-34 1-47-16,-42-1-108 16,-51-1-365-1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7T21:07:12.8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22891 14397 691 0,'0'-2'9'15,"-5"-3"-3"-15,2 3 43 16,1 2-10-16,4-2-33 0,-1 3-8 0,4-1-8 16,3-1 11-16,4-1 0 15,2 2 1-15,4-3 2 16,-1-1-2-16,3 1-1 15,1-1 1-15,-2 2 0 16,2-1 0 0,1 1 0-16,3-1 14 15,-1 0 5-15,3-1-5 0,2 2-3 16,1 1 5-16,1-2-5 0,4 2-6 16,-1 0 1-1,5 0 4-15,-1 0-4 0,2 1-4 0,2 1 4 16,1 1 0-16,0 2-2 31,1 0-3-31,0 3 2 0,3 0-1 16,-2-1-2-16,4 0 1 15,0 0 2-15,4-2 6 0,2 1 16 16,0-2-6-16,-2 2-12 16,3 0-3-16,0 0-3 0,1-2 1 15,3 1 1-15,-1 0 4 16,1-2 12-1,2 1-6-15,-2 2-10 0,-1-1-2 16,0 1 0-16,-3 0-1 0,1 2 0 31,0-1-1-31,0-1 0 16,2-2 0-16,1-2 1 0,-1 0 1 0,0-2 5 16,-2-3 8-16,-2-2-2 15,-6 1-9 1,-1-2-3-16,-4 2 1 15,-5 0-3-15,-5 1 1 0,-3-1 1 16,-6 1-2-16,-5 1 1 16,-5 0 1-16,-6 2 5 15,-2 1 1-15,-4-2-2 16,-1 1 1-16,-2 1 20 0,2-1-2 16,0 1-10-16,-2 0-5 15,0 0-5-15,0 0-5 16,0 0 0-16,0 0-1 15,0 0 0-15,0 0 0 16,-1 0-1-16,2 0 0 0,-2-1 0 16,0 1-1-16,-3-2-18 15,3 2-2-15,-2-3-2 0,-5 3 17 16,2-2 6 0,-1-1 1-16,0 1-2 0,0-1-4 15,0 2 1-15,4-1-1 0,-2 2-23 31,3-1-37-31,-1 2-38 0,-1 6-72 16,-4 0-74-16,-2-4-52 16</inkml:trace>
  <inkml:trace contextRef="#ctx0" brushRef="#br0" timeOffset="922.7">24967 14111 872 0,'-11'-24'1'15,"1"-4"-2"-15,6 3 66 16,2 6 4-16,3 5-39 16,-1 3-16-16,2 5-9 0,-2 4-5 0,5-1-4 15,1 4-1-15,4 5 3 16,-2-1-1-16,1 4 0 16,4 2 2-16,-1 1-1 15,4 2 2-15,3 1 0 16,3 1 1-16,2-1 0 15,2-1 0-15,5 2 0 16,0 1 1-16,4 0-3 0,0 1 2 16,3 3-1-1,-4 1 0-15,4 2 0 16,-3 0 0-16,-5 0 2 0,-1-2-2 16,-5-2 0-1,-2-2 0-15,-8-2 0 0,0-2 1 16,-3-2-1-16,-5 0 0 15,-2-2-4-15,-4 2 4 16,0 0 18-16,-4 2-15 0,-7 3-4 0,-5 2 2 16,-6 3 0-16,-5 4-1 31,-6 3 3-31,-3 2-2 0,-7 1 0 16,1 1 3-16,2-3-3 15,0-3 2-15,4-5-2 0,2-4 0 16,3-5-1-16,2-6 1 15,2-6 0-15,3-1 1 16,1-7 2-16,1-10-5 16,3-8-7-16,3-8 0 15,2-6 4-15,4-11-1 16,6-5-10-16,3-6 2 0,2-3 5 0,4-3 4 16,5 2 4-1,1 2 2-15,1 4-1 16,0 4 1-16,-1 6-1 0,1 5 2 15,-1 8 5-15,-5 6-5 16,0 6-1-16,-3 6 4 16,-1 5-3-1,0 5 1-15,-2 4-3 0,-2 1-1 16,2 3-5-16,-1 6-5 16,-4 6 2-16,-2 8 6 15,-2 5 0-15,-3 7 1 16,-2 9 0-16,-3 8 1 15,-4 7 4-15,-4 7-3 0,0 4 2 16,1 2 0-16,1 0 4 16,5-2 6-16,5-4-9 15,8-1-2-15,4-6 0 0,2 1-2 16,10-3 0-16,4 0-5 16,-3-8-126-16,-2-16-177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FD681571-95A2-1347-9D91-E4AC5E0B1E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DF265-3518-6C42-8211-E56809FA08CC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31CAB400-8FA8-4C48-B643-207DC1F1F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2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2.tif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2.tiff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16.emf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emf"/><Relationship Id="rId5" Type="http://schemas.openxmlformats.org/officeDocument/2006/relationships/image" Target="../media/image9.png"/><Relationship Id="rId4" Type="http://schemas.openxmlformats.org/officeDocument/2006/relationships/image" Target="../media/image12.tiff"/><Relationship Id="rId9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emf"/><Relationship Id="rId5" Type="http://schemas.openxmlformats.org/officeDocument/2006/relationships/image" Target="../media/image9.png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emf"/><Relationship Id="rId5" Type="http://schemas.openxmlformats.org/officeDocument/2006/relationships/image" Target="../media/image9.png"/><Relationship Id="rId4" Type="http://schemas.openxmlformats.org/officeDocument/2006/relationships/image" Target="../media/image12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11" Type="http://schemas.openxmlformats.org/officeDocument/2006/relationships/image" Target="../media/image2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emf"/><Relationship Id="rId9" Type="http://schemas.openxmlformats.org/officeDocument/2006/relationships/customXml" Target="../ink/ink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.x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28.emf"/><Relationship Id="rId12" Type="http://schemas.openxmlformats.org/officeDocument/2006/relationships/image" Target="../media/image29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11" Type="http://schemas.openxmlformats.org/officeDocument/2006/relationships/customXml" Target="../ink/ink4.xml"/><Relationship Id="rId5" Type="http://schemas.openxmlformats.org/officeDocument/2006/relationships/image" Target="../media/image25.emf"/><Relationship Id="rId10" Type="http://schemas.openxmlformats.org/officeDocument/2006/relationships/image" Target="../media/image29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2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5.emf"/><Relationship Id="rId10" Type="http://schemas.openxmlformats.org/officeDocument/2006/relationships/image" Target="../media/image29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33.emf"/><Relationship Id="rId18" Type="http://schemas.openxmlformats.org/officeDocument/2006/relationships/oleObject" Target="../embeddings/oleObject17.bin"/><Relationship Id="rId26" Type="http://schemas.openxmlformats.org/officeDocument/2006/relationships/image" Target="../media/image40.emf"/><Relationship Id="rId3" Type="http://schemas.openxmlformats.org/officeDocument/2006/relationships/image" Target="../media/image30.emf"/><Relationship Id="rId21" Type="http://schemas.openxmlformats.org/officeDocument/2006/relationships/image" Target="../media/image37.emf"/><Relationship Id="rId7" Type="http://schemas.openxmlformats.org/officeDocument/2006/relationships/image" Target="../media/image31.e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35.emf"/><Relationship Id="rId25" Type="http://schemas.openxmlformats.org/officeDocument/2006/relationships/oleObject" Target="../embeddings/oleObject20.bin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18.bin"/><Relationship Id="rId29" Type="http://schemas.openxmlformats.org/officeDocument/2006/relationships/oleObject" Target="../embeddings/oleObject22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2.emf"/><Relationship Id="rId24" Type="http://schemas.openxmlformats.org/officeDocument/2006/relationships/image" Target="../media/image39.emf"/><Relationship Id="rId5" Type="http://schemas.openxmlformats.org/officeDocument/2006/relationships/image" Target="../media/image21.emf"/><Relationship Id="rId15" Type="http://schemas.openxmlformats.org/officeDocument/2006/relationships/image" Target="../media/image34.emf"/><Relationship Id="rId23" Type="http://schemas.openxmlformats.org/officeDocument/2006/relationships/image" Target="../media/image38.emf"/><Relationship Id="rId28" Type="http://schemas.openxmlformats.org/officeDocument/2006/relationships/image" Target="../media/image41.e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36.emf"/><Relationship Id="rId31" Type="http://schemas.openxmlformats.org/officeDocument/2006/relationships/image" Target="../media/image12.tif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2.emf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19.bin"/><Relationship Id="rId27" Type="http://schemas.openxmlformats.org/officeDocument/2006/relationships/oleObject" Target="../embeddings/oleObject21.bin"/><Relationship Id="rId30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emf"/><Relationship Id="rId18" Type="http://schemas.openxmlformats.org/officeDocument/2006/relationships/oleObject" Target="../embeddings/oleObject17.bin"/><Relationship Id="rId26" Type="http://schemas.openxmlformats.org/officeDocument/2006/relationships/image" Target="../media/image40.emf"/><Relationship Id="rId3" Type="http://schemas.openxmlformats.org/officeDocument/2006/relationships/image" Target="../media/image30.emf"/><Relationship Id="rId21" Type="http://schemas.openxmlformats.org/officeDocument/2006/relationships/image" Target="../media/image37.emf"/><Relationship Id="rId7" Type="http://schemas.openxmlformats.org/officeDocument/2006/relationships/image" Target="../media/image31.e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35.emf"/><Relationship Id="rId25" Type="http://schemas.openxmlformats.org/officeDocument/2006/relationships/oleObject" Target="../embeddings/oleObject20.bin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18.bin"/><Relationship Id="rId29" Type="http://schemas.openxmlformats.org/officeDocument/2006/relationships/oleObject" Target="../embeddings/oleObject22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2.emf"/><Relationship Id="rId24" Type="http://schemas.openxmlformats.org/officeDocument/2006/relationships/image" Target="../media/image39.emf"/><Relationship Id="rId32" Type="http://schemas.openxmlformats.org/officeDocument/2006/relationships/customXml" Target="../ink/ink5.xml"/><Relationship Id="rId5" Type="http://schemas.openxmlformats.org/officeDocument/2006/relationships/image" Target="../media/image21.emf"/><Relationship Id="rId15" Type="http://schemas.openxmlformats.org/officeDocument/2006/relationships/image" Target="../media/image34.emf"/><Relationship Id="rId23" Type="http://schemas.openxmlformats.org/officeDocument/2006/relationships/image" Target="../media/image38.emf"/><Relationship Id="rId28" Type="http://schemas.openxmlformats.org/officeDocument/2006/relationships/image" Target="../media/image41.e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36.emf"/><Relationship Id="rId31" Type="http://schemas.openxmlformats.org/officeDocument/2006/relationships/image" Target="../media/image12.tif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2.emf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19.bin"/><Relationship Id="rId27" Type="http://schemas.openxmlformats.org/officeDocument/2006/relationships/oleObject" Target="../embeddings/oleObject21.bin"/><Relationship Id="rId30" Type="http://schemas.openxmlformats.org/officeDocument/2006/relationships/image" Target="../media/image42.emf"/><Relationship Id="rId35" Type="http://schemas.openxmlformats.org/officeDocument/2006/relationships/image" Target="../media/image43.emf"/><Relationship Id="rId8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emf"/><Relationship Id="rId4" Type="http://schemas.openxmlformats.org/officeDocument/2006/relationships/oleObject" Target="../embeddings/oleObject24.bin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emf"/><Relationship Id="rId3" Type="http://schemas.openxmlformats.org/officeDocument/2006/relationships/image" Target="../media/image28.emf"/><Relationship Id="rId7" Type="http://schemas.openxmlformats.org/officeDocument/2006/relationships/image" Target="../media/image25.emf"/><Relationship Id="rId12" Type="http://schemas.openxmlformats.org/officeDocument/2006/relationships/customXml" Target="../ink/ink6.xml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47.emf"/><Relationship Id="rId5" Type="http://schemas.openxmlformats.org/officeDocument/2006/relationships/image" Target="../media/image46.e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26.bin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25.emf"/><Relationship Id="rId12" Type="http://schemas.openxmlformats.org/officeDocument/2006/relationships/image" Target="../media/image50.e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49.emf"/><Relationship Id="rId5" Type="http://schemas.openxmlformats.org/officeDocument/2006/relationships/image" Target="../media/image46.e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26.bin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53.e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emf"/><Relationship Id="rId11" Type="http://schemas.openxmlformats.org/officeDocument/2006/relationships/image" Target="../media/image47.pn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46.png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7" Type="http://schemas.openxmlformats.org/officeDocument/2006/relationships/image" Target="../media/image56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.xml"/><Relationship Id="rId5" Type="http://schemas.openxmlformats.org/officeDocument/2006/relationships/image" Target="../media/image55.emf"/><Relationship Id="rId4" Type="http://schemas.openxmlformats.org/officeDocument/2006/relationships/image" Target="../media/image1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13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 Diagrams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2F6B6DE0-9D5A-A54F-95F7-782BB54B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244" y="1297598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0F084C7-0824-0942-BA00-B3CCFAEBD545}"/>
              </a:ext>
            </a:extLst>
          </p:cNvPr>
          <p:cNvGrpSpPr/>
          <p:nvPr/>
        </p:nvGrpSpPr>
        <p:grpSpPr>
          <a:xfrm>
            <a:off x="494644" y="1043601"/>
            <a:ext cx="4019550" cy="1637883"/>
            <a:chOff x="7592276" y="3318937"/>
            <a:chExt cx="4019550" cy="1637883"/>
          </a:xfrm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71053D31-ADA8-E148-90F6-ABFABD5D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93908771-9695-F945-8221-0A4B3FDF1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8">
              <a:extLst>
                <a:ext uri="{FF2B5EF4-FFF2-40B4-BE49-F238E27FC236}">
                  <a16:creationId xmlns:a16="http://schemas.microsoft.com/office/drawing/2014/main" id="{4796F2E1-84D1-8748-8046-8DB76ED54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9">
              <a:extLst>
                <a:ext uri="{FF2B5EF4-FFF2-40B4-BE49-F238E27FC236}">
                  <a16:creationId xmlns:a16="http://schemas.microsoft.com/office/drawing/2014/main" id="{F059B9FF-7013-A74E-AADD-BCDFAAF1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Box 12">
              <a:extLst>
                <a:ext uri="{FF2B5EF4-FFF2-40B4-BE49-F238E27FC236}">
                  <a16:creationId xmlns:a16="http://schemas.microsoft.com/office/drawing/2014/main" id="{4DE41A64-4476-D841-A5DD-50DBF1F4E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57" name="Rectangle 5">
              <a:extLst>
                <a:ext uri="{FF2B5EF4-FFF2-40B4-BE49-F238E27FC236}">
                  <a16:creationId xmlns:a16="http://schemas.microsoft.com/office/drawing/2014/main" id="{C4EED070-F218-A84A-A9AE-0621B8639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58" name="Freeform 3">
              <a:extLst>
                <a:ext uri="{FF2B5EF4-FFF2-40B4-BE49-F238E27FC236}">
                  <a16:creationId xmlns:a16="http://schemas.microsoft.com/office/drawing/2014/main" id="{9DF7C57C-5BF4-E046-891A-5E9A29877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C264541-4C01-0A47-85BD-F8AC4FB99DB2}"/>
              </a:ext>
            </a:extLst>
          </p:cNvPr>
          <p:cNvGrpSpPr/>
          <p:nvPr/>
        </p:nvGrpSpPr>
        <p:grpSpPr>
          <a:xfrm>
            <a:off x="2175014" y="1392323"/>
            <a:ext cx="660347" cy="136260"/>
            <a:chOff x="9272646" y="3667659"/>
            <a:chExt cx="660347" cy="136260"/>
          </a:xfrm>
        </p:grpSpPr>
        <p:sp>
          <p:nvSpPr>
            <p:cNvPr id="59" name="Oval 26">
              <a:extLst>
                <a:ext uri="{FF2B5EF4-FFF2-40B4-BE49-F238E27FC236}">
                  <a16:creationId xmlns:a16="http://schemas.microsoft.com/office/drawing/2014/main" id="{2483B4A6-8BBB-D24A-8A44-4838E2D93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2646" y="3667659"/>
              <a:ext cx="136260" cy="1362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800"/>
            </a:p>
          </p:txBody>
        </p:sp>
        <p:sp>
          <p:nvSpPr>
            <p:cNvPr id="60" name="Line 27">
              <a:extLst>
                <a:ext uri="{FF2B5EF4-FFF2-40B4-BE49-F238E27FC236}">
                  <a16:creationId xmlns:a16="http://schemas.microsoft.com/office/drawing/2014/main" id="{C2CEDB1F-96AB-5645-A0BF-7C2C3E977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75793" y="3735789"/>
              <a:ext cx="457200" cy="0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B37AEC-F7DC-2443-8876-2CB1C1C96E34}"/>
              </a:ext>
            </a:extLst>
          </p:cNvPr>
          <p:cNvGrpSpPr/>
          <p:nvPr/>
        </p:nvGrpSpPr>
        <p:grpSpPr>
          <a:xfrm>
            <a:off x="2093334" y="767374"/>
            <a:ext cx="1494434" cy="461665"/>
            <a:chOff x="9190966" y="3042710"/>
            <a:chExt cx="1494434" cy="461665"/>
          </a:xfrm>
        </p:grpSpPr>
        <p:sp>
          <p:nvSpPr>
            <p:cNvPr id="61" name="Line 10">
              <a:extLst>
                <a:ext uri="{FF2B5EF4-FFF2-40B4-BE49-F238E27FC236}">
                  <a16:creationId xmlns:a16="http://schemas.microsoft.com/office/drawing/2014/main" id="{DB027545-B4F1-494C-A790-241C129D7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0966" y="3306234"/>
              <a:ext cx="1066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 Box 11">
              <a:extLst>
                <a:ext uri="{FF2B5EF4-FFF2-40B4-BE49-F238E27FC236}">
                  <a16:creationId xmlns:a16="http://schemas.microsoft.com/office/drawing/2014/main" id="{3148D1B4-1E30-A142-AC53-AFBB15506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5774" y="3042710"/>
              <a:ext cx="2696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+mn-lt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9252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pic>
        <p:nvPicPr>
          <p:cNvPr id="49" name="Picture 48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DECDDC2B-3DBD-FF42-AB28-43236DE18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12637387" y="800618"/>
            <a:ext cx="7046997" cy="2569217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087FFC3-A36B-3949-B9E1-28D7028CCA99}"/>
              </a:ext>
            </a:extLst>
          </p:cNvPr>
          <p:cNvSpPr/>
          <p:nvPr/>
        </p:nvSpPr>
        <p:spPr>
          <a:xfrm>
            <a:off x="533400" y="5063523"/>
            <a:ext cx="6345910" cy="1534389"/>
          </a:xfrm>
          <a:prstGeom prst="rect">
            <a:avLst/>
          </a:prstGeom>
          <a:solidFill>
            <a:srgbClr val="BFBFBF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13AEF741-FC8C-A24C-82AE-0D70C9B11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244" y="1297598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pic>
        <p:nvPicPr>
          <p:cNvPr id="48" name="Picture 47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8945D4B4-BF62-D44A-AF52-0B74076FD1A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2C6A07E7-0307-5A47-A1D7-EA5BDE08A862}"/>
              </a:ext>
            </a:extLst>
          </p:cNvPr>
          <p:cNvGrpSpPr/>
          <p:nvPr/>
        </p:nvGrpSpPr>
        <p:grpSpPr>
          <a:xfrm>
            <a:off x="494644" y="1043601"/>
            <a:ext cx="4019550" cy="1637883"/>
            <a:chOff x="7592276" y="3318937"/>
            <a:chExt cx="4019550" cy="1637883"/>
          </a:xfrm>
        </p:grpSpPr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CA659E2F-1173-BD4C-A6E6-D3CFB83F3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C3AA5258-90DF-804F-BCB1-1357408C9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8">
              <a:extLst>
                <a:ext uri="{FF2B5EF4-FFF2-40B4-BE49-F238E27FC236}">
                  <a16:creationId xmlns:a16="http://schemas.microsoft.com/office/drawing/2014/main" id="{5355F57E-EA8D-3A42-8AFE-0D3736A647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9">
              <a:extLst>
                <a:ext uri="{FF2B5EF4-FFF2-40B4-BE49-F238E27FC236}">
                  <a16:creationId xmlns:a16="http://schemas.microsoft.com/office/drawing/2014/main" id="{BB706112-C018-8C41-8F91-BDE413F4AF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 Box 12">
              <a:extLst>
                <a:ext uri="{FF2B5EF4-FFF2-40B4-BE49-F238E27FC236}">
                  <a16:creationId xmlns:a16="http://schemas.microsoft.com/office/drawing/2014/main" id="{71EC3C32-DF7B-0E46-9275-AE7F411D00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58" name="Rectangle 5">
              <a:extLst>
                <a:ext uri="{FF2B5EF4-FFF2-40B4-BE49-F238E27FC236}">
                  <a16:creationId xmlns:a16="http://schemas.microsoft.com/office/drawing/2014/main" id="{703EFF4E-0664-AA42-B177-2E720B84C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59" name="Freeform 3">
              <a:extLst>
                <a:ext uri="{FF2B5EF4-FFF2-40B4-BE49-F238E27FC236}">
                  <a16:creationId xmlns:a16="http://schemas.microsoft.com/office/drawing/2014/main" id="{19E72DF4-FAF3-004D-AC0E-C45CEBEA9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E180DD4-8E91-7D42-B78B-77D8F0F5B895}"/>
              </a:ext>
            </a:extLst>
          </p:cNvPr>
          <p:cNvGrpSpPr/>
          <p:nvPr/>
        </p:nvGrpSpPr>
        <p:grpSpPr>
          <a:xfrm>
            <a:off x="2175014" y="1392323"/>
            <a:ext cx="660347" cy="136260"/>
            <a:chOff x="9272646" y="3667659"/>
            <a:chExt cx="660347" cy="136260"/>
          </a:xfrm>
        </p:grpSpPr>
        <p:sp>
          <p:nvSpPr>
            <p:cNvPr id="61" name="Oval 26">
              <a:extLst>
                <a:ext uri="{FF2B5EF4-FFF2-40B4-BE49-F238E27FC236}">
                  <a16:creationId xmlns:a16="http://schemas.microsoft.com/office/drawing/2014/main" id="{608E85F0-BD0D-934F-BD8A-0C8A35449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2646" y="3667659"/>
              <a:ext cx="136260" cy="1362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800"/>
            </a:p>
          </p:txBody>
        </p:sp>
        <p:sp>
          <p:nvSpPr>
            <p:cNvPr id="62" name="Line 27">
              <a:extLst>
                <a:ext uri="{FF2B5EF4-FFF2-40B4-BE49-F238E27FC236}">
                  <a16:creationId xmlns:a16="http://schemas.microsoft.com/office/drawing/2014/main" id="{219FFEB3-90D1-F24C-A29A-5CEBB11D30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75793" y="3735789"/>
              <a:ext cx="457200" cy="0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4832C11-DB8D-6D4F-90B0-708C96E2DF7C}"/>
              </a:ext>
            </a:extLst>
          </p:cNvPr>
          <p:cNvGrpSpPr/>
          <p:nvPr/>
        </p:nvGrpSpPr>
        <p:grpSpPr>
          <a:xfrm>
            <a:off x="2093334" y="767374"/>
            <a:ext cx="1494434" cy="461665"/>
            <a:chOff x="9190966" y="3042710"/>
            <a:chExt cx="1494434" cy="461665"/>
          </a:xfrm>
        </p:grpSpPr>
        <p:sp>
          <p:nvSpPr>
            <p:cNvPr id="77" name="Line 10">
              <a:extLst>
                <a:ext uri="{FF2B5EF4-FFF2-40B4-BE49-F238E27FC236}">
                  <a16:creationId xmlns:a16="http://schemas.microsoft.com/office/drawing/2014/main" id="{A6A554AE-9068-244C-85A5-C86563A38E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0966" y="3306234"/>
              <a:ext cx="1066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Text Box 11">
              <a:extLst>
                <a:ext uri="{FF2B5EF4-FFF2-40B4-BE49-F238E27FC236}">
                  <a16:creationId xmlns:a16="http://schemas.microsoft.com/office/drawing/2014/main" id="{90E8DB58-7518-F24A-B469-7CFEF86085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5774" y="3042710"/>
              <a:ext cx="2696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+mn-lt"/>
                </a:rPr>
                <a:t>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554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">
            <a:extLst>
              <a:ext uri="{FF2B5EF4-FFF2-40B4-BE49-F238E27FC236}">
                <a16:creationId xmlns:a16="http://schemas.microsoft.com/office/drawing/2014/main" id="{39F000EF-1300-CB42-903C-C766A43F5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5" t="11233" r="1366" b="28214"/>
          <a:stretch/>
        </p:blipFill>
        <p:spPr bwMode="auto">
          <a:xfrm>
            <a:off x="7696200" y="2623743"/>
            <a:ext cx="2441369" cy="353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= G </a:t>
            </a:r>
            <a:r>
              <a:rPr lang="en-US" sz="1800" baseline="30000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</a:t>
              </a:r>
              <a:r>
                <a:rPr lang="en-US" dirty="0">
                  <a:solidFill>
                    <a:schemeClr val="bg1"/>
                  </a:solidFill>
                </a:rPr>
                <a:t>=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v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Tabulated for </a:t>
            </a:r>
            <a:r>
              <a:rPr lang="ja-JP" altLang="en-US" sz="1800"/>
              <a:t>“</a:t>
            </a:r>
            <a:r>
              <a:rPr lang="en-US" altLang="ja-JP" sz="1800" dirty="0"/>
              <a:t>known</a:t>
            </a:r>
            <a:r>
              <a:rPr lang="ja-JP" altLang="en-US" sz="1800"/>
              <a:t>”</a:t>
            </a:r>
            <a:r>
              <a:rPr lang="en-US" altLang="ja-JP" sz="1800" dirty="0"/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/>
              <a:t>At nm-scale properties change with geometry =&gt; theory</a:t>
            </a:r>
            <a:endParaRPr lang="en-US" altLang="en-US" sz="1800" dirty="0"/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Occupation factors</a:t>
            </a:r>
            <a:endParaRPr lang="en-US" altLang="ja-JP" sz="1800" dirty="0"/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b="1" dirty="0"/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Concepts of 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D8A01-8CFA-1448-904C-86E11EDF25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209"/>
          <a:stretch/>
        </p:blipFill>
        <p:spPr>
          <a:xfrm>
            <a:off x="8556508" y="3736568"/>
            <a:ext cx="1112384" cy="210950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65"/>
          <a:stretch/>
        </p:blipFill>
        <p:spPr>
          <a:xfrm>
            <a:off x="10210800" y="3709264"/>
            <a:ext cx="1430286" cy="2109501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D011A50-98AF-7E44-94F3-D01AC36588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176"/>
          <a:stretch/>
        </p:blipFill>
        <p:spPr>
          <a:xfrm>
            <a:off x="10073337" y="5930792"/>
            <a:ext cx="1800867" cy="39380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67DA7DF2-D7CC-1E49-A740-038366E72C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5434"/>
          <a:stretch/>
        </p:blipFill>
        <p:spPr>
          <a:xfrm>
            <a:off x="10129495" y="5490597"/>
            <a:ext cx="1800867" cy="402446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D9A45BFD-0109-FE47-95C8-446B54F98147}"/>
              </a:ext>
            </a:extLst>
          </p:cNvPr>
          <p:cNvSpPr/>
          <p:nvPr/>
        </p:nvSpPr>
        <p:spPr>
          <a:xfrm>
            <a:off x="533400" y="5063523"/>
            <a:ext cx="6345910" cy="1534389"/>
          </a:xfrm>
          <a:prstGeom prst="rect">
            <a:avLst/>
          </a:prstGeom>
          <a:solidFill>
            <a:srgbClr val="BFBFBF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4">
            <a:extLst>
              <a:ext uri="{FF2B5EF4-FFF2-40B4-BE49-F238E27FC236}">
                <a16:creationId xmlns:a16="http://schemas.microsoft.com/office/drawing/2014/main" id="{1F963A4A-0E0D-CF49-97A3-677FFD8C0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244" y="1297598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pic>
        <p:nvPicPr>
          <p:cNvPr id="81" name="Picture 8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79A82F21-1686-5A49-A29E-B316C95CDC9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C2F3FBDA-271E-6745-B00A-42C4937418E2}"/>
              </a:ext>
            </a:extLst>
          </p:cNvPr>
          <p:cNvGrpSpPr/>
          <p:nvPr/>
        </p:nvGrpSpPr>
        <p:grpSpPr>
          <a:xfrm>
            <a:off x="494644" y="1043601"/>
            <a:ext cx="4019550" cy="1637883"/>
            <a:chOff x="7592276" y="3318937"/>
            <a:chExt cx="4019550" cy="1637883"/>
          </a:xfrm>
        </p:grpSpPr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id="{B029995C-62FE-E845-8764-5CCA1C453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7">
              <a:extLst>
                <a:ext uri="{FF2B5EF4-FFF2-40B4-BE49-F238E27FC236}">
                  <a16:creationId xmlns:a16="http://schemas.microsoft.com/office/drawing/2014/main" id="{C329DEB4-2C67-8548-A2DF-B0A88B5CB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8">
              <a:extLst>
                <a:ext uri="{FF2B5EF4-FFF2-40B4-BE49-F238E27FC236}">
                  <a16:creationId xmlns:a16="http://schemas.microsoft.com/office/drawing/2014/main" id="{5743D6F7-0DE3-C640-8D28-D03E9DAAB1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9">
              <a:extLst>
                <a:ext uri="{FF2B5EF4-FFF2-40B4-BE49-F238E27FC236}">
                  <a16:creationId xmlns:a16="http://schemas.microsoft.com/office/drawing/2014/main" id="{099B8874-829D-654D-B17E-075455791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Text Box 12">
              <a:extLst>
                <a:ext uri="{FF2B5EF4-FFF2-40B4-BE49-F238E27FC236}">
                  <a16:creationId xmlns:a16="http://schemas.microsoft.com/office/drawing/2014/main" id="{25C6D0A3-F9AC-3146-AEB3-6C90300CA8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88" name="Rectangle 5">
              <a:extLst>
                <a:ext uri="{FF2B5EF4-FFF2-40B4-BE49-F238E27FC236}">
                  <a16:creationId xmlns:a16="http://schemas.microsoft.com/office/drawing/2014/main" id="{DAE3011D-CA4B-284E-93F7-431A53E66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89" name="Freeform 3">
              <a:extLst>
                <a:ext uri="{FF2B5EF4-FFF2-40B4-BE49-F238E27FC236}">
                  <a16:creationId xmlns:a16="http://schemas.microsoft.com/office/drawing/2014/main" id="{59E882F7-CEFD-1145-A7BA-3BAF77B22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0ABECBE-3B3A-804C-A706-17F56DA0BB4B}"/>
              </a:ext>
            </a:extLst>
          </p:cNvPr>
          <p:cNvGrpSpPr/>
          <p:nvPr/>
        </p:nvGrpSpPr>
        <p:grpSpPr>
          <a:xfrm>
            <a:off x="2175014" y="1392323"/>
            <a:ext cx="660347" cy="136260"/>
            <a:chOff x="9272646" y="3667659"/>
            <a:chExt cx="660347" cy="136260"/>
          </a:xfrm>
        </p:grpSpPr>
        <p:sp>
          <p:nvSpPr>
            <p:cNvPr id="91" name="Oval 26">
              <a:extLst>
                <a:ext uri="{FF2B5EF4-FFF2-40B4-BE49-F238E27FC236}">
                  <a16:creationId xmlns:a16="http://schemas.microsoft.com/office/drawing/2014/main" id="{B2FEB523-7027-E747-A45E-A43958D26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2646" y="3667659"/>
              <a:ext cx="136260" cy="1362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800"/>
            </a:p>
          </p:txBody>
        </p:sp>
        <p:sp>
          <p:nvSpPr>
            <p:cNvPr id="92" name="Line 27">
              <a:extLst>
                <a:ext uri="{FF2B5EF4-FFF2-40B4-BE49-F238E27FC236}">
                  <a16:creationId xmlns:a16="http://schemas.microsoft.com/office/drawing/2014/main" id="{6FF5F7B3-3B1C-3244-9C65-25269E63CF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75793" y="3735789"/>
              <a:ext cx="457200" cy="0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F6455B-989A-ED4F-B9B9-EE35A63A52F6}"/>
              </a:ext>
            </a:extLst>
          </p:cNvPr>
          <p:cNvGrpSpPr/>
          <p:nvPr/>
        </p:nvGrpSpPr>
        <p:grpSpPr>
          <a:xfrm>
            <a:off x="2093334" y="767374"/>
            <a:ext cx="1494434" cy="461665"/>
            <a:chOff x="9190966" y="3042710"/>
            <a:chExt cx="1494434" cy="461665"/>
          </a:xfrm>
        </p:grpSpPr>
        <p:sp>
          <p:nvSpPr>
            <p:cNvPr id="94" name="Line 10">
              <a:extLst>
                <a:ext uri="{FF2B5EF4-FFF2-40B4-BE49-F238E27FC236}">
                  <a16:creationId xmlns:a16="http://schemas.microsoft.com/office/drawing/2014/main" id="{5A0F1018-F007-DF47-93D8-F21781A686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0966" y="3306234"/>
              <a:ext cx="1066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Text Box 11">
              <a:extLst>
                <a:ext uri="{FF2B5EF4-FFF2-40B4-BE49-F238E27FC236}">
                  <a16:creationId xmlns:a16="http://schemas.microsoft.com/office/drawing/2014/main" id="{09B7D3C8-B567-5C4A-A522-EE94D7A6C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5774" y="3042710"/>
              <a:ext cx="2696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+mn-lt"/>
                </a:rPr>
                <a:t>I</a:t>
              </a:r>
            </a:p>
          </p:txBody>
        </p:sp>
      </p:grpSp>
      <p:pic>
        <p:nvPicPr>
          <p:cNvPr id="96" name="Picture 3">
            <a:extLst>
              <a:ext uri="{FF2B5EF4-FFF2-40B4-BE49-F238E27FC236}">
                <a16:creationId xmlns:a16="http://schemas.microsoft.com/office/drawing/2014/main" id="{C849504F-15A3-9845-BB7F-A0D4ADEFC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09" y="767374"/>
            <a:ext cx="3680872" cy="165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170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">
            <a:extLst>
              <a:ext uri="{FF2B5EF4-FFF2-40B4-BE49-F238E27FC236}">
                <a16:creationId xmlns:a16="http://schemas.microsoft.com/office/drawing/2014/main" id="{372CB606-6F3D-FD42-95FB-18DDFF2B8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5" t="21761" r="1366" b="33395"/>
          <a:stretch/>
        </p:blipFill>
        <p:spPr bwMode="auto">
          <a:xfrm>
            <a:off x="10058400" y="806663"/>
            <a:ext cx="1457189" cy="156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= G </a:t>
            </a:r>
            <a:r>
              <a:rPr lang="en-US" sz="1800" baseline="30000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</a:t>
              </a:r>
              <a:r>
                <a:rPr lang="en-US" dirty="0">
                  <a:solidFill>
                    <a:schemeClr val="bg1"/>
                  </a:solidFill>
                </a:rPr>
                <a:t>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v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800" b="1">
                <a:solidFill>
                  <a:srgbClr val="FF0000"/>
                </a:solidFill>
              </a:rPr>
              <a:t>“</a:t>
            </a:r>
            <a:r>
              <a:rPr lang="en-US" altLang="ja-JP" sz="1800" b="1" dirty="0">
                <a:solidFill>
                  <a:srgbClr val="FF0000"/>
                </a:solidFill>
              </a:rPr>
              <a:t>known</a:t>
            </a:r>
            <a:r>
              <a:rPr lang="ja-JP" altLang="en-US" sz="1800" b="1">
                <a:solidFill>
                  <a:srgbClr val="FF0000"/>
                </a:solidFill>
              </a:rPr>
              <a:t>”</a:t>
            </a:r>
            <a:r>
              <a:rPr lang="en-US" altLang="ja-JP" sz="18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>
                <a:solidFill>
                  <a:schemeClr val="bg1">
                    <a:lumMod val="50000"/>
                  </a:schemeClr>
                </a:solidFill>
              </a:rPr>
              <a:t>At nm-scale properties change with geometry =&gt; theory</a:t>
            </a:r>
            <a:endParaRPr lang="en-US" alt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rgbClr val="FF0000"/>
                </a:solidFill>
              </a:rPr>
              <a:t>Occupation factors</a:t>
            </a:r>
            <a:endParaRPr lang="en-US" altLang="ja-JP" sz="1800" b="1" dirty="0">
              <a:solidFill>
                <a:srgbClr val="FF0000"/>
              </a:solidFill>
            </a:endParaRPr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8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D8A01-8CFA-1448-904C-86E11EDF25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209"/>
          <a:stretch/>
        </p:blipFill>
        <p:spPr>
          <a:xfrm>
            <a:off x="10571576" y="1082065"/>
            <a:ext cx="679801" cy="128916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65"/>
          <a:stretch/>
        </p:blipFill>
        <p:spPr>
          <a:xfrm>
            <a:off x="7473538" y="1895456"/>
            <a:ext cx="2059828" cy="30380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5C4EB603-DAEF-524A-9BBB-06EAA0A001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176"/>
          <a:stretch/>
        </p:blipFill>
        <p:spPr>
          <a:xfrm>
            <a:off x="9571499" y="3526656"/>
            <a:ext cx="2730500" cy="5970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2CF5D76-F6A7-434F-B78C-C34298FB03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5434"/>
          <a:stretch/>
        </p:blipFill>
        <p:spPr>
          <a:xfrm>
            <a:off x="9571499" y="2502576"/>
            <a:ext cx="2730500" cy="610194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FA659B09-9BA2-CA4B-AC7B-E7D26F3857DB}"/>
              </a:ext>
            </a:extLst>
          </p:cNvPr>
          <p:cNvSpPr/>
          <p:nvPr/>
        </p:nvSpPr>
        <p:spPr>
          <a:xfrm>
            <a:off x="533400" y="5063523"/>
            <a:ext cx="6345910" cy="1534389"/>
          </a:xfrm>
          <a:prstGeom prst="rect">
            <a:avLst/>
          </a:prstGeom>
          <a:solidFill>
            <a:srgbClr val="BFBFBF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FFF71657-88A6-F145-B99F-888D4A2FC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244" y="1297598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pic>
        <p:nvPicPr>
          <p:cNvPr id="49" name="Picture 48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94395B2A-E024-564D-8FEE-94E439F09C5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DCCA8EED-7A34-E24E-9ECA-D6AECC603A3E}"/>
              </a:ext>
            </a:extLst>
          </p:cNvPr>
          <p:cNvGrpSpPr/>
          <p:nvPr/>
        </p:nvGrpSpPr>
        <p:grpSpPr>
          <a:xfrm>
            <a:off x="494644" y="1043601"/>
            <a:ext cx="4019550" cy="1637883"/>
            <a:chOff x="7592276" y="3318937"/>
            <a:chExt cx="4019550" cy="1637883"/>
          </a:xfrm>
        </p:grpSpPr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04B7A2F5-412F-674B-AA38-6325A82B7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F1EF3B47-F72C-DD40-9059-C4844EE71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8">
              <a:extLst>
                <a:ext uri="{FF2B5EF4-FFF2-40B4-BE49-F238E27FC236}">
                  <a16:creationId xmlns:a16="http://schemas.microsoft.com/office/drawing/2014/main" id="{4BCF4A7C-2286-4643-9C77-B338D7340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9">
              <a:extLst>
                <a:ext uri="{FF2B5EF4-FFF2-40B4-BE49-F238E27FC236}">
                  <a16:creationId xmlns:a16="http://schemas.microsoft.com/office/drawing/2014/main" id="{93088155-3980-7443-A2D3-0EAE6FC58B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Text Box 12">
              <a:extLst>
                <a:ext uri="{FF2B5EF4-FFF2-40B4-BE49-F238E27FC236}">
                  <a16:creationId xmlns:a16="http://schemas.microsoft.com/office/drawing/2014/main" id="{09E3640B-A38A-0443-8805-80E1458542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73" name="Rectangle 5">
              <a:extLst>
                <a:ext uri="{FF2B5EF4-FFF2-40B4-BE49-F238E27FC236}">
                  <a16:creationId xmlns:a16="http://schemas.microsoft.com/office/drawing/2014/main" id="{C3B67686-D92F-0440-B811-CBE1720BB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74" name="Freeform 3">
              <a:extLst>
                <a:ext uri="{FF2B5EF4-FFF2-40B4-BE49-F238E27FC236}">
                  <a16:creationId xmlns:a16="http://schemas.microsoft.com/office/drawing/2014/main" id="{F3E3B020-3100-594A-B328-0CE788E35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2A327EF-27FB-D343-9F8D-13D7D40DD460}"/>
              </a:ext>
            </a:extLst>
          </p:cNvPr>
          <p:cNvGrpSpPr/>
          <p:nvPr/>
        </p:nvGrpSpPr>
        <p:grpSpPr>
          <a:xfrm>
            <a:off x="2175014" y="1392323"/>
            <a:ext cx="660347" cy="136260"/>
            <a:chOff x="9272646" y="3667659"/>
            <a:chExt cx="660347" cy="136260"/>
          </a:xfrm>
        </p:grpSpPr>
        <p:sp>
          <p:nvSpPr>
            <p:cNvPr id="76" name="Oval 26">
              <a:extLst>
                <a:ext uri="{FF2B5EF4-FFF2-40B4-BE49-F238E27FC236}">
                  <a16:creationId xmlns:a16="http://schemas.microsoft.com/office/drawing/2014/main" id="{8150CFEB-2576-2247-8E26-EE5B9472D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2646" y="3667659"/>
              <a:ext cx="136260" cy="1362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800"/>
            </a:p>
          </p:txBody>
        </p:sp>
        <p:sp>
          <p:nvSpPr>
            <p:cNvPr id="77" name="Line 27">
              <a:extLst>
                <a:ext uri="{FF2B5EF4-FFF2-40B4-BE49-F238E27FC236}">
                  <a16:creationId xmlns:a16="http://schemas.microsoft.com/office/drawing/2014/main" id="{870DFC76-5D45-634D-8B03-A966FAED63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75793" y="3735789"/>
              <a:ext cx="457200" cy="0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1DE589A-03E9-CF48-AED0-4D4B1E07444C}"/>
              </a:ext>
            </a:extLst>
          </p:cNvPr>
          <p:cNvGrpSpPr/>
          <p:nvPr/>
        </p:nvGrpSpPr>
        <p:grpSpPr>
          <a:xfrm>
            <a:off x="2093334" y="767374"/>
            <a:ext cx="1494434" cy="461665"/>
            <a:chOff x="9190966" y="3042710"/>
            <a:chExt cx="1494434" cy="461665"/>
          </a:xfrm>
        </p:grpSpPr>
        <p:sp>
          <p:nvSpPr>
            <p:cNvPr id="79" name="Line 10">
              <a:extLst>
                <a:ext uri="{FF2B5EF4-FFF2-40B4-BE49-F238E27FC236}">
                  <a16:creationId xmlns:a16="http://schemas.microsoft.com/office/drawing/2014/main" id="{A804D9B3-4BC6-5B48-82B9-E2613114D3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0966" y="3306234"/>
              <a:ext cx="1066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 Box 11">
              <a:extLst>
                <a:ext uri="{FF2B5EF4-FFF2-40B4-BE49-F238E27FC236}">
                  <a16:creationId xmlns:a16="http://schemas.microsoft.com/office/drawing/2014/main" id="{42541984-15BB-7B48-81FD-FCEC4F9238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5774" y="3042710"/>
              <a:ext cx="2696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+mn-lt"/>
                </a:rPr>
                <a:t>I</a:t>
              </a:r>
            </a:p>
          </p:txBody>
        </p:sp>
      </p:grpSp>
      <p:pic>
        <p:nvPicPr>
          <p:cNvPr id="81" name="Picture 3">
            <a:extLst>
              <a:ext uri="{FF2B5EF4-FFF2-40B4-BE49-F238E27FC236}">
                <a16:creationId xmlns:a16="http://schemas.microsoft.com/office/drawing/2014/main" id="{175C82A3-EC61-B640-9D14-8D94DD3F5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09" y="767374"/>
            <a:ext cx="3680872" cy="165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278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= G </a:t>
            </a:r>
            <a:r>
              <a:rPr lang="en-US" sz="1800" baseline="30000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</a:t>
              </a:r>
              <a:r>
                <a:rPr lang="en-US" dirty="0">
                  <a:solidFill>
                    <a:schemeClr val="bg1"/>
                  </a:solidFill>
                </a:rPr>
                <a:t>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v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A </a:t>
              </a:r>
            </a:p>
          </p:txBody>
        </p:sp>
      </p:grpSp>
      <p:sp>
        <p:nvSpPr>
          <p:cNvPr id="32" name="Text Box 13">
            <a:extLst>
              <a:ext uri="{FF2B5EF4-FFF2-40B4-BE49-F238E27FC236}">
                <a16:creationId xmlns:a16="http://schemas.microsoft.com/office/drawing/2014/main" id="{D958C79D-9EE3-624F-93B0-AF38DDCFB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800" b="1">
                <a:solidFill>
                  <a:srgbClr val="FF0000"/>
                </a:solidFill>
              </a:rPr>
              <a:t>“</a:t>
            </a:r>
            <a:r>
              <a:rPr lang="en-US" altLang="ja-JP" sz="1800" b="1" dirty="0">
                <a:solidFill>
                  <a:srgbClr val="FF0000"/>
                </a:solidFill>
              </a:rPr>
              <a:t>known</a:t>
            </a:r>
            <a:r>
              <a:rPr lang="ja-JP" altLang="en-US" sz="1800" b="1">
                <a:solidFill>
                  <a:srgbClr val="FF0000"/>
                </a:solidFill>
              </a:rPr>
              <a:t>”</a:t>
            </a:r>
            <a:r>
              <a:rPr lang="en-US" altLang="ja-JP" sz="18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>
                <a:solidFill>
                  <a:schemeClr val="bg1">
                    <a:lumMod val="50000"/>
                  </a:schemeClr>
                </a:solidFill>
              </a:rPr>
              <a:t>At nm-scale properties change with geometry =&gt; theory</a:t>
            </a:r>
            <a:endParaRPr lang="en-US" alt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 Box 13">
            <a:extLst>
              <a:ext uri="{FF2B5EF4-FFF2-40B4-BE49-F238E27FC236}">
                <a16:creationId xmlns:a16="http://schemas.microsoft.com/office/drawing/2014/main" id="{365BE8C8-606A-C34E-ABB8-4D4EC55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rgbClr val="FF0000"/>
                </a:solidFill>
              </a:rPr>
              <a:t>Occupation factors</a:t>
            </a:r>
            <a:endParaRPr lang="en-US" altLang="ja-JP" sz="1800" b="1" dirty="0">
              <a:solidFill>
                <a:srgbClr val="FF0000"/>
              </a:solidFill>
            </a:endParaRPr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BBB70F49-EEA6-6047-8429-CCBF735A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8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2F6B6DE0-9D5A-A54F-95F7-782BB54B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1876" y="4920158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F084C7-0824-0942-BA00-B3CCFAEBD545}"/>
              </a:ext>
            </a:extLst>
          </p:cNvPr>
          <p:cNvGrpSpPr/>
          <p:nvPr/>
        </p:nvGrpSpPr>
        <p:grpSpPr>
          <a:xfrm>
            <a:off x="7592276" y="4666161"/>
            <a:ext cx="4019550" cy="1637883"/>
            <a:chOff x="7592276" y="3318937"/>
            <a:chExt cx="4019550" cy="1637883"/>
          </a:xfrm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71053D31-ADA8-E148-90F6-ABFABD5D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93908771-9695-F945-8221-0A4B3FDF1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8">
              <a:extLst>
                <a:ext uri="{FF2B5EF4-FFF2-40B4-BE49-F238E27FC236}">
                  <a16:creationId xmlns:a16="http://schemas.microsoft.com/office/drawing/2014/main" id="{4796F2E1-84D1-8748-8046-8DB76ED54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9">
              <a:extLst>
                <a:ext uri="{FF2B5EF4-FFF2-40B4-BE49-F238E27FC236}">
                  <a16:creationId xmlns:a16="http://schemas.microsoft.com/office/drawing/2014/main" id="{F059B9FF-7013-A74E-AADD-BCDFAAF1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Box 12">
              <a:extLst>
                <a:ext uri="{FF2B5EF4-FFF2-40B4-BE49-F238E27FC236}">
                  <a16:creationId xmlns:a16="http://schemas.microsoft.com/office/drawing/2014/main" id="{4DE41A64-4476-D841-A5DD-50DBF1F4E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57" name="Rectangle 5">
              <a:extLst>
                <a:ext uri="{FF2B5EF4-FFF2-40B4-BE49-F238E27FC236}">
                  <a16:creationId xmlns:a16="http://schemas.microsoft.com/office/drawing/2014/main" id="{C4EED070-F218-A84A-A9AE-0621B8639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58" name="Freeform 3">
              <a:extLst>
                <a:ext uri="{FF2B5EF4-FFF2-40B4-BE49-F238E27FC236}">
                  <a16:creationId xmlns:a16="http://schemas.microsoft.com/office/drawing/2014/main" id="{9DF7C57C-5BF4-E046-891A-5E9A29877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C264541-4C01-0A47-85BD-F8AC4FB99DB2}"/>
              </a:ext>
            </a:extLst>
          </p:cNvPr>
          <p:cNvGrpSpPr/>
          <p:nvPr/>
        </p:nvGrpSpPr>
        <p:grpSpPr>
          <a:xfrm>
            <a:off x="9272646" y="5014883"/>
            <a:ext cx="660347" cy="136260"/>
            <a:chOff x="9272646" y="3667659"/>
            <a:chExt cx="660347" cy="136260"/>
          </a:xfrm>
        </p:grpSpPr>
        <p:sp>
          <p:nvSpPr>
            <p:cNvPr id="59" name="Oval 26">
              <a:extLst>
                <a:ext uri="{FF2B5EF4-FFF2-40B4-BE49-F238E27FC236}">
                  <a16:creationId xmlns:a16="http://schemas.microsoft.com/office/drawing/2014/main" id="{2483B4A6-8BBB-D24A-8A44-4838E2D93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2646" y="3667659"/>
              <a:ext cx="136260" cy="1362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800"/>
            </a:p>
          </p:txBody>
        </p:sp>
        <p:sp>
          <p:nvSpPr>
            <p:cNvPr id="60" name="Line 27">
              <a:extLst>
                <a:ext uri="{FF2B5EF4-FFF2-40B4-BE49-F238E27FC236}">
                  <a16:creationId xmlns:a16="http://schemas.microsoft.com/office/drawing/2014/main" id="{C2CEDB1F-96AB-5645-A0BF-7C2C3E977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75793" y="3735789"/>
              <a:ext cx="457200" cy="0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B37AEC-F7DC-2443-8876-2CB1C1C96E34}"/>
              </a:ext>
            </a:extLst>
          </p:cNvPr>
          <p:cNvGrpSpPr/>
          <p:nvPr/>
        </p:nvGrpSpPr>
        <p:grpSpPr>
          <a:xfrm>
            <a:off x="9190966" y="4389934"/>
            <a:ext cx="1494434" cy="461665"/>
            <a:chOff x="9190966" y="3042710"/>
            <a:chExt cx="1494434" cy="461665"/>
          </a:xfrm>
        </p:grpSpPr>
        <p:sp>
          <p:nvSpPr>
            <p:cNvPr id="61" name="Line 10">
              <a:extLst>
                <a:ext uri="{FF2B5EF4-FFF2-40B4-BE49-F238E27FC236}">
                  <a16:creationId xmlns:a16="http://schemas.microsoft.com/office/drawing/2014/main" id="{DB027545-B4F1-494C-A790-241C129D7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0966" y="3306234"/>
              <a:ext cx="1066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 Box 11">
              <a:extLst>
                <a:ext uri="{FF2B5EF4-FFF2-40B4-BE49-F238E27FC236}">
                  <a16:creationId xmlns:a16="http://schemas.microsoft.com/office/drawing/2014/main" id="{3148D1B4-1E30-A142-AC53-AFBB15506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5774" y="3042710"/>
              <a:ext cx="2696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+mn-lt"/>
                </a:rPr>
                <a:t>I</a:t>
              </a: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7473538" y="1895456"/>
            <a:ext cx="2059828" cy="3038000"/>
          </a:xfrm>
          <a:prstGeom prst="rect">
            <a:avLst/>
          </a:prstGeom>
        </p:spPr>
      </p:pic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6870033" y="4535243"/>
            <a:ext cx="597567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5C4EB603-DAEF-524A-9BBB-06EAA0A001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176"/>
          <a:stretch/>
        </p:blipFill>
        <p:spPr>
          <a:xfrm>
            <a:off x="9571499" y="3526656"/>
            <a:ext cx="2730500" cy="59709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2CF5D76-F6A7-434F-B78C-C34298FB03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434"/>
          <a:stretch/>
        </p:blipFill>
        <p:spPr>
          <a:xfrm>
            <a:off x="9571499" y="2502576"/>
            <a:ext cx="2730500" cy="610194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FA659B09-9BA2-CA4B-AC7B-E7D26F3857DB}"/>
              </a:ext>
            </a:extLst>
          </p:cNvPr>
          <p:cNvSpPr/>
          <p:nvPr/>
        </p:nvSpPr>
        <p:spPr>
          <a:xfrm>
            <a:off x="533400" y="5818202"/>
            <a:ext cx="6345910" cy="779710"/>
          </a:xfrm>
          <a:prstGeom prst="rect">
            <a:avLst/>
          </a:prstGeom>
          <a:solidFill>
            <a:srgbClr val="BFBFBF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80AB884-F13C-D142-9A1C-94F6E2AF03AD}"/>
              </a:ext>
            </a:extLst>
          </p:cNvPr>
          <p:cNvSpPr/>
          <p:nvPr/>
        </p:nvSpPr>
        <p:spPr>
          <a:xfrm>
            <a:off x="2133600" y="2743200"/>
            <a:ext cx="2989802" cy="486116"/>
          </a:xfrm>
          <a:custGeom>
            <a:avLst/>
            <a:gdLst>
              <a:gd name="csX0" fmla="*/ 0 w 2989802"/>
              <a:gd name="csY0" fmla="*/ 81021 h 486116"/>
              <a:gd name="csX1" fmla="*/ 81021 w 2989802"/>
              <a:gd name="csY1" fmla="*/ 0 h 486116"/>
              <a:gd name="csX2" fmla="*/ 703128 w 2989802"/>
              <a:gd name="csY2" fmla="*/ 0 h 486116"/>
              <a:gd name="csX3" fmla="*/ 1240403 w 2989802"/>
              <a:gd name="csY3" fmla="*/ 0 h 486116"/>
              <a:gd name="csX4" fmla="*/ 1749399 w 2989802"/>
              <a:gd name="csY4" fmla="*/ 0 h 486116"/>
              <a:gd name="csX5" fmla="*/ 2343229 w 2989802"/>
              <a:gd name="csY5" fmla="*/ 0 h 486116"/>
              <a:gd name="csX6" fmla="*/ 2908781 w 2989802"/>
              <a:gd name="csY6" fmla="*/ 0 h 486116"/>
              <a:gd name="csX7" fmla="*/ 2989802 w 2989802"/>
              <a:gd name="csY7" fmla="*/ 81021 h 486116"/>
              <a:gd name="csX8" fmla="*/ 2989802 w 2989802"/>
              <a:gd name="csY8" fmla="*/ 405095 h 486116"/>
              <a:gd name="csX9" fmla="*/ 2908781 w 2989802"/>
              <a:gd name="csY9" fmla="*/ 486116 h 486116"/>
              <a:gd name="csX10" fmla="*/ 2343229 w 2989802"/>
              <a:gd name="csY10" fmla="*/ 486116 h 486116"/>
              <a:gd name="csX11" fmla="*/ 1805955 w 2989802"/>
              <a:gd name="csY11" fmla="*/ 486116 h 486116"/>
              <a:gd name="csX12" fmla="*/ 1183847 w 2989802"/>
              <a:gd name="csY12" fmla="*/ 486116 h 486116"/>
              <a:gd name="csX13" fmla="*/ 561740 w 2989802"/>
              <a:gd name="csY13" fmla="*/ 486116 h 486116"/>
              <a:gd name="csX14" fmla="*/ 81021 w 2989802"/>
              <a:gd name="csY14" fmla="*/ 486116 h 486116"/>
              <a:gd name="csX15" fmla="*/ 0 w 2989802"/>
              <a:gd name="csY15" fmla="*/ 405095 h 486116"/>
              <a:gd name="csX16" fmla="*/ 0 w 2989802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89802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12753" y="-26278"/>
                  <a:pt x="393123" y="776"/>
                  <a:pt x="703128" y="0"/>
                </a:cubicBezTo>
                <a:cubicBezTo>
                  <a:pt x="1013133" y="-776"/>
                  <a:pt x="1085310" y="8240"/>
                  <a:pt x="1240403" y="0"/>
                </a:cubicBezTo>
                <a:cubicBezTo>
                  <a:pt x="1395497" y="-8240"/>
                  <a:pt x="1495728" y="24718"/>
                  <a:pt x="1749399" y="0"/>
                </a:cubicBezTo>
                <a:cubicBezTo>
                  <a:pt x="2003070" y="-24718"/>
                  <a:pt x="2103907" y="6483"/>
                  <a:pt x="2343229" y="0"/>
                </a:cubicBezTo>
                <a:cubicBezTo>
                  <a:pt x="2582551" y="-6483"/>
                  <a:pt x="2753680" y="38545"/>
                  <a:pt x="2908781" y="0"/>
                </a:cubicBezTo>
                <a:cubicBezTo>
                  <a:pt x="2958219" y="-7635"/>
                  <a:pt x="2987011" y="38727"/>
                  <a:pt x="2989802" y="81021"/>
                </a:cubicBezTo>
                <a:cubicBezTo>
                  <a:pt x="3016179" y="164381"/>
                  <a:pt x="2970345" y="275213"/>
                  <a:pt x="2989802" y="405095"/>
                </a:cubicBezTo>
                <a:cubicBezTo>
                  <a:pt x="3001369" y="452623"/>
                  <a:pt x="2946943" y="485051"/>
                  <a:pt x="2908781" y="486116"/>
                </a:cubicBezTo>
                <a:cubicBezTo>
                  <a:pt x="2663337" y="509202"/>
                  <a:pt x="2577496" y="442580"/>
                  <a:pt x="2343229" y="486116"/>
                </a:cubicBezTo>
                <a:cubicBezTo>
                  <a:pt x="2108962" y="529652"/>
                  <a:pt x="2013556" y="459922"/>
                  <a:pt x="1805955" y="486116"/>
                </a:cubicBezTo>
                <a:cubicBezTo>
                  <a:pt x="1598354" y="512310"/>
                  <a:pt x="1376019" y="449312"/>
                  <a:pt x="1183847" y="486116"/>
                </a:cubicBezTo>
                <a:cubicBezTo>
                  <a:pt x="991675" y="522920"/>
                  <a:pt x="850233" y="455950"/>
                  <a:pt x="561740" y="486116"/>
                </a:cubicBezTo>
                <a:cubicBezTo>
                  <a:pt x="273247" y="516282"/>
                  <a:pt x="179590" y="428465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3DA7B639-65F9-7943-8492-CEF10F1BB393}"/>
              </a:ext>
            </a:extLst>
          </p:cNvPr>
          <p:cNvSpPr/>
          <p:nvPr/>
        </p:nvSpPr>
        <p:spPr>
          <a:xfrm>
            <a:off x="2119132" y="3787562"/>
            <a:ext cx="3443468" cy="486116"/>
          </a:xfrm>
          <a:custGeom>
            <a:avLst/>
            <a:gdLst>
              <a:gd name="csX0" fmla="*/ 0 w 3443468"/>
              <a:gd name="csY0" fmla="*/ 81021 h 486116"/>
              <a:gd name="csX1" fmla="*/ 81021 w 3443468"/>
              <a:gd name="csY1" fmla="*/ 0 h 486116"/>
              <a:gd name="csX2" fmla="*/ 693554 w 3443468"/>
              <a:gd name="csY2" fmla="*/ 0 h 486116"/>
              <a:gd name="csX3" fmla="*/ 1207644 w 3443468"/>
              <a:gd name="csY3" fmla="*/ 0 h 486116"/>
              <a:gd name="csX4" fmla="*/ 1688920 w 3443468"/>
              <a:gd name="csY4" fmla="*/ 0 h 486116"/>
              <a:gd name="csX5" fmla="*/ 2268638 w 3443468"/>
              <a:gd name="csY5" fmla="*/ 0 h 486116"/>
              <a:gd name="csX6" fmla="*/ 2782728 w 3443468"/>
              <a:gd name="csY6" fmla="*/ 0 h 486116"/>
              <a:gd name="csX7" fmla="*/ 3362447 w 3443468"/>
              <a:gd name="csY7" fmla="*/ 0 h 486116"/>
              <a:gd name="csX8" fmla="*/ 3443468 w 3443468"/>
              <a:gd name="csY8" fmla="*/ 81021 h 486116"/>
              <a:gd name="csX9" fmla="*/ 3443468 w 3443468"/>
              <a:gd name="csY9" fmla="*/ 405095 h 486116"/>
              <a:gd name="csX10" fmla="*/ 3362447 w 3443468"/>
              <a:gd name="csY10" fmla="*/ 486116 h 486116"/>
              <a:gd name="csX11" fmla="*/ 2782728 w 3443468"/>
              <a:gd name="csY11" fmla="*/ 486116 h 486116"/>
              <a:gd name="csX12" fmla="*/ 2170196 w 3443468"/>
              <a:gd name="csY12" fmla="*/ 486116 h 486116"/>
              <a:gd name="csX13" fmla="*/ 1557663 w 3443468"/>
              <a:gd name="csY13" fmla="*/ 486116 h 486116"/>
              <a:gd name="csX14" fmla="*/ 1076387 w 3443468"/>
              <a:gd name="csY14" fmla="*/ 486116 h 486116"/>
              <a:gd name="csX15" fmla="*/ 81021 w 3443468"/>
              <a:gd name="csY15" fmla="*/ 486116 h 486116"/>
              <a:gd name="csX16" fmla="*/ 0 w 3443468"/>
              <a:gd name="csY16" fmla="*/ 405095 h 486116"/>
              <a:gd name="csX17" fmla="*/ 0 w 3443468"/>
              <a:gd name="csY17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44346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58243" y="-13403"/>
                  <a:pt x="457464" y="12717"/>
                  <a:pt x="693554" y="0"/>
                </a:cubicBezTo>
                <a:cubicBezTo>
                  <a:pt x="929644" y="-12717"/>
                  <a:pt x="1044284" y="24494"/>
                  <a:pt x="1207644" y="0"/>
                </a:cubicBezTo>
                <a:cubicBezTo>
                  <a:pt x="1371004" y="-24494"/>
                  <a:pt x="1453694" y="4088"/>
                  <a:pt x="1688920" y="0"/>
                </a:cubicBezTo>
                <a:cubicBezTo>
                  <a:pt x="1924146" y="-4088"/>
                  <a:pt x="2057669" y="49087"/>
                  <a:pt x="2268638" y="0"/>
                </a:cubicBezTo>
                <a:cubicBezTo>
                  <a:pt x="2479607" y="-49087"/>
                  <a:pt x="2679206" y="59563"/>
                  <a:pt x="2782728" y="0"/>
                </a:cubicBezTo>
                <a:cubicBezTo>
                  <a:pt x="2886250" y="-59563"/>
                  <a:pt x="3179103" y="38430"/>
                  <a:pt x="3362447" y="0"/>
                </a:cubicBezTo>
                <a:cubicBezTo>
                  <a:pt x="3406789" y="-3861"/>
                  <a:pt x="3439214" y="42186"/>
                  <a:pt x="3443468" y="81021"/>
                </a:cubicBezTo>
                <a:cubicBezTo>
                  <a:pt x="3474595" y="211931"/>
                  <a:pt x="3427537" y="244469"/>
                  <a:pt x="3443468" y="405095"/>
                </a:cubicBezTo>
                <a:cubicBezTo>
                  <a:pt x="3434648" y="449338"/>
                  <a:pt x="3408938" y="481335"/>
                  <a:pt x="3362447" y="486116"/>
                </a:cubicBezTo>
                <a:cubicBezTo>
                  <a:pt x="3172179" y="500775"/>
                  <a:pt x="2966036" y="463973"/>
                  <a:pt x="2782728" y="486116"/>
                </a:cubicBezTo>
                <a:cubicBezTo>
                  <a:pt x="2599420" y="508259"/>
                  <a:pt x="2335947" y="438004"/>
                  <a:pt x="2170196" y="486116"/>
                </a:cubicBezTo>
                <a:cubicBezTo>
                  <a:pt x="2004445" y="534228"/>
                  <a:pt x="1789349" y="427728"/>
                  <a:pt x="1557663" y="486116"/>
                </a:cubicBezTo>
                <a:cubicBezTo>
                  <a:pt x="1325977" y="544504"/>
                  <a:pt x="1296083" y="429642"/>
                  <a:pt x="1076387" y="486116"/>
                </a:cubicBezTo>
                <a:cubicBezTo>
                  <a:pt x="856691" y="542590"/>
                  <a:pt x="442740" y="378100"/>
                  <a:pt x="81021" y="486116"/>
                </a:cubicBezTo>
                <a:cubicBezTo>
                  <a:pt x="30377" y="474094"/>
                  <a:pt x="183" y="447373"/>
                  <a:pt x="0" y="405095"/>
                </a:cubicBezTo>
                <a:cubicBezTo>
                  <a:pt x="-15309" y="246800"/>
                  <a:pt x="19852" y="224341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6C23EF0A-03E5-F142-8571-7449BBC7AFAF}"/>
              </a:ext>
            </a:extLst>
          </p:cNvPr>
          <p:cNvSpPr/>
          <p:nvPr/>
        </p:nvSpPr>
        <p:spPr>
          <a:xfrm>
            <a:off x="449762" y="4552813"/>
            <a:ext cx="3131638" cy="486116"/>
          </a:xfrm>
          <a:custGeom>
            <a:avLst/>
            <a:gdLst>
              <a:gd name="csX0" fmla="*/ 0 w 3131638"/>
              <a:gd name="csY0" fmla="*/ 81021 h 486116"/>
              <a:gd name="csX1" fmla="*/ 81021 w 3131638"/>
              <a:gd name="csY1" fmla="*/ 0 h 486116"/>
              <a:gd name="csX2" fmla="*/ 734332 w 3131638"/>
              <a:gd name="csY2" fmla="*/ 0 h 486116"/>
              <a:gd name="csX3" fmla="*/ 1298555 w 3131638"/>
              <a:gd name="csY3" fmla="*/ 0 h 486116"/>
              <a:gd name="csX4" fmla="*/ 1833083 w 3131638"/>
              <a:gd name="csY4" fmla="*/ 0 h 486116"/>
              <a:gd name="csX5" fmla="*/ 2456698 w 3131638"/>
              <a:gd name="csY5" fmla="*/ 0 h 486116"/>
              <a:gd name="csX6" fmla="*/ 3050617 w 3131638"/>
              <a:gd name="csY6" fmla="*/ 0 h 486116"/>
              <a:gd name="csX7" fmla="*/ 3131638 w 3131638"/>
              <a:gd name="csY7" fmla="*/ 81021 h 486116"/>
              <a:gd name="csX8" fmla="*/ 3131638 w 3131638"/>
              <a:gd name="csY8" fmla="*/ 405095 h 486116"/>
              <a:gd name="csX9" fmla="*/ 3050617 w 3131638"/>
              <a:gd name="csY9" fmla="*/ 486116 h 486116"/>
              <a:gd name="csX10" fmla="*/ 2456698 w 3131638"/>
              <a:gd name="csY10" fmla="*/ 486116 h 486116"/>
              <a:gd name="csX11" fmla="*/ 1892475 w 3131638"/>
              <a:gd name="csY11" fmla="*/ 486116 h 486116"/>
              <a:gd name="csX12" fmla="*/ 1239163 w 3131638"/>
              <a:gd name="csY12" fmla="*/ 486116 h 486116"/>
              <a:gd name="csX13" fmla="*/ 585852 w 3131638"/>
              <a:gd name="csY13" fmla="*/ 486116 h 486116"/>
              <a:gd name="csX14" fmla="*/ 81021 w 3131638"/>
              <a:gd name="csY14" fmla="*/ 486116 h 486116"/>
              <a:gd name="csX15" fmla="*/ 0 w 3131638"/>
              <a:gd name="csY15" fmla="*/ 405095 h 486116"/>
              <a:gd name="csX16" fmla="*/ 0 w 3131638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13163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49663" y="-20635"/>
                  <a:pt x="465239" y="61904"/>
                  <a:pt x="734332" y="0"/>
                </a:cubicBezTo>
                <a:cubicBezTo>
                  <a:pt x="1003425" y="-61904"/>
                  <a:pt x="1139862" y="63350"/>
                  <a:pt x="1298555" y="0"/>
                </a:cubicBezTo>
                <a:cubicBezTo>
                  <a:pt x="1457248" y="-63350"/>
                  <a:pt x="1671912" y="45025"/>
                  <a:pt x="1833083" y="0"/>
                </a:cubicBezTo>
                <a:cubicBezTo>
                  <a:pt x="1994254" y="-45025"/>
                  <a:pt x="2295776" y="5962"/>
                  <a:pt x="2456698" y="0"/>
                </a:cubicBezTo>
                <a:cubicBezTo>
                  <a:pt x="2617620" y="-5962"/>
                  <a:pt x="2865667" y="62052"/>
                  <a:pt x="3050617" y="0"/>
                </a:cubicBezTo>
                <a:cubicBezTo>
                  <a:pt x="3100055" y="-7635"/>
                  <a:pt x="3128847" y="38727"/>
                  <a:pt x="3131638" y="81021"/>
                </a:cubicBezTo>
                <a:cubicBezTo>
                  <a:pt x="3158015" y="164381"/>
                  <a:pt x="3112181" y="275213"/>
                  <a:pt x="3131638" y="405095"/>
                </a:cubicBezTo>
                <a:cubicBezTo>
                  <a:pt x="3143205" y="452623"/>
                  <a:pt x="3088779" y="485051"/>
                  <a:pt x="3050617" y="486116"/>
                </a:cubicBezTo>
                <a:cubicBezTo>
                  <a:pt x="2794452" y="511709"/>
                  <a:pt x="2645606" y="465487"/>
                  <a:pt x="2456698" y="486116"/>
                </a:cubicBezTo>
                <a:cubicBezTo>
                  <a:pt x="2267790" y="506745"/>
                  <a:pt x="2107686" y="485391"/>
                  <a:pt x="1892475" y="486116"/>
                </a:cubicBezTo>
                <a:cubicBezTo>
                  <a:pt x="1677264" y="486841"/>
                  <a:pt x="1376620" y="412967"/>
                  <a:pt x="1239163" y="486116"/>
                </a:cubicBezTo>
                <a:cubicBezTo>
                  <a:pt x="1101706" y="559265"/>
                  <a:pt x="869694" y="450176"/>
                  <a:pt x="585852" y="486116"/>
                </a:cubicBezTo>
                <a:cubicBezTo>
                  <a:pt x="302010" y="522056"/>
                  <a:pt x="238814" y="428117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">
            <a:extLst>
              <a:ext uri="{FF2B5EF4-FFF2-40B4-BE49-F238E27FC236}">
                <a16:creationId xmlns:a16="http://schemas.microsoft.com/office/drawing/2014/main" id="{F8C8CD26-741B-9440-84F6-1C1AA4195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5" t="21761" r="1366" b="33395"/>
          <a:stretch/>
        </p:blipFill>
        <p:spPr bwMode="auto">
          <a:xfrm>
            <a:off x="10058400" y="806663"/>
            <a:ext cx="1457189" cy="156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326F3CE-A8EB-FA4E-834B-750F725053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8209"/>
          <a:stretch/>
        </p:blipFill>
        <p:spPr>
          <a:xfrm>
            <a:off x="10571576" y="1082065"/>
            <a:ext cx="679801" cy="1289160"/>
          </a:xfrm>
          <a:prstGeom prst="rect">
            <a:avLst/>
          </a:prstGeom>
        </p:spPr>
      </p:pic>
      <p:pic>
        <p:nvPicPr>
          <p:cNvPr id="49" name="Picture 3">
            <a:extLst>
              <a:ext uri="{FF2B5EF4-FFF2-40B4-BE49-F238E27FC236}">
                <a16:creationId xmlns:a16="http://schemas.microsoft.com/office/drawing/2014/main" id="{F017D255-C1D9-6140-8239-E52E435D0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09" y="767374"/>
            <a:ext cx="3680872" cy="165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470240" y="1016280"/>
              <a:ext cx="964080" cy="963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63760" y="1006920"/>
                <a:ext cx="978840" cy="98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8558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= G </a:t>
            </a:r>
            <a:r>
              <a:rPr lang="en-US" sz="1800" baseline="30000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v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2F6B6DE0-9D5A-A54F-95F7-782BB54B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1876" y="4920158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F084C7-0824-0942-BA00-B3CCFAEBD545}"/>
              </a:ext>
            </a:extLst>
          </p:cNvPr>
          <p:cNvGrpSpPr/>
          <p:nvPr/>
        </p:nvGrpSpPr>
        <p:grpSpPr>
          <a:xfrm>
            <a:off x="7592276" y="4666161"/>
            <a:ext cx="4019550" cy="1637883"/>
            <a:chOff x="7592276" y="3318937"/>
            <a:chExt cx="4019550" cy="1637883"/>
          </a:xfrm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71053D31-ADA8-E148-90F6-ABFABD5D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93908771-9695-F945-8221-0A4B3FDF1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8">
              <a:extLst>
                <a:ext uri="{FF2B5EF4-FFF2-40B4-BE49-F238E27FC236}">
                  <a16:creationId xmlns:a16="http://schemas.microsoft.com/office/drawing/2014/main" id="{4796F2E1-84D1-8748-8046-8DB76ED54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9">
              <a:extLst>
                <a:ext uri="{FF2B5EF4-FFF2-40B4-BE49-F238E27FC236}">
                  <a16:creationId xmlns:a16="http://schemas.microsoft.com/office/drawing/2014/main" id="{F059B9FF-7013-A74E-AADD-BCDFAAF1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Box 12">
              <a:extLst>
                <a:ext uri="{FF2B5EF4-FFF2-40B4-BE49-F238E27FC236}">
                  <a16:creationId xmlns:a16="http://schemas.microsoft.com/office/drawing/2014/main" id="{4DE41A64-4476-D841-A5DD-50DBF1F4E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57" name="Rectangle 5">
              <a:extLst>
                <a:ext uri="{FF2B5EF4-FFF2-40B4-BE49-F238E27FC236}">
                  <a16:creationId xmlns:a16="http://schemas.microsoft.com/office/drawing/2014/main" id="{C4EED070-F218-A84A-A9AE-0621B8639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58" name="Freeform 3">
              <a:extLst>
                <a:ext uri="{FF2B5EF4-FFF2-40B4-BE49-F238E27FC236}">
                  <a16:creationId xmlns:a16="http://schemas.microsoft.com/office/drawing/2014/main" id="{9DF7C57C-5BF4-E046-891A-5E9A29877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6870033" y="4535243"/>
            <a:ext cx="597567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533400" y="5790804"/>
            <a:ext cx="6345910" cy="807108"/>
          </a:xfrm>
          <a:prstGeom prst="rect">
            <a:avLst/>
          </a:prstGeom>
          <a:solidFill>
            <a:srgbClr val="BFBFBF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78CD20E-735F-E342-B34C-4A3DD9B799D8}"/>
              </a:ext>
            </a:extLst>
          </p:cNvPr>
          <p:cNvGrpSpPr/>
          <p:nvPr/>
        </p:nvGrpSpPr>
        <p:grpSpPr>
          <a:xfrm>
            <a:off x="9272646" y="5014883"/>
            <a:ext cx="660347" cy="136260"/>
            <a:chOff x="9272646" y="3667659"/>
            <a:chExt cx="660347" cy="136260"/>
          </a:xfrm>
        </p:grpSpPr>
        <p:sp>
          <p:nvSpPr>
            <p:cNvPr id="68" name="Oval 26">
              <a:extLst>
                <a:ext uri="{FF2B5EF4-FFF2-40B4-BE49-F238E27FC236}">
                  <a16:creationId xmlns:a16="http://schemas.microsoft.com/office/drawing/2014/main" id="{A6EDDF1A-EE20-3A41-906C-812041CD0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2646" y="3667659"/>
              <a:ext cx="136260" cy="1362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800"/>
            </a:p>
          </p:txBody>
        </p:sp>
        <p:sp>
          <p:nvSpPr>
            <p:cNvPr id="69" name="Line 27">
              <a:extLst>
                <a:ext uri="{FF2B5EF4-FFF2-40B4-BE49-F238E27FC236}">
                  <a16:creationId xmlns:a16="http://schemas.microsoft.com/office/drawing/2014/main" id="{D19D33B8-969E-474D-AD18-D0450E898D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75793" y="3735789"/>
              <a:ext cx="457200" cy="0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4CEDE62-6C23-834B-ABA2-D084021B36CF}"/>
              </a:ext>
            </a:extLst>
          </p:cNvPr>
          <p:cNvGrpSpPr/>
          <p:nvPr/>
        </p:nvGrpSpPr>
        <p:grpSpPr>
          <a:xfrm>
            <a:off x="9190966" y="4389934"/>
            <a:ext cx="1494434" cy="461665"/>
            <a:chOff x="9190966" y="3042710"/>
            <a:chExt cx="1494434" cy="461665"/>
          </a:xfrm>
        </p:grpSpPr>
        <p:sp>
          <p:nvSpPr>
            <p:cNvPr id="71" name="Line 10">
              <a:extLst>
                <a:ext uri="{FF2B5EF4-FFF2-40B4-BE49-F238E27FC236}">
                  <a16:creationId xmlns:a16="http://schemas.microsoft.com/office/drawing/2014/main" id="{AABC4F96-8F0B-954F-9D3E-0757AE8F4B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0966" y="3306234"/>
              <a:ext cx="1066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Text Box 11">
              <a:extLst>
                <a:ext uri="{FF2B5EF4-FFF2-40B4-BE49-F238E27FC236}">
                  <a16:creationId xmlns:a16="http://schemas.microsoft.com/office/drawing/2014/main" id="{F36C33C6-A027-3F46-858C-996E233E0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5774" y="3042710"/>
              <a:ext cx="2696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+mn-lt"/>
                </a:rPr>
                <a:t>I</a:t>
              </a: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8164464" y="4013047"/>
            <a:ext cx="1430286" cy="2109501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07A9D140-9961-8E43-8EE3-51442228FB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176"/>
          <a:stretch/>
        </p:blipFill>
        <p:spPr>
          <a:xfrm>
            <a:off x="9571499" y="3526656"/>
            <a:ext cx="2730500" cy="59709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2FF51139-27E3-BC45-9CE6-38ABDB3F98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434"/>
          <a:stretch/>
        </p:blipFill>
        <p:spPr>
          <a:xfrm>
            <a:off x="9571499" y="2502576"/>
            <a:ext cx="2730500" cy="610194"/>
          </a:xfrm>
          <a:prstGeom prst="rect">
            <a:avLst/>
          </a:prstGeom>
        </p:spPr>
      </p:pic>
      <p:sp>
        <p:nvSpPr>
          <p:cNvPr id="77" name="Text Box 13">
            <a:extLst>
              <a:ext uri="{FF2B5EF4-FFF2-40B4-BE49-F238E27FC236}">
                <a16:creationId xmlns:a16="http://schemas.microsoft.com/office/drawing/2014/main" id="{D5635028-7574-F340-862B-470EACB2C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800" b="1">
                <a:solidFill>
                  <a:srgbClr val="FF0000"/>
                </a:solidFill>
              </a:rPr>
              <a:t>“</a:t>
            </a:r>
            <a:r>
              <a:rPr lang="en-US" altLang="ja-JP" sz="1800" b="1" dirty="0">
                <a:solidFill>
                  <a:srgbClr val="FF0000"/>
                </a:solidFill>
              </a:rPr>
              <a:t>known</a:t>
            </a:r>
            <a:r>
              <a:rPr lang="ja-JP" altLang="en-US" sz="1800" b="1">
                <a:solidFill>
                  <a:srgbClr val="FF0000"/>
                </a:solidFill>
              </a:rPr>
              <a:t>”</a:t>
            </a:r>
            <a:r>
              <a:rPr lang="en-US" altLang="ja-JP" sz="18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>
                <a:solidFill>
                  <a:schemeClr val="bg1">
                    <a:lumMod val="50000"/>
                  </a:schemeClr>
                </a:solidFill>
              </a:rPr>
              <a:t>At nm-scale properties change with geometry =&gt; theory</a:t>
            </a:r>
            <a:endParaRPr lang="en-US" alt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Text Box 13">
            <a:extLst>
              <a:ext uri="{FF2B5EF4-FFF2-40B4-BE49-F238E27FC236}">
                <a16:creationId xmlns:a16="http://schemas.microsoft.com/office/drawing/2014/main" id="{F2BF0C82-D37C-6847-AC54-2D8C5E974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rgbClr val="FF0000"/>
                </a:solidFill>
              </a:rPr>
              <a:t>Occupation factors</a:t>
            </a:r>
            <a:endParaRPr lang="en-US" altLang="ja-JP" sz="1800" b="1" dirty="0">
              <a:solidFill>
                <a:srgbClr val="FF0000"/>
              </a:solidFill>
            </a:endParaRPr>
          </a:p>
        </p:txBody>
      </p:sp>
      <p:sp>
        <p:nvSpPr>
          <p:cNvPr id="79" name="Text Box 13">
            <a:extLst>
              <a:ext uri="{FF2B5EF4-FFF2-40B4-BE49-F238E27FC236}">
                <a16:creationId xmlns:a16="http://schemas.microsoft.com/office/drawing/2014/main" id="{9947823C-3D65-B449-B43D-E0802C431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8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37205C32-9FEF-2140-8D2A-73BA996C49C8}"/>
              </a:ext>
            </a:extLst>
          </p:cNvPr>
          <p:cNvSpPr/>
          <p:nvPr/>
        </p:nvSpPr>
        <p:spPr>
          <a:xfrm>
            <a:off x="2133600" y="2743200"/>
            <a:ext cx="2989802" cy="486116"/>
          </a:xfrm>
          <a:custGeom>
            <a:avLst/>
            <a:gdLst>
              <a:gd name="csX0" fmla="*/ 0 w 2989802"/>
              <a:gd name="csY0" fmla="*/ 81021 h 486116"/>
              <a:gd name="csX1" fmla="*/ 81021 w 2989802"/>
              <a:gd name="csY1" fmla="*/ 0 h 486116"/>
              <a:gd name="csX2" fmla="*/ 703128 w 2989802"/>
              <a:gd name="csY2" fmla="*/ 0 h 486116"/>
              <a:gd name="csX3" fmla="*/ 1240403 w 2989802"/>
              <a:gd name="csY3" fmla="*/ 0 h 486116"/>
              <a:gd name="csX4" fmla="*/ 1749399 w 2989802"/>
              <a:gd name="csY4" fmla="*/ 0 h 486116"/>
              <a:gd name="csX5" fmla="*/ 2343229 w 2989802"/>
              <a:gd name="csY5" fmla="*/ 0 h 486116"/>
              <a:gd name="csX6" fmla="*/ 2908781 w 2989802"/>
              <a:gd name="csY6" fmla="*/ 0 h 486116"/>
              <a:gd name="csX7" fmla="*/ 2989802 w 2989802"/>
              <a:gd name="csY7" fmla="*/ 81021 h 486116"/>
              <a:gd name="csX8" fmla="*/ 2989802 w 2989802"/>
              <a:gd name="csY8" fmla="*/ 405095 h 486116"/>
              <a:gd name="csX9" fmla="*/ 2908781 w 2989802"/>
              <a:gd name="csY9" fmla="*/ 486116 h 486116"/>
              <a:gd name="csX10" fmla="*/ 2343229 w 2989802"/>
              <a:gd name="csY10" fmla="*/ 486116 h 486116"/>
              <a:gd name="csX11" fmla="*/ 1805955 w 2989802"/>
              <a:gd name="csY11" fmla="*/ 486116 h 486116"/>
              <a:gd name="csX12" fmla="*/ 1183847 w 2989802"/>
              <a:gd name="csY12" fmla="*/ 486116 h 486116"/>
              <a:gd name="csX13" fmla="*/ 561740 w 2989802"/>
              <a:gd name="csY13" fmla="*/ 486116 h 486116"/>
              <a:gd name="csX14" fmla="*/ 81021 w 2989802"/>
              <a:gd name="csY14" fmla="*/ 486116 h 486116"/>
              <a:gd name="csX15" fmla="*/ 0 w 2989802"/>
              <a:gd name="csY15" fmla="*/ 405095 h 486116"/>
              <a:gd name="csX16" fmla="*/ 0 w 2989802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89802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12753" y="-26278"/>
                  <a:pt x="393123" y="776"/>
                  <a:pt x="703128" y="0"/>
                </a:cubicBezTo>
                <a:cubicBezTo>
                  <a:pt x="1013133" y="-776"/>
                  <a:pt x="1085310" y="8240"/>
                  <a:pt x="1240403" y="0"/>
                </a:cubicBezTo>
                <a:cubicBezTo>
                  <a:pt x="1395497" y="-8240"/>
                  <a:pt x="1495728" y="24718"/>
                  <a:pt x="1749399" y="0"/>
                </a:cubicBezTo>
                <a:cubicBezTo>
                  <a:pt x="2003070" y="-24718"/>
                  <a:pt x="2103907" y="6483"/>
                  <a:pt x="2343229" y="0"/>
                </a:cubicBezTo>
                <a:cubicBezTo>
                  <a:pt x="2582551" y="-6483"/>
                  <a:pt x="2753680" y="38545"/>
                  <a:pt x="2908781" y="0"/>
                </a:cubicBezTo>
                <a:cubicBezTo>
                  <a:pt x="2958219" y="-7635"/>
                  <a:pt x="2987011" y="38727"/>
                  <a:pt x="2989802" y="81021"/>
                </a:cubicBezTo>
                <a:cubicBezTo>
                  <a:pt x="3016179" y="164381"/>
                  <a:pt x="2970345" y="275213"/>
                  <a:pt x="2989802" y="405095"/>
                </a:cubicBezTo>
                <a:cubicBezTo>
                  <a:pt x="3001369" y="452623"/>
                  <a:pt x="2946943" y="485051"/>
                  <a:pt x="2908781" y="486116"/>
                </a:cubicBezTo>
                <a:cubicBezTo>
                  <a:pt x="2663337" y="509202"/>
                  <a:pt x="2577496" y="442580"/>
                  <a:pt x="2343229" y="486116"/>
                </a:cubicBezTo>
                <a:cubicBezTo>
                  <a:pt x="2108962" y="529652"/>
                  <a:pt x="2013556" y="459922"/>
                  <a:pt x="1805955" y="486116"/>
                </a:cubicBezTo>
                <a:cubicBezTo>
                  <a:pt x="1598354" y="512310"/>
                  <a:pt x="1376019" y="449312"/>
                  <a:pt x="1183847" y="486116"/>
                </a:cubicBezTo>
                <a:cubicBezTo>
                  <a:pt x="991675" y="522920"/>
                  <a:pt x="850233" y="455950"/>
                  <a:pt x="561740" y="486116"/>
                </a:cubicBezTo>
                <a:cubicBezTo>
                  <a:pt x="273247" y="516282"/>
                  <a:pt x="179590" y="428465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36582403-5BF7-1B4E-98CC-B750DC1F5EF7}"/>
              </a:ext>
            </a:extLst>
          </p:cNvPr>
          <p:cNvSpPr/>
          <p:nvPr/>
        </p:nvSpPr>
        <p:spPr>
          <a:xfrm>
            <a:off x="2119132" y="3787562"/>
            <a:ext cx="3443468" cy="486116"/>
          </a:xfrm>
          <a:custGeom>
            <a:avLst/>
            <a:gdLst>
              <a:gd name="csX0" fmla="*/ 0 w 3443468"/>
              <a:gd name="csY0" fmla="*/ 81021 h 486116"/>
              <a:gd name="csX1" fmla="*/ 81021 w 3443468"/>
              <a:gd name="csY1" fmla="*/ 0 h 486116"/>
              <a:gd name="csX2" fmla="*/ 693554 w 3443468"/>
              <a:gd name="csY2" fmla="*/ 0 h 486116"/>
              <a:gd name="csX3" fmla="*/ 1207644 w 3443468"/>
              <a:gd name="csY3" fmla="*/ 0 h 486116"/>
              <a:gd name="csX4" fmla="*/ 1688920 w 3443468"/>
              <a:gd name="csY4" fmla="*/ 0 h 486116"/>
              <a:gd name="csX5" fmla="*/ 2268638 w 3443468"/>
              <a:gd name="csY5" fmla="*/ 0 h 486116"/>
              <a:gd name="csX6" fmla="*/ 2782728 w 3443468"/>
              <a:gd name="csY6" fmla="*/ 0 h 486116"/>
              <a:gd name="csX7" fmla="*/ 3362447 w 3443468"/>
              <a:gd name="csY7" fmla="*/ 0 h 486116"/>
              <a:gd name="csX8" fmla="*/ 3443468 w 3443468"/>
              <a:gd name="csY8" fmla="*/ 81021 h 486116"/>
              <a:gd name="csX9" fmla="*/ 3443468 w 3443468"/>
              <a:gd name="csY9" fmla="*/ 405095 h 486116"/>
              <a:gd name="csX10" fmla="*/ 3362447 w 3443468"/>
              <a:gd name="csY10" fmla="*/ 486116 h 486116"/>
              <a:gd name="csX11" fmla="*/ 2782728 w 3443468"/>
              <a:gd name="csY11" fmla="*/ 486116 h 486116"/>
              <a:gd name="csX12" fmla="*/ 2170196 w 3443468"/>
              <a:gd name="csY12" fmla="*/ 486116 h 486116"/>
              <a:gd name="csX13" fmla="*/ 1557663 w 3443468"/>
              <a:gd name="csY13" fmla="*/ 486116 h 486116"/>
              <a:gd name="csX14" fmla="*/ 1076387 w 3443468"/>
              <a:gd name="csY14" fmla="*/ 486116 h 486116"/>
              <a:gd name="csX15" fmla="*/ 81021 w 3443468"/>
              <a:gd name="csY15" fmla="*/ 486116 h 486116"/>
              <a:gd name="csX16" fmla="*/ 0 w 3443468"/>
              <a:gd name="csY16" fmla="*/ 405095 h 486116"/>
              <a:gd name="csX17" fmla="*/ 0 w 3443468"/>
              <a:gd name="csY17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44346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58243" y="-13403"/>
                  <a:pt x="457464" y="12717"/>
                  <a:pt x="693554" y="0"/>
                </a:cubicBezTo>
                <a:cubicBezTo>
                  <a:pt x="929644" y="-12717"/>
                  <a:pt x="1044284" y="24494"/>
                  <a:pt x="1207644" y="0"/>
                </a:cubicBezTo>
                <a:cubicBezTo>
                  <a:pt x="1371004" y="-24494"/>
                  <a:pt x="1453694" y="4088"/>
                  <a:pt x="1688920" y="0"/>
                </a:cubicBezTo>
                <a:cubicBezTo>
                  <a:pt x="1924146" y="-4088"/>
                  <a:pt x="2057669" y="49087"/>
                  <a:pt x="2268638" y="0"/>
                </a:cubicBezTo>
                <a:cubicBezTo>
                  <a:pt x="2479607" y="-49087"/>
                  <a:pt x="2679206" y="59563"/>
                  <a:pt x="2782728" y="0"/>
                </a:cubicBezTo>
                <a:cubicBezTo>
                  <a:pt x="2886250" y="-59563"/>
                  <a:pt x="3179103" y="38430"/>
                  <a:pt x="3362447" y="0"/>
                </a:cubicBezTo>
                <a:cubicBezTo>
                  <a:pt x="3406789" y="-3861"/>
                  <a:pt x="3439214" y="42186"/>
                  <a:pt x="3443468" y="81021"/>
                </a:cubicBezTo>
                <a:cubicBezTo>
                  <a:pt x="3474595" y="211931"/>
                  <a:pt x="3427537" y="244469"/>
                  <a:pt x="3443468" y="405095"/>
                </a:cubicBezTo>
                <a:cubicBezTo>
                  <a:pt x="3434648" y="449338"/>
                  <a:pt x="3408938" y="481335"/>
                  <a:pt x="3362447" y="486116"/>
                </a:cubicBezTo>
                <a:cubicBezTo>
                  <a:pt x="3172179" y="500775"/>
                  <a:pt x="2966036" y="463973"/>
                  <a:pt x="2782728" y="486116"/>
                </a:cubicBezTo>
                <a:cubicBezTo>
                  <a:pt x="2599420" y="508259"/>
                  <a:pt x="2335947" y="438004"/>
                  <a:pt x="2170196" y="486116"/>
                </a:cubicBezTo>
                <a:cubicBezTo>
                  <a:pt x="2004445" y="534228"/>
                  <a:pt x="1789349" y="427728"/>
                  <a:pt x="1557663" y="486116"/>
                </a:cubicBezTo>
                <a:cubicBezTo>
                  <a:pt x="1325977" y="544504"/>
                  <a:pt x="1296083" y="429642"/>
                  <a:pt x="1076387" y="486116"/>
                </a:cubicBezTo>
                <a:cubicBezTo>
                  <a:pt x="856691" y="542590"/>
                  <a:pt x="442740" y="378100"/>
                  <a:pt x="81021" y="486116"/>
                </a:cubicBezTo>
                <a:cubicBezTo>
                  <a:pt x="30377" y="474094"/>
                  <a:pt x="183" y="447373"/>
                  <a:pt x="0" y="405095"/>
                </a:cubicBezTo>
                <a:cubicBezTo>
                  <a:pt x="-15309" y="246800"/>
                  <a:pt x="19852" y="224341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C4E891A1-6E74-9544-ABF0-000A078F01B9}"/>
              </a:ext>
            </a:extLst>
          </p:cNvPr>
          <p:cNvSpPr/>
          <p:nvPr/>
        </p:nvSpPr>
        <p:spPr>
          <a:xfrm>
            <a:off x="449762" y="4552813"/>
            <a:ext cx="3131638" cy="486116"/>
          </a:xfrm>
          <a:custGeom>
            <a:avLst/>
            <a:gdLst>
              <a:gd name="csX0" fmla="*/ 0 w 3131638"/>
              <a:gd name="csY0" fmla="*/ 81021 h 486116"/>
              <a:gd name="csX1" fmla="*/ 81021 w 3131638"/>
              <a:gd name="csY1" fmla="*/ 0 h 486116"/>
              <a:gd name="csX2" fmla="*/ 734332 w 3131638"/>
              <a:gd name="csY2" fmla="*/ 0 h 486116"/>
              <a:gd name="csX3" fmla="*/ 1298555 w 3131638"/>
              <a:gd name="csY3" fmla="*/ 0 h 486116"/>
              <a:gd name="csX4" fmla="*/ 1833083 w 3131638"/>
              <a:gd name="csY4" fmla="*/ 0 h 486116"/>
              <a:gd name="csX5" fmla="*/ 2456698 w 3131638"/>
              <a:gd name="csY5" fmla="*/ 0 h 486116"/>
              <a:gd name="csX6" fmla="*/ 3050617 w 3131638"/>
              <a:gd name="csY6" fmla="*/ 0 h 486116"/>
              <a:gd name="csX7" fmla="*/ 3131638 w 3131638"/>
              <a:gd name="csY7" fmla="*/ 81021 h 486116"/>
              <a:gd name="csX8" fmla="*/ 3131638 w 3131638"/>
              <a:gd name="csY8" fmla="*/ 405095 h 486116"/>
              <a:gd name="csX9" fmla="*/ 3050617 w 3131638"/>
              <a:gd name="csY9" fmla="*/ 486116 h 486116"/>
              <a:gd name="csX10" fmla="*/ 2456698 w 3131638"/>
              <a:gd name="csY10" fmla="*/ 486116 h 486116"/>
              <a:gd name="csX11" fmla="*/ 1892475 w 3131638"/>
              <a:gd name="csY11" fmla="*/ 486116 h 486116"/>
              <a:gd name="csX12" fmla="*/ 1239163 w 3131638"/>
              <a:gd name="csY12" fmla="*/ 486116 h 486116"/>
              <a:gd name="csX13" fmla="*/ 585852 w 3131638"/>
              <a:gd name="csY13" fmla="*/ 486116 h 486116"/>
              <a:gd name="csX14" fmla="*/ 81021 w 3131638"/>
              <a:gd name="csY14" fmla="*/ 486116 h 486116"/>
              <a:gd name="csX15" fmla="*/ 0 w 3131638"/>
              <a:gd name="csY15" fmla="*/ 405095 h 486116"/>
              <a:gd name="csX16" fmla="*/ 0 w 3131638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13163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49663" y="-20635"/>
                  <a:pt x="465239" y="61904"/>
                  <a:pt x="734332" y="0"/>
                </a:cubicBezTo>
                <a:cubicBezTo>
                  <a:pt x="1003425" y="-61904"/>
                  <a:pt x="1139862" y="63350"/>
                  <a:pt x="1298555" y="0"/>
                </a:cubicBezTo>
                <a:cubicBezTo>
                  <a:pt x="1457248" y="-63350"/>
                  <a:pt x="1671912" y="45025"/>
                  <a:pt x="1833083" y="0"/>
                </a:cubicBezTo>
                <a:cubicBezTo>
                  <a:pt x="1994254" y="-45025"/>
                  <a:pt x="2295776" y="5962"/>
                  <a:pt x="2456698" y="0"/>
                </a:cubicBezTo>
                <a:cubicBezTo>
                  <a:pt x="2617620" y="-5962"/>
                  <a:pt x="2865667" y="62052"/>
                  <a:pt x="3050617" y="0"/>
                </a:cubicBezTo>
                <a:cubicBezTo>
                  <a:pt x="3100055" y="-7635"/>
                  <a:pt x="3128847" y="38727"/>
                  <a:pt x="3131638" y="81021"/>
                </a:cubicBezTo>
                <a:cubicBezTo>
                  <a:pt x="3158015" y="164381"/>
                  <a:pt x="3112181" y="275213"/>
                  <a:pt x="3131638" y="405095"/>
                </a:cubicBezTo>
                <a:cubicBezTo>
                  <a:pt x="3143205" y="452623"/>
                  <a:pt x="3088779" y="485051"/>
                  <a:pt x="3050617" y="486116"/>
                </a:cubicBezTo>
                <a:cubicBezTo>
                  <a:pt x="2794452" y="511709"/>
                  <a:pt x="2645606" y="465487"/>
                  <a:pt x="2456698" y="486116"/>
                </a:cubicBezTo>
                <a:cubicBezTo>
                  <a:pt x="2267790" y="506745"/>
                  <a:pt x="2107686" y="485391"/>
                  <a:pt x="1892475" y="486116"/>
                </a:cubicBezTo>
                <a:cubicBezTo>
                  <a:pt x="1677264" y="486841"/>
                  <a:pt x="1376620" y="412967"/>
                  <a:pt x="1239163" y="486116"/>
                </a:cubicBezTo>
                <a:cubicBezTo>
                  <a:pt x="1101706" y="559265"/>
                  <a:pt x="869694" y="450176"/>
                  <a:pt x="585852" y="486116"/>
                </a:cubicBezTo>
                <a:cubicBezTo>
                  <a:pt x="302010" y="522056"/>
                  <a:pt x="238814" y="428117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">
            <a:extLst>
              <a:ext uri="{FF2B5EF4-FFF2-40B4-BE49-F238E27FC236}">
                <a16:creationId xmlns:a16="http://schemas.microsoft.com/office/drawing/2014/main" id="{1F01F419-C512-B546-900E-ABD40309F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5" t="21761" r="1366" b="33395"/>
          <a:stretch/>
        </p:blipFill>
        <p:spPr bwMode="auto">
          <a:xfrm>
            <a:off x="10058400" y="806663"/>
            <a:ext cx="1457189" cy="156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532EC4F-12D8-FA45-B1FC-C11A42F38C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8209"/>
          <a:stretch/>
        </p:blipFill>
        <p:spPr>
          <a:xfrm>
            <a:off x="10571576" y="1082065"/>
            <a:ext cx="679801" cy="1289160"/>
          </a:xfrm>
          <a:prstGeom prst="rect">
            <a:avLst/>
          </a:prstGeom>
        </p:spPr>
      </p:pic>
      <p:pic>
        <p:nvPicPr>
          <p:cNvPr id="47" name="Picture 3">
            <a:extLst>
              <a:ext uri="{FF2B5EF4-FFF2-40B4-BE49-F238E27FC236}">
                <a16:creationId xmlns:a16="http://schemas.microsoft.com/office/drawing/2014/main" id="{D2D1EE34-2CD1-0342-9BB1-68A395332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09" y="767374"/>
            <a:ext cx="3680872" cy="165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09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= G </a:t>
            </a:r>
            <a:r>
              <a:rPr lang="en-US" sz="1800" baseline="30000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v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2F6B6DE0-9D5A-A54F-95F7-782BB54B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1876" y="4920158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F084C7-0824-0942-BA00-B3CCFAEBD545}"/>
              </a:ext>
            </a:extLst>
          </p:cNvPr>
          <p:cNvGrpSpPr/>
          <p:nvPr/>
        </p:nvGrpSpPr>
        <p:grpSpPr>
          <a:xfrm>
            <a:off x="7592276" y="4666161"/>
            <a:ext cx="4019550" cy="1637883"/>
            <a:chOff x="7592276" y="3318937"/>
            <a:chExt cx="4019550" cy="1637883"/>
          </a:xfrm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71053D31-ADA8-E148-90F6-ABFABD5D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93908771-9695-F945-8221-0A4B3FDF1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8">
              <a:extLst>
                <a:ext uri="{FF2B5EF4-FFF2-40B4-BE49-F238E27FC236}">
                  <a16:creationId xmlns:a16="http://schemas.microsoft.com/office/drawing/2014/main" id="{4796F2E1-84D1-8748-8046-8DB76ED54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9">
              <a:extLst>
                <a:ext uri="{FF2B5EF4-FFF2-40B4-BE49-F238E27FC236}">
                  <a16:creationId xmlns:a16="http://schemas.microsoft.com/office/drawing/2014/main" id="{F059B9FF-7013-A74E-AADD-BCDFAAF1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Box 12">
              <a:extLst>
                <a:ext uri="{FF2B5EF4-FFF2-40B4-BE49-F238E27FC236}">
                  <a16:creationId xmlns:a16="http://schemas.microsoft.com/office/drawing/2014/main" id="{4DE41A64-4476-D841-A5DD-50DBF1F4E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57" name="Rectangle 5">
              <a:extLst>
                <a:ext uri="{FF2B5EF4-FFF2-40B4-BE49-F238E27FC236}">
                  <a16:creationId xmlns:a16="http://schemas.microsoft.com/office/drawing/2014/main" id="{C4EED070-F218-A84A-A9AE-0621B8639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58" name="Freeform 3">
              <a:extLst>
                <a:ext uri="{FF2B5EF4-FFF2-40B4-BE49-F238E27FC236}">
                  <a16:creationId xmlns:a16="http://schemas.microsoft.com/office/drawing/2014/main" id="{9DF7C57C-5BF4-E046-891A-5E9A29877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8164464" y="4013047"/>
            <a:ext cx="1430286" cy="2109501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533400" y="5063523"/>
            <a:ext cx="6345910" cy="1534389"/>
          </a:xfrm>
          <a:prstGeom prst="rect">
            <a:avLst/>
          </a:prstGeom>
          <a:solidFill>
            <a:srgbClr val="BFBFBF">
              <a:alpha val="4117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B37AEC-F7DC-2443-8876-2CB1C1C96E34}"/>
              </a:ext>
            </a:extLst>
          </p:cNvPr>
          <p:cNvGrpSpPr/>
          <p:nvPr/>
        </p:nvGrpSpPr>
        <p:grpSpPr>
          <a:xfrm>
            <a:off x="5430964" y="5075733"/>
            <a:ext cx="1494434" cy="461665"/>
            <a:chOff x="9190966" y="3042710"/>
            <a:chExt cx="1494434" cy="461665"/>
          </a:xfrm>
        </p:grpSpPr>
        <p:sp>
          <p:nvSpPr>
            <p:cNvPr id="61" name="Line 10">
              <a:extLst>
                <a:ext uri="{FF2B5EF4-FFF2-40B4-BE49-F238E27FC236}">
                  <a16:creationId xmlns:a16="http://schemas.microsoft.com/office/drawing/2014/main" id="{DB027545-B4F1-494C-A790-241C129D7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0966" y="3306234"/>
              <a:ext cx="1066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 Box 11">
              <a:extLst>
                <a:ext uri="{FF2B5EF4-FFF2-40B4-BE49-F238E27FC236}">
                  <a16:creationId xmlns:a16="http://schemas.microsoft.com/office/drawing/2014/main" id="{3148D1B4-1E30-A142-AC53-AFBB15506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5774" y="3042710"/>
              <a:ext cx="2696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+mn-lt"/>
                </a:rPr>
                <a:t>I</a:t>
              </a:r>
            </a:p>
          </p:txBody>
        </p:sp>
      </p:grp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6870033" y="4535243"/>
            <a:ext cx="597567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C264541-4C01-0A47-85BD-F8AC4FB99DB2}"/>
              </a:ext>
            </a:extLst>
          </p:cNvPr>
          <p:cNvGrpSpPr/>
          <p:nvPr/>
        </p:nvGrpSpPr>
        <p:grpSpPr>
          <a:xfrm>
            <a:off x="5605981" y="5504985"/>
            <a:ext cx="660347" cy="136260"/>
            <a:chOff x="9272646" y="3667659"/>
            <a:chExt cx="660347" cy="136260"/>
          </a:xfrm>
        </p:grpSpPr>
        <p:sp>
          <p:nvSpPr>
            <p:cNvPr id="59" name="Oval 26">
              <a:extLst>
                <a:ext uri="{FF2B5EF4-FFF2-40B4-BE49-F238E27FC236}">
                  <a16:creationId xmlns:a16="http://schemas.microsoft.com/office/drawing/2014/main" id="{2483B4A6-8BBB-D24A-8A44-4838E2D93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2646" y="3667659"/>
              <a:ext cx="136260" cy="1362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800"/>
            </a:p>
          </p:txBody>
        </p:sp>
        <p:sp>
          <p:nvSpPr>
            <p:cNvPr id="60" name="Line 27">
              <a:extLst>
                <a:ext uri="{FF2B5EF4-FFF2-40B4-BE49-F238E27FC236}">
                  <a16:creationId xmlns:a16="http://schemas.microsoft.com/office/drawing/2014/main" id="{C2CEDB1F-96AB-5645-A0BF-7C2C3E977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75793" y="3735789"/>
              <a:ext cx="457200" cy="0"/>
            </a:xfrm>
            <a:prstGeom prst="line">
              <a:avLst/>
            </a:prstGeom>
            <a:noFill/>
            <a:ln w="5715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</p:grpSp>
      <p:pic>
        <p:nvPicPr>
          <p:cNvPr id="69" name="Picture 68">
            <a:extLst>
              <a:ext uri="{FF2B5EF4-FFF2-40B4-BE49-F238E27FC236}">
                <a16:creationId xmlns:a16="http://schemas.microsoft.com/office/drawing/2014/main" id="{D4E3F767-1905-C543-8D7B-866AB4D677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176"/>
          <a:stretch/>
        </p:blipFill>
        <p:spPr>
          <a:xfrm>
            <a:off x="9220200" y="3526656"/>
            <a:ext cx="2730500" cy="5970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0D64FC2-7920-954B-B7EF-0254BD5CF3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434"/>
          <a:stretch/>
        </p:blipFill>
        <p:spPr>
          <a:xfrm>
            <a:off x="9220200" y="2502576"/>
            <a:ext cx="2730500" cy="610194"/>
          </a:xfrm>
          <a:prstGeom prst="rect">
            <a:avLst/>
          </a:prstGeom>
        </p:spPr>
      </p:pic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800" b="1">
                <a:solidFill>
                  <a:srgbClr val="FF0000"/>
                </a:solidFill>
              </a:rPr>
              <a:t>“</a:t>
            </a:r>
            <a:r>
              <a:rPr lang="en-US" altLang="ja-JP" sz="1800" b="1" dirty="0">
                <a:solidFill>
                  <a:srgbClr val="FF0000"/>
                </a:solidFill>
              </a:rPr>
              <a:t>known</a:t>
            </a:r>
            <a:r>
              <a:rPr lang="ja-JP" altLang="en-US" sz="1800" b="1">
                <a:solidFill>
                  <a:srgbClr val="FF0000"/>
                </a:solidFill>
              </a:rPr>
              <a:t>”</a:t>
            </a:r>
            <a:r>
              <a:rPr lang="en-US" altLang="ja-JP" sz="18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>
                <a:solidFill>
                  <a:schemeClr val="bg1">
                    <a:lumMod val="50000"/>
                  </a:schemeClr>
                </a:solidFill>
              </a:rPr>
              <a:t>At nm-scale properties change with geometry =&gt; theory</a:t>
            </a:r>
            <a:endParaRPr lang="en-US" alt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rgbClr val="FF0000"/>
                </a:solidFill>
              </a:rPr>
              <a:t>Occupation factors</a:t>
            </a:r>
            <a:endParaRPr lang="en-US" altLang="ja-JP" sz="18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8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2133600" y="2743200"/>
            <a:ext cx="2989802" cy="486116"/>
          </a:xfrm>
          <a:custGeom>
            <a:avLst/>
            <a:gdLst>
              <a:gd name="csX0" fmla="*/ 0 w 2989802"/>
              <a:gd name="csY0" fmla="*/ 81021 h 486116"/>
              <a:gd name="csX1" fmla="*/ 81021 w 2989802"/>
              <a:gd name="csY1" fmla="*/ 0 h 486116"/>
              <a:gd name="csX2" fmla="*/ 703128 w 2989802"/>
              <a:gd name="csY2" fmla="*/ 0 h 486116"/>
              <a:gd name="csX3" fmla="*/ 1240403 w 2989802"/>
              <a:gd name="csY3" fmla="*/ 0 h 486116"/>
              <a:gd name="csX4" fmla="*/ 1749399 w 2989802"/>
              <a:gd name="csY4" fmla="*/ 0 h 486116"/>
              <a:gd name="csX5" fmla="*/ 2343229 w 2989802"/>
              <a:gd name="csY5" fmla="*/ 0 h 486116"/>
              <a:gd name="csX6" fmla="*/ 2908781 w 2989802"/>
              <a:gd name="csY6" fmla="*/ 0 h 486116"/>
              <a:gd name="csX7" fmla="*/ 2989802 w 2989802"/>
              <a:gd name="csY7" fmla="*/ 81021 h 486116"/>
              <a:gd name="csX8" fmla="*/ 2989802 w 2989802"/>
              <a:gd name="csY8" fmla="*/ 405095 h 486116"/>
              <a:gd name="csX9" fmla="*/ 2908781 w 2989802"/>
              <a:gd name="csY9" fmla="*/ 486116 h 486116"/>
              <a:gd name="csX10" fmla="*/ 2343229 w 2989802"/>
              <a:gd name="csY10" fmla="*/ 486116 h 486116"/>
              <a:gd name="csX11" fmla="*/ 1805955 w 2989802"/>
              <a:gd name="csY11" fmla="*/ 486116 h 486116"/>
              <a:gd name="csX12" fmla="*/ 1183847 w 2989802"/>
              <a:gd name="csY12" fmla="*/ 486116 h 486116"/>
              <a:gd name="csX13" fmla="*/ 561740 w 2989802"/>
              <a:gd name="csY13" fmla="*/ 486116 h 486116"/>
              <a:gd name="csX14" fmla="*/ 81021 w 2989802"/>
              <a:gd name="csY14" fmla="*/ 486116 h 486116"/>
              <a:gd name="csX15" fmla="*/ 0 w 2989802"/>
              <a:gd name="csY15" fmla="*/ 405095 h 486116"/>
              <a:gd name="csX16" fmla="*/ 0 w 2989802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89802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12753" y="-26278"/>
                  <a:pt x="393123" y="776"/>
                  <a:pt x="703128" y="0"/>
                </a:cubicBezTo>
                <a:cubicBezTo>
                  <a:pt x="1013133" y="-776"/>
                  <a:pt x="1085310" y="8240"/>
                  <a:pt x="1240403" y="0"/>
                </a:cubicBezTo>
                <a:cubicBezTo>
                  <a:pt x="1395497" y="-8240"/>
                  <a:pt x="1495728" y="24718"/>
                  <a:pt x="1749399" y="0"/>
                </a:cubicBezTo>
                <a:cubicBezTo>
                  <a:pt x="2003070" y="-24718"/>
                  <a:pt x="2103907" y="6483"/>
                  <a:pt x="2343229" y="0"/>
                </a:cubicBezTo>
                <a:cubicBezTo>
                  <a:pt x="2582551" y="-6483"/>
                  <a:pt x="2753680" y="38545"/>
                  <a:pt x="2908781" y="0"/>
                </a:cubicBezTo>
                <a:cubicBezTo>
                  <a:pt x="2958219" y="-7635"/>
                  <a:pt x="2987011" y="38727"/>
                  <a:pt x="2989802" y="81021"/>
                </a:cubicBezTo>
                <a:cubicBezTo>
                  <a:pt x="3016179" y="164381"/>
                  <a:pt x="2970345" y="275213"/>
                  <a:pt x="2989802" y="405095"/>
                </a:cubicBezTo>
                <a:cubicBezTo>
                  <a:pt x="3001369" y="452623"/>
                  <a:pt x="2946943" y="485051"/>
                  <a:pt x="2908781" y="486116"/>
                </a:cubicBezTo>
                <a:cubicBezTo>
                  <a:pt x="2663337" y="509202"/>
                  <a:pt x="2577496" y="442580"/>
                  <a:pt x="2343229" y="486116"/>
                </a:cubicBezTo>
                <a:cubicBezTo>
                  <a:pt x="2108962" y="529652"/>
                  <a:pt x="2013556" y="459922"/>
                  <a:pt x="1805955" y="486116"/>
                </a:cubicBezTo>
                <a:cubicBezTo>
                  <a:pt x="1598354" y="512310"/>
                  <a:pt x="1376019" y="449312"/>
                  <a:pt x="1183847" y="486116"/>
                </a:cubicBezTo>
                <a:cubicBezTo>
                  <a:pt x="991675" y="522920"/>
                  <a:pt x="850233" y="455950"/>
                  <a:pt x="561740" y="486116"/>
                </a:cubicBezTo>
                <a:cubicBezTo>
                  <a:pt x="273247" y="516282"/>
                  <a:pt x="179590" y="428465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2119132" y="3787562"/>
            <a:ext cx="3443468" cy="486116"/>
          </a:xfrm>
          <a:custGeom>
            <a:avLst/>
            <a:gdLst>
              <a:gd name="csX0" fmla="*/ 0 w 3443468"/>
              <a:gd name="csY0" fmla="*/ 81021 h 486116"/>
              <a:gd name="csX1" fmla="*/ 81021 w 3443468"/>
              <a:gd name="csY1" fmla="*/ 0 h 486116"/>
              <a:gd name="csX2" fmla="*/ 693554 w 3443468"/>
              <a:gd name="csY2" fmla="*/ 0 h 486116"/>
              <a:gd name="csX3" fmla="*/ 1207644 w 3443468"/>
              <a:gd name="csY3" fmla="*/ 0 h 486116"/>
              <a:gd name="csX4" fmla="*/ 1688920 w 3443468"/>
              <a:gd name="csY4" fmla="*/ 0 h 486116"/>
              <a:gd name="csX5" fmla="*/ 2268638 w 3443468"/>
              <a:gd name="csY5" fmla="*/ 0 h 486116"/>
              <a:gd name="csX6" fmla="*/ 2782728 w 3443468"/>
              <a:gd name="csY6" fmla="*/ 0 h 486116"/>
              <a:gd name="csX7" fmla="*/ 3362447 w 3443468"/>
              <a:gd name="csY7" fmla="*/ 0 h 486116"/>
              <a:gd name="csX8" fmla="*/ 3443468 w 3443468"/>
              <a:gd name="csY8" fmla="*/ 81021 h 486116"/>
              <a:gd name="csX9" fmla="*/ 3443468 w 3443468"/>
              <a:gd name="csY9" fmla="*/ 405095 h 486116"/>
              <a:gd name="csX10" fmla="*/ 3362447 w 3443468"/>
              <a:gd name="csY10" fmla="*/ 486116 h 486116"/>
              <a:gd name="csX11" fmla="*/ 2782728 w 3443468"/>
              <a:gd name="csY11" fmla="*/ 486116 h 486116"/>
              <a:gd name="csX12" fmla="*/ 2170196 w 3443468"/>
              <a:gd name="csY12" fmla="*/ 486116 h 486116"/>
              <a:gd name="csX13" fmla="*/ 1557663 w 3443468"/>
              <a:gd name="csY13" fmla="*/ 486116 h 486116"/>
              <a:gd name="csX14" fmla="*/ 1076387 w 3443468"/>
              <a:gd name="csY14" fmla="*/ 486116 h 486116"/>
              <a:gd name="csX15" fmla="*/ 81021 w 3443468"/>
              <a:gd name="csY15" fmla="*/ 486116 h 486116"/>
              <a:gd name="csX16" fmla="*/ 0 w 3443468"/>
              <a:gd name="csY16" fmla="*/ 405095 h 486116"/>
              <a:gd name="csX17" fmla="*/ 0 w 3443468"/>
              <a:gd name="csY17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44346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58243" y="-13403"/>
                  <a:pt x="457464" y="12717"/>
                  <a:pt x="693554" y="0"/>
                </a:cubicBezTo>
                <a:cubicBezTo>
                  <a:pt x="929644" y="-12717"/>
                  <a:pt x="1044284" y="24494"/>
                  <a:pt x="1207644" y="0"/>
                </a:cubicBezTo>
                <a:cubicBezTo>
                  <a:pt x="1371004" y="-24494"/>
                  <a:pt x="1453694" y="4088"/>
                  <a:pt x="1688920" y="0"/>
                </a:cubicBezTo>
                <a:cubicBezTo>
                  <a:pt x="1924146" y="-4088"/>
                  <a:pt x="2057669" y="49087"/>
                  <a:pt x="2268638" y="0"/>
                </a:cubicBezTo>
                <a:cubicBezTo>
                  <a:pt x="2479607" y="-49087"/>
                  <a:pt x="2679206" y="59563"/>
                  <a:pt x="2782728" y="0"/>
                </a:cubicBezTo>
                <a:cubicBezTo>
                  <a:pt x="2886250" y="-59563"/>
                  <a:pt x="3179103" y="38430"/>
                  <a:pt x="3362447" y="0"/>
                </a:cubicBezTo>
                <a:cubicBezTo>
                  <a:pt x="3406789" y="-3861"/>
                  <a:pt x="3439214" y="42186"/>
                  <a:pt x="3443468" y="81021"/>
                </a:cubicBezTo>
                <a:cubicBezTo>
                  <a:pt x="3474595" y="211931"/>
                  <a:pt x="3427537" y="244469"/>
                  <a:pt x="3443468" y="405095"/>
                </a:cubicBezTo>
                <a:cubicBezTo>
                  <a:pt x="3434648" y="449338"/>
                  <a:pt x="3408938" y="481335"/>
                  <a:pt x="3362447" y="486116"/>
                </a:cubicBezTo>
                <a:cubicBezTo>
                  <a:pt x="3172179" y="500775"/>
                  <a:pt x="2966036" y="463973"/>
                  <a:pt x="2782728" y="486116"/>
                </a:cubicBezTo>
                <a:cubicBezTo>
                  <a:pt x="2599420" y="508259"/>
                  <a:pt x="2335947" y="438004"/>
                  <a:pt x="2170196" y="486116"/>
                </a:cubicBezTo>
                <a:cubicBezTo>
                  <a:pt x="2004445" y="534228"/>
                  <a:pt x="1789349" y="427728"/>
                  <a:pt x="1557663" y="486116"/>
                </a:cubicBezTo>
                <a:cubicBezTo>
                  <a:pt x="1325977" y="544504"/>
                  <a:pt x="1296083" y="429642"/>
                  <a:pt x="1076387" y="486116"/>
                </a:cubicBezTo>
                <a:cubicBezTo>
                  <a:pt x="856691" y="542590"/>
                  <a:pt x="442740" y="378100"/>
                  <a:pt x="81021" y="486116"/>
                </a:cubicBezTo>
                <a:cubicBezTo>
                  <a:pt x="30377" y="474094"/>
                  <a:pt x="183" y="447373"/>
                  <a:pt x="0" y="405095"/>
                </a:cubicBezTo>
                <a:cubicBezTo>
                  <a:pt x="-15309" y="246800"/>
                  <a:pt x="19852" y="224341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449762" y="4552813"/>
            <a:ext cx="3131638" cy="486116"/>
          </a:xfrm>
          <a:custGeom>
            <a:avLst/>
            <a:gdLst>
              <a:gd name="csX0" fmla="*/ 0 w 3131638"/>
              <a:gd name="csY0" fmla="*/ 81021 h 486116"/>
              <a:gd name="csX1" fmla="*/ 81021 w 3131638"/>
              <a:gd name="csY1" fmla="*/ 0 h 486116"/>
              <a:gd name="csX2" fmla="*/ 734332 w 3131638"/>
              <a:gd name="csY2" fmla="*/ 0 h 486116"/>
              <a:gd name="csX3" fmla="*/ 1298555 w 3131638"/>
              <a:gd name="csY3" fmla="*/ 0 h 486116"/>
              <a:gd name="csX4" fmla="*/ 1833083 w 3131638"/>
              <a:gd name="csY4" fmla="*/ 0 h 486116"/>
              <a:gd name="csX5" fmla="*/ 2456698 w 3131638"/>
              <a:gd name="csY5" fmla="*/ 0 h 486116"/>
              <a:gd name="csX6" fmla="*/ 3050617 w 3131638"/>
              <a:gd name="csY6" fmla="*/ 0 h 486116"/>
              <a:gd name="csX7" fmla="*/ 3131638 w 3131638"/>
              <a:gd name="csY7" fmla="*/ 81021 h 486116"/>
              <a:gd name="csX8" fmla="*/ 3131638 w 3131638"/>
              <a:gd name="csY8" fmla="*/ 405095 h 486116"/>
              <a:gd name="csX9" fmla="*/ 3050617 w 3131638"/>
              <a:gd name="csY9" fmla="*/ 486116 h 486116"/>
              <a:gd name="csX10" fmla="*/ 2456698 w 3131638"/>
              <a:gd name="csY10" fmla="*/ 486116 h 486116"/>
              <a:gd name="csX11" fmla="*/ 1892475 w 3131638"/>
              <a:gd name="csY11" fmla="*/ 486116 h 486116"/>
              <a:gd name="csX12" fmla="*/ 1239163 w 3131638"/>
              <a:gd name="csY12" fmla="*/ 486116 h 486116"/>
              <a:gd name="csX13" fmla="*/ 585852 w 3131638"/>
              <a:gd name="csY13" fmla="*/ 486116 h 486116"/>
              <a:gd name="csX14" fmla="*/ 81021 w 3131638"/>
              <a:gd name="csY14" fmla="*/ 486116 h 486116"/>
              <a:gd name="csX15" fmla="*/ 0 w 3131638"/>
              <a:gd name="csY15" fmla="*/ 405095 h 486116"/>
              <a:gd name="csX16" fmla="*/ 0 w 3131638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13163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49663" y="-20635"/>
                  <a:pt x="465239" y="61904"/>
                  <a:pt x="734332" y="0"/>
                </a:cubicBezTo>
                <a:cubicBezTo>
                  <a:pt x="1003425" y="-61904"/>
                  <a:pt x="1139862" y="63350"/>
                  <a:pt x="1298555" y="0"/>
                </a:cubicBezTo>
                <a:cubicBezTo>
                  <a:pt x="1457248" y="-63350"/>
                  <a:pt x="1671912" y="45025"/>
                  <a:pt x="1833083" y="0"/>
                </a:cubicBezTo>
                <a:cubicBezTo>
                  <a:pt x="1994254" y="-45025"/>
                  <a:pt x="2295776" y="5962"/>
                  <a:pt x="2456698" y="0"/>
                </a:cubicBezTo>
                <a:cubicBezTo>
                  <a:pt x="2617620" y="-5962"/>
                  <a:pt x="2865667" y="62052"/>
                  <a:pt x="3050617" y="0"/>
                </a:cubicBezTo>
                <a:cubicBezTo>
                  <a:pt x="3100055" y="-7635"/>
                  <a:pt x="3128847" y="38727"/>
                  <a:pt x="3131638" y="81021"/>
                </a:cubicBezTo>
                <a:cubicBezTo>
                  <a:pt x="3158015" y="164381"/>
                  <a:pt x="3112181" y="275213"/>
                  <a:pt x="3131638" y="405095"/>
                </a:cubicBezTo>
                <a:cubicBezTo>
                  <a:pt x="3143205" y="452623"/>
                  <a:pt x="3088779" y="485051"/>
                  <a:pt x="3050617" y="486116"/>
                </a:cubicBezTo>
                <a:cubicBezTo>
                  <a:pt x="2794452" y="511709"/>
                  <a:pt x="2645606" y="465487"/>
                  <a:pt x="2456698" y="486116"/>
                </a:cubicBezTo>
                <a:cubicBezTo>
                  <a:pt x="2267790" y="506745"/>
                  <a:pt x="2107686" y="485391"/>
                  <a:pt x="1892475" y="486116"/>
                </a:cubicBezTo>
                <a:cubicBezTo>
                  <a:pt x="1677264" y="486841"/>
                  <a:pt x="1376620" y="412967"/>
                  <a:pt x="1239163" y="486116"/>
                </a:cubicBezTo>
                <a:cubicBezTo>
                  <a:pt x="1101706" y="559265"/>
                  <a:pt x="869694" y="450176"/>
                  <a:pt x="585852" y="486116"/>
                </a:cubicBezTo>
                <a:cubicBezTo>
                  <a:pt x="302010" y="522056"/>
                  <a:pt x="238814" y="428117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">
            <a:extLst>
              <a:ext uri="{FF2B5EF4-FFF2-40B4-BE49-F238E27FC236}">
                <a16:creationId xmlns:a16="http://schemas.microsoft.com/office/drawing/2014/main" id="{D8FDDC9A-A67C-B446-9A59-A10D2C91E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5" t="21761" r="1366" b="33395"/>
          <a:stretch/>
        </p:blipFill>
        <p:spPr bwMode="auto">
          <a:xfrm>
            <a:off x="10058400" y="806663"/>
            <a:ext cx="1457189" cy="156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CD7D685-FB3C-C245-9CCE-424E59EDEB4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8209"/>
          <a:stretch/>
        </p:blipFill>
        <p:spPr>
          <a:xfrm>
            <a:off x="10571576" y="1082065"/>
            <a:ext cx="679801" cy="1289160"/>
          </a:xfrm>
          <a:prstGeom prst="rect">
            <a:avLst/>
          </a:prstGeom>
        </p:spPr>
      </p:pic>
      <p:pic>
        <p:nvPicPr>
          <p:cNvPr id="47" name="Picture 3">
            <a:extLst>
              <a:ext uri="{FF2B5EF4-FFF2-40B4-BE49-F238E27FC236}">
                <a16:creationId xmlns:a16="http://schemas.microsoft.com/office/drawing/2014/main" id="{4B9EC07D-DA64-884C-B3E9-458096512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09" y="767374"/>
            <a:ext cx="3680872" cy="165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282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4">
            <a:extLst>
              <a:ext uri="{FF2B5EF4-FFF2-40B4-BE49-F238E27FC236}">
                <a16:creationId xmlns:a16="http://schemas.microsoft.com/office/drawing/2014/main" id="{246392F0-F155-D447-8FB6-2C71F9A73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694" y="1270732"/>
            <a:ext cx="5040775" cy="1051881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pic>
        <p:nvPicPr>
          <p:cNvPr id="36" name="Picture 4">
            <a:extLst>
              <a:ext uri="{FF2B5EF4-FFF2-40B4-BE49-F238E27FC236}">
                <a16:creationId xmlns:a16="http://schemas.microsoft.com/office/drawing/2014/main" id="{98AD2BBE-4216-C94D-8087-EFDEA15D9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2" t="21761" r="6178" b="33395"/>
          <a:stretch/>
        </p:blipFill>
        <p:spPr bwMode="auto">
          <a:xfrm>
            <a:off x="4976019" y="2660759"/>
            <a:ext cx="4393268" cy="1911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Freeform 4">
            <a:extLst>
              <a:ext uri="{FF2B5EF4-FFF2-40B4-BE49-F238E27FC236}">
                <a16:creationId xmlns:a16="http://schemas.microsoft.com/office/drawing/2014/main" id="{B06E1D9F-23B1-7F4F-BB01-32F6AF7412FA}"/>
              </a:ext>
            </a:extLst>
          </p:cNvPr>
          <p:cNvSpPr>
            <a:spLocks/>
          </p:cNvSpPr>
          <p:nvPr/>
        </p:nvSpPr>
        <p:spPr bwMode="auto">
          <a:xfrm>
            <a:off x="2609851" y="1682751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16">
            <a:extLst>
              <a:ext uri="{FF2B5EF4-FFF2-40B4-BE49-F238E27FC236}">
                <a16:creationId xmlns:a16="http://schemas.microsoft.com/office/drawing/2014/main" id="{E52C3F3C-2040-F548-AB47-3742B0FD7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4325" y="4049711"/>
            <a:ext cx="13795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Arc 17">
            <a:extLst>
              <a:ext uri="{FF2B5EF4-FFF2-40B4-BE49-F238E27FC236}">
                <a16:creationId xmlns:a16="http://schemas.microsoft.com/office/drawing/2014/main" id="{49A3132E-B2CE-654C-BFE9-5D5C13917F37}"/>
              </a:ext>
            </a:extLst>
          </p:cNvPr>
          <p:cNvSpPr>
            <a:spLocks/>
          </p:cNvSpPr>
          <p:nvPr/>
        </p:nvSpPr>
        <p:spPr bwMode="auto">
          <a:xfrm>
            <a:off x="5413376" y="4054475"/>
            <a:ext cx="1247775" cy="6254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Arc 18">
            <a:extLst>
              <a:ext uri="{FF2B5EF4-FFF2-40B4-BE49-F238E27FC236}">
                <a16:creationId xmlns:a16="http://schemas.microsoft.com/office/drawing/2014/main" id="{45EFE679-EF8E-674F-9299-DDBAD2D4AE46}"/>
              </a:ext>
            </a:extLst>
          </p:cNvPr>
          <p:cNvSpPr>
            <a:spLocks/>
          </p:cNvSpPr>
          <p:nvPr/>
        </p:nvSpPr>
        <p:spPr bwMode="auto">
          <a:xfrm flipV="1">
            <a:off x="5392739" y="2620961"/>
            <a:ext cx="942975" cy="9017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Oval 27">
            <a:extLst>
              <a:ext uri="{FF2B5EF4-FFF2-40B4-BE49-F238E27FC236}">
                <a16:creationId xmlns:a16="http://schemas.microsoft.com/office/drawing/2014/main" id="{7D65DD1F-FA8A-7F42-8D20-BB165AA3E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200" y="1450976"/>
            <a:ext cx="115888" cy="1317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86" name="Freeform 29">
            <a:extLst>
              <a:ext uri="{FF2B5EF4-FFF2-40B4-BE49-F238E27FC236}">
                <a16:creationId xmlns:a16="http://schemas.microsoft.com/office/drawing/2014/main" id="{5237E82A-2D9A-D343-8966-B6C27BFE78A6}"/>
              </a:ext>
            </a:extLst>
          </p:cNvPr>
          <p:cNvSpPr>
            <a:spLocks/>
          </p:cNvSpPr>
          <p:nvPr/>
        </p:nvSpPr>
        <p:spPr bwMode="auto">
          <a:xfrm>
            <a:off x="7518400" y="2090738"/>
            <a:ext cx="349250" cy="347662"/>
          </a:xfrm>
          <a:custGeom>
            <a:avLst/>
            <a:gdLst>
              <a:gd name="T0" fmla="*/ 2147483647 w 220"/>
              <a:gd name="T1" fmla="*/ 2147483647 h 466"/>
              <a:gd name="T2" fmla="*/ 2147483647 w 220"/>
              <a:gd name="T3" fmla="*/ 0 h 466"/>
              <a:gd name="T4" fmla="*/ 0 w 220"/>
              <a:gd name="T5" fmla="*/ 0 h 466"/>
              <a:gd name="T6" fmla="*/ 2147483647 w 220"/>
              <a:gd name="T7" fmla="*/ 0 h 466"/>
              <a:gd name="T8" fmla="*/ 0 60000 65536"/>
              <a:gd name="T9" fmla="*/ 0 60000 65536"/>
              <a:gd name="T10" fmla="*/ 0 60000 65536"/>
              <a:gd name="T11" fmla="*/ 0 60000 65536"/>
              <a:gd name="T12" fmla="*/ 0 w 220"/>
              <a:gd name="T13" fmla="*/ 0 h 466"/>
              <a:gd name="T14" fmla="*/ 220 w 220"/>
              <a:gd name="T15" fmla="*/ 466 h 4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0" h="466">
                <a:moveTo>
                  <a:pt x="110" y="466"/>
                </a:moveTo>
                <a:lnTo>
                  <a:pt x="110" y="0"/>
                </a:lnTo>
                <a:lnTo>
                  <a:pt x="0" y="0"/>
                </a:lnTo>
                <a:lnTo>
                  <a:pt x="220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Line 30">
            <a:extLst>
              <a:ext uri="{FF2B5EF4-FFF2-40B4-BE49-F238E27FC236}">
                <a16:creationId xmlns:a16="http://schemas.microsoft.com/office/drawing/2014/main" id="{85515493-53ED-BA4E-AA05-0CA9A34EDD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4288" y="2001838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Freeform 31">
            <a:extLst>
              <a:ext uri="{FF2B5EF4-FFF2-40B4-BE49-F238E27FC236}">
                <a16:creationId xmlns:a16="http://schemas.microsoft.com/office/drawing/2014/main" id="{7B05A198-C15D-6D48-9955-30E1EB07F0A0}"/>
              </a:ext>
            </a:extLst>
          </p:cNvPr>
          <p:cNvSpPr>
            <a:spLocks/>
          </p:cNvSpPr>
          <p:nvPr/>
        </p:nvSpPr>
        <p:spPr bwMode="auto">
          <a:xfrm>
            <a:off x="7329489" y="1625600"/>
            <a:ext cx="363537" cy="363538"/>
          </a:xfrm>
          <a:custGeom>
            <a:avLst/>
            <a:gdLst>
              <a:gd name="T0" fmla="*/ 0 w 229"/>
              <a:gd name="T1" fmla="*/ 0 h 229"/>
              <a:gd name="T2" fmla="*/ 2147483647 w 229"/>
              <a:gd name="T3" fmla="*/ 0 h 229"/>
              <a:gd name="T4" fmla="*/ 2147483647 w 229"/>
              <a:gd name="T5" fmla="*/ 2147483647 h 229"/>
              <a:gd name="T6" fmla="*/ 0 60000 65536"/>
              <a:gd name="T7" fmla="*/ 0 60000 65536"/>
              <a:gd name="T8" fmla="*/ 0 60000 65536"/>
              <a:gd name="T9" fmla="*/ 0 w 229"/>
              <a:gd name="T10" fmla="*/ 0 h 229"/>
              <a:gd name="T11" fmla="*/ 229 w 229"/>
              <a:gd name="T12" fmla="*/ 229 h 2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" h="229">
                <a:moveTo>
                  <a:pt x="0" y="0"/>
                </a:moveTo>
                <a:lnTo>
                  <a:pt x="229" y="0"/>
                </a:lnTo>
                <a:lnTo>
                  <a:pt x="229" y="22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Freeform 34">
            <a:extLst>
              <a:ext uri="{FF2B5EF4-FFF2-40B4-BE49-F238E27FC236}">
                <a16:creationId xmlns:a16="http://schemas.microsoft.com/office/drawing/2014/main" id="{983D28B7-AF5C-4F41-921E-73C9EE3ED3A9}"/>
              </a:ext>
            </a:extLst>
          </p:cNvPr>
          <p:cNvSpPr>
            <a:spLocks/>
          </p:cNvSpPr>
          <p:nvPr/>
        </p:nvSpPr>
        <p:spPr bwMode="auto">
          <a:xfrm>
            <a:off x="3116263" y="16843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Freeform 35">
            <a:extLst>
              <a:ext uri="{FF2B5EF4-FFF2-40B4-BE49-F238E27FC236}">
                <a16:creationId xmlns:a16="http://schemas.microsoft.com/office/drawing/2014/main" id="{DA06D60A-D790-C04B-BCE2-F8FBE1031018}"/>
              </a:ext>
            </a:extLst>
          </p:cNvPr>
          <p:cNvSpPr>
            <a:spLocks/>
          </p:cNvSpPr>
          <p:nvPr/>
        </p:nvSpPr>
        <p:spPr bwMode="auto">
          <a:xfrm>
            <a:off x="3592513" y="16843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Freeform 36">
            <a:extLst>
              <a:ext uri="{FF2B5EF4-FFF2-40B4-BE49-F238E27FC236}">
                <a16:creationId xmlns:a16="http://schemas.microsoft.com/office/drawing/2014/main" id="{616AEF91-F17C-B646-8467-3DF5299A6B92}"/>
              </a:ext>
            </a:extLst>
          </p:cNvPr>
          <p:cNvSpPr>
            <a:spLocks/>
          </p:cNvSpPr>
          <p:nvPr/>
        </p:nvSpPr>
        <p:spPr bwMode="auto">
          <a:xfrm>
            <a:off x="4098926" y="1685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Freeform 37">
            <a:extLst>
              <a:ext uri="{FF2B5EF4-FFF2-40B4-BE49-F238E27FC236}">
                <a16:creationId xmlns:a16="http://schemas.microsoft.com/office/drawing/2014/main" id="{57030462-0A45-3F4D-A72F-960F9B49F475}"/>
              </a:ext>
            </a:extLst>
          </p:cNvPr>
          <p:cNvSpPr>
            <a:spLocks/>
          </p:cNvSpPr>
          <p:nvPr/>
        </p:nvSpPr>
        <p:spPr bwMode="auto">
          <a:xfrm>
            <a:off x="4602163" y="16843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Freeform 38">
            <a:extLst>
              <a:ext uri="{FF2B5EF4-FFF2-40B4-BE49-F238E27FC236}">
                <a16:creationId xmlns:a16="http://schemas.microsoft.com/office/drawing/2014/main" id="{027A2EA1-5F53-674D-BA75-8B5F615780F9}"/>
              </a:ext>
            </a:extLst>
          </p:cNvPr>
          <p:cNvSpPr>
            <a:spLocks/>
          </p:cNvSpPr>
          <p:nvPr/>
        </p:nvSpPr>
        <p:spPr bwMode="auto">
          <a:xfrm>
            <a:off x="5108576" y="1685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Freeform 39">
            <a:extLst>
              <a:ext uri="{FF2B5EF4-FFF2-40B4-BE49-F238E27FC236}">
                <a16:creationId xmlns:a16="http://schemas.microsoft.com/office/drawing/2014/main" id="{84BD685E-BE72-7A4F-B0F0-B359F69CB9B1}"/>
              </a:ext>
            </a:extLst>
          </p:cNvPr>
          <p:cNvSpPr>
            <a:spLocks/>
          </p:cNvSpPr>
          <p:nvPr/>
        </p:nvSpPr>
        <p:spPr bwMode="auto">
          <a:xfrm>
            <a:off x="5584826" y="1685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Freeform 40">
            <a:extLst>
              <a:ext uri="{FF2B5EF4-FFF2-40B4-BE49-F238E27FC236}">
                <a16:creationId xmlns:a16="http://schemas.microsoft.com/office/drawing/2014/main" id="{28274EAC-0687-D54F-A1FE-C0291FD32E81}"/>
              </a:ext>
            </a:extLst>
          </p:cNvPr>
          <p:cNvSpPr>
            <a:spLocks/>
          </p:cNvSpPr>
          <p:nvPr/>
        </p:nvSpPr>
        <p:spPr bwMode="auto">
          <a:xfrm>
            <a:off x="6091238" y="16875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6" name="Line 15">
            <a:extLst>
              <a:ext uri="{FF2B5EF4-FFF2-40B4-BE49-F238E27FC236}">
                <a16:creationId xmlns:a16="http://schemas.microsoft.com/office/drawing/2014/main" id="{76882EB8-5F6D-6F42-808A-B640665F9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0039" y="3533774"/>
            <a:ext cx="137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97" name="Line 12">
            <a:extLst>
              <a:ext uri="{FF2B5EF4-FFF2-40B4-BE49-F238E27FC236}">
                <a16:creationId xmlns:a16="http://schemas.microsoft.com/office/drawing/2014/main" id="{6025DEE8-FD9F-9547-8261-710342EF5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7975" y="2590800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318D0E-2C11-154B-8E1D-55056215E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Diagram</a:t>
            </a:r>
          </a:p>
        </p:txBody>
      </p:sp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7CCF7DE7-9DD5-EB46-B378-E33A2E6A424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75974F-966D-1E49-8CE0-16D94EC4D421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763B65-79B2-F54B-A988-C71C385781DE}"/>
              </a:ext>
            </a:extLst>
          </p:cNvPr>
          <p:cNvSpPr/>
          <p:nvPr/>
        </p:nvSpPr>
        <p:spPr>
          <a:xfrm>
            <a:off x="7904257" y="1758305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BDC98-C076-474C-929D-4D8783778201}"/>
              </a:ext>
            </a:extLst>
          </p:cNvPr>
          <p:cNvSpPr/>
          <p:nvPr/>
        </p:nvSpPr>
        <p:spPr>
          <a:xfrm>
            <a:off x="1237904" y="6948224"/>
            <a:ext cx="2159001" cy="451113"/>
          </a:xfrm>
          <a:prstGeom prst="rect">
            <a:avLst/>
          </a:prstGeom>
          <a:solidFill>
            <a:srgbClr val="BFBFBF">
              <a:alpha val="4117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9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4">
            <a:extLst>
              <a:ext uri="{FF2B5EF4-FFF2-40B4-BE49-F238E27FC236}">
                <a16:creationId xmlns:a16="http://schemas.microsoft.com/office/drawing/2014/main" id="{98AD2BBE-4216-C94D-8087-EFDEA15D9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2" t="21761" r="6178" b="33395"/>
          <a:stretch/>
        </p:blipFill>
        <p:spPr bwMode="auto">
          <a:xfrm>
            <a:off x="5430939" y="1829226"/>
            <a:ext cx="536569" cy="23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4">
            <a:extLst>
              <a:ext uri="{FF2B5EF4-FFF2-40B4-BE49-F238E27FC236}">
                <a16:creationId xmlns:a16="http://schemas.microsoft.com/office/drawing/2014/main" id="{246392F0-F155-D447-8FB6-2C71F9A73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694" y="1270732"/>
            <a:ext cx="5040775" cy="1051881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D569B58D-1978-BA41-9815-FAFD39D574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3163" y="5556249"/>
          <a:ext cx="35115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058100" imgH="5562600" progId="Equation.DSMT4">
                  <p:embed/>
                </p:oleObj>
              </mc:Choice>
              <mc:Fallback>
                <p:oleObj name="Equation" r:id="rId3" imgW="33058100" imgH="5562600" progId="Equation.DSMT4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D569B58D-1978-BA41-9815-FAFD39D574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3" y="5556249"/>
                        <a:ext cx="35115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Freeform 4">
            <a:extLst>
              <a:ext uri="{FF2B5EF4-FFF2-40B4-BE49-F238E27FC236}">
                <a16:creationId xmlns:a16="http://schemas.microsoft.com/office/drawing/2014/main" id="{B06E1D9F-23B1-7F4F-BB01-32F6AF7412FA}"/>
              </a:ext>
            </a:extLst>
          </p:cNvPr>
          <p:cNvSpPr>
            <a:spLocks/>
          </p:cNvSpPr>
          <p:nvPr/>
        </p:nvSpPr>
        <p:spPr bwMode="auto">
          <a:xfrm>
            <a:off x="2609851" y="1682751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13">
            <a:extLst>
              <a:ext uri="{FF2B5EF4-FFF2-40B4-BE49-F238E27FC236}">
                <a16:creationId xmlns:a16="http://schemas.microsoft.com/office/drawing/2014/main" id="{42EABFA8-2B0E-F144-86A7-D24F0AEDC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5913" y="4075112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14">
            <a:extLst>
              <a:ext uri="{FF2B5EF4-FFF2-40B4-BE49-F238E27FC236}">
                <a16:creationId xmlns:a16="http://schemas.microsoft.com/office/drawing/2014/main" id="{8868008A-A2A0-D247-8AC2-266F418D67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0" y="3522662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16">
            <a:extLst>
              <a:ext uri="{FF2B5EF4-FFF2-40B4-BE49-F238E27FC236}">
                <a16:creationId xmlns:a16="http://schemas.microsoft.com/office/drawing/2014/main" id="{E52C3F3C-2040-F548-AB47-3742B0FD7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4325" y="4049711"/>
            <a:ext cx="13795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Arc 17">
            <a:extLst>
              <a:ext uri="{FF2B5EF4-FFF2-40B4-BE49-F238E27FC236}">
                <a16:creationId xmlns:a16="http://schemas.microsoft.com/office/drawing/2014/main" id="{49A3132E-B2CE-654C-BFE9-5D5C13917F37}"/>
              </a:ext>
            </a:extLst>
          </p:cNvPr>
          <p:cNvSpPr>
            <a:spLocks/>
          </p:cNvSpPr>
          <p:nvPr/>
        </p:nvSpPr>
        <p:spPr bwMode="auto">
          <a:xfrm>
            <a:off x="5413376" y="4054475"/>
            <a:ext cx="1247775" cy="6254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Arc 18">
            <a:extLst>
              <a:ext uri="{FF2B5EF4-FFF2-40B4-BE49-F238E27FC236}">
                <a16:creationId xmlns:a16="http://schemas.microsoft.com/office/drawing/2014/main" id="{45EFE679-EF8E-674F-9299-DDBAD2D4AE46}"/>
              </a:ext>
            </a:extLst>
          </p:cNvPr>
          <p:cNvSpPr>
            <a:spLocks/>
          </p:cNvSpPr>
          <p:nvPr/>
        </p:nvSpPr>
        <p:spPr bwMode="auto">
          <a:xfrm flipV="1">
            <a:off x="5392739" y="2620961"/>
            <a:ext cx="942975" cy="9017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1" name="Object 12">
            <a:extLst>
              <a:ext uri="{FF2B5EF4-FFF2-40B4-BE49-F238E27FC236}">
                <a16:creationId xmlns:a16="http://schemas.microsoft.com/office/drawing/2014/main" id="{A332B72A-3D9D-A445-9364-6ED594587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67288" y="3840161"/>
          <a:ext cx="38576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394200" imgH="5270500" progId="Equation.DSMT4">
                  <p:embed/>
                </p:oleObj>
              </mc:Choice>
              <mc:Fallback>
                <p:oleObj name="Equation" r:id="rId5" imgW="4394200" imgH="5270500" progId="Equation.DSMT4">
                  <p:embed/>
                  <p:pic>
                    <p:nvPicPr>
                      <p:cNvPr id="7171" name="Object 12">
                        <a:extLst>
                          <a:ext uri="{FF2B5EF4-FFF2-40B4-BE49-F238E27FC236}">
                            <a16:creationId xmlns:a16="http://schemas.microsoft.com/office/drawing/2014/main" id="{A332B72A-3D9D-A445-9364-6ED594587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7288" y="3840161"/>
                        <a:ext cx="385762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3">
            <a:extLst>
              <a:ext uri="{FF2B5EF4-FFF2-40B4-BE49-F238E27FC236}">
                <a16:creationId xmlns:a16="http://schemas.microsoft.com/office/drawing/2014/main" id="{11FF462B-9581-2149-8AAB-4B8CB4D58E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3303586"/>
          <a:ext cx="3873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394200" imgH="5270500" progId="Equation.DSMT4">
                  <p:embed/>
                </p:oleObj>
              </mc:Choice>
              <mc:Fallback>
                <p:oleObj name="Equation" r:id="rId7" imgW="4394200" imgH="5270500" progId="Equation.DSMT4">
                  <p:embed/>
                  <p:pic>
                    <p:nvPicPr>
                      <p:cNvPr id="7172" name="Object 13">
                        <a:extLst>
                          <a:ext uri="{FF2B5EF4-FFF2-40B4-BE49-F238E27FC236}">
                            <a16:creationId xmlns:a16="http://schemas.microsoft.com/office/drawing/2014/main" id="{11FF462B-9581-2149-8AAB-4B8CB4D58E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303586"/>
                        <a:ext cx="38735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1">
            <a:extLst>
              <a:ext uri="{FF2B5EF4-FFF2-40B4-BE49-F238E27FC236}">
                <a16:creationId xmlns:a16="http://schemas.microsoft.com/office/drawing/2014/main" id="{7383748B-9141-624E-A988-5EBB490E1C02}"/>
              </a:ext>
            </a:extLst>
          </p:cNvPr>
          <p:cNvGrpSpPr>
            <a:grpSpLocks/>
          </p:cNvGrpSpPr>
          <p:nvPr/>
        </p:nvGrpSpPr>
        <p:grpSpPr bwMode="auto">
          <a:xfrm>
            <a:off x="6154740" y="2952749"/>
            <a:ext cx="2224088" cy="587375"/>
            <a:chOff x="2917" y="2039"/>
            <a:chExt cx="1401" cy="370"/>
          </a:xfrm>
        </p:grpSpPr>
        <p:sp>
          <p:nvSpPr>
            <p:cNvPr id="7199" name="Oval 21">
              <a:extLst>
                <a:ext uri="{FF2B5EF4-FFF2-40B4-BE49-F238E27FC236}">
                  <a16:creationId xmlns:a16="http://schemas.microsoft.com/office/drawing/2014/main" id="{419E8F51-0E85-824F-9E4F-4764CCC91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2039"/>
              <a:ext cx="109" cy="11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200" name="Line 22">
              <a:extLst>
                <a:ext uri="{FF2B5EF4-FFF2-40B4-BE49-F238E27FC236}">
                  <a16:creationId xmlns:a16="http://schemas.microsoft.com/office/drawing/2014/main" id="{46E83D30-AD43-334F-A772-7226EE2C1A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9" y="2085"/>
              <a:ext cx="9" cy="3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ACC85CEC-32AD-744B-8A97-9C0F4736A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8" y="2157"/>
              <a:ext cx="114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2000" dirty="0">
                  <a:latin typeface="+mn-lt"/>
                </a:rPr>
                <a:t>Kinetic energy</a:t>
              </a:r>
            </a:p>
          </p:txBody>
        </p:sp>
      </p:grpSp>
      <p:sp>
        <p:nvSpPr>
          <p:cNvPr id="20" name="Line 24">
            <a:extLst>
              <a:ext uri="{FF2B5EF4-FFF2-40B4-BE49-F238E27FC236}">
                <a16:creationId xmlns:a16="http://schemas.microsoft.com/office/drawing/2014/main" id="{31741B29-F86D-774E-9424-84FFE767E1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6001" y="5289549"/>
            <a:ext cx="124777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5">
            <a:extLst>
              <a:ext uri="{FF2B5EF4-FFF2-40B4-BE49-F238E27FC236}">
                <a16:creationId xmlns:a16="http://schemas.microsoft.com/office/drawing/2014/main" id="{07121AFE-7C29-4B49-8BE3-E4A935BAC1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5263" y="3562349"/>
            <a:ext cx="0" cy="172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26">
            <a:extLst>
              <a:ext uri="{FF2B5EF4-FFF2-40B4-BE49-F238E27FC236}">
                <a16:creationId xmlns:a16="http://schemas.microsoft.com/office/drawing/2014/main" id="{EDFA0511-C871-C64F-8AF7-7756B8D6F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2401" y="3236911"/>
            <a:ext cx="1183337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latin typeface="+mn-lt"/>
              </a:rPr>
              <a:t>Potential</a:t>
            </a:r>
          </a:p>
          <a:p>
            <a:pPr eaLnBrk="0" hangingPunct="0">
              <a:defRPr/>
            </a:pPr>
            <a:r>
              <a:rPr lang="en-US" sz="2000" dirty="0">
                <a:latin typeface="+mn-lt"/>
              </a:rPr>
              <a:t>Energy</a:t>
            </a:r>
          </a:p>
        </p:txBody>
      </p:sp>
      <p:sp>
        <p:nvSpPr>
          <p:cNvPr id="7184" name="Oval 27">
            <a:extLst>
              <a:ext uri="{FF2B5EF4-FFF2-40B4-BE49-F238E27FC236}">
                <a16:creationId xmlns:a16="http://schemas.microsoft.com/office/drawing/2014/main" id="{7D65DD1F-FA8A-7F42-8D20-BB165AA3E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200" y="1450976"/>
            <a:ext cx="115888" cy="13176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86" name="Freeform 29">
            <a:extLst>
              <a:ext uri="{FF2B5EF4-FFF2-40B4-BE49-F238E27FC236}">
                <a16:creationId xmlns:a16="http://schemas.microsoft.com/office/drawing/2014/main" id="{5237E82A-2D9A-D343-8966-B6C27BFE78A6}"/>
              </a:ext>
            </a:extLst>
          </p:cNvPr>
          <p:cNvSpPr>
            <a:spLocks/>
          </p:cNvSpPr>
          <p:nvPr/>
        </p:nvSpPr>
        <p:spPr bwMode="auto">
          <a:xfrm>
            <a:off x="7518400" y="2090738"/>
            <a:ext cx="349250" cy="347662"/>
          </a:xfrm>
          <a:custGeom>
            <a:avLst/>
            <a:gdLst>
              <a:gd name="T0" fmla="*/ 2147483647 w 220"/>
              <a:gd name="T1" fmla="*/ 2147483647 h 466"/>
              <a:gd name="T2" fmla="*/ 2147483647 w 220"/>
              <a:gd name="T3" fmla="*/ 0 h 466"/>
              <a:gd name="T4" fmla="*/ 0 w 220"/>
              <a:gd name="T5" fmla="*/ 0 h 466"/>
              <a:gd name="T6" fmla="*/ 2147483647 w 220"/>
              <a:gd name="T7" fmla="*/ 0 h 466"/>
              <a:gd name="T8" fmla="*/ 0 60000 65536"/>
              <a:gd name="T9" fmla="*/ 0 60000 65536"/>
              <a:gd name="T10" fmla="*/ 0 60000 65536"/>
              <a:gd name="T11" fmla="*/ 0 60000 65536"/>
              <a:gd name="T12" fmla="*/ 0 w 220"/>
              <a:gd name="T13" fmla="*/ 0 h 466"/>
              <a:gd name="T14" fmla="*/ 220 w 220"/>
              <a:gd name="T15" fmla="*/ 466 h 4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0" h="466">
                <a:moveTo>
                  <a:pt x="110" y="466"/>
                </a:moveTo>
                <a:lnTo>
                  <a:pt x="110" y="0"/>
                </a:lnTo>
                <a:lnTo>
                  <a:pt x="0" y="0"/>
                </a:lnTo>
                <a:lnTo>
                  <a:pt x="220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Line 30">
            <a:extLst>
              <a:ext uri="{FF2B5EF4-FFF2-40B4-BE49-F238E27FC236}">
                <a16:creationId xmlns:a16="http://schemas.microsoft.com/office/drawing/2014/main" id="{85515493-53ED-BA4E-AA05-0CA9A34EDD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4288" y="2001838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Freeform 31">
            <a:extLst>
              <a:ext uri="{FF2B5EF4-FFF2-40B4-BE49-F238E27FC236}">
                <a16:creationId xmlns:a16="http://schemas.microsoft.com/office/drawing/2014/main" id="{7B05A198-C15D-6D48-9955-30E1EB07F0A0}"/>
              </a:ext>
            </a:extLst>
          </p:cNvPr>
          <p:cNvSpPr>
            <a:spLocks/>
          </p:cNvSpPr>
          <p:nvPr/>
        </p:nvSpPr>
        <p:spPr bwMode="auto">
          <a:xfrm>
            <a:off x="7329489" y="1625600"/>
            <a:ext cx="363537" cy="363538"/>
          </a:xfrm>
          <a:custGeom>
            <a:avLst/>
            <a:gdLst>
              <a:gd name="T0" fmla="*/ 0 w 229"/>
              <a:gd name="T1" fmla="*/ 0 h 229"/>
              <a:gd name="T2" fmla="*/ 2147483647 w 229"/>
              <a:gd name="T3" fmla="*/ 0 h 229"/>
              <a:gd name="T4" fmla="*/ 2147483647 w 229"/>
              <a:gd name="T5" fmla="*/ 2147483647 h 229"/>
              <a:gd name="T6" fmla="*/ 0 60000 65536"/>
              <a:gd name="T7" fmla="*/ 0 60000 65536"/>
              <a:gd name="T8" fmla="*/ 0 60000 65536"/>
              <a:gd name="T9" fmla="*/ 0 w 229"/>
              <a:gd name="T10" fmla="*/ 0 h 229"/>
              <a:gd name="T11" fmla="*/ 229 w 229"/>
              <a:gd name="T12" fmla="*/ 229 h 2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" h="229">
                <a:moveTo>
                  <a:pt x="0" y="0"/>
                </a:moveTo>
                <a:lnTo>
                  <a:pt x="229" y="0"/>
                </a:lnTo>
                <a:lnTo>
                  <a:pt x="229" y="22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Freeform 34">
            <a:extLst>
              <a:ext uri="{FF2B5EF4-FFF2-40B4-BE49-F238E27FC236}">
                <a16:creationId xmlns:a16="http://schemas.microsoft.com/office/drawing/2014/main" id="{983D28B7-AF5C-4F41-921E-73C9EE3ED3A9}"/>
              </a:ext>
            </a:extLst>
          </p:cNvPr>
          <p:cNvSpPr>
            <a:spLocks/>
          </p:cNvSpPr>
          <p:nvPr/>
        </p:nvSpPr>
        <p:spPr bwMode="auto">
          <a:xfrm>
            <a:off x="3116263" y="16843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Freeform 35">
            <a:extLst>
              <a:ext uri="{FF2B5EF4-FFF2-40B4-BE49-F238E27FC236}">
                <a16:creationId xmlns:a16="http://schemas.microsoft.com/office/drawing/2014/main" id="{DA06D60A-D790-C04B-BCE2-F8FBE1031018}"/>
              </a:ext>
            </a:extLst>
          </p:cNvPr>
          <p:cNvSpPr>
            <a:spLocks/>
          </p:cNvSpPr>
          <p:nvPr/>
        </p:nvSpPr>
        <p:spPr bwMode="auto">
          <a:xfrm>
            <a:off x="3592513" y="16843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Freeform 36">
            <a:extLst>
              <a:ext uri="{FF2B5EF4-FFF2-40B4-BE49-F238E27FC236}">
                <a16:creationId xmlns:a16="http://schemas.microsoft.com/office/drawing/2014/main" id="{616AEF91-F17C-B646-8467-3DF5299A6B92}"/>
              </a:ext>
            </a:extLst>
          </p:cNvPr>
          <p:cNvSpPr>
            <a:spLocks/>
          </p:cNvSpPr>
          <p:nvPr/>
        </p:nvSpPr>
        <p:spPr bwMode="auto">
          <a:xfrm>
            <a:off x="4098926" y="1685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Freeform 37">
            <a:extLst>
              <a:ext uri="{FF2B5EF4-FFF2-40B4-BE49-F238E27FC236}">
                <a16:creationId xmlns:a16="http://schemas.microsoft.com/office/drawing/2014/main" id="{57030462-0A45-3F4D-A72F-960F9B49F475}"/>
              </a:ext>
            </a:extLst>
          </p:cNvPr>
          <p:cNvSpPr>
            <a:spLocks/>
          </p:cNvSpPr>
          <p:nvPr/>
        </p:nvSpPr>
        <p:spPr bwMode="auto">
          <a:xfrm>
            <a:off x="4602163" y="16843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Freeform 38">
            <a:extLst>
              <a:ext uri="{FF2B5EF4-FFF2-40B4-BE49-F238E27FC236}">
                <a16:creationId xmlns:a16="http://schemas.microsoft.com/office/drawing/2014/main" id="{027A2EA1-5F53-674D-BA75-8B5F615780F9}"/>
              </a:ext>
            </a:extLst>
          </p:cNvPr>
          <p:cNvSpPr>
            <a:spLocks/>
          </p:cNvSpPr>
          <p:nvPr/>
        </p:nvSpPr>
        <p:spPr bwMode="auto">
          <a:xfrm>
            <a:off x="5108576" y="1685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Freeform 39">
            <a:extLst>
              <a:ext uri="{FF2B5EF4-FFF2-40B4-BE49-F238E27FC236}">
                <a16:creationId xmlns:a16="http://schemas.microsoft.com/office/drawing/2014/main" id="{84BD685E-BE72-7A4F-B0F0-B359F69CB9B1}"/>
              </a:ext>
            </a:extLst>
          </p:cNvPr>
          <p:cNvSpPr>
            <a:spLocks/>
          </p:cNvSpPr>
          <p:nvPr/>
        </p:nvSpPr>
        <p:spPr bwMode="auto">
          <a:xfrm>
            <a:off x="5584826" y="1685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Freeform 40">
            <a:extLst>
              <a:ext uri="{FF2B5EF4-FFF2-40B4-BE49-F238E27FC236}">
                <a16:creationId xmlns:a16="http://schemas.microsoft.com/office/drawing/2014/main" id="{28274EAC-0687-D54F-A1FE-C0291FD32E81}"/>
              </a:ext>
            </a:extLst>
          </p:cNvPr>
          <p:cNvSpPr>
            <a:spLocks/>
          </p:cNvSpPr>
          <p:nvPr/>
        </p:nvSpPr>
        <p:spPr bwMode="auto">
          <a:xfrm>
            <a:off x="6091238" y="16875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6" name="Line 15">
            <a:extLst>
              <a:ext uri="{FF2B5EF4-FFF2-40B4-BE49-F238E27FC236}">
                <a16:creationId xmlns:a16="http://schemas.microsoft.com/office/drawing/2014/main" id="{76882EB8-5F6D-6F42-808A-B640665F9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0039" y="3533774"/>
            <a:ext cx="137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97" name="Line 12">
            <a:extLst>
              <a:ext uri="{FF2B5EF4-FFF2-40B4-BE49-F238E27FC236}">
                <a16:creationId xmlns:a16="http://schemas.microsoft.com/office/drawing/2014/main" id="{6025DEE8-FD9F-9547-8261-710342EF5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7975" y="2590800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318D0E-2C11-154B-8E1D-55056215E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Diagram</a:t>
            </a:r>
          </a:p>
        </p:txBody>
      </p:sp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7CCF7DE7-9DD5-EB46-B378-E33A2E6A424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75974F-966D-1E49-8CE0-16D94EC4D421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763B65-79B2-F54B-A988-C71C385781DE}"/>
              </a:ext>
            </a:extLst>
          </p:cNvPr>
          <p:cNvSpPr/>
          <p:nvPr/>
        </p:nvSpPr>
        <p:spPr>
          <a:xfrm>
            <a:off x="7904257" y="1758305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5BDC98-C076-474C-929D-4D8783778201}"/>
              </a:ext>
            </a:extLst>
          </p:cNvPr>
          <p:cNvSpPr/>
          <p:nvPr/>
        </p:nvSpPr>
        <p:spPr>
          <a:xfrm>
            <a:off x="1237904" y="6948224"/>
            <a:ext cx="2159001" cy="451113"/>
          </a:xfrm>
          <a:prstGeom prst="rect">
            <a:avLst/>
          </a:prstGeom>
          <a:solidFill>
            <a:srgbClr val="BFBFBF">
              <a:alpha val="4117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/>
              <p14:cNvContentPartPr/>
              <p14:nvPr/>
            </p14:nvContentPartPr>
            <p14:xfrm>
              <a:off x="3345120" y="1814040"/>
              <a:ext cx="5046120" cy="43354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40800" y="1804680"/>
                <a:ext cx="5060520" cy="43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2985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E5F78161-40F6-BB40-B238-AAB683626C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D247170-3235-2140-BBE7-9793F18A73C9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11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8201" name="Line 16">
            <a:extLst>
              <a:ext uri="{FF2B5EF4-FFF2-40B4-BE49-F238E27FC236}">
                <a16:creationId xmlns:a16="http://schemas.microsoft.com/office/drawing/2014/main" id="{FC5CFBF6-73F9-7D44-8E1A-36161AECE9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2463" y="319563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Line 17">
            <a:extLst>
              <a:ext uri="{FF2B5EF4-FFF2-40B4-BE49-F238E27FC236}">
                <a16:creationId xmlns:a16="http://schemas.microsoft.com/office/drawing/2014/main" id="{470B79FF-A8D3-1C49-9FC1-BF2D74B8D5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7700" y="466883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Line 18">
            <a:extLst>
              <a:ext uri="{FF2B5EF4-FFF2-40B4-BE49-F238E27FC236}">
                <a16:creationId xmlns:a16="http://schemas.microsoft.com/office/drawing/2014/main" id="{6C963CEA-B33B-0D4D-B112-EFE736DDB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6113" y="4148139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9">
            <a:extLst>
              <a:ext uri="{FF2B5EF4-FFF2-40B4-BE49-F238E27FC236}">
                <a16:creationId xmlns:a16="http://schemas.microsoft.com/office/drawing/2014/main" id="{BB369C89-2B2F-4544-B689-55DD4BB73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8175" y="4138613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20">
            <a:extLst>
              <a:ext uri="{FF2B5EF4-FFF2-40B4-BE49-F238E27FC236}">
                <a16:creationId xmlns:a16="http://schemas.microsoft.com/office/drawing/2014/main" id="{357433F5-B05A-AC4A-9750-B042639A0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7700" y="4654550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Arc 21">
            <a:extLst>
              <a:ext uri="{FF2B5EF4-FFF2-40B4-BE49-F238E27FC236}">
                <a16:creationId xmlns:a16="http://schemas.microsoft.com/office/drawing/2014/main" id="{58170681-AA30-DC4C-BCEE-4EE20D68C57E}"/>
              </a:ext>
            </a:extLst>
          </p:cNvPr>
          <p:cNvSpPr>
            <a:spLocks/>
          </p:cNvSpPr>
          <p:nvPr/>
        </p:nvSpPr>
        <p:spPr bwMode="auto">
          <a:xfrm>
            <a:off x="3206751" y="4659314"/>
            <a:ext cx="1247775" cy="6254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Arc 22">
            <a:extLst>
              <a:ext uri="{FF2B5EF4-FFF2-40B4-BE49-F238E27FC236}">
                <a16:creationId xmlns:a16="http://schemas.microsoft.com/office/drawing/2014/main" id="{1C344879-661F-8A4F-A54B-B57061149839}"/>
              </a:ext>
            </a:extLst>
          </p:cNvPr>
          <p:cNvSpPr>
            <a:spLocks/>
          </p:cNvSpPr>
          <p:nvPr/>
        </p:nvSpPr>
        <p:spPr bwMode="auto">
          <a:xfrm flipV="1">
            <a:off x="3201989" y="3217863"/>
            <a:ext cx="942975" cy="9017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194" name="Object 12">
            <a:extLst>
              <a:ext uri="{FF2B5EF4-FFF2-40B4-BE49-F238E27FC236}">
                <a16:creationId xmlns:a16="http://schemas.microsoft.com/office/drawing/2014/main" id="{68F474E2-2942-F042-A4E2-BFF0E0D25C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60663" y="4445000"/>
          <a:ext cx="38576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94200" imgH="5270500" progId="Equation.DSMT4">
                  <p:embed/>
                </p:oleObj>
              </mc:Choice>
              <mc:Fallback>
                <p:oleObj name="Equation" r:id="rId2" imgW="4394200" imgH="5270500" progId="Equation.DSMT4">
                  <p:embed/>
                  <p:pic>
                    <p:nvPicPr>
                      <p:cNvPr id="8194" name="Object 12">
                        <a:extLst>
                          <a:ext uri="{FF2B5EF4-FFF2-40B4-BE49-F238E27FC236}">
                            <a16:creationId xmlns:a16="http://schemas.microsoft.com/office/drawing/2014/main" id="{68F474E2-2942-F042-A4E2-BFF0E0D25C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663" y="4445000"/>
                        <a:ext cx="385762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13">
            <a:extLst>
              <a:ext uri="{FF2B5EF4-FFF2-40B4-BE49-F238E27FC236}">
                <a16:creationId xmlns:a16="http://schemas.microsoft.com/office/drawing/2014/main" id="{F345414E-0984-0545-9E6A-5177F8CA48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6375" y="3908425"/>
          <a:ext cx="3873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94200" imgH="5270500" progId="Equation.DSMT4">
                  <p:embed/>
                </p:oleObj>
              </mc:Choice>
              <mc:Fallback>
                <p:oleObj name="Equation" r:id="rId4" imgW="4394200" imgH="5270500" progId="Equation.DSMT4">
                  <p:embed/>
                  <p:pic>
                    <p:nvPicPr>
                      <p:cNvPr id="8195" name="Object 13">
                        <a:extLst>
                          <a:ext uri="{FF2B5EF4-FFF2-40B4-BE49-F238E27FC236}">
                            <a16:creationId xmlns:a16="http://schemas.microsoft.com/office/drawing/2014/main" id="{F345414E-0984-0545-9E6A-5177F8CA48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75" y="3908425"/>
                        <a:ext cx="38735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Line 25">
            <a:extLst>
              <a:ext uri="{FF2B5EF4-FFF2-40B4-BE49-F238E27FC236}">
                <a16:creationId xmlns:a16="http://schemas.microsoft.com/office/drawing/2014/main" id="{3F721E08-F089-1140-B610-2630DDDF4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8450" y="3175001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Line 26">
            <a:extLst>
              <a:ext uri="{FF2B5EF4-FFF2-40B4-BE49-F238E27FC236}">
                <a16:creationId xmlns:a16="http://schemas.microsoft.com/office/drawing/2014/main" id="{2E5E7283-D7B4-DF47-9C76-833AD3A708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3688" y="4652964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Line 27">
            <a:extLst>
              <a:ext uri="{FF2B5EF4-FFF2-40B4-BE49-F238E27FC236}">
                <a16:creationId xmlns:a16="http://schemas.microsoft.com/office/drawing/2014/main" id="{9A4840C9-A2E3-6643-B834-2FB845A36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2100" y="4127501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Arc 30">
            <a:extLst>
              <a:ext uri="{FF2B5EF4-FFF2-40B4-BE49-F238E27FC236}">
                <a16:creationId xmlns:a16="http://schemas.microsoft.com/office/drawing/2014/main" id="{75374347-07C7-3C40-BA36-D9A16E0E7292}"/>
              </a:ext>
            </a:extLst>
          </p:cNvPr>
          <p:cNvSpPr>
            <a:spLocks/>
          </p:cNvSpPr>
          <p:nvPr/>
        </p:nvSpPr>
        <p:spPr bwMode="auto">
          <a:xfrm>
            <a:off x="5392739" y="4638676"/>
            <a:ext cx="1247775" cy="6254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Arc 31">
            <a:extLst>
              <a:ext uri="{FF2B5EF4-FFF2-40B4-BE49-F238E27FC236}">
                <a16:creationId xmlns:a16="http://schemas.microsoft.com/office/drawing/2014/main" id="{47F7E601-B30B-7449-9D8A-8A9C367B1AA9}"/>
              </a:ext>
            </a:extLst>
          </p:cNvPr>
          <p:cNvSpPr>
            <a:spLocks/>
          </p:cNvSpPr>
          <p:nvPr/>
        </p:nvSpPr>
        <p:spPr bwMode="auto">
          <a:xfrm flipV="1">
            <a:off x="5383214" y="3217863"/>
            <a:ext cx="942975" cy="9017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196" name="Object 19">
            <a:extLst>
              <a:ext uri="{FF2B5EF4-FFF2-40B4-BE49-F238E27FC236}">
                <a16:creationId xmlns:a16="http://schemas.microsoft.com/office/drawing/2014/main" id="{953CBADD-EAC8-4449-9630-1D58B59C52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46651" y="4424363"/>
          <a:ext cx="3857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94200" imgH="5270500" progId="Equation.DSMT4">
                  <p:embed/>
                </p:oleObj>
              </mc:Choice>
              <mc:Fallback>
                <p:oleObj name="Equation" r:id="rId2" imgW="4394200" imgH="5270500" progId="Equation.DSMT4">
                  <p:embed/>
                  <p:pic>
                    <p:nvPicPr>
                      <p:cNvPr id="8196" name="Object 19">
                        <a:extLst>
                          <a:ext uri="{FF2B5EF4-FFF2-40B4-BE49-F238E27FC236}">
                            <a16:creationId xmlns:a16="http://schemas.microsoft.com/office/drawing/2014/main" id="{953CBADD-EAC8-4449-9630-1D58B59C52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651" y="4424363"/>
                        <a:ext cx="385763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20">
            <a:extLst>
              <a:ext uri="{FF2B5EF4-FFF2-40B4-BE49-F238E27FC236}">
                <a16:creationId xmlns:a16="http://schemas.microsoft.com/office/drawing/2014/main" id="{56DA9B7F-15C0-D140-BD3C-3B3DA35C17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2363" y="3887789"/>
          <a:ext cx="38735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94200" imgH="5270500" progId="Equation.DSMT4">
                  <p:embed/>
                </p:oleObj>
              </mc:Choice>
              <mc:Fallback>
                <p:oleObj name="Equation" r:id="rId4" imgW="4394200" imgH="5270500" progId="Equation.DSMT4">
                  <p:embed/>
                  <p:pic>
                    <p:nvPicPr>
                      <p:cNvPr id="8197" name="Object 20">
                        <a:extLst>
                          <a:ext uri="{FF2B5EF4-FFF2-40B4-BE49-F238E27FC236}">
                            <a16:creationId xmlns:a16="http://schemas.microsoft.com/office/drawing/2014/main" id="{56DA9B7F-15C0-D140-BD3C-3B3DA35C17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887789"/>
                        <a:ext cx="387350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3" name="Line 34">
            <a:extLst>
              <a:ext uri="{FF2B5EF4-FFF2-40B4-BE49-F238E27FC236}">
                <a16:creationId xmlns:a16="http://schemas.microsoft.com/office/drawing/2014/main" id="{7980FB0C-36AF-E445-AF6F-4C14FAE410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1750" y="312737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Line 35">
            <a:extLst>
              <a:ext uri="{FF2B5EF4-FFF2-40B4-BE49-F238E27FC236}">
                <a16:creationId xmlns:a16="http://schemas.microsoft.com/office/drawing/2014/main" id="{BA3C8DE9-DA55-494D-A8AF-8FEBA7F63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6988" y="4616451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Line 36">
            <a:extLst>
              <a:ext uri="{FF2B5EF4-FFF2-40B4-BE49-F238E27FC236}">
                <a16:creationId xmlns:a16="http://schemas.microsoft.com/office/drawing/2014/main" id="{D1B39D8D-6F46-D140-B8C0-6E7C157FA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5400" y="4079876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Line 37">
            <a:extLst>
              <a:ext uri="{FF2B5EF4-FFF2-40B4-BE49-F238E27FC236}">
                <a16:creationId xmlns:a16="http://schemas.microsoft.com/office/drawing/2014/main" id="{4A6878FF-85EC-894A-9881-46FF0E94B29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7464" y="4070350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7" name="Line 38">
            <a:extLst>
              <a:ext uri="{FF2B5EF4-FFF2-40B4-BE49-F238E27FC236}">
                <a16:creationId xmlns:a16="http://schemas.microsoft.com/office/drawing/2014/main" id="{8270AF3D-829A-1F4A-8D09-0BF07812DB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6989" y="4586288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8" name="Arc 39">
            <a:extLst>
              <a:ext uri="{FF2B5EF4-FFF2-40B4-BE49-F238E27FC236}">
                <a16:creationId xmlns:a16="http://schemas.microsoft.com/office/drawing/2014/main" id="{38F61803-5BE5-DA42-9BA9-0D157EA26451}"/>
              </a:ext>
            </a:extLst>
          </p:cNvPr>
          <p:cNvSpPr>
            <a:spLocks/>
          </p:cNvSpPr>
          <p:nvPr/>
        </p:nvSpPr>
        <p:spPr bwMode="auto">
          <a:xfrm>
            <a:off x="7666039" y="4591051"/>
            <a:ext cx="1247775" cy="6254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9" name="Arc 40">
            <a:extLst>
              <a:ext uri="{FF2B5EF4-FFF2-40B4-BE49-F238E27FC236}">
                <a16:creationId xmlns:a16="http://schemas.microsoft.com/office/drawing/2014/main" id="{C43EF79D-D324-CA46-894E-38DDF9BCAA77}"/>
              </a:ext>
            </a:extLst>
          </p:cNvPr>
          <p:cNvSpPr>
            <a:spLocks/>
          </p:cNvSpPr>
          <p:nvPr/>
        </p:nvSpPr>
        <p:spPr bwMode="auto">
          <a:xfrm flipV="1">
            <a:off x="7661276" y="3173413"/>
            <a:ext cx="942975" cy="9017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198" name="Object 28">
            <a:extLst>
              <a:ext uri="{FF2B5EF4-FFF2-40B4-BE49-F238E27FC236}">
                <a16:creationId xmlns:a16="http://schemas.microsoft.com/office/drawing/2014/main" id="{F276FAEF-7995-BF4F-9AE9-6D5A76E0BC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19951" y="4376738"/>
          <a:ext cx="385763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94200" imgH="5270500" progId="Equation.DSMT4">
                  <p:embed/>
                </p:oleObj>
              </mc:Choice>
              <mc:Fallback>
                <p:oleObj name="Equation" r:id="rId2" imgW="4394200" imgH="5270500" progId="Equation.DSMT4">
                  <p:embed/>
                  <p:pic>
                    <p:nvPicPr>
                      <p:cNvPr id="8198" name="Object 28">
                        <a:extLst>
                          <a:ext uri="{FF2B5EF4-FFF2-40B4-BE49-F238E27FC236}">
                            <a16:creationId xmlns:a16="http://schemas.microsoft.com/office/drawing/2014/main" id="{F276FAEF-7995-BF4F-9AE9-6D5A76E0BC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9951" y="4376738"/>
                        <a:ext cx="385763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29">
            <a:extLst>
              <a:ext uri="{FF2B5EF4-FFF2-40B4-BE49-F238E27FC236}">
                <a16:creationId xmlns:a16="http://schemas.microsoft.com/office/drawing/2014/main" id="{6BFB9AB8-EEE0-2D4D-8C43-30C3FD9A6E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5663" y="3840164"/>
          <a:ext cx="38735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94200" imgH="5270500" progId="Equation.DSMT4">
                  <p:embed/>
                </p:oleObj>
              </mc:Choice>
              <mc:Fallback>
                <p:oleObj name="Equation" r:id="rId4" imgW="4394200" imgH="5270500" progId="Equation.DSMT4">
                  <p:embed/>
                  <p:pic>
                    <p:nvPicPr>
                      <p:cNvPr id="8199" name="Object 29">
                        <a:extLst>
                          <a:ext uri="{FF2B5EF4-FFF2-40B4-BE49-F238E27FC236}">
                            <a16:creationId xmlns:a16="http://schemas.microsoft.com/office/drawing/2014/main" id="{6BFB9AB8-EEE0-2D4D-8C43-30C3FD9A6E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663" y="3840164"/>
                        <a:ext cx="387350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0" name="Rectangle 43">
            <a:extLst>
              <a:ext uri="{FF2B5EF4-FFF2-40B4-BE49-F238E27FC236}">
                <a16:creationId xmlns:a16="http://schemas.microsoft.com/office/drawing/2014/main" id="{BCD92D53-3BF0-3241-8BE5-FE5CA01D1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9" y="1863725"/>
            <a:ext cx="2454275" cy="9286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221" name="Rectangle 44">
            <a:extLst>
              <a:ext uri="{FF2B5EF4-FFF2-40B4-BE49-F238E27FC236}">
                <a16:creationId xmlns:a16="http://schemas.microsoft.com/office/drawing/2014/main" id="{A33921F1-1B86-FA41-B21B-8C1B16EA2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014" y="1870075"/>
            <a:ext cx="2479675" cy="9286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222" name="Rectangle 45">
            <a:extLst>
              <a:ext uri="{FF2B5EF4-FFF2-40B4-BE49-F238E27FC236}">
                <a16:creationId xmlns:a16="http://schemas.microsoft.com/office/drawing/2014/main" id="{D73B30ED-292E-7040-9C77-AB3EBC62A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276" y="1870075"/>
            <a:ext cx="2454275" cy="928688"/>
          </a:xfrm>
          <a:prstGeom prst="rect">
            <a:avLst/>
          </a:prstGeom>
          <a:noFill/>
          <a:ln w="12700">
            <a:solidFill>
              <a:srgbClr val="0000FF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223" name="Freeform 46">
            <a:extLst>
              <a:ext uri="{FF2B5EF4-FFF2-40B4-BE49-F238E27FC236}">
                <a16:creationId xmlns:a16="http://schemas.microsoft.com/office/drawing/2014/main" id="{B5E55CC5-547D-5B49-A437-AC002B3028C9}"/>
              </a:ext>
            </a:extLst>
          </p:cNvPr>
          <p:cNvSpPr>
            <a:spLocks/>
          </p:cNvSpPr>
          <p:nvPr/>
        </p:nvSpPr>
        <p:spPr bwMode="auto">
          <a:xfrm>
            <a:off x="2190751" y="2203451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4" name="Freeform 47">
            <a:extLst>
              <a:ext uri="{FF2B5EF4-FFF2-40B4-BE49-F238E27FC236}">
                <a16:creationId xmlns:a16="http://schemas.microsoft.com/office/drawing/2014/main" id="{2944F2C0-AA8B-5145-AF4A-138F80DD1CF8}"/>
              </a:ext>
            </a:extLst>
          </p:cNvPr>
          <p:cNvSpPr>
            <a:spLocks/>
          </p:cNvSpPr>
          <p:nvPr/>
        </p:nvSpPr>
        <p:spPr bwMode="auto">
          <a:xfrm>
            <a:off x="2697163" y="22050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5" name="Freeform 48">
            <a:extLst>
              <a:ext uri="{FF2B5EF4-FFF2-40B4-BE49-F238E27FC236}">
                <a16:creationId xmlns:a16="http://schemas.microsoft.com/office/drawing/2014/main" id="{89B561E4-187C-9945-9654-1CC6F0E2A33C}"/>
              </a:ext>
            </a:extLst>
          </p:cNvPr>
          <p:cNvSpPr>
            <a:spLocks/>
          </p:cNvSpPr>
          <p:nvPr/>
        </p:nvSpPr>
        <p:spPr bwMode="auto">
          <a:xfrm>
            <a:off x="3173413" y="22050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6" name="Freeform 49">
            <a:extLst>
              <a:ext uri="{FF2B5EF4-FFF2-40B4-BE49-F238E27FC236}">
                <a16:creationId xmlns:a16="http://schemas.microsoft.com/office/drawing/2014/main" id="{447892BB-36BD-A04E-BB27-615645F225A2}"/>
              </a:ext>
            </a:extLst>
          </p:cNvPr>
          <p:cNvSpPr>
            <a:spLocks/>
          </p:cNvSpPr>
          <p:nvPr/>
        </p:nvSpPr>
        <p:spPr bwMode="auto">
          <a:xfrm>
            <a:off x="3679826" y="22066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7" name="Freeform 50">
            <a:extLst>
              <a:ext uri="{FF2B5EF4-FFF2-40B4-BE49-F238E27FC236}">
                <a16:creationId xmlns:a16="http://schemas.microsoft.com/office/drawing/2014/main" id="{EE52D59A-B239-A242-BE90-79ABF18B541B}"/>
              </a:ext>
            </a:extLst>
          </p:cNvPr>
          <p:cNvSpPr>
            <a:spLocks/>
          </p:cNvSpPr>
          <p:nvPr/>
        </p:nvSpPr>
        <p:spPr bwMode="auto">
          <a:xfrm>
            <a:off x="4183063" y="22050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8" name="Freeform 51">
            <a:extLst>
              <a:ext uri="{FF2B5EF4-FFF2-40B4-BE49-F238E27FC236}">
                <a16:creationId xmlns:a16="http://schemas.microsoft.com/office/drawing/2014/main" id="{4C057657-9C63-EF48-8C76-2E6A64631CE8}"/>
              </a:ext>
            </a:extLst>
          </p:cNvPr>
          <p:cNvSpPr>
            <a:spLocks/>
          </p:cNvSpPr>
          <p:nvPr/>
        </p:nvSpPr>
        <p:spPr bwMode="auto">
          <a:xfrm>
            <a:off x="4678363" y="2200276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9" name="Freeform 52">
            <a:extLst>
              <a:ext uri="{FF2B5EF4-FFF2-40B4-BE49-F238E27FC236}">
                <a16:creationId xmlns:a16="http://schemas.microsoft.com/office/drawing/2014/main" id="{370741F8-62B9-7E46-9D17-46BE34877B20}"/>
              </a:ext>
            </a:extLst>
          </p:cNvPr>
          <p:cNvSpPr>
            <a:spLocks/>
          </p:cNvSpPr>
          <p:nvPr/>
        </p:nvSpPr>
        <p:spPr bwMode="auto">
          <a:xfrm>
            <a:off x="5165726" y="22066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0" name="Freeform 53">
            <a:extLst>
              <a:ext uri="{FF2B5EF4-FFF2-40B4-BE49-F238E27FC236}">
                <a16:creationId xmlns:a16="http://schemas.microsoft.com/office/drawing/2014/main" id="{0F6A94EB-2C64-B744-B3A1-E062ACF791D6}"/>
              </a:ext>
            </a:extLst>
          </p:cNvPr>
          <p:cNvSpPr>
            <a:spLocks/>
          </p:cNvSpPr>
          <p:nvPr/>
        </p:nvSpPr>
        <p:spPr bwMode="auto">
          <a:xfrm>
            <a:off x="5672138" y="22082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1" name="Freeform 54">
            <a:extLst>
              <a:ext uri="{FF2B5EF4-FFF2-40B4-BE49-F238E27FC236}">
                <a16:creationId xmlns:a16="http://schemas.microsoft.com/office/drawing/2014/main" id="{AAD54C84-37BC-6346-BE35-F6B2BA4D1277}"/>
              </a:ext>
            </a:extLst>
          </p:cNvPr>
          <p:cNvSpPr>
            <a:spLocks/>
          </p:cNvSpPr>
          <p:nvPr/>
        </p:nvSpPr>
        <p:spPr bwMode="auto">
          <a:xfrm>
            <a:off x="6180138" y="22050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2" name="Freeform 55">
            <a:extLst>
              <a:ext uri="{FF2B5EF4-FFF2-40B4-BE49-F238E27FC236}">
                <a16:creationId xmlns:a16="http://schemas.microsoft.com/office/drawing/2014/main" id="{F2B70591-7805-214D-B0A9-CDE2706AFE88}"/>
              </a:ext>
            </a:extLst>
          </p:cNvPr>
          <p:cNvSpPr>
            <a:spLocks/>
          </p:cNvSpPr>
          <p:nvPr/>
        </p:nvSpPr>
        <p:spPr bwMode="auto">
          <a:xfrm>
            <a:off x="6686551" y="2195514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3" name="Freeform 56">
            <a:extLst>
              <a:ext uri="{FF2B5EF4-FFF2-40B4-BE49-F238E27FC236}">
                <a16:creationId xmlns:a16="http://schemas.microsoft.com/office/drawing/2014/main" id="{7BEF0050-C3FC-3F49-BF47-76D0B407D854}"/>
              </a:ext>
            </a:extLst>
          </p:cNvPr>
          <p:cNvSpPr>
            <a:spLocks/>
          </p:cNvSpPr>
          <p:nvPr/>
        </p:nvSpPr>
        <p:spPr bwMode="auto">
          <a:xfrm>
            <a:off x="7162801" y="2193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4" name="Freeform 57">
            <a:extLst>
              <a:ext uri="{FF2B5EF4-FFF2-40B4-BE49-F238E27FC236}">
                <a16:creationId xmlns:a16="http://schemas.microsoft.com/office/drawing/2014/main" id="{460BAC2B-352E-504F-A36A-45E37B7E7EFB}"/>
              </a:ext>
            </a:extLst>
          </p:cNvPr>
          <p:cNvSpPr>
            <a:spLocks/>
          </p:cNvSpPr>
          <p:nvPr/>
        </p:nvSpPr>
        <p:spPr bwMode="auto">
          <a:xfrm>
            <a:off x="7669213" y="21955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5" name="Freeform 58">
            <a:extLst>
              <a:ext uri="{FF2B5EF4-FFF2-40B4-BE49-F238E27FC236}">
                <a16:creationId xmlns:a16="http://schemas.microsoft.com/office/drawing/2014/main" id="{6CC7D8A8-BA01-6644-98E8-1479FC5E829D}"/>
              </a:ext>
            </a:extLst>
          </p:cNvPr>
          <p:cNvSpPr>
            <a:spLocks/>
          </p:cNvSpPr>
          <p:nvPr/>
        </p:nvSpPr>
        <p:spPr bwMode="auto">
          <a:xfrm>
            <a:off x="8172451" y="21939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6" name="Freeform 59">
            <a:extLst>
              <a:ext uri="{FF2B5EF4-FFF2-40B4-BE49-F238E27FC236}">
                <a16:creationId xmlns:a16="http://schemas.microsoft.com/office/drawing/2014/main" id="{A8D7737D-B3AF-6B47-B248-0032B96FD8C3}"/>
              </a:ext>
            </a:extLst>
          </p:cNvPr>
          <p:cNvSpPr>
            <a:spLocks/>
          </p:cNvSpPr>
          <p:nvPr/>
        </p:nvSpPr>
        <p:spPr bwMode="auto">
          <a:xfrm>
            <a:off x="8678863" y="21955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7" name="Freeform 60">
            <a:extLst>
              <a:ext uri="{FF2B5EF4-FFF2-40B4-BE49-F238E27FC236}">
                <a16:creationId xmlns:a16="http://schemas.microsoft.com/office/drawing/2014/main" id="{0C52DCCB-0D02-794D-A9DF-8F950B3F8E9D}"/>
              </a:ext>
            </a:extLst>
          </p:cNvPr>
          <p:cNvSpPr>
            <a:spLocks/>
          </p:cNvSpPr>
          <p:nvPr/>
        </p:nvSpPr>
        <p:spPr bwMode="auto">
          <a:xfrm>
            <a:off x="9155113" y="21955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8" name="Line 29">
            <a:extLst>
              <a:ext uri="{FF2B5EF4-FFF2-40B4-BE49-F238E27FC236}">
                <a16:creationId xmlns:a16="http://schemas.microsoft.com/office/drawing/2014/main" id="{EEAF7363-4E88-674F-832D-F0379B1979B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3689" y="4633913"/>
            <a:ext cx="137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39" name="Line 28">
            <a:extLst>
              <a:ext uri="{FF2B5EF4-FFF2-40B4-BE49-F238E27FC236}">
                <a16:creationId xmlns:a16="http://schemas.microsoft.com/office/drawing/2014/main" id="{627F1139-73C0-844A-B019-1E91A4098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164" y="4117975"/>
            <a:ext cx="1379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3787C3-A815-8847-9DD0-B2D453570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 Resolved E-k Diagram</a:t>
            </a:r>
          </a:p>
        </p:txBody>
      </p:sp>
    </p:spTree>
    <p:extLst>
      <p:ext uri="{BB962C8B-B14F-4D97-AF65-F5344CB8AC3E}">
        <p14:creationId xmlns:p14="http://schemas.microsoft.com/office/powerpoint/2010/main" val="3862709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63">
            <a:extLst>
              <a:ext uri="{FF2B5EF4-FFF2-40B4-BE49-F238E27FC236}">
                <a16:creationId xmlns:a16="http://schemas.microsoft.com/office/drawing/2014/main" id="{2A2ADF6C-6F89-A343-9870-1F6B21DE514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73B4B23-D80C-9748-A64D-2F02DCEC33F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12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3D86450A-6E17-F049-8A41-8CBA06B835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3025" y="5635625"/>
          <a:ext cx="3862388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744400" imgH="5854700" progId="Equation.DSMT4">
                  <p:embed/>
                </p:oleObj>
              </mc:Choice>
              <mc:Fallback>
                <p:oleObj name="Equation" r:id="rId2" imgW="37744400" imgH="5854700" progId="Equation.DSMT4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3D86450A-6E17-F049-8A41-8CBA06B835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3025" y="5635625"/>
                        <a:ext cx="3862388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23">
            <a:extLst>
              <a:ext uri="{FF2B5EF4-FFF2-40B4-BE49-F238E27FC236}">
                <a16:creationId xmlns:a16="http://schemas.microsoft.com/office/drawing/2014/main" id="{F10DA904-157C-0841-9241-8B4032416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6" y="2063750"/>
            <a:ext cx="1336675" cy="9286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222" name="Rectangle 24">
            <a:extLst>
              <a:ext uri="{FF2B5EF4-FFF2-40B4-BE49-F238E27FC236}">
                <a16:creationId xmlns:a16="http://schemas.microsoft.com/office/drawing/2014/main" id="{5AE50ABB-4040-D14D-B655-41B01AC56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2057400"/>
            <a:ext cx="1149350" cy="9286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223" name="Rectangle 25">
            <a:extLst>
              <a:ext uri="{FF2B5EF4-FFF2-40B4-BE49-F238E27FC236}">
                <a16:creationId xmlns:a16="http://schemas.microsoft.com/office/drawing/2014/main" id="{49840189-1C42-7541-B15C-020A8B8A2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063" y="2051050"/>
            <a:ext cx="1206500" cy="9286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224" name="Rectangle 38">
            <a:extLst>
              <a:ext uri="{FF2B5EF4-FFF2-40B4-BE49-F238E27FC236}">
                <a16:creationId xmlns:a16="http://schemas.microsoft.com/office/drawing/2014/main" id="{24D4245C-9896-C14E-BA6F-3B1077BA7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2563" y="2046288"/>
            <a:ext cx="1206500" cy="93980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225" name="Rectangle 39">
            <a:extLst>
              <a:ext uri="{FF2B5EF4-FFF2-40B4-BE49-F238E27FC236}">
                <a16:creationId xmlns:a16="http://schemas.microsoft.com/office/drawing/2014/main" id="{9DA8C6E1-50B6-D642-B577-81732E241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9063" y="2051050"/>
            <a:ext cx="1206500" cy="92868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69">
            <a:extLst>
              <a:ext uri="{FF2B5EF4-FFF2-40B4-BE49-F238E27FC236}">
                <a16:creationId xmlns:a16="http://schemas.microsoft.com/office/drawing/2014/main" id="{B733F3AC-B9F0-1A4D-BCBC-59812FBE91F6}"/>
              </a:ext>
            </a:extLst>
          </p:cNvPr>
          <p:cNvGrpSpPr>
            <a:grpSpLocks/>
          </p:cNvGrpSpPr>
          <p:nvPr/>
        </p:nvGrpSpPr>
        <p:grpSpPr bwMode="auto">
          <a:xfrm>
            <a:off x="3249613" y="3182938"/>
            <a:ext cx="5378450" cy="1776412"/>
            <a:chOff x="1087" y="2005"/>
            <a:chExt cx="3388" cy="1119"/>
          </a:xfrm>
        </p:grpSpPr>
        <p:sp>
          <p:nvSpPr>
            <p:cNvPr id="9248" name="Arc 31">
              <a:extLst>
                <a:ext uri="{FF2B5EF4-FFF2-40B4-BE49-F238E27FC236}">
                  <a16:creationId xmlns:a16="http://schemas.microsoft.com/office/drawing/2014/main" id="{FD79F683-D4F7-D441-8550-9D19264046C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766" y="2151"/>
              <a:ext cx="384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99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9" name="Arc 45">
              <a:extLst>
                <a:ext uri="{FF2B5EF4-FFF2-40B4-BE49-F238E27FC236}">
                  <a16:creationId xmlns:a16="http://schemas.microsoft.com/office/drawing/2014/main" id="{7115CB79-BFBE-9040-A948-A28607A5921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323" y="2238"/>
              <a:ext cx="384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99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0" name="Arc 51">
              <a:extLst>
                <a:ext uri="{FF2B5EF4-FFF2-40B4-BE49-F238E27FC236}">
                  <a16:creationId xmlns:a16="http://schemas.microsoft.com/office/drawing/2014/main" id="{57EDAD00-0559-3846-BE63-E7EE17AED85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045" y="2308"/>
              <a:ext cx="384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1" name="Arc 50">
              <a:extLst>
                <a:ext uri="{FF2B5EF4-FFF2-40B4-BE49-F238E27FC236}">
                  <a16:creationId xmlns:a16="http://schemas.microsoft.com/office/drawing/2014/main" id="{7BEF5B93-F8EC-5542-9CE7-6A971D3E6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8" y="2789"/>
              <a:ext cx="411" cy="2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2" name="Arc 22">
              <a:extLst>
                <a:ext uri="{FF2B5EF4-FFF2-40B4-BE49-F238E27FC236}">
                  <a16:creationId xmlns:a16="http://schemas.microsoft.com/office/drawing/2014/main" id="{703146B1-B5B4-8C4D-85E8-97B6C68BF03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098" y="2028"/>
              <a:ext cx="384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3" name="Arc 21">
              <a:extLst>
                <a:ext uri="{FF2B5EF4-FFF2-40B4-BE49-F238E27FC236}">
                  <a16:creationId xmlns:a16="http://schemas.microsoft.com/office/drawing/2014/main" id="{AD6242BB-3528-9C42-95D0-407125423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" y="2507"/>
              <a:ext cx="411" cy="2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4" name="Arc 30">
              <a:extLst>
                <a:ext uri="{FF2B5EF4-FFF2-40B4-BE49-F238E27FC236}">
                  <a16:creationId xmlns:a16="http://schemas.microsoft.com/office/drawing/2014/main" id="{C4B29DDA-7882-4648-8EEF-D75811BA6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" y="2632"/>
              <a:ext cx="411" cy="2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99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5" name="Arc 36">
              <a:extLst>
                <a:ext uri="{FF2B5EF4-FFF2-40B4-BE49-F238E27FC236}">
                  <a16:creationId xmlns:a16="http://schemas.microsoft.com/office/drawing/2014/main" id="{D7BB46FE-4EFD-D546-8414-1C239FD8B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" y="2628"/>
              <a:ext cx="411" cy="2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6" name="Arc 44">
              <a:extLst>
                <a:ext uri="{FF2B5EF4-FFF2-40B4-BE49-F238E27FC236}">
                  <a16:creationId xmlns:a16="http://schemas.microsoft.com/office/drawing/2014/main" id="{5647E412-4E93-EE42-9671-EB95FC172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6" y="2719"/>
              <a:ext cx="411" cy="2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9999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7" name="Arc 37">
              <a:extLst>
                <a:ext uri="{FF2B5EF4-FFF2-40B4-BE49-F238E27FC236}">
                  <a16:creationId xmlns:a16="http://schemas.microsoft.com/office/drawing/2014/main" id="{1197A5DB-F6B9-2444-AF44-D4F4D50EF02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24" y="2147"/>
              <a:ext cx="384" cy="3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8" name="Line 17">
              <a:extLst>
                <a:ext uri="{FF2B5EF4-FFF2-40B4-BE49-F238E27FC236}">
                  <a16:creationId xmlns:a16="http://schemas.microsoft.com/office/drawing/2014/main" id="{00FF2A44-C42E-1146-98FF-E5A3E42FDF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96" y="2005"/>
              <a:ext cx="1" cy="3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9" name="Line 18">
              <a:extLst>
                <a:ext uri="{FF2B5EF4-FFF2-40B4-BE49-F238E27FC236}">
                  <a16:creationId xmlns:a16="http://schemas.microsoft.com/office/drawing/2014/main" id="{45484BF2-7828-DC47-949D-0F62714BF2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1" y="2504"/>
              <a:ext cx="0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0" name="Line 19">
              <a:extLst>
                <a:ext uri="{FF2B5EF4-FFF2-40B4-BE49-F238E27FC236}">
                  <a16:creationId xmlns:a16="http://schemas.microsoft.com/office/drawing/2014/main" id="{1AEFCA0B-E551-FE41-9F13-4A779718D0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7" y="2352"/>
              <a:ext cx="431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1" name="Line 20">
              <a:extLst>
                <a:ext uri="{FF2B5EF4-FFF2-40B4-BE49-F238E27FC236}">
                  <a16:creationId xmlns:a16="http://schemas.microsoft.com/office/drawing/2014/main" id="{B50F1615-956E-3D4D-A13A-1AD1CB676F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3" y="2504"/>
              <a:ext cx="43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2" name="Line 26">
              <a:extLst>
                <a:ext uri="{FF2B5EF4-FFF2-40B4-BE49-F238E27FC236}">
                  <a16:creationId xmlns:a16="http://schemas.microsoft.com/office/drawing/2014/main" id="{9B3C1516-4C26-4049-9D39-DBD2639D2B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60" y="2130"/>
              <a:ext cx="1" cy="3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3" name="Line 27">
              <a:extLst>
                <a:ext uri="{FF2B5EF4-FFF2-40B4-BE49-F238E27FC236}">
                  <a16:creationId xmlns:a16="http://schemas.microsoft.com/office/drawing/2014/main" id="{23E0D32C-BBEF-DB48-9CAE-E2FD72592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5" y="2629"/>
              <a:ext cx="0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4" name="Line 28">
              <a:extLst>
                <a:ext uri="{FF2B5EF4-FFF2-40B4-BE49-F238E27FC236}">
                  <a16:creationId xmlns:a16="http://schemas.microsoft.com/office/drawing/2014/main" id="{2876BC58-6710-B044-A3FE-F3E82E360A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1" y="2477"/>
              <a:ext cx="431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5" name="Line 29">
              <a:extLst>
                <a:ext uri="{FF2B5EF4-FFF2-40B4-BE49-F238E27FC236}">
                  <a16:creationId xmlns:a16="http://schemas.microsoft.com/office/drawing/2014/main" id="{3BFA815F-1046-1348-AA0B-15CC52FC10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7" y="2629"/>
              <a:ext cx="4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6" name="Line 32">
              <a:extLst>
                <a:ext uri="{FF2B5EF4-FFF2-40B4-BE49-F238E27FC236}">
                  <a16:creationId xmlns:a16="http://schemas.microsoft.com/office/drawing/2014/main" id="{D2CAC2DB-2061-3245-86AD-9B25345A9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4" y="2126"/>
              <a:ext cx="1" cy="3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7" name="Line 33">
              <a:extLst>
                <a:ext uri="{FF2B5EF4-FFF2-40B4-BE49-F238E27FC236}">
                  <a16:creationId xmlns:a16="http://schemas.microsoft.com/office/drawing/2014/main" id="{4527D976-3138-F148-ADA4-F8760C9053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7" y="2625"/>
              <a:ext cx="0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8" name="Line 34">
              <a:extLst>
                <a:ext uri="{FF2B5EF4-FFF2-40B4-BE49-F238E27FC236}">
                  <a16:creationId xmlns:a16="http://schemas.microsoft.com/office/drawing/2014/main" id="{5CC182D8-01FC-3045-BD11-6B7D796F88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5" y="2473"/>
              <a:ext cx="431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9" name="Line 35">
              <a:extLst>
                <a:ext uri="{FF2B5EF4-FFF2-40B4-BE49-F238E27FC236}">
                  <a16:creationId xmlns:a16="http://schemas.microsoft.com/office/drawing/2014/main" id="{867FF119-5057-AA47-A032-480DADF9A9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1" y="2625"/>
              <a:ext cx="4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0" name="Line 40">
              <a:extLst>
                <a:ext uri="{FF2B5EF4-FFF2-40B4-BE49-F238E27FC236}">
                  <a16:creationId xmlns:a16="http://schemas.microsoft.com/office/drawing/2014/main" id="{38E19B71-875D-B240-85DA-2B631F055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7" y="2217"/>
              <a:ext cx="1" cy="3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1" name="Line 41">
              <a:extLst>
                <a:ext uri="{FF2B5EF4-FFF2-40B4-BE49-F238E27FC236}">
                  <a16:creationId xmlns:a16="http://schemas.microsoft.com/office/drawing/2014/main" id="{91780746-90B7-E14B-A3C2-BBE9605693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7" y="2716"/>
              <a:ext cx="0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2" name="Line 42">
              <a:extLst>
                <a:ext uri="{FF2B5EF4-FFF2-40B4-BE49-F238E27FC236}">
                  <a16:creationId xmlns:a16="http://schemas.microsoft.com/office/drawing/2014/main" id="{2E03EE10-B185-CE48-AF50-89698E1E39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8" y="2564"/>
              <a:ext cx="431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3" name="Line 43">
              <a:extLst>
                <a:ext uri="{FF2B5EF4-FFF2-40B4-BE49-F238E27FC236}">
                  <a16:creationId xmlns:a16="http://schemas.microsoft.com/office/drawing/2014/main" id="{94255CD4-2EF0-F84A-B1AB-27B4C840F3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2" y="2716"/>
              <a:ext cx="4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4" name="Line 46">
              <a:extLst>
                <a:ext uri="{FF2B5EF4-FFF2-40B4-BE49-F238E27FC236}">
                  <a16:creationId xmlns:a16="http://schemas.microsoft.com/office/drawing/2014/main" id="{17D4AC4E-4274-5C41-A549-AA3C3B6183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9" y="2287"/>
              <a:ext cx="1" cy="3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5" name="Line 47">
              <a:extLst>
                <a:ext uri="{FF2B5EF4-FFF2-40B4-BE49-F238E27FC236}">
                  <a16:creationId xmlns:a16="http://schemas.microsoft.com/office/drawing/2014/main" id="{CB396268-5AD4-C94C-AB52-EC894D96A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9" y="2786"/>
              <a:ext cx="0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6" name="Line 48">
              <a:extLst>
                <a:ext uri="{FF2B5EF4-FFF2-40B4-BE49-F238E27FC236}">
                  <a16:creationId xmlns:a16="http://schemas.microsoft.com/office/drawing/2014/main" id="{93A4A638-BFD2-034F-93FF-9767E2699C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0" y="2634"/>
              <a:ext cx="431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7" name="Line 49">
              <a:extLst>
                <a:ext uri="{FF2B5EF4-FFF2-40B4-BE49-F238E27FC236}">
                  <a16:creationId xmlns:a16="http://schemas.microsoft.com/office/drawing/2014/main" id="{836BB428-0D66-DF49-8304-A00479005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6" y="2786"/>
              <a:ext cx="4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C549A010-DB6B-644D-BBD8-6169C9BBE0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5213350"/>
            <a:ext cx="6705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Object 43">
            <a:extLst>
              <a:ext uri="{FF2B5EF4-FFF2-40B4-BE49-F238E27FC236}">
                <a16:creationId xmlns:a16="http://schemas.microsoft.com/office/drawing/2014/main" id="{11B88B9D-642C-AA45-BC99-1EF3B5EA38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9289" y="4930775"/>
          <a:ext cx="68738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146800" imgH="5562600" progId="Equation.DSMT4">
                  <p:embed/>
                </p:oleObj>
              </mc:Choice>
              <mc:Fallback>
                <p:oleObj name="Equation" r:id="rId4" imgW="6146800" imgH="5562600" progId="Equation.DSMT4">
                  <p:embed/>
                  <p:pic>
                    <p:nvPicPr>
                      <p:cNvPr id="43" name="Object 43">
                        <a:extLst>
                          <a:ext uri="{FF2B5EF4-FFF2-40B4-BE49-F238E27FC236}">
                            <a16:creationId xmlns:a16="http://schemas.microsoft.com/office/drawing/2014/main" id="{11B88B9D-642C-AA45-BC99-1EF3B5EA38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9289" y="4930775"/>
                        <a:ext cx="687387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Freeform 55">
            <a:extLst>
              <a:ext uri="{FF2B5EF4-FFF2-40B4-BE49-F238E27FC236}">
                <a16:creationId xmlns:a16="http://schemas.microsoft.com/office/drawing/2014/main" id="{6B9B54F6-CFD5-7E41-B568-CEB83D07AD02}"/>
              </a:ext>
            </a:extLst>
          </p:cNvPr>
          <p:cNvSpPr>
            <a:spLocks/>
          </p:cNvSpPr>
          <p:nvPr/>
        </p:nvSpPr>
        <p:spPr bwMode="auto">
          <a:xfrm>
            <a:off x="2697163" y="23701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Freeform 56">
            <a:extLst>
              <a:ext uri="{FF2B5EF4-FFF2-40B4-BE49-F238E27FC236}">
                <a16:creationId xmlns:a16="http://schemas.microsoft.com/office/drawing/2014/main" id="{B57738ED-49D4-2F49-AB57-7CD889DB377F}"/>
              </a:ext>
            </a:extLst>
          </p:cNvPr>
          <p:cNvSpPr>
            <a:spLocks/>
          </p:cNvSpPr>
          <p:nvPr/>
        </p:nvSpPr>
        <p:spPr bwMode="auto">
          <a:xfrm>
            <a:off x="3173413" y="23701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Freeform 57">
            <a:extLst>
              <a:ext uri="{FF2B5EF4-FFF2-40B4-BE49-F238E27FC236}">
                <a16:creationId xmlns:a16="http://schemas.microsoft.com/office/drawing/2014/main" id="{9F545E59-2F7D-F649-A4AA-CA6A916894FE}"/>
              </a:ext>
            </a:extLst>
          </p:cNvPr>
          <p:cNvSpPr>
            <a:spLocks/>
          </p:cNvSpPr>
          <p:nvPr/>
        </p:nvSpPr>
        <p:spPr bwMode="auto">
          <a:xfrm>
            <a:off x="3679826" y="23717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Freeform 58">
            <a:extLst>
              <a:ext uri="{FF2B5EF4-FFF2-40B4-BE49-F238E27FC236}">
                <a16:creationId xmlns:a16="http://schemas.microsoft.com/office/drawing/2014/main" id="{F59BEC5D-5ACC-4B45-A0C5-3E8C3AD90103}"/>
              </a:ext>
            </a:extLst>
          </p:cNvPr>
          <p:cNvSpPr>
            <a:spLocks/>
          </p:cNvSpPr>
          <p:nvPr/>
        </p:nvSpPr>
        <p:spPr bwMode="auto">
          <a:xfrm>
            <a:off x="4183063" y="23701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Freeform 59">
            <a:extLst>
              <a:ext uri="{FF2B5EF4-FFF2-40B4-BE49-F238E27FC236}">
                <a16:creationId xmlns:a16="http://schemas.microsoft.com/office/drawing/2014/main" id="{72C148F7-D44F-BF44-9B80-5125406B1A2B}"/>
              </a:ext>
            </a:extLst>
          </p:cNvPr>
          <p:cNvSpPr>
            <a:spLocks/>
          </p:cNvSpPr>
          <p:nvPr/>
        </p:nvSpPr>
        <p:spPr bwMode="auto">
          <a:xfrm>
            <a:off x="4689476" y="23717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Freeform 60">
            <a:extLst>
              <a:ext uri="{FF2B5EF4-FFF2-40B4-BE49-F238E27FC236}">
                <a16:creationId xmlns:a16="http://schemas.microsoft.com/office/drawing/2014/main" id="{E5E643B7-14FA-F948-9243-EBF6291BF009}"/>
              </a:ext>
            </a:extLst>
          </p:cNvPr>
          <p:cNvSpPr>
            <a:spLocks/>
          </p:cNvSpPr>
          <p:nvPr/>
        </p:nvSpPr>
        <p:spPr bwMode="auto">
          <a:xfrm>
            <a:off x="5165726" y="23717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Freeform 61">
            <a:extLst>
              <a:ext uri="{FF2B5EF4-FFF2-40B4-BE49-F238E27FC236}">
                <a16:creationId xmlns:a16="http://schemas.microsoft.com/office/drawing/2014/main" id="{50EB9F31-1CDA-7744-913C-FFDED35D09FE}"/>
              </a:ext>
            </a:extLst>
          </p:cNvPr>
          <p:cNvSpPr>
            <a:spLocks/>
          </p:cNvSpPr>
          <p:nvPr/>
        </p:nvSpPr>
        <p:spPr bwMode="auto">
          <a:xfrm>
            <a:off x="5672138" y="23733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Freeform 62">
            <a:extLst>
              <a:ext uri="{FF2B5EF4-FFF2-40B4-BE49-F238E27FC236}">
                <a16:creationId xmlns:a16="http://schemas.microsoft.com/office/drawing/2014/main" id="{C34842C9-A948-9D46-8D2F-695C981BDC9A}"/>
              </a:ext>
            </a:extLst>
          </p:cNvPr>
          <p:cNvSpPr>
            <a:spLocks/>
          </p:cNvSpPr>
          <p:nvPr/>
        </p:nvSpPr>
        <p:spPr bwMode="auto">
          <a:xfrm>
            <a:off x="6180138" y="2370139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Freeform 63">
            <a:extLst>
              <a:ext uri="{FF2B5EF4-FFF2-40B4-BE49-F238E27FC236}">
                <a16:creationId xmlns:a16="http://schemas.microsoft.com/office/drawing/2014/main" id="{79977C39-2302-114E-A42B-E32BA1A0C552}"/>
              </a:ext>
            </a:extLst>
          </p:cNvPr>
          <p:cNvSpPr>
            <a:spLocks/>
          </p:cNvSpPr>
          <p:nvPr/>
        </p:nvSpPr>
        <p:spPr bwMode="auto">
          <a:xfrm>
            <a:off x="6686551" y="23717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Freeform 64">
            <a:extLst>
              <a:ext uri="{FF2B5EF4-FFF2-40B4-BE49-F238E27FC236}">
                <a16:creationId xmlns:a16="http://schemas.microsoft.com/office/drawing/2014/main" id="{C471A549-8A3B-434B-9912-B558D5DDD99F}"/>
              </a:ext>
            </a:extLst>
          </p:cNvPr>
          <p:cNvSpPr>
            <a:spLocks/>
          </p:cNvSpPr>
          <p:nvPr/>
        </p:nvSpPr>
        <p:spPr bwMode="auto">
          <a:xfrm>
            <a:off x="7162801" y="23590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Freeform 65">
            <a:extLst>
              <a:ext uri="{FF2B5EF4-FFF2-40B4-BE49-F238E27FC236}">
                <a16:creationId xmlns:a16="http://schemas.microsoft.com/office/drawing/2014/main" id="{D012E50C-7C21-0248-8468-60B25190BCCE}"/>
              </a:ext>
            </a:extLst>
          </p:cNvPr>
          <p:cNvSpPr>
            <a:spLocks/>
          </p:cNvSpPr>
          <p:nvPr/>
        </p:nvSpPr>
        <p:spPr bwMode="auto">
          <a:xfrm>
            <a:off x="7669213" y="2360614"/>
            <a:ext cx="747712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Freeform 66">
            <a:extLst>
              <a:ext uri="{FF2B5EF4-FFF2-40B4-BE49-F238E27FC236}">
                <a16:creationId xmlns:a16="http://schemas.microsoft.com/office/drawing/2014/main" id="{254A47FE-6D28-B84C-8C87-79460E047BB4}"/>
              </a:ext>
            </a:extLst>
          </p:cNvPr>
          <p:cNvSpPr>
            <a:spLocks/>
          </p:cNvSpPr>
          <p:nvPr/>
        </p:nvSpPr>
        <p:spPr bwMode="auto">
          <a:xfrm>
            <a:off x="8172451" y="2359026"/>
            <a:ext cx="747713" cy="403225"/>
          </a:xfrm>
          <a:custGeom>
            <a:avLst/>
            <a:gdLst>
              <a:gd name="T0" fmla="*/ 0 w 471"/>
              <a:gd name="T1" fmla="*/ 2147483647 h 254"/>
              <a:gd name="T2" fmla="*/ 2147483647 w 471"/>
              <a:gd name="T3" fmla="*/ 0 h 254"/>
              <a:gd name="T4" fmla="*/ 2147483647 w 471"/>
              <a:gd name="T5" fmla="*/ 2147483647 h 254"/>
              <a:gd name="T6" fmla="*/ 2147483647 w 471"/>
              <a:gd name="T7" fmla="*/ 2147483647 h 254"/>
              <a:gd name="T8" fmla="*/ 2147483647 w 471"/>
              <a:gd name="T9" fmla="*/ 0 h 254"/>
              <a:gd name="T10" fmla="*/ 2147483647 w 471"/>
              <a:gd name="T11" fmla="*/ 2147483647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54"/>
              <a:gd name="T20" fmla="*/ 471 w 471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54">
                <a:moveTo>
                  <a:pt x="0" y="2"/>
                </a:moveTo>
                <a:lnTo>
                  <a:pt x="174" y="0"/>
                </a:lnTo>
                <a:lnTo>
                  <a:pt x="174" y="254"/>
                </a:lnTo>
                <a:lnTo>
                  <a:pt x="309" y="254"/>
                </a:lnTo>
                <a:lnTo>
                  <a:pt x="308" y="0"/>
                </a:lnTo>
                <a:lnTo>
                  <a:pt x="471" y="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Text Box 70">
            <a:extLst>
              <a:ext uri="{FF2B5EF4-FFF2-40B4-BE49-F238E27FC236}">
                <a16:creationId xmlns:a16="http://schemas.microsoft.com/office/drawing/2014/main" id="{01EFBC5E-149A-AA49-B086-8FDE5C38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0388" y="2376488"/>
            <a:ext cx="735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V=0</a:t>
            </a:r>
          </a:p>
        </p:txBody>
      </p:sp>
      <p:sp>
        <p:nvSpPr>
          <p:cNvPr id="9241" name="Text Box 71">
            <a:extLst>
              <a:ext uri="{FF2B5EF4-FFF2-40B4-BE49-F238E27FC236}">
                <a16:creationId xmlns:a16="http://schemas.microsoft.com/office/drawing/2014/main" id="{EFE8DAEC-8D0A-8647-95F6-5552AA29B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4951" y="2276475"/>
            <a:ext cx="881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V=V</a:t>
            </a:r>
            <a:r>
              <a:rPr lang="en-US" altLang="en-US" baseline="-25000"/>
              <a:t>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B768CF9-DB89-424A-998C-2C6357646703}"/>
              </a:ext>
            </a:extLst>
          </p:cNvPr>
          <p:cNvSpPr/>
          <p:nvPr/>
        </p:nvSpPr>
        <p:spPr>
          <a:xfrm>
            <a:off x="2843214" y="1914526"/>
            <a:ext cx="1322387" cy="11271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1C57B2F-FD34-3C4B-ADE4-DEE1B2A05E0E}"/>
              </a:ext>
            </a:extLst>
          </p:cNvPr>
          <p:cNvSpPr/>
          <p:nvPr/>
        </p:nvSpPr>
        <p:spPr>
          <a:xfrm>
            <a:off x="7732713" y="1916114"/>
            <a:ext cx="1217612" cy="111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01A7DFC-47C3-BB45-94B7-3E680963FCE2}"/>
              </a:ext>
            </a:extLst>
          </p:cNvPr>
          <p:cNvSpPr/>
          <p:nvPr/>
        </p:nvSpPr>
        <p:spPr>
          <a:xfrm>
            <a:off x="5318126" y="1911350"/>
            <a:ext cx="1222375" cy="10795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4425D3D-9CF9-1048-9C2A-BA58CF10036A}"/>
              </a:ext>
            </a:extLst>
          </p:cNvPr>
          <p:cNvSpPr/>
          <p:nvPr/>
        </p:nvSpPr>
        <p:spPr>
          <a:xfrm>
            <a:off x="4164014" y="1914525"/>
            <a:ext cx="1150937" cy="1079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501F67F-6615-2643-8B45-31CACD732330}"/>
              </a:ext>
            </a:extLst>
          </p:cNvPr>
          <p:cNvSpPr/>
          <p:nvPr/>
        </p:nvSpPr>
        <p:spPr>
          <a:xfrm>
            <a:off x="6546851" y="1914526"/>
            <a:ext cx="1185863" cy="104775"/>
          </a:xfrm>
          <a:prstGeom prst="rect">
            <a:avLst/>
          </a:prstGeom>
          <a:solidFill>
            <a:srgbClr val="9999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EB1565-2FFA-684F-B162-221D66130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 Resolved E-k Diagram with Applied Potential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1716120" y="2197800"/>
              <a:ext cx="8341200" cy="2248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11440" y="2189160"/>
                <a:ext cx="8355240" cy="226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5086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Arc 44">
            <a:extLst>
              <a:ext uri="{FF2B5EF4-FFF2-40B4-BE49-F238E27FC236}">
                <a16:creationId xmlns:a16="http://schemas.microsoft.com/office/drawing/2014/main" id="{7A973F68-3FC4-D040-89C5-09F6D759BB1F}"/>
              </a:ext>
            </a:extLst>
          </p:cNvPr>
          <p:cNvSpPr>
            <a:spLocks/>
          </p:cNvSpPr>
          <p:nvPr/>
        </p:nvSpPr>
        <p:spPr bwMode="auto">
          <a:xfrm>
            <a:off x="6278561" y="2176464"/>
            <a:ext cx="652463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Arc 26">
            <a:extLst>
              <a:ext uri="{FF2B5EF4-FFF2-40B4-BE49-F238E27FC236}">
                <a16:creationId xmlns:a16="http://schemas.microsoft.com/office/drawing/2014/main" id="{30D91F7D-9F84-BB45-8F71-31DDBF45C33A}"/>
              </a:ext>
            </a:extLst>
          </p:cNvPr>
          <p:cNvSpPr>
            <a:spLocks/>
          </p:cNvSpPr>
          <p:nvPr/>
        </p:nvSpPr>
        <p:spPr bwMode="auto">
          <a:xfrm>
            <a:off x="2717799" y="1922464"/>
            <a:ext cx="652463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Arc 32">
            <a:extLst>
              <a:ext uri="{FF2B5EF4-FFF2-40B4-BE49-F238E27FC236}">
                <a16:creationId xmlns:a16="http://schemas.microsoft.com/office/drawing/2014/main" id="{5D1BC81B-68C5-7448-9327-A590ADE2C137}"/>
              </a:ext>
            </a:extLst>
          </p:cNvPr>
          <p:cNvSpPr>
            <a:spLocks/>
          </p:cNvSpPr>
          <p:nvPr/>
        </p:nvSpPr>
        <p:spPr bwMode="auto">
          <a:xfrm>
            <a:off x="4084636" y="1920875"/>
            <a:ext cx="652462" cy="4651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Arc 39">
            <a:extLst>
              <a:ext uri="{FF2B5EF4-FFF2-40B4-BE49-F238E27FC236}">
                <a16:creationId xmlns:a16="http://schemas.microsoft.com/office/drawing/2014/main" id="{5168756E-6EFC-3D4F-969B-40F69C9D633E}"/>
              </a:ext>
            </a:extLst>
          </p:cNvPr>
          <p:cNvSpPr>
            <a:spLocks/>
          </p:cNvSpPr>
          <p:nvPr/>
        </p:nvSpPr>
        <p:spPr bwMode="auto">
          <a:xfrm flipV="1">
            <a:off x="5359398" y="1404939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Arc 27">
            <a:extLst>
              <a:ext uri="{FF2B5EF4-FFF2-40B4-BE49-F238E27FC236}">
                <a16:creationId xmlns:a16="http://schemas.microsoft.com/office/drawing/2014/main" id="{EF048056-A71C-F541-B4FB-D23F44FB23B6}"/>
              </a:ext>
            </a:extLst>
          </p:cNvPr>
          <p:cNvSpPr>
            <a:spLocks/>
          </p:cNvSpPr>
          <p:nvPr/>
        </p:nvSpPr>
        <p:spPr bwMode="auto">
          <a:xfrm flipV="1">
            <a:off x="2708273" y="1152526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Arc 33">
            <a:extLst>
              <a:ext uri="{FF2B5EF4-FFF2-40B4-BE49-F238E27FC236}">
                <a16:creationId xmlns:a16="http://schemas.microsoft.com/office/drawing/2014/main" id="{B9E70F68-AE64-6742-8275-77B868884E63}"/>
              </a:ext>
            </a:extLst>
          </p:cNvPr>
          <p:cNvSpPr>
            <a:spLocks/>
          </p:cNvSpPr>
          <p:nvPr/>
        </p:nvSpPr>
        <p:spPr bwMode="auto">
          <a:xfrm flipV="1">
            <a:off x="4067173" y="1157289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EE3930-97EB-EE43-85AF-5A02474D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 Resolved E-k Diagram with Applied Potential,</a:t>
            </a:r>
            <a:br>
              <a:rPr lang="en-US" dirty="0"/>
            </a:br>
            <a:r>
              <a:rPr lang="en-US" dirty="0"/>
              <a:t>Potential, Field, and Charge</a:t>
            </a:r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005187C2-94A9-1740-8151-E12D969DE6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515951-DF8E-0441-8AA7-69817703336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DE52508C-3D47-954B-9D61-3271991276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572840"/>
              </p:ext>
            </p:extLst>
          </p:nvPr>
        </p:nvGraphicFramePr>
        <p:xfrm>
          <a:off x="7281863" y="3022600"/>
          <a:ext cx="23145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21900" imgH="5562600" progId="Equation.DSMT4">
                  <p:embed/>
                </p:oleObj>
              </mc:Choice>
              <mc:Fallback>
                <p:oleObj name="Equation" r:id="rId2" imgW="22821900" imgH="5562600" progId="Equation.DSMT4">
                  <p:embed/>
                  <p:pic>
                    <p:nvPicPr>
                      <p:cNvPr id="5" name="Object 11">
                        <a:extLst>
                          <a:ext uri="{FF2B5EF4-FFF2-40B4-BE49-F238E27FC236}">
                            <a16:creationId xmlns:a16="http://schemas.microsoft.com/office/drawing/2014/main" id="{DE52508C-3D47-954B-9D61-3271991276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1863" y="3022600"/>
                        <a:ext cx="23145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2">
            <a:extLst>
              <a:ext uri="{FF2B5EF4-FFF2-40B4-BE49-F238E27FC236}">
                <a16:creationId xmlns:a16="http://schemas.microsoft.com/office/drawing/2014/main" id="{45733B95-C483-1A4D-BD8D-F365BBA317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703162"/>
              </p:ext>
            </p:extLst>
          </p:nvPr>
        </p:nvGraphicFramePr>
        <p:xfrm>
          <a:off x="7737474" y="2289176"/>
          <a:ext cx="48895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146800" imgH="5562600" progId="Equation.DSMT4">
                  <p:embed/>
                </p:oleObj>
              </mc:Choice>
              <mc:Fallback>
                <p:oleObj name="Equation" r:id="rId4" imgW="6146800" imgH="5562600" progId="Equation.DSMT4">
                  <p:embed/>
                  <p:pic>
                    <p:nvPicPr>
                      <p:cNvPr id="10243" name="Object 12">
                        <a:extLst>
                          <a:ext uri="{FF2B5EF4-FFF2-40B4-BE49-F238E27FC236}">
                            <a16:creationId xmlns:a16="http://schemas.microsoft.com/office/drawing/2014/main" id="{45733B95-C483-1A4D-BD8D-F365BBA317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7474" y="2289176"/>
                        <a:ext cx="488950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Line 5">
            <a:extLst>
              <a:ext uri="{FF2B5EF4-FFF2-40B4-BE49-F238E27FC236}">
                <a16:creationId xmlns:a16="http://schemas.microsoft.com/office/drawing/2014/main" id="{75ADD329-AB2D-1D4C-8996-A9AA7CF7F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713039"/>
            <a:ext cx="6475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Freeform 6">
            <a:extLst>
              <a:ext uri="{FF2B5EF4-FFF2-40B4-BE49-F238E27FC236}">
                <a16:creationId xmlns:a16="http://schemas.microsoft.com/office/drawing/2014/main" id="{086097BC-8C5D-464A-A4CB-098E4EEBBB44}"/>
              </a:ext>
            </a:extLst>
          </p:cNvPr>
          <p:cNvSpPr>
            <a:spLocks/>
          </p:cNvSpPr>
          <p:nvPr/>
        </p:nvSpPr>
        <p:spPr bwMode="auto">
          <a:xfrm>
            <a:off x="1222375" y="2986089"/>
            <a:ext cx="5776913" cy="6683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Freeform 8">
            <a:extLst>
              <a:ext uri="{FF2B5EF4-FFF2-40B4-BE49-F238E27FC236}">
                <a16:creationId xmlns:a16="http://schemas.microsoft.com/office/drawing/2014/main" id="{D883E253-AB18-FE4C-AA09-E76FF0194420}"/>
              </a:ext>
            </a:extLst>
          </p:cNvPr>
          <p:cNvSpPr>
            <a:spLocks/>
          </p:cNvSpPr>
          <p:nvPr/>
        </p:nvSpPr>
        <p:spPr bwMode="auto">
          <a:xfrm>
            <a:off x="1219200" y="4767264"/>
            <a:ext cx="5776913" cy="7699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095F416C-BB85-8D4E-8D20-8C4083A07D18}"/>
              </a:ext>
            </a:extLst>
          </p:cNvPr>
          <p:cNvSpPr>
            <a:spLocks/>
          </p:cNvSpPr>
          <p:nvPr/>
        </p:nvSpPr>
        <p:spPr bwMode="auto">
          <a:xfrm>
            <a:off x="1208087" y="3087688"/>
            <a:ext cx="5727700" cy="349250"/>
          </a:xfrm>
          <a:custGeom>
            <a:avLst/>
            <a:gdLst>
              <a:gd name="T0" fmla="*/ 0 w 3608"/>
              <a:gd name="T1" fmla="*/ 2147483647 h 220"/>
              <a:gd name="T2" fmla="*/ 2147483647 w 3608"/>
              <a:gd name="T3" fmla="*/ 2147483647 h 220"/>
              <a:gd name="T4" fmla="*/ 2147483647 w 3608"/>
              <a:gd name="T5" fmla="*/ 2147483647 h 220"/>
              <a:gd name="T6" fmla="*/ 2147483647 w 3608"/>
              <a:gd name="T7" fmla="*/ 2147483647 h 220"/>
              <a:gd name="T8" fmla="*/ 2147483647 w 3608"/>
              <a:gd name="T9" fmla="*/ 0 h 220"/>
              <a:gd name="T10" fmla="*/ 2147483647 w 3608"/>
              <a:gd name="T11" fmla="*/ 2147483647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08"/>
              <a:gd name="T19" fmla="*/ 0 h 220"/>
              <a:gd name="T20" fmla="*/ 3608 w 3608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08" h="220">
                <a:moveTo>
                  <a:pt x="0" y="220"/>
                </a:moveTo>
                <a:lnTo>
                  <a:pt x="543" y="213"/>
                </a:lnTo>
                <a:lnTo>
                  <a:pt x="941" y="127"/>
                </a:lnTo>
                <a:lnTo>
                  <a:pt x="2232" y="129"/>
                </a:lnTo>
                <a:lnTo>
                  <a:pt x="2637" y="0"/>
                </a:lnTo>
                <a:lnTo>
                  <a:pt x="3608" y="8"/>
                </a:lnTo>
              </a:path>
            </a:pathLst>
          </a:cu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id="{FE3E1374-22A2-1D43-98B1-D649874F3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0262" y="5527676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8B522A97-DFE5-E84C-A623-D5F86ACA1A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362" y="552291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id="{E9159B05-EB16-6847-9CA4-C25D0EC858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14624" y="5187951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4">
            <a:extLst>
              <a:ext uri="{FF2B5EF4-FFF2-40B4-BE49-F238E27FC236}">
                <a16:creationId xmlns:a16="http://schemas.microsoft.com/office/drawing/2014/main" id="{7F53BB8D-8BBE-FE4F-9DC4-548B6EBA4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8924" y="5181601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2" name="Line 16">
            <a:extLst>
              <a:ext uri="{FF2B5EF4-FFF2-40B4-BE49-F238E27FC236}">
                <a16:creationId xmlns:a16="http://schemas.microsoft.com/office/drawing/2014/main" id="{D4F4AAB8-35B9-6D4D-A5C3-935E09DD0F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08111" y="931863"/>
            <a:ext cx="1588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Line 17">
            <a:extLst>
              <a:ext uri="{FF2B5EF4-FFF2-40B4-BE49-F238E27FC236}">
                <a16:creationId xmlns:a16="http://schemas.microsoft.com/office/drawing/2014/main" id="{1EE290EE-653A-5444-9897-772411A3B5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16049" y="1724026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Line 18">
            <a:extLst>
              <a:ext uri="{FF2B5EF4-FFF2-40B4-BE49-F238E27FC236}">
                <a16:creationId xmlns:a16="http://schemas.microsoft.com/office/drawing/2014/main" id="{333532B7-BE75-4A41-93D4-479DF76FEA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93824" y="1482725"/>
            <a:ext cx="684212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5" name="Line 19">
            <a:extLst>
              <a:ext uri="{FF2B5EF4-FFF2-40B4-BE49-F238E27FC236}">
                <a16:creationId xmlns:a16="http://schemas.microsoft.com/office/drawing/2014/main" id="{5C4E2217-1A65-3C42-97B1-BC8F432EBF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49" y="1724025"/>
            <a:ext cx="696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6" name="Arc 20">
            <a:extLst>
              <a:ext uri="{FF2B5EF4-FFF2-40B4-BE49-F238E27FC236}">
                <a16:creationId xmlns:a16="http://schemas.microsoft.com/office/drawing/2014/main" id="{A98BA97E-93EF-A04A-9D4B-7CBB55D287CC}"/>
              </a:ext>
            </a:extLst>
          </p:cNvPr>
          <p:cNvSpPr>
            <a:spLocks/>
          </p:cNvSpPr>
          <p:nvPr/>
        </p:nvSpPr>
        <p:spPr bwMode="auto">
          <a:xfrm>
            <a:off x="1422399" y="1728789"/>
            <a:ext cx="652462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7" name="Arc 21">
            <a:extLst>
              <a:ext uri="{FF2B5EF4-FFF2-40B4-BE49-F238E27FC236}">
                <a16:creationId xmlns:a16="http://schemas.microsoft.com/office/drawing/2014/main" id="{353A5868-48C5-D341-827C-D88E79525423}"/>
              </a:ext>
            </a:extLst>
          </p:cNvPr>
          <p:cNvSpPr>
            <a:spLocks/>
          </p:cNvSpPr>
          <p:nvPr/>
        </p:nvSpPr>
        <p:spPr bwMode="auto">
          <a:xfrm flipV="1">
            <a:off x="1417636" y="966789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8" name="Line 22">
            <a:extLst>
              <a:ext uri="{FF2B5EF4-FFF2-40B4-BE49-F238E27FC236}">
                <a16:creationId xmlns:a16="http://schemas.microsoft.com/office/drawing/2014/main" id="{EE78A11F-7A9C-D544-8FA3-35EAE699FB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3512" y="1125538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9" name="Line 23">
            <a:extLst>
              <a:ext uri="{FF2B5EF4-FFF2-40B4-BE49-F238E27FC236}">
                <a16:creationId xmlns:a16="http://schemas.microsoft.com/office/drawing/2014/main" id="{30D22A13-4C03-654C-9A4E-2C87597CBF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6686" y="1917701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0" name="Line 24">
            <a:extLst>
              <a:ext uri="{FF2B5EF4-FFF2-40B4-BE49-F238E27FC236}">
                <a16:creationId xmlns:a16="http://schemas.microsoft.com/office/drawing/2014/main" id="{645D0B13-42ED-6641-ABBE-438F7A4A41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9224" y="1676400"/>
            <a:ext cx="68421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Line 25">
            <a:extLst>
              <a:ext uri="{FF2B5EF4-FFF2-40B4-BE49-F238E27FC236}">
                <a16:creationId xmlns:a16="http://schemas.microsoft.com/office/drawing/2014/main" id="{99107C02-87DA-804F-973E-4D5A432EC2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8749" y="1917700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Line 28">
            <a:extLst>
              <a:ext uri="{FF2B5EF4-FFF2-40B4-BE49-F238E27FC236}">
                <a16:creationId xmlns:a16="http://schemas.microsoft.com/office/drawing/2014/main" id="{FCF9BE00-25ED-9D42-918A-8BDB5EEB38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0348" y="1123950"/>
            <a:ext cx="1588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Line 29">
            <a:extLst>
              <a:ext uri="{FF2B5EF4-FFF2-40B4-BE49-F238E27FC236}">
                <a16:creationId xmlns:a16="http://schemas.microsoft.com/office/drawing/2014/main" id="{44EF34C0-A65C-5246-8097-8BC0ED64DE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6698" y="1916114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4" name="Line 30">
            <a:extLst>
              <a:ext uri="{FF2B5EF4-FFF2-40B4-BE49-F238E27FC236}">
                <a16:creationId xmlns:a16="http://schemas.microsoft.com/office/drawing/2014/main" id="{9CAD2703-BDDA-7B46-8739-EDD07021EC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0824" y="1674814"/>
            <a:ext cx="684213" cy="14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5" name="Line 31">
            <a:extLst>
              <a:ext uri="{FF2B5EF4-FFF2-40B4-BE49-F238E27FC236}">
                <a16:creationId xmlns:a16="http://schemas.microsoft.com/office/drawing/2014/main" id="{4D522685-98AA-B348-B9B0-290146DFC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5586" y="1916113"/>
            <a:ext cx="696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6" name="Line 34">
            <a:extLst>
              <a:ext uri="{FF2B5EF4-FFF2-40B4-BE49-F238E27FC236}">
                <a16:creationId xmlns:a16="http://schemas.microsoft.com/office/drawing/2014/main" id="{81309186-4EAF-9B44-9B95-F60CAD0AAF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49874" y="1376363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7" name="Line 35">
            <a:extLst>
              <a:ext uri="{FF2B5EF4-FFF2-40B4-BE49-F238E27FC236}">
                <a16:creationId xmlns:a16="http://schemas.microsoft.com/office/drawing/2014/main" id="{101363E8-6BCD-3240-9A28-C14683DF0B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6223" y="2168526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8" name="Line 36">
            <a:extLst>
              <a:ext uri="{FF2B5EF4-FFF2-40B4-BE49-F238E27FC236}">
                <a16:creationId xmlns:a16="http://schemas.microsoft.com/office/drawing/2014/main" id="{BDFF0533-EB9A-0345-B59F-596B53F35C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5586" y="1927225"/>
            <a:ext cx="684213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9" name="Line 37">
            <a:extLst>
              <a:ext uri="{FF2B5EF4-FFF2-40B4-BE49-F238E27FC236}">
                <a16:creationId xmlns:a16="http://schemas.microsoft.com/office/drawing/2014/main" id="{65ED5140-A7C4-E549-8E2D-628905D25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5111" y="2168525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0" name="Arc 38">
            <a:extLst>
              <a:ext uri="{FF2B5EF4-FFF2-40B4-BE49-F238E27FC236}">
                <a16:creationId xmlns:a16="http://schemas.microsoft.com/office/drawing/2014/main" id="{6BF57E1C-2EE9-0D42-8CD0-9971CFD4D035}"/>
              </a:ext>
            </a:extLst>
          </p:cNvPr>
          <p:cNvSpPr>
            <a:spLocks/>
          </p:cNvSpPr>
          <p:nvPr/>
        </p:nvSpPr>
        <p:spPr bwMode="auto">
          <a:xfrm>
            <a:off x="5364161" y="2173289"/>
            <a:ext cx="652463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1" name="Line 40">
            <a:extLst>
              <a:ext uri="{FF2B5EF4-FFF2-40B4-BE49-F238E27FC236}">
                <a16:creationId xmlns:a16="http://schemas.microsoft.com/office/drawing/2014/main" id="{BD1AB7BF-7538-B044-8A20-00B0783CAE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64274" y="1379538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2" name="Line 41">
            <a:extLst>
              <a:ext uri="{FF2B5EF4-FFF2-40B4-BE49-F238E27FC236}">
                <a16:creationId xmlns:a16="http://schemas.microsoft.com/office/drawing/2014/main" id="{7F97B998-4DF9-2D48-8B87-5DE07BD47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5385" y="2171701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3" name="Line 42">
            <a:extLst>
              <a:ext uri="{FF2B5EF4-FFF2-40B4-BE49-F238E27FC236}">
                <a16:creationId xmlns:a16="http://schemas.microsoft.com/office/drawing/2014/main" id="{CBB4FC71-9E0A-C74F-810D-0EFFAC7942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65861" y="1930400"/>
            <a:ext cx="684213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4" name="Line 43">
            <a:extLst>
              <a:ext uri="{FF2B5EF4-FFF2-40B4-BE49-F238E27FC236}">
                <a16:creationId xmlns:a16="http://schemas.microsoft.com/office/drawing/2014/main" id="{2B858143-52E2-9941-A923-112B42366E0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9511" y="2171700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5" name="Arc 45">
            <a:extLst>
              <a:ext uri="{FF2B5EF4-FFF2-40B4-BE49-F238E27FC236}">
                <a16:creationId xmlns:a16="http://schemas.microsoft.com/office/drawing/2014/main" id="{CAB6EB31-D843-7C4C-A7AD-2D636079812E}"/>
              </a:ext>
            </a:extLst>
          </p:cNvPr>
          <p:cNvSpPr>
            <a:spLocks/>
          </p:cNvSpPr>
          <p:nvPr/>
        </p:nvSpPr>
        <p:spPr bwMode="auto">
          <a:xfrm flipV="1">
            <a:off x="6273798" y="1401764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5" name="Object 46">
            <a:extLst>
              <a:ext uri="{FF2B5EF4-FFF2-40B4-BE49-F238E27FC236}">
                <a16:creationId xmlns:a16="http://schemas.microsoft.com/office/drawing/2014/main" id="{7CB172BC-D145-7E4D-8923-768E049F86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077311"/>
              </p:ext>
            </p:extLst>
          </p:nvPr>
        </p:nvGraphicFramePr>
        <p:xfrm>
          <a:off x="7577138" y="1511301"/>
          <a:ext cx="1690687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529800" imgH="5562600" progId="Equation.DSMT4">
                  <p:embed/>
                </p:oleObj>
              </mc:Choice>
              <mc:Fallback>
                <p:oleObj name="Equation" r:id="rId6" imgW="22529800" imgH="5562600" progId="Equation.DSMT4">
                  <p:embed/>
                  <p:pic>
                    <p:nvPicPr>
                      <p:cNvPr id="10245" name="Object 46">
                        <a:extLst>
                          <a:ext uri="{FF2B5EF4-FFF2-40B4-BE49-F238E27FC236}">
                            <a16:creationId xmlns:a16="http://schemas.microsoft.com/office/drawing/2014/main" id="{7CB172BC-D145-7E4D-8923-768E049F8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7138" y="1511301"/>
                        <a:ext cx="1690687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6" name="Freeform 7">
            <a:extLst>
              <a:ext uri="{FF2B5EF4-FFF2-40B4-BE49-F238E27FC236}">
                <a16:creationId xmlns:a16="http://schemas.microsoft.com/office/drawing/2014/main" id="{431FF140-85C1-2748-9614-F984ADE13142}"/>
              </a:ext>
            </a:extLst>
          </p:cNvPr>
          <p:cNvSpPr>
            <a:spLocks/>
          </p:cNvSpPr>
          <p:nvPr/>
        </p:nvSpPr>
        <p:spPr bwMode="auto">
          <a:xfrm>
            <a:off x="1219200" y="3765551"/>
            <a:ext cx="5776913" cy="798513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E2C8500D-8F99-3F40-BDC2-4A6A1B2D0CB3}"/>
              </a:ext>
            </a:extLst>
          </p:cNvPr>
          <p:cNvSpPr>
            <a:spLocks/>
          </p:cNvSpPr>
          <p:nvPr/>
        </p:nvSpPr>
        <p:spPr bwMode="auto">
          <a:xfrm>
            <a:off x="1200603" y="4554538"/>
            <a:ext cx="5757863" cy="382589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549" y="3"/>
              </a:cxn>
              <a:cxn ang="0">
                <a:pos x="549" y="234"/>
              </a:cxn>
              <a:cxn ang="0">
                <a:pos x="945" y="237"/>
              </a:cxn>
              <a:cxn ang="0">
                <a:pos x="944" y="3"/>
              </a:cxn>
              <a:cxn ang="0">
                <a:pos x="2244" y="3"/>
              </a:cxn>
              <a:cxn ang="0">
                <a:pos x="2243" y="241"/>
              </a:cxn>
              <a:cxn ang="0">
                <a:pos x="2616" y="240"/>
              </a:cxn>
              <a:cxn ang="0">
                <a:pos x="2617" y="3"/>
              </a:cxn>
              <a:cxn ang="0">
                <a:pos x="3627" y="0"/>
              </a:cxn>
            </a:cxnLst>
            <a:rect l="0" t="0" r="r" b="b"/>
            <a:pathLst>
              <a:path w="3627" h="241">
                <a:moveTo>
                  <a:pt x="0" y="6"/>
                </a:moveTo>
                <a:lnTo>
                  <a:pt x="549" y="3"/>
                </a:lnTo>
                <a:lnTo>
                  <a:pt x="549" y="234"/>
                </a:lnTo>
                <a:lnTo>
                  <a:pt x="945" y="237"/>
                </a:lnTo>
                <a:lnTo>
                  <a:pt x="944" y="3"/>
                </a:lnTo>
                <a:lnTo>
                  <a:pt x="2244" y="3"/>
                </a:lnTo>
                <a:lnTo>
                  <a:pt x="2243" y="241"/>
                </a:lnTo>
                <a:lnTo>
                  <a:pt x="2616" y="240"/>
                </a:lnTo>
                <a:lnTo>
                  <a:pt x="2617" y="3"/>
                </a:lnTo>
                <a:lnTo>
                  <a:pt x="3627" y="0"/>
                </a:lnTo>
              </a:path>
            </a:pathLst>
          </a:custGeom>
          <a:pattFill prst="dnDiag"/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81908" name="Rectangle 52">
            <a:extLst>
              <a:ext uri="{FF2B5EF4-FFF2-40B4-BE49-F238E27FC236}">
                <a16:creationId xmlns:a16="http://schemas.microsoft.com/office/drawing/2014/main" id="{FC0E1ED4-E206-6A41-9212-7C0FAF65F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6078539"/>
            <a:ext cx="7231063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In most practical cases start from charge and derive potentials!</a:t>
            </a:r>
          </a:p>
          <a:p>
            <a:pPr eaLnBrk="1" hangingPunct="1"/>
            <a:r>
              <a:rPr lang="en-US" altLang="en-US" sz="2000" dirty="0"/>
              <a:t>=&gt; Useful to learn “graphical”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CA4DD39-4F19-4C49-8D6A-05868A6DBA94}"/>
                  </a:ext>
                </a:extLst>
              </p:cNvPr>
              <p:cNvSpPr txBox="1"/>
              <p:nvPr/>
            </p:nvSpPr>
            <p:spPr>
              <a:xfrm>
                <a:off x="7230218" y="4051369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CA4DD39-4F19-4C49-8D6A-05868A6DB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218" y="4051369"/>
                <a:ext cx="2695481" cy="855812"/>
              </a:xfrm>
              <a:prstGeom prst="rect">
                <a:avLst/>
              </a:prstGeom>
              <a:blipFill>
                <a:blip r:embed="rId9"/>
                <a:stretch>
                  <a:fillRect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7DF36DC-9689-9D43-8304-9F7EEE5D322F}"/>
                  </a:ext>
                </a:extLst>
              </p:cNvPr>
              <p:cNvSpPr txBox="1"/>
              <p:nvPr/>
            </p:nvSpPr>
            <p:spPr>
              <a:xfrm>
                <a:off x="7281863" y="5194047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7DF36DC-9689-9D43-8304-9F7EEE5D3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863" y="5194047"/>
                <a:ext cx="2695481" cy="796500"/>
              </a:xfrm>
              <a:prstGeom prst="rect">
                <a:avLst/>
              </a:prstGeom>
              <a:blipFill>
                <a:blip r:embed="rId10"/>
                <a:stretch>
                  <a:fillRect l="-935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Line 63">
            <a:extLst>
              <a:ext uri="{FF2B5EF4-FFF2-40B4-BE49-F238E27FC236}">
                <a16:creationId xmlns:a16="http://schemas.microsoft.com/office/drawing/2014/main" id="{4DC670B2-60A6-3E4A-9A31-0E93544330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3762" y="1491218"/>
            <a:ext cx="506413" cy="197881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63">
            <a:extLst>
              <a:ext uri="{FF2B5EF4-FFF2-40B4-BE49-F238E27FC236}">
                <a16:creationId xmlns:a16="http://schemas.microsoft.com/office/drawing/2014/main" id="{2C669711-4736-BB4B-9AF6-460EAA7A9F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9311" y="1724283"/>
            <a:ext cx="561975" cy="21722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63">
            <a:extLst>
              <a:ext uri="{FF2B5EF4-FFF2-40B4-BE49-F238E27FC236}">
                <a16:creationId xmlns:a16="http://schemas.microsoft.com/office/drawing/2014/main" id="{F8219987-C47C-6748-A32A-12F9377C0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4872" y="1927226"/>
            <a:ext cx="602753" cy="2555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63">
            <a:extLst>
              <a:ext uri="{FF2B5EF4-FFF2-40B4-BE49-F238E27FC236}">
                <a16:creationId xmlns:a16="http://schemas.microsoft.com/office/drawing/2014/main" id="{78F2D04C-3F40-2F48-BADB-5827BE0F8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5488" y="1700214"/>
            <a:ext cx="578929" cy="24129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63">
            <a:extLst>
              <a:ext uri="{FF2B5EF4-FFF2-40B4-BE49-F238E27FC236}">
                <a16:creationId xmlns:a16="http://schemas.microsoft.com/office/drawing/2014/main" id="{2D0680F2-3FED-E144-B01D-75BB8280E2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9625" y="1313052"/>
            <a:ext cx="3446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63">
            <a:extLst>
              <a:ext uri="{FF2B5EF4-FFF2-40B4-BE49-F238E27FC236}">
                <a16:creationId xmlns:a16="http://schemas.microsoft.com/office/drawing/2014/main" id="{DE3C523C-5220-E34C-BC24-C655D245DD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3986" y="1313051"/>
            <a:ext cx="810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63">
            <a:extLst>
              <a:ext uri="{FF2B5EF4-FFF2-40B4-BE49-F238E27FC236}">
                <a16:creationId xmlns:a16="http://schemas.microsoft.com/office/drawing/2014/main" id="{B7E7ADCF-D04C-C04F-9129-2E3448635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552" y="1398897"/>
            <a:ext cx="12417" cy="228087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63">
            <a:extLst>
              <a:ext uri="{FF2B5EF4-FFF2-40B4-BE49-F238E27FC236}">
                <a16:creationId xmlns:a16="http://schemas.microsoft.com/office/drawing/2014/main" id="{25ADA668-0FA6-3F4A-BFCB-A7E7C5571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5561" y="1519466"/>
            <a:ext cx="16539" cy="2139591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63">
            <a:extLst>
              <a:ext uri="{FF2B5EF4-FFF2-40B4-BE49-F238E27FC236}">
                <a16:creationId xmlns:a16="http://schemas.microsoft.com/office/drawing/2014/main" id="{3FD7EB2D-AC09-A74F-9D2E-E3FBC80419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9375" y="1685917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63">
            <a:extLst>
              <a:ext uri="{FF2B5EF4-FFF2-40B4-BE49-F238E27FC236}">
                <a16:creationId xmlns:a16="http://schemas.microsoft.com/office/drawing/2014/main" id="{0510D9FA-C919-7648-8C56-C1D3DD702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5024" y="1907129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63">
            <a:extLst>
              <a:ext uri="{FF2B5EF4-FFF2-40B4-BE49-F238E27FC236}">
                <a16:creationId xmlns:a16="http://schemas.microsoft.com/office/drawing/2014/main" id="{DE13DC78-C1F2-2741-B390-7B1F2258F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0692" y="1940674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63">
            <a:extLst>
              <a:ext uri="{FF2B5EF4-FFF2-40B4-BE49-F238E27FC236}">
                <a16:creationId xmlns:a16="http://schemas.microsoft.com/office/drawing/2014/main" id="{4E8A1DB8-DDEF-F54F-B345-17259B4E9E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41" y="2161886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94DA3267-B46E-D34C-9AD2-75C1609BC70F}"/>
              </a:ext>
            </a:extLst>
          </p:cNvPr>
          <p:cNvSpPr/>
          <p:nvPr/>
        </p:nvSpPr>
        <p:spPr>
          <a:xfrm>
            <a:off x="10236201" y="1681164"/>
            <a:ext cx="733424" cy="4343400"/>
          </a:xfrm>
          <a:prstGeom prst="upArrow">
            <a:avLst>
              <a:gd name="adj1" fmla="val 50000"/>
              <a:gd name="adj2" fmla="val 133117"/>
            </a:avLst>
          </a:prstGeom>
          <a:gradFill flip="none" rotWithShape="1">
            <a:gsLst>
              <a:gs pos="0">
                <a:srgbClr val="0000FF"/>
              </a:gs>
              <a:gs pos="65008">
                <a:srgbClr val="99FF66"/>
              </a:gs>
              <a:gs pos="28000">
                <a:srgbClr val="FF00FF"/>
              </a:gs>
              <a:gs pos="100000">
                <a:schemeClr val="tx1"/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/>
              <p14:cNvContentPartPr/>
              <p14:nvPr/>
            </p14:nvContentPartPr>
            <p14:xfrm>
              <a:off x="1833480" y="2906640"/>
              <a:ext cx="8172360" cy="3066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25200" y="2897640"/>
                <a:ext cx="8191800" cy="308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8099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/>
      <p:bldP spid="10248" grpId="0" animBg="1"/>
      <p:bldP spid="10249" grpId="0" animBg="1"/>
      <p:bldP spid="10250" grpId="0" animBg="1"/>
      <p:bldP spid="10251" grpId="0" animBg="1"/>
      <p:bldP spid="10252" grpId="0" animBg="1"/>
      <p:bldP spid="10256" grpId="0" animBg="1"/>
      <p:bldP spid="10268" grpId="0" animBg="1"/>
      <p:bldP spid="10269" grpId="0" animBg="1"/>
      <p:bldP spid="10270" grpId="0" animBg="1"/>
      <p:bldP spid="10271" grpId="0" animBg="1"/>
      <p:bldP spid="10272" grpId="0" animBg="1"/>
      <p:bldP spid="10273" grpId="0" animBg="1"/>
      <p:bldP spid="10274" grpId="0" animBg="1"/>
      <p:bldP spid="10275" grpId="0" animBg="1"/>
      <p:bldP spid="10276" grpId="0" animBg="1"/>
      <p:bldP spid="10277" grpId="0" animBg="1"/>
      <p:bldP spid="10278" grpId="0" animBg="1"/>
      <p:bldP spid="10279" grpId="0" animBg="1"/>
      <p:bldP spid="10280" grpId="0" animBg="1"/>
      <p:bldP spid="10281" grpId="0" animBg="1"/>
      <p:bldP spid="10282" grpId="0" animBg="1"/>
      <p:bldP spid="10283" grpId="0" animBg="1"/>
      <p:bldP spid="10284" grpId="0" animBg="1"/>
      <p:bldP spid="10285" grpId="0" animBg="1"/>
      <p:bldP spid="10286" grpId="0" animBg="1"/>
      <p:bldP spid="2681908" grpId="0" animBg="1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Arc 44">
            <a:extLst>
              <a:ext uri="{FF2B5EF4-FFF2-40B4-BE49-F238E27FC236}">
                <a16:creationId xmlns:a16="http://schemas.microsoft.com/office/drawing/2014/main" id="{7A973F68-3FC4-D040-89C5-09F6D759BB1F}"/>
              </a:ext>
            </a:extLst>
          </p:cNvPr>
          <p:cNvSpPr>
            <a:spLocks/>
          </p:cNvSpPr>
          <p:nvPr/>
        </p:nvSpPr>
        <p:spPr bwMode="auto">
          <a:xfrm>
            <a:off x="6278561" y="2176464"/>
            <a:ext cx="652463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Arc 26">
            <a:extLst>
              <a:ext uri="{FF2B5EF4-FFF2-40B4-BE49-F238E27FC236}">
                <a16:creationId xmlns:a16="http://schemas.microsoft.com/office/drawing/2014/main" id="{30D91F7D-9F84-BB45-8F71-31DDBF45C33A}"/>
              </a:ext>
            </a:extLst>
          </p:cNvPr>
          <p:cNvSpPr>
            <a:spLocks/>
          </p:cNvSpPr>
          <p:nvPr/>
        </p:nvSpPr>
        <p:spPr bwMode="auto">
          <a:xfrm>
            <a:off x="2717799" y="1922464"/>
            <a:ext cx="652463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Arc 32">
            <a:extLst>
              <a:ext uri="{FF2B5EF4-FFF2-40B4-BE49-F238E27FC236}">
                <a16:creationId xmlns:a16="http://schemas.microsoft.com/office/drawing/2014/main" id="{5D1BC81B-68C5-7448-9327-A590ADE2C137}"/>
              </a:ext>
            </a:extLst>
          </p:cNvPr>
          <p:cNvSpPr>
            <a:spLocks/>
          </p:cNvSpPr>
          <p:nvPr/>
        </p:nvSpPr>
        <p:spPr bwMode="auto">
          <a:xfrm>
            <a:off x="4084636" y="1920875"/>
            <a:ext cx="652462" cy="4651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Arc 39">
            <a:extLst>
              <a:ext uri="{FF2B5EF4-FFF2-40B4-BE49-F238E27FC236}">
                <a16:creationId xmlns:a16="http://schemas.microsoft.com/office/drawing/2014/main" id="{5168756E-6EFC-3D4F-969B-40F69C9D633E}"/>
              </a:ext>
            </a:extLst>
          </p:cNvPr>
          <p:cNvSpPr>
            <a:spLocks/>
          </p:cNvSpPr>
          <p:nvPr/>
        </p:nvSpPr>
        <p:spPr bwMode="auto">
          <a:xfrm flipV="1">
            <a:off x="5359398" y="1404939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Arc 27">
            <a:extLst>
              <a:ext uri="{FF2B5EF4-FFF2-40B4-BE49-F238E27FC236}">
                <a16:creationId xmlns:a16="http://schemas.microsoft.com/office/drawing/2014/main" id="{EF048056-A71C-F541-B4FB-D23F44FB23B6}"/>
              </a:ext>
            </a:extLst>
          </p:cNvPr>
          <p:cNvSpPr>
            <a:spLocks/>
          </p:cNvSpPr>
          <p:nvPr/>
        </p:nvSpPr>
        <p:spPr bwMode="auto">
          <a:xfrm flipV="1">
            <a:off x="2708273" y="1152526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Arc 33">
            <a:extLst>
              <a:ext uri="{FF2B5EF4-FFF2-40B4-BE49-F238E27FC236}">
                <a16:creationId xmlns:a16="http://schemas.microsoft.com/office/drawing/2014/main" id="{B9E70F68-AE64-6742-8275-77B868884E63}"/>
              </a:ext>
            </a:extLst>
          </p:cNvPr>
          <p:cNvSpPr>
            <a:spLocks/>
          </p:cNvSpPr>
          <p:nvPr/>
        </p:nvSpPr>
        <p:spPr bwMode="auto">
          <a:xfrm flipV="1">
            <a:off x="4067173" y="1157289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EE3930-97EB-EE43-85AF-5A02474D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 Resolved E-k Diagram with Applied Potential,</a:t>
            </a:r>
            <a:br>
              <a:rPr lang="en-US" dirty="0"/>
            </a:br>
            <a:r>
              <a:rPr lang="en-US" dirty="0"/>
              <a:t>Potential, Field, and Charge</a:t>
            </a:r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005187C2-94A9-1740-8151-E12D969DE6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515951-DF8E-0441-8AA7-69817703336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DE52508C-3D47-954B-9D61-3271991276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1863" y="3022600"/>
          <a:ext cx="23145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21900" imgH="5562600" progId="Equation.DSMT4">
                  <p:embed/>
                </p:oleObj>
              </mc:Choice>
              <mc:Fallback>
                <p:oleObj name="Equation" r:id="rId2" imgW="22821900" imgH="5562600" progId="Equation.DSMT4">
                  <p:embed/>
                  <p:pic>
                    <p:nvPicPr>
                      <p:cNvPr id="5" name="Object 11">
                        <a:extLst>
                          <a:ext uri="{FF2B5EF4-FFF2-40B4-BE49-F238E27FC236}">
                            <a16:creationId xmlns:a16="http://schemas.microsoft.com/office/drawing/2014/main" id="{DE52508C-3D47-954B-9D61-3271991276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1863" y="3022600"/>
                        <a:ext cx="23145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2">
            <a:extLst>
              <a:ext uri="{FF2B5EF4-FFF2-40B4-BE49-F238E27FC236}">
                <a16:creationId xmlns:a16="http://schemas.microsoft.com/office/drawing/2014/main" id="{45733B95-C483-1A4D-BD8D-F365BBA317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37474" y="2289176"/>
          <a:ext cx="48895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146800" imgH="5562600" progId="Equation.DSMT4">
                  <p:embed/>
                </p:oleObj>
              </mc:Choice>
              <mc:Fallback>
                <p:oleObj name="Equation" r:id="rId4" imgW="6146800" imgH="5562600" progId="Equation.DSMT4">
                  <p:embed/>
                  <p:pic>
                    <p:nvPicPr>
                      <p:cNvPr id="10243" name="Object 12">
                        <a:extLst>
                          <a:ext uri="{FF2B5EF4-FFF2-40B4-BE49-F238E27FC236}">
                            <a16:creationId xmlns:a16="http://schemas.microsoft.com/office/drawing/2014/main" id="{45733B95-C483-1A4D-BD8D-F365BBA317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7474" y="2289176"/>
                        <a:ext cx="488950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Line 5">
            <a:extLst>
              <a:ext uri="{FF2B5EF4-FFF2-40B4-BE49-F238E27FC236}">
                <a16:creationId xmlns:a16="http://schemas.microsoft.com/office/drawing/2014/main" id="{75ADD329-AB2D-1D4C-8996-A9AA7CF7F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713039"/>
            <a:ext cx="6475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Freeform 6">
            <a:extLst>
              <a:ext uri="{FF2B5EF4-FFF2-40B4-BE49-F238E27FC236}">
                <a16:creationId xmlns:a16="http://schemas.microsoft.com/office/drawing/2014/main" id="{086097BC-8C5D-464A-A4CB-098E4EEBBB44}"/>
              </a:ext>
            </a:extLst>
          </p:cNvPr>
          <p:cNvSpPr>
            <a:spLocks/>
          </p:cNvSpPr>
          <p:nvPr/>
        </p:nvSpPr>
        <p:spPr bwMode="auto">
          <a:xfrm>
            <a:off x="1222375" y="2986089"/>
            <a:ext cx="5776913" cy="6683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Freeform 8">
            <a:extLst>
              <a:ext uri="{FF2B5EF4-FFF2-40B4-BE49-F238E27FC236}">
                <a16:creationId xmlns:a16="http://schemas.microsoft.com/office/drawing/2014/main" id="{D883E253-AB18-FE4C-AA09-E76FF0194420}"/>
              </a:ext>
            </a:extLst>
          </p:cNvPr>
          <p:cNvSpPr>
            <a:spLocks/>
          </p:cNvSpPr>
          <p:nvPr/>
        </p:nvSpPr>
        <p:spPr bwMode="auto">
          <a:xfrm>
            <a:off x="1219200" y="4767264"/>
            <a:ext cx="5776913" cy="7699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095F416C-BB85-8D4E-8D20-8C4083A07D18}"/>
              </a:ext>
            </a:extLst>
          </p:cNvPr>
          <p:cNvSpPr>
            <a:spLocks/>
          </p:cNvSpPr>
          <p:nvPr/>
        </p:nvSpPr>
        <p:spPr bwMode="auto">
          <a:xfrm>
            <a:off x="1208087" y="3087688"/>
            <a:ext cx="5727700" cy="349250"/>
          </a:xfrm>
          <a:custGeom>
            <a:avLst/>
            <a:gdLst>
              <a:gd name="T0" fmla="*/ 0 w 3608"/>
              <a:gd name="T1" fmla="*/ 2147483647 h 220"/>
              <a:gd name="T2" fmla="*/ 2147483647 w 3608"/>
              <a:gd name="T3" fmla="*/ 2147483647 h 220"/>
              <a:gd name="T4" fmla="*/ 2147483647 w 3608"/>
              <a:gd name="T5" fmla="*/ 2147483647 h 220"/>
              <a:gd name="T6" fmla="*/ 2147483647 w 3608"/>
              <a:gd name="T7" fmla="*/ 2147483647 h 220"/>
              <a:gd name="T8" fmla="*/ 2147483647 w 3608"/>
              <a:gd name="T9" fmla="*/ 0 h 220"/>
              <a:gd name="T10" fmla="*/ 2147483647 w 3608"/>
              <a:gd name="T11" fmla="*/ 2147483647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08"/>
              <a:gd name="T19" fmla="*/ 0 h 220"/>
              <a:gd name="T20" fmla="*/ 3608 w 3608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08" h="220">
                <a:moveTo>
                  <a:pt x="0" y="220"/>
                </a:moveTo>
                <a:lnTo>
                  <a:pt x="543" y="213"/>
                </a:lnTo>
                <a:lnTo>
                  <a:pt x="941" y="127"/>
                </a:lnTo>
                <a:lnTo>
                  <a:pt x="2232" y="129"/>
                </a:lnTo>
                <a:lnTo>
                  <a:pt x="2637" y="0"/>
                </a:lnTo>
                <a:lnTo>
                  <a:pt x="3608" y="8"/>
                </a:lnTo>
              </a:path>
            </a:pathLst>
          </a:custGeom>
          <a:noFill/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id="{FE3E1374-22A2-1D43-98B1-D649874F3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0262" y="5527676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8B522A97-DFE5-E84C-A623-D5F86ACA1A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362" y="552291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id="{E9159B05-EB16-6847-9CA4-C25D0EC858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14624" y="5187951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4">
            <a:extLst>
              <a:ext uri="{FF2B5EF4-FFF2-40B4-BE49-F238E27FC236}">
                <a16:creationId xmlns:a16="http://schemas.microsoft.com/office/drawing/2014/main" id="{7F53BB8D-8BBE-FE4F-9DC4-548B6EBA4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8924" y="5181601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2" name="Line 16">
            <a:extLst>
              <a:ext uri="{FF2B5EF4-FFF2-40B4-BE49-F238E27FC236}">
                <a16:creationId xmlns:a16="http://schemas.microsoft.com/office/drawing/2014/main" id="{D4F4AAB8-35B9-6D4D-A5C3-935E09DD0F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08111" y="931863"/>
            <a:ext cx="1588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Line 17">
            <a:extLst>
              <a:ext uri="{FF2B5EF4-FFF2-40B4-BE49-F238E27FC236}">
                <a16:creationId xmlns:a16="http://schemas.microsoft.com/office/drawing/2014/main" id="{1EE290EE-653A-5444-9897-772411A3B5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16049" y="1724026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Line 18">
            <a:extLst>
              <a:ext uri="{FF2B5EF4-FFF2-40B4-BE49-F238E27FC236}">
                <a16:creationId xmlns:a16="http://schemas.microsoft.com/office/drawing/2014/main" id="{333532B7-BE75-4A41-93D4-479DF76FEA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93824" y="1482725"/>
            <a:ext cx="684212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5" name="Line 19">
            <a:extLst>
              <a:ext uri="{FF2B5EF4-FFF2-40B4-BE49-F238E27FC236}">
                <a16:creationId xmlns:a16="http://schemas.microsoft.com/office/drawing/2014/main" id="{5C4E2217-1A65-3C42-97B1-BC8F432EBF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49" y="1724025"/>
            <a:ext cx="696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6" name="Arc 20">
            <a:extLst>
              <a:ext uri="{FF2B5EF4-FFF2-40B4-BE49-F238E27FC236}">
                <a16:creationId xmlns:a16="http://schemas.microsoft.com/office/drawing/2014/main" id="{A98BA97E-93EF-A04A-9D4B-7CBB55D287CC}"/>
              </a:ext>
            </a:extLst>
          </p:cNvPr>
          <p:cNvSpPr>
            <a:spLocks/>
          </p:cNvSpPr>
          <p:nvPr/>
        </p:nvSpPr>
        <p:spPr bwMode="auto">
          <a:xfrm>
            <a:off x="1422399" y="1728789"/>
            <a:ext cx="652462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7" name="Arc 21">
            <a:extLst>
              <a:ext uri="{FF2B5EF4-FFF2-40B4-BE49-F238E27FC236}">
                <a16:creationId xmlns:a16="http://schemas.microsoft.com/office/drawing/2014/main" id="{353A5868-48C5-D341-827C-D88E79525423}"/>
              </a:ext>
            </a:extLst>
          </p:cNvPr>
          <p:cNvSpPr>
            <a:spLocks/>
          </p:cNvSpPr>
          <p:nvPr/>
        </p:nvSpPr>
        <p:spPr bwMode="auto">
          <a:xfrm flipV="1">
            <a:off x="1417636" y="966789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8" name="Line 22">
            <a:extLst>
              <a:ext uri="{FF2B5EF4-FFF2-40B4-BE49-F238E27FC236}">
                <a16:creationId xmlns:a16="http://schemas.microsoft.com/office/drawing/2014/main" id="{EE78A11F-7A9C-D544-8FA3-35EAE699FB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3512" y="1125538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9" name="Line 23">
            <a:extLst>
              <a:ext uri="{FF2B5EF4-FFF2-40B4-BE49-F238E27FC236}">
                <a16:creationId xmlns:a16="http://schemas.microsoft.com/office/drawing/2014/main" id="{30D22A13-4C03-654C-9A4E-2C87597CBF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6686" y="1917701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0" name="Line 24">
            <a:extLst>
              <a:ext uri="{FF2B5EF4-FFF2-40B4-BE49-F238E27FC236}">
                <a16:creationId xmlns:a16="http://schemas.microsoft.com/office/drawing/2014/main" id="{645D0B13-42ED-6641-ABBE-438F7A4A41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9224" y="1676400"/>
            <a:ext cx="68421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Line 25">
            <a:extLst>
              <a:ext uri="{FF2B5EF4-FFF2-40B4-BE49-F238E27FC236}">
                <a16:creationId xmlns:a16="http://schemas.microsoft.com/office/drawing/2014/main" id="{99107C02-87DA-804F-973E-4D5A432EC2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8749" y="1917700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Line 28">
            <a:extLst>
              <a:ext uri="{FF2B5EF4-FFF2-40B4-BE49-F238E27FC236}">
                <a16:creationId xmlns:a16="http://schemas.microsoft.com/office/drawing/2014/main" id="{FCF9BE00-25ED-9D42-918A-8BDB5EEB38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0348" y="1123950"/>
            <a:ext cx="1588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Line 29">
            <a:extLst>
              <a:ext uri="{FF2B5EF4-FFF2-40B4-BE49-F238E27FC236}">
                <a16:creationId xmlns:a16="http://schemas.microsoft.com/office/drawing/2014/main" id="{44EF34C0-A65C-5246-8097-8BC0ED64DE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6698" y="1916114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4" name="Line 30">
            <a:extLst>
              <a:ext uri="{FF2B5EF4-FFF2-40B4-BE49-F238E27FC236}">
                <a16:creationId xmlns:a16="http://schemas.microsoft.com/office/drawing/2014/main" id="{9CAD2703-BDDA-7B46-8739-EDD07021EC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0824" y="1674814"/>
            <a:ext cx="684213" cy="14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5" name="Line 31">
            <a:extLst>
              <a:ext uri="{FF2B5EF4-FFF2-40B4-BE49-F238E27FC236}">
                <a16:creationId xmlns:a16="http://schemas.microsoft.com/office/drawing/2014/main" id="{4D522685-98AA-B348-B9B0-290146DFC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5586" y="1916113"/>
            <a:ext cx="696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6" name="Line 34">
            <a:extLst>
              <a:ext uri="{FF2B5EF4-FFF2-40B4-BE49-F238E27FC236}">
                <a16:creationId xmlns:a16="http://schemas.microsoft.com/office/drawing/2014/main" id="{81309186-4EAF-9B44-9B95-F60CAD0AAF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49874" y="1376363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7" name="Line 35">
            <a:extLst>
              <a:ext uri="{FF2B5EF4-FFF2-40B4-BE49-F238E27FC236}">
                <a16:creationId xmlns:a16="http://schemas.microsoft.com/office/drawing/2014/main" id="{101363E8-6BCD-3240-9A28-C14683DF0B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6223" y="2168526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8" name="Line 36">
            <a:extLst>
              <a:ext uri="{FF2B5EF4-FFF2-40B4-BE49-F238E27FC236}">
                <a16:creationId xmlns:a16="http://schemas.microsoft.com/office/drawing/2014/main" id="{BDFF0533-EB9A-0345-B59F-596B53F35C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5586" y="1927225"/>
            <a:ext cx="684213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9" name="Line 37">
            <a:extLst>
              <a:ext uri="{FF2B5EF4-FFF2-40B4-BE49-F238E27FC236}">
                <a16:creationId xmlns:a16="http://schemas.microsoft.com/office/drawing/2014/main" id="{65ED5140-A7C4-E549-8E2D-628905D25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5111" y="2168525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0" name="Arc 38">
            <a:extLst>
              <a:ext uri="{FF2B5EF4-FFF2-40B4-BE49-F238E27FC236}">
                <a16:creationId xmlns:a16="http://schemas.microsoft.com/office/drawing/2014/main" id="{6BF57E1C-2EE9-0D42-8CD0-9971CFD4D035}"/>
              </a:ext>
            </a:extLst>
          </p:cNvPr>
          <p:cNvSpPr>
            <a:spLocks/>
          </p:cNvSpPr>
          <p:nvPr/>
        </p:nvSpPr>
        <p:spPr bwMode="auto">
          <a:xfrm>
            <a:off x="5364161" y="2173289"/>
            <a:ext cx="652463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1" name="Line 40">
            <a:extLst>
              <a:ext uri="{FF2B5EF4-FFF2-40B4-BE49-F238E27FC236}">
                <a16:creationId xmlns:a16="http://schemas.microsoft.com/office/drawing/2014/main" id="{BD1AB7BF-7538-B044-8A20-00B0783CAE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64274" y="1379538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2" name="Line 41">
            <a:extLst>
              <a:ext uri="{FF2B5EF4-FFF2-40B4-BE49-F238E27FC236}">
                <a16:creationId xmlns:a16="http://schemas.microsoft.com/office/drawing/2014/main" id="{7F97B998-4DF9-2D48-8B87-5DE07BD47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5385" y="2171701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3" name="Line 42">
            <a:extLst>
              <a:ext uri="{FF2B5EF4-FFF2-40B4-BE49-F238E27FC236}">
                <a16:creationId xmlns:a16="http://schemas.microsoft.com/office/drawing/2014/main" id="{CBB4FC71-9E0A-C74F-810D-0EFFAC7942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65861" y="1930400"/>
            <a:ext cx="684213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4" name="Line 43">
            <a:extLst>
              <a:ext uri="{FF2B5EF4-FFF2-40B4-BE49-F238E27FC236}">
                <a16:creationId xmlns:a16="http://schemas.microsoft.com/office/drawing/2014/main" id="{2B858143-52E2-9941-A923-112B42366E0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9511" y="2171700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5" name="Arc 45">
            <a:extLst>
              <a:ext uri="{FF2B5EF4-FFF2-40B4-BE49-F238E27FC236}">
                <a16:creationId xmlns:a16="http://schemas.microsoft.com/office/drawing/2014/main" id="{CAB6EB31-D843-7C4C-A7AD-2D636079812E}"/>
              </a:ext>
            </a:extLst>
          </p:cNvPr>
          <p:cNvSpPr>
            <a:spLocks/>
          </p:cNvSpPr>
          <p:nvPr/>
        </p:nvSpPr>
        <p:spPr bwMode="auto">
          <a:xfrm flipV="1">
            <a:off x="6273798" y="1401764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5" name="Object 46">
            <a:extLst>
              <a:ext uri="{FF2B5EF4-FFF2-40B4-BE49-F238E27FC236}">
                <a16:creationId xmlns:a16="http://schemas.microsoft.com/office/drawing/2014/main" id="{7CB172BC-D145-7E4D-8923-768E049F8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77138" y="1511301"/>
          <a:ext cx="1690687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529800" imgH="5562600" progId="Equation.DSMT4">
                  <p:embed/>
                </p:oleObj>
              </mc:Choice>
              <mc:Fallback>
                <p:oleObj name="Equation" r:id="rId6" imgW="22529800" imgH="5562600" progId="Equation.DSMT4">
                  <p:embed/>
                  <p:pic>
                    <p:nvPicPr>
                      <p:cNvPr id="10245" name="Object 46">
                        <a:extLst>
                          <a:ext uri="{FF2B5EF4-FFF2-40B4-BE49-F238E27FC236}">
                            <a16:creationId xmlns:a16="http://schemas.microsoft.com/office/drawing/2014/main" id="{7CB172BC-D145-7E4D-8923-768E049F8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7138" y="1511301"/>
                        <a:ext cx="1690687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6" name="Freeform 7">
            <a:extLst>
              <a:ext uri="{FF2B5EF4-FFF2-40B4-BE49-F238E27FC236}">
                <a16:creationId xmlns:a16="http://schemas.microsoft.com/office/drawing/2014/main" id="{431FF140-85C1-2748-9614-F984ADE13142}"/>
              </a:ext>
            </a:extLst>
          </p:cNvPr>
          <p:cNvSpPr>
            <a:spLocks/>
          </p:cNvSpPr>
          <p:nvPr/>
        </p:nvSpPr>
        <p:spPr bwMode="auto">
          <a:xfrm>
            <a:off x="1219200" y="3765551"/>
            <a:ext cx="5776913" cy="798513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E2C8500D-8F99-3F40-BDC2-4A6A1B2D0CB3}"/>
              </a:ext>
            </a:extLst>
          </p:cNvPr>
          <p:cNvSpPr>
            <a:spLocks/>
          </p:cNvSpPr>
          <p:nvPr/>
        </p:nvSpPr>
        <p:spPr bwMode="auto">
          <a:xfrm>
            <a:off x="1200603" y="4554538"/>
            <a:ext cx="5757863" cy="382589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549" y="3"/>
              </a:cxn>
              <a:cxn ang="0">
                <a:pos x="549" y="234"/>
              </a:cxn>
              <a:cxn ang="0">
                <a:pos x="945" y="237"/>
              </a:cxn>
              <a:cxn ang="0">
                <a:pos x="944" y="3"/>
              </a:cxn>
              <a:cxn ang="0">
                <a:pos x="2244" y="3"/>
              </a:cxn>
              <a:cxn ang="0">
                <a:pos x="2243" y="241"/>
              </a:cxn>
              <a:cxn ang="0">
                <a:pos x="2616" y="240"/>
              </a:cxn>
              <a:cxn ang="0">
                <a:pos x="2617" y="3"/>
              </a:cxn>
              <a:cxn ang="0">
                <a:pos x="3627" y="0"/>
              </a:cxn>
            </a:cxnLst>
            <a:rect l="0" t="0" r="r" b="b"/>
            <a:pathLst>
              <a:path w="3627" h="241">
                <a:moveTo>
                  <a:pt x="0" y="6"/>
                </a:moveTo>
                <a:lnTo>
                  <a:pt x="549" y="3"/>
                </a:lnTo>
                <a:lnTo>
                  <a:pt x="549" y="234"/>
                </a:lnTo>
                <a:lnTo>
                  <a:pt x="945" y="237"/>
                </a:lnTo>
                <a:lnTo>
                  <a:pt x="944" y="3"/>
                </a:lnTo>
                <a:lnTo>
                  <a:pt x="2244" y="3"/>
                </a:lnTo>
                <a:lnTo>
                  <a:pt x="2243" y="241"/>
                </a:lnTo>
                <a:lnTo>
                  <a:pt x="2616" y="240"/>
                </a:lnTo>
                <a:lnTo>
                  <a:pt x="2617" y="3"/>
                </a:lnTo>
                <a:lnTo>
                  <a:pt x="3627" y="0"/>
                </a:lnTo>
              </a:path>
            </a:pathLst>
          </a:custGeom>
          <a:pattFill prst="dnDiag"/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81908" name="Rectangle 52">
            <a:extLst>
              <a:ext uri="{FF2B5EF4-FFF2-40B4-BE49-F238E27FC236}">
                <a16:creationId xmlns:a16="http://schemas.microsoft.com/office/drawing/2014/main" id="{FC0E1ED4-E206-6A41-9212-7C0FAF65F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6078539"/>
            <a:ext cx="7231063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In most practical cases start from charge and derive potentials!</a:t>
            </a:r>
          </a:p>
          <a:p>
            <a:pPr eaLnBrk="1" hangingPunct="1"/>
            <a:r>
              <a:rPr lang="en-US" altLang="en-US" sz="2000" dirty="0"/>
              <a:t>=&gt; Useful to learn “graphical”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CA4DD39-4F19-4C49-8D6A-05868A6DBA94}"/>
                  </a:ext>
                </a:extLst>
              </p:cNvPr>
              <p:cNvSpPr txBox="1"/>
              <p:nvPr/>
            </p:nvSpPr>
            <p:spPr>
              <a:xfrm>
                <a:off x="7230218" y="4051369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CA4DD39-4F19-4C49-8D6A-05868A6DB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218" y="4051369"/>
                <a:ext cx="2695481" cy="855812"/>
              </a:xfrm>
              <a:prstGeom prst="rect">
                <a:avLst/>
              </a:prstGeom>
              <a:blipFill>
                <a:blip r:embed="rId9"/>
                <a:stretch>
                  <a:fillRect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7DF36DC-9689-9D43-8304-9F7EEE5D322F}"/>
                  </a:ext>
                </a:extLst>
              </p:cNvPr>
              <p:cNvSpPr txBox="1"/>
              <p:nvPr/>
            </p:nvSpPr>
            <p:spPr>
              <a:xfrm>
                <a:off x="7281863" y="5194047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7DF36DC-9689-9D43-8304-9F7EEE5D3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863" y="5194047"/>
                <a:ext cx="2695481" cy="796500"/>
              </a:xfrm>
              <a:prstGeom prst="rect">
                <a:avLst/>
              </a:prstGeom>
              <a:blipFill>
                <a:blip r:embed="rId10"/>
                <a:stretch>
                  <a:fillRect l="-935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Line 63">
            <a:extLst>
              <a:ext uri="{FF2B5EF4-FFF2-40B4-BE49-F238E27FC236}">
                <a16:creationId xmlns:a16="http://schemas.microsoft.com/office/drawing/2014/main" id="{4DC670B2-60A6-3E4A-9A31-0E93544330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3762" y="1491218"/>
            <a:ext cx="506413" cy="197881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63">
            <a:extLst>
              <a:ext uri="{FF2B5EF4-FFF2-40B4-BE49-F238E27FC236}">
                <a16:creationId xmlns:a16="http://schemas.microsoft.com/office/drawing/2014/main" id="{2C669711-4736-BB4B-9AF6-460EAA7A9F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9311" y="1724283"/>
            <a:ext cx="561975" cy="21722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63">
            <a:extLst>
              <a:ext uri="{FF2B5EF4-FFF2-40B4-BE49-F238E27FC236}">
                <a16:creationId xmlns:a16="http://schemas.microsoft.com/office/drawing/2014/main" id="{F8219987-C47C-6748-A32A-12F9377C0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4872" y="1927226"/>
            <a:ext cx="602753" cy="2555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63">
            <a:extLst>
              <a:ext uri="{FF2B5EF4-FFF2-40B4-BE49-F238E27FC236}">
                <a16:creationId xmlns:a16="http://schemas.microsoft.com/office/drawing/2014/main" id="{78F2D04C-3F40-2F48-BADB-5827BE0F8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5488" y="1700214"/>
            <a:ext cx="578929" cy="24129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63">
            <a:extLst>
              <a:ext uri="{FF2B5EF4-FFF2-40B4-BE49-F238E27FC236}">
                <a16:creationId xmlns:a16="http://schemas.microsoft.com/office/drawing/2014/main" id="{2D0680F2-3FED-E144-B01D-75BB8280E2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9625" y="1313052"/>
            <a:ext cx="3446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63">
            <a:extLst>
              <a:ext uri="{FF2B5EF4-FFF2-40B4-BE49-F238E27FC236}">
                <a16:creationId xmlns:a16="http://schemas.microsoft.com/office/drawing/2014/main" id="{DE3C523C-5220-E34C-BC24-C655D245DD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3986" y="1313051"/>
            <a:ext cx="810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63">
            <a:extLst>
              <a:ext uri="{FF2B5EF4-FFF2-40B4-BE49-F238E27FC236}">
                <a16:creationId xmlns:a16="http://schemas.microsoft.com/office/drawing/2014/main" id="{B7E7ADCF-D04C-C04F-9129-2E3448635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552" y="1398897"/>
            <a:ext cx="12417" cy="228087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63">
            <a:extLst>
              <a:ext uri="{FF2B5EF4-FFF2-40B4-BE49-F238E27FC236}">
                <a16:creationId xmlns:a16="http://schemas.microsoft.com/office/drawing/2014/main" id="{25ADA668-0FA6-3F4A-BFCB-A7E7C5571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5561" y="1519466"/>
            <a:ext cx="16539" cy="2139591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63">
            <a:extLst>
              <a:ext uri="{FF2B5EF4-FFF2-40B4-BE49-F238E27FC236}">
                <a16:creationId xmlns:a16="http://schemas.microsoft.com/office/drawing/2014/main" id="{3FD7EB2D-AC09-A74F-9D2E-E3FBC80419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9375" y="1685917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63">
            <a:extLst>
              <a:ext uri="{FF2B5EF4-FFF2-40B4-BE49-F238E27FC236}">
                <a16:creationId xmlns:a16="http://schemas.microsoft.com/office/drawing/2014/main" id="{0510D9FA-C919-7648-8C56-C1D3DD702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5024" y="1907129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63">
            <a:extLst>
              <a:ext uri="{FF2B5EF4-FFF2-40B4-BE49-F238E27FC236}">
                <a16:creationId xmlns:a16="http://schemas.microsoft.com/office/drawing/2014/main" id="{DE13DC78-C1F2-2741-B390-7B1F2258F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0692" y="1940674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63">
            <a:extLst>
              <a:ext uri="{FF2B5EF4-FFF2-40B4-BE49-F238E27FC236}">
                <a16:creationId xmlns:a16="http://schemas.microsoft.com/office/drawing/2014/main" id="{4E8A1DB8-DDEF-F54F-B345-17259B4E9E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41" y="2161886"/>
            <a:ext cx="702561" cy="1429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94DA3267-B46E-D34C-9AD2-75C1609BC70F}"/>
              </a:ext>
            </a:extLst>
          </p:cNvPr>
          <p:cNvSpPr/>
          <p:nvPr/>
        </p:nvSpPr>
        <p:spPr>
          <a:xfrm>
            <a:off x="10236201" y="1681164"/>
            <a:ext cx="733424" cy="4343400"/>
          </a:xfrm>
          <a:prstGeom prst="upArrow">
            <a:avLst>
              <a:gd name="adj1" fmla="val 50000"/>
              <a:gd name="adj2" fmla="val 133117"/>
            </a:avLst>
          </a:prstGeom>
          <a:gradFill flip="none" rotWithShape="1">
            <a:gsLst>
              <a:gs pos="0">
                <a:srgbClr val="0000FF"/>
              </a:gs>
              <a:gs pos="65008">
                <a:srgbClr val="99FF66"/>
              </a:gs>
              <a:gs pos="28000">
                <a:srgbClr val="FF00FF"/>
              </a:gs>
              <a:gs pos="100000">
                <a:schemeClr val="tx1"/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C8D21700-7C8F-D44D-8049-06581642BA16}"/>
              </a:ext>
            </a:extLst>
          </p:cNvPr>
          <p:cNvSpPr/>
          <p:nvPr/>
        </p:nvSpPr>
        <p:spPr>
          <a:xfrm>
            <a:off x="644184" y="2757032"/>
            <a:ext cx="9174115" cy="486116"/>
          </a:xfrm>
          <a:custGeom>
            <a:avLst/>
            <a:gdLst>
              <a:gd name="csX0" fmla="*/ 0 w 9174115"/>
              <a:gd name="csY0" fmla="*/ 0 h 486116"/>
              <a:gd name="csX1" fmla="*/ 0 w 9174115"/>
              <a:gd name="csY1" fmla="*/ 0 h 486116"/>
              <a:gd name="csX2" fmla="*/ 389900 w 9174115"/>
              <a:gd name="csY2" fmla="*/ 0 h 486116"/>
              <a:gd name="csX3" fmla="*/ 963282 w 9174115"/>
              <a:gd name="csY3" fmla="*/ 0 h 486116"/>
              <a:gd name="csX4" fmla="*/ 1628405 w 9174115"/>
              <a:gd name="csY4" fmla="*/ 0 h 486116"/>
              <a:gd name="csX5" fmla="*/ 1926564 w 9174115"/>
              <a:gd name="csY5" fmla="*/ 0 h 486116"/>
              <a:gd name="csX6" fmla="*/ 2224723 w 9174115"/>
              <a:gd name="csY6" fmla="*/ 0 h 486116"/>
              <a:gd name="csX7" fmla="*/ 2981587 w 9174115"/>
              <a:gd name="csY7" fmla="*/ 0 h 486116"/>
              <a:gd name="csX8" fmla="*/ 3554970 w 9174115"/>
              <a:gd name="csY8" fmla="*/ 0 h 486116"/>
              <a:gd name="csX9" fmla="*/ 3853128 w 9174115"/>
              <a:gd name="csY9" fmla="*/ 0 h 486116"/>
              <a:gd name="csX10" fmla="*/ 4426510 w 9174115"/>
              <a:gd name="csY10" fmla="*/ 0 h 486116"/>
              <a:gd name="csX11" fmla="*/ 5183375 w 9174115"/>
              <a:gd name="csY11" fmla="*/ 0 h 486116"/>
              <a:gd name="csX12" fmla="*/ 5665016 w 9174115"/>
              <a:gd name="csY12" fmla="*/ 0 h 486116"/>
              <a:gd name="csX13" fmla="*/ 6146657 w 9174115"/>
              <a:gd name="csY13" fmla="*/ 0 h 486116"/>
              <a:gd name="csX14" fmla="*/ 6720039 w 9174115"/>
              <a:gd name="csY14" fmla="*/ 0 h 486116"/>
              <a:gd name="csX15" fmla="*/ 7385163 w 9174115"/>
              <a:gd name="csY15" fmla="*/ 0 h 486116"/>
              <a:gd name="csX16" fmla="*/ 8050286 w 9174115"/>
              <a:gd name="csY16" fmla="*/ 0 h 486116"/>
              <a:gd name="csX17" fmla="*/ 9174115 w 9174115"/>
              <a:gd name="csY17" fmla="*/ 0 h 486116"/>
              <a:gd name="csX18" fmla="*/ 9174115 w 9174115"/>
              <a:gd name="csY18" fmla="*/ 0 h 486116"/>
              <a:gd name="csX19" fmla="*/ 9174115 w 9174115"/>
              <a:gd name="csY19" fmla="*/ 486116 h 486116"/>
              <a:gd name="csX20" fmla="*/ 9174115 w 9174115"/>
              <a:gd name="csY20" fmla="*/ 486116 h 486116"/>
              <a:gd name="csX21" fmla="*/ 8784215 w 9174115"/>
              <a:gd name="csY21" fmla="*/ 486116 h 486116"/>
              <a:gd name="csX22" fmla="*/ 8027351 w 9174115"/>
              <a:gd name="csY22" fmla="*/ 486116 h 486116"/>
              <a:gd name="csX23" fmla="*/ 7453968 w 9174115"/>
              <a:gd name="csY23" fmla="*/ 486116 h 486116"/>
              <a:gd name="csX24" fmla="*/ 7155810 w 9174115"/>
              <a:gd name="csY24" fmla="*/ 486116 h 486116"/>
              <a:gd name="csX25" fmla="*/ 6582428 w 9174115"/>
              <a:gd name="csY25" fmla="*/ 486116 h 486116"/>
              <a:gd name="csX26" fmla="*/ 6100786 w 9174115"/>
              <a:gd name="csY26" fmla="*/ 486116 h 486116"/>
              <a:gd name="csX27" fmla="*/ 5619145 w 9174115"/>
              <a:gd name="csY27" fmla="*/ 486116 h 486116"/>
              <a:gd name="csX28" fmla="*/ 5137504 w 9174115"/>
              <a:gd name="csY28" fmla="*/ 486116 h 486116"/>
              <a:gd name="csX29" fmla="*/ 4655863 w 9174115"/>
              <a:gd name="csY29" fmla="*/ 486116 h 486116"/>
              <a:gd name="csX30" fmla="*/ 3990740 w 9174115"/>
              <a:gd name="csY30" fmla="*/ 486116 h 486116"/>
              <a:gd name="csX31" fmla="*/ 3417358 w 9174115"/>
              <a:gd name="csY31" fmla="*/ 486116 h 486116"/>
              <a:gd name="csX32" fmla="*/ 3119199 w 9174115"/>
              <a:gd name="csY32" fmla="*/ 486116 h 486116"/>
              <a:gd name="csX33" fmla="*/ 2637558 w 9174115"/>
              <a:gd name="csY33" fmla="*/ 486116 h 486116"/>
              <a:gd name="csX34" fmla="*/ 1972435 w 9174115"/>
              <a:gd name="csY34" fmla="*/ 486116 h 486116"/>
              <a:gd name="csX35" fmla="*/ 1582535 w 9174115"/>
              <a:gd name="csY35" fmla="*/ 486116 h 486116"/>
              <a:gd name="csX36" fmla="*/ 825670 w 9174115"/>
              <a:gd name="csY36" fmla="*/ 486116 h 486116"/>
              <a:gd name="csX37" fmla="*/ 0 w 9174115"/>
              <a:gd name="csY37" fmla="*/ 486116 h 486116"/>
              <a:gd name="csX38" fmla="*/ 0 w 9174115"/>
              <a:gd name="csY38" fmla="*/ 486116 h 486116"/>
              <a:gd name="csX39" fmla="*/ 0 w 9174115"/>
              <a:gd name="csY39" fmla="*/ 0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9174115" h="486116" fill="none" extrusionOk="0">
                <a:moveTo>
                  <a:pt x="0" y="0"/>
                </a:moveTo>
                <a:lnTo>
                  <a:pt x="0" y="0"/>
                </a:lnTo>
                <a:cubicBezTo>
                  <a:pt x="100870" y="-15239"/>
                  <a:pt x="199353" y="45379"/>
                  <a:pt x="389900" y="0"/>
                </a:cubicBezTo>
                <a:cubicBezTo>
                  <a:pt x="580447" y="-45379"/>
                  <a:pt x="789828" y="19496"/>
                  <a:pt x="963282" y="0"/>
                </a:cubicBezTo>
                <a:cubicBezTo>
                  <a:pt x="1136736" y="-19496"/>
                  <a:pt x="1450625" y="18537"/>
                  <a:pt x="1628405" y="0"/>
                </a:cubicBezTo>
                <a:cubicBezTo>
                  <a:pt x="1806185" y="-18537"/>
                  <a:pt x="1835370" y="12910"/>
                  <a:pt x="1926564" y="0"/>
                </a:cubicBezTo>
                <a:cubicBezTo>
                  <a:pt x="2017758" y="-12910"/>
                  <a:pt x="2077090" y="19527"/>
                  <a:pt x="2224723" y="0"/>
                </a:cubicBezTo>
                <a:cubicBezTo>
                  <a:pt x="2372356" y="-19527"/>
                  <a:pt x="2807250" y="66000"/>
                  <a:pt x="2981587" y="0"/>
                </a:cubicBezTo>
                <a:cubicBezTo>
                  <a:pt x="3155924" y="-66000"/>
                  <a:pt x="3433034" y="44639"/>
                  <a:pt x="3554970" y="0"/>
                </a:cubicBezTo>
                <a:cubicBezTo>
                  <a:pt x="3676906" y="-44639"/>
                  <a:pt x="3721823" y="19270"/>
                  <a:pt x="3853128" y="0"/>
                </a:cubicBezTo>
                <a:cubicBezTo>
                  <a:pt x="3984433" y="-19270"/>
                  <a:pt x="4250686" y="21650"/>
                  <a:pt x="4426510" y="0"/>
                </a:cubicBezTo>
                <a:cubicBezTo>
                  <a:pt x="4602334" y="-21650"/>
                  <a:pt x="4824843" y="64110"/>
                  <a:pt x="5183375" y="0"/>
                </a:cubicBezTo>
                <a:cubicBezTo>
                  <a:pt x="5541907" y="-64110"/>
                  <a:pt x="5562150" y="45957"/>
                  <a:pt x="5665016" y="0"/>
                </a:cubicBezTo>
                <a:cubicBezTo>
                  <a:pt x="5767882" y="-45957"/>
                  <a:pt x="6044651" y="10320"/>
                  <a:pt x="6146657" y="0"/>
                </a:cubicBezTo>
                <a:cubicBezTo>
                  <a:pt x="6248663" y="-10320"/>
                  <a:pt x="6556133" y="8219"/>
                  <a:pt x="6720039" y="0"/>
                </a:cubicBezTo>
                <a:cubicBezTo>
                  <a:pt x="6883945" y="-8219"/>
                  <a:pt x="7196932" y="24427"/>
                  <a:pt x="7385163" y="0"/>
                </a:cubicBezTo>
                <a:cubicBezTo>
                  <a:pt x="7573394" y="-24427"/>
                  <a:pt x="7868151" y="1947"/>
                  <a:pt x="8050286" y="0"/>
                </a:cubicBezTo>
                <a:cubicBezTo>
                  <a:pt x="8232421" y="-1947"/>
                  <a:pt x="8919162" y="117934"/>
                  <a:pt x="9174115" y="0"/>
                </a:cubicBezTo>
                <a:lnTo>
                  <a:pt x="9174115" y="0"/>
                </a:lnTo>
                <a:cubicBezTo>
                  <a:pt x="9205482" y="237247"/>
                  <a:pt x="9153099" y="285099"/>
                  <a:pt x="9174115" y="486116"/>
                </a:cubicBezTo>
                <a:lnTo>
                  <a:pt x="9174115" y="486116"/>
                </a:lnTo>
                <a:cubicBezTo>
                  <a:pt x="9003520" y="506743"/>
                  <a:pt x="8867311" y="459881"/>
                  <a:pt x="8784215" y="486116"/>
                </a:cubicBezTo>
                <a:cubicBezTo>
                  <a:pt x="8701119" y="512351"/>
                  <a:pt x="8217412" y="469502"/>
                  <a:pt x="8027351" y="486116"/>
                </a:cubicBezTo>
                <a:cubicBezTo>
                  <a:pt x="7837290" y="502730"/>
                  <a:pt x="7644450" y="482080"/>
                  <a:pt x="7453968" y="486116"/>
                </a:cubicBezTo>
                <a:cubicBezTo>
                  <a:pt x="7263486" y="490152"/>
                  <a:pt x="7218157" y="472640"/>
                  <a:pt x="7155810" y="486116"/>
                </a:cubicBezTo>
                <a:cubicBezTo>
                  <a:pt x="7093463" y="499592"/>
                  <a:pt x="6722640" y="424324"/>
                  <a:pt x="6582428" y="486116"/>
                </a:cubicBezTo>
                <a:cubicBezTo>
                  <a:pt x="6442216" y="547908"/>
                  <a:pt x="6341551" y="468234"/>
                  <a:pt x="6100786" y="486116"/>
                </a:cubicBezTo>
                <a:cubicBezTo>
                  <a:pt x="5860021" y="503998"/>
                  <a:pt x="5832256" y="445284"/>
                  <a:pt x="5619145" y="486116"/>
                </a:cubicBezTo>
                <a:cubicBezTo>
                  <a:pt x="5406034" y="526948"/>
                  <a:pt x="5356661" y="440662"/>
                  <a:pt x="5137504" y="486116"/>
                </a:cubicBezTo>
                <a:cubicBezTo>
                  <a:pt x="4918347" y="531570"/>
                  <a:pt x="4796196" y="472538"/>
                  <a:pt x="4655863" y="486116"/>
                </a:cubicBezTo>
                <a:cubicBezTo>
                  <a:pt x="4515530" y="499694"/>
                  <a:pt x="4267869" y="462489"/>
                  <a:pt x="3990740" y="486116"/>
                </a:cubicBezTo>
                <a:cubicBezTo>
                  <a:pt x="3713611" y="509743"/>
                  <a:pt x="3677235" y="418302"/>
                  <a:pt x="3417358" y="486116"/>
                </a:cubicBezTo>
                <a:cubicBezTo>
                  <a:pt x="3157481" y="553930"/>
                  <a:pt x="3184881" y="477890"/>
                  <a:pt x="3119199" y="486116"/>
                </a:cubicBezTo>
                <a:cubicBezTo>
                  <a:pt x="3053517" y="494342"/>
                  <a:pt x="2814294" y="470397"/>
                  <a:pt x="2637558" y="486116"/>
                </a:cubicBezTo>
                <a:cubicBezTo>
                  <a:pt x="2460822" y="501835"/>
                  <a:pt x="2208378" y="460060"/>
                  <a:pt x="1972435" y="486116"/>
                </a:cubicBezTo>
                <a:cubicBezTo>
                  <a:pt x="1736492" y="512172"/>
                  <a:pt x="1750292" y="459549"/>
                  <a:pt x="1582535" y="486116"/>
                </a:cubicBezTo>
                <a:cubicBezTo>
                  <a:pt x="1414778" y="512683"/>
                  <a:pt x="1133112" y="467690"/>
                  <a:pt x="825670" y="486116"/>
                </a:cubicBezTo>
                <a:cubicBezTo>
                  <a:pt x="518228" y="504542"/>
                  <a:pt x="398712" y="434721"/>
                  <a:pt x="0" y="486116"/>
                </a:cubicBezTo>
                <a:lnTo>
                  <a:pt x="0" y="486116"/>
                </a:lnTo>
                <a:cubicBezTo>
                  <a:pt x="-25780" y="268999"/>
                  <a:pt x="48576" y="203884"/>
                  <a:pt x="0" y="0"/>
                </a:cubicBezTo>
                <a:close/>
              </a:path>
              <a:path w="9174115" h="486116" stroke="0" extrusionOk="0">
                <a:moveTo>
                  <a:pt x="0" y="0"/>
                </a:moveTo>
                <a:lnTo>
                  <a:pt x="0" y="0"/>
                </a:lnTo>
                <a:cubicBezTo>
                  <a:pt x="145328" y="-38402"/>
                  <a:pt x="261873" y="8024"/>
                  <a:pt x="481641" y="0"/>
                </a:cubicBezTo>
                <a:cubicBezTo>
                  <a:pt x="701409" y="-8024"/>
                  <a:pt x="661983" y="16613"/>
                  <a:pt x="779800" y="0"/>
                </a:cubicBezTo>
                <a:cubicBezTo>
                  <a:pt x="897617" y="-16613"/>
                  <a:pt x="1260824" y="62086"/>
                  <a:pt x="1536664" y="0"/>
                </a:cubicBezTo>
                <a:cubicBezTo>
                  <a:pt x="1812504" y="-62086"/>
                  <a:pt x="1919550" y="55180"/>
                  <a:pt x="2018305" y="0"/>
                </a:cubicBezTo>
                <a:cubicBezTo>
                  <a:pt x="2117060" y="-55180"/>
                  <a:pt x="2358001" y="54820"/>
                  <a:pt x="2499946" y="0"/>
                </a:cubicBezTo>
                <a:cubicBezTo>
                  <a:pt x="2641891" y="-54820"/>
                  <a:pt x="2949316" y="31646"/>
                  <a:pt x="3256811" y="0"/>
                </a:cubicBezTo>
                <a:cubicBezTo>
                  <a:pt x="3564306" y="-31646"/>
                  <a:pt x="3526116" y="31503"/>
                  <a:pt x="3646711" y="0"/>
                </a:cubicBezTo>
                <a:cubicBezTo>
                  <a:pt x="3767306" y="-31503"/>
                  <a:pt x="4235296" y="40522"/>
                  <a:pt x="4403575" y="0"/>
                </a:cubicBezTo>
                <a:cubicBezTo>
                  <a:pt x="4571854" y="-40522"/>
                  <a:pt x="4966076" y="466"/>
                  <a:pt x="5160440" y="0"/>
                </a:cubicBezTo>
                <a:cubicBezTo>
                  <a:pt x="5354804" y="-466"/>
                  <a:pt x="5504108" y="38719"/>
                  <a:pt x="5733822" y="0"/>
                </a:cubicBezTo>
                <a:cubicBezTo>
                  <a:pt x="5963536" y="-38719"/>
                  <a:pt x="6202135" y="37519"/>
                  <a:pt x="6490686" y="0"/>
                </a:cubicBezTo>
                <a:cubicBezTo>
                  <a:pt x="6779237" y="-37519"/>
                  <a:pt x="6863884" y="45390"/>
                  <a:pt x="6972327" y="0"/>
                </a:cubicBezTo>
                <a:cubicBezTo>
                  <a:pt x="7080770" y="-45390"/>
                  <a:pt x="7244276" y="13753"/>
                  <a:pt x="7453968" y="0"/>
                </a:cubicBezTo>
                <a:cubicBezTo>
                  <a:pt x="7663660" y="-13753"/>
                  <a:pt x="7917676" y="56086"/>
                  <a:pt x="8119092" y="0"/>
                </a:cubicBezTo>
                <a:cubicBezTo>
                  <a:pt x="8320508" y="-56086"/>
                  <a:pt x="8480964" y="11064"/>
                  <a:pt x="8600733" y="0"/>
                </a:cubicBezTo>
                <a:cubicBezTo>
                  <a:pt x="8720502" y="-11064"/>
                  <a:pt x="8891208" y="49353"/>
                  <a:pt x="9174115" y="0"/>
                </a:cubicBezTo>
                <a:lnTo>
                  <a:pt x="9174115" y="0"/>
                </a:lnTo>
                <a:cubicBezTo>
                  <a:pt x="9194550" y="217806"/>
                  <a:pt x="9151088" y="315315"/>
                  <a:pt x="9174115" y="486116"/>
                </a:cubicBezTo>
                <a:lnTo>
                  <a:pt x="9174115" y="486116"/>
                </a:lnTo>
                <a:cubicBezTo>
                  <a:pt x="8994717" y="561814"/>
                  <a:pt x="8766836" y="476833"/>
                  <a:pt x="8508992" y="486116"/>
                </a:cubicBezTo>
                <a:cubicBezTo>
                  <a:pt x="8251148" y="495399"/>
                  <a:pt x="8271296" y="472743"/>
                  <a:pt x="8210833" y="486116"/>
                </a:cubicBezTo>
                <a:cubicBezTo>
                  <a:pt x="8150370" y="499489"/>
                  <a:pt x="7996755" y="479113"/>
                  <a:pt x="7820933" y="486116"/>
                </a:cubicBezTo>
                <a:cubicBezTo>
                  <a:pt x="7645111" y="493119"/>
                  <a:pt x="7391339" y="448358"/>
                  <a:pt x="7064069" y="486116"/>
                </a:cubicBezTo>
                <a:cubicBezTo>
                  <a:pt x="6736799" y="523874"/>
                  <a:pt x="6688273" y="463758"/>
                  <a:pt x="6490686" y="486116"/>
                </a:cubicBezTo>
                <a:cubicBezTo>
                  <a:pt x="6293099" y="508474"/>
                  <a:pt x="6213309" y="475415"/>
                  <a:pt x="6100786" y="486116"/>
                </a:cubicBezTo>
                <a:cubicBezTo>
                  <a:pt x="5988263" y="496817"/>
                  <a:pt x="5674144" y="473093"/>
                  <a:pt x="5527404" y="486116"/>
                </a:cubicBezTo>
                <a:cubicBezTo>
                  <a:pt x="5380664" y="499139"/>
                  <a:pt x="5300470" y="467549"/>
                  <a:pt x="5229246" y="486116"/>
                </a:cubicBezTo>
                <a:cubicBezTo>
                  <a:pt x="5158022" y="504683"/>
                  <a:pt x="5062727" y="466618"/>
                  <a:pt x="4931087" y="486116"/>
                </a:cubicBezTo>
                <a:cubicBezTo>
                  <a:pt x="4799447" y="505614"/>
                  <a:pt x="4604575" y="481770"/>
                  <a:pt x="4357705" y="486116"/>
                </a:cubicBezTo>
                <a:cubicBezTo>
                  <a:pt x="4110835" y="490462"/>
                  <a:pt x="4104454" y="483523"/>
                  <a:pt x="3967805" y="486116"/>
                </a:cubicBezTo>
                <a:cubicBezTo>
                  <a:pt x="3831156" y="488709"/>
                  <a:pt x="3458498" y="467455"/>
                  <a:pt x="3302681" y="486116"/>
                </a:cubicBezTo>
                <a:cubicBezTo>
                  <a:pt x="3146864" y="504777"/>
                  <a:pt x="3020507" y="444978"/>
                  <a:pt x="2912782" y="486116"/>
                </a:cubicBezTo>
                <a:cubicBezTo>
                  <a:pt x="2805057" y="527254"/>
                  <a:pt x="2536646" y="451250"/>
                  <a:pt x="2247658" y="486116"/>
                </a:cubicBezTo>
                <a:cubicBezTo>
                  <a:pt x="1958670" y="520982"/>
                  <a:pt x="2030579" y="466480"/>
                  <a:pt x="1949499" y="486116"/>
                </a:cubicBezTo>
                <a:cubicBezTo>
                  <a:pt x="1868419" y="505752"/>
                  <a:pt x="1429062" y="464028"/>
                  <a:pt x="1284376" y="486116"/>
                </a:cubicBezTo>
                <a:cubicBezTo>
                  <a:pt x="1139690" y="508204"/>
                  <a:pt x="1064046" y="455938"/>
                  <a:pt x="894476" y="486116"/>
                </a:cubicBezTo>
                <a:cubicBezTo>
                  <a:pt x="724906" y="516294"/>
                  <a:pt x="714347" y="484454"/>
                  <a:pt x="596317" y="486116"/>
                </a:cubicBezTo>
                <a:cubicBezTo>
                  <a:pt x="478287" y="487778"/>
                  <a:pt x="285156" y="447533"/>
                  <a:pt x="0" y="486116"/>
                </a:cubicBezTo>
                <a:lnTo>
                  <a:pt x="0" y="486116"/>
                </a:lnTo>
                <a:cubicBezTo>
                  <a:pt x="-33461" y="247410"/>
                  <a:pt x="7478" y="1907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rgbClr val="FF0005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 we replace the E(k) with a compact representation?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22C4CDB2-CE4B-BA46-8614-0A6511C4811B}"/>
              </a:ext>
            </a:extLst>
          </p:cNvPr>
          <p:cNvSpPr/>
          <p:nvPr/>
        </p:nvSpPr>
        <p:spPr>
          <a:xfrm>
            <a:off x="644183" y="3466452"/>
            <a:ext cx="9174115" cy="956332"/>
          </a:xfrm>
          <a:custGeom>
            <a:avLst/>
            <a:gdLst>
              <a:gd name="csX0" fmla="*/ 0 w 9174115"/>
              <a:gd name="csY0" fmla="*/ 159392 h 956332"/>
              <a:gd name="csX1" fmla="*/ 159392 w 9174115"/>
              <a:gd name="csY1" fmla="*/ 0 h 956332"/>
              <a:gd name="csX2" fmla="*/ 749747 w 9174115"/>
              <a:gd name="csY2" fmla="*/ 0 h 956332"/>
              <a:gd name="csX3" fmla="*/ 1428656 w 9174115"/>
              <a:gd name="csY3" fmla="*/ 0 h 956332"/>
              <a:gd name="csX4" fmla="*/ 1930458 w 9174115"/>
              <a:gd name="csY4" fmla="*/ 0 h 956332"/>
              <a:gd name="csX5" fmla="*/ 2609367 w 9174115"/>
              <a:gd name="csY5" fmla="*/ 0 h 956332"/>
              <a:gd name="csX6" fmla="*/ 3022616 w 9174115"/>
              <a:gd name="csY6" fmla="*/ 0 h 956332"/>
              <a:gd name="csX7" fmla="*/ 3612971 w 9174115"/>
              <a:gd name="csY7" fmla="*/ 0 h 956332"/>
              <a:gd name="csX8" fmla="*/ 3937667 w 9174115"/>
              <a:gd name="csY8" fmla="*/ 0 h 956332"/>
              <a:gd name="csX9" fmla="*/ 4705129 w 9174115"/>
              <a:gd name="csY9" fmla="*/ 0 h 956332"/>
              <a:gd name="csX10" fmla="*/ 5295484 w 9174115"/>
              <a:gd name="csY10" fmla="*/ 0 h 956332"/>
              <a:gd name="csX11" fmla="*/ 6062946 w 9174115"/>
              <a:gd name="csY11" fmla="*/ 0 h 956332"/>
              <a:gd name="csX12" fmla="*/ 6564748 w 9174115"/>
              <a:gd name="csY12" fmla="*/ 0 h 956332"/>
              <a:gd name="csX13" fmla="*/ 6977997 w 9174115"/>
              <a:gd name="csY13" fmla="*/ 0 h 956332"/>
              <a:gd name="csX14" fmla="*/ 7568352 w 9174115"/>
              <a:gd name="csY14" fmla="*/ 0 h 956332"/>
              <a:gd name="csX15" fmla="*/ 8247261 w 9174115"/>
              <a:gd name="csY15" fmla="*/ 0 h 956332"/>
              <a:gd name="csX16" fmla="*/ 9014723 w 9174115"/>
              <a:gd name="csY16" fmla="*/ 0 h 956332"/>
              <a:gd name="csX17" fmla="*/ 9174115 w 9174115"/>
              <a:gd name="csY17" fmla="*/ 159392 h 956332"/>
              <a:gd name="csX18" fmla="*/ 9174115 w 9174115"/>
              <a:gd name="csY18" fmla="*/ 484541 h 956332"/>
              <a:gd name="csX19" fmla="*/ 9174115 w 9174115"/>
              <a:gd name="csY19" fmla="*/ 796940 h 956332"/>
              <a:gd name="csX20" fmla="*/ 9014723 w 9174115"/>
              <a:gd name="csY20" fmla="*/ 956332 h 956332"/>
              <a:gd name="csX21" fmla="*/ 8247261 w 9174115"/>
              <a:gd name="csY21" fmla="*/ 956332 h 956332"/>
              <a:gd name="csX22" fmla="*/ 7922566 w 9174115"/>
              <a:gd name="csY22" fmla="*/ 956332 h 956332"/>
              <a:gd name="csX23" fmla="*/ 7509317 w 9174115"/>
              <a:gd name="csY23" fmla="*/ 956332 h 956332"/>
              <a:gd name="csX24" fmla="*/ 7096068 w 9174115"/>
              <a:gd name="csY24" fmla="*/ 956332 h 956332"/>
              <a:gd name="csX25" fmla="*/ 6505713 w 9174115"/>
              <a:gd name="csY25" fmla="*/ 956332 h 956332"/>
              <a:gd name="csX26" fmla="*/ 5915357 w 9174115"/>
              <a:gd name="csY26" fmla="*/ 956332 h 956332"/>
              <a:gd name="csX27" fmla="*/ 5413555 w 9174115"/>
              <a:gd name="csY27" fmla="*/ 956332 h 956332"/>
              <a:gd name="csX28" fmla="*/ 4646093 w 9174115"/>
              <a:gd name="csY28" fmla="*/ 956332 h 956332"/>
              <a:gd name="csX29" fmla="*/ 4232844 w 9174115"/>
              <a:gd name="csY29" fmla="*/ 956332 h 956332"/>
              <a:gd name="csX30" fmla="*/ 3465382 w 9174115"/>
              <a:gd name="csY30" fmla="*/ 956332 h 956332"/>
              <a:gd name="csX31" fmla="*/ 3052133 w 9174115"/>
              <a:gd name="csY31" fmla="*/ 956332 h 956332"/>
              <a:gd name="csX32" fmla="*/ 2373225 w 9174115"/>
              <a:gd name="csY32" fmla="*/ 956332 h 956332"/>
              <a:gd name="csX33" fmla="*/ 1605763 w 9174115"/>
              <a:gd name="csY33" fmla="*/ 956332 h 956332"/>
              <a:gd name="csX34" fmla="*/ 1281067 w 9174115"/>
              <a:gd name="csY34" fmla="*/ 956332 h 956332"/>
              <a:gd name="csX35" fmla="*/ 159392 w 9174115"/>
              <a:gd name="csY35" fmla="*/ 956332 h 956332"/>
              <a:gd name="csX36" fmla="*/ 0 w 9174115"/>
              <a:gd name="csY36" fmla="*/ 796940 h 956332"/>
              <a:gd name="csX37" fmla="*/ 0 w 9174115"/>
              <a:gd name="csY37" fmla="*/ 490917 h 956332"/>
              <a:gd name="csX38" fmla="*/ 0 w 9174115"/>
              <a:gd name="csY38" fmla="*/ 159392 h 956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9174115" h="956332" fill="none" extrusionOk="0">
                <a:moveTo>
                  <a:pt x="0" y="159392"/>
                </a:moveTo>
                <a:cubicBezTo>
                  <a:pt x="6023" y="86843"/>
                  <a:pt x="85856" y="6743"/>
                  <a:pt x="159392" y="0"/>
                </a:cubicBezTo>
                <a:cubicBezTo>
                  <a:pt x="354885" y="-43617"/>
                  <a:pt x="611065" y="17182"/>
                  <a:pt x="749747" y="0"/>
                </a:cubicBezTo>
                <a:cubicBezTo>
                  <a:pt x="888429" y="-17182"/>
                  <a:pt x="1189859" y="38124"/>
                  <a:pt x="1428656" y="0"/>
                </a:cubicBezTo>
                <a:cubicBezTo>
                  <a:pt x="1667453" y="-38124"/>
                  <a:pt x="1775306" y="51661"/>
                  <a:pt x="1930458" y="0"/>
                </a:cubicBezTo>
                <a:cubicBezTo>
                  <a:pt x="2085610" y="-51661"/>
                  <a:pt x="2314451" y="79230"/>
                  <a:pt x="2609367" y="0"/>
                </a:cubicBezTo>
                <a:cubicBezTo>
                  <a:pt x="2904283" y="-79230"/>
                  <a:pt x="2857962" y="29359"/>
                  <a:pt x="3022616" y="0"/>
                </a:cubicBezTo>
                <a:cubicBezTo>
                  <a:pt x="3187270" y="-29359"/>
                  <a:pt x="3397258" y="2232"/>
                  <a:pt x="3612971" y="0"/>
                </a:cubicBezTo>
                <a:cubicBezTo>
                  <a:pt x="3828684" y="-2232"/>
                  <a:pt x="3797379" y="1238"/>
                  <a:pt x="3937667" y="0"/>
                </a:cubicBezTo>
                <a:cubicBezTo>
                  <a:pt x="4077955" y="-1238"/>
                  <a:pt x="4361754" y="44039"/>
                  <a:pt x="4705129" y="0"/>
                </a:cubicBezTo>
                <a:cubicBezTo>
                  <a:pt x="5048504" y="-44039"/>
                  <a:pt x="5134911" y="53024"/>
                  <a:pt x="5295484" y="0"/>
                </a:cubicBezTo>
                <a:cubicBezTo>
                  <a:pt x="5456057" y="-53024"/>
                  <a:pt x="5873377" y="69934"/>
                  <a:pt x="6062946" y="0"/>
                </a:cubicBezTo>
                <a:cubicBezTo>
                  <a:pt x="6252515" y="-69934"/>
                  <a:pt x="6365207" y="46647"/>
                  <a:pt x="6564748" y="0"/>
                </a:cubicBezTo>
                <a:cubicBezTo>
                  <a:pt x="6764289" y="-46647"/>
                  <a:pt x="6873436" y="33251"/>
                  <a:pt x="6977997" y="0"/>
                </a:cubicBezTo>
                <a:cubicBezTo>
                  <a:pt x="7082558" y="-33251"/>
                  <a:pt x="7377857" y="33120"/>
                  <a:pt x="7568352" y="0"/>
                </a:cubicBezTo>
                <a:cubicBezTo>
                  <a:pt x="7758848" y="-33120"/>
                  <a:pt x="8070822" y="39209"/>
                  <a:pt x="8247261" y="0"/>
                </a:cubicBezTo>
                <a:cubicBezTo>
                  <a:pt x="8423700" y="-39209"/>
                  <a:pt x="8733018" y="78981"/>
                  <a:pt x="9014723" y="0"/>
                </a:cubicBezTo>
                <a:cubicBezTo>
                  <a:pt x="9102541" y="3203"/>
                  <a:pt x="9162599" y="61268"/>
                  <a:pt x="9174115" y="159392"/>
                </a:cubicBezTo>
                <a:cubicBezTo>
                  <a:pt x="9205634" y="277952"/>
                  <a:pt x="9141831" y="336907"/>
                  <a:pt x="9174115" y="484541"/>
                </a:cubicBezTo>
                <a:cubicBezTo>
                  <a:pt x="9206399" y="632175"/>
                  <a:pt x="9156431" y="679393"/>
                  <a:pt x="9174115" y="796940"/>
                </a:cubicBezTo>
                <a:cubicBezTo>
                  <a:pt x="9174954" y="874342"/>
                  <a:pt x="9096826" y="964940"/>
                  <a:pt x="9014723" y="956332"/>
                </a:cubicBezTo>
                <a:cubicBezTo>
                  <a:pt x="8717345" y="980842"/>
                  <a:pt x="8495209" y="911229"/>
                  <a:pt x="8247261" y="956332"/>
                </a:cubicBezTo>
                <a:cubicBezTo>
                  <a:pt x="7999313" y="1001435"/>
                  <a:pt x="8035794" y="923775"/>
                  <a:pt x="7922566" y="956332"/>
                </a:cubicBezTo>
                <a:cubicBezTo>
                  <a:pt x="7809338" y="988889"/>
                  <a:pt x="7713469" y="944803"/>
                  <a:pt x="7509317" y="956332"/>
                </a:cubicBezTo>
                <a:cubicBezTo>
                  <a:pt x="7305165" y="967861"/>
                  <a:pt x="7222620" y="932483"/>
                  <a:pt x="7096068" y="956332"/>
                </a:cubicBezTo>
                <a:cubicBezTo>
                  <a:pt x="6969516" y="980181"/>
                  <a:pt x="6769278" y="942131"/>
                  <a:pt x="6505713" y="956332"/>
                </a:cubicBezTo>
                <a:cubicBezTo>
                  <a:pt x="6242148" y="970533"/>
                  <a:pt x="6073663" y="897209"/>
                  <a:pt x="5915357" y="956332"/>
                </a:cubicBezTo>
                <a:cubicBezTo>
                  <a:pt x="5757051" y="1015455"/>
                  <a:pt x="5588672" y="901130"/>
                  <a:pt x="5413555" y="956332"/>
                </a:cubicBezTo>
                <a:cubicBezTo>
                  <a:pt x="5238438" y="1011534"/>
                  <a:pt x="5010798" y="948299"/>
                  <a:pt x="4646093" y="956332"/>
                </a:cubicBezTo>
                <a:cubicBezTo>
                  <a:pt x="4281388" y="964365"/>
                  <a:pt x="4410560" y="951131"/>
                  <a:pt x="4232844" y="956332"/>
                </a:cubicBezTo>
                <a:cubicBezTo>
                  <a:pt x="4055128" y="961533"/>
                  <a:pt x="3708086" y="932955"/>
                  <a:pt x="3465382" y="956332"/>
                </a:cubicBezTo>
                <a:cubicBezTo>
                  <a:pt x="3222678" y="979709"/>
                  <a:pt x="3137856" y="912760"/>
                  <a:pt x="3052133" y="956332"/>
                </a:cubicBezTo>
                <a:cubicBezTo>
                  <a:pt x="2966410" y="999904"/>
                  <a:pt x="2572343" y="927739"/>
                  <a:pt x="2373225" y="956332"/>
                </a:cubicBezTo>
                <a:cubicBezTo>
                  <a:pt x="2174107" y="984925"/>
                  <a:pt x="1846527" y="916271"/>
                  <a:pt x="1605763" y="956332"/>
                </a:cubicBezTo>
                <a:cubicBezTo>
                  <a:pt x="1364999" y="996393"/>
                  <a:pt x="1403028" y="923191"/>
                  <a:pt x="1281067" y="956332"/>
                </a:cubicBezTo>
                <a:cubicBezTo>
                  <a:pt x="1159106" y="989473"/>
                  <a:pt x="671328" y="930345"/>
                  <a:pt x="159392" y="956332"/>
                </a:cubicBezTo>
                <a:cubicBezTo>
                  <a:pt x="76988" y="947928"/>
                  <a:pt x="-9872" y="889575"/>
                  <a:pt x="0" y="796940"/>
                </a:cubicBezTo>
                <a:cubicBezTo>
                  <a:pt x="-27498" y="672513"/>
                  <a:pt x="6421" y="623665"/>
                  <a:pt x="0" y="490917"/>
                </a:cubicBezTo>
                <a:cubicBezTo>
                  <a:pt x="-6421" y="358169"/>
                  <a:pt x="4404" y="295909"/>
                  <a:pt x="0" y="159392"/>
                </a:cubicBezTo>
                <a:close/>
              </a:path>
              <a:path w="9174115" h="956332" stroke="0" extrusionOk="0">
                <a:moveTo>
                  <a:pt x="0" y="159392"/>
                </a:moveTo>
                <a:cubicBezTo>
                  <a:pt x="-8738" y="65972"/>
                  <a:pt x="61437" y="3725"/>
                  <a:pt x="159392" y="0"/>
                </a:cubicBezTo>
                <a:cubicBezTo>
                  <a:pt x="438652" y="-5570"/>
                  <a:pt x="754180" y="3251"/>
                  <a:pt x="926854" y="0"/>
                </a:cubicBezTo>
                <a:cubicBezTo>
                  <a:pt x="1099528" y="-3251"/>
                  <a:pt x="1274554" y="48318"/>
                  <a:pt x="1428656" y="0"/>
                </a:cubicBezTo>
                <a:cubicBezTo>
                  <a:pt x="1582758" y="-48318"/>
                  <a:pt x="1663183" y="10861"/>
                  <a:pt x="1841905" y="0"/>
                </a:cubicBezTo>
                <a:cubicBezTo>
                  <a:pt x="2020627" y="-10861"/>
                  <a:pt x="2196168" y="46650"/>
                  <a:pt x="2520814" y="0"/>
                </a:cubicBezTo>
                <a:cubicBezTo>
                  <a:pt x="2845460" y="-46650"/>
                  <a:pt x="2894952" y="42084"/>
                  <a:pt x="3022616" y="0"/>
                </a:cubicBezTo>
                <a:cubicBezTo>
                  <a:pt x="3150280" y="-42084"/>
                  <a:pt x="3511400" y="45632"/>
                  <a:pt x="3790078" y="0"/>
                </a:cubicBezTo>
                <a:cubicBezTo>
                  <a:pt x="4068756" y="-45632"/>
                  <a:pt x="4082313" y="48340"/>
                  <a:pt x="4203326" y="0"/>
                </a:cubicBezTo>
                <a:cubicBezTo>
                  <a:pt x="4324339" y="-48340"/>
                  <a:pt x="4797628" y="79635"/>
                  <a:pt x="4970789" y="0"/>
                </a:cubicBezTo>
                <a:cubicBezTo>
                  <a:pt x="5143950" y="-79635"/>
                  <a:pt x="5153898" y="4917"/>
                  <a:pt x="5295484" y="0"/>
                </a:cubicBezTo>
                <a:cubicBezTo>
                  <a:pt x="5437070" y="-4917"/>
                  <a:pt x="5671578" y="22436"/>
                  <a:pt x="5885839" y="0"/>
                </a:cubicBezTo>
                <a:cubicBezTo>
                  <a:pt x="6100100" y="-22436"/>
                  <a:pt x="6304951" y="18651"/>
                  <a:pt x="6476195" y="0"/>
                </a:cubicBezTo>
                <a:cubicBezTo>
                  <a:pt x="6647439" y="-18651"/>
                  <a:pt x="6870582" y="35508"/>
                  <a:pt x="6977997" y="0"/>
                </a:cubicBezTo>
                <a:cubicBezTo>
                  <a:pt x="7085412" y="-35508"/>
                  <a:pt x="7578213" y="25093"/>
                  <a:pt x="7745459" y="0"/>
                </a:cubicBezTo>
                <a:cubicBezTo>
                  <a:pt x="7912705" y="-25093"/>
                  <a:pt x="8274809" y="43326"/>
                  <a:pt x="8512921" y="0"/>
                </a:cubicBezTo>
                <a:cubicBezTo>
                  <a:pt x="8751033" y="-43326"/>
                  <a:pt x="8811776" y="47954"/>
                  <a:pt x="9014723" y="0"/>
                </a:cubicBezTo>
                <a:cubicBezTo>
                  <a:pt x="9097338" y="-5102"/>
                  <a:pt x="9172507" y="68959"/>
                  <a:pt x="9174115" y="159392"/>
                </a:cubicBezTo>
                <a:cubicBezTo>
                  <a:pt x="9204424" y="228364"/>
                  <a:pt x="9139810" y="336847"/>
                  <a:pt x="9174115" y="484541"/>
                </a:cubicBezTo>
                <a:cubicBezTo>
                  <a:pt x="9208420" y="632235"/>
                  <a:pt x="9148188" y="691460"/>
                  <a:pt x="9174115" y="796940"/>
                </a:cubicBezTo>
                <a:cubicBezTo>
                  <a:pt x="9147825" y="886052"/>
                  <a:pt x="9110067" y="943147"/>
                  <a:pt x="9014723" y="956332"/>
                </a:cubicBezTo>
                <a:cubicBezTo>
                  <a:pt x="8812480" y="978002"/>
                  <a:pt x="8543194" y="892744"/>
                  <a:pt x="8335814" y="956332"/>
                </a:cubicBezTo>
                <a:cubicBezTo>
                  <a:pt x="8128434" y="1019920"/>
                  <a:pt x="8053477" y="919904"/>
                  <a:pt x="7922566" y="956332"/>
                </a:cubicBezTo>
                <a:cubicBezTo>
                  <a:pt x="7791655" y="992760"/>
                  <a:pt x="7617657" y="908911"/>
                  <a:pt x="7332210" y="956332"/>
                </a:cubicBezTo>
                <a:cubicBezTo>
                  <a:pt x="7046763" y="1003753"/>
                  <a:pt x="7154350" y="947145"/>
                  <a:pt x="7007515" y="956332"/>
                </a:cubicBezTo>
                <a:cubicBezTo>
                  <a:pt x="6860680" y="965519"/>
                  <a:pt x="6814730" y="949113"/>
                  <a:pt x="6682819" y="956332"/>
                </a:cubicBezTo>
                <a:cubicBezTo>
                  <a:pt x="6550908" y="963551"/>
                  <a:pt x="6384047" y="928130"/>
                  <a:pt x="6092464" y="956332"/>
                </a:cubicBezTo>
                <a:cubicBezTo>
                  <a:pt x="5800881" y="984534"/>
                  <a:pt x="5815820" y="953007"/>
                  <a:pt x="5679215" y="956332"/>
                </a:cubicBezTo>
                <a:cubicBezTo>
                  <a:pt x="5542610" y="959657"/>
                  <a:pt x="5181609" y="952771"/>
                  <a:pt x="5000306" y="956332"/>
                </a:cubicBezTo>
                <a:cubicBezTo>
                  <a:pt x="4819003" y="959893"/>
                  <a:pt x="4761561" y="947864"/>
                  <a:pt x="4587058" y="956332"/>
                </a:cubicBezTo>
                <a:cubicBezTo>
                  <a:pt x="4412555" y="964800"/>
                  <a:pt x="4197815" y="907573"/>
                  <a:pt x="3908149" y="956332"/>
                </a:cubicBezTo>
                <a:cubicBezTo>
                  <a:pt x="3618483" y="1005091"/>
                  <a:pt x="3681262" y="921902"/>
                  <a:pt x="3583453" y="956332"/>
                </a:cubicBezTo>
                <a:cubicBezTo>
                  <a:pt x="3485644" y="990762"/>
                  <a:pt x="3107815" y="908039"/>
                  <a:pt x="2904545" y="956332"/>
                </a:cubicBezTo>
                <a:cubicBezTo>
                  <a:pt x="2701275" y="1004625"/>
                  <a:pt x="2650628" y="938537"/>
                  <a:pt x="2491296" y="956332"/>
                </a:cubicBezTo>
                <a:cubicBezTo>
                  <a:pt x="2331964" y="974127"/>
                  <a:pt x="2280154" y="928981"/>
                  <a:pt x="2166600" y="956332"/>
                </a:cubicBezTo>
                <a:cubicBezTo>
                  <a:pt x="2053046" y="983683"/>
                  <a:pt x="1913419" y="918084"/>
                  <a:pt x="1753352" y="956332"/>
                </a:cubicBezTo>
                <a:cubicBezTo>
                  <a:pt x="1593285" y="994580"/>
                  <a:pt x="1390997" y="899254"/>
                  <a:pt x="1074443" y="956332"/>
                </a:cubicBezTo>
                <a:cubicBezTo>
                  <a:pt x="757889" y="1013410"/>
                  <a:pt x="815027" y="930897"/>
                  <a:pt x="661194" y="956332"/>
                </a:cubicBezTo>
                <a:cubicBezTo>
                  <a:pt x="507361" y="981767"/>
                  <a:pt x="383410" y="899578"/>
                  <a:pt x="159392" y="956332"/>
                </a:cubicBezTo>
                <a:cubicBezTo>
                  <a:pt x="82627" y="958566"/>
                  <a:pt x="-18739" y="897069"/>
                  <a:pt x="0" y="796940"/>
                </a:cubicBezTo>
                <a:cubicBezTo>
                  <a:pt x="-16812" y="709554"/>
                  <a:pt x="28405" y="612208"/>
                  <a:pt x="0" y="471791"/>
                </a:cubicBezTo>
                <a:cubicBezTo>
                  <a:pt x="-28405" y="331374"/>
                  <a:pt x="8405" y="268253"/>
                  <a:pt x="0" y="159392"/>
                </a:cubicBezTo>
                <a:close/>
              </a:path>
            </a:pathLst>
          </a:custGeom>
          <a:solidFill>
            <a:srgbClr val="92D050"/>
          </a:solidFill>
          <a:ln w="5715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Band Diagram!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will use that throughout the rest of the course!</a:t>
            </a:r>
          </a:p>
        </p:txBody>
      </p:sp>
    </p:spTree>
    <p:extLst>
      <p:ext uri="{BB962C8B-B14F-4D97-AF65-F5344CB8AC3E}">
        <p14:creationId xmlns:p14="http://schemas.microsoft.com/office/powerpoint/2010/main" val="2289800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514B566B-DFDE-3A43-881F-9FC9DF5280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1A6276-A58E-B943-84E2-2CF4CC82D4F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15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6C0F5C-BA1C-FD48-9875-E2AF3CC62239}"/>
              </a:ext>
            </a:extLst>
          </p:cNvPr>
          <p:cNvGrpSpPr/>
          <p:nvPr/>
        </p:nvGrpSpPr>
        <p:grpSpPr>
          <a:xfrm>
            <a:off x="557212" y="1497012"/>
            <a:ext cx="1811338" cy="3652838"/>
            <a:chOff x="557212" y="1368426"/>
            <a:chExt cx="1811338" cy="3652838"/>
          </a:xfrm>
        </p:grpSpPr>
        <p:graphicFrame>
          <p:nvGraphicFramePr>
            <p:cNvPr id="21506" name="Object 2">
              <a:extLst>
                <a:ext uri="{FF2B5EF4-FFF2-40B4-BE49-F238E27FC236}">
                  <a16:creationId xmlns:a16="http://schemas.microsoft.com/office/drawing/2014/main" id="{CEE4385F-D0C5-FF42-B138-0B8391A74EA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04950" y="2916239"/>
            <a:ext cx="823912" cy="484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9944100" imgH="5854700" progId="Equation.DSMT4">
                    <p:embed/>
                  </p:oleObj>
                </mc:Choice>
                <mc:Fallback>
                  <p:oleObj name="Equation" r:id="rId2" imgW="9944100" imgH="5854700" progId="Equation.DSMT4">
                    <p:embed/>
                    <p:pic>
                      <p:nvPicPr>
                        <p:cNvPr id="21506" name="Object 2">
                          <a:extLst>
                            <a:ext uri="{FF2B5EF4-FFF2-40B4-BE49-F238E27FC236}">
                              <a16:creationId xmlns:a16="http://schemas.microsoft.com/office/drawing/2014/main" id="{CEE4385F-D0C5-FF42-B138-0B8391A74EA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4950" y="2916239"/>
                          <a:ext cx="823912" cy="484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0" name="Line 4">
              <a:extLst>
                <a:ext uri="{FF2B5EF4-FFF2-40B4-BE49-F238E27FC236}">
                  <a16:creationId xmlns:a16="http://schemas.microsoft.com/office/drawing/2014/main" id="{051CC3E7-B6BF-6441-991F-52C06C7CF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3300" y="2066926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Line 5">
              <a:extLst>
                <a:ext uri="{FF2B5EF4-FFF2-40B4-BE49-F238E27FC236}">
                  <a16:creationId xmlns:a16="http://schemas.microsoft.com/office/drawing/2014/main" id="{F81C25FF-F2CB-714A-B53E-D50AB50F58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950" y="4078289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Line 7">
              <a:extLst>
                <a:ext uri="{FF2B5EF4-FFF2-40B4-BE49-F238E27FC236}">
                  <a16:creationId xmlns:a16="http://schemas.microsoft.com/office/drawing/2014/main" id="{BAF056E5-731D-3342-9EE5-5026B301B6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950" y="3019426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3" name="Line 8">
              <a:extLst>
                <a:ext uri="{FF2B5EF4-FFF2-40B4-BE49-F238E27FC236}">
                  <a16:creationId xmlns:a16="http://schemas.microsoft.com/office/drawing/2014/main" id="{E135BAE2-785E-D047-B4D8-183246465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9012" y="3009900"/>
              <a:ext cx="13795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4" name="Line 9">
              <a:extLst>
                <a:ext uri="{FF2B5EF4-FFF2-40B4-BE49-F238E27FC236}">
                  <a16:creationId xmlns:a16="http://schemas.microsoft.com/office/drawing/2014/main" id="{DAB03639-4A1E-9C4D-AA31-89245C7D59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4251" y="4048125"/>
              <a:ext cx="13795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Arc 12">
              <a:extLst>
                <a:ext uri="{FF2B5EF4-FFF2-40B4-BE49-F238E27FC236}">
                  <a16:creationId xmlns:a16="http://schemas.microsoft.com/office/drawing/2014/main" id="{4D5D04CA-83DB-344B-A0F7-88C8229F6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301" y="4052889"/>
              <a:ext cx="1247775" cy="625475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6" name="Arc 13">
              <a:extLst>
                <a:ext uri="{FF2B5EF4-FFF2-40B4-BE49-F238E27FC236}">
                  <a16:creationId xmlns:a16="http://schemas.microsoft.com/office/drawing/2014/main" id="{A7B18ED4-CC0B-E243-8815-24AA4256792A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012826" y="2089150"/>
              <a:ext cx="942975" cy="9017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1507" name="Object 3">
              <a:extLst>
                <a:ext uri="{FF2B5EF4-FFF2-40B4-BE49-F238E27FC236}">
                  <a16:creationId xmlns:a16="http://schemas.microsoft.com/office/drawing/2014/main" id="{55400C6E-C1F9-5B48-980A-40734EC6C3A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7213" y="3838575"/>
            <a:ext cx="385763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394200" imgH="5270500" progId="Equation.DSMT4">
                    <p:embed/>
                  </p:oleObj>
                </mc:Choice>
                <mc:Fallback>
                  <p:oleObj name="Equation" r:id="rId4" imgW="4394200" imgH="5270500" progId="Equation.DSMT4">
                    <p:embed/>
                    <p:pic>
                      <p:nvPicPr>
                        <p:cNvPr id="21507" name="Object 3">
                          <a:extLst>
                            <a:ext uri="{FF2B5EF4-FFF2-40B4-BE49-F238E27FC236}">
                              <a16:creationId xmlns:a16="http://schemas.microsoft.com/office/drawing/2014/main" id="{55400C6E-C1F9-5B48-980A-40734EC6C3A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213" y="3838575"/>
                          <a:ext cx="385763" cy="4635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09" name="Object 5">
              <a:extLst>
                <a:ext uri="{FF2B5EF4-FFF2-40B4-BE49-F238E27FC236}">
                  <a16:creationId xmlns:a16="http://schemas.microsoft.com/office/drawing/2014/main" id="{BEF539D3-15E4-0B41-A94D-FCD885EBA17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25588" y="3646489"/>
            <a:ext cx="77152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0236200" imgH="5854700" progId="Equation.DSMT4">
                    <p:embed/>
                  </p:oleObj>
                </mc:Choice>
                <mc:Fallback>
                  <p:oleObj name="Equation" r:id="rId6" imgW="10236200" imgH="5854700" progId="Equation.DSMT4">
                    <p:embed/>
                    <p:pic>
                      <p:nvPicPr>
                        <p:cNvPr id="21509" name="Object 5">
                          <a:extLst>
                            <a:ext uri="{FF2B5EF4-FFF2-40B4-BE49-F238E27FC236}">
                              <a16:creationId xmlns:a16="http://schemas.microsoft.com/office/drawing/2014/main" id="{BEF539D3-15E4-0B41-A94D-FCD885EBA17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5588" y="3646489"/>
                          <a:ext cx="771525" cy="441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0" name="Object 6">
              <a:extLst>
                <a:ext uri="{FF2B5EF4-FFF2-40B4-BE49-F238E27FC236}">
                  <a16:creationId xmlns:a16="http://schemas.microsoft.com/office/drawing/2014/main" id="{2BBE510C-4265-4B4E-8994-BD45C26490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7212" y="2779714"/>
            <a:ext cx="38735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394200" imgH="5270500" progId="Equation.DSMT4">
                    <p:embed/>
                  </p:oleObj>
                </mc:Choice>
                <mc:Fallback>
                  <p:oleObj name="Equation" r:id="rId8" imgW="4394200" imgH="5270500" progId="Equation.DSMT4">
                    <p:embed/>
                    <p:pic>
                      <p:nvPicPr>
                        <p:cNvPr id="21510" name="Object 6">
                          <a:extLst>
                            <a:ext uri="{FF2B5EF4-FFF2-40B4-BE49-F238E27FC236}">
                              <a16:creationId xmlns:a16="http://schemas.microsoft.com/office/drawing/2014/main" id="{2BBE510C-4265-4B4E-8994-BD45C264908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212" y="2779714"/>
                          <a:ext cx="387350" cy="465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Text Box 71">
              <a:extLst>
                <a:ext uri="{FF2B5EF4-FFF2-40B4-BE49-F238E27FC236}">
                  <a16:creationId xmlns:a16="http://schemas.microsoft.com/office/drawing/2014/main" id="{40F88B7F-1A97-964B-8BE8-8B4A4832D3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0623" y="1368426"/>
              <a:ext cx="851516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DOS</a:t>
              </a:r>
            </a:p>
          </p:txBody>
        </p:sp>
        <p:graphicFrame>
          <p:nvGraphicFramePr>
            <p:cNvPr id="21517" name="Object 13">
              <a:extLst>
                <a:ext uri="{FF2B5EF4-FFF2-40B4-BE49-F238E27FC236}">
                  <a16:creationId xmlns:a16="http://schemas.microsoft.com/office/drawing/2014/main" id="{C38EAEB2-EF18-2741-A21C-2FBBFDE6B4E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9125" y="1838326"/>
            <a:ext cx="309562" cy="334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505200" imgH="3797300" progId="Equation.DSMT4">
                    <p:embed/>
                  </p:oleObj>
                </mc:Choice>
                <mc:Fallback>
                  <p:oleObj name="Equation" r:id="rId10" imgW="3505200" imgH="3797300" progId="Equation.DSMT4">
                    <p:embed/>
                    <p:pic>
                      <p:nvPicPr>
                        <p:cNvPr id="21517" name="Object 13">
                          <a:extLst>
                            <a:ext uri="{FF2B5EF4-FFF2-40B4-BE49-F238E27FC236}">
                              <a16:creationId xmlns:a16="http://schemas.microsoft.com/office/drawing/2014/main" id="{C38EAEB2-EF18-2741-A21C-2FBBFDE6B4E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125" y="1838326"/>
                          <a:ext cx="309562" cy="3349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8C7C5A0-E0E2-034D-8FB8-63CCDE181B82}"/>
              </a:ext>
            </a:extLst>
          </p:cNvPr>
          <p:cNvGrpSpPr/>
          <p:nvPr/>
        </p:nvGrpSpPr>
        <p:grpSpPr>
          <a:xfrm>
            <a:off x="2286000" y="1498600"/>
            <a:ext cx="1895769" cy="3462336"/>
            <a:chOff x="2286000" y="1370014"/>
            <a:chExt cx="1895769" cy="3462336"/>
          </a:xfrm>
        </p:grpSpPr>
        <p:sp>
          <p:nvSpPr>
            <p:cNvPr id="21527" name="Line 18">
              <a:extLst>
                <a:ext uri="{FF2B5EF4-FFF2-40B4-BE49-F238E27FC236}">
                  <a16:creationId xmlns:a16="http://schemas.microsoft.com/office/drawing/2014/main" id="{A39166EB-8A06-1147-B177-9BA9FEBE3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388" y="4057650"/>
              <a:ext cx="13795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6" name="Object 4">
              <a:extLst>
                <a:ext uri="{FF2B5EF4-FFF2-40B4-BE49-F238E27FC236}">
                  <a16:creationId xmlns:a16="http://schemas.microsoft.com/office/drawing/2014/main" id="{4EFFD2FE-7CFD-3B44-9602-51FE07826D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22661" y="3327021"/>
            <a:ext cx="43815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978400" imgH="5270500" progId="Equation.DSMT4">
                    <p:embed/>
                  </p:oleObj>
                </mc:Choice>
                <mc:Fallback>
                  <p:oleObj name="Equation" r:id="rId12" imgW="4978400" imgH="5270500" progId="Equation.DSMT4">
                    <p:embed/>
                    <p:pic>
                      <p:nvPicPr>
                        <p:cNvPr id="26" name="Object 4">
                          <a:extLst>
                            <a:ext uri="{FF2B5EF4-FFF2-40B4-BE49-F238E27FC236}">
                              <a16:creationId xmlns:a16="http://schemas.microsoft.com/office/drawing/2014/main" id="{4EFFD2FE-7CFD-3B44-9602-51FE07826DD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2661" y="3327021"/>
                          <a:ext cx="438150" cy="465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7">
              <a:extLst>
                <a:ext uri="{FF2B5EF4-FFF2-40B4-BE49-F238E27FC236}">
                  <a16:creationId xmlns:a16="http://schemas.microsoft.com/office/drawing/2014/main" id="{BD0C10AA-D0FC-DA4C-8E1C-3A5382E00FC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11450" y="1820864"/>
            <a:ext cx="1185863" cy="515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462000" imgH="5854700" progId="Equation.DSMT4">
                    <p:embed/>
                  </p:oleObj>
                </mc:Choice>
                <mc:Fallback>
                  <p:oleObj name="Equation" r:id="rId14" imgW="13462000" imgH="5854700" progId="Equation.DSMT4">
                    <p:embed/>
                    <p:pic>
                      <p:nvPicPr>
                        <p:cNvPr id="29" name="Object 7">
                          <a:extLst>
                            <a:ext uri="{FF2B5EF4-FFF2-40B4-BE49-F238E27FC236}">
                              <a16:creationId xmlns:a16="http://schemas.microsoft.com/office/drawing/2014/main" id="{BD0C10AA-D0FC-DA4C-8E1C-3A5382E00F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1450" y="1820864"/>
                          <a:ext cx="1185863" cy="515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2" name="Object 8">
              <a:extLst>
                <a:ext uri="{FF2B5EF4-FFF2-40B4-BE49-F238E27FC236}">
                  <a16:creationId xmlns:a16="http://schemas.microsoft.com/office/drawing/2014/main" id="{B348BDAB-D958-CB41-9B43-6568B2CED3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98774" y="4265614"/>
            <a:ext cx="800100" cy="515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9067800" imgH="5854700" progId="Equation.DSMT4">
                    <p:embed/>
                  </p:oleObj>
                </mc:Choice>
                <mc:Fallback>
                  <p:oleObj name="Equation" r:id="rId16" imgW="9067800" imgH="5854700" progId="Equation.DSMT4">
                    <p:embed/>
                    <p:pic>
                      <p:nvPicPr>
                        <p:cNvPr id="21512" name="Object 8">
                          <a:extLst>
                            <a:ext uri="{FF2B5EF4-FFF2-40B4-BE49-F238E27FC236}">
                              <a16:creationId xmlns:a16="http://schemas.microsoft.com/office/drawing/2014/main" id="{B348BDAB-D958-CB41-9B43-6568B2CED39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8774" y="4265614"/>
                          <a:ext cx="800100" cy="515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Line 60">
              <a:extLst>
                <a:ext uri="{FF2B5EF4-FFF2-40B4-BE49-F238E27FC236}">
                  <a16:creationId xmlns:a16="http://schemas.microsoft.com/office/drawing/2014/main" id="{F1F06756-B9A4-6945-AADC-CF6152348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7149" y="2044700"/>
              <a:ext cx="0" cy="2787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61">
              <a:extLst>
                <a:ext uri="{FF2B5EF4-FFF2-40B4-BE49-F238E27FC236}">
                  <a16:creationId xmlns:a16="http://schemas.microsoft.com/office/drawing/2014/main" id="{115C052D-1E6E-BA45-B3AE-B7091D509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00" y="3533775"/>
              <a:ext cx="1235075" cy="14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72">
              <a:extLst>
                <a:ext uri="{FF2B5EF4-FFF2-40B4-BE49-F238E27FC236}">
                  <a16:creationId xmlns:a16="http://schemas.microsoft.com/office/drawing/2014/main" id="{72B815B9-406B-B044-AB39-62E6E3A28D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6337" y="1370014"/>
              <a:ext cx="697627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F-D</a:t>
              </a: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CF2E636F-373F-3442-84A3-531FEF042C5A}"/>
                </a:ext>
              </a:extLst>
            </p:cNvPr>
            <p:cNvSpPr/>
            <p:nvPr/>
          </p:nvSpPr>
          <p:spPr>
            <a:xfrm>
              <a:off x="2603499" y="2479675"/>
              <a:ext cx="1219200" cy="1982788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D6BB8A-96E1-7E4D-B2A4-B1C8212A1AF6}"/>
                </a:ext>
              </a:extLst>
            </p:cNvPr>
            <p:cNvSpPr/>
            <p:nvPr/>
          </p:nvSpPr>
          <p:spPr>
            <a:xfrm flipH="1">
              <a:off x="2597149" y="2428875"/>
              <a:ext cx="1219200" cy="1982788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5CA5778-C672-E941-B9B4-D77AE770FBCE}"/>
                </a:ext>
              </a:extLst>
            </p:cNvPr>
            <p:cNvCxnSpPr/>
            <p:nvPr/>
          </p:nvCxnSpPr>
          <p:spPr>
            <a:xfrm>
              <a:off x="2589212" y="4826000"/>
              <a:ext cx="140811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518" name="Object 14">
              <a:extLst>
                <a:ext uri="{FF2B5EF4-FFF2-40B4-BE49-F238E27FC236}">
                  <a16:creationId xmlns:a16="http://schemas.microsoft.com/office/drawing/2014/main" id="{D999905D-5694-504F-9404-B4658736B6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86000" y="1992313"/>
            <a:ext cx="309563" cy="334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505200" imgH="3797300" progId="Equation.DSMT4">
                    <p:embed/>
                  </p:oleObj>
                </mc:Choice>
                <mc:Fallback>
                  <p:oleObj name="Equation" r:id="rId10" imgW="3505200" imgH="3797300" progId="Equation.DSMT4">
                    <p:embed/>
                    <p:pic>
                      <p:nvPicPr>
                        <p:cNvPr id="21518" name="Object 14">
                          <a:extLst>
                            <a:ext uri="{FF2B5EF4-FFF2-40B4-BE49-F238E27FC236}">
                              <a16:creationId xmlns:a16="http://schemas.microsoft.com/office/drawing/2014/main" id="{D999905D-5694-504F-9404-B4658736B69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6000" y="1992313"/>
                          <a:ext cx="309563" cy="3349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5EE7C01-534A-A842-A451-2CA3A9B6D2B9}"/>
                </a:ext>
              </a:extLst>
            </p:cNvPr>
            <p:cNvSpPr txBox="1"/>
            <p:nvPr/>
          </p:nvSpPr>
          <p:spPr>
            <a:xfrm>
              <a:off x="3825581" y="4352926"/>
              <a:ext cx="356188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5CBEBF-77E6-8742-94C8-5DCE3192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Distribution  =&gt; </a:t>
            </a:r>
            <a:r>
              <a:rPr lang="en-US" dirty="0">
                <a:solidFill>
                  <a:srgbClr val="FF0000"/>
                </a:solidFill>
              </a:rPr>
              <a:t>Effective</a:t>
            </a:r>
            <a:r>
              <a:rPr lang="en-US" dirty="0"/>
              <a:t> Density of States</a:t>
            </a:r>
          </a:p>
        </p:txBody>
      </p:sp>
      <p:sp>
        <p:nvSpPr>
          <p:cNvPr id="21528" name="Line 21">
            <a:extLst>
              <a:ext uri="{FF2B5EF4-FFF2-40B4-BE49-F238E27FC236}">
                <a16:creationId xmlns:a16="http://schemas.microsoft.com/office/drawing/2014/main" id="{98192934-ADD0-134A-9B3A-745EAB960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1112" y="2171699"/>
            <a:ext cx="0" cy="278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Line 24">
            <a:extLst>
              <a:ext uri="{FF2B5EF4-FFF2-40B4-BE49-F238E27FC236}">
                <a16:creationId xmlns:a16="http://schemas.microsoft.com/office/drawing/2014/main" id="{C5B9C4BE-47E4-3A4F-A27D-BF96A24CF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5778" y="4206875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Line 25">
            <a:extLst>
              <a:ext uri="{FF2B5EF4-FFF2-40B4-BE49-F238E27FC236}">
                <a16:creationId xmlns:a16="http://schemas.microsoft.com/office/drawing/2014/main" id="{ADAF281A-5F4E-734D-A09F-5A7A7482C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8953" y="3170237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Line 26">
            <a:extLst>
              <a:ext uri="{FF2B5EF4-FFF2-40B4-BE49-F238E27FC236}">
                <a16:creationId xmlns:a16="http://schemas.microsoft.com/office/drawing/2014/main" id="{B7202353-592B-DD47-9F0D-C523FF84F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1017" y="3160711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Line 27">
            <a:extLst>
              <a:ext uri="{FF2B5EF4-FFF2-40B4-BE49-F238E27FC236}">
                <a16:creationId xmlns:a16="http://schemas.microsoft.com/office/drawing/2014/main" id="{6BAB0378-4B4A-184B-B31C-7E4EE8D47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6253" y="4198936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30">
            <a:extLst>
              <a:ext uri="{FF2B5EF4-FFF2-40B4-BE49-F238E27FC236}">
                <a16:creationId xmlns:a16="http://schemas.microsoft.com/office/drawing/2014/main" id="{F67FB5DA-8897-8841-B84C-88D5D9D96C30}"/>
              </a:ext>
            </a:extLst>
          </p:cNvPr>
          <p:cNvSpPr>
            <a:spLocks/>
          </p:cNvSpPr>
          <p:nvPr/>
        </p:nvSpPr>
        <p:spPr bwMode="auto">
          <a:xfrm>
            <a:off x="4357366" y="2266949"/>
            <a:ext cx="1001712" cy="900112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32">
            <a:extLst>
              <a:ext uri="{FF2B5EF4-FFF2-40B4-BE49-F238E27FC236}">
                <a16:creationId xmlns:a16="http://schemas.microsoft.com/office/drawing/2014/main" id="{6A81A359-EEA6-F148-BBB9-75BA75595FA0}"/>
              </a:ext>
            </a:extLst>
          </p:cNvPr>
          <p:cNvSpPr>
            <a:spLocks/>
          </p:cNvSpPr>
          <p:nvPr/>
        </p:nvSpPr>
        <p:spPr bwMode="auto">
          <a:xfrm flipV="1">
            <a:off x="4362128" y="4217986"/>
            <a:ext cx="450850" cy="566738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Object 9">
            <a:extLst>
              <a:ext uri="{FF2B5EF4-FFF2-40B4-BE49-F238E27FC236}">
                <a16:creationId xmlns:a16="http://schemas.microsoft.com/office/drawing/2014/main" id="{37DC9A9E-7A78-684A-9509-91752D9B91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876230"/>
              </p:ext>
            </p:extLst>
          </p:nvPr>
        </p:nvGraphicFramePr>
        <p:xfrm>
          <a:off x="4393879" y="3113086"/>
          <a:ext cx="16240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8427700" imgH="5854700" progId="Equation.DSMT4">
                  <p:embed/>
                </p:oleObj>
              </mc:Choice>
              <mc:Fallback>
                <p:oleObj name="Equation" r:id="rId18" imgW="18427700" imgH="5854700" progId="Equation.DSMT4">
                  <p:embed/>
                  <p:pic>
                    <p:nvPicPr>
                      <p:cNvPr id="31" name="Object 9">
                        <a:extLst>
                          <a:ext uri="{FF2B5EF4-FFF2-40B4-BE49-F238E27FC236}">
                            <a16:creationId xmlns:a16="http://schemas.microsoft.com/office/drawing/2014/main" id="{37DC9A9E-7A78-684A-9509-91752D9B91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3879" y="3113086"/>
                        <a:ext cx="1624013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0">
            <a:extLst>
              <a:ext uri="{FF2B5EF4-FFF2-40B4-BE49-F238E27FC236}">
                <a16:creationId xmlns:a16="http://schemas.microsoft.com/office/drawing/2014/main" id="{C64C33D9-65B1-7846-AEF1-2B69D18E68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373730"/>
              </p:ext>
            </p:extLst>
          </p:nvPr>
        </p:nvGraphicFramePr>
        <p:xfrm>
          <a:off x="4358953" y="3705225"/>
          <a:ext cx="22939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6035000" imgH="6438900" progId="Equation.DSMT4">
                  <p:embed/>
                </p:oleObj>
              </mc:Choice>
              <mc:Fallback>
                <p:oleObj name="Equation" r:id="rId20" imgW="26035000" imgH="6438900" progId="Equation.DSMT4">
                  <p:embed/>
                  <p:pic>
                    <p:nvPicPr>
                      <p:cNvPr id="32" name="Object 10">
                        <a:extLst>
                          <a:ext uri="{FF2B5EF4-FFF2-40B4-BE49-F238E27FC236}">
                            <a16:creationId xmlns:a16="http://schemas.microsoft.com/office/drawing/2014/main" id="{C64C33D9-65B1-7846-AEF1-2B69D18E6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8953" y="3705225"/>
                        <a:ext cx="229393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2">
            <a:extLst>
              <a:ext uri="{FF2B5EF4-FFF2-40B4-BE49-F238E27FC236}">
                <a16:creationId xmlns:a16="http://schemas.microsoft.com/office/drawing/2014/main" id="{CB927500-E9A0-4D42-9555-422B3D025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9021942"/>
              </p:ext>
            </p:extLst>
          </p:nvPr>
        </p:nvGraphicFramePr>
        <p:xfrm>
          <a:off x="4376416" y="4986337"/>
          <a:ext cx="29273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1833800" imgH="8191500" progId="Equation.DSMT4">
                  <p:embed/>
                </p:oleObj>
              </mc:Choice>
              <mc:Fallback>
                <p:oleObj name="Equation" r:id="rId22" imgW="41833800" imgH="8191500" progId="Equation.DSMT4">
                  <p:embed/>
                  <p:pic>
                    <p:nvPicPr>
                      <p:cNvPr id="36" name="Object 12">
                        <a:extLst>
                          <a:ext uri="{FF2B5EF4-FFF2-40B4-BE49-F238E27FC236}">
                            <a16:creationId xmlns:a16="http://schemas.microsoft.com/office/drawing/2014/main" id="{CB927500-E9A0-4D42-9555-422B3D025B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416" y="4986337"/>
                        <a:ext cx="292735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73">
            <a:extLst>
              <a:ext uri="{FF2B5EF4-FFF2-40B4-BE49-F238E27FC236}">
                <a16:creationId xmlns:a16="http://schemas.microsoft.com/office/drawing/2014/main" id="{9DC360DD-0A44-7A40-ACB1-9C87C299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317" y="1483299"/>
            <a:ext cx="28232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Charge Distribution</a:t>
            </a:r>
          </a:p>
        </p:txBody>
      </p:sp>
      <p:sp>
        <p:nvSpPr>
          <p:cNvPr id="21543" name="Line 23">
            <a:extLst>
              <a:ext uri="{FF2B5EF4-FFF2-40B4-BE49-F238E27FC236}">
                <a16:creationId xmlns:a16="http://schemas.microsoft.com/office/drawing/2014/main" id="{F490E434-EDDD-D040-8C3C-F1448D924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5303" y="2217737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13297A-B12E-9F4F-B6AD-DF55E85CC0B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27216" y="1906586"/>
            <a:ext cx="2387600" cy="584200"/>
          </a:xfrm>
          <a:prstGeom prst="rect">
            <a:avLst/>
          </a:prstGeom>
        </p:spPr>
      </p:pic>
      <p:sp>
        <p:nvSpPr>
          <p:cNvPr id="44" name="Line 13">
            <a:extLst>
              <a:ext uri="{FF2B5EF4-FFF2-40B4-BE49-F238E27FC236}">
                <a16:creationId xmlns:a16="http://schemas.microsoft.com/office/drawing/2014/main" id="{7AFD20BD-2086-054B-BB5E-8E16BF8C1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5839" y="3162300"/>
            <a:ext cx="12033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4">
            <a:extLst>
              <a:ext uri="{FF2B5EF4-FFF2-40B4-BE49-F238E27FC236}">
                <a16:creationId xmlns:a16="http://schemas.microsoft.com/office/drawing/2014/main" id="{D5D5660C-90DE-1843-A210-184D33AF5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1" y="4216400"/>
            <a:ext cx="12033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6">
            <a:extLst>
              <a:ext uri="{FF2B5EF4-FFF2-40B4-BE49-F238E27FC236}">
                <a16:creationId xmlns:a16="http://schemas.microsoft.com/office/drawing/2014/main" id="{88987341-E1CC-4F44-9C46-F1C37DD21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665538"/>
            <a:ext cx="1277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8" name="Object 5">
            <a:extLst>
              <a:ext uri="{FF2B5EF4-FFF2-40B4-BE49-F238E27FC236}">
                <a16:creationId xmlns:a16="http://schemas.microsoft.com/office/drawing/2014/main" id="{90EFCD84-DAC5-F944-9F2F-CEE9E06BDC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810597"/>
              </p:ext>
            </p:extLst>
          </p:nvPr>
        </p:nvGraphicFramePr>
        <p:xfrm>
          <a:off x="8629650" y="2930525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5270500" imgH="5270500" progId="Equation.DSMT4">
                  <p:embed/>
                </p:oleObj>
              </mc:Choice>
              <mc:Fallback>
                <p:oleObj name="Equation" r:id="rId25" imgW="5270500" imgH="5270500" progId="Equation.DSMT4">
                  <p:embed/>
                  <p:pic>
                    <p:nvPicPr>
                      <p:cNvPr id="48" name="Object 5">
                        <a:extLst>
                          <a:ext uri="{FF2B5EF4-FFF2-40B4-BE49-F238E27FC236}">
                            <a16:creationId xmlns:a16="http://schemas.microsoft.com/office/drawing/2014/main" id="{90EFCD84-DAC5-F944-9F2F-CEE9E06BDC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9650" y="2930525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6">
            <a:extLst>
              <a:ext uri="{FF2B5EF4-FFF2-40B4-BE49-F238E27FC236}">
                <a16:creationId xmlns:a16="http://schemas.microsoft.com/office/drawing/2014/main" id="{4D6B2202-86CD-8545-A25B-8648D4E32A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754441"/>
              </p:ext>
            </p:extLst>
          </p:nvPr>
        </p:nvGraphicFramePr>
        <p:xfrm>
          <a:off x="8623300" y="3984625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5270500" imgH="5270500" progId="Equation.DSMT4">
                  <p:embed/>
                </p:oleObj>
              </mc:Choice>
              <mc:Fallback>
                <p:oleObj name="Equation" r:id="rId27" imgW="5270500" imgH="5270500" progId="Equation.DSMT4">
                  <p:embed/>
                  <p:pic>
                    <p:nvPicPr>
                      <p:cNvPr id="49" name="Object 6">
                        <a:extLst>
                          <a:ext uri="{FF2B5EF4-FFF2-40B4-BE49-F238E27FC236}">
                            <a16:creationId xmlns:a16="http://schemas.microsoft.com/office/drawing/2014/main" id="{4D6B2202-86CD-8545-A25B-8648D4E32A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3300" y="3984625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7">
            <a:extLst>
              <a:ext uri="{FF2B5EF4-FFF2-40B4-BE49-F238E27FC236}">
                <a16:creationId xmlns:a16="http://schemas.microsoft.com/office/drawing/2014/main" id="{EAB4F9EA-DCAE-1344-9492-96575FFE7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662155"/>
              </p:ext>
            </p:extLst>
          </p:nvPr>
        </p:nvGraphicFramePr>
        <p:xfrm>
          <a:off x="8731250" y="3455988"/>
          <a:ext cx="3952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4978400" imgH="5270500" progId="Equation.DSMT4">
                  <p:embed/>
                </p:oleObj>
              </mc:Choice>
              <mc:Fallback>
                <p:oleObj name="Equation" r:id="rId29" imgW="4978400" imgH="5270500" progId="Equation.DSMT4">
                  <p:embed/>
                  <p:pic>
                    <p:nvPicPr>
                      <p:cNvPr id="50" name="Object 7">
                        <a:extLst>
                          <a:ext uri="{FF2B5EF4-FFF2-40B4-BE49-F238E27FC236}">
                            <a16:creationId xmlns:a16="http://schemas.microsoft.com/office/drawing/2014/main" id="{EAB4F9EA-DCAE-1344-9492-96575FFE76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0" y="3455988"/>
                        <a:ext cx="395288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" name="Picture 50">
            <a:extLst>
              <a:ext uri="{FF2B5EF4-FFF2-40B4-BE49-F238E27FC236}">
                <a16:creationId xmlns:a16="http://schemas.microsoft.com/office/drawing/2014/main" id="{B83EAA49-45AA-6045-A6DC-E352BE18ADE9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t="66176"/>
          <a:stretch/>
        </p:blipFill>
        <p:spPr>
          <a:xfrm>
            <a:off x="9224962" y="3798688"/>
            <a:ext cx="2730500" cy="5970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77AC552-D712-1348-BD1C-199933E31C5F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b="65434"/>
          <a:stretch/>
        </p:blipFill>
        <p:spPr>
          <a:xfrm>
            <a:off x="9224962" y="2795586"/>
            <a:ext cx="2730500" cy="610194"/>
          </a:xfrm>
          <a:prstGeom prst="rect">
            <a:avLst/>
          </a:prstGeom>
        </p:spPr>
      </p:pic>
      <p:sp>
        <p:nvSpPr>
          <p:cNvPr id="53" name="Text Box 73">
            <a:extLst>
              <a:ext uri="{FF2B5EF4-FFF2-40B4-BE49-F238E27FC236}">
                <a16:creationId xmlns:a16="http://schemas.microsoft.com/office/drawing/2014/main" id="{581DCFDD-28DA-3B4E-999E-90FC1BE65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0438" y="2201214"/>
            <a:ext cx="33522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Delta Function Charge</a:t>
            </a:r>
          </a:p>
        </p:txBody>
      </p:sp>
      <p:sp>
        <p:nvSpPr>
          <p:cNvPr id="54" name="Text Box 73">
            <a:extLst>
              <a:ext uri="{FF2B5EF4-FFF2-40B4-BE49-F238E27FC236}">
                <a16:creationId xmlns:a16="http://schemas.microsoft.com/office/drawing/2014/main" id="{22FBE914-9916-9046-B91C-90D85C253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1120" y="1419521"/>
            <a:ext cx="331853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No energy Distribution!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C06838A-F343-2743-8B5C-73237F53A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1938" y="4466112"/>
            <a:ext cx="5580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omic Sans MS" panose="030F0902030302020204" pitchFamily="66" charset="0"/>
              </a:rPr>
              <a:t>As if all states are at a single level E</a:t>
            </a:r>
            <a:r>
              <a:rPr lang="en-US" altLang="en-US" baseline="-25000" dirty="0">
                <a:latin typeface="Comic Sans MS" panose="030F0902030302020204" pitchFamily="66" charset="0"/>
              </a:rPr>
              <a:t>C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B6DA6474-A18F-954A-93E2-A1B68382B899}"/>
              </a:ext>
            </a:extLst>
          </p:cNvPr>
          <p:cNvSpPr/>
          <p:nvPr/>
        </p:nvSpPr>
        <p:spPr>
          <a:xfrm>
            <a:off x="1142983" y="711113"/>
            <a:ext cx="9174115" cy="486116"/>
          </a:xfrm>
          <a:custGeom>
            <a:avLst/>
            <a:gdLst>
              <a:gd name="csX0" fmla="*/ 0 w 9174115"/>
              <a:gd name="csY0" fmla="*/ 0 h 486116"/>
              <a:gd name="csX1" fmla="*/ 0 w 9174115"/>
              <a:gd name="csY1" fmla="*/ 0 h 486116"/>
              <a:gd name="csX2" fmla="*/ 389900 w 9174115"/>
              <a:gd name="csY2" fmla="*/ 0 h 486116"/>
              <a:gd name="csX3" fmla="*/ 963282 w 9174115"/>
              <a:gd name="csY3" fmla="*/ 0 h 486116"/>
              <a:gd name="csX4" fmla="*/ 1628405 w 9174115"/>
              <a:gd name="csY4" fmla="*/ 0 h 486116"/>
              <a:gd name="csX5" fmla="*/ 1926564 w 9174115"/>
              <a:gd name="csY5" fmla="*/ 0 h 486116"/>
              <a:gd name="csX6" fmla="*/ 2224723 w 9174115"/>
              <a:gd name="csY6" fmla="*/ 0 h 486116"/>
              <a:gd name="csX7" fmla="*/ 2981587 w 9174115"/>
              <a:gd name="csY7" fmla="*/ 0 h 486116"/>
              <a:gd name="csX8" fmla="*/ 3554970 w 9174115"/>
              <a:gd name="csY8" fmla="*/ 0 h 486116"/>
              <a:gd name="csX9" fmla="*/ 3853128 w 9174115"/>
              <a:gd name="csY9" fmla="*/ 0 h 486116"/>
              <a:gd name="csX10" fmla="*/ 4426510 w 9174115"/>
              <a:gd name="csY10" fmla="*/ 0 h 486116"/>
              <a:gd name="csX11" fmla="*/ 5183375 w 9174115"/>
              <a:gd name="csY11" fmla="*/ 0 h 486116"/>
              <a:gd name="csX12" fmla="*/ 5665016 w 9174115"/>
              <a:gd name="csY12" fmla="*/ 0 h 486116"/>
              <a:gd name="csX13" fmla="*/ 6146657 w 9174115"/>
              <a:gd name="csY13" fmla="*/ 0 h 486116"/>
              <a:gd name="csX14" fmla="*/ 6720039 w 9174115"/>
              <a:gd name="csY14" fmla="*/ 0 h 486116"/>
              <a:gd name="csX15" fmla="*/ 7385163 w 9174115"/>
              <a:gd name="csY15" fmla="*/ 0 h 486116"/>
              <a:gd name="csX16" fmla="*/ 8050286 w 9174115"/>
              <a:gd name="csY16" fmla="*/ 0 h 486116"/>
              <a:gd name="csX17" fmla="*/ 9174115 w 9174115"/>
              <a:gd name="csY17" fmla="*/ 0 h 486116"/>
              <a:gd name="csX18" fmla="*/ 9174115 w 9174115"/>
              <a:gd name="csY18" fmla="*/ 0 h 486116"/>
              <a:gd name="csX19" fmla="*/ 9174115 w 9174115"/>
              <a:gd name="csY19" fmla="*/ 486116 h 486116"/>
              <a:gd name="csX20" fmla="*/ 9174115 w 9174115"/>
              <a:gd name="csY20" fmla="*/ 486116 h 486116"/>
              <a:gd name="csX21" fmla="*/ 8784215 w 9174115"/>
              <a:gd name="csY21" fmla="*/ 486116 h 486116"/>
              <a:gd name="csX22" fmla="*/ 8027351 w 9174115"/>
              <a:gd name="csY22" fmla="*/ 486116 h 486116"/>
              <a:gd name="csX23" fmla="*/ 7453968 w 9174115"/>
              <a:gd name="csY23" fmla="*/ 486116 h 486116"/>
              <a:gd name="csX24" fmla="*/ 7155810 w 9174115"/>
              <a:gd name="csY24" fmla="*/ 486116 h 486116"/>
              <a:gd name="csX25" fmla="*/ 6582428 w 9174115"/>
              <a:gd name="csY25" fmla="*/ 486116 h 486116"/>
              <a:gd name="csX26" fmla="*/ 6100786 w 9174115"/>
              <a:gd name="csY26" fmla="*/ 486116 h 486116"/>
              <a:gd name="csX27" fmla="*/ 5619145 w 9174115"/>
              <a:gd name="csY27" fmla="*/ 486116 h 486116"/>
              <a:gd name="csX28" fmla="*/ 5137504 w 9174115"/>
              <a:gd name="csY28" fmla="*/ 486116 h 486116"/>
              <a:gd name="csX29" fmla="*/ 4655863 w 9174115"/>
              <a:gd name="csY29" fmla="*/ 486116 h 486116"/>
              <a:gd name="csX30" fmla="*/ 3990740 w 9174115"/>
              <a:gd name="csY30" fmla="*/ 486116 h 486116"/>
              <a:gd name="csX31" fmla="*/ 3417358 w 9174115"/>
              <a:gd name="csY31" fmla="*/ 486116 h 486116"/>
              <a:gd name="csX32" fmla="*/ 3119199 w 9174115"/>
              <a:gd name="csY32" fmla="*/ 486116 h 486116"/>
              <a:gd name="csX33" fmla="*/ 2637558 w 9174115"/>
              <a:gd name="csY33" fmla="*/ 486116 h 486116"/>
              <a:gd name="csX34" fmla="*/ 1972435 w 9174115"/>
              <a:gd name="csY34" fmla="*/ 486116 h 486116"/>
              <a:gd name="csX35" fmla="*/ 1582535 w 9174115"/>
              <a:gd name="csY35" fmla="*/ 486116 h 486116"/>
              <a:gd name="csX36" fmla="*/ 825670 w 9174115"/>
              <a:gd name="csY36" fmla="*/ 486116 h 486116"/>
              <a:gd name="csX37" fmla="*/ 0 w 9174115"/>
              <a:gd name="csY37" fmla="*/ 486116 h 486116"/>
              <a:gd name="csX38" fmla="*/ 0 w 9174115"/>
              <a:gd name="csY38" fmla="*/ 486116 h 486116"/>
              <a:gd name="csX39" fmla="*/ 0 w 9174115"/>
              <a:gd name="csY39" fmla="*/ 0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9174115" h="486116" fill="none" extrusionOk="0">
                <a:moveTo>
                  <a:pt x="0" y="0"/>
                </a:moveTo>
                <a:lnTo>
                  <a:pt x="0" y="0"/>
                </a:lnTo>
                <a:cubicBezTo>
                  <a:pt x="100870" y="-15239"/>
                  <a:pt x="199353" y="45379"/>
                  <a:pt x="389900" y="0"/>
                </a:cubicBezTo>
                <a:cubicBezTo>
                  <a:pt x="580447" y="-45379"/>
                  <a:pt x="789828" y="19496"/>
                  <a:pt x="963282" y="0"/>
                </a:cubicBezTo>
                <a:cubicBezTo>
                  <a:pt x="1136736" y="-19496"/>
                  <a:pt x="1450625" y="18537"/>
                  <a:pt x="1628405" y="0"/>
                </a:cubicBezTo>
                <a:cubicBezTo>
                  <a:pt x="1806185" y="-18537"/>
                  <a:pt x="1835370" y="12910"/>
                  <a:pt x="1926564" y="0"/>
                </a:cubicBezTo>
                <a:cubicBezTo>
                  <a:pt x="2017758" y="-12910"/>
                  <a:pt x="2077090" y="19527"/>
                  <a:pt x="2224723" y="0"/>
                </a:cubicBezTo>
                <a:cubicBezTo>
                  <a:pt x="2372356" y="-19527"/>
                  <a:pt x="2807250" y="66000"/>
                  <a:pt x="2981587" y="0"/>
                </a:cubicBezTo>
                <a:cubicBezTo>
                  <a:pt x="3155924" y="-66000"/>
                  <a:pt x="3433034" y="44639"/>
                  <a:pt x="3554970" y="0"/>
                </a:cubicBezTo>
                <a:cubicBezTo>
                  <a:pt x="3676906" y="-44639"/>
                  <a:pt x="3721823" y="19270"/>
                  <a:pt x="3853128" y="0"/>
                </a:cubicBezTo>
                <a:cubicBezTo>
                  <a:pt x="3984433" y="-19270"/>
                  <a:pt x="4250686" y="21650"/>
                  <a:pt x="4426510" y="0"/>
                </a:cubicBezTo>
                <a:cubicBezTo>
                  <a:pt x="4602334" y="-21650"/>
                  <a:pt x="4824843" y="64110"/>
                  <a:pt x="5183375" y="0"/>
                </a:cubicBezTo>
                <a:cubicBezTo>
                  <a:pt x="5541907" y="-64110"/>
                  <a:pt x="5562150" y="45957"/>
                  <a:pt x="5665016" y="0"/>
                </a:cubicBezTo>
                <a:cubicBezTo>
                  <a:pt x="5767882" y="-45957"/>
                  <a:pt x="6044651" y="10320"/>
                  <a:pt x="6146657" y="0"/>
                </a:cubicBezTo>
                <a:cubicBezTo>
                  <a:pt x="6248663" y="-10320"/>
                  <a:pt x="6556133" y="8219"/>
                  <a:pt x="6720039" y="0"/>
                </a:cubicBezTo>
                <a:cubicBezTo>
                  <a:pt x="6883945" y="-8219"/>
                  <a:pt x="7196932" y="24427"/>
                  <a:pt x="7385163" y="0"/>
                </a:cubicBezTo>
                <a:cubicBezTo>
                  <a:pt x="7573394" y="-24427"/>
                  <a:pt x="7868151" y="1947"/>
                  <a:pt x="8050286" y="0"/>
                </a:cubicBezTo>
                <a:cubicBezTo>
                  <a:pt x="8232421" y="-1947"/>
                  <a:pt x="8919162" y="117934"/>
                  <a:pt x="9174115" y="0"/>
                </a:cubicBezTo>
                <a:lnTo>
                  <a:pt x="9174115" y="0"/>
                </a:lnTo>
                <a:cubicBezTo>
                  <a:pt x="9205482" y="237247"/>
                  <a:pt x="9153099" y="285099"/>
                  <a:pt x="9174115" y="486116"/>
                </a:cubicBezTo>
                <a:lnTo>
                  <a:pt x="9174115" y="486116"/>
                </a:lnTo>
                <a:cubicBezTo>
                  <a:pt x="9003520" y="506743"/>
                  <a:pt x="8867311" y="459881"/>
                  <a:pt x="8784215" y="486116"/>
                </a:cubicBezTo>
                <a:cubicBezTo>
                  <a:pt x="8701119" y="512351"/>
                  <a:pt x="8217412" y="469502"/>
                  <a:pt x="8027351" y="486116"/>
                </a:cubicBezTo>
                <a:cubicBezTo>
                  <a:pt x="7837290" y="502730"/>
                  <a:pt x="7644450" y="482080"/>
                  <a:pt x="7453968" y="486116"/>
                </a:cubicBezTo>
                <a:cubicBezTo>
                  <a:pt x="7263486" y="490152"/>
                  <a:pt x="7218157" y="472640"/>
                  <a:pt x="7155810" y="486116"/>
                </a:cubicBezTo>
                <a:cubicBezTo>
                  <a:pt x="7093463" y="499592"/>
                  <a:pt x="6722640" y="424324"/>
                  <a:pt x="6582428" y="486116"/>
                </a:cubicBezTo>
                <a:cubicBezTo>
                  <a:pt x="6442216" y="547908"/>
                  <a:pt x="6341551" y="468234"/>
                  <a:pt x="6100786" y="486116"/>
                </a:cubicBezTo>
                <a:cubicBezTo>
                  <a:pt x="5860021" y="503998"/>
                  <a:pt x="5832256" y="445284"/>
                  <a:pt x="5619145" y="486116"/>
                </a:cubicBezTo>
                <a:cubicBezTo>
                  <a:pt x="5406034" y="526948"/>
                  <a:pt x="5356661" y="440662"/>
                  <a:pt x="5137504" y="486116"/>
                </a:cubicBezTo>
                <a:cubicBezTo>
                  <a:pt x="4918347" y="531570"/>
                  <a:pt x="4796196" y="472538"/>
                  <a:pt x="4655863" y="486116"/>
                </a:cubicBezTo>
                <a:cubicBezTo>
                  <a:pt x="4515530" y="499694"/>
                  <a:pt x="4267869" y="462489"/>
                  <a:pt x="3990740" y="486116"/>
                </a:cubicBezTo>
                <a:cubicBezTo>
                  <a:pt x="3713611" y="509743"/>
                  <a:pt x="3677235" y="418302"/>
                  <a:pt x="3417358" y="486116"/>
                </a:cubicBezTo>
                <a:cubicBezTo>
                  <a:pt x="3157481" y="553930"/>
                  <a:pt x="3184881" y="477890"/>
                  <a:pt x="3119199" y="486116"/>
                </a:cubicBezTo>
                <a:cubicBezTo>
                  <a:pt x="3053517" y="494342"/>
                  <a:pt x="2814294" y="470397"/>
                  <a:pt x="2637558" y="486116"/>
                </a:cubicBezTo>
                <a:cubicBezTo>
                  <a:pt x="2460822" y="501835"/>
                  <a:pt x="2208378" y="460060"/>
                  <a:pt x="1972435" y="486116"/>
                </a:cubicBezTo>
                <a:cubicBezTo>
                  <a:pt x="1736492" y="512172"/>
                  <a:pt x="1750292" y="459549"/>
                  <a:pt x="1582535" y="486116"/>
                </a:cubicBezTo>
                <a:cubicBezTo>
                  <a:pt x="1414778" y="512683"/>
                  <a:pt x="1133112" y="467690"/>
                  <a:pt x="825670" y="486116"/>
                </a:cubicBezTo>
                <a:cubicBezTo>
                  <a:pt x="518228" y="504542"/>
                  <a:pt x="398712" y="434721"/>
                  <a:pt x="0" y="486116"/>
                </a:cubicBezTo>
                <a:lnTo>
                  <a:pt x="0" y="486116"/>
                </a:lnTo>
                <a:cubicBezTo>
                  <a:pt x="-25780" y="268999"/>
                  <a:pt x="48576" y="203884"/>
                  <a:pt x="0" y="0"/>
                </a:cubicBezTo>
                <a:close/>
              </a:path>
              <a:path w="9174115" h="486116" stroke="0" extrusionOk="0">
                <a:moveTo>
                  <a:pt x="0" y="0"/>
                </a:moveTo>
                <a:lnTo>
                  <a:pt x="0" y="0"/>
                </a:lnTo>
                <a:cubicBezTo>
                  <a:pt x="145328" y="-38402"/>
                  <a:pt x="261873" y="8024"/>
                  <a:pt x="481641" y="0"/>
                </a:cubicBezTo>
                <a:cubicBezTo>
                  <a:pt x="701409" y="-8024"/>
                  <a:pt x="661983" y="16613"/>
                  <a:pt x="779800" y="0"/>
                </a:cubicBezTo>
                <a:cubicBezTo>
                  <a:pt x="897617" y="-16613"/>
                  <a:pt x="1260824" y="62086"/>
                  <a:pt x="1536664" y="0"/>
                </a:cubicBezTo>
                <a:cubicBezTo>
                  <a:pt x="1812504" y="-62086"/>
                  <a:pt x="1919550" y="55180"/>
                  <a:pt x="2018305" y="0"/>
                </a:cubicBezTo>
                <a:cubicBezTo>
                  <a:pt x="2117060" y="-55180"/>
                  <a:pt x="2358001" y="54820"/>
                  <a:pt x="2499946" y="0"/>
                </a:cubicBezTo>
                <a:cubicBezTo>
                  <a:pt x="2641891" y="-54820"/>
                  <a:pt x="2949316" y="31646"/>
                  <a:pt x="3256811" y="0"/>
                </a:cubicBezTo>
                <a:cubicBezTo>
                  <a:pt x="3564306" y="-31646"/>
                  <a:pt x="3526116" y="31503"/>
                  <a:pt x="3646711" y="0"/>
                </a:cubicBezTo>
                <a:cubicBezTo>
                  <a:pt x="3767306" y="-31503"/>
                  <a:pt x="4235296" y="40522"/>
                  <a:pt x="4403575" y="0"/>
                </a:cubicBezTo>
                <a:cubicBezTo>
                  <a:pt x="4571854" y="-40522"/>
                  <a:pt x="4966076" y="466"/>
                  <a:pt x="5160440" y="0"/>
                </a:cubicBezTo>
                <a:cubicBezTo>
                  <a:pt x="5354804" y="-466"/>
                  <a:pt x="5504108" y="38719"/>
                  <a:pt x="5733822" y="0"/>
                </a:cubicBezTo>
                <a:cubicBezTo>
                  <a:pt x="5963536" y="-38719"/>
                  <a:pt x="6202135" y="37519"/>
                  <a:pt x="6490686" y="0"/>
                </a:cubicBezTo>
                <a:cubicBezTo>
                  <a:pt x="6779237" y="-37519"/>
                  <a:pt x="6863884" y="45390"/>
                  <a:pt x="6972327" y="0"/>
                </a:cubicBezTo>
                <a:cubicBezTo>
                  <a:pt x="7080770" y="-45390"/>
                  <a:pt x="7244276" y="13753"/>
                  <a:pt x="7453968" y="0"/>
                </a:cubicBezTo>
                <a:cubicBezTo>
                  <a:pt x="7663660" y="-13753"/>
                  <a:pt x="7917676" y="56086"/>
                  <a:pt x="8119092" y="0"/>
                </a:cubicBezTo>
                <a:cubicBezTo>
                  <a:pt x="8320508" y="-56086"/>
                  <a:pt x="8480964" y="11064"/>
                  <a:pt x="8600733" y="0"/>
                </a:cubicBezTo>
                <a:cubicBezTo>
                  <a:pt x="8720502" y="-11064"/>
                  <a:pt x="8891208" y="49353"/>
                  <a:pt x="9174115" y="0"/>
                </a:cubicBezTo>
                <a:lnTo>
                  <a:pt x="9174115" y="0"/>
                </a:lnTo>
                <a:cubicBezTo>
                  <a:pt x="9194550" y="217806"/>
                  <a:pt x="9151088" y="315315"/>
                  <a:pt x="9174115" y="486116"/>
                </a:cubicBezTo>
                <a:lnTo>
                  <a:pt x="9174115" y="486116"/>
                </a:lnTo>
                <a:cubicBezTo>
                  <a:pt x="8994717" y="561814"/>
                  <a:pt x="8766836" y="476833"/>
                  <a:pt x="8508992" y="486116"/>
                </a:cubicBezTo>
                <a:cubicBezTo>
                  <a:pt x="8251148" y="495399"/>
                  <a:pt x="8271296" y="472743"/>
                  <a:pt x="8210833" y="486116"/>
                </a:cubicBezTo>
                <a:cubicBezTo>
                  <a:pt x="8150370" y="499489"/>
                  <a:pt x="7996755" y="479113"/>
                  <a:pt x="7820933" y="486116"/>
                </a:cubicBezTo>
                <a:cubicBezTo>
                  <a:pt x="7645111" y="493119"/>
                  <a:pt x="7391339" y="448358"/>
                  <a:pt x="7064069" y="486116"/>
                </a:cubicBezTo>
                <a:cubicBezTo>
                  <a:pt x="6736799" y="523874"/>
                  <a:pt x="6688273" y="463758"/>
                  <a:pt x="6490686" y="486116"/>
                </a:cubicBezTo>
                <a:cubicBezTo>
                  <a:pt x="6293099" y="508474"/>
                  <a:pt x="6213309" y="475415"/>
                  <a:pt x="6100786" y="486116"/>
                </a:cubicBezTo>
                <a:cubicBezTo>
                  <a:pt x="5988263" y="496817"/>
                  <a:pt x="5674144" y="473093"/>
                  <a:pt x="5527404" y="486116"/>
                </a:cubicBezTo>
                <a:cubicBezTo>
                  <a:pt x="5380664" y="499139"/>
                  <a:pt x="5300470" y="467549"/>
                  <a:pt x="5229246" y="486116"/>
                </a:cubicBezTo>
                <a:cubicBezTo>
                  <a:pt x="5158022" y="504683"/>
                  <a:pt x="5062727" y="466618"/>
                  <a:pt x="4931087" y="486116"/>
                </a:cubicBezTo>
                <a:cubicBezTo>
                  <a:pt x="4799447" y="505614"/>
                  <a:pt x="4604575" y="481770"/>
                  <a:pt x="4357705" y="486116"/>
                </a:cubicBezTo>
                <a:cubicBezTo>
                  <a:pt x="4110835" y="490462"/>
                  <a:pt x="4104454" y="483523"/>
                  <a:pt x="3967805" y="486116"/>
                </a:cubicBezTo>
                <a:cubicBezTo>
                  <a:pt x="3831156" y="488709"/>
                  <a:pt x="3458498" y="467455"/>
                  <a:pt x="3302681" y="486116"/>
                </a:cubicBezTo>
                <a:cubicBezTo>
                  <a:pt x="3146864" y="504777"/>
                  <a:pt x="3020507" y="444978"/>
                  <a:pt x="2912782" y="486116"/>
                </a:cubicBezTo>
                <a:cubicBezTo>
                  <a:pt x="2805057" y="527254"/>
                  <a:pt x="2536646" y="451250"/>
                  <a:pt x="2247658" y="486116"/>
                </a:cubicBezTo>
                <a:cubicBezTo>
                  <a:pt x="1958670" y="520982"/>
                  <a:pt x="2030579" y="466480"/>
                  <a:pt x="1949499" y="486116"/>
                </a:cubicBezTo>
                <a:cubicBezTo>
                  <a:pt x="1868419" y="505752"/>
                  <a:pt x="1429062" y="464028"/>
                  <a:pt x="1284376" y="486116"/>
                </a:cubicBezTo>
                <a:cubicBezTo>
                  <a:pt x="1139690" y="508204"/>
                  <a:pt x="1064046" y="455938"/>
                  <a:pt x="894476" y="486116"/>
                </a:cubicBezTo>
                <a:cubicBezTo>
                  <a:pt x="724906" y="516294"/>
                  <a:pt x="714347" y="484454"/>
                  <a:pt x="596317" y="486116"/>
                </a:cubicBezTo>
                <a:cubicBezTo>
                  <a:pt x="478287" y="487778"/>
                  <a:pt x="285156" y="447533"/>
                  <a:pt x="0" y="486116"/>
                </a:cubicBezTo>
                <a:lnTo>
                  <a:pt x="0" y="486116"/>
                </a:lnTo>
                <a:cubicBezTo>
                  <a:pt x="-33461" y="247410"/>
                  <a:pt x="7478" y="1907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rgbClr val="FF0005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 we replace the E(k) with a compact representation?</a:t>
            </a:r>
          </a:p>
        </p:txBody>
      </p:sp>
    </p:spTree>
    <p:extLst>
      <p:ext uri="{BB962C8B-B14F-4D97-AF65-F5344CB8AC3E}">
        <p14:creationId xmlns:p14="http://schemas.microsoft.com/office/powerpoint/2010/main" val="687160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8" grpId="0" animBg="1"/>
      <p:bldP spid="21529" grpId="0" animBg="1"/>
      <p:bldP spid="21530" grpId="0" animBg="1"/>
      <p:bldP spid="21531" grpId="0" animBg="1"/>
      <p:bldP spid="21532" grpId="0" animBg="1"/>
      <p:bldP spid="22" grpId="0" animBg="1"/>
      <p:bldP spid="24" grpId="0" animBg="1"/>
      <p:bldP spid="39" grpId="0"/>
      <p:bldP spid="21543" grpId="0" animBg="1"/>
      <p:bldP spid="44" grpId="0" animBg="1"/>
      <p:bldP spid="46" grpId="0" animBg="1"/>
      <p:bldP spid="47" grpId="0" animBg="1"/>
      <p:bldP spid="53" grpId="0"/>
      <p:bldP spid="54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514B566B-DFDE-3A43-881F-9FC9DF5280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1A6276-A58E-B943-84E2-2CF4CC82D4FF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16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6C0F5C-BA1C-FD48-9875-E2AF3CC62239}"/>
              </a:ext>
            </a:extLst>
          </p:cNvPr>
          <p:cNvGrpSpPr/>
          <p:nvPr/>
        </p:nvGrpSpPr>
        <p:grpSpPr>
          <a:xfrm>
            <a:off x="557212" y="1497012"/>
            <a:ext cx="1811338" cy="3652838"/>
            <a:chOff x="557212" y="1368426"/>
            <a:chExt cx="1811338" cy="3652838"/>
          </a:xfrm>
        </p:grpSpPr>
        <p:graphicFrame>
          <p:nvGraphicFramePr>
            <p:cNvPr id="21506" name="Object 2">
              <a:extLst>
                <a:ext uri="{FF2B5EF4-FFF2-40B4-BE49-F238E27FC236}">
                  <a16:creationId xmlns:a16="http://schemas.microsoft.com/office/drawing/2014/main" id="{CEE4385F-D0C5-FF42-B138-0B8391A74EA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04950" y="2916239"/>
            <a:ext cx="823912" cy="484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9944100" imgH="5854700" progId="Equation.DSMT4">
                    <p:embed/>
                  </p:oleObj>
                </mc:Choice>
                <mc:Fallback>
                  <p:oleObj name="Equation" r:id="rId2" imgW="9944100" imgH="5854700" progId="Equation.DSMT4">
                    <p:embed/>
                    <p:pic>
                      <p:nvPicPr>
                        <p:cNvPr id="21506" name="Object 2">
                          <a:extLst>
                            <a:ext uri="{FF2B5EF4-FFF2-40B4-BE49-F238E27FC236}">
                              <a16:creationId xmlns:a16="http://schemas.microsoft.com/office/drawing/2014/main" id="{CEE4385F-D0C5-FF42-B138-0B8391A74EA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4950" y="2916239"/>
                          <a:ext cx="823912" cy="484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0" name="Line 4">
              <a:extLst>
                <a:ext uri="{FF2B5EF4-FFF2-40B4-BE49-F238E27FC236}">
                  <a16:creationId xmlns:a16="http://schemas.microsoft.com/office/drawing/2014/main" id="{051CC3E7-B6BF-6441-991F-52C06C7CF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3300" y="2066926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Line 5">
              <a:extLst>
                <a:ext uri="{FF2B5EF4-FFF2-40B4-BE49-F238E27FC236}">
                  <a16:creationId xmlns:a16="http://schemas.microsoft.com/office/drawing/2014/main" id="{F81C25FF-F2CB-714A-B53E-D50AB50F58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950" y="4078289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Line 7">
              <a:extLst>
                <a:ext uri="{FF2B5EF4-FFF2-40B4-BE49-F238E27FC236}">
                  <a16:creationId xmlns:a16="http://schemas.microsoft.com/office/drawing/2014/main" id="{BAF056E5-731D-3342-9EE5-5026B301B6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950" y="3019426"/>
              <a:ext cx="0" cy="942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3" name="Line 8">
              <a:extLst>
                <a:ext uri="{FF2B5EF4-FFF2-40B4-BE49-F238E27FC236}">
                  <a16:creationId xmlns:a16="http://schemas.microsoft.com/office/drawing/2014/main" id="{E135BAE2-785E-D047-B4D8-183246465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9012" y="3009900"/>
              <a:ext cx="13795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4" name="Line 9">
              <a:extLst>
                <a:ext uri="{FF2B5EF4-FFF2-40B4-BE49-F238E27FC236}">
                  <a16:creationId xmlns:a16="http://schemas.microsoft.com/office/drawing/2014/main" id="{DAB03639-4A1E-9C4D-AA31-89245C7D59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4251" y="4048125"/>
              <a:ext cx="13795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Arc 12">
              <a:extLst>
                <a:ext uri="{FF2B5EF4-FFF2-40B4-BE49-F238E27FC236}">
                  <a16:creationId xmlns:a16="http://schemas.microsoft.com/office/drawing/2014/main" id="{4D5D04CA-83DB-344B-A0F7-88C8229F6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301" y="4052889"/>
              <a:ext cx="1247775" cy="625475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6" name="Arc 13">
              <a:extLst>
                <a:ext uri="{FF2B5EF4-FFF2-40B4-BE49-F238E27FC236}">
                  <a16:creationId xmlns:a16="http://schemas.microsoft.com/office/drawing/2014/main" id="{A7B18ED4-CC0B-E243-8815-24AA4256792A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012826" y="2089150"/>
              <a:ext cx="942975" cy="90170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1507" name="Object 3">
              <a:extLst>
                <a:ext uri="{FF2B5EF4-FFF2-40B4-BE49-F238E27FC236}">
                  <a16:creationId xmlns:a16="http://schemas.microsoft.com/office/drawing/2014/main" id="{55400C6E-C1F9-5B48-980A-40734EC6C3A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7213" y="3838575"/>
            <a:ext cx="385763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394200" imgH="5270500" progId="Equation.DSMT4">
                    <p:embed/>
                  </p:oleObj>
                </mc:Choice>
                <mc:Fallback>
                  <p:oleObj name="Equation" r:id="rId4" imgW="4394200" imgH="5270500" progId="Equation.DSMT4">
                    <p:embed/>
                    <p:pic>
                      <p:nvPicPr>
                        <p:cNvPr id="21507" name="Object 3">
                          <a:extLst>
                            <a:ext uri="{FF2B5EF4-FFF2-40B4-BE49-F238E27FC236}">
                              <a16:creationId xmlns:a16="http://schemas.microsoft.com/office/drawing/2014/main" id="{55400C6E-C1F9-5B48-980A-40734EC6C3A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213" y="3838575"/>
                          <a:ext cx="385763" cy="4635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09" name="Object 5">
              <a:extLst>
                <a:ext uri="{FF2B5EF4-FFF2-40B4-BE49-F238E27FC236}">
                  <a16:creationId xmlns:a16="http://schemas.microsoft.com/office/drawing/2014/main" id="{BEF539D3-15E4-0B41-A94D-FCD885EBA17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25588" y="3646489"/>
            <a:ext cx="771525" cy="441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0236200" imgH="5854700" progId="Equation.DSMT4">
                    <p:embed/>
                  </p:oleObj>
                </mc:Choice>
                <mc:Fallback>
                  <p:oleObj name="Equation" r:id="rId6" imgW="10236200" imgH="5854700" progId="Equation.DSMT4">
                    <p:embed/>
                    <p:pic>
                      <p:nvPicPr>
                        <p:cNvPr id="21509" name="Object 5">
                          <a:extLst>
                            <a:ext uri="{FF2B5EF4-FFF2-40B4-BE49-F238E27FC236}">
                              <a16:creationId xmlns:a16="http://schemas.microsoft.com/office/drawing/2014/main" id="{BEF539D3-15E4-0B41-A94D-FCD885EBA17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5588" y="3646489"/>
                          <a:ext cx="771525" cy="441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0" name="Object 6">
              <a:extLst>
                <a:ext uri="{FF2B5EF4-FFF2-40B4-BE49-F238E27FC236}">
                  <a16:creationId xmlns:a16="http://schemas.microsoft.com/office/drawing/2014/main" id="{2BBE510C-4265-4B4E-8994-BD45C26490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7212" y="2779714"/>
            <a:ext cx="38735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394200" imgH="5270500" progId="Equation.DSMT4">
                    <p:embed/>
                  </p:oleObj>
                </mc:Choice>
                <mc:Fallback>
                  <p:oleObj name="Equation" r:id="rId8" imgW="4394200" imgH="5270500" progId="Equation.DSMT4">
                    <p:embed/>
                    <p:pic>
                      <p:nvPicPr>
                        <p:cNvPr id="21510" name="Object 6">
                          <a:extLst>
                            <a:ext uri="{FF2B5EF4-FFF2-40B4-BE49-F238E27FC236}">
                              <a16:creationId xmlns:a16="http://schemas.microsoft.com/office/drawing/2014/main" id="{2BBE510C-4265-4B4E-8994-BD45C264908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212" y="2779714"/>
                          <a:ext cx="387350" cy="465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Text Box 71">
              <a:extLst>
                <a:ext uri="{FF2B5EF4-FFF2-40B4-BE49-F238E27FC236}">
                  <a16:creationId xmlns:a16="http://schemas.microsoft.com/office/drawing/2014/main" id="{40F88B7F-1A97-964B-8BE8-8B4A4832D3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0623" y="1368426"/>
              <a:ext cx="851516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DOS</a:t>
              </a:r>
            </a:p>
          </p:txBody>
        </p:sp>
        <p:graphicFrame>
          <p:nvGraphicFramePr>
            <p:cNvPr id="21517" name="Object 13">
              <a:extLst>
                <a:ext uri="{FF2B5EF4-FFF2-40B4-BE49-F238E27FC236}">
                  <a16:creationId xmlns:a16="http://schemas.microsoft.com/office/drawing/2014/main" id="{C38EAEB2-EF18-2741-A21C-2FBBFDE6B4E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19125" y="1838326"/>
            <a:ext cx="309562" cy="334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505200" imgH="3797300" progId="Equation.DSMT4">
                    <p:embed/>
                  </p:oleObj>
                </mc:Choice>
                <mc:Fallback>
                  <p:oleObj name="Equation" r:id="rId10" imgW="3505200" imgH="3797300" progId="Equation.DSMT4">
                    <p:embed/>
                    <p:pic>
                      <p:nvPicPr>
                        <p:cNvPr id="21517" name="Object 13">
                          <a:extLst>
                            <a:ext uri="{FF2B5EF4-FFF2-40B4-BE49-F238E27FC236}">
                              <a16:creationId xmlns:a16="http://schemas.microsoft.com/office/drawing/2014/main" id="{C38EAEB2-EF18-2741-A21C-2FBBFDE6B4E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125" y="1838326"/>
                          <a:ext cx="309562" cy="3349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8C7C5A0-E0E2-034D-8FB8-63CCDE181B82}"/>
              </a:ext>
            </a:extLst>
          </p:cNvPr>
          <p:cNvGrpSpPr/>
          <p:nvPr/>
        </p:nvGrpSpPr>
        <p:grpSpPr>
          <a:xfrm>
            <a:off x="2286000" y="1498600"/>
            <a:ext cx="1895769" cy="3462336"/>
            <a:chOff x="2286000" y="1370014"/>
            <a:chExt cx="1895769" cy="3462336"/>
          </a:xfrm>
        </p:grpSpPr>
        <p:sp>
          <p:nvSpPr>
            <p:cNvPr id="21527" name="Line 18">
              <a:extLst>
                <a:ext uri="{FF2B5EF4-FFF2-40B4-BE49-F238E27FC236}">
                  <a16:creationId xmlns:a16="http://schemas.microsoft.com/office/drawing/2014/main" id="{A39166EB-8A06-1147-B177-9BA9FEBE3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388" y="4057650"/>
              <a:ext cx="13795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6" name="Object 4">
              <a:extLst>
                <a:ext uri="{FF2B5EF4-FFF2-40B4-BE49-F238E27FC236}">
                  <a16:creationId xmlns:a16="http://schemas.microsoft.com/office/drawing/2014/main" id="{4EFFD2FE-7CFD-3B44-9602-51FE07826D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22661" y="3327021"/>
            <a:ext cx="43815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978400" imgH="5270500" progId="Equation.DSMT4">
                    <p:embed/>
                  </p:oleObj>
                </mc:Choice>
                <mc:Fallback>
                  <p:oleObj name="Equation" r:id="rId12" imgW="4978400" imgH="5270500" progId="Equation.DSMT4">
                    <p:embed/>
                    <p:pic>
                      <p:nvPicPr>
                        <p:cNvPr id="26" name="Object 4">
                          <a:extLst>
                            <a:ext uri="{FF2B5EF4-FFF2-40B4-BE49-F238E27FC236}">
                              <a16:creationId xmlns:a16="http://schemas.microsoft.com/office/drawing/2014/main" id="{4EFFD2FE-7CFD-3B44-9602-51FE07826DD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2661" y="3327021"/>
                          <a:ext cx="438150" cy="4651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7">
              <a:extLst>
                <a:ext uri="{FF2B5EF4-FFF2-40B4-BE49-F238E27FC236}">
                  <a16:creationId xmlns:a16="http://schemas.microsoft.com/office/drawing/2014/main" id="{BD0C10AA-D0FC-DA4C-8E1C-3A5382E00FC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11450" y="1820864"/>
            <a:ext cx="1185863" cy="515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462000" imgH="5854700" progId="Equation.DSMT4">
                    <p:embed/>
                  </p:oleObj>
                </mc:Choice>
                <mc:Fallback>
                  <p:oleObj name="Equation" r:id="rId14" imgW="13462000" imgH="5854700" progId="Equation.DSMT4">
                    <p:embed/>
                    <p:pic>
                      <p:nvPicPr>
                        <p:cNvPr id="29" name="Object 7">
                          <a:extLst>
                            <a:ext uri="{FF2B5EF4-FFF2-40B4-BE49-F238E27FC236}">
                              <a16:creationId xmlns:a16="http://schemas.microsoft.com/office/drawing/2014/main" id="{BD0C10AA-D0FC-DA4C-8E1C-3A5382E00F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1450" y="1820864"/>
                          <a:ext cx="1185863" cy="515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2" name="Object 8">
              <a:extLst>
                <a:ext uri="{FF2B5EF4-FFF2-40B4-BE49-F238E27FC236}">
                  <a16:creationId xmlns:a16="http://schemas.microsoft.com/office/drawing/2014/main" id="{B348BDAB-D958-CB41-9B43-6568B2CED3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98774" y="4265614"/>
            <a:ext cx="800100" cy="515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9067800" imgH="5854700" progId="Equation.DSMT4">
                    <p:embed/>
                  </p:oleObj>
                </mc:Choice>
                <mc:Fallback>
                  <p:oleObj name="Equation" r:id="rId16" imgW="9067800" imgH="5854700" progId="Equation.DSMT4">
                    <p:embed/>
                    <p:pic>
                      <p:nvPicPr>
                        <p:cNvPr id="21512" name="Object 8">
                          <a:extLst>
                            <a:ext uri="{FF2B5EF4-FFF2-40B4-BE49-F238E27FC236}">
                              <a16:creationId xmlns:a16="http://schemas.microsoft.com/office/drawing/2014/main" id="{B348BDAB-D958-CB41-9B43-6568B2CED39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8774" y="4265614"/>
                          <a:ext cx="800100" cy="515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Line 60">
              <a:extLst>
                <a:ext uri="{FF2B5EF4-FFF2-40B4-BE49-F238E27FC236}">
                  <a16:creationId xmlns:a16="http://schemas.microsoft.com/office/drawing/2014/main" id="{F1F06756-B9A4-6945-AADC-CF6152348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7149" y="2044700"/>
              <a:ext cx="0" cy="2787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61">
              <a:extLst>
                <a:ext uri="{FF2B5EF4-FFF2-40B4-BE49-F238E27FC236}">
                  <a16:creationId xmlns:a16="http://schemas.microsoft.com/office/drawing/2014/main" id="{115C052D-1E6E-BA45-B3AE-B7091D509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3500" y="3533775"/>
              <a:ext cx="1235075" cy="14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72">
              <a:extLst>
                <a:ext uri="{FF2B5EF4-FFF2-40B4-BE49-F238E27FC236}">
                  <a16:creationId xmlns:a16="http://schemas.microsoft.com/office/drawing/2014/main" id="{72B815B9-406B-B044-AB39-62E6E3A28D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6337" y="1370014"/>
              <a:ext cx="697627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F-D</a:t>
              </a: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CF2E636F-373F-3442-84A3-531FEF042C5A}"/>
                </a:ext>
              </a:extLst>
            </p:cNvPr>
            <p:cNvSpPr/>
            <p:nvPr/>
          </p:nvSpPr>
          <p:spPr>
            <a:xfrm>
              <a:off x="2603499" y="2479675"/>
              <a:ext cx="1219200" cy="1982788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D6BB8A-96E1-7E4D-B2A4-B1C8212A1AF6}"/>
                </a:ext>
              </a:extLst>
            </p:cNvPr>
            <p:cNvSpPr/>
            <p:nvPr/>
          </p:nvSpPr>
          <p:spPr>
            <a:xfrm flipH="1">
              <a:off x="2597149" y="2428875"/>
              <a:ext cx="1219200" cy="1982788"/>
            </a:xfrm>
            <a:custGeom>
              <a:avLst/>
              <a:gdLst>
                <a:gd name="connsiteX0" fmla="*/ 0 w 1172705"/>
                <a:gd name="connsiteY0" fmla="*/ 0 h 1606658"/>
                <a:gd name="connsiteX1" fmla="*/ 5166 w 1172705"/>
                <a:gd name="connsiteY1" fmla="*/ 232475 h 1606658"/>
                <a:gd name="connsiteX2" fmla="*/ 30997 w 1172705"/>
                <a:gd name="connsiteY2" fmla="*/ 366793 h 1606658"/>
                <a:gd name="connsiteX3" fmla="*/ 77492 w 1172705"/>
                <a:gd name="connsiteY3" fmla="*/ 485614 h 1606658"/>
                <a:gd name="connsiteX4" fmla="*/ 185980 w 1172705"/>
                <a:gd name="connsiteY4" fmla="*/ 619932 h 1606658"/>
                <a:gd name="connsiteX5" fmla="*/ 351295 w 1172705"/>
                <a:gd name="connsiteY5" fmla="*/ 738753 h 1606658"/>
                <a:gd name="connsiteX6" fmla="*/ 506278 w 1172705"/>
                <a:gd name="connsiteY6" fmla="*/ 831743 h 1606658"/>
                <a:gd name="connsiteX7" fmla="*/ 681926 w 1172705"/>
                <a:gd name="connsiteY7" fmla="*/ 904068 h 1606658"/>
                <a:gd name="connsiteX8" fmla="*/ 867905 w 1172705"/>
                <a:gd name="connsiteY8" fmla="*/ 1012556 h 1606658"/>
                <a:gd name="connsiteX9" fmla="*/ 1028054 w 1172705"/>
                <a:gd name="connsiteY9" fmla="*/ 1167539 h 1606658"/>
                <a:gd name="connsiteX10" fmla="*/ 1126210 w 1172705"/>
                <a:gd name="connsiteY10" fmla="*/ 1322522 h 1606658"/>
                <a:gd name="connsiteX11" fmla="*/ 1167539 w 1172705"/>
                <a:gd name="connsiteY11" fmla="*/ 1554997 h 1606658"/>
                <a:gd name="connsiteX12" fmla="*/ 1157207 w 1172705"/>
                <a:gd name="connsiteY12" fmla="*/ 1606658 h 16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2705" h="1606658">
                  <a:moveTo>
                    <a:pt x="0" y="0"/>
                  </a:moveTo>
                  <a:cubicBezTo>
                    <a:pt x="0" y="85671"/>
                    <a:pt x="0" y="171343"/>
                    <a:pt x="5166" y="232475"/>
                  </a:cubicBezTo>
                  <a:cubicBezTo>
                    <a:pt x="10332" y="293607"/>
                    <a:pt x="18943" y="324603"/>
                    <a:pt x="30997" y="366793"/>
                  </a:cubicBezTo>
                  <a:cubicBezTo>
                    <a:pt x="43051" y="408983"/>
                    <a:pt x="51662" y="443424"/>
                    <a:pt x="77492" y="485614"/>
                  </a:cubicBezTo>
                  <a:cubicBezTo>
                    <a:pt x="103323" y="527804"/>
                    <a:pt x="140346" y="577742"/>
                    <a:pt x="185980" y="619932"/>
                  </a:cubicBezTo>
                  <a:cubicBezTo>
                    <a:pt x="231614" y="662122"/>
                    <a:pt x="297912" y="703451"/>
                    <a:pt x="351295" y="738753"/>
                  </a:cubicBezTo>
                  <a:cubicBezTo>
                    <a:pt x="404678" y="774055"/>
                    <a:pt x="451173" y="804191"/>
                    <a:pt x="506278" y="831743"/>
                  </a:cubicBezTo>
                  <a:cubicBezTo>
                    <a:pt x="561383" y="859296"/>
                    <a:pt x="621655" y="873933"/>
                    <a:pt x="681926" y="904068"/>
                  </a:cubicBezTo>
                  <a:cubicBezTo>
                    <a:pt x="742197" y="934203"/>
                    <a:pt x="810217" y="968644"/>
                    <a:pt x="867905" y="1012556"/>
                  </a:cubicBezTo>
                  <a:cubicBezTo>
                    <a:pt x="925593" y="1056468"/>
                    <a:pt x="985003" y="1115878"/>
                    <a:pt x="1028054" y="1167539"/>
                  </a:cubicBezTo>
                  <a:cubicBezTo>
                    <a:pt x="1071105" y="1219200"/>
                    <a:pt x="1102963" y="1257946"/>
                    <a:pt x="1126210" y="1322522"/>
                  </a:cubicBezTo>
                  <a:cubicBezTo>
                    <a:pt x="1149457" y="1387098"/>
                    <a:pt x="1162373" y="1507641"/>
                    <a:pt x="1167539" y="1554997"/>
                  </a:cubicBezTo>
                  <a:cubicBezTo>
                    <a:pt x="1172705" y="1602353"/>
                    <a:pt x="1164956" y="1604505"/>
                    <a:pt x="1157207" y="1606658"/>
                  </a:cubicBez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5CA5778-C672-E941-B9B4-D77AE770FBCE}"/>
                </a:ext>
              </a:extLst>
            </p:cNvPr>
            <p:cNvCxnSpPr/>
            <p:nvPr/>
          </p:nvCxnSpPr>
          <p:spPr>
            <a:xfrm>
              <a:off x="2589212" y="4826000"/>
              <a:ext cx="140811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518" name="Object 14">
              <a:extLst>
                <a:ext uri="{FF2B5EF4-FFF2-40B4-BE49-F238E27FC236}">
                  <a16:creationId xmlns:a16="http://schemas.microsoft.com/office/drawing/2014/main" id="{D999905D-5694-504F-9404-B4658736B6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86000" y="1992313"/>
            <a:ext cx="309563" cy="334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505200" imgH="3797300" progId="Equation.DSMT4">
                    <p:embed/>
                  </p:oleObj>
                </mc:Choice>
                <mc:Fallback>
                  <p:oleObj name="Equation" r:id="rId10" imgW="3505200" imgH="3797300" progId="Equation.DSMT4">
                    <p:embed/>
                    <p:pic>
                      <p:nvPicPr>
                        <p:cNvPr id="21518" name="Object 14">
                          <a:extLst>
                            <a:ext uri="{FF2B5EF4-FFF2-40B4-BE49-F238E27FC236}">
                              <a16:creationId xmlns:a16="http://schemas.microsoft.com/office/drawing/2014/main" id="{D999905D-5694-504F-9404-B4658736B69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6000" y="1992313"/>
                          <a:ext cx="309563" cy="3349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5EE7C01-534A-A842-A451-2CA3A9B6D2B9}"/>
                </a:ext>
              </a:extLst>
            </p:cNvPr>
            <p:cNvSpPr txBox="1"/>
            <p:nvPr/>
          </p:nvSpPr>
          <p:spPr>
            <a:xfrm>
              <a:off x="3825581" y="4352926"/>
              <a:ext cx="356188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dirty="0">
                  <a:latin typeface="+mn-lt"/>
                </a:rPr>
                <a:t>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5CBEBF-77E6-8742-94C8-5DCE3192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Distribution  =&gt; </a:t>
            </a:r>
            <a:r>
              <a:rPr lang="en-US" dirty="0">
                <a:solidFill>
                  <a:srgbClr val="FF0000"/>
                </a:solidFill>
              </a:rPr>
              <a:t>Effective</a:t>
            </a:r>
            <a:r>
              <a:rPr lang="en-US" dirty="0"/>
              <a:t> Density of States</a:t>
            </a:r>
          </a:p>
        </p:txBody>
      </p:sp>
      <p:sp>
        <p:nvSpPr>
          <p:cNvPr id="21528" name="Line 21">
            <a:extLst>
              <a:ext uri="{FF2B5EF4-FFF2-40B4-BE49-F238E27FC236}">
                <a16:creationId xmlns:a16="http://schemas.microsoft.com/office/drawing/2014/main" id="{98192934-ADD0-134A-9B3A-745EAB960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1112" y="2171699"/>
            <a:ext cx="0" cy="278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Line 24">
            <a:extLst>
              <a:ext uri="{FF2B5EF4-FFF2-40B4-BE49-F238E27FC236}">
                <a16:creationId xmlns:a16="http://schemas.microsoft.com/office/drawing/2014/main" id="{C5B9C4BE-47E4-3A4F-A27D-BF96A24CF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5778" y="4206875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Line 25">
            <a:extLst>
              <a:ext uri="{FF2B5EF4-FFF2-40B4-BE49-F238E27FC236}">
                <a16:creationId xmlns:a16="http://schemas.microsoft.com/office/drawing/2014/main" id="{ADAF281A-5F4E-734D-A09F-5A7A7482C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8953" y="3170237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Line 26">
            <a:extLst>
              <a:ext uri="{FF2B5EF4-FFF2-40B4-BE49-F238E27FC236}">
                <a16:creationId xmlns:a16="http://schemas.microsoft.com/office/drawing/2014/main" id="{B7202353-592B-DD47-9F0D-C523FF84F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1017" y="3160711"/>
            <a:ext cx="1379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Line 27">
            <a:extLst>
              <a:ext uri="{FF2B5EF4-FFF2-40B4-BE49-F238E27FC236}">
                <a16:creationId xmlns:a16="http://schemas.microsoft.com/office/drawing/2014/main" id="{6BAB0378-4B4A-184B-B31C-7E4EE8D47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6253" y="4198936"/>
            <a:ext cx="1379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30">
            <a:extLst>
              <a:ext uri="{FF2B5EF4-FFF2-40B4-BE49-F238E27FC236}">
                <a16:creationId xmlns:a16="http://schemas.microsoft.com/office/drawing/2014/main" id="{F67FB5DA-8897-8841-B84C-88D5D9D96C30}"/>
              </a:ext>
            </a:extLst>
          </p:cNvPr>
          <p:cNvSpPr>
            <a:spLocks/>
          </p:cNvSpPr>
          <p:nvPr/>
        </p:nvSpPr>
        <p:spPr bwMode="auto">
          <a:xfrm>
            <a:off x="4357366" y="2266949"/>
            <a:ext cx="1001712" cy="900112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32">
            <a:extLst>
              <a:ext uri="{FF2B5EF4-FFF2-40B4-BE49-F238E27FC236}">
                <a16:creationId xmlns:a16="http://schemas.microsoft.com/office/drawing/2014/main" id="{6A81A359-EEA6-F148-BBB9-75BA75595FA0}"/>
              </a:ext>
            </a:extLst>
          </p:cNvPr>
          <p:cNvSpPr>
            <a:spLocks/>
          </p:cNvSpPr>
          <p:nvPr/>
        </p:nvSpPr>
        <p:spPr bwMode="auto">
          <a:xfrm flipV="1">
            <a:off x="4362128" y="4217986"/>
            <a:ext cx="450850" cy="566738"/>
          </a:xfrm>
          <a:custGeom>
            <a:avLst/>
            <a:gdLst>
              <a:gd name="T0" fmla="*/ 2147483647 w 631"/>
              <a:gd name="T1" fmla="*/ 2147483647 h 567"/>
              <a:gd name="T2" fmla="*/ 2147483647 w 631"/>
              <a:gd name="T3" fmla="*/ 2147483647 h 567"/>
              <a:gd name="T4" fmla="*/ 2147483647 w 631"/>
              <a:gd name="T5" fmla="*/ 2147483647 h 567"/>
              <a:gd name="T6" fmla="*/ 2147483647 w 631"/>
              <a:gd name="T7" fmla="*/ 2147483647 h 567"/>
              <a:gd name="T8" fmla="*/ 2147483647 w 631"/>
              <a:gd name="T9" fmla="*/ 2147483647 h 567"/>
              <a:gd name="T10" fmla="*/ 2147483647 w 631"/>
              <a:gd name="T11" fmla="*/ 2147483647 h 567"/>
              <a:gd name="T12" fmla="*/ 2147483647 w 631"/>
              <a:gd name="T13" fmla="*/ 2147483647 h 567"/>
              <a:gd name="T14" fmla="*/ 2147483647 w 631"/>
              <a:gd name="T15" fmla="*/ 2147483647 h 567"/>
              <a:gd name="T16" fmla="*/ 0 w 631"/>
              <a:gd name="T17" fmla="*/ 2147483647 h 567"/>
              <a:gd name="T18" fmla="*/ 2147483647 w 631"/>
              <a:gd name="T19" fmla="*/ 0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31"/>
              <a:gd name="T31" fmla="*/ 0 h 567"/>
              <a:gd name="T32" fmla="*/ 631 w 631"/>
              <a:gd name="T33" fmla="*/ 567 h 5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31" h="567">
                <a:moveTo>
                  <a:pt x="9" y="567"/>
                </a:moveTo>
                <a:lnTo>
                  <a:pt x="265" y="531"/>
                </a:lnTo>
                <a:lnTo>
                  <a:pt x="567" y="485"/>
                </a:lnTo>
                <a:lnTo>
                  <a:pt x="631" y="457"/>
                </a:lnTo>
                <a:lnTo>
                  <a:pt x="631" y="393"/>
                </a:lnTo>
                <a:lnTo>
                  <a:pt x="265" y="339"/>
                </a:lnTo>
                <a:lnTo>
                  <a:pt x="101" y="284"/>
                </a:lnTo>
                <a:lnTo>
                  <a:pt x="46" y="229"/>
                </a:lnTo>
                <a:lnTo>
                  <a:pt x="0" y="110"/>
                </a:lnTo>
                <a:lnTo>
                  <a:pt x="9" y="0"/>
                </a:lnTo>
              </a:path>
            </a:pathLst>
          </a:custGeom>
          <a:solidFill>
            <a:srgbClr val="0000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Object 9">
            <a:extLst>
              <a:ext uri="{FF2B5EF4-FFF2-40B4-BE49-F238E27FC236}">
                <a16:creationId xmlns:a16="http://schemas.microsoft.com/office/drawing/2014/main" id="{37DC9A9E-7A78-684A-9509-91752D9B91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93879" y="3113086"/>
          <a:ext cx="16240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8427700" imgH="5854700" progId="Equation.DSMT4">
                  <p:embed/>
                </p:oleObj>
              </mc:Choice>
              <mc:Fallback>
                <p:oleObj name="Equation" r:id="rId18" imgW="18427700" imgH="5854700" progId="Equation.DSMT4">
                  <p:embed/>
                  <p:pic>
                    <p:nvPicPr>
                      <p:cNvPr id="31" name="Object 9">
                        <a:extLst>
                          <a:ext uri="{FF2B5EF4-FFF2-40B4-BE49-F238E27FC236}">
                            <a16:creationId xmlns:a16="http://schemas.microsoft.com/office/drawing/2014/main" id="{37DC9A9E-7A78-684A-9509-91752D9B91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3879" y="3113086"/>
                        <a:ext cx="1624013" cy="51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0">
            <a:extLst>
              <a:ext uri="{FF2B5EF4-FFF2-40B4-BE49-F238E27FC236}">
                <a16:creationId xmlns:a16="http://schemas.microsoft.com/office/drawing/2014/main" id="{C64C33D9-65B1-7846-AEF1-2B69D18E68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58953" y="3705225"/>
          <a:ext cx="22939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6035000" imgH="6438900" progId="Equation.DSMT4">
                  <p:embed/>
                </p:oleObj>
              </mc:Choice>
              <mc:Fallback>
                <p:oleObj name="Equation" r:id="rId20" imgW="26035000" imgH="6438900" progId="Equation.DSMT4">
                  <p:embed/>
                  <p:pic>
                    <p:nvPicPr>
                      <p:cNvPr id="32" name="Object 10">
                        <a:extLst>
                          <a:ext uri="{FF2B5EF4-FFF2-40B4-BE49-F238E27FC236}">
                            <a16:creationId xmlns:a16="http://schemas.microsoft.com/office/drawing/2014/main" id="{C64C33D9-65B1-7846-AEF1-2B69D18E6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8953" y="3705225"/>
                        <a:ext cx="229393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2">
            <a:extLst>
              <a:ext uri="{FF2B5EF4-FFF2-40B4-BE49-F238E27FC236}">
                <a16:creationId xmlns:a16="http://schemas.microsoft.com/office/drawing/2014/main" id="{CB927500-E9A0-4D42-9555-422B3D025B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76416" y="4986337"/>
          <a:ext cx="29273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1833800" imgH="8191500" progId="Equation.DSMT4">
                  <p:embed/>
                </p:oleObj>
              </mc:Choice>
              <mc:Fallback>
                <p:oleObj name="Equation" r:id="rId22" imgW="41833800" imgH="8191500" progId="Equation.DSMT4">
                  <p:embed/>
                  <p:pic>
                    <p:nvPicPr>
                      <p:cNvPr id="36" name="Object 12">
                        <a:extLst>
                          <a:ext uri="{FF2B5EF4-FFF2-40B4-BE49-F238E27FC236}">
                            <a16:creationId xmlns:a16="http://schemas.microsoft.com/office/drawing/2014/main" id="{CB927500-E9A0-4D42-9555-422B3D025B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416" y="4986337"/>
                        <a:ext cx="2927350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 Box 73">
            <a:extLst>
              <a:ext uri="{FF2B5EF4-FFF2-40B4-BE49-F238E27FC236}">
                <a16:creationId xmlns:a16="http://schemas.microsoft.com/office/drawing/2014/main" id="{9DC360DD-0A44-7A40-ACB1-9C87C2998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317" y="1483299"/>
            <a:ext cx="28232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Charge Distribution</a:t>
            </a:r>
          </a:p>
        </p:txBody>
      </p:sp>
      <p:sp>
        <p:nvSpPr>
          <p:cNvPr id="21543" name="Line 23">
            <a:extLst>
              <a:ext uri="{FF2B5EF4-FFF2-40B4-BE49-F238E27FC236}">
                <a16:creationId xmlns:a16="http://schemas.microsoft.com/office/drawing/2014/main" id="{F490E434-EDDD-D040-8C3C-F1448D924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5303" y="2217737"/>
            <a:ext cx="0" cy="94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13297A-B12E-9F4F-B6AD-DF55E85CC0B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27216" y="1906586"/>
            <a:ext cx="2387600" cy="584200"/>
          </a:xfrm>
          <a:prstGeom prst="rect">
            <a:avLst/>
          </a:prstGeom>
        </p:spPr>
      </p:pic>
      <p:sp>
        <p:nvSpPr>
          <p:cNvPr id="44" name="Line 13">
            <a:extLst>
              <a:ext uri="{FF2B5EF4-FFF2-40B4-BE49-F238E27FC236}">
                <a16:creationId xmlns:a16="http://schemas.microsoft.com/office/drawing/2014/main" id="{7AFD20BD-2086-054B-BB5E-8E16BF8C1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2377" y="3162300"/>
            <a:ext cx="12033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4">
            <a:extLst>
              <a:ext uri="{FF2B5EF4-FFF2-40B4-BE49-F238E27FC236}">
                <a16:creationId xmlns:a16="http://schemas.microsoft.com/office/drawing/2014/main" id="{D5D5660C-90DE-1843-A210-184D33AF5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739" y="4216400"/>
            <a:ext cx="1203325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6">
            <a:extLst>
              <a:ext uri="{FF2B5EF4-FFF2-40B4-BE49-F238E27FC236}">
                <a16:creationId xmlns:a16="http://schemas.microsoft.com/office/drawing/2014/main" id="{88987341-E1CC-4F44-9C46-F1C37DD21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738" y="3665538"/>
            <a:ext cx="1277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8" name="Object 5">
            <a:extLst>
              <a:ext uri="{FF2B5EF4-FFF2-40B4-BE49-F238E27FC236}">
                <a16:creationId xmlns:a16="http://schemas.microsoft.com/office/drawing/2014/main" id="{90EFCD84-DAC5-F944-9F2F-CEE9E06BDC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659459"/>
              </p:ext>
            </p:extLst>
          </p:nvPr>
        </p:nvGraphicFramePr>
        <p:xfrm>
          <a:off x="8866188" y="2930525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5270500" imgH="5270500" progId="Equation.DSMT4">
                  <p:embed/>
                </p:oleObj>
              </mc:Choice>
              <mc:Fallback>
                <p:oleObj name="Equation" r:id="rId25" imgW="5270500" imgH="5270500" progId="Equation.DSMT4">
                  <p:embed/>
                  <p:pic>
                    <p:nvPicPr>
                      <p:cNvPr id="48" name="Object 5">
                        <a:extLst>
                          <a:ext uri="{FF2B5EF4-FFF2-40B4-BE49-F238E27FC236}">
                            <a16:creationId xmlns:a16="http://schemas.microsoft.com/office/drawing/2014/main" id="{90EFCD84-DAC5-F944-9F2F-CEE9E06BDC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6188" y="2930525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6">
            <a:extLst>
              <a:ext uri="{FF2B5EF4-FFF2-40B4-BE49-F238E27FC236}">
                <a16:creationId xmlns:a16="http://schemas.microsoft.com/office/drawing/2014/main" id="{4D6B2202-86CD-8545-A25B-8648D4E32A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414036"/>
              </p:ext>
            </p:extLst>
          </p:nvPr>
        </p:nvGraphicFramePr>
        <p:xfrm>
          <a:off x="8859838" y="3984625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5270500" imgH="5270500" progId="Equation.DSMT4">
                  <p:embed/>
                </p:oleObj>
              </mc:Choice>
              <mc:Fallback>
                <p:oleObj name="Equation" r:id="rId27" imgW="5270500" imgH="5270500" progId="Equation.DSMT4">
                  <p:embed/>
                  <p:pic>
                    <p:nvPicPr>
                      <p:cNvPr id="49" name="Object 6">
                        <a:extLst>
                          <a:ext uri="{FF2B5EF4-FFF2-40B4-BE49-F238E27FC236}">
                            <a16:creationId xmlns:a16="http://schemas.microsoft.com/office/drawing/2014/main" id="{4D6B2202-86CD-8545-A25B-8648D4E32A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9838" y="3984625"/>
                        <a:ext cx="4191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7">
            <a:extLst>
              <a:ext uri="{FF2B5EF4-FFF2-40B4-BE49-F238E27FC236}">
                <a16:creationId xmlns:a16="http://schemas.microsoft.com/office/drawing/2014/main" id="{EAB4F9EA-DCAE-1344-9492-96575FFE7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679227"/>
              </p:ext>
            </p:extLst>
          </p:nvPr>
        </p:nvGraphicFramePr>
        <p:xfrm>
          <a:off x="8967788" y="3455988"/>
          <a:ext cx="3952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4978400" imgH="5270500" progId="Equation.DSMT4">
                  <p:embed/>
                </p:oleObj>
              </mc:Choice>
              <mc:Fallback>
                <p:oleObj name="Equation" r:id="rId29" imgW="4978400" imgH="5270500" progId="Equation.DSMT4">
                  <p:embed/>
                  <p:pic>
                    <p:nvPicPr>
                      <p:cNvPr id="50" name="Object 7">
                        <a:extLst>
                          <a:ext uri="{FF2B5EF4-FFF2-40B4-BE49-F238E27FC236}">
                            <a16:creationId xmlns:a16="http://schemas.microsoft.com/office/drawing/2014/main" id="{EAB4F9EA-DCAE-1344-9492-96575FFE76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7788" y="3455988"/>
                        <a:ext cx="395288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" name="Picture 50">
            <a:extLst>
              <a:ext uri="{FF2B5EF4-FFF2-40B4-BE49-F238E27FC236}">
                <a16:creationId xmlns:a16="http://schemas.microsoft.com/office/drawing/2014/main" id="{B83EAA49-45AA-6045-A6DC-E352BE18ADE9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t="66176"/>
          <a:stretch/>
        </p:blipFill>
        <p:spPr>
          <a:xfrm>
            <a:off x="9461500" y="3798688"/>
            <a:ext cx="2730500" cy="5970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77AC552-D712-1348-BD1C-199933E31C5F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b="65434"/>
          <a:stretch/>
        </p:blipFill>
        <p:spPr>
          <a:xfrm>
            <a:off x="9461500" y="2795586"/>
            <a:ext cx="2730500" cy="610194"/>
          </a:xfrm>
          <a:prstGeom prst="rect">
            <a:avLst/>
          </a:prstGeom>
        </p:spPr>
      </p:pic>
      <p:sp>
        <p:nvSpPr>
          <p:cNvPr id="53" name="Text Box 73">
            <a:extLst>
              <a:ext uri="{FF2B5EF4-FFF2-40B4-BE49-F238E27FC236}">
                <a16:creationId xmlns:a16="http://schemas.microsoft.com/office/drawing/2014/main" id="{581DCFDD-28DA-3B4E-999E-90FC1BE65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976" y="2201214"/>
            <a:ext cx="33522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Delta Function Charge</a:t>
            </a:r>
          </a:p>
        </p:txBody>
      </p:sp>
      <p:sp>
        <p:nvSpPr>
          <p:cNvPr id="54" name="Text Box 73">
            <a:extLst>
              <a:ext uri="{FF2B5EF4-FFF2-40B4-BE49-F238E27FC236}">
                <a16:creationId xmlns:a16="http://schemas.microsoft.com/office/drawing/2014/main" id="{22FBE914-9916-9046-B91C-90D85C253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7658" y="1419521"/>
            <a:ext cx="331853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No energy Distribution!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63FD979-CC33-4A49-91AE-4DD2BA8A6ECB}"/>
              </a:ext>
            </a:extLst>
          </p:cNvPr>
          <p:cNvSpPr/>
          <p:nvPr/>
        </p:nvSpPr>
        <p:spPr>
          <a:xfrm>
            <a:off x="515704" y="762008"/>
            <a:ext cx="7033160" cy="5486392"/>
          </a:xfrm>
          <a:prstGeom prst="rect">
            <a:avLst/>
          </a:prstGeom>
          <a:solidFill>
            <a:srgbClr val="BFBFBF">
              <a:alpha val="92941"/>
            </a:srgbClr>
          </a:solidFill>
          <a:ln>
            <a:solidFill>
              <a:srgbClr val="999999">
                <a:alpha val="30196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Why does this work?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n</a:t>
            </a:r>
            <a:r>
              <a:rPr lang="en-US" baseline="-25000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is of the order of 10</a:t>
            </a:r>
            <a:r>
              <a:rPr lang="en-US" baseline="30000" dirty="0">
                <a:solidFill>
                  <a:schemeClr val="tx1"/>
                </a:solidFill>
              </a:rPr>
              <a:t>10</a:t>
            </a:r>
            <a:r>
              <a:rPr lang="en-US" dirty="0">
                <a:solidFill>
                  <a:schemeClr val="tx1"/>
                </a:solidFill>
              </a:rPr>
              <a:t>/cm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in 10</a:t>
            </a:r>
            <a:r>
              <a:rPr lang="en-US" baseline="30000" dirty="0">
                <a:solidFill>
                  <a:schemeClr val="tx1"/>
                </a:solidFill>
              </a:rPr>
              <a:t>22</a:t>
            </a:r>
            <a:r>
              <a:rPr lang="en-US" dirty="0">
                <a:solidFill>
                  <a:schemeClr val="tx1"/>
                </a:solidFill>
              </a:rPr>
              <a:t>/cm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atoms!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Each atom has ~10-20 electrons</a:t>
            </a:r>
          </a:p>
          <a:p>
            <a:r>
              <a:rPr lang="en-US" dirty="0">
                <a:solidFill>
                  <a:schemeClr val="tx1"/>
                </a:solidFill>
              </a:rPr>
              <a:t>=&gt; ~1 in 10</a:t>
            </a:r>
            <a:r>
              <a:rPr lang="en-US" baseline="30000" dirty="0">
                <a:solidFill>
                  <a:schemeClr val="tx1"/>
                </a:solidFill>
              </a:rPr>
              <a:t>13</a:t>
            </a:r>
            <a:r>
              <a:rPr lang="en-US" dirty="0">
                <a:solidFill>
                  <a:schemeClr val="tx1"/>
                </a:solidFill>
              </a:rPr>
              <a:t> electrons is mobile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Typical doped devices have 10</a:t>
            </a:r>
            <a:r>
              <a:rPr lang="en-US" baseline="30000" dirty="0">
                <a:solidFill>
                  <a:schemeClr val="tx1"/>
                </a:solidFill>
              </a:rPr>
              <a:t>18</a:t>
            </a:r>
            <a:r>
              <a:rPr lang="en-US" dirty="0">
                <a:solidFill>
                  <a:schemeClr val="tx1"/>
                </a:solidFill>
              </a:rPr>
              <a:t> mobile electrons</a:t>
            </a:r>
          </a:p>
          <a:p>
            <a:r>
              <a:rPr lang="en-US" dirty="0">
                <a:solidFill>
                  <a:schemeClr val="tx1"/>
                </a:solidFill>
              </a:rPr>
              <a:t>=&gt; ~1 in 10</a:t>
            </a:r>
            <a:r>
              <a:rPr lang="en-US" baseline="30000" dirty="0">
                <a:solidFill>
                  <a:schemeClr val="tx1"/>
                </a:solidFill>
              </a:rPr>
              <a:t>5</a:t>
            </a:r>
            <a:r>
              <a:rPr lang="en-US" dirty="0">
                <a:solidFill>
                  <a:schemeClr val="tx1"/>
                </a:solidFill>
              </a:rPr>
              <a:t> electrons is mobile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=&gt; Do not include the coulomb interactions of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    individual free electrons</a:t>
            </a:r>
          </a:p>
          <a:p>
            <a:pPr marL="342900" indent="-342900">
              <a:buFont typeface="Symbol" pitchFamily="2" charset="2"/>
              <a:buChar char="Þ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C06838A-F343-2743-8B5C-73237F53A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914" y="4611972"/>
            <a:ext cx="42354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800" dirty="0">
                <a:latin typeface="Comic Sans MS" panose="030F0902030302020204" pitchFamily="66" charset="0"/>
              </a:rPr>
              <a:t>As if all states are at a single level E</a:t>
            </a:r>
            <a:r>
              <a:rPr lang="en-US" altLang="en-US" sz="1800" baseline="-25000" dirty="0">
                <a:latin typeface="Comic Sans MS" panose="030F0902030302020204" pitchFamily="66" charset="0"/>
              </a:rPr>
              <a:t>C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56BA38B3-5ED0-7049-86A5-81F00A2B0FD2}"/>
              </a:ext>
            </a:extLst>
          </p:cNvPr>
          <p:cNvSpPr/>
          <p:nvPr/>
        </p:nvSpPr>
        <p:spPr>
          <a:xfrm>
            <a:off x="557212" y="5466045"/>
            <a:ext cx="6322617" cy="486116"/>
          </a:xfrm>
          <a:custGeom>
            <a:avLst/>
            <a:gdLst>
              <a:gd name="csX0" fmla="*/ 0 w 6322617"/>
              <a:gd name="csY0" fmla="*/ 81021 h 486116"/>
              <a:gd name="csX1" fmla="*/ 81021 w 6322617"/>
              <a:gd name="csY1" fmla="*/ 0 h 486116"/>
              <a:gd name="csX2" fmla="*/ 702679 w 6322617"/>
              <a:gd name="csY2" fmla="*/ 0 h 486116"/>
              <a:gd name="csX3" fmla="*/ 1077914 w 6322617"/>
              <a:gd name="csY3" fmla="*/ 0 h 486116"/>
              <a:gd name="csX4" fmla="*/ 1514755 w 6322617"/>
              <a:gd name="csY4" fmla="*/ 0 h 486116"/>
              <a:gd name="csX5" fmla="*/ 2136413 w 6322617"/>
              <a:gd name="csY5" fmla="*/ 0 h 486116"/>
              <a:gd name="csX6" fmla="*/ 2573254 w 6322617"/>
              <a:gd name="csY6" fmla="*/ 0 h 486116"/>
              <a:gd name="csX7" fmla="*/ 2948489 w 6322617"/>
              <a:gd name="csY7" fmla="*/ 0 h 486116"/>
              <a:gd name="csX8" fmla="*/ 3385329 w 6322617"/>
              <a:gd name="csY8" fmla="*/ 0 h 486116"/>
              <a:gd name="csX9" fmla="*/ 3883776 w 6322617"/>
              <a:gd name="csY9" fmla="*/ 0 h 486116"/>
              <a:gd name="csX10" fmla="*/ 4443828 w 6322617"/>
              <a:gd name="csY10" fmla="*/ 0 h 486116"/>
              <a:gd name="csX11" fmla="*/ 4880669 w 6322617"/>
              <a:gd name="csY11" fmla="*/ 0 h 486116"/>
              <a:gd name="csX12" fmla="*/ 5563933 w 6322617"/>
              <a:gd name="csY12" fmla="*/ 0 h 486116"/>
              <a:gd name="csX13" fmla="*/ 6241596 w 6322617"/>
              <a:gd name="csY13" fmla="*/ 0 h 486116"/>
              <a:gd name="csX14" fmla="*/ 6322617 w 6322617"/>
              <a:gd name="csY14" fmla="*/ 81021 h 486116"/>
              <a:gd name="csX15" fmla="*/ 6322617 w 6322617"/>
              <a:gd name="csY15" fmla="*/ 405095 h 486116"/>
              <a:gd name="csX16" fmla="*/ 6241596 w 6322617"/>
              <a:gd name="csY16" fmla="*/ 486116 h 486116"/>
              <a:gd name="csX17" fmla="*/ 5743149 w 6322617"/>
              <a:gd name="csY17" fmla="*/ 486116 h 486116"/>
              <a:gd name="csX18" fmla="*/ 5367914 w 6322617"/>
              <a:gd name="csY18" fmla="*/ 486116 h 486116"/>
              <a:gd name="csX19" fmla="*/ 4684651 w 6322617"/>
              <a:gd name="csY19" fmla="*/ 486116 h 486116"/>
              <a:gd name="csX20" fmla="*/ 4124598 w 6322617"/>
              <a:gd name="csY20" fmla="*/ 486116 h 486116"/>
              <a:gd name="csX21" fmla="*/ 3441335 w 6322617"/>
              <a:gd name="csY21" fmla="*/ 486116 h 486116"/>
              <a:gd name="csX22" fmla="*/ 2942888 w 6322617"/>
              <a:gd name="csY22" fmla="*/ 486116 h 486116"/>
              <a:gd name="csX23" fmla="*/ 2506047 w 6322617"/>
              <a:gd name="csY23" fmla="*/ 486116 h 486116"/>
              <a:gd name="csX24" fmla="*/ 1945995 w 6322617"/>
              <a:gd name="csY24" fmla="*/ 486116 h 486116"/>
              <a:gd name="csX25" fmla="*/ 1324337 w 6322617"/>
              <a:gd name="csY25" fmla="*/ 486116 h 486116"/>
              <a:gd name="csX26" fmla="*/ 641073 w 6322617"/>
              <a:gd name="csY26" fmla="*/ 486116 h 486116"/>
              <a:gd name="csX27" fmla="*/ 81021 w 6322617"/>
              <a:gd name="csY27" fmla="*/ 486116 h 486116"/>
              <a:gd name="csX28" fmla="*/ 0 w 6322617"/>
              <a:gd name="csY28" fmla="*/ 405095 h 486116"/>
              <a:gd name="csX29" fmla="*/ 0 w 6322617"/>
              <a:gd name="csY29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22617" h="486116" fill="none" extrusionOk="0">
                <a:moveTo>
                  <a:pt x="0" y="81021"/>
                </a:moveTo>
                <a:cubicBezTo>
                  <a:pt x="-3697" y="40016"/>
                  <a:pt x="32488" y="8102"/>
                  <a:pt x="81021" y="0"/>
                </a:cubicBezTo>
                <a:cubicBezTo>
                  <a:pt x="241853" y="-30659"/>
                  <a:pt x="396261" y="56759"/>
                  <a:pt x="702679" y="0"/>
                </a:cubicBezTo>
                <a:cubicBezTo>
                  <a:pt x="1009097" y="-56759"/>
                  <a:pt x="929656" y="28396"/>
                  <a:pt x="1077914" y="0"/>
                </a:cubicBezTo>
                <a:cubicBezTo>
                  <a:pt x="1226172" y="-28396"/>
                  <a:pt x="1346705" y="8459"/>
                  <a:pt x="1514755" y="0"/>
                </a:cubicBezTo>
                <a:cubicBezTo>
                  <a:pt x="1682805" y="-8459"/>
                  <a:pt x="1899784" y="70332"/>
                  <a:pt x="2136413" y="0"/>
                </a:cubicBezTo>
                <a:cubicBezTo>
                  <a:pt x="2373042" y="-70332"/>
                  <a:pt x="2399482" y="50524"/>
                  <a:pt x="2573254" y="0"/>
                </a:cubicBezTo>
                <a:cubicBezTo>
                  <a:pt x="2747026" y="-50524"/>
                  <a:pt x="2864377" y="35232"/>
                  <a:pt x="2948489" y="0"/>
                </a:cubicBezTo>
                <a:cubicBezTo>
                  <a:pt x="3032601" y="-35232"/>
                  <a:pt x="3170392" y="13055"/>
                  <a:pt x="3385329" y="0"/>
                </a:cubicBezTo>
                <a:cubicBezTo>
                  <a:pt x="3600266" y="-13055"/>
                  <a:pt x="3724381" y="36695"/>
                  <a:pt x="3883776" y="0"/>
                </a:cubicBezTo>
                <a:cubicBezTo>
                  <a:pt x="4043171" y="-36695"/>
                  <a:pt x="4225807" y="29293"/>
                  <a:pt x="4443828" y="0"/>
                </a:cubicBezTo>
                <a:cubicBezTo>
                  <a:pt x="4661849" y="-29293"/>
                  <a:pt x="4695689" y="2291"/>
                  <a:pt x="4880669" y="0"/>
                </a:cubicBezTo>
                <a:cubicBezTo>
                  <a:pt x="5065649" y="-2291"/>
                  <a:pt x="5233430" y="65934"/>
                  <a:pt x="5563933" y="0"/>
                </a:cubicBezTo>
                <a:cubicBezTo>
                  <a:pt x="5894436" y="-65934"/>
                  <a:pt x="6078585" y="60072"/>
                  <a:pt x="6241596" y="0"/>
                </a:cubicBezTo>
                <a:cubicBezTo>
                  <a:pt x="6286860" y="1815"/>
                  <a:pt x="6327535" y="38344"/>
                  <a:pt x="6322617" y="81021"/>
                </a:cubicBezTo>
                <a:cubicBezTo>
                  <a:pt x="6332971" y="185218"/>
                  <a:pt x="6300954" y="276611"/>
                  <a:pt x="6322617" y="405095"/>
                </a:cubicBezTo>
                <a:cubicBezTo>
                  <a:pt x="6332424" y="451523"/>
                  <a:pt x="6275683" y="490016"/>
                  <a:pt x="6241596" y="486116"/>
                </a:cubicBezTo>
                <a:cubicBezTo>
                  <a:pt x="6016503" y="518190"/>
                  <a:pt x="5891648" y="448886"/>
                  <a:pt x="5743149" y="486116"/>
                </a:cubicBezTo>
                <a:cubicBezTo>
                  <a:pt x="5594650" y="523346"/>
                  <a:pt x="5501118" y="471647"/>
                  <a:pt x="5367914" y="486116"/>
                </a:cubicBezTo>
                <a:cubicBezTo>
                  <a:pt x="5234711" y="500585"/>
                  <a:pt x="4823232" y="436443"/>
                  <a:pt x="4684651" y="486116"/>
                </a:cubicBezTo>
                <a:cubicBezTo>
                  <a:pt x="4546070" y="535789"/>
                  <a:pt x="4250356" y="435859"/>
                  <a:pt x="4124598" y="486116"/>
                </a:cubicBezTo>
                <a:cubicBezTo>
                  <a:pt x="3998840" y="536373"/>
                  <a:pt x="3623843" y="444416"/>
                  <a:pt x="3441335" y="486116"/>
                </a:cubicBezTo>
                <a:cubicBezTo>
                  <a:pt x="3258827" y="527816"/>
                  <a:pt x="3134333" y="455748"/>
                  <a:pt x="2942888" y="486116"/>
                </a:cubicBezTo>
                <a:cubicBezTo>
                  <a:pt x="2751443" y="516484"/>
                  <a:pt x="2594516" y="470826"/>
                  <a:pt x="2506047" y="486116"/>
                </a:cubicBezTo>
                <a:cubicBezTo>
                  <a:pt x="2417578" y="501406"/>
                  <a:pt x="2062686" y="470452"/>
                  <a:pt x="1945995" y="486116"/>
                </a:cubicBezTo>
                <a:cubicBezTo>
                  <a:pt x="1829304" y="501780"/>
                  <a:pt x="1584407" y="442670"/>
                  <a:pt x="1324337" y="486116"/>
                </a:cubicBezTo>
                <a:cubicBezTo>
                  <a:pt x="1064267" y="529562"/>
                  <a:pt x="843298" y="450604"/>
                  <a:pt x="641073" y="486116"/>
                </a:cubicBezTo>
                <a:cubicBezTo>
                  <a:pt x="438848" y="521628"/>
                  <a:pt x="246072" y="439439"/>
                  <a:pt x="81021" y="486116"/>
                </a:cubicBezTo>
                <a:cubicBezTo>
                  <a:pt x="39025" y="491466"/>
                  <a:pt x="8546" y="447436"/>
                  <a:pt x="0" y="405095"/>
                </a:cubicBezTo>
                <a:cubicBezTo>
                  <a:pt x="-19790" y="256475"/>
                  <a:pt x="26912" y="150757"/>
                  <a:pt x="0" y="81021"/>
                </a:cubicBezTo>
                <a:close/>
              </a:path>
              <a:path w="6322617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344976" y="-9653"/>
                  <a:pt x="483407" y="17530"/>
                  <a:pt x="764285" y="0"/>
                </a:cubicBezTo>
                <a:cubicBezTo>
                  <a:pt x="1045163" y="-17530"/>
                  <a:pt x="1085365" y="36983"/>
                  <a:pt x="1262731" y="0"/>
                </a:cubicBezTo>
                <a:cubicBezTo>
                  <a:pt x="1440097" y="-36983"/>
                  <a:pt x="1555647" y="2152"/>
                  <a:pt x="1699572" y="0"/>
                </a:cubicBezTo>
                <a:cubicBezTo>
                  <a:pt x="1843497" y="-2152"/>
                  <a:pt x="2085130" y="15755"/>
                  <a:pt x="2321230" y="0"/>
                </a:cubicBezTo>
                <a:cubicBezTo>
                  <a:pt x="2557330" y="-15755"/>
                  <a:pt x="2676992" y="40136"/>
                  <a:pt x="2819677" y="0"/>
                </a:cubicBezTo>
                <a:cubicBezTo>
                  <a:pt x="2962362" y="-40136"/>
                  <a:pt x="3185776" y="76730"/>
                  <a:pt x="3502940" y="0"/>
                </a:cubicBezTo>
                <a:cubicBezTo>
                  <a:pt x="3820104" y="-76730"/>
                  <a:pt x="3780454" y="22265"/>
                  <a:pt x="3939781" y="0"/>
                </a:cubicBezTo>
                <a:cubicBezTo>
                  <a:pt x="4099108" y="-22265"/>
                  <a:pt x="4399143" y="30801"/>
                  <a:pt x="4623045" y="0"/>
                </a:cubicBezTo>
                <a:cubicBezTo>
                  <a:pt x="4846947" y="-30801"/>
                  <a:pt x="4904706" y="15862"/>
                  <a:pt x="4998280" y="0"/>
                </a:cubicBezTo>
                <a:cubicBezTo>
                  <a:pt x="5091854" y="-15862"/>
                  <a:pt x="5339820" y="27091"/>
                  <a:pt x="5558332" y="0"/>
                </a:cubicBezTo>
                <a:cubicBezTo>
                  <a:pt x="5776844" y="-27091"/>
                  <a:pt x="6090348" y="49763"/>
                  <a:pt x="6241596" y="0"/>
                </a:cubicBezTo>
                <a:cubicBezTo>
                  <a:pt x="6293959" y="-7526"/>
                  <a:pt x="6328118" y="32727"/>
                  <a:pt x="6322617" y="81021"/>
                </a:cubicBezTo>
                <a:cubicBezTo>
                  <a:pt x="6328277" y="192457"/>
                  <a:pt x="6293919" y="288929"/>
                  <a:pt x="6322617" y="405095"/>
                </a:cubicBezTo>
                <a:cubicBezTo>
                  <a:pt x="6321292" y="450060"/>
                  <a:pt x="6281098" y="482497"/>
                  <a:pt x="6241596" y="486116"/>
                </a:cubicBezTo>
                <a:cubicBezTo>
                  <a:pt x="6081545" y="557976"/>
                  <a:pt x="5901183" y="416383"/>
                  <a:pt x="5619938" y="486116"/>
                </a:cubicBezTo>
                <a:cubicBezTo>
                  <a:pt x="5338693" y="555849"/>
                  <a:pt x="5245769" y="468709"/>
                  <a:pt x="5059886" y="486116"/>
                </a:cubicBezTo>
                <a:cubicBezTo>
                  <a:pt x="4874003" y="503523"/>
                  <a:pt x="4836052" y="456546"/>
                  <a:pt x="4684651" y="486116"/>
                </a:cubicBezTo>
                <a:cubicBezTo>
                  <a:pt x="4533250" y="515686"/>
                  <a:pt x="4375365" y="460461"/>
                  <a:pt x="4247810" y="486116"/>
                </a:cubicBezTo>
                <a:cubicBezTo>
                  <a:pt x="4120255" y="511771"/>
                  <a:pt x="3711497" y="429527"/>
                  <a:pt x="3564546" y="486116"/>
                </a:cubicBezTo>
                <a:cubicBezTo>
                  <a:pt x="3417595" y="542705"/>
                  <a:pt x="3264921" y="435937"/>
                  <a:pt x="3004494" y="486116"/>
                </a:cubicBezTo>
                <a:cubicBezTo>
                  <a:pt x="2744067" y="536295"/>
                  <a:pt x="2713849" y="445255"/>
                  <a:pt x="2567653" y="486116"/>
                </a:cubicBezTo>
                <a:cubicBezTo>
                  <a:pt x="2421457" y="526977"/>
                  <a:pt x="2278033" y="419187"/>
                  <a:pt x="2007601" y="486116"/>
                </a:cubicBezTo>
                <a:cubicBezTo>
                  <a:pt x="1737169" y="553045"/>
                  <a:pt x="1800988" y="453745"/>
                  <a:pt x="1632366" y="486116"/>
                </a:cubicBezTo>
                <a:cubicBezTo>
                  <a:pt x="1463744" y="518487"/>
                  <a:pt x="1390298" y="448671"/>
                  <a:pt x="1257131" y="486116"/>
                </a:cubicBezTo>
                <a:cubicBezTo>
                  <a:pt x="1123964" y="523561"/>
                  <a:pt x="931657" y="467566"/>
                  <a:pt x="697078" y="486116"/>
                </a:cubicBezTo>
                <a:cubicBezTo>
                  <a:pt x="462499" y="504666"/>
                  <a:pt x="248356" y="481984"/>
                  <a:pt x="81021" y="486116"/>
                </a:cubicBezTo>
                <a:cubicBezTo>
                  <a:pt x="36054" y="481555"/>
                  <a:pt x="9118" y="455586"/>
                  <a:pt x="0" y="405095"/>
                </a:cubicBezTo>
                <a:cubicBezTo>
                  <a:pt x="-37045" y="292668"/>
                  <a:pt x="5014" y="236544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65C899F-7D51-E442-BDC4-0D5CF8F19CDD}"/>
              </a:ext>
            </a:extLst>
          </p:cNvPr>
          <p:cNvSpPr/>
          <p:nvPr/>
        </p:nvSpPr>
        <p:spPr>
          <a:xfrm>
            <a:off x="565533" y="5520969"/>
            <a:ext cx="6249276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Symbol" pitchFamily="2" charset="2"/>
              <a:buChar char="Þ"/>
            </a:pPr>
            <a:r>
              <a:rPr lang="en-US" dirty="0">
                <a:solidFill>
                  <a:schemeClr val="tx1"/>
                </a:solidFill>
              </a:rPr>
              <a:t>Consider system to be in local equilibrium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" name="Ink 3"/>
              <p14:cNvContentPartPr/>
              <p14:nvPr/>
            </p14:nvContentPartPr>
            <p14:xfrm>
              <a:off x="1717200" y="1430640"/>
              <a:ext cx="10215000" cy="3039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07840" y="1419120"/>
                <a:ext cx="10235880" cy="30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1565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Arc 23">
            <a:extLst>
              <a:ext uri="{FF2B5EF4-FFF2-40B4-BE49-F238E27FC236}">
                <a16:creationId xmlns:a16="http://schemas.microsoft.com/office/drawing/2014/main" id="{DCB2FABF-9E28-3148-B2AE-B46E5B40B24A}"/>
              </a:ext>
            </a:extLst>
          </p:cNvPr>
          <p:cNvSpPr>
            <a:spLocks/>
          </p:cNvSpPr>
          <p:nvPr/>
        </p:nvSpPr>
        <p:spPr bwMode="auto">
          <a:xfrm flipV="1">
            <a:off x="3273425" y="2490789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Arc 22">
            <a:extLst>
              <a:ext uri="{FF2B5EF4-FFF2-40B4-BE49-F238E27FC236}">
                <a16:creationId xmlns:a16="http://schemas.microsoft.com/office/drawing/2014/main" id="{35ECEF39-CAF4-874F-BA72-53C2F141AB59}"/>
              </a:ext>
            </a:extLst>
          </p:cNvPr>
          <p:cNvSpPr>
            <a:spLocks/>
          </p:cNvSpPr>
          <p:nvPr/>
        </p:nvSpPr>
        <p:spPr bwMode="auto">
          <a:xfrm>
            <a:off x="3278188" y="3265489"/>
            <a:ext cx="652462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Arc 33">
            <a:extLst>
              <a:ext uri="{FF2B5EF4-FFF2-40B4-BE49-F238E27FC236}">
                <a16:creationId xmlns:a16="http://schemas.microsoft.com/office/drawing/2014/main" id="{2EF827AB-DFE1-1741-B63A-75AED92FB087}"/>
              </a:ext>
            </a:extLst>
          </p:cNvPr>
          <p:cNvSpPr>
            <a:spLocks/>
          </p:cNvSpPr>
          <p:nvPr/>
        </p:nvSpPr>
        <p:spPr bwMode="auto">
          <a:xfrm>
            <a:off x="4332288" y="3463925"/>
            <a:ext cx="652462" cy="4651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Arc 34">
            <a:extLst>
              <a:ext uri="{FF2B5EF4-FFF2-40B4-BE49-F238E27FC236}">
                <a16:creationId xmlns:a16="http://schemas.microsoft.com/office/drawing/2014/main" id="{82BD517E-568A-7443-B563-46291160E869}"/>
              </a:ext>
            </a:extLst>
          </p:cNvPr>
          <p:cNvSpPr>
            <a:spLocks/>
          </p:cNvSpPr>
          <p:nvPr/>
        </p:nvSpPr>
        <p:spPr bwMode="auto">
          <a:xfrm flipV="1">
            <a:off x="4327525" y="2689226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Arc 40">
            <a:extLst>
              <a:ext uri="{FF2B5EF4-FFF2-40B4-BE49-F238E27FC236}">
                <a16:creationId xmlns:a16="http://schemas.microsoft.com/office/drawing/2014/main" id="{B4D84866-53A9-9741-8E61-55D6710D0300}"/>
              </a:ext>
            </a:extLst>
          </p:cNvPr>
          <p:cNvSpPr>
            <a:spLocks/>
          </p:cNvSpPr>
          <p:nvPr/>
        </p:nvSpPr>
        <p:spPr bwMode="auto">
          <a:xfrm flipV="1">
            <a:off x="5540375" y="2682876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Arc 39">
            <a:extLst>
              <a:ext uri="{FF2B5EF4-FFF2-40B4-BE49-F238E27FC236}">
                <a16:creationId xmlns:a16="http://schemas.microsoft.com/office/drawing/2014/main" id="{6D612726-7329-454E-80E0-110129A0D11C}"/>
              </a:ext>
            </a:extLst>
          </p:cNvPr>
          <p:cNvSpPr>
            <a:spLocks/>
          </p:cNvSpPr>
          <p:nvPr/>
        </p:nvSpPr>
        <p:spPr bwMode="auto">
          <a:xfrm>
            <a:off x="5545138" y="3457575"/>
            <a:ext cx="652462" cy="4651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Arc 51">
            <a:extLst>
              <a:ext uri="{FF2B5EF4-FFF2-40B4-BE49-F238E27FC236}">
                <a16:creationId xmlns:a16="http://schemas.microsoft.com/office/drawing/2014/main" id="{922FFE26-3988-2B49-AD03-0CE209E5754E}"/>
              </a:ext>
            </a:extLst>
          </p:cNvPr>
          <p:cNvSpPr>
            <a:spLocks/>
          </p:cNvSpPr>
          <p:nvPr/>
        </p:nvSpPr>
        <p:spPr bwMode="auto">
          <a:xfrm>
            <a:off x="6804026" y="3784600"/>
            <a:ext cx="652463" cy="4651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Arc 52">
            <a:extLst>
              <a:ext uri="{FF2B5EF4-FFF2-40B4-BE49-F238E27FC236}">
                <a16:creationId xmlns:a16="http://schemas.microsoft.com/office/drawing/2014/main" id="{B3C347E0-24EA-F642-AD8D-FFE1EC14A6D2}"/>
              </a:ext>
            </a:extLst>
          </p:cNvPr>
          <p:cNvSpPr>
            <a:spLocks/>
          </p:cNvSpPr>
          <p:nvPr/>
        </p:nvSpPr>
        <p:spPr bwMode="auto">
          <a:xfrm flipV="1">
            <a:off x="6799263" y="3009901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Arc 58">
            <a:extLst>
              <a:ext uri="{FF2B5EF4-FFF2-40B4-BE49-F238E27FC236}">
                <a16:creationId xmlns:a16="http://schemas.microsoft.com/office/drawing/2014/main" id="{9401178B-3C6E-0D45-B8CE-18652A6B6949}"/>
              </a:ext>
            </a:extLst>
          </p:cNvPr>
          <p:cNvSpPr>
            <a:spLocks/>
          </p:cNvSpPr>
          <p:nvPr/>
        </p:nvSpPr>
        <p:spPr bwMode="auto">
          <a:xfrm flipV="1">
            <a:off x="7945438" y="2938464"/>
            <a:ext cx="609600" cy="5238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Arc 57">
            <a:extLst>
              <a:ext uri="{FF2B5EF4-FFF2-40B4-BE49-F238E27FC236}">
                <a16:creationId xmlns:a16="http://schemas.microsoft.com/office/drawing/2014/main" id="{20341D23-90F5-394F-957C-B89B1915A586}"/>
              </a:ext>
            </a:extLst>
          </p:cNvPr>
          <p:cNvSpPr>
            <a:spLocks/>
          </p:cNvSpPr>
          <p:nvPr/>
        </p:nvSpPr>
        <p:spPr bwMode="auto">
          <a:xfrm>
            <a:off x="7950201" y="3713164"/>
            <a:ext cx="652463" cy="465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1C54B-7968-EA4F-B06C-1A1F60A1E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Diagram vs. Band-diagram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B74CB56-B943-234F-9385-FFB93AE941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00D9078-F448-014C-8388-5197FBC3F6C8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17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15">
            <a:extLst>
              <a:ext uri="{FF2B5EF4-FFF2-40B4-BE49-F238E27FC236}">
                <a16:creationId xmlns:a16="http://schemas.microsoft.com/office/drawing/2014/main" id="{6C145395-A346-0C45-8ABF-A8E881E8DC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3275" y="4619625"/>
          <a:ext cx="3952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78400" imgH="5270500" progId="Equation.DSMT4">
                  <p:embed/>
                </p:oleObj>
              </mc:Choice>
              <mc:Fallback>
                <p:oleObj name="Equation" r:id="rId2" imgW="4978400" imgH="5270500" progId="Equation.DSMT4">
                  <p:embed/>
                  <p:pic>
                    <p:nvPicPr>
                      <p:cNvPr id="5" name="Object 15">
                        <a:extLst>
                          <a:ext uri="{FF2B5EF4-FFF2-40B4-BE49-F238E27FC236}">
                            <a16:creationId xmlns:a16="http://schemas.microsoft.com/office/drawing/2014/main" id="{6C145395-A346-0C45-8ABF-A8E881E8DC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4619625"/>
                        <a:ext cx="39528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6">
            <a:extLst>
              <a:ext uri="{FF2B5EF4-FFF2-40B4-BE49-F238E27FC236}">
                <a16:creationId xmlns:a16="http://schemas.microsoft.com/office/drawing/2014/main" id="{E00FC1B1-B522-974D-9CE2-1532552045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3751" y="5160963"/>
          <a:ext cx="3714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86300" imgH="5270500" progId="Equation.DSMT4">
                  <p:embed/>
                </p:oleObj>
              </mc:Choice>
              <mc:Fallback>
                <p:oleObj name="Equation" r:id="rId4" imgW="4686300" imgH="5270500" progId="Equation.DSMT4">
                  <p:embed/>
                  <p:pic>
                    <p:nvPicPr>
                      <p:cNvPr id="6" name="Object 16">
                        <a:extLst>
                          <a:ext uri="{FF2B5EF4-FFF2-40B4-BE49-F238E27FC236}">
                            <a16:creationId xmlns:a16="http://schemas.microsoft.com/office/drawing/2014/main" id="{E00FC1B1-B522-974D-9CE2-1532552045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1" y="5160963"/>
                        <a:ext cx="371475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Line 18">
            <a:extLst>
              <a:ext uri="{FF2B5EF4-FFF2-40B4-BE49-F238E27FC236}">
                <a16:creationId xmlns:a16="http://schemas.microsoft.com/office/drawing/2014/main" id="{DA0369FA-51F0-254B-BB59-FDFA3A5622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63900" y="2468563"/>
            <a:ext cx="1588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Line 19">
            <a:extLst>
              <a:ext uri="{FF2B5EF4-FFF2-40B4-BE49-F238E27FC236}">
                <a16:creationId xmlns:a16="http://schemas.microsoft.com/office/drawing/2014/main" id="{5BF21BC3-602E-A243-B5C8-360149EAE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1838" y="3260726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Line 20">
            <a:extLst>
              <a:ext uri="{FF2B5EF4-FFF2-40B4-BE49-F238E27FC236}">
                <a16:creationId xmlns:a16="http://schemas.microsoft.com/office/drawing/2014/main" id="{E00CA4DF-7A9A-1E42-A30F-9571AF1C12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49613" y="3019425"/>
            <a:ext cx="684212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21">
            <a:extLst>
              <a:ext uri="{FF2B5EF4-FFF2-40B4-BE49-F238E27FC236}">
                <a16:creationId xmlns:a16="http://schemas.microsoft.com/office/drawing/2014/main" id="{F880C4FC-FCD9-C443-B753-D1BBC5A4528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9138" y="3260725"/>
            <a:ext cx="696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4">
            <a:extLst>
              <a:ext uri="{FF2B5EF4-FFF2-40B4-BE49-F238E27FC236}">
                <a16:creationId xmlns:a16="http://schemas.microsoft.com/office/drawing/2014/main" id="{07053EEF-17CE-3D4A-AE73-D613536758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6563" y="5165725"/>
            <a:ext cx="754062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5">
            <a:extLst>
              <a:ext uri="{FF2B5EF4-FFF2-40B4-BE49-F238E27FC236}">
                <a16:creationId xmlns:a16="http://schemas.microsoft.com/office/drawing/2014/main" id="{1E10873A-DA66-DB4A-9C51-6A49B6238C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8788" y="5565775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Line 29">
            <a:extLst>
              <a:ext uri="{FF2B5EF4-FFF2-40B4-BE49-F238E27FC236}">
                <a16:creationId xmlns:a16="http://schemas.microsoft.com/office/drawing/2014/main" id="{5D14A5C4-6135-3B42-ABF9-2A7B17DD0F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8000" y="2667000"/>
            <a:ext cx="1588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Line 30">
            <a:extLst>
              <a:ext uri="{FF2B5EF4-FFF2-40B4-BE49-F238E27FC236}">
                <a16:creationId xmlns:a16="http://schemas.microsoft.com/office/drawing/2014/main" id="{6F78B71E-60C4-7743-801C-4F0299DCF3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5938" y="3459164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Line 31">
            <a:extLst>
              <a:ext uri="{FF2B5EF4-FFF2-40B4-BE49-F238E27FC236}">
                <a16:creationId xmlns:a16="http://schemas.microsoft.com/office/drawing/2014/main" id="{D545AAEA-4788-3A41-A2F4-3E58C407D6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3713" y="3217864"/>
            <a:ext cx="684212" cy="14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Line 32">
            <a:extLst>
              <a:ext uri="{FF2B5EF4-FFF2-40B4-BE49-F238E27FC236}">
                <a16:creationId xmlns:a16="http://schemas.microsoft.com/office/drawing/2014/main" id="{39772BA2-4B86-AB48-AF2D-C14E06CD91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3238" y="3459163"/>
            <a:ext cx="696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7" name="Line 35">
            <a:extLst>
              <a:ext uri="{FF2B5EF4-FFF2-40B4-BE49-F238E27FC236}">
                <a16:creationId xmlns:a16="http://schemas.microsoft.com/office/drawing/2014/main" id="{62AE3DC7-B1C3-0E4A-A580-BA7F9BE9EF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30850" y="2660650"/>
            <a:ext cx="1588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Line 36">
            <a:extLst>
              <a:ext uri="{FF2B5EF4-FFF2-40B4-BE49-F238E27FC236}">
                <a16:creationId xmlns:a16="http://schemas.microsoft.com/office/drawing/2014/main" id="{D3D55C3E-5AE8-F443-94A3-EDE640D4E7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3075" y="3452814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9" name="Line 37">
            <a:extLst>
              <a:ext uri="{FF2B5EF4-FFF2-40B4-BE49-F238E27FC236}">
                <a16:creationId xmlns:a16="http://schemas.microsoft.com/office/drawing/2014/main" id="{94C10CAC-336C-7E4B-9BD6-B3B10991C2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16563" y="3211514"/>
            <a:ext cx="684212" cy="14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0" name="Line 38">
            <a:extLst>
              <a:ext uri="{FF2B5EF4-FFF2-40B4-BE49-F238E27FC236}">
                <a16:creationId xmlns:a16="http://schemas.microsoft.com/office/drawing/2014/main" id="{3AC380CB-057E-E648-A376-D1FA64D255E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26088" y="3452813"/>
            <a:ext cx="696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41">
            <a:extLst>
              <a:ext uri="{FF2B5EF4-FFF2-40B4-BE49-F238E27FC236}">
                <a16:creationId xmlns:a16="http://schemas.microsoft.com/office/drawing/2014/main" id="{EB776BF3-68B2-7844-A9E0-0A19E03BDE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8151" y="5189539"/>
            <a:ext cx="754063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42">
            <a:extLst>
              <a:ext uri="{FF2B5EF4-FFF2-40B4-BE49-F238E27FC236}">
                <a16:creationId xmlns:a16="http://schemas.microsoft.com/office/drawing/2014/main" id="{A2C5C70F-43E8-2743-B7D2-B01FC1B65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0375" y="5589588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43">
            <a:extLst>
              <a:ext uri="{FF2B5EF4-FFF2-40B4-BE49-F238E27FC236}">
                <a16:creationId xmlns:a16="http://schemas.microsoft.com/office/drawing/2014/main" id="{3D148998-FD4A-254E-A451-8FB4E193A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5126" y="492760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44">
            <a:extLst>
              <a:ext uri="{FF2B5EF4-FFF2-40B4-BE49-F238E27FC236}">
                <a16:creationId xmlns:a16="http://schemas.microsoft.com/office/drawing/2014/main" id="{99831E7E-86D0-F84F-824A-ECB8F0265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7350" y="532765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5" name="Line 47">
            <a:extLst>
              <a:ext uri="{FF2B5EF4-FFF2-40B4-BE49-F238E27FC236}">
                <a16:creationId xmlns:a16="http://schemas.microsoft.com/office/drawing/2014/main" id="{8367119A-D4E7-BB42-8A98-E5A1956910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9739" y="2987675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6" name="Line 48">
            <a:extLst>
              <a:ext uri="{FF2B5EF4-FFF2-40B4-BE49-F238E27FC236}">
                <a16:creationId xmlns:a16="http://schemas.microsoft.com/office/drawing/2014/main" id="{DDD937D4-CE31-2647-9344-97D6167A3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9738" y="3779839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7" name="Line 49">
            <a:extLst>
              <a:ext uri="{FF2B5EF4-FFF2-40B4-BE49-F238E27FC236}">
                <a16:creationId xmlns:a16="http://schemas.microsoft.com/office/drawing/2014/main" id="{770DA4FF-D37D-BC4B-AB48-FCBFC545C2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75451" y="3538539"/>
            <a:ext cx="684213" cy="14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8" name="Line 50">
            <a:extLst>
              <a:ext uri="{FF2B5EF4-FFF2-40B4-BE49-F238E27FC236}">
                <a16:creationId xmlns:a16="http://schemas.microsoft.com/office/drawing/2014/main" id="{FC79F40F-765D-694F-AED0-ED1BC8DE8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4976" y="3779838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9" name="Line 53">
            <a:extLst>
              <a:ext uri="{FF2B5EF4-FFF2-40B4-BE49-F238E27FC236}">
                <a16:creationId xmlns:a16="http://schemas.microsoft.com/office/drawing/2014/main" id="{2FA11A06-C3CE-5642-A1DB-8ACF8C0C45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35914" y="2916238"/>
            <a:ext cx="1587" cy="565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Line 54">
            <a:extLst>
              <a:ext uri="{FF2B5EF4-FFF2-40B4-BE49-F238E27FC236}">
                <a16:creationId xmlns:a16="http://schemas.microsoft.com/office/drawing/2014/main" id="{02382486-1F41-A545-BA0C-E0755D3D2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8138" y="3708401"/>
            <a:ext cx="0" cy="536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1" name="Line 55">
            <a:extLst>
              <a:ext uri="{FF2B5EF4-FFF2-40B4-BE49-F238E27FC236}">
                <a16:creationId xmlns:a16="http://schemas.microsoft.com/office/drawing/2014/main" id="{CEB57CA9-0E15-334C-A2EC-7E2F1EB55D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21626" y="3467100"/>
            <a:ext cx="684213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2" name="Line 56">
            <a:extLst>
              <a:ext uri="{FF2B5EF4-FFF2-40B4-BE49-F238E27FC236}">
                <a16:creationId xmlns:a16="http://schemas.microsoft.com/office/drawing/2014/main" id="{723C0879-02ED-5147-A07B-A798620164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1151" y="3708400"/>
            <a:ext cx="6969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59">
            <a:extLst>
              <a:ext uri="{FF2B5EF4-FFF2-40B4-BE49-F238E27FC236}">
                <a16:creationId xmlns:a16="http://schemas.microsoft.com/office/drawing/2014/main" id="{42008A27-372E-EA4F-8D6B-968AB5AF04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6888" y="5386389"/>
            <a:ext cx="754062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60">
            <a:extLst>
              <a:ext uri="{FF2B5EF4-FFF2-40B4-BE49-F238E27FC236}">
                <a16:creationId xmlns:a16="http://schemas.microsoft.com/office/drawing/2014/main" id="{D4E41D3C-9659-3445-92E6-413D6BC93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9113" y="5786438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61">
            <a:extLst>
              <a:ext uri="{FF2B5EF4-FFF2-40B4-BE49-F238E27FC236}">
                <a16:creationId xmlns:a16="http://schemas.microsoft.com/office/drawing/2014/main" id="{805D6C6D-2FB6-B44D-81F9-A0A978F302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0226" y="5357814"/>
            <a:ext cx="754063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62">
            <a:extLst>
              <a:ext uri="{FF2B5EF4-FFF2-40B4-BE49-F238E27FC236}">
                <a16:creationId xmlns:a16="http://schemas.microsoft.com/office/drawing/2014/main" id="{36C7D1B9-CE8E-3844-9C46-E5F419115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2450" y="5757863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63">
            <a:extLst>
              <a:ext uri="{FF2B5EF4-FFF2-40B4-BE49-F238E27FC236}">
                <a16:creationId xmlns:a16="http://schemas.microsoft.com/office/drawing/2014/main" id="{83DC450C-1B59-BD49-B692-F658E55DBF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4739" y="4940300"/>
            <a:ext cx="623887" cy="2174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64">
            <a:extLst>
              <a:ext uri="{FF2B5EF4-FFF2-40B4-BE49-F238E27FC236}">
                <a16:creationId xmlns:a16="http://schemas.microsoft.com/office/drawing/2014/main" id="{E4AEFDDF-CC17-9345-A4A0-FE3DCBB463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1414" y="5340350"/>
            <a:ext cx="623887" cy="2174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65">
            <a:extLst>
              <a:ext uri="{FF2B5EF4-FFF2-40B4-BE49-F238E27FC236}">
                <a16:creationId xmlns:a16="http://schemas.microsoft.com/office/drawing/2014/main" id="{D2AB767E-8888-F140-B7FE-6D4E18EA6F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5225" y="5189539"/>
            <a:ext cx="623888" cy="2174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66">
            <a:extLst>
              <a:ext uri="{FF2B5EF4-FFF2-40B4-BE49-F238E27FC236}">
                <a16:creationId xmlns:a16="http://schemas.microsoft.com/office/drawing/2014/main" id="{A6841280-4745-AB4B-BDDC-805D891E9DB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7450" y="5561014"/>
            <a:ext cx="623888" cy="2174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61" name="Line 67">
            <a:extLst>
              <a:ext uri="{FF2B5EF4-FFF2-40B4-BE49-F238E27FC236}">
                <a16:creationId xmlns:a16="http://schemas.microsoft.com/office/drawing/2014/main" id="{FB186E1B-54B6-3D49-9D22-4088CAD7D5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4498975"/>
            <a:ext cx="6705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68">
            <a:extLst>
              <a:ext uri="{FF2B5EF4-FFF2-40B4-BE49-F238E27FC236}">
                <a16:creationId xmlns:a16="http://schemas.microsoft.com/office/drawing/2014/main" id="{4C71C089-5089-E24C-AB49-AD0FA7C99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6975" y="5173663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69">
            <a:extLst>
              <a:ext uri="{FF2B5EF4-FFF2-40B4-BE49-F238E27FC236}">
                <a16:creationId xmlns:a16="http://schemas.microsoft.com/office/drawing/2014/main" id="{2EAF517A-ACBD-8145-BFC4-9DA649B35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8089" y="5570538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70">
            <a:extLst>
              <a:ext uri="{FF2B5EF4-FFF2-40B4-BE49-F238E27FC236}">
                <a16:creationId xmlns:a16="http://schemas.microsoft.com/office/drawing/2014/main" id="{D69F5BF2-0DD7-5D4A-B6B8-8915C8A567F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9364" y="5370513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71">
            <a:extLst>
              <a:ext uri="{FF2B5EF4-FFF2-40B4-BE49-F238E27FC236}">
                <a16:creationId xmlns:a16="http://schemas.microsoft.com/office/drawing/2014/main" id="{A314C9E2-C82E-9545-AA98-B78660D2068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10475" y="5767388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66" name="Group 91">
            <a:extLst>
              <a:ext uri="{FF2B5EF4-FFF2-40B4-BE49-F238E27FC236}">
                <a16:creationId xmlns:a16="http://schemas.microsoft.com/office/drawing/2014/main" id="{DCF1CB70-E461-2C40-8837-6A5133367F79}"/>
              </a:ext>
            </a:extLst>
          </p:cNvPr>
          <p:cNvGrpSpPr>
            <a:grpSpLocks/>
          </p:cNvGrpSpPr>
          <p:nvPr/>
        </p:nvGrpSpPr>
        <p:grpSpPr bwMode="auto">
          <a:xfrm>
            <a:off x="1931989" y="1317626"/>
            <a:ext cx="8175625" cy="938213"/>
            <a:chOff x="193" y="1286"/>
            <a:chExt cx="5150" cy="591"/>
          </a:xfrm>
        </p:grpSpPr>
        <p:sp>
          <p:nvSpPr>
            <p:cNvPr id="13374" name="Rectangle 72">
              <a:extLst>
                <a:ext uri="{FF2B5EF4-FFF2-40B4-BE49-F238E27FC236}">
                  <a16:creationId xmlns:a16="http://schemas.microsoft.com/office/drawing/2014/main" id="{7D78E6D5-45FB-CE43-B227-21C54E19D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" y="1286"/>
              <a:ext cx="842" cy="5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5" name="Rectangle 73">
              <a:extLst>
                <a:ext uri="{FF2B5EF4-FFF2-40B4-BE49-F238E27FC236}">
                  <a16:creationId xmlns:a16="http://schemas.microsoft.com/office/drawing/2014/main" id="{38B0BDD0-8AA5-B543-8262-8F5756F42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" y="1288"/>
              <a:ext cx="724" cy="5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6" name="Rectangle 74">
              <a:extLst>
                <a:ext uri="{FF2B5EF4-FFF2-40B4-BE49-F238E27FC236}">
                  <a16:creationId xmlns:a16="http://schemas.microsoft.com/office/drawing/2014/main" id="{34B50954-8090-F84E-828B-734806518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1288"/>
              <a:ext cx="760" cy="5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7" name="Rectangle 75">
              <a:extLst>
                <a:ext uri="{FF2B5EF4-FFF2-40B4-BE49-F238E27FC236}">
                  <a16:creationId xmlns:a16="http://schemas.microsoft.com/office/drawing/2014/main" id="{A9ABB4DF-938D-5948-8843-4A473DA71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3" y="1292"/>
              <a:ext cx="760" cy="5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8" name="Rectangle 76">
              <a:extLst>
                <a:ext uri="{FF2B5EF4-FFF2-40B4-BE49-F238E27FC236}">
                  <a16:creationId xmlns:a16="http://schemas.microsoft.com/office/drawing/2014/main" id="{D0E23738-41B7-8D46-A6C1-6CCB6C142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8" y="1288"/>
              <a:ext cx="760" cy="5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3379" name="Freeform 77">
              <a:extLst>
                <a:ext uri="{FF2B5EF4-FFF2-40B4-BE49-F238E27FC236}">
                  <a16:creationId xmlns:a16="http://schemas.microsoft.com/office/drawing/2014/main" id="{2E571BEF-2F1B-3341-9128-AF1A4CAFF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" y="1493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0" name="Freeform 78">
              <a:extLst>
                <a:ext uri="{FF2B5EF4-FFF2-40B4-BE49-F238E27FC236}">
                  <a16:creationId xmlns:a16="http://schemas.microsoft.com/office/drawing/2014/main" id="{ABFE56B3-2B34-7448-8A69-C07CB77EA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" y="1493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1" name="Freeform 79">
              <a:extLst>
                <a:ext uri="{FF2B5EF4-FFF2-40B4-BE49-F238E27FC236}">
                  <a16:creationId xmlns:a16="http://schemas.microsoft.com/office/drawing/2014/main" id="{095B1D2A-3F29-A447-999A-D3B31F6E0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" y="1494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2" name="Freeform 80">
              <a:extLst>
                <a:ext uri="{FF2B5EF4-FFF2-40B4-BE49-F238E27FC236}">
                  <a16:creationId xmlns:a16="http://schemas.microsoft.com/office/drawing/2014/main" id="{F54E94C1-97CC-8244-B431-BC16FABEE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5" y="1493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3" name="Freeform 81">
              <a:extLst>
                <a:ext uri="{FF2B5EF4-FFF2-40B4-BE49-F238E27FC236}">
                  <a16:creationId xmlns:a16="http://schemas.microsoft.com/office/drawing/2014/main" id="{FDB1DCE9-79C5-694B-A9F8-A2E72F321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" y="1494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4" name="Freeform 82">
              <a:extLst>
                <a:ext uri="{FF2B5EF4-FFF2-40B4-BE49-F238E27FC236}">
                  <a16:creationId xmlns:a16="http://schemas.microsoft.com/office/drawing/2014/main" id="{01951399-BB35-E148-82C7-590FB9DA1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" y="1494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5" name="Freeform 83">
              <a:extLst>
                <a:ext uri="{FF2B5EF4-FFF2-40B4-BE49-F238E27FC236}">
                  <a16:creationId xmlns:a16="http://schemas.microsoft.com/office/drawing/2014/main" id="{F065F9C4-8DB6-1049-85BC-B95B9516A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" y="1495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6" name="Freeform 84">
              <a:extLst>
                <a:ext uri="{FF2B5EF4-FFF2-40B4-BE49-F238E27FC236}">
                  <a16:creationId xmlns:a16="http://schemas.microsoft.com/office/drawing/2014/main" id="{A5623AFF-A433-AF40-8154-B4331FD95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1493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7" name="Freeform 85">
              <a:extLst>
                <a:ext uri="{FF2B5EF4-FFF2-40B4-BE49-F238E27FC236}">
                  <a16:creationId xmlns:a16="http://schemas.microsoft.com/office/drawing/2014/main" id="{4072A0F5-DB86-314A-977D-152FF4F6D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" y="1494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8" name="Freeform 86">
              <a:extLst>
                <a:ext uri="{FF2B5EF4-FFF2-40B4-BE49-F238E27FC236}">
                  <a16:creationId xmlns:a16="http://schemas.microsoft.com/office/drawing/2014/main" id="{6ED88F09-77CE-074E-9433-C6B05D9CC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" y="1486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89" name="Freeform 87">
              <a:extLst>
                <a:ext uri="{FF2B5EF4-FFF2-40B4-BE49-F238E27FC236}">
                  <a16:creationId xmlns:a16="http://schemas.microsoft.com/office/drawing/2014/main" id="{D34B4103-54FA-984E-A9D5-E8BA0ADC4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" y="1487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90" name="Freeform 88">
              <a:extLst>
                <a:ext uri="{FF2B5EF4-FFF2-40B4-BE49-F238E27FC236}">
                  <a16:creationId xmlns:a16="http://schemas.microsoft.com/office/drawing/2014/main" id="{9CBB2465-64CC-7645-9F1E-26AD2814B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8" y="1486"/>
              <a:ext cx="471" cy="254"/>
            </a:xfrm>
            <a:custGeom>
              <a:avLst/>
              <a:gdLst>
                <a:gd name="T0" fmla="*/ 0 w 471"/>
                <a:gd name="T1" fmla="*/ 2 h 254"/>
                <a:gd name="T2" fmla="*/ 174 w 471"/>
                <a:gd name="T3" fmla="*/ 0 h 254"/>
                <a:gd name="T4" fmla="*/ 174 w 471"/>
                <a:gd name="T5" fmla="*/ 254 h 254"/>
                <a:gd name="T6" fmla="*/ 309 w 471"/>
                <a:gd name="T7" fmla="*/ 254 h 254"/>
                <a:gd name="T8" fmla="*/ 308 w 471"/>
                <a:gd name="T9" fmla="*/ 0 h 254"/>
                <a:gd name="T10" fmla="*/ 471 w 471"/>
                <a:gd name="T11" fmla="*/ 2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"/>
                <a:gd name="T19" fmla="*/ 0 h 254"/>
                <a:gd name="T20" fmla="*/ 471 w 471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" h="254">
                  <a:moveTo>
                    <a:pt x="0" y="2"/>
                  </a:moveTo>
                  <a:lnTo>
                    <a:pt x="174" y="0"/>
                  </a:lnTo>
                  <a:lnTo>
                    <a:pt x="174" y="254"/>
                  </a:lnTo>
                  <a:lnTo>
                    <a:pt x="309" y="254"/>
                  </a:lnTo>
                  <a:lnTo>
                    <a:pt x="308" y="0"/>
                  </a:lnTo>
                  <a:lnTo>
                    <a:pt x="471" y="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91" name="Text Box 89">
              <a:extLst>
                <a:ext uri="{FF2B5EF4-FFF2-40B4-BE49-F238E27FC236}">
                  <a16:creationId xmlns:a16="http://schemas.microsoft.com/office/drawing/2014/main" id="{33036F1B-0B05-0240-977B-26A4657B3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" y="1497"/>
              <a:ext cx="4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V=0</a:t>
              </a:r>
            </a:p>
          </p:txBody>
        </p:sp>
        <p:sp>
          <p:nvSpPr>
            <p:cNvPr id="13392" name="Text Box 90">
              <a:extLst>
                <a:ext uri="{FF2B5EF4-FFF2-40B4-BE49-F238E27FC236}">
                  <a16:creationId xmlns:a16="http://schemas.microsoft.com/office/drawing/2014/main" id="{1158DD36-C2BA-2148-946A-061D70C2B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8" y="1434"/>
              <a:ext cx="5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V=V</a:t>
              </a:r>
              <a:r>
                <a:rPr lang="en-US" altLang="en-US" baseline="-25000"/>
                <a:t>1</a:t>
              </a: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59C7571F-A02B-694A-AFFC-609FD35E26A5}"/>
              </a:ext>
            </a:extLst>
          </p:cNvPr>
          <p:cNvSpPr/>
          <p:nvPr/>
        </p:nvSpPr>
        <p:spPr>
          <a:xfrm>
            <a:off x="2941639" y="1228726"/>
            <a:ext cx="1322387" cy="11271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BB02C3F-7B00-7E41-8B97-E02B9D8614E7}"/>
              </a:ext>
            </a:extLst>
          </p:cNvPr>
          <p:cNvSpPr/>
          <p:nvPr/>
        </p:nvSpPr>
        <p:spPr>
          <a:xfrm>
            <a:off x="7829550" y="1230314"/>
            <a:ext cx="1219200" cy="111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6DBAE11-2338-EF41-ABB6-DAA34D92C650}"/>
              </a:ext>
            </a:extLst>
          </p:cNvPr>
          <p:cNvSpPr/>
          <p:nvPr/>
        </p:nvSpPr>
        <p:spPr>
          <a:xfrm>
            <a:off x="5414963" y="1225550"/>
            <a:ext cx="1223962" cy="10795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2E50C35-E3DC-D84C-AD1A-8274D5554CAD}"/>
              </a:ext>
            </a:extLst>
          </p:cNvPr>
          <p:cNvSpPr/>
          <p:nvPr/>
        </p:nvSpPr>
        <p:spPr>
          <a:xfrm>
            <a:off x="4262439" y="1228725"/>
            <a:ext cx="1150937" cy="1079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7EE1A16-3E5B-AE4E-9518-6C1F1B161208}"/>
              </a:ext>
            </a:extLst>
          </p:cNvPr>
          <p:cNvSpPr/>
          <p:nvPr/>
        </p:nvSpPr>
        <p:spPr>
          <a:xfrm>
            <a:off x="6645276" y="1228726"/>
            <a:ext cx="1184275" cy="10477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3372" name="Rectangle 81">
            <a:extLst>
              <a:ext uri="{FF2B5EF4-FFF2-40B4-BE49-F238E27FC236}">
                <a16:creationId xmlns:a16="http://schemas.microsoft.com/office/drawing/2014/main" id="{A3F3C9E6-B677-C04E-A23E-E566D3B5F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76" y="6078538"/>
            <a:ext cx="8867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All quantum mechanics is now hidden in a single point per band!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9DCDB902-AC0E-9449-829D-4B3E4951CFA4}"/>
              </a:ext>
            </a:extLst>
          </p:cNvPr>
          <p:cNvSpPr/>
          <p:nvPr/>
        </p:nvSpPr>
        <p:spPr>
          <a:xfrm>
            <a:off x="275603" y="4064460"/>
            <a:ext cx="6322617" cy="486116"/>
          </a:xfrm>
          <a:custGeom>
            <a:avLst/>
            <a:gdLst>
              <a:gd name="csX0" fmla="*/ 0 w 6322617"/>
              <a:gd name="csY0" fmla="*/ 81021 h 486116"/>
              <a:gd name="csX1" fmla="*/ 81021 w 6322617"/>
              <a:gd name="csY1" fmla="*/ 0 h 486116"/>
              <a:gd name="csX2" fmla="*/ 702679 w 6322617"/>
              <a:gd name="csY2" fmla="*/ 0 h 486116"/>
              <a:gd name="csX3" fmla="*/ 1077914 w 6322617"/>
              <a:gd name="csY3" fmla="*/ 0 h 486116"/>
              <a:gd name="csX4" fmla="*/ 1514755 w 6322617"/>
              <a:gd name="csY4" fmla="*/ 0 h 486116"/>
              <a:gd name="csX5" fmla="*/ 2136413 w 6322617"/>
              <a:gd name="csY5" fmla="*/ 0 h 486116"/>
              <a:gd name="csX6" fmla="*/ 2573254 w 6322617"/>
              <a:gd name="csY6" fmla="*/ 0 h 486116"/>
              <a:gd name="csX7" fmla="*/ 2948489 w 6322617"/>
              <a:gd name="csY7" fmla="*/ 0 h 486116"/>
              <a:gd name="csX8" fmla="*/ 3385329 w 6322617"/>
              <a:gd name="csY8" fmla="*/ 0 h 486116"/>
              <a:gd name="csX9" fmla="*/ 3883776 w 6322617"/>
              <a:gd name="csY9" fmla="*/ 0 h 486116"/>
              <a:gd name="csX10" fmla="*/ 4443828 w 6322617"/>
              <a:gd name="csY10" fmla="*/ 0 h 486116"/>
              <a:gd name="csX11" fmla="*/ 4880669 w 6322617"/>
              <a:gd name="csY11" fmla="*/ 0 h 486116"/>
              <a:gd name="csX12" fmla="*/ 5563933 w 6322617"/>
              <a:gd name="csY12" fmla="*/ 0 h 486116"/>
              <a:gd name="csX13" fmla="*/ 6241596 w 6322617"/>
              <a:gd name="csY13" fmla="*/ 0 h 486116"/>
              <a:gd name="csX14" fmla="*/ 6322617 w 6322617"/>
              <a:gd name="csY14" fmla="*/ 81021 h 486116"/>
              <a:gd name="csX15" fmla="*/ 6322617 w 6322617"/>
              <a:gd name="csY15" fmla="*/ 405095 h 486116"/>
              <a:gd name="csX16" fmla="*/ 6241596 w 6322617"/>
              <a:gd name="csY16" fmla="*/ 486116 h 486116"/>
              <a:gd name="csX17" fmla="*/ 5743149 w 6322617"/>
              <a:gd name="csY17" fmla="*/ 486116 h 486116"/>
              <a:gd name="csX18" fmla="*/ 5367914 w 6322617"/>
              <a:gd name="csY18" fmla="*/ 486116 h 486116"/>
              <a:gd name="csX19" fmla="*/ 4684651 w 6322617"/>
              <a:gd name="csY19" fmla="*/ 486116 h 486116"/>
              <a:gd name="csX20" fmla="*/ 4124598 w 6322617"/>
              <a:gd name="csY20" fmla="*/ 486116 h 486116"/>
              <a:gd name="csX21" fmla="*/ 3441335 w 6322617"/>
              <a:gd name="csY21" fmla="*/ 486116 h 486116"/>
              <a:gd name="csX22" fmla="*/ 2942888 w 6322617"/>
              <a:gd name="csY22" fmla="*/ 486116 h 486116"/>
              <a:gd name="csX23" fmla="*/ 2506047 w 6322617"/>
              <a:gd name="csY23" fmla="*/ 486116 h 486116"/>
              <a:gd name="csX24" fmla="*/ 1945995 w 6322617"/>
              <a:gd name="csY24" fmla="*/ 486116 h 486116"/>
              <a:gd name="csX25" fmla="*/ 1324337 w 6322617"/>
              <a:gd name="csY25" fmla="*/ 486116 h 486116"/>
              <a:gd name="csX26" fmla="*/ 641073 w 6322617"/>
              <a:gd name="csY26" fmla="*/ 486116 h 486116"/>
              <a:gd name="csX27" fmla="*/ 81021 w 6322617"/>
              <a:gd name="csY27" fmla="*/ 486116 h 486116"/>
              <a:gd name="csX28" fmla="*/ 0 w 6322617"/>
              <a:gd name="csY28" fmla="*/ 405095 h 486116"/>
              <a:gd name="csX29" fmla="*/ 0 w 6322617"/>
              <a:gd name="csY29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22617" h="486116" fill="none" extrusionOk="0">
                <a:moveTo>
                  <a:pt x="0" y="81021"/>
                </a:moveTo>
                <a:cubicBezTo>
                  <a:pt x="-3697" y="40016"/>
                  <a:pt x="32488" y="8102"/>
                  <a:pt x="81021" y="0"/>
                </a:cubicBezTo>
                <a:cubicBezTo>
                  <a:pt x="241853" y="-30659"/>
                  <a:pt x="396261" y="56759"/>
                  <a:pt x="702679" y="0"/>
                </a:cubicBezTo>
                <a:cubicBezTo>
                  <a:pt x="1009097" y="-56759"/>
                  <a:pt x="929656" y="28396"/>
                  <a:pt x="1077914" y="0"/>
                </a:cubicBezTo>
                <a:cubicBezTo>
                  <a:pt x="1226172" y="-28396"/>
                  <a:pt x="1346705" y="8459"/>
                  <a:pt x="1514755" y="0"/>
                </a:cubicBezTo>
                <a:cubicBezTo>
                  <a:pt x="1682805" y="-8459"/>
                  <a:pt x="1899784" y="70332"/>
                  <a:pt x="2136413" y="0"/>
                </a:cubicBezTo>
                <a:cubicBezTo>
                  <a:pt x="2373042" y="-70332"/>
                  <a:pt x="2399482" y="50524"/>
                  <a:pt x="2573254" y="0"/>
                </a:cubicBezTo>
                <a:cubicBezTo>
                  <a:pt x="2747026" y="-50524"/>
                  <a:pt x="2864377" y="35232"/>
                  <a:pt x="2948489" y="0"/>
                </a:cubicBezTo>
                <a:cubicBezTo>
                  <a:pt x="3032601" y="-35232"/>
                  <a:pt x="3170392" y="13055"/>
                  <a:pt x="3385329" y="0"/>
                </a:cubicBezTo>
                <a:cubicBezTo>
                  <a:pt x="3600266" y="-13055"/>
                  <a:pt x="3724381" y="36695"/>
                  <a:pt x="3883776" y="0"/>
                </a:cubicBezTo>
                <a:cubicBezTo>
                  <a:pt x="4043171" y="-36695"/>
                  <a:pt x="4225807" y="29293"/>
                  <a:pt x="4443828" y="0"/>
                </a:cubicBezTo>
                <a:cubicBezTo>
                  <a:pt x="4661849" y="-29293"/>
                  <a:pt x="4695689" y="2291"/>
                  <a:pt x="4880669" y="0"/>
                </a:cubicBezTo>
                <a:cubicBezTo>
                  <a:pt x="5065649" y="-2291"/>
                  <a:pt x="5233430" y="65934"/>
                  <a:pt x="5563933" y="0"/>
                </a:cubicBezTo>
                <a:cubicBezTo>
                  <a:pt x="5894436" y="-65934"/>
                  <a:pt x="6078585" y="60072"/>
                  <a:pt x="6241596" y="0"/>
                </a:cubicBezTo>
                <a:cubicBezTo>
                  <a:pt x="6286860" y="1815"/>
                  <a:pt x="6327535" y="38344"/>
                  <a:pt x="6322617" y="81021"/>
                </a:cubicBezTo>
                <a:cubicBezTo>
                  <a:pt x="6332971" y="185218"/>
                  <a:pt x="6300954" y="276611"/>
                  <a:pt x="6322617" y="405095"/>
                </a:cubicBezTo>
                <a:cubicBezTo>
                  <a:pt x="6332424" y="451523"/>
                  <a:pt x="6275683" y="490016"/>
                  <a:pt x="6241596" y="486116"/>
                </a:cubicBezTo>
                <a:cubicBezTo>
                  <a:pt x="6016503" y="518190"/>
                  <a:pt x="5891648" y="448886"/>
                  <a:pt x="5743149" y="486116"/>
                </a:cubicBezTo>
                <a:cubicBezTo>
                  <a:pt x="5594650" y="523346"/>
                  <a:pt x="5501118" y="471647"/>
                  <a:pt x="5367914" y="486116"/>
                </a:cubicBezTo>
                <a:cubicBezTo>
                  <a:pt x="5234711" y="500585"/>
                  <a:pt x="4823232" y="436443"/>
                  <a:pt x="4684651" y="486116"/>
                </a:cubicBezTo>
                <a:cubicBezTo>
                  <a:pt x="4546070" y="535789"/>
                  <a:pt x="4250356" y="435859"/>
                  <a:pt x="4124598" y="486116"/>
                </a:cubicBezTo>
                <a:cubicBezTo>
                  <a:pt x="3998840" y="536373"/>
                  <a:pt x="3623843" y="444416"/>
                  <a:pt x="3441335" y="486116"/>
                </a:cubicBezTo>
                <a:cubicBezTo>
                  <a:pt x="3258827" y="527816"/>
                  <a:pt x="3134333" y="455748"/>
                  <a:pt x="2942888" y="486116"/>
                </a:cubicBezTo>
                <a:cubicBezTo>
                  <a:pt x="2751443" y="516484"/>
                  <a:pt x="2594516" y="470826"/>
                  <a:pt x="2506047" y="486116"/>
                </a:cubicBezTo>
                <a:cubicBezTo>
                  <a:pt x="2417578" y="501406"/>
                  <a:pt x="2062686" y="470452"/>
                  <a:pt x="1945995" y="486116"/>
                </a:cubicBezTo>
                <a:cubicBezTo>
                  <a:pt x="1829304" y="501780"/>
                  <a:pt x="1584407" y="442670"/>
                  <a:pt x="1324337" y="486116"/>
                </a:cubicBezTo>
                <a:cubicBezTo>
                  <a:pt x="1064267" y="529562"/>
                  <a:pt x="843298" y="450604"/>
                  <a:pt x="641073" y="486116"/>
                </a:cubicBezTo>
                <a:cubicBezTo>
                  <a:pt x="438848" y="521628"/>
                  <a:pt x="246072" y="439439"/>
                  <a:pt x="81021" y="486116"/>
                </a:cubicBezTo>
                <a:cubicBezTo>
                  <a:pt x="39025" y="491466"/>
                  <a:pt x="8546" y="447436"/>
                  <a:pt x="0" y="405095"/>
                </a:cubicBezTo>
                <a:cubicBezTo>
                  <a:pt x="-19790" y="256475"/>
                  <a:pt x="26912" y="150757"/>
                  <a:pt x="0" y="81021"/>
                </a:cubicBezTo>
                <a:close/>
              </a:path>
              <a:path w="6322617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344976" y="-9653"/>
                  <a:pt x="483407" y="17530"/>
                  <a:pt x="764285" y="0"/>
                </a:cubicBezTo>
                <a:cubicBezTo>
                  <a:pt x="1045163" y="-17530"/>
                  <a:pt x="1085365" y="36983"/>
                  <a:pt x="1262731" y="0"/>
                </a:cubicBezTo>
                <a:cubicBezTo>
                  <a:pt x="1440097" y="-36983"/>
                  <a:pt x="1555647" y="2152"/>
                  <a:pt x="1699572" y="0"/>
                </a:cubicBezTo>
                <a:cubicBezTo>
                  <a:pt x="1843497" y="-2152"/>
                  <a:pt x="2085130" y="15755"/>
                  <a:pt x="2321230" y="0"/>
                </a:cubicBezTo>
                <a:cubicBezTo>
                  <a:pt x="2557330" y="-15755"/>
                  <a:pt x="2676992" y="40136"/>
                  <a:pt x="2819677" y="0"/>
                </a:cubicBezTo>
                <a:cubicBezTo>
                  <a:pt x="2962362" y="-40136"/>
                  <a:pt x="3185776" y="76730"/>
                  <a:pt x="3502940" y="0"/>
                </a:cubicBezTo>
                <a:cubicBezTo>
                  <a:pt x="3820104" y="-76730"/>
                  <a:pt x="3780454" y="22265"/>
                  <a:pt x="3939781" y="0"/>
                </a:cubicBezTo>
                <a:cubicBezTo>
                  <a:pt x="4099108" y="-22265"/>
                  <a:pt x="4399143" y="30801"/>
                  <a:pt x="4623045" y="0"/>
                </a:cubicBezTo>
                <a:cubicBezTo>
                  <a:pt x="4846947" y="-30801"/>
                  <a:pt x="4904706" y="15862"/>
                  <a:pt x="4998280" y="0"/>
                </a:cubicBezTo>
                <a:cubicBezTo>
                  <a:pt x="5091854" y="-15862"/>
                  <a:pt x="5339820" y="27091"/>
                  <a:pt x="5558332" y="0"/>
                </a:cubicBezTo>
                <a:cubicBezTo>
                  <a:pt x="5776844" y="-27091"/>
                  <a:pt x="6090348" y="49763"/>
                  <a:pt x="6241596" y="0"/>
                </a:cubicBezTo>
                <a:cubicBezTo>
                  <a:pt x="6293959" y="-7526"/>
                  <a:pt x="6328118" y="32727"/>
                  <a:pt x="6322617" y="81021"/>
                </a:cubicBezTo>
                <a:cubicBezTo>
                  <a:pt x="6328277" y="192457"/>
                  <a:pt x="6293919" y="288929"/>
                  <a:pt x="6322617" y="405095"/>
                </a:cubicBezTo>
                <a:cubicBezTo>
                  <a:pt x="6321292" y="450060"/>
                  <a:pt x="6281098" y="482497"/>
                  <a:pt x="6241596" y="486116"/>
                </a:cubicBezTo>
                <a:cubicBezTo>
                  <a:pt x="6081545" y="557976"/>
                  <a:pt x="5901183" y="416383"/>
                  <a:pt x="5619938" y="486116"/>
                </a:cubicBezTo>
                <a:cubicBezTo>
                  <a:pt x="5338693" y="555849"/>
                  <a:pt x="5245769" y="468709"/>
                  <a:pt x="5059886" y="486116"/>
                </a:cubicBezTo>
                <a:cubicBezTo>
                  <a:pt x="4874003" y="503523"/>
                  <a:pt x="4836052" y="456546"/>
                  <a:pt x="4684651" y="486116"/>
                </a:cubicBezTo>
                <a:cubicBezTo>
                  <a:pt x="4533250" y="515686"/>
                  <a:pt x="4375365" y="460461"/>
                  <a:pt x="4247810" y="486116"/>
                </a:cubicBezTo>
                <a:cubicBezTo>
                  <a:pt x="4120255" y="511771"/>
                  <a:pt x="3711497" y="429527"/>
                  <a:pt x="3564546" y="486116"/>
                </a:cubicBezTo>
                <a:cubicBezTo>
                  <a:pt x="3417595" y="542705"/>
                  <a:pt x="3264921" y="435937"/>
                  <a:pt x="3004494" y="486116"/>
                </a:cubicBezTo>
                <a:cubicBezTo>
                  <a:pt x="2744067" y="536295"/>
                  <a:pt x="2713849" y="445255"/>
                  <a:pt x="2567653" y="486116"/>
                </a:cubicBezTo>
                <a:cubicBezTo>
                  <a:pt x="2421457" y="526977"/>
                  <a:pt x="2278033" y="419187"/>
                  <a:pt x="2007601" y="486116"/>
                </a:cubicBezTo>
                <a:cubicBezTo>
                  <a:pt x="1737169" y="553045"/>
                  <a:pt x="1800988" y="453745"/>
                  <a:pt x="1632366" y="486116"/>
                </a:cubicBezTo>
                <a:cubicBezTo>
                  <a:pt x="1463744" y="518487"/>
                  <a:pt x="1390298" y="448671"/>
                  <a:pt x="1257131" y="486116"/>
                </a:cubicBezTo>
                <a:cubicBezTo>
                  <a:pt x="1123964" y="523561"/>
                  <a:pt x="931657" y="467566"/>
                  <a:pt x="697078" y="486116"/>
                </a:cubicBezTo>
                <a:cubicBezTo>
                  <a:pt x="462499" y="504666"/>
                  <a:pt x="248356" y="481984"/>
                  <a:pt x="81021" y="486116"/>
                </a:cubicBezTo>
                <a:cubicBezTo>
                  <a:pt x="36054" y="481555"/>
                  <a:pt x="9118" y="455586"/>
                  <a:pt x="0" y="405095"/>
                </a:cubicBezTo>
                <a:cubicBezTo>
                  <a:pt x="-37045" y="292668"/>
                  <a:pt x="5014" y="236544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B9EFF42-ACA6-A44A-BDEA-38D6699A51A0}"/>
              </a:ext>
            </a:extLst>
          </p:cNvPr>
          <p:cNvSpPr/>
          <p:nvPr/>
        </p:nvSpPr>
        <p:spPr>
          <a:xfrm>
            <a:off x="283924" y="4119384"/>
            <a:ext cx="6249276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Symbol" pitchFamily="2" charset="2"/>
              <a:buChar char="Þ"/>
            </a:pPr>
            <a:r>
              <a:rPr lang="en-US" dirty="0">
                <a:solidFill>
                  <a:schemeClr val="tx1"/>
                </a:solidFill>
              </a:rPr>
              <a:t>Consider system to be in local equilibrium</a:t>
            </a:r>
          </a:p>
        </p:txBody>
      </p:sp>
    </p:spTree>
    <p:extLst>
      <p:ext uri="{BB962C8B-B14F-4D97-AF65-F5344CB8AC3E}">
        <p14:creationId xmlns:p14="http://schemas.microsoft.com/office/powerpoint/2010/main" val="1897101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1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2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3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4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5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6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7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8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5F39-BA01-D541-9449-5A7301B6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Potential, Field and Charge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0D52D73D-729E-2146-B232-73324017D0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31DFAE-A434-4444-90B7-91FDAE6B1F2C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4338" name="Object 5">
            <a:extLst>
              <a:ext uri="{FF2B5EF4-FFF2-40B4-BE49-F238E27FC236}">
                <a16:creationId xmlns:a16="http://schemas.microsoft.com/office/drawing/2014/main" id="{11B7E95D-E694-2A40-AFC0-A4C9CB4EA7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39126" y="1085851"/>
          <a:ext cx="2428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529800" imgH="5562600" progId="Equation.DSMT4">
                  <p:embed/>
                </p:oleObj>
              </mc:Choice>
              <mc:Fallback>
                <p:oleObj name="Equation" r:id="rId2" imgW="22529800" imgH="5562600" progId="Equation.DSMT4">
                  <p:embed/>
                  <p:pic>
                    <p:nvPicPr>
                      <p:cNvPr id="14338" name="Object 5">
                        <a:extLst>
                          <a:ext uri="{FF2B5EF4-FFF2-40B4-BE49-F238E27FC236}">
                            <a16:creationId xmlns:a16="http://schemas.microsoft.com/office/drawing/2014/main" id="{11B7E95D-E694-2A40-AFC0-A4C9CB4EA7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26" y="1085851"/>
                        <a:ext cx="24288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18">
            <a:extLst>
              <a:ext uri="{FF2B5EF4-FFF2-40B4-BE49-F238E27FC236}">
                <a16:creationId xmlns:a16="http://schemas.microsoft.com/office/drawing/2014/main" id="{6CD3DF50-876B-3442-AA86-0C6071CE6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5688" y="1360489"/>
            <a:ext cx="754062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19">
            <a:extLst>
              <a:ext uri="{FF2B5EF4-FFF2-40B4-BE49-F238E27FC236}">
                <a16:creationId xmlns:a16="http://schemas.microsoft.com/office/drawing/2014/main" id="{D06003ED-3B90-CD43-94A7-C922F127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0" y="1760538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Line 20">
            <a:extLst>
              <a:ext uri="{FF2B5EF4-FFF2-40B4-BE49-F238E27FC236}">
                <a16:creationId xmlns:a16="http://schemas.microsoft.com/office/drawing/2014/main" id="{D31F2B3B-6DF0-9147-9EB3-334D04A00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4737" y="138430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21">
            <a:extLst>
              <a:ext uri="{FF2B5EF4-FFF2-40B4-BE49-F238E27FC236}">
                <a16:creationId xmlns:a16="http://schemas.microsoft.com/office/drawing/2014/main" id="{2C1F5508-4562-514E-9EC3-309290C77F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78435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22">
            <a:extLst>
              <a:ext uri="{FF2B5EF4-FFF2-40B4-BE49-F238E27FC236}">
                <a16:creationId xmlns:a16="http://schemas.microsoft.com/office/drawing/2014/main" id="{713BA994-43C8-BD47-8C37-E8CB582D4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7737" y="1122364"/>
            <a:ext cx="754063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23">
            <a:extLst>
              <a:ext uri="{FF2B5EF4-FFF2-40B4-BE49-F238E27FC236}">
                <a16:creationId xmlns:a16="http://schemas.microsoft.com/office/drawing/2014/main" id="{AAD9CF1E-3872-B044-9F76-485032BB9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1522413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24">
            <a:extLst>
              <a:ext uri="{FF2B5EF4-FFF2-40B4-BE49-F238E27FC236}">
                <a16:creationId xmlns:a16="http://schemas.microsoft.com/office/drawing/2014/main" id="{A833A15A-8543-9342-910C-653348A13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6338" y="1581150"/>
            <a:ext cx="754062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Line 25">
            <a:extLst>
              <a:ext uri="{FF2B5EF4-FFF2-40B4-BE49-F238E27FC236}">
                <a16:creationId xmlns:a16="http://schemas.microsoft.com/office/drawing/2014/main" id="{3256EF9E-DD52-D440-A53E-A6B70CF5C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Line 26">
            <a:extLst>
              <a:ext uri="{FF2B5EF4-FFF2-40B4-BE49-F238E27FC236}">
                <a16:creationId xmlns:a16="http://schemas.microsoft.com/office/drawing/2014/main" id="{DDC956AB-56F6-734C-9CFE-43011CC5D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5051" y="158115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Line 27">
            <a:extLst>
              <a:ext uri="{FF2B5EF4-FFF2-40B4-BE49-F238E27FC236}">
                <a16:creationId xmlns:a16="http://schemas.microsoft.com/office/drawing/2014/main" id="{93DEB882-DD51-BD42-92C2-7AEC31A63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5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Line 28">
            <a:extLst>
              <a:ext uri="{FF2B5EF4-FFF2-40B4-BE49-F238E27FC236}">
                <a16:creationId xmlns:a16="http://schemas.microsoft.com/office/drawing/2014/main" id="{5574C4C9-9FE8-7C49-AB91-53B9AF37D3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9564" y="1135064"/>
            <a:ext cx="738023" cy="23335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Line 29">
            <a:extLst>
              <a:ext uri="{FF2B5EF4-FFF2-40B4-BE49-F238E27FC236}">
                <a16:creationId xmlns:a16="http://schemas.microsoft.com/office/drawing/2014/main" id="{9FF72E18-58F7-A541-BC0B-C0B5FDCA53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9" y="1535114"/>
            <a:ext cx="704687" cy="21907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Line 30">
            <a:extLst>
              <a:ext uri="{FF2B5EF4-FFF2-40B4-BE49-F238E27FC236}">
                <a16:creationId xmlns:a16="http://schemas.microsoft.com/office/drawing/2014/main" id="{12DD2CA0-017F-BA45-8864-A0FFDED2F6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6900" y="1405493"/>
            <a:ext cx="595149" cy="158194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Line 31">
            <a:extLst>
              <a:ext uri="{FF2B5EF4-FFF2-40B4-BE49-F238E27FC236}">
                <a16:creationId xmlns:a16="http://schemas.microsoft.com/office/drawing/2014/main" id="{1C81EC11-4E87-CC4E-8909-33BDCF78C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791255"/>
            <a:ext cx="623888" cy="18200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Line 32">
            <a:extLst>
              <a:ext uri="{FF2B5EF4-FFF2-40B4-BE49-F238E27FC236}">
                <a16:creationId xmlns:a16="http://schemas.microsoft.com/office/drawing/2014/main" id="{E34B832F-194E-7A45-B360-2516F4D74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368425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9" name="Line 33">
            <a:extLst>
              <a:ext uri="{FF2B5EF4-FFF2-40B4-BE49-F238E27FC236}">
                <a16:creationId xmlns:a16="http://schemas.microsoft.com/office/drawing/2014/main" id="{1ABCA867-7518-1541-939C-1240EEB4F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1765300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Line 34">
            <a:extLst>
              <a:ext uri="{FF2B5EF4-FFF2-40B4-BE49-F238E27FC236}">
                <a16:creationId xmlns:a16="http://schemas.microsoft.com/office/drawing/2014/main" id="{859D545C-2DA8-5B4E-9696-D2E225993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4189" y="1565275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Line 35">
            <a:extLst>
              <a:ext uri="{FF2B5EF4-FFF2-40B4-BE49-F238E27FC236}">
                <a16:creationId xmlns:a16="http://schemas.microsoft.com/office/drawing/2014/main" id="{910E41A8-2641-D94B-84C6-7943EAA54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5300" y="1962150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39" name="Object 24">
            <a:extLst>
              <a:ext uri="{FF2B5EF4-FFF2-40B4-BE49-F238E27FC236}">
                <a16:creationId xmlns:a16="http://schemas.microsoft.com/office/drawing/2014/main" id="{5584EA57-A4AC-8B40-A866-C96004CE42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5289" y="2625726"/>
          <a:ext cx="23637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4000" imgH="5562600" progId="Equation.DSMT4">
                  <p:embed/>
                </p:oleObj>
              </mc:Choice>
              <mc:Fallback>
                <p:oleObj name="Equation" r:id="rId4" imgW="23114000" imgH="5562600" progId="Equation.DSMT4">
                  <p:embed/>
                  <p:pic>
                    <p:nvPicPr>
                      <p:cNvPr id="14339" name="Object 24">
                        <a:extLst>
                          <a:ext uri="{FF2B5EF4-FFF2-40B4-BE49-F238E27FC236}">
                            <a16:creationId xmlns:a16="http://schemas.microsoft.com/office/drawing/2014/main" id="{5584EA57-A4AC-8B40-A866-C96004CE42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289" y="2625726"/>
                        <a:ext cx="236378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25">
            <a:extLst>
              <a:ext uri="{FF2B5EF4-FFF2-40B4-BE49-F238E27FC236}">
                <a16:creationId xmlns:a16="http://schemas.microsoft.com/office/drawing/2014/main" id="{DACCDDAF-877E-F748-B61A-616BE7EA9C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93100" y="1616076"/>
          <a:ext cx="72548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46800" imgH="5562600" progId="Equation.DSMT4">
                  <p:embed/>
                </p:oleObj>
              </mc:Choice>
              <mc:Fallback>
                <p:oleObj name="Equation" r:id="rId6" imgW="6146800" imgH="5562600" progId="Equation.DSMT4">
                  <p:embed/>
                  <p:pic>
                    <p:nvPicPr>
                      <p:cNvPr id="14340" name="Object 25">
                        <a:extLst>
                          <a:ext uri="{FF2B5EF4-FFF2-40B4-BE49-F238E27FC236}">
                            <a16:creationId xmlns:a16="http://schemas.microsoft.com/office/drawing/2014/main" id="{DACCDDAF-877E-F748-B61A-616BE7EA9C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100" y="1616076"/>
                        <a:ext cx="72548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2" name="Line 40">
            <a:extLst>
              <a:ext uri="{FF2B5EF4-FFF2-40B4-BE49-F238E27FC236}">
                <a16:creationId xmlns:a16="http://schemas.microsoft.com/office/drawing/2014/main" id="{2132EA81-6D92-2848-A5A6-A3E119645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5176" y="2470151"/>
            <a:ext cx="6475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Freeform 41">
            <a:extLst>
              <a:ext uri="{FF2B5EF4-FFF2-40B4-BE49-F238E27FC236}">
                <a16:creationId xmlns:a16="http://schemas.microsoft.com/office/drawing/2014/main" id="{31019B5B-D9D5-E541-999C-7E1275CBBE78}"/>
              </a:ext>
            </a:extLst>
          </p:cNvPr>
          <p:cNvSpPr>
            <a:spLocks/>
          </p:cNvSpPr>
          <p:nvPr/>
        </p:nvSpPr>
        <p:spPr bwMode="auto">
          <a:xfrm>
            <a:off x="2103438" y="2579689"/>
            <a:ext cx="5776912" cy="6683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43">
            <a:extLst>
              <a:ext uri="{FF2B5EF4-FFF2-40B4-BE49-F238E27FC236}">
                <a16:creationId xmlns:a16="http://schemas.microsoft.com/office/drawing/2014/main" id="{640B2692-ECDF-3B43-889C-4C44FBBFBB58}"/>
              </a:ext>
            </a:extLst>
          </p:cNvPr>
          <p:cNvSpPr>
            <a:spLocks/>
          </p:cNvSpPr>
          <p:nvPr/>
        </p:nvSpPr>
        <p:spPr bwMode="auto">
          <a:xfrm>
            <a:off x="2111376" y="4524375"/>
            <a:ext cx="5776913" cy="769938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Freeform 44">
            <a:extLst>
              <a:ext uri="{FF2B5EF4-FFF2-40B4-BE49-F238E27FC236}">
                <a16:creationId xmlns:a16="http://schemas.microsoft.com/office/drawing/2014/main" id="{C91C9F99-2981-DB4A-9A45-038E8712CAA9}"/>
              </a:ext>
            </a:extLst>
          </p:cNvPr>
          <p:cNvSpPr>
            <a:spLocks/>
          </p:cNvSpPr>
          <p:nvPr/>
        </p:nvSpPr>
        <p:spPr bwMode="auto">
          <a:xfrm>
            <a:off x="2089150" y="2681288"/>
            <a:ext cx="5727700" cy="349250"/>
          </a:xfrm>
          <a:custGeom>
            <a:avLst/>
            <a:gdLst>
              <a:gd name="T0" fmla="*/ 0 w 3608"/>
              <a:gd name="T1" fmla="*/ 2147483647 h 220"/>
              <a:gd name="T2" fmla="*/ 2147483647 w 3608"/>
              <a:gd name="T3" fmla="*/ 2147483647 h 220"/>
              <a:gd name="T4" fmla="*/ 2147483647 w 3608"/>
              <a:gd name="T5" fmla="*/ 2147483647 h 220"/>
              <a:gd name="T6" fmla="*/ 2147483647 w 3608"/>
              <a:gd name="T7" fmla="*/ 2147483647 h 220"/>
              <a:gd name="T8" fmla="*/ 2147483647 w 3608"/>
              <a:gd name="T9" fmla="*/ 0 h 220"/>
              <a:gd name="T10" fmla="*/ 2147483647 w 3608"/>
              <a:gd name="T11" fmla="*/ 2147483647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08"/>
              <a:gd name="T19" fmla="*/ 0 h 220"/>
              <a:gd name="T20" fmla="*/ 3608 w 3608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08" h="220">
                <a:moveTo>
                  <a:pt x="0" y="220"/>
                </a:moveTo>
                <a:lnTo>
                  <a:pt x="543" y="213"/>
                </a:lnTo>
                <a:lnTo>
                  <a:pt x="941" y="127"/>
                </a:lnTo>
                <a:lnTo>
                  <a:pt x="2232" y="129"/>
                </a:lnTo>
                <a:lnTo>
                  <a:pt x="2637" y="0"/>
                </a:lnTo>
                <a:lnTo>
                  <a:pt x="3608" y="8"/>
                </a:lnTo>
              </a:path>
            </a:pathLst>
          </a:custGeom>
          <a:noFill/>
          <a:ln w="28575" cap="flat" cmpd="sng">
            <a:solidFill>
              <a:srgbClr val="00C18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46">
            <a:extLst>
              <a:ext uri="{FF2B5EF4-FFF2-40B4-BE49-F238E27FC236}">
                <a16:creationId xmlns:a16="http://schemas.microsoft.com/office/drawing/2014/main" id="{84A64190-F750-A94A-A668-19DCEF3A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5450" y="5284788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47">
            <a:extLst>
              <a:ext uri="{FF2B5EF4-FFF2-40B4-BE49-F238E27FC236}">
                <a16:creationId xmlns:a16="http://schemas.microsoft.com/office/drawing/2014/main" id="{371020FC-A68D-1B4B-B618-B535E674F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7538" y="5280026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48">
            <a:extLst>
              <a:ext uri="{FF2B5EF4-FFF2-40B4-BE49-F238E27FC236}">
                <a16:creationId xmlns:a16="http://schemas.microsoft.com/office/drawing/2014/main" id="{2090D4B2-38AC-A74D-9F09-31296B2222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800" y="494506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49">
            <a:extLst>
              <a:ext uri="{FF2B5EF4-FFF2-40B4-BE49-F238E27FC236}">
                <a16:creationId xmlns:a16="http://schemas.microsoft.com/office/drawing/2014/main" id="{134F9F7A-7753-3346-8BAF-9FAB7487D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493871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42">
            <a:extLst>
              <a:ext uri="{FF2B5EF4-FFF2-40B4-BE49-F238E27FC236}">
                <a16:creationId xmlns:a16="http://schemas.microsoft.com/office/drawing/2014/main" id="{EDACE426-38EF-7D4A-B365-E1233D184F16}"/>
              </a:ext>
            </a:extLst>
          </p:cNvPr>
          <p:cNvSpPr>
            <a:spLocks/>
          </p:cNvSpPr>
          <p:nvPr/>
        </p:nvSpPr>
        <p:spPr bwMode="auto">
          <a:xfrm>
            <a:off x="2089151" y="3359151"/>
            <a:ext cx="5776913" cy="798513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C4A43D1E-4EAF-6740-8864-BD40870770ED}"/>
              </a:ext>
            </a:extLst>
          </p:cNvPr>
          <p:cNvSpPr>
            <a:spLocks/>
          </p:cNvSpPr>
          <p:nvPr/>
        </p:nvSpPr>
        <p:spPr bwMode="auto">
          <a:xfrm>
            <a:off x="2114551" y="4148364"/>
            <a:ext cx="5757863" cy="3825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549" y="3"/>
              </a:cxn>
              <a:cxn ang="0">
                <a:pos x="549" y="234"/>
              </a:cxn>
              <a:cxn ang="0">
                <a:pos x="945" y="237"/>
              </a:cxn>
              <a:cxn ang="0">
                <a:pos x="944" y="3"/>
              </a:cxn>
              <a:cxn ang="0">
                <a:pos x="2244" y="3"/>
              </a:cxn>
              <a:cxn ang="0">
                <a:pos x="2243" y="241"/>
              </a:cxn>
              <a:cxn ang="0">
                <a:pos x="2616" y="240"/>
              </a:cxn>
              <a:cxn ang="0">
                <a:pos x="2617" y="3"/>
              </a:cxn>
              <a:cxn ang="0">
                <a:pos x="3627" y="0"/>
              </a:cxn>
            </a:cxnLst>
            <a:rect l="0" t="0" r="r" b="b"/>
            <a:pathLst>
              <a:path w="3627" h="241">
                <a:moveTo>
                  <a:pt x="0" y="6"/>
                </a:moveTo>
                <a:lnTo>
                  <a:pt x="549" y="3"/>
                </a:lnTo>
                <a:lnTo>
                  <a:pt x="549" y="234"/>
                </a:lnTo>
                <a:lnTo>
                  <a:pt x="945" y="237"/>
                </a:lnTo>
                <a:lnTo>
                  <a:pt x="944" y="3"/>
                </a:lnTo>
                <a:lnTo>
                  <a:pt x="2244" y="3"/>
                </a:lnTo>
                <a:lnTo>
                  <a:pt x="2243" y="241"/>
                </a:lnTo>
                <a:lnTo>
                  <a:pt x="2616" y="240"/>
                </a:lnTo>
                <a:lnTo>
                  <a:pt x="2617" y="3"/>
                </a:lnTo>
                <a:lnTo>
                  <a:pt x="3627" y="0"/>
                </a:lnTo>
              </a:path>
            </a:pathLst>
          </a:custGeom>
          <a:pattFill prst="upDiag"/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87016" name="Rectangle 40">
            <a:extLst>
              <a:ext uri="{FF2B5EF4-FFF2-40B4-BE49-F238E27FC236}">
                <a16:creationId xmlns:a16="http://schemas.microsoft.com/office/drawing/2014/main" id="{6D76FC9A-3B0C-B041-8B6F-8EAB0FB09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6" y="6078539"/>
            <a:ext cx="7231063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In most practical cases start from charge and derive potentials!</a:t>
            </a:r>
          </a:p>
          <a:p>
            <a:pPr eaLnBrk="1" hangingPunct="1"/>
            <a:r>
              <a:rPr lang="en-US" altLang="en-US" sz="2000"/>
              <a:t>=&gt; Useful to learn “graphical”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/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blipFill>
                <a:blip r:embed="rId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/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blipFill>
                <a:blip r:embed="rId10"/>
                <a:stretch>
                  <a:fillRect l="-939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Up Arrow 41">
            <a:extLst>
              <a:ext uri="{FF2B5EF4-FFF2-40B4-BE49-F238E27FC236}">
                <a16:creationId xmlns:a16="http://schemas.microsoft.com/office/drawing/2014/main" id="{C4160531-9846-3141-A0DA-BE96576383E7}"/>
              </a:ext>
            </a:extLst>
          </p:cNvPr>
          <p:cNvSpPr/>
          <p:nvPr/>
        </p:nvSpPr>
        <p:spPr>
          <a:xfrm>
            <a:off x="10968085" y="1330791"/>
            <a:ext cx="733424" cy="4343400"/>
          </a:xfrm>
          <a:prstGeom prst="upArrow">
            <a:avLst>
              <a:gd name="adj1" fmla="val 50000"/>
              <a:gd name="adj2" fmla="val 133117"/>
            </a:avLst>
          </a:prstGeom>
          <a:gradFill flip="none" rotWithShape="1">
            <a:gsLst>
              <a:gs pos="0">
                <a:srgbClr val="0000FF"/>
              </a:gs>
              <a:gs pos="65008">
                <a:srgbClr val="99FF66"/>
              </a:gs>
              <a:gs pos="28000">
                <a:srgbClr val="FF00FF"/>
              </a:gs>
              <a:gs pos="100000">
                <a:schemeClr val="tx1"/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ine 63">
            <a:extLst>
              <a:ext uri="{FF2B5EF4-FFF2-40B4-BE49-F238E27FC236}">
                <a16:creationId xmlns:a16="http://schemas.microsoft.com/office/drawing/2014/main" id="{A7CBA0AC-C0CA-1F4D-9973-33048601B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4338" y="862200"/>
            <a:ext cx="3446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63">
            <a:extLst>
              <a:ext uri="{FF2B5EF4-FFF2-40B4-BE49-F238E27FC236}">
                <a16:creationId xmlns:a16="http://schemas.microsoft.com/office/drawing/2014/main" id="{348297D8-27F1-4941-824E-5366AE45F2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8699" y="862199"/>
            <a:ext cx="810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63">
            <a:extLst>
              <a:ext uri="{FF2B5EF4-FFF2-40B4-BE49-F238E27FC236}">
                <a16:creationId xmlns:a16="http://schemas.microsoft.com/office/drawing/2014/main" id="{CDF0228E-7A2C-714F-A773-376AD73CD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7265" y="919522"/>
            <a:ext cx="12417" cy="228087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63">
            <a:extLst>
              <a:ext uri="{FF2B5EF4-FFF2-40B4-BE49-F238E27FC236}">
                <a16:creationId xmlns:a16="http://schemas.microsoft.com/office/drawing/2014/main" id="{F2F63DA2-7971-4D4D-9D11-84E1D8BD1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933812"/>
            <a:ext cx="34764" cy="227258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8BD74B9-F90E-DD4C-B730-02C48D1C75A8}"/>
              </a:ext>
            </a:extLst>
          </p:cNvPr>
          <p:cNvSpPr/>
          <p:nvPr/>
        </p:nvSpPr>
        <p:spPr>
          <a:xfrm>
            <a:off x="-15548" y="1899110"/>
            <a:ext cx="6322617" cy="486116"/>
          </a:xfrm>
          <a:custGeom>
            <a:avLst/>
            <a:gdLst>
              <a:gd name="csX0" fmla="*/ 0 w 6322617"/>
              <a:gd name="csY0" fmla="*/ 81021 h 486116"/>
              <a:gd name="csX1" fmla="*/ 81021 w 6322617"/>
              <a:gd name="csY1" fmla="*/ 0 h 486116"/>
              <a:gd name="csX2" fmla="*/ 702679 w 6322617"/>
              <a:gd name="csY2" fmla="*/ 0 h 486116"/>
              <a:gd name="csX3" fmla="*/ 1077914 w 6322617"/>
              <a:gd name="csY3" fmla="*/ 0 h 486116"/>
              <a:gd name="csX4" fmla="*/ 1514755 w 6322617"/>
              <a:gd name="csY4" fmla="*/ 0 h 486116"/>
              <a:gd name="csX5" fmla="*/ 2136413 w 6322617"/>
              <a:gd name="csY5" fmla="*/ 0 h 486116"/>
              <a:gd name="csX6" fmla="*/ 2573254 w 6322617"/>
              <a:gd name="csY6" fmla="*/ 0 h 486116"/>
              <a:gd name="csX7" fmla="*/ 2948489 w 6322617"/>
              <a:gd name="csY7" fmla="*/ 0 h 486116"/>
              <a:gd name="csX8" fmla="*/ 3385329 w 6322617"/>
              <a:gd name="csY8" fmla="*/ 0 h 486116"/>
              <a:gd name="csX9" fmla="*/ 3883776 w 6322617"/>
              <a:gd name="csY9" fmla="*/ 0 h 486116"/>
              <a:gd name="csX10" fmla="*/ 4443828 w 6322617"/>
              <a:gd name="csY10" fmla="*/ 0 h 486116"/>
              <a:gd name="csX11" fmla="*/ 4880669 w 6322617"/>
              <a:gd name="csY11" fmla="*/ 0 h 486116"/>
              <a:gd name="csX12" fmla="*/ 5563933 w 6322617"/>
              <a:gd name="csY12" fmla="*/ 0 h 486116"/>
              <a:gd name="csX13" fmla="*/ 6241596 w 6322617"/>
              <a:gd name="csY13" fmla="*/ 0 h 486116"/>
              <a:gd name="csX14" fmla="*/ 6322617 w 6322617"/>
              <a:gd name="csY14" fmla="*/ 81021 h 486116"/>
              <a:gd name="csX15" fmla="*/ 6322617 w 6322617"/>
              <a:gd name="csY15" fmla="*/ 405095 h 486116"/>
              <a:gd name="csX16" fmla="*/ 6241596 w 6322617"/>
              <a:gd name="csY16" fmla="*/ 486116 h 486116"/>
              <a:gd name="csX17" fmla="*/ 5743149 w 6322617"/>
              <a:gd name="csY17" fmla="*/ 486116 h 486116"/>
              <a:gd name="csX18" fmla="*/ 5367914 w 6322617"/>
              <a:gd name="csY18" fmla="*/ 486116 h 486116"/>
              <a:gd name="csX19" fmla="*/ 4684651 w 6322617"/>
              <a:gd name="csY19" fmla="*/ 486116 h 486116"/>
              <a:gd name="csX20" fmla="*/ 4124598 w 6322617"/>
              <a:gd name="csY20" fmla="*/ 486116 h 486116"/>
              <a:gd name="csX21" fmla="*/ 3441335 w 6322617"/>
              <a:gd name="csY21" fmla="*/ 486116 h 486116"/>
              <a:gd name="csX22" fmla="*/ 2942888 w 6322617"/>
              <a:gd name="csY22" fmla="*/ 486116 h 486116"/>
              <a:gd name="csX23" fmla="*/ 2506047 w 6322617"/>
              <a:gd name="csY23" fmla="*/ 486116 h 486116"/>
              <a:gd name="csX24" fmla="*/ 1945995 w 6322617"/>
              <a:gd name="csY24" fmla="*/ 486116 h 486116"/>
              <a:gd name="csX25" fmla="*/ 1324337 w 6322617"/>
              <a:gd name="csY25" fmla="*/ 486116 h 486116"/>
              <a:gd name="csX26" fmla="*/ 641073 w 6322617"/>
              <a:gd name="csY26" fmla="*/ 486116 h 486116"/>
              <a:gd name="csX27" fmla="*/ 81021 w 6322617"/>
              <a:gd name="csY27" fmla="*/ 486116 h 486116"/>
              <a:gd name="csX28" fmla="*/ 0 w 6322617"/>
              <a:gd name="csY28" fmla="*/ 405095 h 486116"/>
              <a:gd name="csX29" fmla="*/ 0 w 6322617"/>
              <a:gd name="csY29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22617" h="486116" fill="none" extrusionOk="0">
                <a:moveTo>
                  <a:pt x="0" y="81021"/>
                </a:moveTo>
                <a:cubicBezTo>
                  <a:pt x="-3697" y="40016"/>
                  <a:pt x="32488" y="8102"/>
                  <a:pt x="81021" y="0"/>
                </a:cubicBezTo>
                <a:cubicBezTo>
                  <a:pt x="241853" y="-30659"/>
                  <a:pt x="396261" y="56759"/>
                  <a:pt x="702679" y="0"/>
                </a:cubicBezTo>
                <a:cubicBezTo>
                  <a:pt x="1009097" y="-56759"/>
                  <a:pt x="929656" y="28396"/>
                  <a:pt x="1077914" y="0"/>
                </a:cubicBezTo>
                <a:cubicBezTo>
                  <a:pt x="1226172" y="-28396"/>
                  <a:pt x="1346705" y="8459"/>
                  <a:pt x="1514755" y="0"/>
                </a:cubicBezTo>
                <a:cubicBezTo>
                  <a:pt x="1682805" y="-8459"/>
                  <a:pt x="1899784" y="70332"/>
                  <a:pt x="2136413" y="0"/>
                </a:cubicBezTo>
                <a:cubicBezTo>
                  <a:pt x="2373042" y="-70332"/>
                  <a:pt x="2399482" y="50524"/>
                  <a:pt x="2573254" y="0"/>
                </a:cubicBezTo>
                <a:cubicBezTo>
                  <a:pt x="2747026" y="-50524"/>
                  <a:pt x="2864377" y="35232"/>
                  <a:pt x="2948489" y="0"/>
                </a:cubicBezTo>
                <a:cubicBezTo>
                  <a:pt x="3032601" y="-35232"/>
                  <a:pt x="3170392" y="13055"/>
                  <a:pt x="3385329" y="0"/>
                </a:cubicBezTo>
                <a:cubicBezTo>
                  <a:pt x="3600266" y="-13055"/>
                  <a:pt x="3724381" y="36695"/>
                  <a:pt x="3883776" y="0"/>
                </a:cubicBezTo>
                <a:cubicBezTo>
                  <a:pt x="4043171" y="-36695"/>
                  <a:pt x="4225807" y="29293"/>
                  <a:pt x="4443828" y="0"/>
                </a:cubicBezTo>
                <a:cubicBezTo>
                  <a:pt x="4661849" y="-29293"/>
                  <a:pt x="4695689" y="2291"/>
                  <a:pt x="4880669" y="0"/>
                </a:cubicBezTo>
                <a:cubicBezTo>
                  <a:pt x="5065649" y="-2291"/>
                  <a:pt x="5233430" y="65934"/>
                  <a:pt x="5563933" y="0"/>
                </a:cubicBezTo>
                <a:cubicBezTo>
                  <a:pt x="5894436" y="-65934"/>
                  <a:pt x="6078585" y="60072"/>
                  <a:pt x="6241596" y="0"/>
                </a:cubicBezTo>
                <a:cubicBezTo>
                  <a:pt x="6286860" y="1815"/>
                  <a:pt x="6327535" y="38344"/>
                  <a:pt x="6322617" y="81021"/>
                </a:cubicBezTo>
                <a:cubicBezTo>
                  <a:pt x="6332971" y="185218"/>
                  <a:pt x="6300954" y="276611"/>
                  <a:pt x="6322617" y="405095"/>
                </a:cubicBezTo>
                <a:cubicBezTo>
                  <a:pt x="6332424" y="451523"/>
                  <a:pt x="6275683" y="490016"/>
                  <a:pt x="6241596" y="486116"/>
                </a:cubicBezTo>
                <a:cubicBezTo>
                  <a:pt x="6016503" y="518190"/>
                  <a:pt x="5891648" y="448886"/>
                  <a:pt x="5743149" y="486116"/>
                </a:cubicBezTo>
                <a:cubicBezTo>
                  <a:pt x="5594650" y="523346"/>
                  <a:pt x="5501118" y="471647"/>
                  <a:pt x="5367914" y="486116"/>
                </a:cubicBezTo>
                <a:cubicBezTo>
                  <a:pt x="5234711" y="500585"/>
                  <a:pt x="4823232" y="436443"/>
                  <a:pt x="4684651" y="486116"/>
                </a:cubicBezTo>
                <a:cubicBezTo>
                  <a:pt x="4546070" y="535789"/>
                  <a:pt x="4250356" y="435859"/>
                  <a:pt x="4124598" y="486116"/>
                </a:cubicBezTo>
                <a:cubicBezTo>
                  <a:pt x="3998840" y="536373"/>
                  <a:pt x="3623843" y="444416"/>
                  <a:pt x="3441335" y="486116"/>
                </a:cubicBezTo>
                <a:cubicBezTo>
                  <a:pt x="3258827" y="527816"/>
                  <a:pt x="3134333" y="455748"/>
                  <a:pt x="2942888" y="486116"/>
                </a:cubicBezTo>
                <a:cubicBezTo>
                  <a:pt x="2751443" y="516484"/>
                  <a:pt x="2594516" y="470826"/>
                  <a:pt x="2506047" y="486116"/>
                </a:cubicBezTo>
                <a:cubicBezTo>
                  <a:pt x="2417578" y="501406"/>
                  <a:pt x="2062686" y="470452"/>
                  <a:pt x="1945995" y="486116"/>
                </a:cubicBezTo>
                <a:cubicBezTo>
                  <a:pt x="1829304" y="501780"/>
                  <a:pt x="1584407" y="442670"/>
                  <a:pt x="1324337" y="486116"/>
                </a:cubicBezTo>
                <a:cubicBezTo>
                  <a:pt x="1064267" y="529562"/>
                  <a:pt x="843298" y="450604"/>
                  <a:pt x="641073" y="486116"/>
                </a:cubicBezTo>
                <a:cubicBezTo>
                  <a:pt x="438848" y="521628"/>
                  <a:pt x="246072" y="439439"/>
                  <a:pt x="81021" y="486116"/>
                </a:cubicBezTo>
                <a:cubicBezTo>
                  <a:pt x="39025" y="491466"/>
                  <a:pt x="8546" y="447436"/>
                  <a:pt x="0" y="405095"/>
                </a:cubicBezTo>
                <a:cubicBezTo>
                  <a:pt x="-19790" y="256475"/>
                  <a:pt x="26912" y="150757"/>
                  <a:pt x="0" y="81021"/>
                </a:cubicBezTo>
                <a:close/>
              </a:path>
              <a:path w="6322617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344976" y="-9653"/>
                  <a:pt x="483407" y="17530"/>
                  <a:pt x="764285" y="0"/>
                </a:cubicBezTo>
                <a:cubicBezTo>
                  <a:pt x="1045163" y="-17530"/>
                  <a:pt x="1085365" y="36983"/>
                  <a:pt x="1262731" y="0"/>
                </a:cubicBezTo>
                <a:cubicBezTo>
                  <a:pt x="1440097" y="-36983"/>
                  <a:pt x="1555647" y="2152"/>
                  <a:pt x="1699572" y="0"/>
                </a:cubicBezTo>
                <a:cubicBezTo>
                  <a:pt x="1843497" y="-2152"/>
                  <a:pt x="2085130" y="15755"/>
                  <a:pt x="2321230" y="0"/>
                </a:cubicBezTo>
                <a:cubicBezTo>
                  <a:pt x="2557330" y="-15755"/>
                  <a:pt x="2676992" y="40136"/>
                  <a:pt x="2819677" y="0"/>
                </a:cubicBezTo>
                <a:cubicBezTo>
                  <a:pt x="2962362" y="-40136"/>
                  <a:pt x="3185776" y="76730"/>
                  <a:pt x="3502940" y="0"/>
                </a:cubicBezTo>
                <a:cubicBezTo>
                  <a:pt x="3820104" y="-76730"/>
                  <a:pt x="3780454" y="22265"/>
                  <a:pt x="3939781" y="0"/>
                </a:cubicBezTo>
                <a:cubicBezTo>
                  <a:pt x="4099108" y="-22265"/>
                  <a:pt x="4399143" y="30801"/>
                  <a:pt x="4623045" y="0"/>
                </a:cubicBezTo>
                <a:cubicBezTo>
                  <a:pt x="4846947" y="-30801"/>
                  <a:pt x="4904706" y="15862"/>
                  <a:pt x="4998280" y="0"/>
                </a:cubicBezTo>
                <a:cubicBezTo>
                  <a:pt x="5091854" y="-15862"/>
                  <a:pt x="5339820" y="27091"/>
                  <a:pt x="5558332" y="0"/>
                </a:cubicBezTo>
                <a:cubicBezTo>
                  <a:pt x="5776844" y="-27091"/>
                  <a:pt x="6090348" y="49763"/>
                  <a:pt x="6241596" y="0"/>
                </a:cubicBezTo>
                <a:cubicBezTo>
                  <a:pt x="6293959" y="-7526"/>
                  <a:pt x="6328118" y="32727"/>
                  <a:pt x="6322617" y="81021"/>
                </a:cubicBezTo>
                <a:cubicBezTo>
                  <a:pt x="6328277" y="192457"/>
                  <a:pt x="6293919" y="288929"/>
                  <a:pt x="6322617" y="405095"/>
                </a:cubicBezTo>
                <a:cubicBezTo>
                  <a:pt x="6321292" y="450060"/>
                  <a:pt x="6281098" y="482497"/>
                  <a:pt x="6241596" y="486116"/>
                </a:cubicBezTo>
                <a:cubicBezTo>
                  <a:pt x="6081545" y="557976"/>
                  <a:pt x="5901183" y="416383"/>
                  <a:pt x="5619938" y="486116"/>
                </a:cubicBezTo>
                <a:cubicBezTo>
                  <a:pt x="5338693" y="555849"/>
                  <a:pt x="5245769" y="468709"/>
                  <a:pt x="5059886" y="486116"/>
                </a:cubicBezTo>
                <a:cubicBezTo>
                  <a:pt x="4874003" y="503523"/>
                  <a:pt x="4836052" y="456546"/>
                  <a:pt x="4684651" y="486116"/>
                </a:cubicBezTo>
                <a:cubicBezTo>
                  <a:pt x="4533250" y="515686"/>
                  <a:pt x="4375365" y="460461"/>
                  <a:pt x="4247810" y="486116"/>
                </a:cubicBezTo>
                <a:cubicBezTo>
                  <a:pt x="4120255" y="511771"/>
                  <a:pt x="3711497" y="429527"/>
                  <a:pt x="3564546" y="486116"/>
                </a:cubicBezTo>
                <a:cubicBezTo>
                  <a:pt x="3417595" y="542705"/>
                  <a:pt x="3264921" y="435937"/>
                  <a:pt x="3004494" y="486116"/>
                </a:cubicBezTo>
                <a:cubicBezTo>
                  <a:pt x="2744067" y="536295"/>
                  <a:pt x="2713849" y="445255"/>
                  <a:pt x="2567653" y="486116"/>
                </a:cubicBezTo>
                <a:cubicBezTo>
                  <a:pt x="2421457" y="526977"/>
                  <a:pt x="2278033" y="419187"/>
                  <a:pt x="2007601" y="486116"/>
                </a:cubicBezTo>
                <a:cubicBezTo>
                  <a:pt x="1737169" y="553045"/>
                  <a:pt x="1800988" y="453745"/>
                  <a:pt x="1632366" y="486116"/>
                </a:cubicBezTo>
                <a:cubicBezTo>
                  <a:pt x="1463744" y="518487"/>
                  <a:pt x="1390298" y="448671"/>
                  <a:pt x="1257131" y="486116"/>
                </a:cubicBezTo>
                <a:cubicBezTo>
                  <a:pt x="1123964" y="523561"/>
                  <a:pt x="931657" y="467566"/>
                  <a:pt x="697078" y="486116"/>
                </a:cubicBezTo>
                <a:cubicBezTo>
                  <a:pt x="462499" y="504666"/>
                  <a:pt x="248356" y="481984"/>
                  <a:pt x="81021" y="486116"/>
                </a:cubicBezTo>
                <a:cubicBezTo>
                  <a:pt x="36054" y="481555"/>
                  <a:pt x="9118" y="455586"/>
                  <a:pt x="0" y="405095"/>
                </a:cubicBezTo>
                <a:cubicBezTo>
                  <a:pt x="-37045" y="292668"/>
                  <a:pt x="5014" y="236544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6E581BE-522C-9745-8B18-7FF66F7716B4}"/>
              </a:ext>
            </a:extLst>
          </p:cNvPr>
          <p:cNvSpPr/>
          <p:nvPr/>
        </p:nvSpPr>
        <p:spPr>
          <a:xfrm>
            <a:off x="-7227" y="1954034"/>
            <a:ext cx="6249276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Symbol" pitchFamily="2" charset="2"/>
              <a:buChar char="Þ"/>
            </a:pPr>
            <a:r>
              <a:rPr lang="en-US" dirty="0">
                <a:solidFill>
                  <a:schemeClr val="tx1"/>
                </a:solidFill>
              </a:rPr>
              <a:t>Consider system to be in local equilibrium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2512074-9EED-FC49-9D0F-71967A39FD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4648200" y="7010400"/>
            <a:ext cx="4516472" cy="2540515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2188080" y="1114560"/>
              <a:ext cx="6567840" cy="4560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80160" y="1105560"/>
                <a:ext cx="6587280" cy="457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0163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7016" grpId="0" animBg="1"/>
      <p:bldP spid="40" grpId="0"/>
      <p:bldP spid="41" grpId="0"/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5F39-BA01-D541-9449-5A7301B6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Potential, Field and Charge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0D52D73D-729E-2146-B232-73324017D0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31DFAE-A434-4444-90B7-91FDAE6B1F2C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4338" name="Object 5">
            <a:extLst>
              <a:ext uri="{FF2B5EF4-FFF2-40B4-BE49-F238E27FC236}">
                <a16:creationId xmlns:a16="http://schemas.microsoft.com/office/drawing/2014/main" id="{11B7E95D-E694-2A40-AFC0-A4C9CB4EA7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39126" y="1085851"/>
          <a:ext cx="2428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529800" imgH="5562600" progId="Equation.DSMT4">
                  <p:embed/>
                </p:oleObj>
              </mc:Choice>
              <mc:Fallback>
                <p:oleObj name="Equation" r:id="rId2" imgW="22529800" imgH="5562600" progId="Equation.DSMT4">
                  <p:embed/>
                  <p:pic>
                    <p:nvPicPr>
                      <p:cNvPr id="14338" name="Object 5">
                        <a:extLst>
                          <a:ext uri="{FF2B5EF4-FFF2-40B4-BE49-F238E27FC236}">
                            <a16:creationId xmlns:a16="http://schemas.microsoft.com/office/drawing/2014/main" id="{11B7E95D-E694-2A40-AFC0-A4C9CB4EA7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26" y="1085851"/>
                        <a:ext cx="24288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18">
            <a:extLst>
              <a:ext uri="{FF2B5EF4-FFF2-40B4-BE49-F238E27FC236}">
                <a16:creationId xmlns:a16="http://schemas.microsoft.com/office/drawing/2014/main" id="{6CD3DF50-876B-3442-AA86-0C6071CE6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5688" y="1360489"/>
            <a:ext cx="754062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19">
            <a:extLst>
              <a:ext uri="{FF2B5EF4-FFF2-40B4-BE49-F238E27FC236}">
                <a16:creationId xmlns:a16="http://schemas.microsoft.com/office/drawing/2014/main" id="{D06003ED-3B90-CD43-94A7-C922F127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0" y="1760538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Line 20">
            <a:extLst>
              <a:ext uri="{FF2B5EF4-FFF2-40B4-BE49-F238E27FC236}">
                <a16:creationId xmlns:a16="http://schemas.microsoft.com/office/drawing/2014/main" id="{D31F2B3B-6DF0-9147-9EB3-334D04A00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4737" y="138430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21">
            <a:extLst>
              <a:ext uri="{FF2B5EF4-FFF2-40B4-BE49-F238E27FC236}">
                <a16:creationId xmlns:a16="http://schemas.microsoft.com/office/drawing/2014/main" id="{2C1F5508-4562-514E-9EC3-309290C77F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78435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22">
            <a:extLst>
              <a:ext uri="{FF2B5EF4-FFF2-40B4-BE49-F238E27FC236}">
                <a16:creationId xmlns:a16="http://schemas.microsoft.com/office/drawing/2014/main" id="{713BA994-43C8-BD47-8C37-E8CB582D4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7737" y="1122364"/>
            <a:ext cx="754063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23">
            <a:extLst>
              <a:ext uri="{FF2B5EF4-FFF2-40B4-BE49-F238E27FC236}">
                <a16:creationId xmlns:a16="http://schemas.microsoft.com/office/drawing/2014/main" id="{AAD9CF1E-3872-B044-9F76-485032BB9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1522413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24">
            <a:extLst>
              <a:ext uri="{FF2B5EF4-FFF2-40B4-BE49-F238E27FC236}">
                <a16:creationId xmlns:a16="http://schemas.microsoft.com/office/drawing/2014/main" id="{A833A15A-8543-9342-910C-653348A13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6338" y="1581150"/>
            <a:ext cx="754062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Line 25">
            <a:extLst>
              <a:ext uri="{FF2B5EF4-FFF2-40B4-BE49-F238E27FC236}">
                <a16:creationId xmlns:a16="http://schemas.microsoft.com/office/drawing/2014/main" id="{3256EF9E-DD52-D440-A53E-A6B70CF5C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Line 26">
            <a:extLst>
              <a:ext uri="{FF2B5EF4-FFF2-40B4-BE49-F238E27FC236}">
                <a16:creationId xmlns:a16="http://schemas.microsoft.com/office/drawing/2014/main" id="{DDC956AB-56F6-734C-9CFE-43011CC5D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5051" y="158115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Line 27">
            <a:extLst>
              <a:ext uri="{FF2B5EF4-FFF2-40B4-BE49-F238E27FC236}">
                <a16:creationId xmlns:a16="http://schemas.microsoft.com/office/drawing/2014/main" id="{93DEB882-DD51-BD42-92C2-7AEC31A63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5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Line 28">
            <a:extLst>
              <a:ext uri="{FF2B5EF4-FFF2-40B4-BE49-F238E27FC236}">
                <a16:creationId xmlns:a16="http://schemas.microsoft.com/office/drawing/2014/main" id="{5574C4C9-9FE8-7C49-AB91-53B9AF37D3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9564" y="1135064"/>
            <a:ext cx="738023" cy="23335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Line 29">
            <a:extLst>
              <a:ext uri="{FF2B5EF4-FFF2-40B4-BE49-F238E27FC236}">
                <a16:creationId xmlns:a16="http://schemas.microsoft.com/office/drawing/2014/main" id="{9FF72E18-58F7-A541-BC0B-C0B5FDCA53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9" y="1535114"/>
            <a:ext cx="704687" cy="21907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Line 30">
            <a:extLst>
              <a:ext uri="{FF2B5EF4-FFF2-40B4-BE49-F238E27FC236}">
                <a16:creationId xmlns:a16="http://schemas.microsoft.com/office/drawing/2014/main" id="{12DD2CA0-017F-BA45-8864-A0FFDED2F6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6900" y="1405493"/>
            <a:ext cx="595149" cy="158194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Line 31">
            <a:extLst>
              <a:ext uri="{FF2B5EF4-FFF2-40B4-BE49-F238E27FC236}">
                <a16:creationId xmlns:a16="http://schemas.microsoft.com/office/drawing/2014/main" id="{1C81EC11-4E87-CC4E-8909-33BDCF78C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791255"/>
            <a:ext cx="623888" cy="18200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Line 32">
            <a:extLst>
              <a:ext uri="{FF2B5EF4-FFF2-40B4-BE49-F238E27FC236}">
                <a16:creationId xmlns:a16="http://schemas.microsoft.com/office/drawing/2014/main" id="{E34B832F-194E-7A45-B360-2516F4D74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368425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9" name="Line 33">
            <a:extLst>
              <a:ext uri="{FF2B5EF4-FFF2-40B4-BE49-F238E27FC236}">
                <a16:creationId xmlns:a16="http://schemas.microsoft.com/office/drawing/2014/main" id="{1ABCA867-7518-1541-939C-1240EEB4F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1765300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Line 34">
            <a:extLst>
              <a:ext uri="{FF2B5EF4-FFF2-40B4-BE49-F238E27FC236}">
                <a16:creationId xmlns:a16="http://schemas.microsoft.com/office/drawing/2014/main" id="{859D545C-2DA8-5B4E-9696-D2E225993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4189" y="1565275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Line 35">
            <a:extLst>
              <a:ext uri="{FF2B5EF4-FFF2-40B4-BE49-F238E27FC236}">
                <a16:creationId xmlns:a16="http://schemas.microsoft.com/office/drawing/2014/main" id="{910E41A8-2641-D94B-84C6-7943EAA54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5300" y="1962150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39" name="Object 24">
            <a:extLst>
              <a:ext uri="{FF2B5EF4-FFF2-40B4-BE49-F238E27FC236}">
                <a16:creationId xmlns:a16="http://schemas.microsoft.com/office/drawing/2014/main" id="{5584EA57-A4AC-8B40-A866-C96004CE42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5289" y="2625726"/>
          <a:ext cx="23637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4000" imgH="5562600" progId="Equation.DSMT4">
                  <p:embed/>
                </p:oleObj>
              </mc:Choice>
              <mc:Fallback>
                <p:oleObj name="Equation" r:id="rId4" imgW="23114000" imgH="5562600" progId="Equation.DSMT4">
                  <p:embed/>
                  <p:pic>
                    <p:nvPicPr>
                      <p:cNvPr id="14339" name="Object 24">
                        <a:extLst>
                          <a:ext uri="{FF2B5EF4-FFF2-40B4-BE49-F238E27FC236}">
                            <a16:creationId xmlns:a16="http://schemas.microsoft.com/office/drawing/2014/main" id="{5584EA57-A4AC-8B40-A866-C96004CE42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289" y="2625726"/>
                        <a:ext cx="236378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25">
            <a:extLst>
              <a:ext uri="{FF2B5EF4-FFF2-40B4-BE49-F238E27FC236}">
                <a16:creationId xmlns:a16="http://schemas.microsoft.com/office/drawing/2014/main" id="{DACCDDAF-877E-F748-B61A-616BE7EA9C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93100" y="1616076"/>
          <a:ext cx="72548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46800" imgH="5562600" progId="Equation.DSMT4">
                  <p:embed/>
                </p:oleObj>
              </mc:Choice>
              <mc:Fallback>
                <p:oleObj name="Equation" r:id="rId6" imgW="6146800" imgH="5562600" progId="Equation.DSMT4">
                  <p:embed/>
                  <p:pic>
                    <p:nvPicPr>
                      <p:cNvPr id="14340" name="Object 25">
                        <a:extLst>
                          <a:ext uri="{FF2B5EF4-FFF2-40B4-BE49-F238E27FC236}">
                            <a16:creationId xmlns:a16="http://schemas.microsoft.com/office/drawing/2014/main" id="{DACCDDAF-877E-F748-B61A-616BE7EA9C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100" y="1616076"/>
                        <a:ext cx="72548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2" name="Line 40">
            <a:extLst>
              <a:ext uri="{FF2B5EF4-FFF2-40B4-BE49-F238E27FC236}">
                <a16:creationId xmlns:a16="http://schemas.microsoft.com/office/drawing/2014/main" id="{2132EA81-6D92-2848-A5A6-A3E119645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5176" y="2470151"/>
            <a:ext cx="6475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Freeform 41">
            <a:extLst>
              <a:ext uri="{FF2B5EF4-FFF2-40B4-BE49-F238E27FC236}">
                <a16:creationId xmlns:a16="http://schemas.microsoft.com/office/drawing/2014/main" id="{31019B5B-D9D5-E541-999C-7E1275CBBE78}"/>
              </a:ext>
            </a:extLst>
          </p:cNvPr>
          <p:cNvSpPr>
            <a:spLocks/>
          </p:cNvSpPr>
          <p:nvPr/>
        </p:nvSpPr>
        <p:spPr bwMode="auto">
          <a:xfrm>
            <a:off x="2103438" y="2579689"/>
            <a:ext cx="5776912" cy="6683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43">
            <a:extLst>
              <a:ext uri="{FF2B5EF4-FFF2-40B4-BE49-F238E27FC236}">
                <a16:creationId xmlns:a16="http://schemas.microsoft.com/office/drawing/2014/main" id="{640B2692-ECDF-3B43-889C-4C44FBBFBB58}"/>
              </a:ext>
            </a:extLst>
          </p:cNvPr>
          <p:cNvSpPr>
            <a:spLocks/>
          </p:cNvSpPr>
          <p:nvPr/>
        </p:nvSpPr>
        <p:spPr bwMode="auto">
          <a:xfrm>
            <a:off x="2111376" y="4524375"/>
            <a:ext cx="5776913" cy="769938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Freeform 44">
            <a:extLst>
              <a:ext uri="{FF2B5EF4-FFF2-40B4-BE49-F238E27FC236}">
                <a16:creationId xmlns:a16="http://schemas.microsoft.com/office/drawing/2014/main" id="{C91C9F99-2981-DB4A-9A45-038E8712CAA9}"/>
              </a:ext>
            </a:extLst>
          </p:cNvPr>
          <p:cNvSpPr>
            <a:spLocks/>
          </p:cNvSpPr>
          <p:nvPr/>
        </p:nvSpPr>
        <p:spPr bwMode="auto">
          <a:xfrm>
            <a:off x="2089150" y="2681288"/>
            <a:ext cx="5727700" cy="349250"/>
          </a:xfrm>
          <a:custGeom>
            <a:avLst/>
            <a:gdLst>
              <a:gd name="T0" fmla="*/ 0 w 3608"/>
              <a:gd name="T1" fmla="*/ 2147483647 h 220"/>
              <a:gd name="T2" fmla="*/ 2147483647 w 3608"/>
              <a:gd name="T3" fmla="*/ 2147483647 h 220"/>
              <a:gd name="T4" fmla="*/ 2147483647 w 3608"/>
              <a:gd name="T5" fmla="*/ 2147483647 h 220"/>
              <a:gd name="T6" fmla="*/ 2147483647 w 3608"/>
              <a:gd name="T7" fmla="*/ 2147483647 h 220"/>
              <a:gd name="T8" fmla="*/ 2147483647 w 3608"/>
              <a:gd name="T9" fmla="*/ 0 h 220"/>
              <a:gd name="T10" fmla="*/ 2147483647 w 3608"/>
              <a:gd name="T11" fmla="*/ 2147483647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08"/>
              <a:gd name="T19" fmla="*/ 0 h 220"/>
              <a:gd name="T20" fmla="*/ 3608 w 3608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08" h="220">
                <a:moveTo>
                  <a:pt x="0" y="220"/>
                </a:moveTo>
                <a:lnTo>
                  <a:pt x="543" y="213"/>
                </a:lnTo>
                <a:lnTo>
                  <a:pt x="941" y="127"/>
                </a:lnTo>
                <a:lnTo>
                  <a:pt x="2232" y="129"/>
                </a:lnTo>
                <a:lnTo>
                  <a:pt x="2637" y="0"/>
                </a:lnTo>
                <a:lnTo>
                  <a:pt x="3608" y="8"/>
                </a:lnTo>
              </a:path>
            </a:pathLst>
          </a:custGeom>
          <a:noFill/>
          <a:ln w="28575" cap="flat" cmpd="sng">
            <a:solidFill>
              <a:srgbClr val="00C18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46">
            <a:extLst>
              <a:ext uri="{FF2B5EF4-FFF2-40B4-BE49-F238E27FC236}">
                <a16:creationId xmlns:a16="http://schemas.microsoft.com/office/drawing/2014/main" id="{84A64190-F750-A94A-A668-19DCEF3A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5450" y="5284788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47">
            <a:extLst>
              <a:ext uri="{FF2B5EF4-FFF2-40B4-BE49-F238E27FC236}">
                <a16:creationId xmlns:a16="http://schemas.microsoft.com/office/drawing/2014/main" id="{371020FC-A68D-1B4B-B618-B535E674F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7538" y="5280026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48">
            <a:extLst>
              <a:ext uri="{FF2B5EF4-FFF2-40B4-BE49-F238E27FC236}">
                <a16:creationId xmlns:a16="http://schemas.microsoft.com/office/drawing/2014/main" id="{2090D4B2-38AC-A74D-9F09-31296B2222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800" y="494506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49">
            <a:extLst>
              <a:ext uri="{FF2B5EF4-FFF2-40B4-BE49-F238E27FC236}">
                <a16:creationId xmlns:a16="http://schemas.microsoft.com/office/drawing/2014/main" id="{134F9F7A-7753-3346-8BAF-9FAB7487D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493871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42">
            <a:extLst>
              <a:ext uri="{FF2B5EF4-FFF2-40B4-BE49-F238E27FC236}">
                <a16:creationId xmlns:a16="http://schemas.microsoft.com/office/drawing/2014/main" id="{EDACE426-38EF-7D4A-B365-E1233D184F16}"/>
              </a:ext>
            </a:extLst>
          </p:cNvPr>
          <p:cNvSpPr>
            <a:spLocks/>
          </p:cNvSpPr>
          <p:nvPr/>
        </p:nvSpPr>
        <p:spPr bwMode="auto">
          <a:xfrm>
            <a:off x="2089151" y="3359151"/>
            <a:ext cx="5776913" cy="798513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C4A43D1E-4EAF-6740-8864-BD40870770ED}"/>
              </a:ext>
            </a:extLst>
          </p:cNvPr>
          <p:cNvSpPr>
            <a:spLocks/>
          </p:cNvSpPr>
          <p:nvPr/>
        </p:nvSpPr>
        <p:spPr bwMode="auto">
          <a:xfrm>
            <a:off x="2114551" y="4148364"/>
            <a:ext cx="5757863" cy="3825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549" y="3"/>
              </a:cxn>
              <a:cxn ang="0">
                <a:pos x="549" y="234"/>
              </a:cxn>
              <a:cxn ang="0">
                <a:pos x="945" y="237"/>
              </a:cxn>
              <a:cxn ang="0">
                <a:pos x="944" y="3"/>
              </a:cxn>
              <a:cxn ang="0">
                <a:pos x="2244" y="3"/>
              </a:cxn>
              <a:cxn ang="0">
                <a:pos x="2243" y="241"/>
              </a:cxn>
              <a:cxn ang="0">
                <a:pos x="2616" y="240"/>
              </a:cxn>
              <a:cxn ang="0">
                <a:pos x="2617" y="3"/>
              </a:cxn>
              <a:cxn ang="0">
                <a:pos x="3627" y="0"/>
              </a:cxn>
            </a:cxnLst>
            <a:rect l="0" t="0" r="r" b="b"/>
            <a:pathLst>
              <a:path w="3627" h="241">
                <a:moveTo>
                  <a:pt x="0" y="6"/>
                </a:moveTo>
                <a:lnTo>
                  <a:pt x="549" y="3"/>
                </a:lnTo>
                <a:lnTo>
                  <a:pt x="549" y="234"/>
                </a:lnTo>
                <a:lnTo>
                  <a:pt x="945" y="237"/>
                </a:lnTo>
                <a:lnTo>
                  <a:pt x="944" y="3"/>
                </a:lnTo>
                <a:lnTo>
                  <a:pt x="2244" y="3"/>
                </a:lnTo>
                <a:lnTo>
                  <a:pt x="2243" y="241"/>
                </a:lnTo>
                <a:lnTo>
                  <a:pt x="2616" y="240"/>
                </a:lnTo>
                <a:lnTo>
                  <a:pt x="2617" y="3"/>
                </a:lnTo>
                <a:lnTo>
                  <a:pt x="3627" y="0"/>
                </a:lnTo>
              </a:path>
            </a:pathLst>
          </a:custGeom>
          <a:pattFill prst="upDiag"/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87016" name="Rectangle 40">
            <a:extLst>
              <a:ext uri="{FF2B5EF4-FFF2-40B4-BE49-F238E27FC236}">
                <a16:creationId xmlns:a16="http://schemas.microsoft.com/office/drawing/2014/main" id="{6D76FC9A-3B0C-B041-8B6F-8EAB0FB09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6" y="6078539"/>
            <a:ext cx="7231063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In most practical cases start from charge and derive potentials!</a:t>
            </a:r>
          </a:p>
          <a:p>
            <a:pPr eaLnBrk="1" hangingPunct="1"/>
            <a:r>
              <a:rPr lang="en-US" altLang="en-US" sz="2000"/>
              <a:t>=&gt; Useful to learn “graphical”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/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blipFill>
                <a:blip r:embed="rId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/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blipFill>
                <a:blip r:embed="rId10"/>
                <a:stretch>
                  <a:fillRect l="-939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Up Arrow 41">
            <a:extLst>
              <a:ext uri="{FF2B5EF4-FFF2-40B4-BE49-F238E27FC236}">
                <a16:creationId xmlns:a16="http://schemas.microsoft.com/office/drawing/2014/main" id="{C4160531-9846-3141-A0DA-BE96576383E7}"/>
              </a:ext>
            </a:extLst>
          </p:cNvPr>
          <p:cNvSpPr/>
          <p:nvPr/>
        </p:nvSpPr>
        <p:spPr>
          <a:xfrm>
            <a:off x="10968085" y="1330791"/>
            <a:ext cx="733424" cy="4343400"/>
          </a:xfrm>
          <a:prstGeom prst="upArrow">
            <a:avLst>
              <a:gd name="adj1" fmla="val 50000"/>
              <a:gd name="adj2" fmla="val 133117"/>
            </a:avLst>
          </a:prstGeom>
          <a:gradFill flip="none" rotWithShape="1">
            <a:gsLst>
              <a:gs pos="0">
                <a:srgbClr val="0000FF"/>
              </a:gs>
              <a:gs pos="65008">
                <a:srgbClr val="99FF66"/>
              </a:gs>
              <a:gs pos="28000">
                <a:srgbClr val="FF00FF"/>
              </a:gs>
              <a:gs pos="100000">
                <a:schemeClr val="tx1"/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ine 63">
            <a:extLst>
              <a:ext uri="{FF2B5EF4-FFF2-40B4-BE49-F238E27FC236}">
                <a16:creationId xmlns:a16="http://schemas.microsoft.com/office/drawing/2014/main" id="{A7CBA0AC-C0CA-1F4D-9973-33048601B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4338" y="862200"/>
            <a:ext cx="3446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63">
            <a:extLst>
              <a:ext uri="{FF2B5EF4-FFF2-40B4-BE49-F238E27FC236}">
                <a16:creationId xmlns:a16="http://schemas.microsoft.com/office/drawing/2014/main" id="{348297D8-27F1-4941-824E-5366AE45F2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8699" y="862199"/>
            <a:ext cx="810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63">
            <a:extLst>
              <a:ext uri="{FF2B5EF4-FFF2-40B4-BE49-F238E27FC236}">
                <a16:creationId xmlns:a16="http://schemas.microsoft.com/office/drawing/2014/main" id="{CDF0228E-7A2C-714F-A773-376AD73CD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7265" y="919522"/>
            <a:ext cx="12417" cy="228087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63">
            <a:extLst>
              <a:ext uri="{FF2B5EF4-FFF2-40B4-BE49-F238E27FC236}">
                <a16:creationId xmlns:a16="http://schemas.microsoft.com/office/drawing/2014/main" id="{F2F63DA2-7971-4D4D-9D11-84E1D8BD1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933812"/>
            <a:ext cx="34764" cy="227258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824F3F1-3198-C040-9EC7-33B531BA58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505" y="2206628"/>
            <a:ext cx="7204425" cy="4052489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EE016835-422B-6045-B426-F0003BF417ED}"/>
              </a:ext>
            </a:extLst>
          </p:cNvPr>
          <p:cNvSpPr/>
          <p:nvPr/>
        </p:nvSpPr>
        <p:spPr>
          <a:xfrm>
            <a:off x="78183" y="6295684"/>
            <a:ext cx="6322617" cy="486116"/>
          </a:xfrm>
          <a:custGeom>
            <a:avLst/>
            <a:gdLst>
              <a:gd name="csX0" fmla="*/ 0 w 6322617"/>
              <a:gd name="csY0" fmla="*/ 81021 h 486116"/>
              <a:gd name="csX1" fmla="*/ 81021 w 6322617"/>
              <a:gd name="csY1" fmla="*/ 0 h 486116"/>
              <a:gd name="csX2" fmla="*/ 702679 w 6322617"/>
              <a:gd name="csY2" fmla="*/ 0 h 486116"/>
              <a:gd name="csX3" fmla="*/ 1077914 w 6322617"/>
              <a:gd name="csY3" fmla="*/ 0 h 486116"/>
              <a:gd name="csX4" fmla="*/ 1514755 w 6322617"/>
              <a:gd name="csY4" fmla="*/ 0 h 486116"/>
              <a:gd name="csX5" fmla="*/ 2136413 w 6322617"/>
              <a:gd name="csY5" fmla="*/ 0 h 486116"/>
              <a:gd name="csX6" fmla="*/ 2573254 w 6322617"/>
              <a:gd name="csY6" fmla="*/ 0 h 486116"/>
              <a:gd name="csX7" fmla="*/ 2948489 w 6322617"/>
              <a:gd name="csY7" fmla="*/ 0 h 486116"/>
              <a:gd name="csX8" fmla="*/ 3385329 w 6322617"/>
              <a:gd name="csY8" fmla="*/ 0 h 486116"/>
              <a:gd name="csX9" fmla="*/ 3883776 w 6322617"/>
              <a:gd name="csY9" fmla="*/ 0 h 486116"/>
              <a:gd name="csX10" fmla="*/ 4443828 w 6322617"/>
              <a:gd name="csY10" fmla="*/ 0 h 486116"/>
              <a:gd name="csX11" fmla="*/ 4880669 w 6322617"/>
              <a:gd name="csY11" fmla="*/ 0 h 486116"/>
              <a:gd name="csX12" fmla="*/ 5563933 w 6322617"/>
              <a:gd name="csY12" fmla="*/ 0 h 486116"/>
              <a:gd name="csX13" fmla="*/ 6241596 w 6322617"/>
              <a:gd name="csY13" fmla="*/ 0 h 486116"/>
              <a:gd name="csX14" fmla="*/ 6322617 w 6322617"/>
              <a:gd name="csY14" fmla="*/ 81021 h 486116"/>
              <a:gd name="csX15" fmla="*/ 6322617 w 6322617"/>
              <a:gd name="csY15" fmla="*/ 405095 h 486116"/>
              <a:gd name="csX16" fmla="*/ 6241596 w 6322617"/>
              <a:gd name="csY16" fmla="*/ 486116 h 486116"/>
              <a:gd name="csX17" fmla="*/ 5743149 w 6322617"/>
              <a:gd name="csY17" fmla="*/ 486116 h 486116"/>
              <a:gd name="csX18" fmla="*/ 5367914 w 6322617"/>
              <a:gd name="csY18" fmla="*/ 486116 h 486116"/>
              <a:gd name="csX19" fmla="*/ 4684651 w 6322617"/>
              <a:gd name="csY19" fmla="*/ 486116 h 486116"/>
              <a:gd name="csX20" fmla="*/ 4124598 w 6322617"/>
              <a:gd name="csY20" fmla="*/ 486116 h 486116"/>
              <a:gd name="csX21" fmla="*/ 3441335 w 6322617"/>
              <a:gd name="csY21" fmla="*/ 486116 h 486116"/>
              <a:gd name="csX22" fmla="*/ 2942888 w 6322617"/>
              <a:gd name="csY22" fmla="*/ 486116 h 486116"/>
              <a:gd name="csX23" fmla="*/ 2506047 w 6322617"/>
              <a:gd name="csY23" fmla="*/ 486116 h 486116"/>
              <a:gd name="csX24" fmla="*/ 1945995 w 6322617"/>
              <a:gd name="csY24" fmla="*/ 486116 h 486116"/>
              <a:gd name="csX25" fmla="*/ 1324337 w 6322617"/>
              <a:gd name="csY25" fmla="*/ 486116 h 486116"/>
              <a:gd name="csX26" fmla="*/ 641073 w 6322617"/>
              <a:gd name="csY26" fmla="*/ 486116 h 486116"/>
              <a:gd name="csX27" fmla="*/ 81021 w 6322617"/>
              <a:gd name="csY27" fmla="*/ 486116 h 486116"/>
              <a:gd name="csX28" fmla="*/ 0 w 6322617"/>
              <a:gd name="csY28" fmla="*/ 405095 h 486116"/>
              <a:gd name="csX29" fmla="*/ 0 w 6322617"/>
              <a:gd name="csY29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22617" h="486116" fill="none" extrusionOk="0">
                <a:moveTo>
                  <a:pt x="0" y="81021"/>
                </a:moveTo>
                <a:cubicBezTo>
                  <a:pt x="-3697" y="40016"/>
                  <a:pt x="32488" y="8102"/>
                  <a:pt x="81021" y="0"/>
                </a:cubicBezTo>
                <a:cubicBezTo>
                  <a:pt x="241853" y="-30659"/>
                  <a:pt x="396261" y="56759"/>
                  <a:pt x="702679" y="0"/>
                </a:cubicBezTo>
                <a:cubicBezTo>
                  <a:pt x="1009097" y="-56759"/>
                  <a:pt x="929656" y="28396"/>
                  <a:pt x="1077914" y="0"/>
                </a:cubicBezTo>
                <a:cubicBezTo>
                  <a:pt x="1226172" y="-28396"/>
                  <a:pt x="1346705" y="8459"/>
                  <a:pt x="1514755" y="0"/>
                </a:cubicBezTo>
                <a:cubicBezTo>
                  <a:pt x="1682805" y="-8459"/>
                  <a:pt x="1899784" y="70332"/>
                  <a:pt x="2136413" y="0"/>
                </a:cubicBezTo>
                <a:cubicBezTo>
                  <a:pt x="2373042" y="-70332"/>
                  <a:pt x="2399482" y="50524"/>
                  <a:pt x="2573254" y="0"/>
                </a:cubicBezTo>
                <a:cubicBezTo>
                  <a:pt x="2747026" y="-50524"/>
                  <a:pt x="2864377" y="35232"/>
                  <a:pt x="2948489" y="0"/>
                </a:cubicBezTo>
                <a:cubicBezTo>
                  <a:pt x="3032601" y="-35232"/>
                  <a:pt x="3170392" y="13055"/>
                  <a:pt x="3385329" y="0"/>
                </a:cubicBezTo>
                <a:cubicBezTo>
                  <a:pt x="3600266" y="-13055"/>
                  <a:pt x="3724381" y="36695"/>
                  <a:pt x="3883776" y="0"/>
                </a:cubicBezTo>
                <a:cubicBezTo>
                  <a:pt x="4043171" y="-36695"/>
                  <a:pt x="4225807" y="29293"/>
                  <a:pt x="4443828" y="0"/>
                </a:cubicBezTo>
                <a:cubicBezTo>
                  <a:pt x="4661849" y="-29293"/>
                  <a:pt x="4695689" y="2291"/>
                  <a:pt x="4880669" y="0"/>
                </a:cubicBezTo>
                <a:cubicBezTo>
                  <a:pt x="5065649" y="-2291"/>
                  <a:pt x="5233430" y="65934"/>
                  <a:pt x="5563933" y="0"/>
                </a:cubicBezTo>
                <a:cubicBezTo>
                  <a:pt x="5894436" y="-65934"/>
                  <a:pt x="6078585" y="60072"/>
                  <a:pt x="6241596" y="0"/>
                </a:cubicBezTo>
                <a:cubicBezTo>
                  <a:pt x="6286860" y="1815"/>
                  <a:pt x="6327535" y="38344"/>
                  <a:pt x="6322617" y="81021"/>
                </a:cubicBezTo>
                <a:cubicBezTo>
                  <a:pt x="6332971" y="185218"/>
                  <a:pt x="6300954" y="276611"/>
                  <a:pt x="6322617" y="405095"/>
                </a:cubicBezTo>
                <a:cubicBezTo>
                  <a:pt x="6332424" y="451523"/>
                  <a:pt x="6275683" y="490016"/>
                  <a:pt x="6241596" y="486116"/>
                </a:cubicBezTo>
                <a:cubicBezTo>
                  <a:pt x="6016503" y="518190"/>
                  <a:pt x="5891648" y="448886"/>
                  <a:pt x="5743149" y="486116"/>
                </a:cubicBezTo>
                <a:cubicBezTo>
                  <a:pt x="5594650" y="523346"/>
                  <a:pt x="5501118" y="471647"/>
                  <a:pt x="5367914" y="486116"/>
                </a:cubicBezTo>
                <a:cubicBezTo>
                  <a:pt x="5234711" y="500585"/>
                  <a:pt x="4823232" y="436443"/>
                  <a:pt x="4684651" y="486116"/>
                </a:cubicBezTo>
                <a:cubicBezTo>
                  <a:pt x="4546070" y="535789"/>
                  <a:pt x="4250356" y="435859"/>
                  <a:pt x="4124598" y="486116"/>
                </a:cubicBezTo>
                <a:cubicBezTo>
                  <a:pt x="3998840" y="536373"/>
                  <a:pt x="3623843" y="444416"/>
                  <a:pt x="3441335" y="486116"/>
                </a:cubicBezTo>
                <a:cubicBezTo>
                  <a:pt x="3258827" y="527816"/>
                  <a:pt x="3134333" y="455748"/>
                  <a:pt x="2942888" y="486116"/>
                </a:cubicBezTo>
                <a:cubicBezTo>
                  <a:pt x="2751443" y="516484"/>
                  <a:pt x="2594516" y="470826"/>
                  <a:pt x="2506047" y="486116"/>
                </a:cubicBezTo>
                <a:cubicBezTo>
                  <a:pt x="2417578" y="501406"/>
                  <a:pt x="2062686" y="470452"/>
                  <a:pt x="1945995" y="486116"/>
                </a:cubicBezTo>
                <a:cubicBezTo>
                  <a:pt x="1829304" y="501780"/>
                  <a:pt x="1584407" y="442670"/>
                  <a:pt x="1324337" y="486116"/>
                </a:cubicBezTo>
                <a:cubicBezTo>
                  <a:pt x="1064267" y="529562"/>
                  <a:pt x="843298" y="450604"/>
                  <a:pt x="641073" y="486116"/>
                </a:cubicBezTo>
                <a:cubicBezTo>
                  <a:pt x="438848" y="521628"/>
                  <a:pt x="246072" y="439439"/>
                  <a:pt x="81021" y="486116"/>
                </a:cubicBezTo>
                <a:cubicBezTo>
                  <a:pt x="39025" y="491466"/>
                  <a:pt x="8546" y="447436"/>
                  <a:pt x="0" y="405095"/>
                </a:cubicBezTo>
                <a:cubicBezTo>
                  <a:pt x="-19790" y="256475"/>
                  <a:pt x="26912" y="150757"/>
                  <a:pt x="0" y="81021"/>
                </a:cubicBezTo>
                <a:close/>
              </a:path>
              <a:path w="6322617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344976" y="-9653"/>
                  <a:pt x="483407" y="17530"/>
                  <a:pt x="764285" y="0"/>
                </a:cubicBezTo>
                <a:cubicBezTo>
                  <a:pt x="1045163" y="-17530"/>
                  <a:pt x="1085365" y="36983"/>
                  <a:pt x="1262731" y="0"/>
                </a:cubicBezTo>
                <a:cubicBezTo>
                  <a:pt x="1440097" y="-36983"/>
                  <a:pt x="1555647" y="2152"/>
                  <a:pt x="1699572" y="0"/>
                </a:cubicBezTo>
                <a:cubicBezTo>
                  <a:pt x="1843497" y="-2152"/>
                  <a:pt x="2085130" y="15755"/>
                  <a:pt x="2321230" y="0"/>
                </a:cubicBezTo>
                <a:cubicBezTo>
                  <a:pt x="2557330" y="-15755"/>
                  <a:pt x="2676992" y="40136"/>
                  <a:pt x="2819677" y="0"/>
                </a:cubicBezTo>
                <a:cubicBezTo>
                  <a:pt x="2962362" y="-40136"/>
                  <a:pt x="3185776" y="76730"/>
                  <a:pt x="3502940" y="0"/>
                </a:cubicBezTo>
                <a:cubicBezTo>
                  <a:pt x="3820104" y="-76730"/>
                  <a:pt x="3780454" y="22265"/>
                  <a:pt x="3939781" y="0"/>
                </a:cubicBezTo>
                <a:cubicBezTo>
                  <a:pt x="4099108" y="-22265"/>
                  <a:pt x="4399143" y="30801"/>
                  <a:pt x="4623045" y="0"/>
                </a:cubicBezTo>
                <a:cubicBezTo>
                  <a:pt x="4846947" y="-30801"/>
                  <a:pt x="4904706" y="15862"/>
                  <a:pt x="4998280" y="0"/>
                </a:cubicBezTo>
                <a:cubicBezTo>
                  <a:pt x="5091854" y="-15862"/>
                  <a:pt x="5339820" y="27091"/>
                  <a:pt x="5558332" y="0"/>
                </a:cubicBezTo>
                <a:cubicBezTo>
                  <a:pt x="5776844" y="-27091"/>
                  <a:pt x="6090348" y="49763"/>
                  <a:pt x="6241596" y="0"/>
                </a:cubicBezTo>
                <a:cubicBezTo>
                  <a:pt x="6293959" y="-7526"/>
                  <a:pt x="6328118" y="32727"/>
                  <a:pt x="6322617" y="81021"/>
                </a:cubicBezTo>
                <a:cubicBezTo>
                  <a:pt x="6328277" y="192457"/>
                  <a:pt x="6293919" y="288929"/>
                  <a:pt x="6322617" y="405095"/>
                </a:cubicBezTo>
                <a:cubicBezTo>
                  <a:pt x="6321292" y="450060"/>
                  <a:pt x="6281098" y="482497"/>
                  <a:pt x="6241596" y="486116"/>
                </a:cubicBezTo>
                <a:cubicBezTo>
                  <a:pt x="6081545" y="557976"/>
                  <a:pt x="5901183" y="416383"/>
                  <a:pt x="5619938" y="486116"/>
                </a:cubicBezTo>
                <a:cubicBezTo>
                  <a:pt x="5338693" y="555849"/>
                  <a:pt x="5245769" y="468709"/>
                  <a:pt x="5059886" y="486116"/>
                </a:cubicBezTo>
                <a:cubicBezTo>
                  <a:pt x="4874003" y="503523"/>
                  <a:pt x="4836052" y="456546"/>
                  <a:pt x="4684651" y="486116"/>
                </a:cubicBezTo>
                <a:cubicBezTo>
                  <a:pt x="4533250" y="515686"/>
                  <a:pt x="4375365" y="460461"/>
                  <a:pt x="4247810" y="486116"/>
                </a:cubicBezTo>
                <a:cubicBezTo>
                  <a:pt x="4120255" y="511771"/>
                  <a:pt x="3711497" y="429527"/>
                  <a:pt x="3564546" y="486116"/>
                </a:cubicBezTo>
                <a:cubicBezTo>
                  <a:pt x="3417595" y="542705"/>
                  <a:pt x="3264921" y="435937"/>
                  <a:pt x="3004494" y="486116"/>
                </a:cubicBezTo>
                <a:cubicBezTo>
                  <a:pt x="2744067" y="536295"/>
                  <a:pt x="2713849" y="445255"/>
                  <a:pt x="2567653" y="486116"/>
                </a:cubicBezTo>
                <a:cubicBezTo>
                  <a:pt x="2421457" y="526977"/>
                  <a:pt x="2278033" y="419187"/>
                  <a:pt x="2007601" y="486116"/>
                </a:cubicBezTo>
                <a:cubicBezTo>
                  <a:pt x="1737169" y="553045"/>
                  <a:pt x="1800988" y="453745"/>
                  <a:pt x="1632366" y="486116"/>
                </a:cubicBezTo>
                <a:cubicBezTo>
                  <a:pt x="1463744" y="518487"/>
                  <a:pt x="1390298" y="448671"/>
                  <a:pt x="1257131" y="486116"/>
                </a:cubicBezTo>
                <a:cubicBezTo>
                  <a:pt x="1123964" y="523561"/>
                  <a:pt x="931657" y="467566"/>
                  <a:pt x="697078" y="486116"/>
                </a:cubicBezTo>
                <a:cubicBezTo>
                  <a:pt x="462499" y="504666"/>
                  <a:pt x="248356" y="481984"/>
                  <a:pt x="81021" y="486116"/>
                </a:cubicBezTo>
                <a:cubicBezTo>
                  <a:pt x="36054" y="481555"/>
                  <a:pt x="9118" y="455586"/>
                  <a:pt x="0" y="405095"/>
                </a:cubicBezTo>
                <a:cubicBezTo>
                  <a:pt x="-37045" y="292668"/>
                  <a:pt x="5014" y="236544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A37C87-BA20-8041-83FF-E940AE874805}"/>
              </a:ext>
            </a:extLst>
          </p:cNvPr>
          <p:cNvSpPr/>
          <p:nvPr/>
        </p:nvSpPr>
        <p:spPr>
          <a:xfrm>
            <a:off x="86504" y="6350608"/>
            <a:ext cx="6249276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Symbol" pitchFamily="2" charset="2"/>
              <a:buChar char="Þ"/>
            </a:pPr>
            <a:r>
              <a:rPr lang="en-US" dirty="0">
                <a:solidFill>
                  <a:schemeClr val="tx1"/>
                </a:solidFill>
              </a:rPr>
              <a:t>Consider system to be in local equilibrium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0976330-4EEA-C34D-8A38-728D8EB9E4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09228" y="7162800"/>
            <a:ext cx="3816095" cy="214655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8941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936C3C-94C5-E64A-B06D-22BEC4251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557" y="2644344"/>
            <a:ext cx="5510445" cy="3099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25F39-BA01-D541-9449-5A7301B6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Potential, Field and Charge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0D52D73D-729E-2146-B232-73324017D0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31DFAE-A434-4444-90B7-91FDAE6B1F2C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4338" name="Object 5">
            <a:extLst>
              <a:ext uri="{FF2B5EF4-FFF2-40B4-BE49-F238E27FC236}">
                <a16:creationId xmlns:a16="http://schemas.microsoft.com/office/drawing/2014/main" id="{11B7E95D-E694-2A40-AFC0-A4C9CB4EA7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39126" y="1085851"/>
          <a:ext cx="2428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529800" imgH="5562600" progId="Equation.DSMT4">
                  <p:embed/>
                </p:oleObj>
              </mc:Choice>
              <mc:Fallback>
                <p:oleObj name="Equation" r:id="rId3" imgW="22529800" imgH="5562600" progId="Equation.DSMT4">
                  <p:embed/>
                  <p:pic>
                    <p:nvPicPr>
                      <p:cNvPr id="14338" name="Object 5">
                        <a:extLst>
                          <a:ext uri="{FF2B5EF4-FFF2-40B4-BE49-F238E27FC236}">
                            <a16:creationId xmlns:a16="http://schemas.microsoft.com/office/drawing/2014/main" id="{11B7E95D-E694-2A40-AFC0-A4C9CB4EA7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26" y="1085851"/>
                        <a:ext cx="24288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18">
            <a:extLst>
              <a:ext uri="{FF2B5EF4-FFF2-40B4-BE49-F238E27FC236}">
                <a16:creationId xmlns:a16="http://schemas.microsoft.com/office/drawing/2014/main" id="{6CD3DF50-876B-3442-AA86-0C6071CE6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5688" y="1360489"/>
            <a:ext cx="754062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19">
            <a:extLst>
              <a:ext uri="{FF2B5EF4-FFF2-40B4-BE49-F238E27FC236}">
                <a16:creationId xmlns:a16="http://schemas.microsoft.com/office/drawing/2014/main" id="{D06003ED-3B90-CD43-94A7-C922F127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0" y="1760538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Line 20">
            <a:extLst>
              <a:ext uri="{FF2B5EF4-FFF2-40B4-BE49-F238E27FC236}">
                <a16:creationId xmlns:a16="http://schemas.microsoft.com/office/drawing/2014/main" id="{D31F2B3B-6DF0-9147-9EB3-334D04A00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4737" y="138430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21">
            <a:extLst>
              <a:ext uri="{FF2B5EF4-FFF2-40B4-BE49-F238E27FC236}">
                <a16:creationId xmlns:a16="http://schemas.microsoft.com/office/drawing/2014/main" id="{2C1F5508-4562-514E-9EC3-309290C77F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78435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22">
            <a:extLst>
              <a:ext uri="{FF2B5EF4-FFF2-40B4-BE49-F238E27FC236}">
                <a16:creationId xmlns:a16="http://schemas.microsoft.com/office/drawing/2014/main" id="{713BA994-43C8-BD47-8C37-E8CB582D4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7737" y="1122364"/>
            <a:ext cx="754063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23">
            <a:extLst>
              <a:ext uri="{FF2B5EF4-FFF2-40B4-BE49-F238E27FC236}">
                <a16:creationId xmlns:a16="http://schemas.microsoft.com/office/drawing/2014/main" id="{AAD9CF1E-3872-B044-9F76-485032BB9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1522413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24">
            <a:extLst>
              <a:ext uri="{FF2B5EF4-FFF2-40B4-BE49-F238E27FC236}">
                <a16:creationId xmlns:a16="http://schemas.microsoft.com/office/drawing/2014/main" id="{A833A15A-8543-9342-910C-653348A13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6338" y="1581150"/>
            <a:ext cx="754062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Line 25">
            <a:extLst>
              <a:ext uri="{FF2B5EF4-FFF2-40B4-BE49-F238E27FC236}">
                <a16:creationId xmlns:a16="http://schemas.microsoft.com/office/drawing/2014/main" id="{3256EF9E-DD52-D440-A53E-A6B70CF5C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Line 26">
            <a:extLst>
              <a:ext uri="{FF2B5EF4-FFF2-40B4-BE49-F238E27FC236}">
                <a16:creationId xmlns:a16="http://schemas.microsoft.com/office/drawing/2014/main" id="{DDC956AB-56F6-734C-9CFE-43011CC5D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5051" y="158115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Line 27">
            <a:extLst>
              <a:ext uri="{FF2B5EF4-FFF2-40B4-BE49-F238E27FC236}">
                <a16:creationId xmlns:a16="http://schemas.microsoft.com/office/drawing/2014/main" id="{93DEB882-DD51-BD42-92C2-7AEC31A63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5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Line 28">
            <a:extLst>
              <a:ext uri="{FF2B5EF4-FFF2-40B4-BE49-F238E27FC236}">
                <a16:creationId xmlns:a16="http://schemas.microsoft.com/office/drawing/2014/main" id="{5574C4C9-9FE8-7C49-AB91-53B9AF37D3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9564" y="1135064"/>
            <a:ext cx="738023" cy="23335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Line 29">
            <a:extLst>
              <a:ext uri="{FF2B5EF4-FFF2-40B4-BE49-F238E27FC236}">
                <a16:creationId xmlns:a16="http://schemas.microsoft.com/office/drawing/2014/main" id="{9FF72E18-58F7-A541-BC0B-C0B5FDCA53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9" y="1535114"/>
            <a:ext cx="704687" cy="21907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Line 30">
            <a:extLst>
              <a:ext uri="{FF2B5EF4-FFF2-40B4-BE49-F238E27FC236}">
                <a16:creationId xmlns:a16="http://schemas.microsoft.com/office/drawing/2014/main" id="{12DD2CA0-017F-BA45-8864-A0FFDED2F6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6900" y="1405493"/>
            <a:ext cx="595149" cy="158194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Line 31">
            <a:extLst>
              <a:ext uri="{FF2B5EF4-FFF2-40B4-BE49-F238E27FC236}">
                <a16:creationId xmlns:a16="http://schemas.microsoft.com/office/drawing/2014/main" id="{1C81EC11-4E87-CC4E-8909-33BDCF78C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791255"/>
            <a:ext cx="623888" cy="18200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Line 32">
            <a:extLst>
              <a:ext uri="{FF2B5EF4-FFF2-40B4-BE49-F238E27FC236}">
                <a16:creationId xmlns:a16="http://schemas.microsoft.com/office/drawing/2014/main" id="{E34B832F-194E-7A45-B360-2516F4D74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368425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9" name="Line 33">
            <a:extLst>
              <a:ext uri="{FF2B5EF4-FFF2-40B4-BE49-F238E27FC236}">
                <a16:creationId xmlns:a16="http://schemas.microsoft.com/office/drawing/2014/main" id="{1ABCA867-7518-1541-939C-1240EEB4F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1765300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Line 34">
            <a:extLst>
              <a:ext uri="{FF2B5EF4-FFF2-40B4-BE49-F238E27FC236}">
                <a16:creationId xmlns:a16="http://schemas.microsoft.com/office/drawing/2014/main" id="{859D545C-2DA8-5B4E-9696-D2E225993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4189" y="1565275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Line 35">
            <a:extLst>
              <a:ext uri="{FF2B5EF4-FFF2-40B4-BE49-F238E27FC236}">
                <a16:creationId xmlns:a16="http://schemas.microsoft.com/office/drawing/2014/main" id="{910E41A8-2641-D94B-84C6-7943EAA54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5300" y="1962150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39" name="Object 24">
            <a:extLst>
              <a:ext uri="{FF2B5EF4-FFF2-40B4-BE49-F238E27FC236}">
                <a16:creationId xmlns:a16="http://schemas.microsoft.com/office/drawing/2014/main" id="{5584EA57-A4AC-8B40-A866-C96004CE42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5289" y="2625726"/>
          <a:ext cx="23637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114000" imgH="5562600" progId="Equation.DSMT4">
                  <p:embed/>
                </p:oleObj>
              </mc:Choice>
              <mc:Fallback>
                <p:oleObj name="Equation" r:id="rId5" imgW="23114000" imgH="5562600" progId="Equation.DSMT4">
                  <p:embed/>
                  <p:pic>
                    <p:nvPicPr>
                      <p:cNvPr id="14339" name="Object 24">
                        <a:extLst>
                          <a:ext uri="{FF2B5EF4-FFF2-40B4-BE49-F238E27FC236}">
                            <a16:creationId xmlns:a16="http://schemas.microsoft.com/office/drawing/2014/main" id="{5584EA57-A4AC-8B40-A866-C96004CE42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289" y="2625726"/>
                        <a:ext cx="236378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25">
            <a:extLst>
              <a:ext uri="{FF2B5EF4-FFF2-40B4-BE49-F238E27FC236}">
                <a16:creationId xmlns:a16="http://schemas.microsoft.com/office/drawing/2014/main" id="{DACCDDAF-877E-F748-B61A-616BE7EA9C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93100" y="1616076"/>
          <a:ext cx="72548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146800" imgH="5562600" progId="Equation.DSMT4">
                  <p:embed/>
                </p:oleObj>
              </mc:Choice>
              <mc:Fallback>
                <p:oleObj name="Equation" r:id="rId7" imgW="6146800" imgH="5562600" progId="Equation.DSMT4">
                  <p:embed/>
                  <p:pic>
                    <p:nvPicPr>
                      <p:cNvPr id="14340" name="Object 25">
                        <a:extLst>
                          <a:ext uri="{FF2B5EF4-FFF2-40B4-BE49-F238E27FC236}">
                            <a16:creationId xmlns:a16="http://schemas.microsoft.com/office/drawing/2014/main" id="{DACCDDAF-877E-F748-B61A-616BE7EA9C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100" y="1616076"/>
                        <a:ext cx="72548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2" name="Line 40">
            <a:extLst>
              <a:ext uri="{FF2B5EF4-FFF2-40B4-BE49-F238E27FC236}">
                <a16:creationId xmlns:a16="http://schemas.microsoft.com/office/drawing/2014/main" id="{2132EA81-6D92-2848-A5A6-A3E119645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5176" y="2470151"/>
            <a:ext cx="6475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Freeform 41">
            <a:extLst>
              <a:ext uri="{FF2B5EF4-FFF2-40B4-BE49-F238E27FC236}">
                <a16:creationId xmlns:a16="http://schemas.microsoft.com/office/drawing/2014/main" id="{31019B5B-D9D5-E541-999C-7E1275CBBE78}"/>
              </a:ext>
            </a:extLst>
          </p:cNvPr>
          <p:cNvSpPr>
            <a:spLocks/>
          </p:cNvSpPr>
          <p:nvPr/>
        </p:nvSpPr>
        <p:spPr bwMode="auto">
          <a:xfrm>
            <a:off x="2103438" y="2579689"/>
            <a:ext cx="5776912" cy="6683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43">
            <a:extLst>
              <a:ext uri="{FF2B5EF4-FFF2-40B4-BE49-F238E27FC236}">
                <a16:creationId xmlns:a16="http://schemas.microsoft.com/office/drawing/2014/main" id="{640B2692-ECDF-3B43-889C-4C44FBBFBB58}"/>
              </a:ext>
            </a:extLst>
          </p:cNvPr>
          <p:cNvSpPr>
            <a:spLocks/>
          </p:cNvSpPr>
          <p:nvPr/>
        </p:nvSpPr>
        <p:spPr bwMode="auto">
          <a:xfrm>
            <a:off x="2111376" y="4524375"/>
            <a:ext cx="5776913" cy="769938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Freeform 44">
            <a:extLst>
              <a:ext uri="{FF2B5EF4-FFF2-40B4-BE49-F238E27FC236}">
                <a16:creationId xmlns:a16="http://schemas.microsoft.com/office/drawing/2014/main" id="{C91C9F99-2981-DB4A-9A45-038E8712CAA9}"/>
              </a:ext>
            </a:extLst>
          </p:cNvPr>
          <p:cNvSpPr>
            <a:spLocks/>
          </p:cNvSpPr>
          <p:nvPr/>
        </p:nvSpPr>
        <p:spPr bwMode="auto">
          <a:xfrm>
            <a:off x="2089150" y="2681288"/>
            <a:ext cx="5727700" cy="349250"/>
          </a:xfrm>
          <a:custGeom>
            <a:avLst/>
            <a:gdLst>
              <a:gd name="T0" fmla="*/ 0 w 3608"/>
              <a:gd name="T1" fmla="*/ 2147483647 h 220"/>
              <a:gd name="T2" fmla="*/ 2147483647 w 3608"/>
              <a:gd name="T3" fmla="*/ 2147483647 h 220"/>
              <a:gd name="T4" fmla="*/ 2147483647 w 3608"/>
              <a:gd name="T5" fmla="*/ 2147483647 h 220"/>
              <a:gd name="T6" fmla="*/ 2147483647 w 3608"/>
              <a:gd name="T7" fmla="*/ 2147483647 h 220"/>
              <a:gd name="T8" fmla="*/ 2147483647 w 3608"/>
              <a:gd name="T9" fmla="*/ 0 h 220"/>
              <a:gd name="T10" fmla="*/ 2147483647 w 3608"/>
              <a:gd name="T11" fmla="*/ 2147483647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08"/>
              <a:gd name="T19" fmla="*/ 0 h 220"/>
              <a:gd name="T20" fmla="*/ 3608 w 3608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08" h="220">
                <a:moveTo>
                  <a:pt x="0" y="220"/>
                </a:moveTo>
                <a:lnTo>
                  <a:pt x="543" y="213"/>
                </a:lnTo>
                <a:lnTo>
                  <a:pt x="941" y="127"/>
                </a:lnTo>
                <a:lnTo>
                  <a:pt x="2232" y="129"/>
                </a:lnTo>
                <a:lnTo>
                  <a:pt x="2637" y="0"/>
                </a:lnTo>
                <a:lnTo>
                  <a:pt x="3608" y="8"/>
                </a:lnTo>
              </a:path>
            </a:pathLst>
          </a:custGeom>
          <a:noFill/>
          <a:ln w="28575" cap="flat" cmpd="sng">
            <a:solidFill>
              <a:srgbClr val="00C18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46">
            <a:extLst>
              <a:ext uri="{FF2B5EF4-FFF2-40B4-BE49-F238E27FC236}">
                <a16:creationId xmlns:a16="http://schemas.microsoft.com/office/drawing/2014/main" id="{84A64190-F750-A94A-A668-19DCEF3A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5450" y="5284788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47">
            <a:extLst>
              <a:ext uri="{FF2B5EF4-FFF2-40B4-BE49-F238E27FC236}">
                <a16:creationId xmlns:a16="http://schemas.microsoft.com/office/drawing/2014/main" id="{371020FC-A68D-1B4B-B618-B535E674F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7538" y="5280026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48">
            <a:extLst>
              <a:ext uri="{FF2B5EF4-FFF2-40B4-BE49-F238E27FC236}">
                <a16:creationId xmlns:a16="http://schemas.microsoft.com/office/drawing/2014/main" id="{2090D4B2-38AC-A74D-9F09-31296B2222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800" y="494506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49">
            <a:extLst>
              <a:ext uri="{FF2B5EF4-FFF2-40B4-BE49-F238E27FC236}">
                <a16:creationId xmlns:a16="http://schemas.microsoft.com/office/drawing/2014/main" id="{134F9F7A-7753-3346-8BAF-9FAB7487D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493871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42">
            <a:extLst>
              <a:ext uri="{FF2B5EF4-FFF2-40B4-BE49-F238E27FC236}">
                <a16:creationId xmlns:a16="http://schemas.microsoft.com/office/drawing/2014/main" id="{EDACE426-38EF-7D4A-B365-E1233D184F16}"/>
              </a:ext>
            </a:extLst>
          </p:cNvPr>
          <p:cNvSpPr>
            <a:spLocks/>
          </p:cNvSpPr>
          <p:nvPr/>
        </p:nvSpPr>
        <p:spPr bwMode="auto">
          <a:xfrm>
            <a:off x="2089151" y="3359151"/>
            <a:ext cx="5776913" cy="798513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C4A43D1E-4EAF-6740-8864-BD40870770ED}"/>
              </a:ext>
            </a:extLst>
          </p:cNvPr>
          <p:cNvSpPr>
            <a:spLocks/>
          </p:cNvSpPr>
          <p:nvPr/>
        </p:nvSpPr>
        <p:spPr bwMode="auto">
          <a:xfrm>
            <a:off x="2114551" y="4148364"/>
            <a:ext cx="5757863" cy="3825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549" y="3"/>
              </a:cxn>
              <a:cxn ang="0">
                <a:pos x="549" y="234"/>
              </a:cxn>
              <a:cxn ang="0">
                <a:pos x="945" y="237"/>
              </a:cxn>
              <a:cxn ang="0">
                <a:pos x="944" y="3"/>
              </a:cxn>
              <a:cxn ang="0">
                <a:pos x="2244" y="3"/>
              </a:cxn>
              <a:cxn ang="0">
                <a:pos x="2243" y="241"/>
              </a:cxn>
              <a:cxn ang="0">
                <a:pos x="2616" y="240"/>
              </a:cxn>
              <a:cxn ang="0">
                <a:pos x="2617" y="3"/>
              </a:cxn>
              <a:cxn ang="0">
                <a:pos x="3627" y="0"/>
              </a:cxn>
            </a:cxnLst>
            <a:rect l="0" t="0" r="r" b="b"/>
            <a:pathLst>
              <a:path w="3627" h="241">
                <a:moveTo>
                  <a:pt x="0" y="6"/>
                </a:moveTo>
                <a:lnTo>
                  <a:pt x="549" y="3"/>
                </a:lnTo>
                <a:lnTo>
                  <a:pt x="549" y="234"/>
                </a:lnTo>
                <a:lnTo>
                  <a:pt x="945" y="237"/>
                </a:lnTo>
                <a:lnTo>
                  <a:pt x="944" y="3"/>
                </a:lnTo>
                <a:lnTo>
                  <a:pt x="2244" y="3"/>
                </a:lnTo>
                <a:lnTo>
                  <a:pt x="2243" y="241"/>
                </a:lnTo>
                <a:lnTo>
                  <a:pt x="2616" y="240"/>
                </a:lnTo>
                <a:lnTo>
                  <a:pt x="2617" y="3"/>
                </a:lnTo>
                <a:lnTo>
                  <a:pt x="3627" y="0"/>
                </a:lnTo>
              </a:path>
            </a:pathLst>
          </a:custGeom>
          <a:pattFill prst="upDiag"/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87016" name="Rectangle 40">
            <a:extLst>
              <a:ext uri="{FF2B5EF4-FFF2-40B4-BE49-F238E27FC236}">
                <a16:creationId xmlns:a16="http://schemas.microsoft.com/office/drawing/2014/main" id="{6D76FC9A-3B0C-B041-8B6F-8EAB0FB09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6" y="6078539"/>
            <a:ext cx="7231063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In most practical cases start from charge and derive potentials!</a:t>
            </a:r>
          </a:p>
          <a:p>
            <a:pPr eaLnBrk="1" hangingPunct="1"/>
            <a:r>
              <a:rPr lang="en-US" altLang="en-US" sz="2000"/>
              <a:t>=&gt; Useful to learn “graphical”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/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blipFill>
                <a:blip r:embed="rId10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/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blipFill>
                <a:blip r:embed="rId11"/>
                <a:stretch>
                  <a:fillRect l="-939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Up Arrow 41">
            <a:extLst>
              <a:ext uri="{FF2B5EF4-FFF2-40B4-BE49-F238E27FC236}">
                <a16:creationId xmlns:a16="http://schemas.microsoft.com/office/drawing/2014/main" id="{C4160531-9846-3141-A0DA-BE96576383E7}"/>
              </a:ext>
            </a:extLst>
          </p:cNvPr>
          <p:cNvSpPr/>
          <p:nvPr/>
        </p:nvSpPr>
        <p:spPr>
          <a:xfrm>
            <a:off x="10968085" y="1330791"/>
            <a:ext cx="733424" cy="4343400"/>
          </a:xfrm>
          <a:prstGeom prst="upArrow">
            <a:avLst>
              <a:gd name="adj1" fmla="val 50000"/>
              <a:gd name="adj2" fmla="val 133117"/>
            </a:avLst>
          </a:prstGeom>
          <a:gradFill flip="none" rotWithShape="1">
            <a:gsLst>
              <a:gs pos="0">
                <a:srgbClr val="0000FF"/>
              </a:gs>
              <a:gs pos="65008">
                <a:srgbClr val="99FF66"/>
              </a:gs>
              <a:gs pos="28000">
                <a:srgbClr val="FF00FF"/>
              </a:gs>
              <a:gs pos="100000">
                <a:schemeClr val="tx1"/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ine 63">
            <a:extLst>
              <a:ext uri="{FF2B5EF4-FFF2-40B4-BE49-F238E27FC236}">
                <a16:creationId xmlns:a16="http://schemas.microsoft.com/office/drawing/2014/main" id="{A7CBA0AC-C0CA-1F4D-9973-33048601B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4338" y="862200"/>
            <a:ext cx="3446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63">
            <a:extLst>
              <a:ext uri="{FF2B5EF4-FFF2-40B4-BE49-F238E27FC236}">
                <a16:creationId xmlns:a16="http://schemas.microsoft.com/office/drawing/2014/main" id="{348297D8-27F1-4941-824E-5366AE45F2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8699" y="862199"/>
            <a:ext cx="810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63">
            <a:extLst>
              <a:ext uri="{FF2B5EF4-FFF2-40B4-BE49-F238E27FC236}">
                <a16:creationId xmlns:a16="http://schemas.microsoft.com/office/drawing/2014/main" id="{CDF0228E-7A2C-714F-A773-376AD73CD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7265" y="919522"/>
            <a:ext cx="12417" cy="228087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63">
            <a:extLst>
              <a:ext uri="{FF2B5EF4-FFF2-40B4-BE49-F238E27FC236}">
                <a16:creationId xmlns:a16="http://schemas.microsoft.com/office/drawing/2014/main" id="{F2F63DA2-7971-4D4D-9D11-84E1D8BD1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933812"/>
            <a:ext cx="34764" cy="227258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824F3F1-3198-C040-9EC7-33B531BA58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64" y="2148861"/>
            <a:ext cx="5603099" cy="3151743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F4E91E1-E486-814A-BF39-157F3A1DD1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0619" y="2543369"/>
            <a:ext cx="6348576" cy="3571074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8C3EF93-4AB3-974A-AAB3-BD0AE0619786}"/>
              </a:ext>
            </a:extLst>
          </p:cNvPr>
          <p:cNvSpPr/>
          <p:nvPr/>
        </p:nvSpPr>
        <p:spPr>
          <a:xfrm>
            <a:off x="78183" y="6295684"/>
            <a:ext cx="6322617" cy="486116"/>
          </a:xfrm>
          <a:custGeom>
            <a:avLst/>
            <a:gdLst>
              <a:gd name="csX0" fmla="*/ 0 w 6322617"/>
              <a:gd name="csY0" fmla="*/ 81021 h 486116"/>
              <a:gd name="csX1" fmla="*/ 81021 w 6322617"/>
              <a:gd name="csY1" fmla="*/ 0 h 486116"/>
              <a:gd name="csX2" fmla="*/ 702679 w 6322617"/>
              <a:gd name="csY2" fmla="*/ 0 h 486116"/>
              <a:gd name="csX3" fmla="*/ 1077914 w 6322617"/>
              <a:gd name="csY3" fmla="*/ 0 h 486116"/>
              <a:gd name="csX4" fmla="*/ 1514755 w 6322617"/>
              <a:gd name="csY4" fmla="*/ 0 h 486116"/>
              <a:gd name="csX5" fmla="*/ 2136413 w 6322617"/>
              <a:gd name="csY5" fmla="*/ 0 h 486116"/>
              <a:gd name="csX6" fmla="*/ 2573254 w 6322617"/>
              <a:gd name="csY6" fmla="*/ 0 h 486116"/>
              <a:gd name="csX7" fmla="*/ 2948489 w 6322617"/>
              <a:gd name="csY7" fmla="*/ 0 h 486116"/>
              <a:gd name="csX8" fmla="*/ 3385329 w 6322617"/>
              <a:gd name="csY8" fmla="*/ 0 h 486116"/>
              <a:gd name="csX9" fmla="*/ 3883776 w 6322617"/>
              <a:gd name="csY9" fmla="*/ 0 h 486116"/>
              <a:gd name="csX10" fmla="*/ 4443828 w 6322617"/>
              <a:gd name="csY10" fmla="*/ 0 h 486116"/>
              <a:gd name="csX11" fmla="*/ 4880669 w 6322617"/>
              <a:gd name="csY11" fmla="*/ 0 h 486116"/>
              <a:gd name="csX12" fmla="*/ 5563933 w 6322617"/>
              <a:gd name="csY12" fmla="*/ 0 h 486116"/>
              <a:gd name="csX13" fmla="*/ 6241596 w 6322617"/>
              <a:gd name="csY13" fmla="*/ 0 h 486116"/>
              <a:gd name="csX14" fmla="*/ 6322617 w 6322617"/>
              <a:gd name="csY14" fmla="*/ 81021 h 486116"/>
              <a:gd name="csX15" fmla="*/ 6322617 w 6322617"/>
              <a:gd name="csY15" fmla="*/ 405095 h 486116"/>
              <a:gd name="csX16" fmla="*/ 6241596 w 6322617"/>
              <a:gd name="csY16" fmla="*/ 486116 h 486116"/>
              <a:gd name="csX17" fmla="*/ 5743149 w 6322617"/>
              <a:gd name="csY17" fmla="*/ 486116 h 486116"/>
              <a:gd name="csX18" fmla="*/ 5367914 w 6322617"/>
              <a:gd name="csY18" fmla="*/ 486116 h 486116"/>
              <a:gd name="csX19" fmla="*/ 4684651 w 6322617"/>
              <a:gd name="csY19" fmla="*/ 486116 h 486116"/>
              <a:gd name="csX20" fmla="*/ 4124598 w 6322617"/>
              <a:gd name="csY20" fmla="*/ 486116 h 486116"/>
              <a:gd name="csX21" fmla="*/ 3441335 w 6322617"/>
              <a:gd name="csY21" fmla="*/ 486116 h 486116"/>
              <a:gd name="csX22" fmla="*/ 2942888 w 6322617"/>
              <a:gd name="csY22" fmla="*/ 486116 h 486116"/>
              <a:gd name="csX23" fmla="*/ 2506047 w 6322617"/>
              <a:gd name="csY23" fmla="*/ 486116 h 486116"/>
              <a:gd name="csX24" fmla="*/ 1945995 w 6322617"/>
              <a:gd name="csY24" fmla="*/ 486116 h 486116"/>
              <a:gd name="csX25" fmla="*/ 1324337 w 6322617"/>
              <a:gd name="csY25" fmla="*/ 486116 h 486116"/>
              <a:gd name="csX26" fmla="*/ 641073 w 6322617"/>
              <a:gd name="csY26" fmla="*/ 486116 h 486116"/>
              <a:gd name="csX27" fmla="*/ 81021 w 6322617"/>
              <a:gd name="csY27" fmla="*/ 486116 h 486116"/>
              <a:gd name="csX28" fmla="*/ 0 w 6322617"/>
              <a:gd name="csY28" fmla="*/ 405095 h 486116"/>
              <a:gd name="csX29" fmla="*/ 0 w 6322617"/>
              <a:gd name="csY29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22617" h="486116" fill="none" extrusionOk="0">
                <a:moveTo>
                  <a:pt x="0" y="81021"/>
                </a:moveTo>
                <a:cubicBezTo>
                  <a:pt x="-3697" y="40016"/>
                  <a:pt x="32488" y="8102"/>
                  <a:pt x="81021" y="0"/>
                </a:cubicBezTo>
                <a:cubicBezTo>
                  <a:pt x="241853" y="-30659"/>
                  <a:pt x="396261" y="56759"/>
                  <a:pt x="702679" y="0"/>
                </a:cubicBezTo>
                <a:cubicBezTo>
                  <a:pt x="1009097" y="-56759"/>
                  <a:pt x="929656" y="28396"/>
                  <a:pt x="1077914" y="0"/>
                </a:cubicBezTo>
                <a:cubicBezTo>
                  <a:pt x="1226172" y="-28396"/>
                  <a:pt x="1346705" y="8459"/>
                  <a:pt x="1514755" y="0"/>
                </a:cubicBezTo>
                <a:cubicBezTo>
                  <a:pt x="1682805" y="-8459"/>
                  <a:pt x="1899784" y="70332"/>
                  <a:pt x="2136413" y="0"/>
                </a:cubicBezTo>
                <a:cubicBezTo>
                  <a:pt x="2373042" y="-70332"/>
                  <a:pt x="2399482" y="50524"/>
                  <a:pt x="2573254" y="0"/>
                </a:cubicBezTo>
                <a:cubicBezTo>
                  <a:pt x="2747026" y="-50524"/>
                  <a:pt x="2864377" y="35232"/>
                  <a:pt x="2948489" y="0"/>
                </a:cubicBezTo>
                <a:cubicBezTo>
                  <a:pt x="3032601" y="-35232"/>
                  <a:pt x="3170392" y="13055"/>
                  <a:pt x="3385329" y="0"/>
                </a:cubicBezTo>
                <a:cubicBezTo>
                  <a:pt x="3600266" y="-13055"/>
                  <a:pt x="3724381" y="36695"/>
                  <a:pt x="3883776" y="0"/>
                </a:cubicBezTo>
                <a:cubicBezTo>
                  <a:pt x="4043171" y="-36695"/>
                  <a:pt x="4225807" y="29293"/>
                  <a:pt x="4443828" y="0"/>
                </a:cubicBezTo>
                <a:cubicBezTo>
                  <a:pt x="4661849" y="-29293"/>
                  <a:pt x="4695689" y="2291"/>
                  <a:pt x="4880669" y="0"/>
                </a:cubicBezTo>
                <a:cubicBezTo>
                  <a:pt x="5065649" y="-2291"/>
                  <a:pt x="5233430" y="65934"/>
                  <a:pt x="5563933" y="0"/>
                </a:cubicBezTo>
                <a:cubicBezTo>
                  <a:pt x="5894436" y="-65934"/>
                  <a:pt x="6078585" y="60072"/>
                  <a:pt x="6241596" y="0"/>
                </a:cubicBezTo>
                <a:cubicBezTo>
                  <a:pt x="6286860" y="1815"/>
                  <a:pt x="6327535" y="38344"/>
                  <a:pt x="6322617" y="81021"/>
                </a:cubicBezTo>
                <a:cubicBezTo>
                  <a:pt x="6332971" y="185218"/>
                  <a:pt x="6300954" y="276611"/>
                  <a:pt x="6322617" y="405095"/>
                </a:cubicBezTo>
                <a:cubicBezTo>
                  <a:pt x="6332424" y="451523"/>
                  <a:pt x="6275683" y="490016"/>
                  <a:pt x="6241596" y="486116"/>
                </a:cubicBezTo>
                <a:cubicBezTo>
                  <a:pt x="6016503" y="518190"/>
                  <a:pt x="5891648" y="448886"/>
                  <a:pt x="5743149" y="486116"/>
                </a:cubicBezTo>
                <a:cubicBezTo>
                  <a:pt x="5594650" y="523346"/>
                  <a:pt x="5501118" y="471647"/>
                  <a:pt x="5367914" y="486116"/>
                </a:cubicBezTo>
                <a:cubicBezTo>
                  <a:pt x="5234711" y="500585"/>
                  <a:pt x="4823232" y="436443"/>
                  <a:pt x="4684651" y="486116"/>
                </a:cubicBezTo>
                <a:cubicBezTo>
                  <a:pt x="4546070" y="535789"/>
                  <a:pt x="4250356" y="435859"/>
                  <a:pt x="4124598" y="486116"/>
                </a:cubicBezTo>
                <a:cubicBezTo>
                  <a:pt x="3998840" y="536373"/>
                  <a:pt x="3623843" y="444416"/>
                  <a:pt x="3441335" y="486116"/>
                </a:cubicBezTo>
                <a:cubicBezTo>
                  <a:pt x="3258827" y="527816"/>
                  <a:pt x="3134333" y="455748"/>
                  <a:pt x="2942888" y="486116"/>
                </a:cubicBezTo>
                <a:cubicBezTo>
                  <a:pt x="2751443" y="516484"/>
                  <a:pt x="2594516" y="470826"/>
                  <a:pt x="2506047" y="486116"/>
                </a:cubicBezTo>
                <a:cubicBezTo>
                  <a:pt x="2417578" y="501406"/>
                  <a:pt x="2062686" y="470452"/>
                  <a:pt x="1945995" y="486116"/>
                </a:cubicBezTo>
                <a:cubicBezTo>
                  <a:pt x="1829304" y="501780"/>
                  <a:pt x="1584407" y="442670"/>
                  <a:pt x="1324337" y="486116"/>
                </a:cubicBezTo>
                <a:cubicBezTo>
                  <a:pt x="1064267" y="529562"/>
                  <a:pt x="843298" y="450604"/>
                  <a:pt x="641073" y="486116"/>
                </a:cubicBezTo>
                <a:cubicBezTo>
                  <a:pt x="438848" y="521628"/>
                  <a:pt x="246072" y="439439"/>
                  <a:pt x="81021" y="486116"/>
                </a:cubicBezTo>
                <a:cubicBezTo>
                  <a:pt x="39025" y="491466"/>
                  <a:pt x="8546" y="447436"/>
                  <a:pt x="0" y="405095"/>
                </a:cubicBezTo>
                <a:cubicBezTo>
                  <a:pt x="-19790" y="256475"/>
                  <a:pt x="26912" y="150757"/>
                  <a:pt x="0" y="81021"/>
                </a:cubicBezTo>
                <a:close/>
              </a:path>
              <a:path w="6322617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344976" y="-9653"/>
                  <a:pt x="483407" y="17530"/>
                  <a:pt x="764285" y="0"/>
                </a:cubicBezTo>
                <a:cubicBezTo>
                  <a:pt x="1045163" y="-17530"/>
                  <a:pt x="1085365" y="36983"/>
                  <a:pt x="1262731" y="0"/>
                </a:cubicBezTo>
                <a:cubicBezTo>
                  <a:pt x="1440097" y="-36983"/>
                  <a:pt x="1555647" y="2152"/>
                  <a:pt x="1699572" y="0"/>
                </a:cubicBezTo>
                <a:cubicBezTo>
                  <a:pt x="1843497" y="-2152"/>
                  <a:pt x="2085130" y="15755"/>
                  <a:pt x="2321230" y="0"/>
                </a:cubicBezTo>
                <a:cubicBezTo>
                  <a:pt x="2557330" y="-15755"/>
                  <a:pt x="2676992" y="40136"/>
                  <a:pt x="2819677" y="0"/>
                </a:cubicBezTo>
                <a:cubicBezTo>
                  <a:pt x="2962362" y="-40136"/>
                  <a:pt x="3185776" y="76730"/>
                  <a:pt x="3502940" y="0"/>
                </a:cubicBezTo>
                <a:cubicBezTo>
                  <a:pt x="3820104" y="-76730"/>
                  <a:pt x="3780454" y="22265"/>
                  <a:pt x="3939781" y="0"/>
                </a:cubicBezTo>
                <a:cubicBezTo>
                  <a:pt x="4099108" y="-22265"/>
                  <a:pt x="4399143" y="30801"/>
                  <a:pt x="4623045" y="0"/>
                </a:cubicBezTo>
                <a:cubicBezTo>
                  <a:pt x="4846947" y="-30801"/>
                  <a:pt x="4904706" y="15862"/>
                  <a:pt x="4998280" y="0"/>
                </a:cubicBezTo>
                <a:cubicBezTo>
                  <a:pt x="5091854" y="-15862"/>
                  <a:pt x="5339820" y="27091"/>
                  <a:pt x="5558332" y="0"/>
                </a:cubicBezTo>
                <a:cubicBezTo>
                  <a:pt x="5776844" y="-27091"/>
                  <a:pt x="6090348" y="49763"/>
                  <a:pt x="6241596" y="0"/>
                </a:cubicBezTo>
                <a:cubicBezTo>
                  <a:pt x="6293959" y="-7526"/>
                  <a:pt x="6328118" y="32727"/>
                  <a:pt x="6322617" y="81021"/>
                </a:cubicBezTo>
                <a:cubicBezTo>
                  <a:pt x="6328277" y="192457"/>
                  <a:pt x="6293919" y="288929"/>
                  <a:pt x="6322617" y="405095"/>
                </a:cubicBezTo>
                <a:cubicBezTo>
                  <a:pt x="6321292" y="450060"/>
                  <a:pt x="6281098" y="482497"/>
                  <a:pt x="6241596" y="486116"/>
                </a:cubicBezTo>
                <a:cubicBezTo>
                  <a:pt x="6081545" y="557976"/>
                  <a:pt x="5901183" y="416383"/>
                  <a:pt x="5619938" y="486116"/>
                </a:cubicBezTo>
                <a:cubicBezTo>
                  <a:pt x="5338693" y="555849"/>
                  <a:pt x="5245769" y="468709"/>
                  <a:pt x="5059886" y="486116"/>
                </a:cubicBezTo>
                <a:cubicBezTo>
                  <a:pt x="4874003" y="503523"/>
                  <a:pt x="4836052" y="456546"/>
                  <a:pt x="4684651" y="486116"/>
                </a:cubicBezTo>
                <a:cubicBezTo>
                  <a:pt x="4533250" y="515686"/>
                  <a:pt x="4375365" y="460461"/>
                  <a:pt x="4247810" y="486116"/>
                </a:cubicBezTo>
                <a:cubicBezTo>
                  <a:pt x="4120255" y="511771"/>
                  <a:pt x="3711497" y="429527"/>
                  <a:pt x="3564546" y="486116"/>
                </a:cubicBezTo>
                <a:cubicBezTo>
                  <a:pt x="3417595" y="542705"/>
                  <a:pt x="3264921" y="435937"/>
                  <a:pt x="3004494" y="486116"/>
                </a:cubicBezTo>
                <a:cubicBezTo>
                  <a:pt x="2744067" y="536295"/>
                  <a:pt x="2713849" y="445255"/>
                  <a:pt x="2567653" y="486116"/>
                </a:cubicBezTo>
                <a:cubicBezTo>
                  <a:pt x="2421457" y="526977"/>
                  <a:pt x="2278033" y="419187"/>
                  <a:pt x="2007601" y="486116"/>
                </a:cubicBezTo>
                <a:cubicBezTo>
                  <a:pt x="1737169" y="553045"/>
                  <a:pt x="1800988" y="453745"/>
                  <a:pt x="1632366" y="486116"/>
                </a:cubicBezTo>
                <a:cubicBezTo>
                  <a:pt x="1463744" y="518487"/>
                  <a:pt x="1390298" y="448671"/>
                  <a:pt x="1257131" y="486116"/>
                </a:cubicBezTo>
                <a:cubicBezTo>
                  <a:pt x="1123964" y="523561"/>
                  <a:pt x="931657" y="467566"/>
                  <a:pt x="697078" y="486116"/>
                </a:cubicBezTo>
                <a:cubicBezTo>
                  <a:pt x="462499" y="504666"/>
                  <a:pt x="248356" y="481984"/>
                  <a:pt x="81021" y="486116"/>
                </a:cubicBezTo>
                <a:cubicBezTo>
                  <a:pt x="36054" y="481555"/>
                  <a:pt x="9118" y="455586"/>
                  <a:pt x="0" y="405095"/>
                </a:cubicBezTo>
                <a:cubicBezTo>
                  <a:pt x="-37045" y="292668"/>
                  <a:pt x="5014" y="236544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EB7BDD0-3B65-144A-9888-6A5252D11EB8}"/>
              </a:ext>
            </a:extLst>
          </p:cNvPr>
          <p:cNvSpPr/>
          <p:nvPr/>
        </p:nvSpPr>
        <p:spPr>
          <a:xfrm>
            <a:off x="86504" y="6350608"/>
            <a:ext cx="6249276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Symbol" pitchFamily="2" charset="2"/>
              <a:buChar char="Þ"/>
            </a:pPr>
            <a:r>
              <a:rPr lang="en-US" dirty="0">
                <a:solidFill>
                  <a:schemeClr val="tx1"/>
                </a:solidFill>
              </a:rPr>
              <a:t>Consider system to be in local equilibrium</a:t>
            </a:r>
          </a:p>
        </p:txBody>
      </p:sp>
    </p:spTree>
    <p:extLst>
      <p:ext uri="{BB962C8B-B14F-4D97-AF65-F5344CB8AC3E}">
        <p14:creationId xmlns:p14="http://schemas.microsoft.com/office/powerpoint/2010/main" val="2336739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105400"/>
            <a:ext cx="6254496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5845679"/>
            <a:ext cx="6254496" cy="646331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/>
              <a:t>Understanding transport in concrete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Diodes, BJT/HBT, MOS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94378" y="806663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= G </a:t>
            </a:r>
            <a:r>
              <a:rPr lang="en-US" sz="1800" baseline="30000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580487" y="1194038"/>
            <a:ext cx="3073280" cy="1128720"/>
            <a:chOff x="5035628" y="1279718"/>
            <a:chExt cx="3073280" cy="1128720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  <a:ea typeface="+mn-ea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1"/>
                  </a:solidFill>
                  <a:latin typeface="+mn-lt"/>
                  <a:ea typeface="+mn-ea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v </a:t>
              </a:r>
              <a:r>
                <a:rPr lang="en-US" sz="1800" baseline="30000" dirty="0">
                  <a:solidFill>
                    <a:schemeClr val="bg1"/>
                  </a:solidFill>
                </a:rPr>
                <a:t>x</a:t>
              </a:r>
              <a:r>
                <a:rPr lang="en-US" dirty="0">
                  <a:solidFill>
                    <a:schemeClr val="bg1"/>
                  </a:solidFill>
                </a:rPr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13</a:t>
            </a:r>
            <a:br>
              <a:rPr lang="en-US" dirty="0"/>
            </a:br>
            <a:r>
              <a:rPr lang="en-US" dirty="0"/>
              <a:t>Band Diagrams</a:t>
            </a: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2F6B6DE0-9D5A-A54F-95F7-782BB54B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1876" y="5359397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ea typeface="+mn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F084C7-0824-0942-BA00-B3CCFAEBD545}"/>
              </a:ext>
            </a:extLst>
          </p:cNvPr>
          <p:cNvGrpSpPr/>
          <p:nvPr/>
        </p:nvGrpSpPr>
        <p:grpSpPr>
          <a:xfrm>
            <a:off x="7592276" y="5105400"/>
            <a:ext cx="4019550" cy="1637883"/>
            <a:chOff x="7592276" y="3318937"/>
            <a:chExt cx="4019550" cy="1637883"/>
          </a:xfrm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71053D31-ADA8-E148-90F6-ABFABD5D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3276" y="3927814"/>
              <a:ext cx="1524000" cy="609600"/>
            </a:xfrm>
            <a:custGeom>
              <a:avLst/>
              <a:gdLst>
                <a:gd name="T0" fmla="*/ 0 w 1008"/>
                <a:gd name="T1" fmla="*/ 0 h 576"/>
                <a:gd name="T2" fmla="*/ 0 w 1008"/>
                <a:gd name="T3" fmla="*/ 2147483647 h 576"/>
                <a:gd name="T4" fmla="*/ 2147483647 w 1008"/>
                <a:gd name="T5" fmla="*/ 2147483647 h 576"/>
                <a:gd name="T6" fmla="*/ 0 60000 65536"/>
                <a:gd name="T7" fmla="*/ 0 60000 65536"/>
                <a:gd name="T8" fmla="*/ 0 60000 65536"/>
                <a:gd name="T9" fmla="*/ 0 w 1008"/>
                <a:gd name="T10" fmla="*/ 0 h 576"/>
                <a:gd name="T11" fmla="*/ 1008 w 1008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76">
                  <a:moveTo>
                    <a:pt x="0" y="0"/>
                  </a:moveTo>
                  <a:lnTo>
                    <a:pt x="0" y="576"/>
                  </a:lnTo>
                  <a:lnTo>
                    <a:pt x="1008" y="57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93908771-9695-F945-8221-0A4B3FDF1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9676" y="4004319"/>
              <a:ext cx="1600200" cy="541338"/>
            </a:xfrm>
            <a:custGeom>
              <a:avLst/>
              <a:gdLst>
                <a:gd name="T0" fmla="*/ 2147483647 w 1008"/>
                <a:gd name="T1" fmla="*/ 0 h 528"/>
                <a:gd name="T2" fmla="*/ 2147483647 w 1008"/>
                <a:gd name="T3" fmla="*/ 2147483647 h 528"/>
                <a:gd name="T4" fmla="*/ 0 w 1008"/>
                <a:gd name="T5" fmla="*/ 2147483647 h 528"/>
                <a:gd name="T6" fmla="*/ 0 60000 65536"/>
                <a:gd name="T7" fmla="*/ 0 60000 65536"/>
                <a:gd name="T8" fmla="*/ 0 60000 65536"/>
                <a:gd name="T9" fmla="*/ 0 w 1008"/>
                <a:gd name="T10" fmla="*/ 0 h 528"/>
                <a:gd name="T11" fmla="*/ 1008 w 100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528">
                  <a:moveTo>
                    <a:pt x="1008" y="0"/>
                  </a:moveTo>
                  <a:lnTo>
                    <a:pt x="1008" y="528"/>
                  </a:lnTo>
                  <a:lnTo>
                    <a:pt x="0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8">
              <a:extLst>
                <a:ext uri="{FF2B5EF4-FFF2-40B4-BE49-F238E27FC236}">
                  <a16:creationId xmlns:a16="http://schemas.microsoft.com/office/drawing/2014/main" id="{4796F2E1-84D1-8748-8046-8DB76ED54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6618" y="4390083"/>
              <a:ext cx="1588" cy="338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9">
              <a:extLst>
                <a:ext uri="{FF2B5EF4-FFF2-40B4-BE49-F238E27FC236}">
                  <a16:creationId xmlns:a16="http://schemas.microsoft.com/office/drawing/2014/main" id="{F059B9FF-7013-A74E-AADD-BCDFAAF1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28193" y="4212283"/>
              <a:ext cx="1588" cy="7445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Box 12">
              <a:extLst>
                <a:ext uri="{FF2B5EF4-FFF2-40B4-BE49-F238E27FC236}">
                  <a16:creationId xmlns:a16="http://schemas.microsoft.com/office/drawing/2014/main" id="{4DE41A64-4476-D841-A5DD-50DBF1F4EF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1826" y="411984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+mn-lt"/>
                </a:rPr>
                <a:t>V</a:t>
              </a:r>
            </a:p>
          </p:txBody>
        </p:sp>
        <p:sp>
          <p:nvSpPr>
            <p:cNvPr id="57" name="Rectangle 5">
              <a:extLst>
                <a:ext uri="{FF2B5EF4-FFF2-40B4-BE49-F238E27FC236}">
                  <a16:creationId xmlns:a16="http://schemas.microsoft.com/office/drawing/2014/main" id="{C4EED070-F218-A84A-A9AE-0621B8639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26" y="3318937"/>
              <a:ext cx="685800" cy="8032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  <p:sp>
          <p:nvSpPr>
            <p:cNvPr id="58" name="Freeform 3">
              <a:extLst>
                <a:ext uri="{FF2B5EF4-FFF2-40B4-BE49-F238E27FC236}">
                  <a16:creationId xmlns:a16="http://schemas.microsoft.com/office/drawing/2014/main" id="{9DF7C57C-5BF4-E046-891A-5E9A29877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2276" y="3347509"/>
              <a:ext cx="609600" cy="762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0"/>
                </a:cxn>
                <a:cxn ang="0">
                  <a:pos x="384" y="588"/>
                </a:cxn>
                <a:cxn ang="0">
                  <a:pos x="0" y="588"/>
                </a:cxn>
                <a:cxn ang="0">
                  <a:pos x="0" y="0"/>
                </a:cxn>
              </a:cxnLst>
              <a:rect l="0" t="0" r="r" b="b"/>
              <a:pathLst>
                <a:path w="384" h="588">
                  <a:moveTo>
                    <a:pt x="0" y="0"/>
                  </a:moveTo>
                  <a:cubicBezTo>
                    <a:pt x="128" y="0"/>
                    <a:pt x="256" y="0"/>
                    <a:pt x="384" y="0"/>
                  </a:cubicBezTo>
                  <a:lnTo>
                    <a:pt x="384" y="588"/>
                  </a:lnTo>
                  <a:lnTo>
                    <a:pt x="0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/>
            <a:p>
              <a:pPr algn="ctr" eaLnBrk="0" hangingPunct="0">
                <a:defRPr/>
              </a:pPr>
              <a:endParaRPr lang="en-US">
                <a:ea typeface="+mn-ea"/>
              </a:endParaRP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5"/>
          <a:stretch/>
        </p:blipFill>
        <p:spPr>
          <a:xfrm>
            <a:off x="8173174" y="4488411"/>
            <a:ext cx="1430286" cy="2109501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533400" y="5818202"/>
            <a:ext cx="6345910" cy="779710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D4E3F767-1905-C543-8D7B-866AB4D677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176"/>
          <a:stretch/>
        </p:blipFill>
        <p:spPr>
          <a:xfrm>
            <a:off x="9198765" y="744995"/>
            <a:ext cx="2730500" cy="5970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0D64FC2-7920-954B-B7EF-0254BD5CF3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434"/>
          <a:stretch/>
        </p:blipFill>
        <p:spPr>
          <a:xfrm>
            <a:off x="6468265" y="761943"/>
            <a:ext cx="2730500" cy="610194"/>
          </a:xfrm>
          <a:prstGeom prst="rect">
            <a:avLst/>
          </a:prstGeom>
        </p:spPr>
      </p:pic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1" y="2529447"/>
            <a:ext cx="6254496" cy="92333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800" b="1">
                <a:solidFill>
                  <a:srgbClr val="FF0000"/>
                </a:solidFill>
              </a:rPr>
              <a:t>“</a:t>
            </a:r>
            <a:r>
              <a:rPr lang="en-US" altLang="ja-JP" sz="1800" b="1" dirty="0">
                <a:solidFill>
                  <a:srgbClr val="FF0000"/>
                </a:solidFill>
              </a:rPr>
              <a:t>known</a:t>
            </a:r>
            <a:r>
              <a:rPr lang="ja-JP" altLang="en-US" sz="1800" b="1">
                <a:solidFill>
                  <a:srgbClr val="FF0000"/>
                </a:solidFill>
              </a:rPr>
              <a:t>”</a:t>
            </a:r>
            <a:r>
              <a:rPr lang="en-US" altLang="ja-JP" sz="18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800" dirty="0">
                <a:solidFill>
                  <a:schemeClr val="bg1">
                    <a:lumMod val="50000"/>
                  </a:schemeClr>
                </a:solidFill>
              </a:rPr>
              <a:t>At nm-scale properties change with geometry =&gt; theory</a:t>
            </a:r>
            <a:endParaRPr lang="en-US" alt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10" y="4321516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rgbClr val="FF0000"/>
                </a:solidFill>
              </a:rPr>
              <a:t>Occupation factors</a:t>
            </a:r>
            <a:endParaRPr lang="en-US" altLang="ja-JP" sz="18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31" y="3563981"/>
            <a:ext cx="6254496" cy="646331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8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2133600" y="2743200"/>
            <a:ext cx="2989802" cy="486116"/>
          </a:xfrm>
          <a:custGeom>
            <a:avLst/>
            <a:gdLst>
              <a:gd name="csX0" fmla="*/ 0 w 2989802"/>
              <a:gd name="csY0" fmla="*/ 81021 h 486116"/>
              <a:gd name="csX1" fmla="*/ 81021 w 2989802"/>
              <a:gd name="csY1" fmla="*/ 0 h 486116"/>
              <a:gd name="csX2" fmla="*/ 703128 w 2989802"/>
              <a:gd name="csY2" fmla="*/ 0 h 486116"/>
              <a:gd name="csX3" fmla="*/ 1240403 w 2989802"/>
              <a:gd name="csY3" fmla="*/ 0 h 486116"/>
              <a:gd name="csX4" fmla="*/ 1749399 w 2989802"/>
              <a:gd name="csY4" fmla="*/ 0 h 486116"/>
              <a:gd name="csX5" fmla="*/ 2343229 w 2989802"/>
              <a:gd name="csY5" fmla="*/ 0 h 486116"/>
              <a:gd name="csX6" fmla="*/ 2908781 w 2989802"/>
              <a:gd name="csY6" fmla="*/ 0 h 486116"/>
              <a:gd name="csX7" fmla="*/ 2989802 w 2989802"/>
              <a:gd name="csY7" fmla="*/ 81021 h 486116"/>
              <a:gd name="csX8" fmla="*/ 2989802 w 2989802"/>
              <a:gd name="csY8" fmla="*/ 405095 h 486116"/>
              <a:gd name="csX9" fmla="*/ 2908781 w 2989802"/>
              <a:gd name="csY9" fmla="*/ 486116 h 486116"/>
              <a:gd name="csX10" fmla="*/ 2343229 w 2989802"/>
              <a:gd name="csY10" fmla="*/ 486116 h 486116"/>
              <a:gd name="csX11" fmla="*/ 1805955 w 2989802"/>
              <a:gd name="csY11" fmla="*/ 486116 h 486116"/>
              <a:gd name="csX12" fmla="*/ 1183847 w 2989802"/>
              <a:gd name="csY12" fmla="*/ 486116 h 486116"/>
              <a:gd name="csX13" fmla="*/ 561740 w 2989802"/>
              <a:gd name="csY13" fmla="*/ 486116 h 486116"/>
              <a:gd name="csX14" fmla="*/ 81021 w 2989802"/>
              <a:gd name="csY14" fmla="*/ 486116 h 486116"/>
              <a:gd name="csX15" fmla="*/ 0 w 2989802"/>
              <a:gd name="csY15" fmla="*/ 405095 h 486116"/>
              <a:gd name="csX16" fmla="*/ 0 w 2989802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89802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12753" y="-26278"/>
                  <a:pt x="393123" y="776"/>
                  <a:pt x="703128" y="0"/>
                </a:cubicBezTo>
                <a:cubicBezTo>
                  <a:pt x="1013133" y="-776"/>
                  <a:pt x="1085310" y="8240"/>
                  <a:pt x="1240403" y="0"/>
                </a:cubicBezTo>
                <a:cubicBezTo>
                  <a:pt x="1395497" y="-8240"/>
                  <a:pt x="1495728" y="24718"/>
                  <a:pt x="1749399" y="0"/>
                </a:cubicBezTo>
                <a:cubicBezTo>
                  <a:pt x="2003070" y="-24718"/>
                  <a:pt x="2103907" y="6483"/>
                  <a:pt x="2343229" y="0"/>
                </a:cubicBezTo>
                <a:cubicBezTo>
                  <a:pt x="2582551" y="-6483"/>
                  <a:pt x="2753680" y="38545"/>
                  <a:pt x="2908781" y="0"/>
                </a:cubicBezTo>
                <a:cubicBezTo>
                  <a:pt x="2958219" y="-7635"/>
                  <a:pt x="2987011" y="38727"/>
                  <a:pt x="2989802" y="81021"/>
                </a:cubicBezTo>
                <a:cubicBezTo>
                  <a:pt x="3016179" y="164381"/>
                  <a:pt x="2970345" y="275213"/>
                  <a:pt x="2989802" y="405095"/>
                </a:cubicBezTo>
                <a:cubicBezTo>
                  <a:pt x="3001369" y="452623"/>
                  <a:pt x="2946943" y="485051"/>
                  <a:pt x="2908781" y="486116"/>
                </a:cubicBezTo>
                <a:cubicBezTo>
                  <a:pt x="2663337" y="509202"/>
                  <a:pt x="2577496" y="442580"/>
                  <a:pt x="2343229" y="486116"/>
                </a:cubicBezTo>
                <a:cubicBezTo>
                  <a:pt x="2108962" y="529652"/>
                  <a:pt x="2013556" y="459922"/>
                  <a:pt x="1805955" y="486116"/>
                </a:cubicBezTo>
                <a:cubicBezTo>
                  <a:pt x="1598354" y="512310"/>
                  <a:pt x="1376019" y="449312"/>
                  <a:pt x="1183847" y="486116"/>
                </a:cubicBezTo>
                <a:cubicBezTo>
                  <a:pt x="991675" y="522920"/>
                  <a:pt x="850233" y="455950"/>
                  <a:pt x="561740" y="486116"/>
                </a:cubicBezTo>
                <a:cubicBezTo>
                  <a:pt x="273247" y="516282"/>
                  <a:pt x="179590" y="428465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2119132" y="3787562"/>
            <a:ext cx="3443468" cy="486116"/>
          </a:xfrm>
          <a:custGeom>
            <a:avLst/>
            <a:gdLst>
              <a:gd name="csX0" fmla="*/ 0 w 3443468"/>
              <a:gd name="csY0" fmla="*/ 81021 h 486116"/>
              <a:gd name="csX1" fmla="*/ 81021 w 3443468"/>
              <a:gd name="csY1" fmla="*/ 0 h 486116"/>
              <a:gd name="csX2" fmla="*/ 693554 w 3443468"/>
              <a:gd name="csY2" fmla="*/ 0 h 486116"/>
              <a:gd name="csX3" fmla="*/ 1207644 w 3443468"/>
              <a:gd name="csY3" fmla="*/ 0 h 486116"/>
              <a:gd name="csX4" fmla="*/ 1688920 w 3443468"/>
              <a:gd name="csY4" fmla="*/ 0 h 486116"/>
              <a:gd name="csX5" fmla="*/ 2268638 w 3443468"/>
              <a:gd name="csY5" fmla="*/ 0 h 486116"/>
              <a:gd name="csX6" fmla="*/ 2782728 w 3443468"/>
              <a:gd name="csY6" fmla="*/ 0 h 486116"/>
              <a:gd name="csX7" fmla="*/ 3362447 w 3443468"/>
              <a:gd name="csY7" fmla="*/ 0 h 486116"/>
              <a:gd name="csX8" fmla="*/ 3443468 w 3443468"/>
              <a:gd name="csY8" fmla="*/ 81021 h 486116"/>
              <a:gd name="csX9" fmla="*/ 3443468 w 3443468"/>
              <a:gd name="csY9" fmla="*/ 405095 h 486116"/>
              <a:gd name="csX10" fmla="*/ 3362447 w 3443468"/>
              <a:gd name="csY10" fmla="*/ 486116 h 486116"/>
              <a:gd name="csX11" fmla="*/ 2782728 w 3443468"/>
              <a:gd name="csY11" fmla="*/ 486116 h 486116"/>
              <a:gd name="csX12" fmla="*/ 2170196 w 3443468"/>
              <a:gd name="csY12" fmla="*/ 486116 h 486116"/>
              <a:gd name="csX13" fmla="*/ 1557663 w 3443468"/>
              <a:gd name="csY13" fmla="*/ 486116 h 486116"/>
              <a:gd name="csX14" fmla="*/ 1076387 w 3443468"/>
              <a:gd name="csY14" fmla="*/ 486116 h 486116"/>
              <a:gd name="csX15" fmla="*/ 81021 w 3443468"/>
              <a:gd name="csY15" fmla="*/ 486116 h 486116"/>
              <a:gd name="csX16" fmla="*/ 0 w 3443468"/>
              <a:gd name="csY16" fmla="*/ 405095 h 486116"/>
              <a:gd name="csX17" fmla="*/ 0 w 3443468"/>
              <a:gd name="csY17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44346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58243" y="-13403"/>
                  <a:pt x="457464" y="12717"/>
                  <a:pt x="693554" y="0"/>
                </a:cubicBezTo>
                <a:cubicBezTo>
                  <a:pt x="929644" y="-12717"/>
                  <a:pt x="1044284" y="24494"/>
                  <a:pt x="1207644" y="0"/>
                </a:cubicBezTo>
                <a:cubicBezTo>
                  <a:pt x="1371004" y="-24494"/>
                  <a:pt x="1453694" y="4088"/>
                  <a:pt x="1688920" y="0"/>
                </a:cubicBezTo>
                <a:cubicBezTo>
                  <a:pt x="1924146" y="-4088"/>
                  <a:pt x="2057669" y="49087"/>
                  <a:pt x="2268638" y="0"/>
                </a:cubicBezTo>
                <a:cubicBezTo>
                  <a:pt x="2479607" y="-49087"/>
                  <a:pt x="2679206" y="59563"/>
                  <a:pt x="2782728" y="0"/>
                </a:cubicBezTo>
                <a:cubicBezTo>
                  <a:pt x="2886250" y="-59563"/>
                  <a:pt x="3179103" y="38430"/>
                  <a:pt x="3362447" y="0"/>
                </a:cubicBezTo>
                <a:cubicBezTo>
                  <a:pt x="3406789" y="-3861"/>
                  <a:pt x="3439214" y="42186"/>
                  <a:pt x="3443468" y="81021"/>
                </a:cubicBezTo>
                <a:cubicBezTo>
                  <a:pt x="3474595" y="211931"/>
                  <a:pt x="3427537" y="244469"/>
                  <a:pt x="3443468" y="405095"/>
                </a:cubicBezTo>
                <a:cubicBezTo>
                  <a:pt x="3434648" y="449338"/>
                  <a:pt x="3408938" y="481335"/>
                  <a:pt x="3362447" y="486116"/>
                </a:cubicBezTo>
                <a:cubicBezTo>
                  <a:pt x="3172179" y="500775"/>
                  <a:pt x="2966036" y="463973"/>
                  <a:pt x="2782728" y="486116"/>
                </a:cubicBezTo>
                <a:cubicBezTo>
                  <a:pt x="2599420" y="508259"/>
                  <a:pt x="2335947" y="438004"/>
                  <a:pt x="2170196" y="486116"/>
                </a:cubicBezTo>
                <a:cubicBezTo>
                  <a:pt x="2004445" y="534228"/>
                  <a:pt x="1789349" y="427728"/>
                  <a:pt x="1557663" y="486116"/>
                </a:cubicBezTo>
                <a:cubicBezTo>
                  <a:pt x="1325977" y="544504"/>
                  <a:pt x="1296083" y="429642"/>
                  <a:pt x="1076387" y="486116"/>
                </a:cubicBezTo>
                <a:cubicBezTo>
                  <a:pt x="856691" y="542590"/>
                  <a:pt x="442740" y="378100"/>
                  <a:pt x="81021" y="486116"/>
                </a:cubicBezTo>
                <a:cubicBezTo>
                  <a:pt x="30377" y="474094"/>
                  <a:pt x="183" y="447373"/>
                  <a:pt x="0" y="405095"/>
                </a:cubicBezTo>
                <a:cubicBezTo>
                  <a:pt x="-15309" y="246800"/>
                  <a:pt x="19852" y="224341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449762" y="4552813"/>
            <a:ext cx="3131638" cy="486116"/>
          </a:xfrm>
          <a:custGeom>
            <a:avLst/>
            <a:gdLst>
              <a:gd name="csX0" fmla="*/ 0 w 3131638"/>
              <a:gd name="csY0" fmla="*/ 81021 h 486116"/>
              <a:gd name="csX1" fmla="*/ 81021 w 3131638"/>
              <a:gd name="csY1" fmla="*/ 0 h 486116"/>
              <a:gd name="csX2" fmla="*/ 734332 w 3131638"/>
              <a:gd name="csY2" fmla="*/ 0 h 486116"/>
              <a:gd name="csX3" fmla="*/ 1298555 w 3131638"/>
              <a:gd name="csY3" fmla="*/ 0 h 486116"/>
              <a:gd name="csX4" fmla="*/ 1833083 w 3131638"/>
              <a:gd name="csY4" fmla="*/ 0 h 486116"/>
              <a:gd name="csX5" fmla="*/ 2456698 w 3131638"/>
              <a:gd name="csY5" fmla="*/ 0 h 486116"/>
              <a:gd name="csX6" fmla="*/ 3050617 w 3131638"/>
              <a:gd name="csY6" fmla="*/ 0 h 486116"/>
              <a:gd name="csX7" fmla="*/ 3131638 w 3131638"/>
              <a:gd name="csY7" fmla="*/ 81021 h 486116"/>
              <a:gd name="csX8" fmla="*/ 3131638 w 3131638"/>
              <a:gd name="csY8" fmla="*/ 405095 h 486116"/>
              <a:gd name="csX9" fmla="*/ 3050617 w 3131638"/>
              <a:gd name="csY9" fmla="*/ 486116 h 486116"/>
              <a:gd name="csX10" fmla="*/ 2456698 w 3131638"/>
              <a:gd name="csY10" fmla="*/ 486116 h 486116"/>
              <a:gd name="csX11" fmla="*/ 1892475 w 3131638"/>
              <a:gd name="csY11" fmla="*/ 486116 h 486116"/>
              <a:gd name="csX12" fmla="*/ 1239163 w 3131638"/>
              <a:gd name="csY12" fmla="*/ 486116 h 486116"/>
              <a:gd name="csX13" fmla="*/ 585852 w 3131638"/>
              <a:gd name="csY13" fmla="*/ 486116 h 486116"/>
              <a:gd name="csX14" fmla="*/ 81021 w 3131638"/>
              <a:gd name="csY14" fmla="*/ 486116 h 486116"/>
              <a:gd name="csX15" fmla="*/ 0 w 3131638"/>
              <a:gd name="csY15" fmla="*/ 405095 h 486116"/>
              <a:gd name="csX16" fmla="*/ 0 w 3131638"/>
              <a:gd name="csY16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131638" h="486116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49663" y="-20635"/>
                  <a:pt x="465239" y="61904"/>
                  <a:pt x="734332" y="0"/>
                </a:cubicBezTo>
                <a:cubicBezTo>
                  <a:pt x="1003425" y="-61904"/>
                  <a:pt x="1139862" y="63350"/>
                  <a:pt x="1298555" y="0"/>
                </a:cubicBezTo>
                <a:cubicBezTo>
                  <a:pt x="1457248" y="-63350"/>
                  <a:pt x="1671912" y="45025"/>
                  <a:pt x="1833083" y="0"/>
                </a:cubicBezTo>
                <a:cubicBezTo>
                  <a:pt x="1994254" y="-45025"/>
                  <a:pt x="2295776" y="5962"/>
                  <a:pt x="2456698" y="0"/>
                </a:cubicBezTo>
                <a:cubicBezTo>
                  <a:pt x="2617620" y="-5962"/>
                  <a:pt x="2865667" y="62052"/>
                  <a:pt x="3050617" y="0"/>
                </a:cubicBezTo>
                <a:cubicBezTo>
                  <a:pt x="3100055" y="-7635"/>
                  <a:pt x="3128847" y="38727"/>
                  <a:pt x="3131638" y="81021"/>
                </a:cubicBezTo>
                <a:cubicBezTo>
                  <a:pt x="3158015" y="164381"/>
                  <a:pt x="3112181" y="275213"/>
                  <a:pt x="3131638" y="405095"/>
                </a:cubicBezTo>
                <a:cubicBezTo>
                  <a:pt x="3143205" y="452623"/>
                  <a:pt x="3088779" y="485051"/>
                  <a:pt x="3050617" y="486116"/>
                </a:cubicBezTo>
                <a:cubicBezTo>
                  <a:pt x="2794452" y="511709"/>
                  <a:pt x="2645606" y="465487"/>
                  <a:pt x="2456698" y="486116"/>
                </a:cubicBezTo>
                <a:cubicBezTo>
                  <a:pt x="2267790" y="506745"/>
                  <a:pt x="2107686" y="485391"/>
                  <a:pt x="1892475" y="486116"/>
                </a:cubicBezTo>
                <a:cubicBezTo>
                  <a:pt x="1677264" y="486841"/>
                  <a:pt x="1376620" y="412967"/>
                  <a:pt x="1239163" y="486116"/>
                </a:cubicBezTo>
                <a:cubicBezTo>
                  <a:pt x="1101706" y="559265"/>
                  <a:pt x="869694" y="450176"/>
                  <a:pt x="585852" y="486116"/>
                </a:cubicBezTo>
                <a:cubicBezTo>
                  <a:pt x="302010" y="522056"/>
                  <a:pt x="238814" y="428117"/>
                  <a:pt x="81021" y="486116"/>
                </a:cubicBezTo>
                <a:cubicBezTo>
                  <a:pt x="29701" y="479923"/>
                  <a:pt x="-1828" y="447110"/>
                  <a:pt x="0" y="405095"/>
                </a:cubicBezTo>
                <a:cubicBezTo>
                  <a:pt x="-24781" y="299410"/>
                  <a:pt x="26931" y="177412"/>
                  <a:pt x="0" y="8102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6870033" y="4535243"/>
            <a:ext cx="597567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DB7A09-1922-BD4C-8223-8186AB768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052" y="1389085"/>
            <a:ext cx="5184564" cy="2916317"/>
          </a:xfrm>
          <a:prstGeom prst="rect">
            <a:avLst/>
          </a:prstGeom>
        </p:spPr>
      </p:pic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A08E879-F018-D345-ABC8-17B33B0F1661}"/>
              </a:ext>
            </a:extLst>
          </p:cNvPr>
          <p:cNvSpPr/>
          <p:nvPr/>
        </p:nvSpPr>
        <p:spPr>
          <a:xfrm>
            <a:off x="5847154" y="3949125"/>
            <a:ext cx="6322617" cy="486116"/>
          </a:xfrm>
          <a:custGeom>
            <a:avLst/>
            <a:gdLst>
              <a:gd name="csX0" fmla="*/ 0 w 6322617"/>
              <a:gd name="csY0" fmla="*/ 81021 h 486116"/>
              <a:gd name="csX1" fmla="*/ 81021 w 6322617"/>
              <a:gd name="csY1" fmla="*/ 0 h 486116"/>
              <a:gd name="csX2" fmla="*/ 702679 w 6322617"/>
              <a:gd name="csY2" fmla="*/ 0 h 486116"/>
              <a:gd name="csX3" fmla="*/ 1077914 w 6322617"/>
              <a:gd name="csY3" fmla="*/ 0 h 486116"/>
              <a:gd name="csX4" fmla="*/ 1514755 w 6322617"/>
              <a:gd name="csY4" fmla="*/ 0 h 486116"/>
              <a:gd name="csX5" fmla="*/ 2136413 w 6322617"/>
              <a:gd name="csY5" fmla="*/ 0 h 486116"/>
              <a:gd name="csX6" fmla="*/ 2573254 w 6322617"/>
              <a:gd name="csY6" fmla="*/ 0 h 486116"/>
              <a:gd name="csX7" fmla="*/ 2948489 w 6322617"/>
              <a:gd name="csY7" fmla="*/ 0 h 486116"/>
              <a:gd name="csX8" fmla="*/ 3385329 w 6322617"/>
              <a:gd name="csY8" fmla="*/ 0 h 486116"/>
              <a:gd name="csX9" fmla="*/ 3883776 w 6322617"/>
              <a:gd name="csY9" fmla="*/ 0 h 486116"/>
              <a:gd name="csX10" fmla="*/ 4443828 w 6322617"/>
              <a:gd name="csY10" fmla="*/ 0 h 486116"/>
              <a:gd name="csX11" fmla="*/ 4880669 w 6322617"/>
              <a:gd name="csY11" fmla="*/ 0 h 486116"/>
              <a:gd name="csX12" fmla="*/ 5563933 w 6322617"/>
              <a:gd name="csY12" fmla="*/ 0 h 486116"/>
              <a:gd name="csX13" fmla="*/ 6241596 w 6322617"/>
              <a:gd name="csY13" fmla="*/ 0 h 486116"/>
              <a:gd name="csX14" fmla="*/ 6322617 w 6322617"/>
              <a:gd name="csY14" fmla="*/ 81021 h 486116"/>
              <a:gd name="csX15" fmla="*/ 6322617 w 6322617"/>
              <a:gd name="csY15" fmla="*/ 405095 h 486116"/>
              <a:gd name="csX16" fmla="*/ 6241596 w 6322617"/>
              <a:gd name="csY16" fmla="*/ 486116 h 486116"/>
              <a:gd name="csX17" fmla="*/ 5743149 w 6322617"/>
              <a:gd name="csY17" fmla="*/ 486116 h 486116"/>
              <a:gd name="csX18" fmla="*/ 5367914 w 6322617"/>
              <a:gd name="csY18" fmla="*/ 486116 h 486116"/>
              <a:gd name="csX19" fmla="*/ 4684651 w 6322617"/>
              <a:gd name="csY19" fmla="*/ 486116 h 486116"/>
              <a:gd name="csX20" fmla="*/ 4124598 w 6322617"/>
              <a:gd name="csY20" fmla="*/ 486116 h 486116"/>
              <a:gd name="csX21" fmla="*/ 3441335 w 6322617"/>
              <a:gd name="csY21" fmla="*/ 486116 h 486116"/>
              <a:gd name="csX22" fmla="*/ 2942888 w 6322617"/>
              <a:gd name="csY22" fmla="*/ 486116 h 486116"/>
              <a:gd name="csX23" fmla="*/ 2506047 w 6322617"/>
              <a:gd name="csY23" fmla="*/ 486116 h 486116"/>
              <a:gd name="csX24" fmla="*/ 1945995 w 6322617"/>
              <a:gd name="csY24" fmla="*/ 486116 h 486116"/>
              <a:gd name="csX25" fmla="*/ 1324337 w 6322617"/>
              <a:gd name="csY25" fmla="*/ 486116 h 486116"/>
              <a:gd name="csX26" fmla="*/ 641073 w 6322617"/>
              <a:gd name="csY26" fmla="*/ 486116 h 486116"/>
              <a:gd name="csX27" fmla="*/ 81021 w 6322617"/>
              <a:gd name="csY27" fmla="*/ 486116 h 486116"/>
              <a:gd name="csX28" fmla="*/ 0 w 6322617"/>
              <a:gd name="csY28" fmla="*/ 405095 h 486116"/>
              <a:gd name="csX29" fmla="*/ 0 w 6322617"/>
              <a:gd name="csY29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322617" h="486116" fill="none" extrusionOk="0">
                <a:moveTo>
                  <a:pt x="0" y="81021"/>
                </a:moveTo>
                <a:cubicBezTo>
                  <a:pt x="-3697" y="40016"/>
                  <a:pt x="32488" y="8102"/>
                  <a:pt x="81021" y="0"/>
                </a:cubicBezTo>
                <a:cubicBezTo>
                  <a:pt x="241853" y="-30659"/>
                  <a:pt x="396261" y="56759"/>
                  <a:pt x="702679" y="0"/>
                </a:cubicBezTo>
                <a:cubicBezTo>
                  <a:pt x="1009097" y="-56759"/>
                  <a:pt x="929656" y="28396"/>
                  <a:pt x="1077914" y="0"/>
                </a:cubicBezTo>
                <a:cubicBezTo>
                  <a:pt x="1226172" y="-28396"/>
                  <a:pt x="1346705" y="8459"/>
                  <a:pt x="1514755" y="0"/>
                </a:cubicBezTo>
                <a:cubicBezTo>
                  <a:pt x="1682805" y="-8459"/>
                  <a:pt x="1899784" y="70332"/>
                  <a:pt x="2136413" y="0"/>
                </a:cubicBezTo>
                <a:cubicBezTo>
                  <a:pt x="2373042" y="-70332"/>
                  <a:pt x="2399482" y="50524"/>
                  <a:pt x="2573254" y="0"/>
                </a:cubicBezTo>
                <a:cubicBezTo>
                  <a:pt x="2747026" y="-50524"/>
                  <a:pt x="2864377" y="35232"/>
                  <a:pt x="2948489" y="0"/>
                </a:cubicBezTo>
                <a:cubicBezTo>
                  <a:pt x="3032601" y="-35232"/>
                  <a:pt x="3170392" y="13055"/>
                  <a:pt x="3385329" y="0"/>
                </a:cubicBezTo>
                <a:cubicBezTo>
                  <a:pt x="3600266" y="-13055"/>
                  <a:pt x="3724381" y="36695"/>
                  <a:pt x="3883776" y="0"/>
                </a:cubicBezTo>
                <a:cubicBezTo>
                  <a:pt x="4043171" y="-36695"/>
                  <a:pt x="4225807" y="29293"/>
                  <a:pt x="4443828" y="0"/>
                </a:cubicBezTo>
                <a:cubicBezTo>
                  <a:pt x="4661849" y="-29293"/>
                  <a:pt x="4695689" y="2291"/>
                  <a:pt x="4880669" y="0"/>
                </a:cubicBezTo>
                <a:cubicBezTo>
                  <a:pt x="5065649" y="-2291"/>
                  <a:pt x="5233430" y="65934"/>
                  <a:pt x="5563933" y="0"/>
                </a:cubicBezTo>
                <a:cubicBezTo>
                  <a:pt x="5894436" y="-65934"/>
                  <a:pt x="6078585" y="60072"/>
                  <a:pt x="6241596" y="0"/>
                </a:cubicBezTo>
                <a:cubicBezTo>
                  <a:pt x="6286860" y="1815"/>
                  <a:pt x="6327535" y="38344"/>
                  <a:pt x="6322617" y="81021"/>
                </a:cubicBezTo>
                <a:cubicBezTo>
                  <a:pt x="6332971" y="185218"/>
                  <a:pt x="6300954" y="276611"/>
                  <a:pt x="6322617" y="405095"/>
                </a:cubicBezTo>
                <a:cubicBezTo>
                  <a:pt x="6332424" y="451523"/>
                  <a:pt x="6275683" y="490016"/>
                  <a:pt x="6241596" y="486116"/>
                </a:cubicBezTo>
                <a:cubicBezTo>
                  <a:pt x="6016503" y="518190"/>
                  <a:pt x="5891648" y="448886"/>
                  <a:pt x="5743149" y="486116"/>
                </a:cubicBezTo>
                <a:cubicBezTo>
                  <a:pt x="5594650" y="523346"/>
                  <a:pt x="5501118" y="471647"/>
                  <a:pt x="5367914" y="486116"/>
                </a:cubicBezTo>
                <a:cubicBezTo>
                  <a:pt x="5234711" y="500585"/>
                  <a:pt x="4823232" y="436443"/>
                  <a:pt x="4684651" y="486116"/>
                </a:cubicBezTo>
                <a:cubicBezTo>
                  <a:pt x="4546070" y="535789"/>
                  <a:pt x="4250356" y="435859"/>
                  <a:pt x="4124598" y="486116"/>
                </a:cubicBezTo>
                <a:cubicBezTo>
                  <a:pt x="3998840" y="536373"/>
                  <a:pt x="3623843" y="444416"/>
                  <a:pt x="3441335" y="486116"/>
                </a:cubicBezTo>
                <a:cubicBezTo>
                  <a:pt x="3258827" y="527816"/>
                  <a:pt x="3134333" y="455748"/>
                  <a:pt x="2942888" y="486116"/>
                </a:cubicBezTo>
                <a:cubicBezTo>
                  <a:pt x="2751443" y="516484"/>
                  <a:pt x="2594516" y="470826"/>
                  <a:pt x="2506047" y="486116"/>
                </a:cubicBezTo>
                <a:cubicBezTo>
                  <a:pt x="2417578" y="501406"/>
                  <a:pt x="2062686" y="470452"/>
                  <a:pt x="1945995" y="486116"/>
                </a:cubicBezTo>
                <a:cubicBezTo>
                  <a:pt x="1829304" y="501780"/>
                  <a:pt x="1584407" y="442670"/>
                  <a:pt x="1324337" y="486116"/>
                </a:cubicBezTo>
                <a:cubicBezTo>
                  <a:pt x="1064267" y="529562"/>
                  <a:pt x="843298" y="450604"/>
                  <a:pt x="641073" y="486116"/>
                </a:cubicBezTo>
                <a:cubicBezTo>
                  <a:pt x="438848" y="521628"/>
                  <a:pt x="246072" y="439439"/>
                  <a:pt x="81021" y="486116"/>
                </a:cubicBezTo>
                <a:cubicBezTo>
                  <a:pt x="39025" y="491466"/>
                  <a:pt x="8546" y="447436"/>
                  <a:pt x="0" y="405095"/>
                </a:cubicBezTo>
                <a:cubicBezTo>
                  <a:pt x="-19790" y="256475"/>
                  <a:pt x="26912" y="150757"/>
                  <a:pt x="0" y="81021"/>
                </a:cubicBezTo>
                <a:close/>
              </a:path>
              <a:path w="6322617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344976" y="-9653"/>
                  <a:pt x="483407" y="17530"/>
                  <a:pt x="764285" y="0"/>
                </a:cubicBezTo>
                <a:cubicBezTo>
                  <a:pt x="1045163" y="-17530"/>
                  <a:pt x="1085365" y="36983"/>
                  <a:pt x="1262731" y="0"/>
                </a:cubicBezTo>
                <a:cubicBezTo>
                  <a:pt x="1440097" y="-36983"/>
                  <a:pt x="1555647" y="2152"/>
                  <a:pt x="1699572" y="0"/>
                </a:cubicBezTo>
                <a:cubicBezTo>
                  <a:pt x="1843497" y="-2152"/>
                  <a:pt x="2085130" y="15755"/>
                  <a:pt x="2321230" y="0"/>
                </a:cubicBezTo>
                <a:cubicBezTo>
                  <a:pt x="2557330" y="-15755"/>
                  <a:pt x="2676992" y="40136"/>
                  <a:pt x="2819677" y="0"/>
                </a:cubicBezTo>
                <a:cubicBezTo>
                  <a:pt x="2962362" y="-40136"/>
                  <a:pt x="3185776" y="76730"/>
                  <a:pt x="3502940" y="0"/>
                </a:cubicBezTo>
                <a:cubicBezTo>
                  <a:pt x="3820104" y="-76730"/>
                  <a:pt x="3780454" y="22265"/>
                  <a:pt x="3939781" y="0"/>
                </a:cubicBezTo>
                <a:cubicBezTo>
                  <a:pt x="4099108" y="-22265"/>
                  <a:pt x="4399143" y="30801"/>
                  <a:pt x="4623045" y="0"/>
                </a:cubicBezTo>
                <a:cubicBezTo>
                  <a:pt x="4846947" y="-30801"/>
                  <a:pt x="4904706" y="15862"/>
                  <a:pt x="4998280" y="0"/>
                </a:cubicBezTo>
                <a:cubicBezTo>
                  <a:pt x="5091854" y="-15862"/>
                  <a:pt x="5339820" y="27091"/>
                  <a:pt x="5558332" y="0"/>
                </a:cubicBezTo>
                <a:cubicBezTo>
                  <a:pt x="5776844" y="-27091"/>
                  <a:pt x="6090348" y="49763"/>
                  <a:pt x="6241596" y="0"/>
                </a:cubicBezTo>
                <a:cubicBezTo>
                  <a:pt x="6293959" y="-7526"/>
                  <a:pt x="6328118" y="32727"/>
                  <a:pt x="6322617" y="81021"/>
                </a:cubicBezTo>
                <a:cubicBezTo>
                  <a:pt x="6328277" y="192457"/>
                  <a:pt x="6293919" y="288929"/>
                  <a:pt x="6322617" y="405095"/>
                </a:cubicBezTo>
                <a:cubicBezTo>
                  <a:pt x="6321292" y="450060"/>
                  <a:pt x="6281098" y="482497"/>
                  <a:pt x="6241596" y="486116"/>
                </a:cubicBezTo>
                <a:cubicBezTo>
                  <a:pt x="6081545" y="557976"/>
                  <a:pt x="5901183" y="416383"/>
                  <a:pt x="5619938" y="486116"/>
                </a:cubicBezTo>
                <a:cubicBezTo>
                  <a:pt x="5338693" y="555849"/>
                  <a:pt x="5245769" y="468709"/>
                  <a:pt x="5059886" y="486116"/>
                </a:cubicBezTo>
                <a:cubicBezTo>
                  <a:pt x="4874003" y="503523"/>
                  <a:pt x="4836052" y="456546"/>
                  <a:pt x="4684651" y="486116"/>
                </a:cubicBezTo>
                <a:cubicBezTo>
                  <a:pt x="4533250" y="515686"/>
                  <a:pt x="4375365" y="460461"/>
                  <a:pt x="4247810" y="486116"/>
                </a:cubicBezTo>
                <a:cubicBezTo>
                  <a:pt x="4120255" y="511771"/>
                  <a:pt x="3711497" y="429527"/>
                  <a:pt x="3564546" y="486116"/>
                </a:cubicBezTo>
                <a:cubicBezTo>
                  <a:pt x="3417595" y="542705"/>
                  <a:pt x="3264921" y="435937"/>
                  <a:pt x="3004494" y="486116"/>
                </a:cubicBezTo>
                <a:cubicBezTo>
                  <a:pt x="2744067" y="536295"/>
                  <a:pt x="2713849" y="445255"/>
                  <a:pt x="2567653" y="486116"/>
                </a:cubicBezTo>
                <a:cubicBezTo>
                  <a:pt x="2421457" y="526977"/>
                  <a:pt x="2278033" y="419187"/>
                  <a:pt x="2007601" y="486116"/>
                </a:cubicBezTo>
                <a:cubicBezTo>
                  <a:pt x="1737169" y="553045"/>
                  <a:pt x="1800988" y="453745"/>
                  <a:pt x="1632366" y="486116"/>
                </a:cubicBezTo>
                <a:cubicBezTo>
                  <a:pt x="1463744" y="518487"/>
                  <a:pt x="1390298" y="448671"/>
                  <a:pt x="1257131" y="486116"/>
                </a:cubicBezTo>
                <a:cubicBezTo>
                  <a:pt x="1123964" y="523561"/>
                  <a:pt x="931657" y="467566"/>
                  <a:pt x="697078" y="486116"/>
                </a:cubicBezTo>
                <a:cubicBezTo>
                  <a:pt x="462499" y="504666"/>
                  <a:pt x="248356" y="481984"/>
                  <a:pt x="81021" y="486116"/>
                </a:cubicBezTo>
                <a:cubicBezTo>
                  <a:pt x="36054" y="481555"/>
                  <a:pt x="9118" y="455586"/>
                  <a:pt x="0" y="405095"/>
                </a:cubicBezTo>
                <a:cubicBezTo>
                  <a:pt x="-37045" y="292668"/>
                  <a:pt x="5014" y="236544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5ECE816-EBE8-9F47-8F84-DD848FD2D3A8}"/>
              </a:ext>
            </a:extLst>
          </p:cNvPr>
          <p:cNvSpPr/>
          <p:nvPr/>
        </p:nvSpPr>
        <p:spPr>
          <a:xfrm>
            <a:off x="5855475" y="4004049"/>
            <a:ext cx="6249276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Symbol" pitchFamily="2" charset="2"/>
              <a:buChar char="Þ"/>
            </a:pPr>
            <a:r>
              <a:rPr lang="en-US" dirty="0">
                <a:solidFill>
                  <a:schemeClr val="tx1"/>
                </a:solidFill>
              </a:rPr>
              <a:t>Consider system to be in local equilibrium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8237160" y="4996800"/>
              <a:ext cx="959040" cy="359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29240" y="4987080"/>
                <a:ext cx="977040" cy="37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4374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6886</TotalTime>
  <Words>1157</Words>
  <Application>Microsoft Office PowerPoint</Application>
  <PresentationFormat>Widescreen</PresentationFormat>
  <Paragraphs>248</Paragraphs>
  <Slides>21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ＭＳ Ｐゴシック</vt:lpstr>
      <vt:lpstr>Arial</vt:lpstr>
      <vt:lpstr>Cambria Math</vt:lpstr>
      <vt:lpstr>Comic Sans MS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13 Band Diagrams</vt:lpstr>
      <vt:lpstr>Section 13 Band Diagrams</vt:lpstr>
      <vt:lpstr>Section 13 Band Diagrams</vt:lpstr>
      <vt:lpstr>Section 13 Band Diagrams</vt:lpstr>
      <vt:lpstr>Section 13 Band Diagrams</vt:lpstr>
      <vt:lpstr>Section 13 Band Diagrams</vt:lpstr>
      <vt:lpstr>Section 13 Band Diagrams</vt:lpstr>
      <vt:lpstr>Section 13 Band Diagrams</vt:lpstr>
      <vt:lpstr>E-k Diagram</vt:lpstr>
      <vt:lpstr>E-k Diagram</vt:lpstr>
      <vt:lpstr>Position Resolved E-k Diagram</vt:lpstr>
      <vt:lpstr>Position Resolved E-k Diagram with Applied Potential</vt:lpstr>
      <vt:lpstr>Position Resolved E-k Diagram with Applied Potential, Potential, Field, and Charge</vt:lpstr>
      <vt:lpstr>Position Resolved E-k Diagram with Applied Potential, Potential, Field, and Charge</vt:lpstr>
      <vt:lpstr>Carrier Distribution  =&gt; Effective Density of States</vt:lpstr>
      <vt:lpstr>Carrier Distribution  =&gt; Effective Density of States</vt:lpstr>
      <vt:lpstr>E-k Diagram vs. Band-diagram</vt:lpstr>
      <vt:lpstr>Potential, Field and Charge</vt:lpstr>
      <vt:lpstr>Potential, Field and Charge</vt:lpstr>
      <vt:lpstr>Potential, Field and Charge</vt:lpstr>
      <vt:lpstr>Section 13 Band Diagrams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105</cp:revision>
  <cp:lastPrinted>2012-01-17T05:18:23Z</cp:lastPrinted>
  <dcterms:created xsi:type="dcterms:W3CDTF">2020-06-16T22:10:56Z</dcterms:created>
  <dcterms:modified xsi:type="dcterms:W3CDTF">2026-09-14T01:43:13Z</dcterms:modified>
</cp:coreProperties>
</file>