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notesSlides/notesSlide1.xml" ContentType="application/vnd.openxmlformats-officedocument.presentationml.notesSlide+xml"/>
  <Override PartName="/ppt/ink/ink19.xml" ContentType="application/inkml+xml"/>
  <Override PartName="/ppt/ink/ink2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09" r:id="rId1"/>
  </p:sldMasterIdLst>
  <p:notesMasterIdLst>
    <p:notesMasterId r:id="rId48"/>
  </p:notesMasterIdLst>
  <p:handoutMasterIdLst>
    <p:handoutMasterId r:id="rId49"/>
  </p:handoutMasterIdLst>
  <p:sldIdLst>
    <p:sldId id="875" r:id="rId2"/>
    <p:sldId id="951" r:id="rId3"/>
    <p:sldId id="952" r:id="rId4"/>
    <p:sldId id="953" r:id="rId5"/>
    <p:sldId id="950" r:id="rId6"/>
    <p:sldId id="728" r:id="rId7"/>
    <p:sldId id="976" r:id="rId8"/>
    <p:sldId id="928" r:id="rId9"/>
    <p:sldId id="929" r:id="rId10"/>
    <p:sldId id="975" r:id="rId11"/>
    <p:sldId id="973" r:id="rId12"/>
    <p:sldId id="972" r:id="rId13"/>
    <p:sldId id="974" r:id="rId14"/>
    <p:sldId id="931" r:id="rId15"/>
    <p:sldId id="932" r:id="rId16"/>
    <p:sldId id="979" r:id="rId17"/>
    <p:sldId id="933" r:id="rId18"/>
    <p:sldId id="982" r:id="rId19"/>
    <p:sldId id="981" r:id="rId20"/>
    <p:sldId id="983" r:id="rId21"/>
    <p:sldId id="978" r:id="rId22"/>
    <p:sldId id="956" r:id="rId23"/>
    <p:sldId id="934" r:id="rId24"/>
    <p:sldId id="935" r:id="rId25"/>
    <p:sldId id="936" r:id="rId26"/>
    <p:sldId id="969" r:id="rId27"/>
    <p:sldId id="958" r:id="rId28"/>
    <p:sldId id="937" r:id="rId29"/>
    <p:sldId id="970" r:id="rId30"/>
    <p:sldId id="938" r:id="rId31"/>
    <p:sldId id="939" r:id="rId32"/>
    <p:sldId id="984" r:id="rId33"/>
    <p:sldId id="962" r:id="rId34"/>
    <p:sldId id="940" r:id="rId35"/>
    <p:sldId id="963" r:id="rId36"/>
    <p:sldId id="966" r:id="rId37"/>
    <p:sldId id="967" r:id="rId38"/>
    <p:sldId id="968" r:id="rId39"/>
    <p:sldId id="942" r:id="rId40"/>
    <p:sldId id="943" r:id="rId41"/>
    <p:sldId id="944" r:id="rId42"/>
    <p:sldId id="977" r:id="rId43"/>
    <p:sldId id="946" r:id="rId44"/>
    <p:sldId id="947" r:id="rId45"/>
    <p:sldId id="964" r:id="rId46"/>
    <p:sldId id="965" r:id="rId47"/>
  </p:sldIdLst>
  <p:sldSz cx="12192000" cy="6858000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FBFBF"/>
    <a:srgbClr val="99FF66"/>
    <a:srgbClr val="0000FF"/>
    <a:srgbClr val="FF00FF"/>
    <a:srgbClr val="FFC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68" autoAdjust="0"/>
    <p:restoredTop sz="96327" autoAdjust="0"/>
  </p:normalViewPr>
  <p:slideViewPr>
    <p:cSldViewPr snapToObjects="1">
      <p:cViewPr varScale="1">
        <p:scale>
          <a:sx n="95" d="100"/>
          <a:sy n="95" d="100"/>
        </p:scale>
        <p:origin x="451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64" y="189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56" d="100"/>
          <a:sy n="56" d="100"/>
        </p:scale>
        <p:origin x="-2628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0:02:05.6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19732 7510 668 0,'-18'7'41'0,"0"0"-12"0,-1-1 26 16,-1 4-2-16,2 3-35 15,-4 3-12-15,-1 1-6 16,-1 4-1-16,-1 0-10 31,-2 3-2-31,-2-1 8 0,-1 3-1 16,1 0 0-16,-2 1-1 0,3 2 5 16,2-1 2-1,4 1 0-15,5 0 0 16,1 1-2-16,6 3 2 15,1-2 2-15,1 3-2 0,3 2-2 16,2-1 2-16,3 0-1 16,0 0 1-16,1-1-1 15,5-2-1-15,2 0 1 16,2 0 2-16,1-3-3 0,5-2 2 0,4-4-2 16,4-2 1-16,2-4 3 0,4-6 5 31,3-1 16-31,1-5-1 15,1-3-1-15,2-2 7 16,-1 0-15-16,2-9-4 16,-2-3-3-16,4-5 3 0,-2-4-3 15,0-1-5-15,-3-3-1 16,-2-5 0-16,-3 0-2 16,-4-1 6-16,-3-3-10 0,-4 0 12 15,0-5 1-15,-1 0 5 16,-1-3-7-16,1 0 0 15,-2-4 0-15,0 2 0 16,-5 0-3-16,-1 0 0 0,-2 3-1 16,-4 3 0-1,-1 1 2-15,-2 1-3 16,-3 2 0-16,-2 2 2 16,-3 2-1-16,-4 3 1 0,-1 0-1 15,-3 3 2-15,-2 1-2 0,-2 3 1 0,0-1 2 16,-1 5 1-16,-3 2-3 15,-2 1 3-15,-1 6-5 32,-6 3-1-32,-2 4-4 0,-5 4-7 15,-1 9-9-15,-5 5-9 16,4 3-10-16,3 2-10 16,4 2 22-16,8 1 26 15,8 4 0-15,7 3-59 0,4 0-78 16,2 5-65-16,3-3-132 15</inkml:trace>
  <inkml:trace contextRef="#ctx0" brushRef="#br0" timeOffset="2764.78">16594 7086 523 0,'-16'-18'254'0,"-2"-3"-253"15,-1 2 14-15,3 0 20 16,0 2 3-16,2 0-19 16,1 2-10-16,1 2-8 15,-1 1 0-15,1-1 0 16,1 4-1-16,-2 2-1 16,-1 3-7-16,-3 4-15 0,-1 0-11 15,-3 9-6-15,-3 5-16 16,-2 7 7-16,-2 5 14 15,2 5 17-15,0 2 12 0,-1 3 6 16,2 3 0-16,1 2 2 16,2 0-1-16,2 2 1 15,2 0 1-15,3 2 0 16,2-4 2-16,4 2-2 16,3-4 6-16,3 0 4 15,3-1 6-15,2-6-1 0,7-3-3 16,3-3-1-16,3-2-4 0,4-5 1 15,2-1 2-15,5-4 3 16,3-1-6-16,3-6-3 16,4-4-2-16,2-3 0 0,2 0 4 15,0-6-3-15,2-4-1 32,-1-1-2-32,-1-5-1 15,0-1-1-15,1-3-1 0,-2-2 1 0,1-4 0 0,-1-3-1 16,-2-3 1-16,1-4-1 31,-4 1 0-31,-4 1 1 16,-5-2-1-16,-4 3 1 15,-7 1 1-15,-5 1 9 0,-2-1 10 16,-5 1 13-16,-2 0-8 0,-1-2-14 16,-7 1-3-16,1-2-6 15,-3 1-2-15,-3 0 0 16,-3-1 0-16,-4 3 2 0,-4-1 0 15,-3 3 0 1,-4-1-2-16,-7 7 1 16,-4 5-8-16,-11 4-30 0,-8 11-32 15,-8 4-32 1,-7 15 13-16,-4 5-19 0,-1 5 42 16,6 4 47-16,9 2-46 15,8 0-81-15,11 1-64 0</inkml:trace>
  <inkml:trace contextRef="#ctx0" brushRef="#br0" timeOffset="3773.02">18423 7053 668 0,'-21'-5'103'0,"-4"0"-100"16,-2 0 32-16,-2 3 7 15,1 2-18-15,-2 4-18 0,-3 7-5 16,1 5-2-16,-3 2-1 31,0 4-14-31,-1 2-10 16,1 1 16-16,1 3 10 0,0 0-1 16,1 2 2-16,1 2-1 0,0 1-1 15,3 4 2 1,1 1-2-16,2 5 1 15,6-1 0-15,2 1-1 16,7 3 1-16,2-1-1 16,4-1 1-16,3-4 0 0,4-1-1 0,5-2 2 15,5-4-2-15,3-3 1 0,4-2 0 16,2-3 2-16,3-3 1 31,2-2 0-31,3-3 3 16,4-4 1-16,2-5 0 15,6-5-1-15,1-3-2 0,5-7 1 16,1-7 1-16,5-8-2 0,1-3-1 0,-2-6-4 16,1-3 5-16,-4 0-3 31,-2-2 0-31,-2 0 5 16,-5-2-6-16,-1 0 1 0,-3 0 5 0,-4-1 7 15,-4 1-1-15,-5 1 0 16,-5 2 11-1,-6 2 9-15,-4-1 1 16,-4 2-9-16,-4-2-5 0,0-1-4 0,-4-2-4 16,-5-1 4-16,-4-1 7 15,-3 1-5 1,-3-2-7-16,-2 3-5 16,-3 3-1-16,-2 3-3 15,-5 0-3-15,-2 6-2 0,-7 5-39 16,-11 9-23-16,-8 11-19 15,-10 12-11-15,-9 16-38 0,-8 12-54 0,-4 9-217 16</inkml:trace>
  <inkml:trace contextRef="#ctx0" brushRef="#br0" timeOffset="20212.67">15439 10769 728 0,'-2'0'47'0,"2"0"-8"15,0-4-20-15,0 0 11 16,5-2-18-16,2 1-7 16,1-2 0-16,1-1-4 0,-1-1 3 15,2 1-2-15,-3 1 7 16,0 0 5-16,-1 3-2 15,0 0-4-15,-3 1-4 16,0 3-1-16,1-4-1 0,2 5-3 16,1 2 2-1,5-3-2-15,1 3 0 16,4-3 1-16,3 1 0 0,3-2 1 0,2 1-1 16,3-5 0-16,0-1 2 15,-1-1-2-15,-2 0 2 16,-3 0-1-1,-2 1 4-15,-6 2 4 0,-3 1-3 16,-2 0 0-16,-4 2-4 16,1 0 0-16,-2-1-1 15,0 2-2-15,-1-1 1 0,-1 0 0 0,-1 1-1 16,-1-1 2-16,0 1 0 31,0-1 10-31,-3 0 5 16,-4 1-13-16,-2-3-4 0,-4 2-1 0,-5-1 0 15,-3 2-1-15,-2-2 1 0,-5 3-1 32,-3 0 5-32,-1 1-2 0,-2-1 0 15,-2 2 1-15,1-3-2 16,0 2 3-16,1 0-3 16,1 1 1-16,0-3-1 15,1 1 2-15,2 2-1 0,1-2 0 16,3-1-1-16,3 3 4 15,4-4-2-15,2-1 0 16,5 1 3-16,4 0 2 16,2-1 3-16,3 2 0 0,2 0-5 15,1-1-3-15,0 2-1 16,2-1-1 0,6 1-2-16,3 1-2 15,5-1 4-15,5 1 2 0,3 0-1 0,1 0 1 0,1-1-1 16,0-1 1-1,0 3-1-15,1 0 2 0,0 0-3 16,1 0 1-16,2 0 0 16,2-1 1-16,0-1 1 15,2-1 0 1,0 2-1-16,-1-1 0 16,1-2-2-16,-3 1 3 15,-3-2-3-15,-2 1 1 16,-2-1-1-16,-2 0 2 0,-4 1-1 15,-1-2 0-15,-4-1-1 16,-5 1 1-16,0 0 0 16,-4 1 0-16,-2-2 1 15,-2 3 0-15,0-2 7 0,-1 0 5 0,-4-1-10 16,-3 0-4-16,-1-1 2 16,-3 2-4-1,-4-1 2-15,-2 2-2 0,-2-1 0 16,-3 2 2-16,-3-1-2 15,-2 0 3-15,-1 2 2 16,-2-1-2-16,-2 0 0 16,3 1-1-16,1 1 0 0,3-2 2 15,4 1 1 1,1-2-1-16,4 0 5 16,3 1-3-16,2-1-1 15,2 0-2-15,2 0 1 0,2 1 1 16,4 0-2-16,0 1 0 15,2-3 0-15,0 3-3 16,0 1 1-16,4 1-2 16,5-1-5-16,4 1 7 15,3 1 1-15,6 0 0 0,3 0 2 16,2-1-1-16,1 1 1 16,3-1-2-16,0 1 4 0,0 0-3 15,0-1-2 1,-1 0 3-16,-3-1 0 15,-2-1-1-15,-3 2 1 16,-3-2-2-16,-5-1 2 0,-1 1-2 16,-4 0 1-16,-2-1-1 0,-3 1 1 15,-2 0 0-15,-1 0 0 16,-1 0 0-16,0 0 0 16,-4 0-1-1,-4-1 1-15,-6 1-3 16,-5-2-1-16,-4 0-3 0,-6 1 5 15,-4 1 0-15,-5-2 2 16,-2 0-3-16,-4 1 5 0,-1-2-3 16,-2 1 3-16,0 2-2 15,-2-2 0-15,-1-1-1 16,1 0 1-16,1 1-1 16,0 1 2-16,1 0 0 15,2-1-2-15,2 3 1 16,2 1 0-16,4-1 0 15,4 3 0-15,6-1-1 16,5 0 2-16,7 1-2 0,5-1 1 16,5 3-5-16,4 0-131 15,1-3-128-15,0-2-104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0:03:07.5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20721 12562 1082 0,'-1'-1'88'0,"-2"-1"-83"16,-2 0-5-16,3 5 0 0,1 3-3 15,-1 8-18-15,2 6-11 16,3 3 20-16,-3 6 7 0,0 3-6 31,3 5 5-31,-3 4 2 0,-1 5 6 16,-6 5-2-16,-2 6 0 15,-2 5 1-15,-4 4 0 16,1 2 0-16,-3 0 0 16,1 2 0-16,0-4 1 0,1 2 0 0,2-2 10 15,1 2-5-15,0-2-6 16,0 2 3 0,3-2-3-16,-1-4-3 0,4-5 3 15,3-7 1-15,2-9-2 16,2-7-1-1,1-9 2-15,4-7 0 0,2-4-3 16,-1-4 3-16,1-3 1 0,-1-3-2 16,3 1 2-16,0-3 2 15,2 1 3 1,4-3 1-16,1 2 8 0,3-4-3 16,2 2-6-1,3-3-4-15,3 0 0 0,3-1-2 16,4 0-3-16,5 0 4 15,3-1-2-15,6-1 0 16,1 3 0-16,3-2 1 16,2 1-2-16,1 3 3 15,2 0-1-15,1-1-3 0,3 2 4 16,-1 2-3-16,1-2 2 16,1 3-2-16,0 2 3 15,1-1-2-15,1 3-1 16,2 0 3-16,2 0-3 0,2-1 4 15,2 1 2-15,1-1-1 16,1 1-3-16,-2 0 2 16,2 0 0-16,-2 1 4 0,-3 0 3 15,4 0 0-15,-3 1 5 16,3 1 0-16,-1-1-6 16,1-1 5-16,-1 0-1 15,2 0 1-15,1 0 0 0,-1-2-4 16,3-1-2-16,-1-1-5 15,3 1 2 1,-3-3-2-16,1 2-1 16,-3 0 0-16,0-1 0 0,-2 0-1 15,-1 0-2-15,0-1 3 0,-1 0-2 0,0-1 0 32,-3-1-2-32,1 1 2 15,-3 1 3-15,-2-2-3 0,-3 1 1 16,-2 0 0-16,-3 1-2 15,-1-1 1-15,0 1 1 16,0-1 0-16,-1-1-1 16,0 0 4-16,0 0 0 0,-1-1-1 15,-2-2 1-15,-1 2 0 16,-1-2-3-16,-2 1-2 0,-2 0 2 16,-1 0 0-1,-3 0 0-15,-5 1-3 16,-2 1 2-16,-4-1-1 15,-4 0 2-15,-6 1-3 0,0 1 3 16,-6-1-2-16,-4 1 1 16,-2-1-1-16,-5 0 3 15,3 2-2-15,-6-2-1 16,1 1 1-16,1-1 1 0,-3 0 12 16,1 0-4-16,-1-1 3 15,-1 0-6-15,1 0 0 16,-4 0-2-16,0-2-5 15,-2 3 1-15,1-4-1 16,0-1 1-16,1-4 1 0,-1-1-2 16,0-5 3-1,1-3-4-15,0-5 2 0,3-5 1 16,2-6 0-16,2-5-2 16,0-5 1-16,5-3-1 0,-1-4 1 15,0-2 0-15,0-4-2 0,0-1 2 16,2 0-5-16,-2-1 1 15,-2 0 4-15,1 1-2 16,-3 1-1-16,1 1-8 16,-2-2 2-16,2-1 1 15,0 0 6 1,0 2-5-16,1-2 2 16,-1 2 6-16,0 4-1 15,1 3-1-15,-2 3 2 0,-2 4 0 16,0 4-2-16,0 4 1 15,-4 3 0-15,-1 3 1 16,-1 3-1-16,-1 3 0 16,2 3 0-16,-3 3 0 0,1 2-1 15,-2 3 1-15,0 1-1 16,-2 2 0-16,1 2-2 16,-2 1 0-16,-2 0 3 15,-1 2-1-15,-3 1 2 0,-1 2-1 16,-4 0-1-16,-2-1-1 15,-2 3 2-15,-4 3-1 0,-1 0 0 16,-5 0 1-16,0 2 0 16,-1-1 0-16,-3-1 0 15,-2 2 0-15,-2-3 1 16,-3 0-2-16,-2 0 2 0,-3-2 0 16,-4-1 0-16,-2 2 0 15,-5-2-1-15,-3 0 1 16,-2 2 0-1,-5-2 3-15,1 0-2 16,-6 2-1-16,1-2 0 16,-3 0-1-16,-2-1 1 0,1 0-1 15,-3-1 2-15,0 2-1 0,3-3-3 16,-3-1 1-16,0-1 2 16,0-1-1-16,-1 2-1 15,2-1 0-15,-4 0 0 16,2 1 3-16,-1 0-2 0,0-2-1 15,3 2 1-15,-4 1 1 0,2-1-1 16,0 3 0-16,3 0 1 16,-1-2 0-16,0 4 3 15,3-1-2-15,0 0-1 16,3-1 0-16,3 1 0 16,0-3-2-16,6 2 3 0,1-1 0 15,4-1-2-15,2 1 1 16,2-2 0-16,3 4 0 15,0-2 0-15,4 1-3 16,-2 1 3 0,3 1-1-16,3 4-2 15,2 1 1-15,4 3-2 16,0-2-1-16,7 2-26 0,2-2-10 0,4-1-9 16,3-1-33-16,1 1-57 15,2 1-92-15,0-2-128 16</inkml:trace>
  <inkml:trace contextRef="#ctx0" brushRef="#br0" timeOffset="3311.94">23761 13571 347 0,'1'-5'463'16,"-2"-7"-447"-16,-4-1 40 15,3 1 0 1,-2-1-30-16,0 2-19 16,0-2-7-16,-2 1 3 15,2 3-3-15,-3-1-1 0,0 1 2 16,1 3 1-16,-2 0-1 16,0 1 1-16,0 2 0 15,1 0-2-15,1 1-1 16,1 1 2-16,-3 0-2 0,2 0 2 15,-1-1 0 1,-2 5-2-16,0-1 0 16,-2 5 1-16,0 1-7 0,-1 2 3 0,2 3 4 15,3 0-2 1,0 1 1-16,4 3-1 16,1 0 1-16,0 3 2 15,3 2-1-15,-1 1 1 0,1 4-1 16,0 2 0-16,1 1 1 15,-2 0 0-15,3-2-1 16,3 2 0-16,-2-3 0 16,3-3 0-16,-1 0 1 0,4-3-1 0,-1-2 0 15,1-1 0-15,3-2 1 16,-1-4-1-16,1-2 0 16,1-1 3-1,2-4-3-15,2-3 2 0,1 1 1 16,2-4-2-16,1-5 0 15,2-3-1-15,-1-5 1 16,1-3-1-16,-1-1 0 16,-2-4 0-16,-4 1 0 15,1-3 0-15,-3 1 1 16,-2-2 0-16,-1 0 0 16,-4 0-1-16,0 0-1 0,-6 1 1 15,-1 1 0-15,-1 0 3 16,-2 1 2-16,-4-2 10 15,-1 2-1-15,-1 0 2 16,-2 1-4-16,-2 0-4 0,1 2-4 16,-4 2 0-16,0 1 6 15,-1 2-7-15,-2 2-2 0,-2 0-2 16,-4 2-1-16,3 3-2 16,-4 2-15-16,-1 3-8 15,-2 1-20 1,-2 5-40-16,-3 7-36 0,-5 5-20 15,-6 0-51 1,-4 2-139-16</inkml:trace>
  <inkml:trace contextRef="#ctx0" brushRef="#br0" timeOffset="23141.8">24264 14414 571 0,'-20'-19'165'0,"3"0"-174"15,-1-1 20-15,4 1 23 16,0 2-9-16,1 0-18 15,1 1-5-15,2 0-1 0,1 0 0 16,-1 1-1-16,-1 1 0 16,0 2 0-16,-3 2 0 15,-1 3 0-15,-4 3-1 16,-2 4 0-16,-1 1-6 16,-4 3 3-16,-3 7 3 15,-2 5 0-15,-1 1-8 0,1 2-2 16,-1 0 9-16,3 3 3 15,1-2-2-15,2 1 2 16,1 0-1-16,2 2 0 0,0 0 1 16,0 1 0-1,0 1-1-15,3 3 1 16,-1 1 1-16,0 2 2 0,5 4 4 16,1 1-4-16,3 0-4 15,5-1 2-15,3-1 0 16,3-1-1-16,1-3 0 15,2 0 4-15,6 1 0 16,1-3 3-16,4 4 0 16,0 0-3-16,2 4 6 0,1 1 2 0,0-1-1 15,1 3-8-15,1-1 0 16,0-2-3-16,4-2 0 16,-2-1 0-16,2-2 0 15,2-3 0-15,1 0 2 16,0-4 8-16,1-1 3 15,2-2 5-15,0-3-5 16,1-3 2-16,3-2-1 0,1-4-10 16,1-3-1-16,0-3 2 15,1-1 8-15,3-2-4 0,1-6-3 16,3-4-3-16,-2-1-3 16,0-3 0-16,-1-3-1 15,-3-1 1 1,-3-1 1-16,-4-2-2 15,-4 0-1-15,-4-2 0 0,-3-1 2 16,-4-2-3-16,-3-1 2 16,-2-2 1-16,-4 0 0 15,-1-3 1-15,0-2 3 16,-2 0 2-16,-1 0-1 0,2 0-6 16,-3-1 1-1,-2 2 0-15,-2 1-1 0,-3 1 0 16,-5 0 1-16,1 0-2 15,-3-1 2-15,-2-1-1 16,0 1-1-16,-2 0 1 0,1 0-2 16,-2 1 2-16,2 1 2 15,-3 1-4-15,1 0 3 16,1 2 0-16,-1 0-1 16,0 2 1-16,1 2 7 15,-1 1 14-15,0 3-5 16,-2 2-14-16,-2 1-3 15,-4 2-1-15,2 2-7 0,-5 1-4 16,-1 3 0-16,-1 2-1 16,-3 3-3-16,-2 0-2 15,-1 6-8-15,-2 6-16 16,-3 6-31-16,1 8-9 16,2 4-45-16,0 5-52 0,9 0-71 0</inkml:trace>
  <inkml:trace contextRef="#ctx0" brushRef="#br0" timeOffset="24568.6">24814 14320 587 0,'-13'-2'251'0,"-1"-3"-257"15,-2-1 10-15,2 2-2 0,1 3-2 16,0 1-1-16,-1 1-20 0,-1 5 15 15,-2 3 4 1,0 1-14-16,-2 3 12 0,0 5 4 16,-4 3 2-16,-2 2-1 0,0 6 0 15,-3 2 1-15,4 1 0 16,-2 5 6-16,2 1 2 16,2 1-4-16,1 3-1 0,2 2 3 15,0 0-1-15,3 3-4 31,-1 1-1-31,2 2 0 16,1 0-1-16,2-1 0 0,3-2 0 16,3-2 1-16,3-4 9 15,3-2-4-15,4-1 6 16,5-2 4-16,2 0-2 16,5-2-5-16,3 0-2 0,2-1-3 15,2 0 10-15,2-3 5 0,4-2-12 0,2-3-3 31,2-1-2-31,2-4-2 16,2-3-1-16,3 0 2 0,2-3-3 16,-1-4 2-16,1-3 1 15,5-1-2-15,-1-3 1 16,3-2 0-16,-3-1 0 0,4-6 2 16,-1 1 2-1,-5-2 0-15,1-2 0 16,-3-2 10-16,0-2-1 0,-2-4 0 15,-1-3-6-15,-1-3 1 16,1-2-4-16,-1-7-4 0,-3-1 1 0,0-4-3 31,-4-3 1-31,-3-2 0 16,1-5 0-16,-5 0 0 0,-1-3 0 16,-3 0 0-16,1-1-1 15,-7 1 2-15,-5 0-2 16,0 2 1-16,-7 3 1 15,-2 0-1-15,-6 4-1 16,-4 0 3-16,-3 1-2 16,-6 3 1-16,-3 2 1 0,-3 4-1 0,2 1 2 0,-4 3-2 31,-2 3 1-31,-2 1-2 16,1 0 2-16,-1 1-2 15,-4-1 0-15,2 1 0 16,-3 0 0-16,2 1-1 15,-2 3 4-15,5 2 6 0,-2 3-2 16,-3 4-2-16,2 2-2 16,-1 2-2-16,-1 3-1 15,2 0-1-15,-2 0 2 16,6 0-1-16,-1 3 0 0,5 2 1 16,-2-2 0-16,2 4-2 15,1 1 1-15,-1-2 0 16,3 5-2-16,1 0-13 15,2 4-5-15,1-1-25 16,2 4-22-16,3 3-3 0,2 6-14 16,2 1-41-16,-1 1-90 15,0-5-204-15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0:07:01.3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28109 10305 503 0,'7'-2'475'15,"-4"-4"-466"-15,0-5 8 0,-1 3 29 16,4-1 17-16,0 1-34 16,-4 4-14-1,2-1-8-15,-2 3 1 16,-2 1-3-16,1 1-2 0,-2 3 2 0,-1 6-7 16,-2 8 8-16,-2 4-4 15,-4 9 0-15,-1 6-4 16,-3 6 1-16,3 5 1 15,-2 3 2-15,-3 1-1 0,5 2-2 16,1-1 2 0,4-2 0-16,4-9-1 15,6-3-2-15,3-8 2 16,11-6-1-16,7-9-1 16,4-6 5-16,9-8-1 15,6-7-2-15,5-10 1 16,1-8-1-16,1-6-17 0,-1-8-81 0,-8-4-75 15,-11-3-101-15,-7-1-234 0</inkml:trace>
  <inkml:trace contextRef="#ctx0" brushRef="#br0" timeOffset="258.06">28520 10390 1159 0,'-1'7'49'16,"-9"3"-43"-16,-2 7-5 15,-3 9 1-15,-3 12-2 0,-4 10 0 0,-7 9 0 32,-2 10-1-32,-4 4 1 15,-3 5 1-15,0 0-1 0,-1-1 2 16,5-2-3-16,3-5 1 0,4-6-1 15,7-6-1 1,7-9-1-16,9-9-27 16,2-7-39-16,7-5-23 0,7-10-33 15,4-8-59 1,1-8-100-16</inkml:trace>
  <inkml:trace contextRef="#ctx0" brushRef="#br0" timeOffset="604.77">28985 10460 1151 0,'4'0'180'16,"-4"-3"-168"-16,0 3-8 16,0 6-5-16,4 9-2 0,4 11 0 15,4 8 4-15,2 10-4 16,2 8-2-16,4 4-12 16,2 2-7-16,2-1-9 0,1-1-24 0,0-3-22 15,0-6 1-15,-3-3-14 16,-2-6-70-16,-7-8-15 15,-5-7-34-15,-9-9-96 16</inkml:trace>
  <inkml:trace contextRef="#ctx0" brushRef="#br0" timeOffset="845.05">28741 11016 216 0,'-2'-12'903'16,"2"-5"-860"-16,8-2-39 15,10-2 0-15,7-2 9 16,9-3-6-16,12 0-6 16,4-4 1-16,8-2-3 0,7 0 2 15,4 0 0 1,1-2-44-16,-3 0-99 0,-4-3-143 15,-8 0-225-15</inkml:trace>
  <inkml:trace contextRef="#ctx0" brushRef="#br0" timeOffset="1354.13">29798 10397 1034 0,'7'-7'116'15,"-3"-2"-109"-15,1 1 11 16,3 0 30-16,6 0-7 16,0 3-34-16,4 2-6 0,-1 2 0 15,3 1 0-15,-3 1-2 16,-2 4 0-16,-4 3-13 15,-6 0-4-15,-3 3 4 16,-6 4 4-16,-13 4 2 0,-10 3 6 16,-8 5 4-16,-9 5 2 15,-6 1-6 1,-3 3 2-16,-2 1 3 0,2 0-2 16,0 2 0-16,3 0 3 15,6 0-6-15,4 1 4 0,4-4 0 16,6 0 2-16,8-3 3 15,2-4-5-15,12-2-2 16,3-4 1-16,5-4-2 16,6 0 2-16,9-2-2 15,4-1 2-15,6-3-1 0,4-2 0 0,6-2 0 32,4-1-1-32,5-4 0 15,1-4-1-15,6 0 1 0,2-3-11 16,4-4-18-16,1-3-16 0,4-1-34 15,-1-2-45 1,-1-3-47-16,-4-2-84 0,-6-6-211 16</inkml:trace>
  <inkml:trace contextRef="#ctx0" brushRef="#br0" timeOffset="1660.4">30480 10555 1240 0,'-2'2'34'15,"2"-4"-33"-15,-2-1-2 16,10 2-2-16,6 1 3 0,11 0-1 0,6 4-1 31,6 1-1-31,7 0-35 16,-2 2-6-16,5-3-4 0,-7 2-16 15,0-1-12-15,-7-1-8 16,-8 1-10-16,-5-2-39 16,-15-1-100-16,-7 0-197 15</inkml:trace>
  <inkml:trace contextRef="#ctx0" brushRef="#br0" timeOffset="1882.36">30295 10831 1070 0,'11'5'86'0,"1"-5"-89"16,5 3 1-16,9 0 9 15,6 1 12-15,6-1-16 16,9 1-3-16,4 0 1 16,7-3 0-16,7 1-11 15,5-4-82-15,1-3-48 16,-4-8-95-16,-4-8-257 16</inkml:trace>
  <inkml:trace contextRef="#ctx0" brushRef="#br0" timeOffset="2742.52">31652 10321 911 0,'-34'3'227'16,"3"-2"-213"-16,1 3-11 0,3 5 29 15,5 6 15-15,7 8-40 16,3 6-10-16,5 6 0 0,3 4 0 16,4 5-4-16,2 0-5 15,1 1 3-15,7 0 6 16,0-1 5-16,1 2-1 0,0 0 0 15,0 1 0-15,-4-1 0 16,1-1-1-16,-5 0 1 16,-3-5 0-1,-5-1 0-15,-7-2 1 16,-9-4-4-16,-2-3-6 0,-6-4-30 16,-6-3-19-16,1-8 1 0,-4-8 17 15,1-5 15-15,1-8 14 16,2-9 10-1,2-5 6-15,6-3 12 16,2 2 16-16,8 1-2 0,5 1 8 16,6 4 17-1,5-1-36-15,5-2-10 0,8-1-10 16,12-5-2-16,8-3-1 16,10-6 0-16,8-2-3 15,9-3 1-15,9-2 0 0,6-3-1 16,6-2 0-16,0-1-1 15,0 1 5-15,-7-2 0 16,-7 4 3-16,-12 3-5 0,-11 4 4 16,-18 3 0-1,-8 3 1-15,-14 3 13 16,-6 1 18-16,-7-1 3 16,-13 1-11-16,-3-2-15 0,-8 2-12 15,-3 1 2-15,-6 0-10 0,-3 2-14 16,-4 3-20-16,-1 5-19 15,-3 8-5 1,0 6-22-16,3 6-63 16,-2 5-192-16</inkml:trace>
  <inkml:trace contextRef="#ctx0" brushRef="#br0" timeOffset="4191.81">29868 9115 957 0,'2'-17'75'0,"-4"1"-59"0,-1 3 59 16,1 4 15-16,0 3-60 16,2 3-22-16,-2 3-8 15,2 0-8-15,-3 11-30 0,-1 7-14 16,-3 8 40-16,-2 10 15 0,-5 6-2 0,-3 11 3 15,-3 6-2-15,2 6-1 32,-4 0 1-32,6-2 0 15,3-3 0-15,4-8 0 16,4-7-1-16,3-8 0 16,4-4 0-16,5-5-3 15,2-6 0-15,4-5-56 0,5-10-66 16,2-10-105-16,-4-18-208 0</inkml:trace>
  <inkml:trace contextRef="#ctx0" brushRef="#br0" timeOffset="4518.63">30232 9233 1250 0,'3'4'29'15,"-2"-3"-28"-15,1 7-3 16,3 7 0-16,3 8 4 0,3 9-2 0,1 8 0 16,1 6-2-1,4 2 2-15,-3 2 0 16,2-4 0-16,-2 0 2 15,4-6-29-15,-2-3-9 16,1-3-16-16,1-6-49 16,-2-8-39-16,0-10-70 0,-5-9-60 0</inkml:trace>
  <inkml:trace contextRef="#ctx0" brushRef="#br0" timeOffset="4772.48">30109 9626 1020 0,'-20'-5'74'0,"9"-1"-35"0,3-1 21 16,6 4-9-16,2 0-36 16,4 0-15-16,8-2-8 15,6 0 2-15,7-2 5 0,6-1 0 0,10-3 1 16,-1-1-2-1,2-2-46-15,-1-3-25 16,1-2-18-16,-4-2-37 16,0-2-67-16,-5-2-28 15,-6-3-64-15</inkml:trace>
  <inkml:trace contextRef="#ctx0" brushRef="#br0" timeOffset="5113.06">30829 9057 1005 0,'2'4'298'0,"-4"-4"-301"15,-1 0-3-15,-1 6 1 16,0 9 0-16,-6 8-26 15,3 6 5-15,-5 6 0 0,2 6 8 16,-1-3 10-16,2 1 4 16,0-4 5-16,3-1 1 15,1-3-2-15,3 0 2 16,4-4-2-16,3-1-1 31,8-3-4-31,5-5-6 0,11-6-31 16,8-12-34-16,11-6-32 15,6-18-72-15,2-10-162 0</inkml:trace>
  <inkml:trace contextRef="#ctx0" brushRef="#br0" timeOffset="5313.06">31283 9197 1096 0,'-7'8'47'0,"-7"6"-43"15,1 5-2-15,-3 11 0 16,-3 9 0-16,-2 9-2 0,-4 7 0 15,-2 4 0-15,-6 4 2 16,1 4-3 0,-1-1 2-16,0 0-1 15,2-2 1-15,3-3-6 0,4-4-5 16,7-3-25-16,5-7-4 0,10-8-11 16,4-6-31-16,14-13-67 15,13-11-41 1,7-11-87-16</inkml:trace>
  <inkml:trace contextRef="#ctx0" brushRef="#br0" timeOffset="5569.84">31584 9581 975 0,'-1'-3'103'0,"-5"-3"-61"16,6 5-1-16,0-2-23 0,8 4-18 16,7 4-7-16,11 0 4 15,4 2 1-15,7-1-2 0,4 1-13 16,-1-4 6 0,0-1 5-16,-6-1-18 15,-3 2-29-15,-4-5-22 16,-5-1-50-16,-8 2-39 15,-8-4-45-15,-6-2-149 16</inkml:trace>
  <inkml:trace contextRef="#ctx0" brushRef="#br0" timeOffset="5827.67">31443 9755 955 0,'-6'3'259'0,"3"-1"-235"16,3-4-19-16,-1 2-3 0,5 2-5 16,7-1 1-16,9 1 0 0,11 0 3 15,9-2-2 1,12-1 2-16,11-5-2 0,6-4-1 16,4-5-59-16,-1-2-108 15,-5-6-178-15</inkml:trace>
  <inkml:trace contextRef="#ctx0" brushRef="#br0" timeOffset="6401.07">32371 9140 1266 0,'-18'7'13'0,"-4"2"-38"0,-1 9 16 16,0 7 6 0,-3 9 0-16,2 4-1 0,1 4-4 15,1 1 1-15,6 0 0 16,0-2 1-16,6-2 7 15,1-1-1-15,4-8 0 16,4-1-12-16,4-5 12 16,9-5-1-16,7-3 1 15,8-6-1-15,10-6-2 16,9-6-11-16,8-15-85 16,4-10-138-16,-5-11-242 0</inkml:trace>
  <inkml:trace contextRef="#ctx0" brushRef="#br0" timeOffset="6651.67">32628 9248 1157 0,'-18'3'134'0,"4"-1"-126"0,-1 5 2 16,-1 8 11 0,-1 12-20-16,-6 14-5 15,-2 15 3-15,-4 13 0 0,-2 14 1 16,-1 6 1-16,-1 7 0 15,4-4-1-15,4-3-5 16,6-7-4-16,5-6-9 16,9-8-14-16,3-3-23 15,9-6-42-15,11-8-64 0,0-15-179 16</inkml:trace>
  <inkml:trace contextRef="#ctx0" brushRef="#br0" timeOffset="7125.45">30516 11901 1408 0,'-9'-2'-5'0,"2"-3"-2"16,7 2 8-1,13 3-3-15,15-2-4 0,11 0 3 16,17 0 3-1,16-3-14-15,13 1-3 0,11-3 9 16,8 0 0-16,4-1 7 16,2 1 3-16,2 1-3 0,0 2 5 15,-1 0-6-15,-1 4 1 16,-6 0 3-16,-5 4-3 0,-2 2 2 31,-6 3-1-31,-7 1 0 0,-5 2 1 16,-3 2-3-16,-6 1-55 15,-8-1-72-15,-15 1-91 16,-10-5-110-16,-20-4-252 16</inkml:trace>
  <inkml:trace contextRef="#ctx0" brushRef="#br0" timeOffset="7428.88">31227 12144 1169 0,'-19'13'151'15,"-2"-3"-152"-15,-4 12-6 0,-4 17 7 16,-7 19-1-16,-3 16-3 15,-5 13-1 1,0 9-1-16,-2 4-12 16,6-2 4-16,1-9-1 0,6-5 2 15,6-13-19-15,4-11-39 16,7-18-43-16,9-18-69 16,5-23-111-16</inkml:trace>
  <inkml:trace contextRef="#ctx0" brushRef="#br0" timeOffset="7775.38">31240 12533 1236 0,'31'-3'94'0,"2"0"-94"0,4 1 4 0,9 4 7 16,2 8-1-16,3 5-8 15,-4 2-3-15,-1 4-3 16,-1 3-1-1,-11-1-21-15,-3 1-1 0,-8-3-25 16,-13 1-24-16,-9 0-7 16,-14 0 44-16,-16 2 26 15,-13 4 10-15,-12 2 6 16,-7 6 24-16,-7 2 19 0,-1 4 15 16,2 3 7-1,5 3-23-15,8 0-12 0,12 5 0 16,10-1-7-16,12-2-13 15,16-3-14-15,17-6 5 16,21-5-4-16,21-11 0 0,24-9 8 16,25-11-4-16,24-9-4 0,15-24-35 31,5-23-198-31,-5-25-810 0</inkml:trace>
  <inkml:trace contextRef="#ctx0" brushRef="#br0" timeOffset="66851.84">8133 15780 371 0,'-7'-7'18'0,"3"0"-5"15,2 0 4-15,-2-2-3 16,0 0-14-16,3-1-4 15,0-2-5-15,0 0-13 16,0 1-36-16,-5 1 19 16,2 1 23-16,-1 2-7 0,-5 2 38 15,2 1 29 1,1 0 13-16,-2 2-9 16,0-1 9-16,1 1-6 0,1-1-2 15,0 0-8-15,-1 0-5 0,1 1-1 16,0 1 0-1,0 1-5-15,-1-2-16 16,2 4-10-16,-1-1-2 0,1 1-1 0,0 0 3 31,-2-1 2-31,0 2-2 0,1 1-1 16,-5 0-3-16,0 2 1 16,1 1 0-16,-3-1-1 15,3 1 4-15,0 0 23 16,-1 4-9-16,-1-1-11 15,-1 4-5-15,-1 0-2 0,1 3 3 16,3-2-2-16,0-1 1 0,4 2 1 16,0-2 0-16,3 0-1 15,4 3-2-15,-2 0 0 0,2-1 0 32,0 1 0-32,0-2 0 0,2 1 0 15,2-2-2-15,3 1 5 16,1-1-2-16,0-1 1 0,1-1-2 0,1-1 3 15,1-2 4-15,1 1 13 16,2 0-3 0,-1 0-7-16,1-2-8 15,-1 1-1-15,1-1-1 16,-3-1 0-16,2-3 0 16,-1-1-2-16,-1-1 1 0,-1 0-1 15,0-4 2-15,-2 0 5 16,-1 1 6-16,-2-3 6 15,2-1 10-15,-2 0 3 16,1-2-2-16,0-1-7 0,-3 0-1 16,6-2-2-1,-4-1-9-15,3-3-5 0,1-1-5 16,1 0 2-16,0-2-1 16,-1 1 1-16,-2 1 2 15,1 2-4-15,-3 0 3 0,-2 2-1 16,-1 1 7-16,-2-2 12 15,1 1 3-15,-1 0-4 16,0-1-3-16,0 0-1 16,-1-1-5-16,-1 0-5 15,0-3-3-15,1 2-1 16,-1 0 2-16,-1 1 1 16,1-1 3-16,0 4 4 15,-2 0-3-15,1 1-4 0,-1-1-1 16,0 3-2-16,-1 0-2 15,-1 0 1-15,2 1 1 16,-2 0 1-16,-1 1-2 0,3 1 1 16,-4 0 1-1,1-1-2-15,-1 0 2 0,2 4-1 16,-1-1-2-16,-1 0 0 16,1 1-3-16,2 0-17 15,-3 1-44-15,3 0-10 16,-3-1-20-16,-4-2-48 15,-5-4-101-15,-10-4-361 0</inkml:trace>
  <inkml:trace contextRef="#ctx0" brushRef="#br0" timeOffset="81193.11">6691 10223 729 0,'-10'-20'-27'0,"2"0"55"15,4 4 6-15,1 5-14 16,2 4-15-16,0 2-3 16,1 3-1-16,0 0-2 15,0 4-2-15,1 0-2 0,1 7 3 16,2 4 2-1,1 8 2-15,0 5 0 16,0 7 0-16,2 2 0 16,-1 6-2-16,2 2 0 0,-3-1 0 15,3 3 1-15,-3 4-1 16,2 1 0-16,-4 3 0 16,-1 3 1-16,0 1-1 0,-1 0 0 15,0-1 0-15,3-1 0 16,-1-7 1-16,1-5-1 15,2-7 0-15,-1-5 0 0,1-5 0 16,1-3 0-16,2-4 0 16,0-1 0-16,1-4 0 15,2 0-1-15,2-3 0 16,-1-1 1-16,3-2 0 16,0 0 2-16,6-1 0 15,1-1-2-15,1-1 2 0,6 0 0 16,5-3-1-16,1-2 0 0,4 1 0 15,1-1 3-15,5-3-3 32,-4-2 0-32,2 1 1 0,-1 0 0 15,2 1-1-15,0-1-1 0,3 1 0 16,0 0 1-16,0-1 0 16,2 2 0-16,-3 0 0 15,2 2 0-15,-1-3-1 16,3 4 0-16,-2-1 0 0,1 3 0 15,2-2 0-15,-4 1 3 0,3 2-3 16,0-2 0-16,1 1-1 31,0-2 2-31,0 0-1 0,1 1 1 16,1-1 16-16,0 2 5 16,-2 1-14-16,1-1-3 0,4 3-3 0,-1-1 0 15,-2 2-1-15,1-1 0 31,2 1-1-31,0-1 2 16,1 0-3-16,1-2 2 0,1-1-1 16,-1 0 0-16,1-2 1 15,0 0-1-15,-2 1 0 16,2-3 0-16,0-1 1 0,-1 1 0 16,0-1 0-16,0 2 5 15,-2 2-4-15,1-1 0 16,-1 1 1-16,-3 2-3 0,3-2-1 15,0 0 2-15,-1-1-2 16,0-1 2 0,2-1 0-16,-3 1-2 0,1-3 4 15,-2 2-4-15,-4-1 1 0,0 0 1 16,-1 3 1-16,-1 0 12 0,1 2 7 31,-1-1-11-31,2 0-2 16,-2 0 3-16,1-1-1 15,0 0-6-15,1 2-3 0,-1 0 0 16,-1 2-1-16,-2-2 2 0,0 1-3 0,-3 1 2 16,-3-2-1-16,-2 1 0 15,-1 0-1-15,-2-1 3 32,-4-1-2-32,-1 1 0 0,-2 1-1 15,-2 0 2-15,-3-1 0 0,-1 1-2 16,-2 1 2-1,-4-3-1-15,0 1 1 16,-3-1-1-16,-1 0 0 0,-4 0 1 16,-2-1-1-16,-2-1 1 15,-2 3-1-15,1-4 2 0,-2 0 0 16,0-1 3 0,2 1 40-16,-2-5-8 0,1-3-8 15,0-3-8 1,0-6-5-16,1-6-7 15,1-6-2-15,0-5 1 0,-1-4-6 16,1-4-2-16,1-5 1 16,-1-2-1-16,0-2 0 15,-1-3 1-15,-1-1-2 16,-2 0 2-16,0 1-1 0,0 1 0 16,-1 2 1-16,-1 2 0 15,-1 4-2-15,1 2 1 16,0 4 1-16,1 2-1 15,-1 8 0-15,2 0 1 16,-3 4 0-16,3 4-2 0,-2 4 1 16,0 1-1-16,-1 5 3 15,-1 1-2-15,0 2 2 16,-3 1-1-16,1 0 0 16,-1 2 1-16,0-1 0 0,-2 1-1 15,-2 0-1-15,1 0 1 0,-1 1 0 16,-1 0 0-16,0 3 1 15,0-1-1-15,-1 0 0 0,-1 0-1 16,0 0 1-16,-1 2-1 16,-3-2 0-1,-1 3 0-15,-5-1-2 0,1-1 0 16,-4 2 1-16,-3 0 2 16,-1 0 0-16,-1 0-1 15,-2-1 2-15,-2 1-1 16,-1 0-1-16,-2 0 1 15,-1-2-1 1,-2 1-2-16,-2-1 5 0,0 2-3 16,-2-2 0-16,0 1-1 15,-7 1 0-15,1 0 1 16,-2 2 0-16,-2-1 0 16,-1 2-1-16,-1 0 0 15,-2 0 1-15,0 1 0 0,-2-2 5 0,-2 0-9 16,0-1 4-16,-1 0 1 0,-1 2-2 31,0-3 2-31,1 0 0 16,-1-2 0-16,1 1 0 15,-1 1-1-15,-1-1 0 0,-1 0 2 16,0 0-2-16,0 0-1 16,0-1 0-16,1-2 1 15,1 1 1-15,1-3-1 0,-1 3 3 16,0-2-3-16,-1 1 0 15,2-3 1 1,1 3-1-16,0-1 2 0,2 1-2 16,-2-2 0-16,3 0 2 0,-3 1 6 0,0-1-6 15,2-1-1-15,-2 3 3 32,1-1 1-32,-2 1-2 15,-2 4 0-15,3-1-2 0,0 2 0 0,-1 3-2 16,1 1 0-16,2 3 2 15,0-3-2 1,1 0 1-16,2-1 1 16,-1 1 0-16,2-1-1 0,1-1 1 15,2 0 10-15,0 0-6 16,1-1 1-16,3 1 2 16,1 0-7-16,0 0 3 15,4 0-3-15,-3-1 0 0,4 1-1 16,-2-2 1-16,3 0 0 15,1 1-2-15,2-2 2 0,2-2-3 16,5 0 3-16,-2 1-1 0,5-2-1 16,4 2-1-16,2 1 1 15,1 0-3-15,3 6-70 16,4 9-75-16,-5-2-119 16,-3-10-219-16</inkml:trace>
  <inkml:trace contextRef="#ctx0" brushRef="#br0" timeOffset="85737.4">9684 14456 830 0,'-12'2'-5'0,"-2"-3"17"0,4 0 17 16,4 1 8-16,1 3-29 0,3 7-9 15,-1 7-5-15,1 8 4 16,0 6 1 0,1 7 1-16,0 6 1 15,0 3-2-15,1 3-2 0,0 2-14 16,0 1-8 0,0-1 6-16,0 1 5 0,1-2 3 15,0-2-2-15,0-5 2 16,2-3 10-16,1-2-1 15,2-5 1-15,1-3 1 0,3-4-1 16,2-4 1-16,2-6-1 16,6-7-6-16,2-6 2 15,4-4-1-15,3-5 3 16,0-5 4-16,-1-1 9 16,1 0 2-16,-4 1 1 0,0 3-3 15,0 5-5-15,-1 0 3 16,0 3-4-16,2 0-2 15,4 5 1-15,-2 0-3 16,3 0 2-16,0 1-2 0,-2 0 1 16,-2-1 0-16,-1 1-1 15,-3 0-1 1,-3 0 2-16,-2-1-1 0,-2 0 1 0,-1-2-1 16,-4-3 2-16,-3 1-2 15,-1-1 1-15,-4-2 0 16,-1-1 2-1,-1-3 29-15,0-5 15 0,-1-5-20 16,1-6-24 0,-1-6-6-16,1-7 7 0,0-4 0 15,0-7-5-15,1-4-5 16,2-4-3-16,1 0-1 16,2 3 1-16,1 1 7 0,1 6 3 15,0 4-1-15,0 4 0 0,1 3 0 16,0 4 1-1,0 1 1-15,-2 6-2 0,0 2 0 16,-4 6 0-16,1 3 0 16,-2 3 0-16,-1 2 1 15,-2 1 2-15,0 1 0 16,-9 1-2-16,0 1 0 16,-2-1 1-16,-5 2 0 0,-1 0 8 15,-3 1-5-15,-4 1-1 16,0 0 1-16,-2-2 13 15,-2 0 3-15,-3-2 9 16,-2 1 3-16,-5-3-22 16,-1 0-9-16,-3-2 0 0,-2 1-3 15,2-1 1-15,-1-1-1 16,-6-1-11-16,3-1-15 16,1 1-6-16,3-2-10 15,4 1 11-15,7 0-13 16,10 3-37-16,5 0-91 0,5-4-131 15</inkml:trace>
  <inkml:trace contextRef="#ctx0" brushRef="#br0" timeOffset="87350.11">9622 15570 1014 0,'-6'2'-23'16,"-1"-2"35"-1,5 0-3-15,2 0 2 16,0 1-9-16,0 1-2 16,0 0-4-16,0 4 0 15,2 3 2-15,-2 6 4 16,0 5-4-16,-3 7 5 0,-6 7-4 16,-4 5-1-16,0 4 1 15,-4 5-2-15,0 2 1 0,-3 0 3 16,1-1 0-16,1-3-1 0,1-4 0 31,2-5 1-31,2-7-1 0,5-6 0 16,1-5 0-16,4-3 0 15,1-4 0-15,2-3-1 16,0-1 0-16,1 1-3 16,4-2-2-16,4-1 1 0,4 2 0 15,1-4 4-15,4 2-1 16,3-1 1-16,1-1-1 15,4-1 1-15,2 0 0 0,2-1 0 16,3 0 1-16,-1-1-2 16,5 1 2-16,0-2 1 15,7 2-3-15,-4-3 2 16,6 1 0-16,-4-1 0 0,3 2-1 16,0-1 1-16,0 1 1 15,-1 2-1-15,0 0 1 16,-3 1-1-16,1-1 0 0,-5 0-2 15,-1 0 3-15,-2-2-2 16,-3 2 2-16,2-1-1 16,-5 0 1-16,1-1-1 15,-2 2-1-15,-1-1 1 0,-5 0 1 16,-4 1-1-16,2-1 0 16,-6 1 0-1,0-2-1-15,-3-1 3 16,-2 1-2-16,0 0 0 0,-2-3-1 0,-2 1-1 15,1-6 6-15,1-3 9 16,-2-7-5-16,1-6-6 16,0-7-4-16,-3-9 2 15,-1-6-1 1,-1-6 6-16,0-4 1 16,-1-4-3-16,-2 0 0 0,2 0 0 15,-2 4-1-15,2 6-2 0,1 5 2 16,-2 6 0-16,0 9 0 15,0 4 0-15,0 6-1 16,0 2 0-16,0 3-1 16,1 4 1-16,-3 1-1 0,2 0 1 15,-1 3-2-15,-1 1 2 32,-2 3-1-32,-1 0-2 0,-1 1 4 15,-2 0 2-15,-2 3-3 16,-3 4 0-16,-3 1 7 15,1 4-6-15,-2-3-1 16,-1 2 1-16,2-3 0 16,-2-2 0-16,2-1 0 0,-1-1 0 15,-1-2 9-15,0 0 2 16,-3-3-7-16,-2 0-1 16,-1-1 5-16,-2-2-9 0,-2 1 0 0,-4 0 0 15,-2 3-1-15,-2-1 0 16,-6 1-1-16,1-2 1 15,-3 5 2-15,1-2-3 16,2 0-1-16,-2-2 3 16,4 1 0-16,-1-3-1 15,4 0 2 1,2-2-2-16,-2-2 0 0,5 1 0 16,1-1-1-16,3 0-3 15,3-1-22-15,3-2-20 16,4 0-53-16,1 0-65 15,-1-4-86-15,0 0-196 0</inkml:trace>
  <inkml:trace contextRef="#ctx0" brushRef="#br0" timeOffset="109447.67">7396 14802 651 0,'0'0'10'0,"0"0"-13"0,0 0 3 16,0 0 2-16,0 0-2 15,0 0 1-15,0 0-1 16,-26 232 0-16,29-200 1 0,2 0 0 15,-5 2 1 1,-3 3-1-16,-5 6 5 16,-4 7 14-16,-4 4-12 15,-4 5-6-15,-1-1-1 16,-2-2 0-16,3-4 2 0,0-5 4 16,4-4 25-16,4-2-3 15,4-3-15-15,2 1-9 16,3-4-2-16,3 4-2 15,0-3 1-15,9 0-1 0,-2-2 1 16,3 0-1-16,4 0 1 0,0-1 0 16,2 0 0-16,1 1-2 15,4 0 1-15,1 0 0 0,1-3-2 16,2-2 2-16,1-4 0 16,3-3 0-16,2-7 1 15,2-4 1-15,3-4 3 16,3-3-1-16,2-3 9 0,0 0 9 31,2-2-7-31,-1-2-6 16,0 1-2-16,1-1 0 15,1 3-5-15,-4-1 3 0,1 1 1 16,-3-2 1-16,1 2-2 16,0 0-4-16,-4 0 1 0,2-1 0 15,0 1 2-15,-1-1-1 16,0 1 0-1,0 0-1-15,-3 0 0 16,-1 2 0-16,1-1-1 0,-5 0-2 16,1 2 1-16,-4-3-1 0,2 3 0 15,-4 0 1-15,1 1 1 16,0 0-3-16,-3 2 1 0,-1 0 1 16,1 1 1-16,-2 3 0 15,-2-1 1-15,0 3-1 16,1-1 0-16,0 2-2 15,-4 2 0-15,0 1-1 0,0 1 2 32,-3 4-1-32,-1 0 0 15,-1 3 1-15,-1 1 0 0,-5 4 6 16,0 1 8-16,0 2 3 16,-1 2-3-16,1 3 1 15,-1 2-9-15,-2 2-2 16,0 1-2-16,1 4 1 15,-1 2-1-15,0-1-3 0,0-1 2 0,0 0-3 0,0-3 3 32,-1-3-2-32,-1-5 0 15,-3-3 1-15,0-3 0 0,1-4-1 16,-4-2 7-16,0-4 25 16,-2-1 5-16,-2-2 6 15,-1-3-7-15,-2 0-3 16,-4-2-5-16,-2-2 2 15,-4-1-6-15,-1 1-9 0,-4-3-8 16,-2 0-3-16,-1 0-4 16,-2-2 0-16,-1 0 1 0,-3-1-1 15,3 0 1-15,-6-1-2 16,-4-2 2 0,0 3 0-16,-3-2-2 0,-2 0-1 15,0 2 2 1,-3 0 0-16,-1-3-1 0,2 4 1 15,-2-3 3-15,1 1-2 16,0 0-1-16,3 0-1 0,-2 0 1 0,0 0 0 31,1 0 0-31,0 1 0 16,-2-1 1-16,0-1-2 0,1 0 1 16,0 1 0-16,1-1 3 15,3-2-4-15,0 1 2 16,1-3-2-16,0 3 1 15,5-5 2-15,-2 0-4 0,1-2 4 16,-1-1 0-16,3-2-1 16,-2-1 0-16,2-3 0 15,0 0 1-15,-1-3-1 16,1-2 0-16,0 1 0 0,1-1-2 0,-2-2 1 16,2 0 3-16,0 0-1 15,3 1-3 1,-2-4 1-16,2 0 1 15,4-1-2-15,0-2-1 16,1-3 2-16,0-4-1 16,2-1-2-16,1-4 3 15,-1-3-1-15,-1-2 1 0,4-5 0 0,1-3 1 0,2-2-2 32,5-3 1-32,0-5 1 0,3-1 0 0,2-3-2 31,3 0 2-31,2-4-3 0,1-3 2 0,3 0 1 31,-2-2-2-31,2-3-1 0,1-1-1 16,1 2 1-16,0 0-1 15,1 4 1-15,1 2 3 0,-2 6 0 16,2 1 0 0,-2 2-1-16,1-1 2 0,1 3-1 15,2-1 0-15,0 0-3 16,2 4 2-16,5-1 2 15,-1 3-4-15,3 1 1 0,-2 2 2 16,3 1 0-16,0 5-2 16,1 2 0-16,0 2 2 15,1 5-3-15,-2 4 0 16,2 4 2-16,-3 4 0 16,-1 6-1-16,0 4 0 15,-1 4-1-15,1 3 2 16,4 1-1-16,-3 1-1 0,4 1 1 15,5-2 0-15,3 1 0 16,5 0 1-16,4 0 0 16,7-1-2-16,3-1 1 0,5-1 2 15,8 1-3-15,3-2 3 16,2 2-2-16,3-1 3 16,-1 4-4-16,-2-1-10 0,-2 3-8 0,-2-1 17 15,-1 3 3-15,0-1 0 31,-3 0-1-31,1 1 0 16,-2-1 2-16,0 2-1 0,-1-1 0 16,-6-1 2-16,-1 3-2 0,-4 0 1 15,-4 1-1 1,-7-1 0-16,-2 2-1 16,-6 0 2-16,-5 2-3 15,-1 0 3-15,-6 0 0 0,1-2-1 16,-4 1 1-16,0 0 0 15,-1-1 0-15,-1 2-1 16,1 0 0-16,0 1 0 16,-2 3 1-16,2 3-2 15,-2 2 1-15,3 6 0 0,-1 5-1 0,0 8 0 16,3 9-1-16,-1 8-6 16,7 13 0-16,3 14-75 15,-1-2-92 1,-6-12-203-16</inkml:trace>
  <inkml:trace contextRef="#ctx0" brushRef="#br0" timeOffset="127445.51">18050 15491 851 0,'-15'-12'27'0,"-1"-2"-28"16,1 1 23-16,3 2 8 0,0 2-11 15,0 2-12-15,3 1-6 16,0 2-1-16,0 2-2 16,-2 1-2-1,0 4-4-15,-4 5-3 0,-1 5-11 16,-1 6 1-16,-2 4 5 16,0 3 3-16,-1 3 6 15,1 2 4-15,2 2-3 0,2 1 0 0,1 1 0 16,4 1 1-16,0 3 0 15,2 0-1-15,3 0 10 16,3 1-7-16,0 1 16 16,1-1-10-16,2 0 1 0,1-1 0 15,3-1 0-15,3 0-4 16,1-2 2-16,2-4-2 31,3-3 1-31,2-3 0 0,3-4 3 16,1-3 2-16,3-3 3 15,2-4 2-15,1 0 1 0,2-4-2 0,1 0-3 16,1-1-1-16,2-4-3 16,-1-1 4-16,2-2-3 15,-1 0-1 1,0-1-2-16,-2-3-1 16,-2-3 1-16,-3-3 0 15,-4-1 1-15,0-3-1 16,-3-4 2-16,-1-3 3 0,-1-4 2 15,-1-5 2-15,1-5 5 16,-2-3-4-16,2-3-2 16,-1-2-3-16,-1 0-5 15,-1-2 1-15,-2 2-3 16,-4 1 3-16,-3 4 0 0,-4 2-1 16,-1 4 1-16,-4 1 0 15,-5 5 1-15,-3 1-1 16,-3 0-3-16,-2 2 0 0,-2-2 2 15,-3 3 1-15,-1 0-2 16,0 2 0-16,-1 0 1 16,-2 0 2-16,0 3 3 0,1 3-2 15,-2 2-1 1,-1 5-1-16,-2 7-4 16,-3 3-30-16,-2 14-39 0,-3 9 5 15,-2 14-2-15,-3 11-52 0,-2 5-73 16,-6 3-143-16</inkml:trace>
  <inkml:trace contextRef="#ctx0" brushRef="#br0" timeOffset="131497.93">20476 15719 489 0,'-3'-17'450'16,"-6"-3"-495"-16,0-1 73 15,6 1 16-15,0 1-19 0,0 1-15 16,1 0-5-16,1 1-5 16,0 2 1-16,-1 0 0 15,-1 2-1-15,-1 0-4 0,-1 2-10 16,-3-2 2-1,-1 4 0-15,-3 1 2 16,0-1-2-16,-4 4 5 0,0-1 3 16,0 2 1-16,0 0 2 0,-2 2 2 15,-1-1-1-15,-1 3-4 16,-2 0 3-16,0 2-1 16,-2 2 0-16,1 3-1 0,-1 0 0 15,3 2 2-15,2-1 0 16,-1 2 0-16,2-1 0 15,1 3 4-15,2 3 1 0,-1 0-4 16,1 5 0-16,2 0 2 16,2 3 2-16,2 2 3 15,2 2-4-15,2 2 3 16,1 2-5-16,2 4 2 16,0 2-4-16,2 3 2 15,0 1 0-15,0 3 0 0,4 1-1 31,0 1 0-31,0 0 1 0,3-3 0 16,0-2-3-16,1-5 2 16,2-4 0-16,2-7 1 0,4-5 0 0,1-4 2 15,4-3 5-15,0-5 8 32,6-2-5-32,-1-2-1 15,3-4-5-15,2 0 1 0,1-6-3 0,2-3-1 16,2-5-1-16,2-4 0 15,1-5 0-15,-2-3 1 0,-1-3-1 16,-2 0 0-16,-3-2 0 31,-4 0 1-31,-3 0 0 0,-3-2-2 16,-5 0 3-16,-1 0-1 16,-4-2 0-16,-5 1 2 0,-2 0 5 0,-2 0 5 31,-3 0 7-31,-6 3-6 15,-1-2-6-15,-6 2 4 0,-1 0-10 16,-2 0-1-16,-3 1-1 16,-4 2 1-16,-4 1-3 0,-1 3 1 15,-2 3 4 1,-3 1 2-16,1 6 0 0,-1 4-4 16,1 4-3-16,1 3-2 15,1 3 1-15,3 5-8 16,2 9-13-16,2 11-30 15,0 11-44-15,0 8-82 0,-6 4-102 16</inkml:trace>
  <inkml:trace contextRef="#ctx0" brushRef="#br0" timeOffset="140991.13">15891 14814 877 0,'-8'16'18'16,"-2"-4"-34"-16,4 5 15 15,3 7-1-15,1 6-1 0,2 5 3 16,0 5 1-16,0 2-1 16,4-2-1-16,1-1 0 15,2-1 2-15,-2 1-1 16,-3 1 0-16,-2 4 2 16,0 7-2-16,-3 4 2 0,-7 2-1 15,1 5-1 1,-3 0 2-16,-1 3-2 0,1-4 2 15,-2 1-1-15,2-1-2 0,1-1 1 16,2-4 0-16,5-5 0 16,3-4 1-16,1-5-1 0,5-5 0 15,6-6-1-15,2-6 0 16,1-2 3 0,3-5-3-16,2-2 6 15,0-1 0-15,3-2 3 16,1-1-1-16,3 0 2 0,2-1-3 15,0-2 2-15,1 1-2 16,6-3 0-16,1-2 0 16,3-4 7-16,3-1-1 0,4-1-5 15,-1-5 0 1,4-4 1-16,-3 1-4 16,2 0 6-16,-1 0 2 0,-3 2-1 0,-2 1-4 31,1 3 2-31,-3 1-1 0,-2 1 0 0,-1 2 2 15,2 0-4-15,0 2 2 0,0 0-6 32,2-1 0-32,0-1-1 15,0 0 0-15,1-1-2 0,-2 0 2 0,1 1 0 32,-1-1-2-32,0 2 1 0,-1-2 1 15,1 1-1-15,-1 0 0 16,0-1 1-16,-1 1-1 15,-1 1 1-15,1 1-1 16,-1-3 0-16,-1 3 0 16,0-1 3-16,0-2-6 0,-1 1 4 15,-2 1-3-15,-5-2 3 16,-2 0-2-16,-4 1 2 16,-4 0-1-16,-3 2 1 15,-3-3 2-15,-1 3-2 16,-2 0 3-16,-2 1 1 0,0 0 7 15,-1 0 3-15,-1 0-9 16,-1 3-3-16,1 1 0 16,-1 0 3-16,2 1-2 15,-1 4-2-15,-1 1 0 16,1 1 0-16,-2 3-2 0,1 3 1 16,0 2-1-16,2 4 2 0,-2 3-1 15,-1 5-1 1,0 2 3-16,0 4-4 15,0 5 2-15,-2 2-1 16,1 5 0-16,-2 1 0 16,2 3 1-16,-3-1-2 0,-1-4 2 15,1-1-1-15,-1-4 0 16,1-4 1-16,0-2-1 16,0-1 5-16,1-1 6 0,-1-2-3 0,2-1-1 15,-1-3 0-15,1 0-3 16,-2-6 1-1,1-3-1-15,0-2 3 0,-1-3-1 16,-1-5 5-16,-1-2 3 16,0-1 2-16,-2-4 2 15,1-1-1-15,-2-2 0 0,-1 0-4 16,-3-1-5 0,-2 0-5-16,-2 1-1 15,-2-1-2-15,-1-2 2 0,-1 1-2 16,-3-1 1-16,0-1-1 15,-3 0 1-15,-4-4-2 0,-3-1 2 16,-2 0-3-16,-3 1 3 16,-2-3-1-16,-3 2-2 15,0 0 2-15,-3-1 0 16,2-1 1 0,-5 4-1-16,0-1 0 15,-4 0 0-15,2 0 0 0,-3 0 0 16,-1 2-4-16,2 0-1 0,-2-1 4 0,0-1 0 31,0 0 2-31,-1-2-2 16,0 2 2-16,-2 0 0 0,0 1-2 15,1 2 2-15,-3 0 0 16,-1 1-1-16,-1 0 1 0,2 1-1 0,-2 0 1 16,1 0-1-16,2-1 1 15,0 0 1-15,1 0-2 16,1-1 0-16,-1 1 1 15,1-2 2-15,0 2 5 16,1 0 1 0,0-2 4-16,-1 2 1 0,1-1 1 15,3 1-10-15,0 0-3 16,3-1 2-16,2 0-2 16,0-1 4-16,2 0 0 15,2 1 3-15,1-2-8 16,3-1 0-16,2 1-1 0,2 0 1 15,0-1-1 1,2 2-1-16,1-1 1 16,1-1 0-16,1 2 0 0,1-1 1 0,2 2-1 15,2-1 1-15,4 1 1 16,0 1 2-16,5-1 0 16,1 1-4-1,2-1 0-15,2 0 1 16,2 1-1-16,1-1 0 0,2 1 0 15,-3-1-1-15,2-1 2 16,1 0-3-16,-1 1 3 16,0-3-2-16,0 1-3 15,-2-2-1-15,-1-2 2 0,0-1-2 0,-3-5 1 16,0-1 3-16,-2-2-2 0,1-5 1 16,0-1-1-16,-1-3 3 31,2-2-1-31,-1-3 1 15,2-2-1-15,2-2-2 0,-1-3 3 16,2-3-3-16,-1-3 3 16,1-3-2-16,-1-7 2 15,1-5-1-15,-1-6-1 16,0-4 1-16,3-6 0 0,0-4-1 16,1-2-3-1,2-5 2-15,0-2 2 16,1 1-1-16,0 3 3 0,-2 5-1 15,1 5 0-15,0 5 2 16,1 5-3-16,0 0 2 0,-1 3 0 16,3-1-2-1,0-1 1-15,3-2-2 16,2-3 3-16,2 0-1 0,1 2 0 16,1 0-2-16,0 4 3 15,3 1-1-15,-1 2-1 16,2 2 1-16,2 0 0 15,0 3 1-15,1 2-3 0,2 3 2 16,-1 3 0-16,1 6-3 16,1 1 1-16,1 3 2 15,3 0-2-15,2-1-1 0,3 1 2 0,4-1 1 32,4 1-1-32,3 1-3 0,3 1 4 15,2 3-2-15,-4 2 0 16,2 2 1-16,-3 4 0 15,-1 4 0-15,-5 1 3 16,0 5-4-16,0 3 2 16,-3 2 0-16,-1 3-3 0,1 3 5 15,0 1-3-15,1-3 3 16,2 4-2-16,0 1 0 0,2-1-1 16,-2 0 1-16,0 2 2 0,-1 1-2 15,-3 2 1-15,0 0-1 16,-2-1 0-16,-2 3 1 15,-1-1 0-15,1 2-1 16,-4 0 1-16,0 0-1 0,-1-1 0 16,-2 1 1-16,0 2-1 15,-1-2 0-15,0 1 0 32,0-1-7-32,1 1 10 15,1 2 1-15,-2-3-5 0,2 2 2 16,-1-2 0-16,-1 2 0 15,-2-1-2-15,-1-1 2 16,-1 0-2-16,-2 1 2 16,-3 1 1-16,1 0-2 0,-2 1 0 15,-1 1 5-15,-2 0-4 16,-2 1-2-16,-2 4 2 16,0 3 4-16,-2 5-7 0,-4 5 4 15,-4 8-3-15,-1 7-15 0,-1 13-16 16,1 12-23-16,-1 17-52 15,-4 12-71-15,-2 4-150 16</inkml:trace>
  <inkml:trace contextRef="#ctx0" brushRef="#br0" timeOffset="154829.22">24402 15570 893 0,'-11'-23'-49'0,"-2"-1"83"0,2 5 23 0,4 1-16 16,-2 6-12-1,4 4-13-15,0 2-14 16,1 4-1-16,3 1-3 0,-1 1-2 16,-1 3-15-16,-4 9-26 0,-1 4 16 15,-8 8 28-15,-1 3 2 16,0 7-1-16,-5 0-2 16,6 1 0-16,-2 1 2 0,3 1-4 31,0-1 2-31,1 2 3 15,1 0-1-15,2 1-1 16,3 0 3-16,-1 1-4 0,5-1 1 0,3-1 0 16,0-3 0-16,3-1 2 15,8-3-4 1,2-4 0-16,3-4 2 16,7-5 1-16,1-3 4 0,4-1 5 15,2-4 4 1,1-2-5-16,1-1 5 0,2-1-6 0,1-2-2 0,1-1-1 15,1-3 0-15,3 2-1 32,2-5-1-32,-1-2 0 0,-1-5 0 0,0-2 0 31,-3-3 1-31,-4-2-2 0,-3-2 2 16,-2-3 1-16,-5 0 5 15,-1 0 2-15,-1 0-2 0,-5-1-4 16,-1-3 2-16,-4 2 10 15,-3-4 3-15,-2 2-10 16,-4-1-4-16,0-1 1 0,-2 1 0 16,-4 0-5-1,-2-4 2-15,-1 1-3 16,-4-2-2-16,-1 1 0 16,-3 1 2-16,-1 2 1 15,-4 4 0-15,-2 1-2 0,-2 3 1 16,-1 2 0-16,-1 3 2 15,0 1-3-15,0 2 5 16,0 3 1-16,0 2-1 0,0 3-4 16,2 4 1-16,0 1-2 15,-1 5-2-15,0 7 2 16,2 4-4-16,-2 4 2 0,0 4 0 16,0 0-29-16,3 5 13 15,3 0-14-15,7 1-6 16,9 1-56-16,3-1-98 15,4-9-124-15</inkml:trace>
  <inkml:trace contextRef="#ctx0" brushRef="#br0" timeOffset="158988.5">26376 15619 903 0,'-5'-14'-1'0,"-6"-2"-4"16,1 3 69-16,4 5-25 15,2 2-21-15,0 1-12 0,2 2-6 16,1-1 0 0,0-1-2-16,-2-1-15 0,-1 1 6 15,-3-2-6-15,-2 0 12 16,-1 0 4-16,-3 1-1 15,-1 3 1-15,1-1 0 16,-2 4-2-16,0-1 1 16,-1 4-1-16,1 4 1 15,-2 4-1-15,-1 5 1 0,-3 5-3 0,-2 6-9 16,-2 7-16-16,-2 5 4 16,2 3 15-16,-1-1 3 15,2 2 4-15,2 0 2 0,1-1 5 31,3-1-3-31,2 0-1 0,3 0 4 16,2-2-4-16,4 1 0 16,2 1 3-16,1-1-1 15,4-1-1-15,1-3 7 16,3-2 1-16,7-1-3 0,1-3-5 0,6-2 1 16,2-3 0-16,4 0-1 15,5-3 1-15,2-2 0 16,3-3 2-1,2-3-1-15,2-4 1 0,-3-1-3 16,-1-6 2-16,-1-1-3 16,-3-4 3-16,-1-6-1 15,-3-4-1-15,-4-2 1 0,-1-5 1 16,-1-1 1-16,-3-2 1 16,0-4 17-1,-2-2 6-15,1-2-7 0,1-7-11 16,0-1-6-16,-2-4-2 15,1-2 0-15,-3 0 0 0,0 0-1 0,-3 2-2 16,-5 0-6-16,-2 1-1 16,-3 0 5-16,0 1 3 31,-3 1 2-31,-3 0-1 16,-3 4 2-16,-4-2-1 0,2 3 5 15,0 2-2-15,-1 1 1 16,0 2 4-16,-1 3 10 15,0 0-6-15,-1 4-8 16,-3 1 0-16,-3 2 1 0,0 4-1 16,-5 0-3-16,-3 3-4 15,-3 4 2-15,-3-1-3 16,0 4 5-16,-2-1 0 16,2 5-1-16,0-1 2 0,3 2-4 15,2 5-1-15,5 5 0 16,0 3-27-16,7 4-38 15,4 5-41-15,5 5-41 0,-2 3-33 16,-1-2-68-16</inkml:trace>
  <inkml:trace contextRef="#ctx0" brushRef="#br0" timeOffset="163932.02">28536 15634 698 0,'0'-9'33'0,"-6"-4"-16"0,2 5 78 16,0-2-42 0,2 3-25-16,2 1-16 0,-1-1-10 0,1 1-4 15,-1-1 1-15,0 0 3 0,-1-2-1 16,-4 3 1-16,-2 1-3 31,-3 2-5-31,-3 0-3 0,-5 3-2 16,-2 4-9-16,-4 5 0 15,0 4 6-15,-2 3 5 16,3 2 7-16,0 1 3 16,3 3-1-16,2 0 1 15,0 0 0-15,-1 3 0 16,2 0-1-16,-3 3 2 0,3 1-1 15,-4 4 1-15,1-1-2 16,2 3 1-16,-1 1 1 16,4 0-2-16,0 1 1 15,6 0 1-15,1 0 4 0,6 1-2 16,2-2 1 0,7-1-1-16,7-5 0 0,5-1 2 15,2-3 1-15,4-2 1 16,3-3 2-16,3-1-2 15,1-1-2-15,4-3-2 16,-1 1-2-16,4-5 1 0,2-3 0 16,0-3 0-16,2-3-2 15,-1-5 2-15,1-1-6 16,-1-8 3-16,2-5 0 16,-4-5 1-16,-1-3 1 15,-4-4-1-15,0-4 1 0,-4-6 2 16,-1-4-3-16,-1-3 4 15,-2-2-3-15,-5 2 5 16,1 0-2-16,-4 3 2 16,-7 1 4-16,1 3-2 0,-6 4-7 15,-2-1 0-15,-5 2-1 16,-4 1-8-16,-2 2-23 16,-8-1 4-16,-7 3 4 15,-1-1 11-15,-8 1 3 0,-3 1 6 16,-8 0 2-1,-5 0 1-15,-3 3 8 16,-6 4 10-16,-1 2-7 0,-1 3-2 16,-1 5 5-16,3 6 3 0,5 4 4 0,4 7-12 15,0 10-8-15,7 10-3 16,2 10-2-16,-2 13-8 16,4 14-51-16,0 11-57 15,1 9-68 1,-4 0-135-16</inkml:trace>
  <inkml:trace contextRef="#ctx0" brushRef="#br0" timeOffset="177682.22">23727 14721 975 0,'0'0'-20'16,"0"0"16"-16,0 0 17 0,0 0 5 15,0 0-14-15,0 0-5 16,0 0-5-16,-8 16 3 0,14 1 3 16,0 5-1-16,-1 6 1 31,-2 5-1-31,-3 6 1 16,0 7 1-16,-5 5-12 0,-4 8 0 15,0 2-2-15,-2 5 2 16,-1 7 2-16,0 0 9 15,2 1-1-15,-2-2 1 16,2-1 0-16,-1-6 0 0,-2 0 0 16,-2-4 1-16,-6 5-1 15,-4 2 0-15,-4 2 0 16,-2 0 1-16,1-3 0 16,4-6-1-16,7-7 1 0,4-10-2 15,9-7 1-15,3-8-1 16,6-7 1-16,2-3-2 15,8-5 3-15,1-3 1 0,4-1 11 16,4-2 13 0,4-3-6-16,3-1-7 15,2-4 2-15,5 0 2 0,1 0-7 16,4-7-2 0,1-3 1-16,6 0-3 15,-2-2-3-15,4-1-4 0,-1 0 2 16,-2 1 1-16,-2 1 1 15,-5 4-3-15,0 0 3 16,-2 3-3-16,1-1 4 0,0 3 1 16,-1 0 0-16,2 1 4 15,-1 1 1-15,2-2-7 16,1 0 3-16,4 0 3 0,0-3 1 0,4 0 0 16,1-2-4-16,-1 0 3 31,1 0-4-31,-4 0 0 0,1 1 0 15,-1 2-1-15,-3 2 0 16,-2 1 1-16,1-2-3 16,-3 5-1-16,-1-1-1 15,-4 2 3-15,1 1-4 16,-2-1 1-16,3 0 0 0,0-2 1 16,-1 2-1-16,5-2 1 15,-3 0-1-15,-2 0-2 0,-3 2 3 16,-4-1-1-16,-2 3 0 15,-5-1 0 1,-6 0 0-16,-2-1 0 0,-4 1 0 16,-3 0 0-16,0 0 2 0,-2 1 0 15,-2 2 1 1,-1 2 0-16,2 2 0 0,-1 7 0 16,-2 5 3-1,1 6-5-15,-2 7 2 0,-4 6 0 16,-3 3-1-16,-2 5-2 0,0 2 2 0,-3 0-2 15,-1 0 0-15,1 1 2 16,-2 2-1-16,1-1 0 31,2 0 5-31,-2-2 6 16,1-3 0-16,3-1 1 0,0-5 1 16,3-1-4-16,1-5-5 15,1-1-3-15,3-2 0 16,1-4 0-16,0-2 1 15,-2-2 0-15,2-2-2 16,-2-2-1-16,-2-2 1 0,-1-4 1 16,0 0-1-16,-3-4 2 15,-6 0 0-15,-1 0 2 16,-4-3-2-16,-3 1 3 16,-5-4 3-16,-3 1-1 15,-2-4-3-15,-4 1-2 0,-4-4-2 16,-1 2 0-16,-4-4 1 0,-3 2 1 15,-3-6 0 1,-2 2 0-16,-4-1-3 0,-5 0 1 16,0 0-1-16,-5 0 1 15,-1 0-1-15,0 1-1 16,-1-3 2-16,0-1-2 16,-1 0 1-16,2-3 0 0,0 0-1 0,0-2 2 15,-1 1-1-15,2-1 1 31,0 0-1-31,1-1 0 0,-1 3 2 16,-1-1-3-16,1 3 2 16,0-2 1-16,3 3 0 15,1-2-3-15,0 0 3 16,4 2 0-16,2-3-4 16,0-1 3-16,3-1-2 0,2-1 2 15,2-3-2-15,5-2 1 16,3-1 1-16,2-1 4 15,1-3-2-15,1-3 3 16,2-3 0-16,-1-1-9 16,2-5 4-16,0 0-1 0,3-6-2 15,1-2 3-15,3-4 2 16,2-1-4-16,-1-3-1 0,6-4 2 16,0-2-2-1,2 0 3-15,2 0-3 0,1-1 2 16,2 1-3-16,-1-3 3 15,3-3 0-15,0-4 1 0,0-3 0 16,1-3 0-16,3-3-2 16,0 0 1-1,1 4-1-15,1-1 2 16,2 5-2-16,0 1 1 16,2-1 0-16,1 4 0 0,0 0 1 15,3 1-1-15,0 0-1 0,4 1 1 0,1 3-1 16,2 0-1-1,3 2 2-15,2-1-1 16,3 1 0-16,2-3 0 0,5-6 0 16,5 0 1-1,3 1-3-15,2 1 2 16,6 6 3-16,0 7-1 16,4 7-1-16,2 7 0 15,0 7 1-15,3 3-3 0,-3 5 4 0,0 3-3 16,-6 4-3-16,-2 8 3 15,-5 2 0-15,0 2 0 16,-3 2-1-16,-2 3-1 16,-1 4 2-1,-1 0 1-15,-1 0 0 0,-2 2 1 16,-2 3 0 0,-1 0-1-16,1 1 2 0,-3 1-2 15,0 2 0-15,-1 0 3 0,-1 0-4 0,-2 1 1 16,-1-1 0-16,-1 0 1 15,-1-1-1-15,-1 0 0 32,1 1 2-32,-1 2-2 0,-2-1 1 15,1 1 0-15,0 2-2 0,0-2 2 16,-2-1 1-16,1 1-3 16,2-2 2-1,-3-1-1-15,1 1 2 0,-1-2-3 16,2 0 3-16,0 0-3 15,-2-1 2-15,1 3-1 16,0 0-2-16,-2 3 1 16,-1 1 1-16,-1 3-6 15,-2 3-34-15,0 7-9 0,2 8-26 0,5 12-36 16,1 10-15-16,3 7-84 0,1 0-170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0:14:17.1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8390 10618 831 0,'-15'-17'-74'15,"-4"-4"87"-15,2 1 29 16,3 3 2-16,3 3-20 16,2 2 0-16,2 1-13 0,1 1-9 15,6 0-2-15,0 2-1 16,3-3-2-16,7-2-4 0,4-1 3 15,6-1 0-15,-1 0-6 32,6-2-13-32,-3 2-1 15,4 2 11-15,-2 1-1 0,-2 5 10 16,-2 3 2-16,-1 2 1 0,0 4-1 16,-2 7 1-16,0 5 2 15,3 0 0-15,-4 4-2 16,4 2 2-16,1 2-1 15,-2 0 1 1,2 2-1-16,-1-3 0 0,-1-1 0 16,-1-3 0-16,-2 0 1 15,1-3-1-15,-1-3 1 16,0 0-1-16,0-3 0 0,-2-2 0 0,4-4 0 16,1-2 0-16,2-4-1 0,4-7 0 15,0-5 1-15,2-1-1 31,-2-1 1-31,0 1 1 0,-4 3-1 16,-2 3 1 0,-3 1 0-16,-3 4-1 0,1 0-1 15,-1 3 2-15,3 2 0 16,4 1-1-16,6-2-2 16,6 1 0-16,11-1-66 15,3-4-105-15,0-11-43 16</inkml:trace>
  <inkml:trace contextRef="#ctx0" brushRef="#br0" timeOffset="1000.94">9000 10967 774 0,'0'-9'-27'16,"-8"1"36"-16,5 2-2 15,3 3 5-15,0 3-10 0,3-3-4 16,5 6 3-16,3-3 1 31,1 5 1-31,2 3 0 16,1 2 2-16,2 4-2 0,0 4 0 15,3 1 0-15,-1 7 2 16,2 1-4-16,1 4 3 16,-2 3-3-16,3 2 1 15,-1 0-1-15,1 2 0 0,-1 0 1 16,2-2-1-16,-1 0-1 15,1-2 0-15,0-2 0 0,-1-2 1 16,0-1-2-16,1-2 1 16,-6-3-1-16,1 0 1 15,-3-2-2 1,0-3 0-16,-2 1-2 0,0-5-7 16,-2-3-55-16,-2-2-1 15,1-4-28-15,-3-3-16 16,-5-3-42-16,-3-12-74 15</inkml:trace>
  <inkml:trace contextRef="#ctx0" brushRef="#br0" timeOffset="1475.43">9318 11446 732 0,'-9'-5'-15'15,"0"-1"15"1,2 0 8-16,5 3 0 0,2 3 2 16,0-1-13-16,1 1-3 15,7 5 5-15,3 2 3 16,4 3 1-16,3 2 2 0,1 2-2 16,5 4 0-16,-1 2 0 0,2 2 0 15,2 5 0-15,1 0-1 16,-1 2-1-16,1-3 0 31,0-2 0-31,-2-5-1 0,0-2-1 16,-2-5 2-16,-3-3 0 15,-2-3-2-15,-3-2 1 16,-3-2 0-16,-6-1 0 0,-1-2 1 16,-5-5 23-16,-1-3 68 15,-3-4-6-15,-5-7-44 16,-5-1-26-16,-1-5-8 15,-5-3-7-15,-5-2 1 16,0-2-1-16,-3 0-1 0,-1-2-1 16,-1 0 2-16,0 1-1 15,1 0-3-15,3 4 4 16,1 1-4-16,6 5-1 16,4 4-39-16,9 1-39 15,5-2-48-15,0-4-153 0</inkml:trace>
  <inkml:trace contextRef="#ctx0" brushRef="#br0" timeOffset="18304.55">12131 12103 327 0,'-15'0'126'0,"0"-1"-115"16,0-4 48-16,3 1-5 16,0 3-13-16,0-1-20 15,2 1-13-15,-1 3-4 16,-1-1-4-16,1 1 0 15,-1 3 1-15,1 0-1 16,0 1 0-16,-1 1 0 16,0 3-1-16,0 2-2 0,-2 0 2 15,1 2 1-15,1 1 0 16,1-1-1-16,2 0 2 0,1 1-3 16,2 1 4-16,1 2-2 15,1 3 5-15,2 0 2 16,2 3 2-16,0 3-4 15,1-2-3-15,5 1 0 16,3 1-1-16,3 0 2 0,1-3-2 0,3-2-1 16,1-3 0-16,2-4-2 15,0 0-1-15,4-6 0 16,-2-2-2-16,3-3 4 16,-2-2 3-16,2-2 17 0,-1-4 2 15,0-5 3-15,-3-6-5 16,1-4-8-16,-1-8 16 15,0-4-4-15,0-6-8 16,0-6-6-16,-3-1-10 16,-1 0 7-16,-5 0 0 0,-5 0-1 31,-6 1 3-31,0 2 5 0,-10 1-3 16,-5 2-2-16,-2 4-1 15,-6 4-4-15,-1 5 8 16,-3 5 14-16,-1 5-23 15,-5 5-2-15,2 5 2 0,0 4-20 16,0 3-26-16,6 7-13 16,1 10-54-1,2 4-59-15,3 3-87 0</inkml:trace>
  <inkml:trace contextRef="#ctx0" brushRef="#br0" timeOffset="19366.24">15766 12164 821 0,'-14'-11'19'16,"1"-4"-30"-16,0 2 60 16,3 2-14-16,1 4-23 15,1 1-11-15,2 2-1 0,-3 1-12 16,1 0-21-16,0 1 3 16,-2 0 21-16,1 0 10 15,-1 0-3-15,-2 1 1 16,1 1-11-16,2-3 0 15,-1 4 12-15,2 1-2 0,1 2 4 16,1 2-3-16,2 5-3 16,1 2-1-16,-1 7 0 0,2 1 3 0,2 6-1 31,0 1 3-31,0 2 0 16,4 3-2-16,3-2 1 0,2 2-3 15,2-1 2-15,4-3 2 0,2-2-2 16,3-4 1-16,2-5-3 15,2-4 12-15,0-6-2 16,2-4 1-16,0-2 19 16,4-7-12-16,0-7 23 0,1-6-3 15,1-8-19-15,0-2-11 16,-3-5-2 0,-2-4 0-16,-4-1 5 15,-5 0 7-15,-4 1-5 0,-6-1 8 16,-5 1-1-16,-3 2-3 15,-10 1-3 1,-6 1-5-16,-6 1-1 0,-3 2-3 16,-6 2 0-16,-2 5-2 15,-4 3 4-15,-1 6-36 16,-1 5-15-16,0 8-7 0,-2 9-27 0,0 17-20 16,1 13-65-16,-1 6-84 15</inkml:trace>
  <inkml:trace contextRef="#ctx0" brushRef="#br0" timeOffset="32168.53">23222 11932 782 0,'-11'-12'3'0,"0"-1"12"0,5 5 42 16,3 3-5-16,1 2-44 16,1 3 2-16,1-1-8 15,-1-1-5-15,0 3-3 16,1 4-5-16,0 4 1 15,-2 4 4-15,2 6 3 16,-2 5-1-16,2 5 3 0,-2 3 2 16,2 4 0-16,2 2-2 15,-2 2 3-15,5 3-2 16,-1 2 2-16,0 5 0 16,-2 4 4-1,-1 2 2-15,-3 3-4 16,0 1-3-16,-3 0-1 0,-1-1 2 15,0-2 2-15,-1-2-2 0,0-2 2 0,3-1-1 16,-1-7 0-16,4-7-3 16,-1-5 1-16,3-7-4 15,4-4 7-15,2-4 1 0,-1-3-1 32,3-3 7-32,0-2 6 15,1-1 10-15,2-1 2 0,0-1-10 16,1 0-1-16,5 0-3 15,1-1-6-15,2 0-3 16,4-1-2-16,3-2-1 16,2-1 1-16,4 0-2 15,2-2-1-15,3 1 0 16,2-2 0-16,1 1 2 16,1-4-2-16,2 1 2 0,0 0-2 0,-1-1 2 15,0 1 1 1,3 2 1-16,-2-1 2 15,1 4 1-15,0-1-3 16,1 6-4-16,0 1-1 16,5 1 1-16,1 1-2 15,2 1 1-15,-1-2-1 0,0 1 1 0,0 0 0 16,-1 0-1 0,-4 0 3-16,-1 0-2 15,-2 3 0-15,-1-2-1 0,-4-1 1 16,1-1 1-16,-2-2 0 15,0-1 2-15,-2-2 2 16,2-1 8-16,-3-2 0 0,-2-1 0 16,-1 1-9-1,-3 0-3-15,-1-1 0 0,-4 2 0 16,-2-2-1-16,-4-1 0 0,-3 1 0 16,-2-1-1-16,-3 0 2 15,0 0-3 1,-5 0 4-16,0-1-2 0,-2 2 1 15,-1-1 0 1,-2 1 1-16,-1-1 7 16,0 1 4-16,0-2 2 0,1 2 3 15,-3-2 0-15,0 0-3 16,0 2-5-16,1-3-7 16,-3-2-2-16,0 0 1 0,1-1 0 0,-1-3-1 15,1 0-1-15,-1-6 1 16,1-1-1-1,0-3 0-15,2-5 0 16,-1-5 1-16,2-2-1 0,3-6 2 16,4-1-2-16,0-1 0 15,0-1 0-15,-1-2 1 16,3 1 0-16,-3-3-2 0,2 0 2 16,1 0-2-16,-4 0 1 15,3 2-1 1,-3 0 1-16,-1 3-1 15,-1-1 1-15,-3 2-6 16,0 0 1-16,-1 1 1 16,-2 3 5-16,1 2-1 0,-2 1 0 15,2 5 1-15,-1 2 0 0,0 5-1 0,0 3 0 16,1 4 0-16,0 2 0 31,-1 3 0-31,1 2-1 0,-1 0 1 16,0 1 2-16,0 2-2 15,0-1-1-15,1 1-2 16,-3 1 0-16,2 0-3 16,-3 1 4-16,2 0 1 0,-2-3 2 15,-2 2 0-15,2-2 2 16,-5 0-2-16,1 0-4 16,-4-1 1-16,-2 0 3 15,-2-2-1-15,-3 1 1 0,-3-3 1 16,-4-1-1-16,-1 1-2 15,-5 0 1-15,-3-1 1 16,-3 2-3-16,-2 1 0 0,-6-1-9 16,-5 2 0-16,-1 0-1 15,-4 0 6-15,-1-1 7 16,-1 0-1-16,1-1-1 0,-1 0 1 16,-3 1 4-16,0 0-8 15,-1 3 4-15,-1 0-1 16,-2 1 1-16,1 0 1 0,0 0-2 31,1 1 4-31,-1 1-5 16,3-2 3-16,1 1 1 15,2-1-3-15,2 1 2 0,3 0 0 16,2-2-1-16,6-1 2 16,1 0-1-16,6 0 4 15,5 1 0-15,5 0-3 16,3 3-3-16,5 0-1 15,0 13-15-15,1 7-142 0,-3 3-112 16,-7-7-157-16</inkml:trace>
  <inkml:trace contextRef="#ctx0" brushRef="#br0" timeOffset="37408.63">25960 13133 352 0,'-3'-11'16'0,"0"-1"38"15,-1 2 23-15,3 3-13 0,-2-1-24 16,3 3-12-16,-2 3-13 16,1 0-12-16,2 1-5 15,-1-1 0-15,2 4-6 16,0-1-8-16,0 2 12 0,0 2 1 16,-2 1 1-1,4 0 3-15,-1 1 2 0,0-2 5 16,2-1 5-16,-1 2-1 15,-2-3 1-15,1-1 5 16,2 0-5-16,-2 0-6 16,0-1-5-16,0-2-2 0,5-2 1 15,-2-3 1-15,1-5 0 16,-1 0-3-16,-2-5-13 16,-2 2 5-16,0 0 2 0,-4 1 7 15,-4 3 0-15,-1 3-1 16,-3 4 1-16,0 3-2 15,-1 4 4-15,-3 7 3 0,3 5 1 16,-3 1-2 0,2 7 1-16,2 0-3 15,-1 1-1-15,4 0 0 16,3-2-2-16,1-3 0 0,1 0-1 16,4-5-1-16,-1 1 3 15,5 0-25-15,1-1-46 0,1-5-61 16,-1-6-108-16</inkml:trace>
  <inkml:trace contextRef="#ctx0" brushRef="#br0" timeOffset="38521.63">26582 13123 753 0,'-1'0'8'0,"1"-4"-13"0,-2 3 2 16,1-2 26-16,2 4-18 15,1 1-5-15,-1-2-3 0,-1 1 4 0,5 4 4 32,-1 0 4-32,0 0 8 0,-1 2 9 15,1 2-4-15,0-1-5 16,-1 2-1-16,3 0-4 16,-2-3-4-16,2 3-1 15,2-2 11-15,-1-2-8 0,3 1 1 16,2 1 6-16,-1-2-5 15,3 2-7-15,0 0-2 16,0-1-3-16,2 2-2 16,1-1 0-16,2 0 6 15,-1-1-7-15,0 0 2 16,4-2 1-16,-3 1-1 0,2-2 2 16,0-2-2-1,2 3 2-15,-1-3-1 0,0 1 1 16,5-1 3-16,-3 1 1 15,1 0 0-15,-1-1-2 0,-1-1-1 16,3-1-1-16,-3 3 0 0,-1-6 1 16,2 2-1-1,-1-4 2-15,0-1 2 16,2-3-2-16,-2 1 0 16,2-2-2-16,0-2 0 0,0-2 0 15,0-3 2 1,1 1-1-16,-2-4 2 15,-1 3 0-15,-1-2-1 0,-4 1 5 0,2 1 0 16,-7 3-2 0,0-1 0-16,-7 4-2 15,2 2 0-15,-5 1-3 0,-2 3 0 16,0 1 2 0,1 2 0-16,-2-1-5 0,-2 2-15 15,2 1-25-15,0-3-25 16,0 4-40-16,0 2-48 15,2 4-50-15,-2 0 4 16,5 2 5-16</inkml:trace>
  <inkml:trace contextRef="#ctx0" brushRef="#br0" timeOffset="39127.11">28138 13211 903 0,'-8'-10'53'15,"0"-2"-40"-15,2 3 38 16,3 5 7-1,1 3-27-15,0-1-30 16,4 3-6-16,4 3-8 0,1 2 7 16,7 3 3-16,5 0-1 15,2-2 2-15,4 2-1 0,3-4 7 16,0-1 4 0,3-2 4-16,0-2-6 15,-2 3-1-15,-1-5 3 0,0 0 5 0,-2 2 0 31,-3-2-2-31,-1 0 2 16,-4 0-4-16,-4 1-6 0,-3-1 2 16,-3 2 2-16,-4 0-2 15,-3-3-1-15,2 3-3 16,-3 0-1-16,0 0 0 16,0 0-3-16,0 0 2 15,-3 0-10-15,3 2-25 0,0-1-26 16,-1-1-32-16,-1 6-49 15,-2-2-26-15,-5-4-100 16</inkml:trace>
  <inkml:trace contextRef="#ctx0" brushRef="#br0" timeOffset="39960.13">29028 13150 441 0,'2'-20'157'0,"-4"-3"-165"16,-2 3 49-16,-4 2 48 15,3 3-12-15,-3 1-44 0,-4 3-8 0,1 1-10 16,-2 1-6 0,-5 4-7-16,0 4-1 0,-2 0-1 15,-3 6 0-15,-4 4 1 16,0 7 1-16,-1 1-1 16,1 2-2-16,3 5 2 15,1-2 1-15,5 3-4 16,3-1 2-16,6 1 0 0,1-2-3 0,5 0 2 15,0-2-2-15,5-1 1 16,5-3 0-16,5-2 0 16,1 0 3-1,3-2 9-15,3 1 6 16,2-2-3-16,1 1 0 0,-2 0 8 16,2-1 6-16,-4 0-12 15,-2 0-3-15,-2-1-2 16,-3 2 0-16,-3 0-5 15,0 0-2-15,-4 0-1 16,-2 2-2-16,1 1 1 16,-8 1-1-16,-3 0 0 15,-5 0 0-15,-9 1 0 16,-7 2 3-16,-9-2-1 0,-6-2 0 16,-10 1 2-16,-5-4 0 15,-5-5-2-15,-1-3 0 0,-1-4 1 16,1-1-1-1,5-5-2-15,3-4 2 0,5-4-2 0,6-4-14 16,3 1-24-16,10-1-34 16,4 2-41-16,9-2-77 15,4 0-148 1</inkml:trace>
  <inkml:trace contextRef="#ctx0" brushRef="#br0" timeOffset="41659.07">29508 11796 997 0,'-23'-17'-9'0,"8"-2"1"16,8 7 15-16,3 8 26 16,4 4-20-16,0 14-19 0,7 6-9 15,-3 9 8-15,5 11 3 16,-1 10 2-16,2 8-2 0,-4 8 3 15,-2 7 4-15,-2 8 4 16,-8 5-5-16,-3 3 0 16,-5 2-1-16,0 1 0 0,-2-2 0 15,2-5-2 1,1-5 0-16,1-7 2 0,2-4-3 16,6-10 1-1,0-8-2-15,4-8 2 0,5-8-1 16,6-6 8-16,4-7 15 0,6-4 3 15,6-5-2-15,8-2 1 0,1-3 7 32,7-1-3-32,6-1-12 15,5-1-7-15,4 0-2 16,5 1-3-16,3-1-4 0,3 1 1 16,4 0 2-16,4 0-3 15,0 0 3-15,5-1-2 16,3 0-1-16,6-1 0 0,5 1 0 15,0-1 1-15,4 1 0 16,0 2 1-16,0 3 0 16,-2 1-1-1,1 1-1-15,2 0 1 0,2-1 0 16,1-1 0-16,8-2 0 0,0-3 3 16,0 0-5-16,2-4 4 15,-2 0-2-15,-5 1 4 0,0-2 11 16,-4-2-9-16,-5 2-4 15,-4-1-1-15,-7 1 0 16,-2 0-1 0,-9 0 0-16,-4 1 0 15,-9-1 0-15,-5 2-1 0,-9-1 2 16,-9 1-2-16,-9 2 1 16,-8-3 0-16,-7 2-1 15,-6-2 1-15,-7-1 0 16,-1 2 1-16,0-2-1 15,-2 0-3-15,-2 0-1 0,2 1 0 0,0-1 2 16,-2 0 0-16,1 1 2 0,1 1 2 16,-2-2-1-16,-2 0-2 15,0 0 0-15,-1 0-1 16,-4-6 2-16,2-3 2 16,-3-3 3-16,3-5 3 15,-3-7-7-15,4-6 5 16,2-8 1-16,3-5 6 0,-1-9-1 15,2-7-9-15,5-7-3 32,1-6 0-32,6-9-1 0,-1-4-1 0,0 0 0 15,0-1 2-15,-2 2 2 16,2 7 2 0,-2 7 0-16,-2 9-4 15,0 6 9-15,-3 8-5 16,-2 5 1-16,0 7-2 0,0 3 0 15,-2 5-4 1,-2 3 1-16,2 4-1 0,-2 1 0 16,-2 5-2-16,1 3-6 15,-1 4-3-15,0-1 3 0,-1 3-3 16,-6 2-1-16,0 0-3 0,-5 1 9 16,-1 0 0-1,-6 0 5-15,-6 2 3 16,-2-2 0-16,-5 2-3 0,-4-2 3 15,-5 1-1 1,-7-1 1-16,-1-3 1 16,-7 0-1-16,-5-2 0 15,-5-3 0-15,-4 0 0 0,-8-2 3 0,-3-1-3 16,-4-2 0 0,-5 0-1-16,-2-1 4 15,-5 0-3-15,-2 1-2 0,-5-1 3 16,-7 1-4-16,-2 3 2 15,-10 1 2-15,-7 2-2 16,-2 1-1-16,0 2-3 16,3 0 4-16,4-1 1 15,8 0 2-15,12-2-1 0,5-1-2 16,4-3 1-16,7 0 2 16,3 2-1-16,7-1 0 0,9-1-1 15,7 2-1-15,7 0 0 16,8 3 1-16,4 3-4 15,3 3-29 1,2 8-70-16,-4 7-55 0,3-1-119 16,-5-6-204-16</inkml:trace>
  <inkml:trace contextRef="#ctx0" brushRef="#br0" timeOffset="60268.47">8516 13975 759 0,'-10'-12'113'16,"-6"-5"-110"-16,5 1 80 16,1 5-53-16,5 3-12 15,0 2-12-15,2 2-4 0,0 1-2 0,2 2-1 31,1 0 0-31,0 0 1 0,0-2-3 16,0-2-2-16,0-2 0 16,5-3-2-16,2-1 3 15,0-1-2-15,2-1-1 16,4 1-3-16,-4 1-1 16,5 2-2-16,-2 2 6 15,0 1 9-15,2 0-3 0,-1 2 0 16,0 3 1-16,1 1-1 15,2-2 1-15,0 3-1 16,3 1 1-16,-2-1 1 0,4 1-1 16,-2-1 1-16,-1-1 0 15,1 4-1-15,-3 2 0 16,-1-1-2-16,-2 4 0 16,1 2-3-16,-3 1 3 0,2 4 2 15,-3 2 3 1,1 2-1-16,3 1-1 15,-3-1 1-15,2 1 0 16,1-2-1-16,1-2-1 0,1-3 0 16,2-3 0-16,1-2-1 15,0-3 1-15,0-1-1 16,2-2 0-16,1-1 0 16,-1-4 2-16,4-6-1 0,3-4 5 15,1-3-10-15,6-5-45 16,1-4-21-16,4-4-40 15,1-4-40-15,-3-2-101 16</inkml:trace>
  <inkml:trace contextRef="#ctx0" brushRef="#br0" timeOffset="60997.63">8354 14265 882 0,'-10'0'-23'16,"0"-1"29"-16,5 1 19 31,5-5-23-31,3-1-14 0,8 0-9 16,2-5 13-16,2-5 0 0,2-1 2 15,5 0-1-15,-2 1 4 16,-3 1-2-16,0 3-5 15,-1 3 1-15,-2 3 15 16,0 2 2-16,0 1-4 16,-1 2-2-16,1 2-1 15,-3 5-3-15,2 4 5 0,3 1 3 16,-1 4 3-16,4-1-4 16,3 0-3-16,0-1-1 0,3-3-2 31,2-2 2-31,-2-3-1 0,2-3-1 15,-1-2 3-15,1-2 8 16,0-6 9-16,1-1 7 0,2 0-3 16,1-1-13-1,-2 2-9-15,2 2 0 0,-1 5 0 16,1 1 0-16,4 4-48 16,2 7-58-16,1-1-46 15,-1-4-87-15</inkml:trace>
  <inkml:trace contextRef="#ctx0" brushRef="#br0" timeOffset="73049.87">13516 13368 778 0,'-9'5'19'16,"-4"-5"-17"0,1 5-1-16,-2 7 4 0,-1 7-2 0,-4 4-3 15,-1 6 1-15,-2 1-1 16,-3 5 1-1,-1 1 0-15,-5 4-1 16,-3 3 2-16,-4 5 5 0,-4 6 16 0,-3 3-5 16,-1 4-7-1,-3 6-8-15,1 1 0 16,1 7-3-16,2 2 4 16,-1 3 2-16,6-1-4 15,1-1 2-15,7-5-2 0,5-6 0 16,8-9-3-1,4-4 3-15,6-4-2 16,4-5 0-16,4-4 0 16,1-2-2-16,7-9-101 0,0-14-100 15,-2-15-128-15</inkml:trace>
  <inkml:trace contextRef="#ctx0" brushRef="#br0" timeOffset="74205.45">21127 13255 937 0,'-6'-2'67'0,"0"-6"-69"16,-2 1 3-16,6 4-1 16,0 3 1-16,2 0-4 0,0 6-1 15,-2 3-3-15,0 6 4 0,-3 3 2 16,0 8 1-16,-5 6 1 15,0 6-1-15,-4 8 2 0,-5 8-2 32,-3 7 0-32,-3 10 0 15,-8 7 0-15,-3 9 2 0,-2 2-1 16,-4 1-1 0,-2 3 0-16,0-1 2 0,-1-7-1 15,-2-4-2-15,-2-3 1 16,1-4 1-16,-2-9-1 0,3-4-1 15,-2-6 1 1,5-6 1-16,-1-5-2 16,5-3 1-16,0-1 0 0,3-1-3 15,2 4-44-15,3 3-43 16,3 1-47-16,-1-6-93 0,2-11-257 16</inkml:trace>
  <inkml:trace contextRef="#ctx0" brushRef="#br0" timeOffset="75465.46">22520 13090 773 0,'-2'14'53'0,"0"-6"-84"0,-1 5 31 15,-1 7 2-15,-2 5 2 16,-4 5-2-16,-2 8 0 16,-5 3-2-16,-3 5 1 0,-4 2-1 15,-5 4 2-15,-2 2 3 16,-3 3 3 0,-6 7-1-16,-2 4 2 0,-3 0 6 15,-3 6 17-15,-2 0-23 16,0 1 7-16,3 0-1 15,0 0-6-15,5 2-5 16,1 1-2-16,1 5-2 0,-1 6 1 0,1 4-1 16,3-3-1-16,2 0 1 0,6-2-3 31,5-8-63-31,8-11-79 16,2-17-132-16</inkml:trace>
  <inkml:trace contextRef="#ctx0" brushRef="#br0" timeOffset="76379.67">26705 13318 910 0,'-1'-16'23'0,"-5"-1"-20"16,2 5 28-16,2 5 27 16,1 2-30-16,1 3-25 0,-2 1-3 15,3 4-4-15,-1 7-30 16,-1 5 12-16,-1 8 18 16,-7 9 6-16,-4 10-4 15,-4 8 4-15,-9 7-1 16,-1 8 1-16,-6 6-1 15,-4 8-2-15,-5 6 3 16,-1 5-1-16,-2 3-1 0,-2 5 0 16,0 0-1-16,-1-2 2 0,8-4-1 15,0-1-1-15,6 3 1 16,1-3-22 0,5-1-104-16,-2-6-98 15,-1-11-188-15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0:16:05.3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25130 4245 404 0,'-12'0'1'0,"0"-2"4"16,3-1 12-16,1 2 0 16,2 0 9-16,0-1-12 0,4 2-10 15,-2 0-4-15,1 0 0 0,-2 6 0 16,-2 4 1-16,-1 4-1 15,-2 2 0 1,-1 5 1-16,-2 2-1 16,1-1 0-16,1 3 2 0,2-3 1 15,2 1 8-15,2 0 3 16,5-2-2-16,1-1-5 16,1 1-3-16,8-1 0 15,2-2 3-15,2-3-3 16,4-2 6-16,1-2 3 15,2-4 3-15,2-1-4 16,0-2 5-16,1-4-6 16,1 0-6-16,3-11-2 0,-2-1 0 15,3-6 18-15,-1-4-6 16,-2-3-12-16,-1-3-1 0,-5 0-1 16,-1 0 0-1,-5 1 0-15,-6 3 33 0,-3 0-5 16,-2 1 6-16,-2 2-17 15,-4 0-6-15,-5 2-4 16,-3-1-6-16,-3 5 4 16,-3 2-3-16,-3 0-1 15,0 3-4-15,-4 2 0 0,1 2-1 0,-1 3 1 16,0-1 2-16,3 1-1 16,-1 0 3-1,1 3-2-15,1 0 1 16,-2 0 2-16,3 0-1 15,0 1 0-15,-1 5 5 0,4 1-3 16,-1 5 0-16,4 0-3 16,-2 4-1-16,4 1 0 15,0 0 0-15,6 0 0 16,1-1 0-16,0 1 0 0,2-2 0 0,3 0 1 31,0 1 1-31,5-4-2 0,0 4 1 16,4-4 0-16,-1 0 0 15,2-2 0-15,3 0 0 0,1-2 0 16,3-1-1-16,-1-1 1 16,4-3-1-16,-1-2 0 15,0-1 0-15,1-4 0 0,-1-9-3 16,1-5-3-16,-2-4 2 16,-1-6-3-16,-5-2 2 15,-4-5-1 1,-4 2 3-16,-3-1 2 0,-7 4 1 15,-4 2 1-15,-4 2-1 16,-3 7 0-16,-1 3 0 0,-2 6-1 16,-1 7-1-1,-2 6-45-15,-3 14-53 16,1 7-37-16,0 6-12 0,-1-2-99 16</inkml:trace>
  <inkml:trace contextRef="#ctx0" brushRef="#br0" timeOffset="1851.86">23438 7090 537 0,'-11'16'75'0,"0"-8"-72"15,3 0-1-15,5 1 4 16,1-1-4-16,4 1-1 0,5-1 0 0,4-2 0 16,1-3-1-1,6 0 1-15,-1-3 0 16,2 0 1-16,2-5 6 15,0-2-4-15,1 0-2 16,-2-3 1-16,2 0 4 16,-2-1 11-16,-1 0-7 15,0-2 3-15,2-3 9 0,-1-2-7 0,2-2-6 16,2-3-1-16,2-1-4 16,0-5-2-1,0 0-1-15,4-5 1 16,1-3 0-16,0 0-2 0,0-4 1 15,1 1-2-15,-1-4-1 16,0 0 2-16,-3 0-1 16,0 0 0-16,-1 0 0 15,-2 1 0-15,-2 0 0 0,0 0 2 0,-1-2-3 16,-2 3 1 0,0-2 1-16,1-2 1 15,-2-1 2-15,-4 1 5 0,2-3-5 16,-3 2-3-16,0-1 2 15,-3 0 9-15,0 1 9 16,-1 1 4 0,0 1-10-16,-2 3-4 0,0 2-6 15,0 0-2-15,2 3-2 0,-2-1-1 0,2 1 0 16,1-2 0-16,0-1 0 31,1-1 0-31,0-2 0 0,2 1 0 16,0-2 0-16,2 0 1 15,-3-1-1-15,3-1 0 16,0 2 0-16,1 0 1 16,0 0 0-16,0-1-2 15,2-1 3-15,1 1-2 0,1 1 1 16,0 0 0-16,0 3-1 0,2 1 1 16,1 0-1-16,0-1-1 15,1 1 1-15,1 3 0 16,-2 2 0-1,0 2-1-15,-3 3 1 16,0 5 0-16,0 0 0 0,-2 5 0 0,2 2-1 16,-1 4 1-1,-2 0 0-15,2 2 0 0,-3 2 0 16,-1 3 1-16,0 2 1 16,-2-1-2-1,-1 3 1-15,1 2 0 0,-1 1-1 16,0 0 0-16,3 1 1 15,0 3-1-15,-1 4-1 16,3 1 2-16,-1 3-3 16,3 1 3-16,-1 1 0 0,-1 3-1 0,4 2 0 15,-1 0 0-15,0 3 0 16,-2 2-1 0,3 1 2-16,-2 1-1 15,-1-1 0-15,-1 4 1 0,-1-1-2 16,1 3 2-1,-2-2 0-15,0 1-1 0,0 2 0 16,-1 1 1-16,2 1 1 16,1 1-2-16,-2 1 1 15,1 1-1-15,-1 3 1 0,2-2-1 16,-1-2 0 0,0 0 1-16,1 0 0 0,-1 1-2 15,1-3 1-15,0 3 2 16,1 0-1-16,-3 1 0 0,1 2 0 15,-3-2-1-15,1-1 0 0,-2 2 1 16,0-1 1-16,-2 3-1 16,2-3 0-1,-1 4 0-15,1-3 0 16,2 3 0-16,1-1-1 16,1 0 0-16,-2-1 2 15,6 0 0-15,-2 1-2 0,-1-3 0 16,0 3 0-16,-1-1 1 15,0 1-1-15,3 0 1 0,-3-1 1 0,0 3-4 16,-2-2 4-16,3 3-1 31,-3-1-2-31,1-1 2 16,-2 3-1-16,1-2 0 0,0-1 0 16,2-1 0-16,0-2 0 0,-1 1 0 15,1-4 1 1,2-1-2-16,1 1 2 15,-1-2-1-15,2-3 0 16,-1 0 1-16,2-1-1 0,-1 0 2 16,4-3-3-16,-1-1 2 15,0 2 1-15,1-4 2 16,0-1 0-16,4-1 1 16,-2 1-2-16,0-2-1 0,4-2-1 15,0 2-1 1,2-2 0-16,5-1 1 0,1-2-2 15,5-1 1-15,1-2 0 16,6-1-3-16,5-5 1 0,5-3-4 16,8-4-4-16,9-5-10 0,9-11-70 31,2-11-43-31,-1-10-170 0</inkml:trace>
  <inkml:trace contextRef="#ctx0" brushRef="#br0" timeOffset="36046.16">13036 7381 698 0,'4'0'-8'0,"-2"-3"3"15,5-1 4-15,4 1 7 16,6-3-10-16,5 0 14 16,5-1-6-16,5 1-5 0,4 0 2 15,4-2-1-15,3 0 2 16,2 1-1-16,2-3-1 0,2 3 1 15,1-3-1-15,0 3 1 16,-1-2 0-16,0 2-1 16,-2 1-1-16,-1 2 1 15,0 1 2 1,-2 2 7-16,-2-1 2 0,-1 0-1 16,-3 0-4-16,-1 1-3 15,-3-2 2-15,-2 3 0 0,-4-1-5 16,-2 1 3-16,-1 0-4 15,-2 5 3-15,-2 2 0 16,-1 3 0-16,2 3-34 0,-4-2-48 16,-3-2-61-16,-8-3-73 15</inkml:trace>
  <inkml:trace contextRef="#ctx0" brushRef="#br0" timeOffset="36694.79">12965 7706 916 0,'0'0'5'0,"-1"0"-15"16,1 0-9-16,7 0 2 16,8 0 5-16,7-3 6 0,7 0 1 15,6-2 3-15,7-1 2 16,0 0 2-16,5 0-2 15,3-2 3-15,1 0-2 16,4 0-3-16,2 0 3 16,0-1-1-16,-1 4 1 15,-1 2-1-15,0 0 2 0,-4 3-1 32,-4 0 1-32,1 3 1 0,-2-2-2 15,-1 2-2-15,-5 0 3 16,1-2 12-16,-3 2-3 15,0 3-9-15,-2-3-4 16,1 2 5-16,-1 0 0 16,3 2 1-16,-2-2-56 0,-5-5-109 15,-10-7-109-15</inkml:trace>
  <inkml:trace contextRef="#ctx0" brushRef="#br0" timeOffset="37389.34">13603 6964 1055 0,'-10'0'1'0,"-5"-5"-5"0,1-1 22 16,5 5 1-16,1 0-7 15,-1 0-9-15,-3 1-2 16,-3 0-3-16,-3 6-1 15,-4 0-4-15,-3 4-1 0,-7 4-1 16,-6 3-6 0,-4 4 10-16,-6 2-11 15,-2 5 0-15,-3 1 3 16,0 2 12-16,3-1-1 0,1 0 4 16,4 0-3-16,2-2 2 15,4 2 0-15,4-2-1 16,3 0-2-16,4 1 1 15,4-2 2-15,3 2-3 0,6-1-1 16,0 0 1-16,6 1 1 16,3-2-3-16,4 1 1 15,2-2 0-15,1-2-1 0,7-2-1 16,5 0 2 0,2 0 1-16,2 0-2 15,1 0 0-15,2-3 1 0,2 2 2 16,-1 1-1-16,3 0 0 15,3 1-7-15,2-2 7 16,1 1 4-16,3-1 1 16,2-3 0-16,-1 1-2 0,2-4 1 15,-2-1-2-15,2-1-1 16,-4-1 1-16,0-5 1 16,2-3-9-16,-3-4-118 15,-3-7-44-15,-5-14-86 16,-6-13-145-16</inkml:trace>
  <inkml:trace contextRef="#ctx0" brushRef="#br0" timeOffset="37687.64">13633 7156 947 0,'0'-4'31'0,"-3"0"4"15,-2 4-1-15,5 0-18 16,0 0-18-16,0 4-3 16,0 5-3-16,5 7 5 15,-1 6 3-15,1 8 1 16,-3 8 3-16,-2 9-1 16,0 4 0-16,-4 9 0 15,-4 1 1-15,-1 4-2 0,1-2 3 16,1 0-4-16,3-1-1 15,1 0 0-15,3 1-36 16,0 3-53-16,0 0-48 16,1-4-52-16,-1-9-114 15</inkml:trace>
  <inkml:trace contextRef="#ctx0" brushRef="#br0" timeOffset="74961.42">4134 9940 453 0,'-25'-4'2'0,"0"0"27"16,4 3 20-16,1 0-9 16,4-1-14-16,0 4-6 15,4-1-5-15,0 1-3 16,5 2-4 0,0-1-5-16,3 4-3 15,2 2 0-15,0 0-1 16,2 1-1-16,0 1 1 0,6-3-1 15,5-3-2 1,3-5 0-16,4-2 7 0,6-5 3 16,1-5-1-16,2-3-3 15,4-2 0-15,-2-1-1 16,0 1-1-16,-1 1 1 0,-3 3 1 16,0 0-4-1,0 4 4-15,-5 2-4 0,0 3 2 16,0 0 2-16,1 3-4 15,-4-1 2-15,1 4 0 0,-2 4-1 16,2 4-1 0,-5 2 0-16,3 5 1 0,-3 1 0 0,3 3 0 15,-1 4 1-15,1-4 8 0,4 2-2 32,-2-4-1-32,4-1-2 15,2-5 2-15,1-2 2 16,2-2 4-16,2-2 3 0,1-3 0 0,1-1-6 31,2-2-1-31,1 2-5 0,4-6 1 16,0 3-3-16,-4-4 1 0,3-1-4 15,-9-4-127 1,-6-3-71-16,-9-5-116 0</inkml:trace>
  <inkml:trace contextRef="#ctx0" brushRef="#br0" timeOffset="75472.26">4067 10314 680 0,'-26'1'-17'16,"1"-2"24"-16,5-5 22 16,6 4 8-16,6-2-27 15,3-1 2-15,5-3-4 16,0-3-9-16,6-3 2 15,5-4 0-15,4-3 4 16,7-1-6-16,-2 0 3 16,5 1 0-16,3 1-3 0,0 6 1 15,2 0 0-15,0 5-2 16,-1 2 2-16,0 4 0 16,-4 2-1-16,-2 3 0 0,0 5-4 15,-4 4 3-15,0 5-2 16,0-4 2-16,3 4 2 15,-1-3 1-15,5-2-1 16,3-2 2-16,4-2 0 16,1-2 3-16,3-1-2 0,6-2-2 15,3-2 2-15,9 1-1 0,9-2 0 16,1-1-21-16,-1-10-239 16,-5-7-243-16</inkml:trace>
  <inkml:trace contextRef="#ctx0" brushRef="#br0" timeOffset="79268.26">13277 9858 592 0,'-10'-1'-41'0,"-3"-3"56"16,0 1 11-16,4 2 15 16,-2 2-29-16,0 6-13 15,0 3-2-15,-4 3 2 16,1 4-2-16,-6 2 3 0,0 2-2 16,-2 5 2-1,-3 4-2-15,-3 5 0 16,1 1 1-16,0 6-2 15,-1 2 3-15,2 0 7 0,3 4 4 16,0-1 0-16,3 0-2 16,3-2-3-16,3 2 1 15,4 0 6-15,2 0 3 16,4 0-1-16,4 0-10 16,0-2-2-16,4 1-1 0,5-5-2 15,4-4-1-15,3-3-1 0,2-4 2 16,4-5-1-1,0-2 0-15,3-6 1 0,2-1 3 16,2-5 0 0,0-5 2-16,5-3 2 15,1-2-1-15,1-5 1 0,2-6 1 0,0-5 1 16,2-3-3-16,-2-6 0 16,2-3-2-16,-2-3 1 15,1-2-2-15,-4-4 2 16,-2-1 0-1,-2-2-1-15,-3-3-4 0,-5-2 2 16,-2 0 3-16,-2-2-3 16,-5 0 0-16,-2 3 4 0,-5 2 30 15,-4 3-2-15,-2 0-4 16,-1 1 1-16,-6 1 3 16,-3-1-11-16,-3 2-20 15,-2-2 1-15,-1 1-1 16,-2-1 0-16,-1 2-1 0,-3-1-4 0,-1 1 5 31,-2-1-4-31,-3 3 2 16,1 1 0-16,-2 2 3 0,2 0 9 15,0 4 3-15,-2 5-7 16,0 3-8-16,0 5-3 16,-4 8-3-16,-1 6-18 0,-4 11-15 0,-4 16-41 31,-3 15-51-31,-4 14-11 0,-4 10-30 15,-5 4-92-15</inkml:trace>
  <inkml:trace contextRef="#ctx0" brushRef="#br0" timeOffset="80900.81">17102 9552 138 0,'-15'-15'582'0,"-2"-1"-588"16,-1 5 70-16,5 1-6 15,3 3-39-15,1 3-10 16,1 2-6-16,2 2-11 0,2 0 0 16,-1 3-6-16,0 7-14 31,0 1 14-31,-3 4 10 0,0 3 3 15,-1 6 1-15,2 0-1 16,-3 1 0-16,3 0 2 16,1-2-2-16,2-2 2 15,2-4-1-15,0-3 5 16,2-3 4-16,0 1-2 0,0-4-3 16,0 1 3-16,0-3 3 0,0 1 2 15,-2-2 5-15,2-1 4 16,0 0 1-16,-1-2 2 0,1 0-5 15,0 1 1-15,-1-3-9 16,1 2-6 0,0 0-4-16,0-1 1 15,0 2-1-15,0 0 0 16,0 1 0-16,-1 2 0 0,0 1-2 16,0 4 2-16,-2 5-1 15,-3 4 0-15,0 2 0 16,-3 6 0-16,-3 4 1 15,0 3-1-15,-3 4-1 16,1 4 1-16,-1 3-3 0,1 4 5 16,-1 1-2-1,2 4-3-15,1 2 2 0,0 2 1 0,1 3 2 16,3 0-3-16,1 0 1 16,3-4 0-16,4-3-2 15,1-5 2-15,6-3-3 16,5-6 0-16,1-3 0 15,5-5-3-15,3-5 1 0,3-2 2 16,1-5 1-16,4-3 1 16,1-4 1-1,1-3 0-15,1-5 1 16,0-2 1-16,1-3 2 0,-1-3-4 16,0-7 1-16,-1-2 3 15,-2-5 1-15,-2-5-4 16,-2-2 3-16,-1-3 0 15,-3-3 0-15,-1-3 1 16,-1-2 2-16,-1-2-6 0,0-1 5 16,-1-3-4-1,2-2 0-15,1-2-2 16,0-5 1-16,0-1 1 0,2-3 0 16,-1-2 1-16,2-5-3 15,-2-1 0-15,-1 0 0 16,0 0 1-16,-2-1-2 15,-4 1 0-15,-4 1-1 16,-4 4 5-16,-4 2-6 0,-3 5 3 16,-5 3 5-16,-5 4-4 0,-2 8 1 15,-6 0 9-15,0 4 33 16,-1 6-28 0,-3 3-7-16,-2 5-8 15,-4 4-12-15,-2 7-21 0,-5 2-28 0,-5 9-34 0,-11 16-14 16,-12 11-54-16,-14 6-214 15</inkml:trace>
  <inkml:trace contextRef="#ctx0" brushRef="#br0" timeOffset="92520.69">23833 15783 806 0,'10'3'21'15,"0"-1"-26"-15,5-1 7 16,7-1-1-1,6 0 2-15,5-2-2 16,4 1-1-16,4-5 3 16,2 1-1-16,3-2-2 15,0 1 2-15,0-1 0 16,1 1-1-16,-5 0 1 0,0 0-3 16,-3 2 3-16,-4 0-1 15,-1 1 1-15,-2 1 25 0,1 1 4 16,1 0-2-16,2-1-6 15,4 1-11-15,0 0-4 16,3-1-3-16,2 2 0 16,-1 0-2-16,4-3-1 0,2 5-2 15,2-2 8 1,2 0-4-16,2 0 15 0,2 0-12 0,1 0-6 16,1 0 2-16,1 0-3 15,4 0 2-15,3 0 1 16,7-2 4-16,2 1 5 0,9-1-3 15,2-2 9-15,5-2-9 32,5 0-5-32,4-2-4 15,0 1 4-15,3 0 0 16,3 0 0-16,4 0-1 0,-3 0 4 0,5-1 3 16,2-1-3-16,-5 4 2 0,2-2-3 15,-2 3 2-15,1-2-3 16,-4 1 3-16,1 0 5 15,-3 0-4-15,-4-2-1 16,-4 1 3-16,-4 0-1 0,-4 0-1 16,-10 0-2-16,-7 1 7 31,-8 1-10-31,-7-2 4 16,-10 2 1-16,-4 1 2 0,-10-2 0 15,-5 3 1-15,-6-1 0 16,-9 1 1-16,-4 0-4 15,-5 1 3-15,-4 0 5 0,0 0 11 0,-2 0-3 16,0-3-2-16,-4-2-15 31,-3 1-8-31,-2-2 0 0,1-2-3 16,-2 1 0-16,-1 2 0 0,2-1-3 16,2 2-33-16,0 2-31 0,-1 3-53 15,2 0-98-15,-4-8-237 16</inkml:trace>
  <inkml:trace contextRef="#ctx0" brushRef="#br0" timeOffset="93660.29">29847 15024 891 0,'2'-27'-1'15,"-8"-1"7"-15,0 6 13 16,-3 7 4-16,-5 2-19 0,-1 3-6 0,-2 3-6 16,-3 3-18-16,-1 2 8 15,-4 1 9-15,0 4 7 16,-2 6 1-16,-5 3 0 15,-3 7 0-15,-2 5 0 0,0 5 1 32,-3 4 1-32,8 2 0 15,5 0 15-15,6-2 7 0,12-5-2 16,8-6-9-16,7-7-3 16,17-8 0-16,11-7 1 0,17-10-2 0,8-15-4 15,12-12-4-15,8-13-2 16,2-9-6-16,-4-7-28 15,0-8 8-15,-6-6 18 32,-6-4 8-32,-10 0 3 0,-12 4-2 15,-10 3 2-15,-12 14 1 16,-13 14 62-16,-10 14 13 16,-7 12 6-16,-11 15-24 15,-7 10-34-15,-4 19-23 16,-7 11-2-16,-4 13 0 0,-1 11 0 15,1 8 0-15,2 3-4 16,5 1-15-16,2 0 7 16,7-3 10-16,1 0 3 15,2 0-2-15,3-3 3 16,1-1-2-16,3-4 2 0,3-2 0 0,-1-4 0 16,3-5-3-16,2-5-1 15,-2-7-66-15,1-6-22 16,0-8-16-16,0-11-70 15,2-10-88-15,1-17-214 16</inkml:trace>
  <inkml:trace contextRef="#ctx0" brushRef="#br0" timeOffset="94432.84">29801 15418 1032 0,'-6'-7'82'16,"0"-14"-76"-16,8-1 17 15,8-2 6-15,10-6-25 0,11-7-4 16,11-7-1-16,9-7-24 0,6-6-17 16,5-7-1-16,1-2 8 15,-1-3-8-15,-6 1 8 16,-6 1 29 0,-6 5 10-16,-8 7 25 15,-5 6-11-15,-7 10 3 0,-5 8-2 16,-8 10-2-16,-3 9-11 15,-6 8 5-15,-4 5-4 16,-6 14-14-16,-5 10 0 0,-5 9 5 0,-5 10 0 16,-1 8 0-1,-5 6 1-15,0 3 0 0,-2 0 1 16,0 2 0 0,-1-4 0-16,1-2 1 15,0-3 1-15,3-5 1 16,1-5 1-16,3-7 14 15,7-7 0-15,4-8-7 0,3-5-2 0,5-5-4 32,2-7-1-32,1-4 1 0,5-2 3 15,11-13 7-15,8-9 5 16,14-13-11-16,17-14-6 0,8-11-2 16,12-7-1-16,3-4 0 15,4 3 0-15,-8 6-1 16,-7 8 3-16,-5 11-3 15,-8 11 0-15,-13 12-7 0,-9 8-78 16,-8 3-86 0,-15-1-225-16</inkml:trace>
  <inkml:trace contextRef="#ctx0" brushRef="#br0" timeOffset="94965.12">30433 15486 856 0,'2'-13'21'0,"-2"1"23"15,-2 2 15-15,-1 8-18 31,-5 1-38-31,0 1-5 0,-6 3-6 16,-2 8-20-16,-6 3 16 16,-6 4 7-16,-2 4 5 15,-4 3 0-15,-4 3 2 16,2 1 5-16,4-1 17 16,6 0-11-16,4-2-3 15,8-1 0-15,7-3 0 0,5 0-3 16,4-2-2-16,3 0 0 15,9-2-2-15,3-1-2 16,7-4 0-16,4-3-2 16,5-10-36-16,2-13-127 0,1-19-232 15</inkml:trace>
  <inkml:trace contextRef="#ctx0" brushRef="#br0" timeOffset="95092.06">30525 15141 1082 0,'-7'-17'99'16,"-1"-2"-51"-16,0 2 34 15,6 13-49-15,0 6-32 0,4 10-50 16,-2 3-149-16,0-3-4 16,-2-10-271-16</inkml:trace>
  <inkml:trace contextRef="#ctx0" brushRef="#br0" timeOffset="98368.88">24371 16205 856 0,'-16'-23'8'0,"-4"-3"19"15,4 4 34 1,2 5-28-16,2 2-27 0,-2 2-6 16,1 3-1-16,1-1 1 15,0 3 1-15,0 2-1 16,-1 1-1-16,-1 3 1 16,-3 2-2-16,-5 8-4 0,-3 12-8 15,-6 9-1-15,-2 9 7 16,-1 7 7-16,2 5 1 15,4 1 1-15,7-2 0 16,8-8 0-16,7-5 0 16,7-7 1-16,10-9-2 15,9-10 5-15,9-10-1 0,5-5-1 16,9-17-1-16,5-9-1 0,5-9-1 16,0-10-7-1,-1-8-7-15,-5-4 11 16,-4-3 3-16,-5-1 2 0,-4-3 1 15,-7 3 6-15,-3 5 13 0,-3 6 1 16,-1 8 0 0,-7 7 0-16,-5 9-20 15,-2 9 8-15,-3 8 5 0,-2 6-3 16,0 3-9-16,-1 4-4 16,-3 1-2-16,-3 4-4 0,-4 7-3 15,-1 6 4 1,-5 8 2-16,-3 6 1 0,-1 5 2 15,-4 5 0-15,-1 6 0 16,0 5 0-16,-2 8 1 16,0 5 2-16,0 5 4 0,8 2-2 15,7-2-2 1,10-1-2-16,10-10-1 0,15-16-16 16,12-21-141-1,1-22-217-15</inkml:trace>
  <inkml:trace contextRef="#ctx0" brushRef="#br0" timeOffset="99010.68">24693 16441 967 0,'2'-16'52'0,"3"-8"-45"0,8-3 0 16,9-3 7-16,9-6-13 15,6-4-1 1,5-6-7-16,2-4-29 0,4-7-13 16,-6 2-26-16,-2 6 31 15,-10 7 19-15,-8 11 23 16,-6 11 23-16,-10 7 45 0,-4 10-19 16,0 3-34-16,-4 2-13 15,-1 5-10-15,-6 8-5 16,-3 8 5-1,-5 8 9-15,-4 8 1 0,-4 7 0 16,1 1 2-16,2-2 0 16,5-2 6-16,3-7 10 15,4-7-8-15,7-10 0 16,3-3-2-16,4-5-2 0,6-5 5 16,3-5 2-16,7-2 25 15,3-11 6-15,10-9-10 16,4-9-15-16,6-10-14 0,6-8-3 15,2-8-3 1,1-4 0-16,-3 0-1 16,-5 4-2-16,-4 6-24 0,-6 9-13 15,-8 9-2-15,-7 12-31 0,-7 12-59 16,-7 8-28 0,-5 10-82-16,-5 8 4 15</inkml:trace>
  <inkml:trace contextRef="#ctx0" brushRef="#br0" timeOffset="99212.64">25439 16213 606 0,'0'18'282'0,"-2"-5"-269"16,0 0-1-16,-1 7 53 15,-3 4-25-15,0 5-31 16,3 1-6-16,1 1-1 15,2 2 0-15,2 2-2 16,0-1 2-16,1 1-3 0,1 0 2 16,-3-3 0-16,3-3-3 15,-2-4-42-15,0-5-13 16,2-7-44-16,-4-11-75 16,1-11-99-16</inkml:trace>
  <inkml:trace contextRef="#ctx0" brushRef="#br0" timeOffset="99463.56">25257 16266 1010 0,'-15'-5'35'0,"0"-4"31"0,7 4 15 15,7 3-37-15,4 1-37 0,10 1-8 0,11-1 3 31,8 1-1-31,8 1 0 0,11-2 0 16,3 0-1-16,3 0 1 16,2-2-3-16,3-2-17 0,0 1-9 0,1-1-20 31,-4 1-24-31,-9 3-33 16,-9-5-125-16,-16 0-146 0</inkml:trace>
  <inkml:trace contextRef="#ctx0" brushRef="#br0" timeOffset="99919.66">24158 16659 950 0,'23'1'217'0,"2"-9"-210"16,8-3-4-16,14 1 0 15,13 1 2 1,11-1-1-16,10-1 0 0,11 0 7 16,10-2 11-16,5 0-7 0,4 0-11 15,-1-1 1 1,0 0-5-16,0 2 1 16,-6-2-5-16,-2 3 0 0,-6 1-63 15,-4 2-35 1,-11 2-40-16,-12-4-99 0,-14 0-154 15</inkml:trace>
  <inkml:trace contextRef="#ctx0" brushRef="#br0" timeOffset="100617.26">24475 16919 1017 0,'-10'-15'77'0,"-4"-4"-71"0,0 2 3 15,2 6 15-15,1 5-24 0,-3 4-5 32,-1 3-10-32,-4 4-16 0,-1 9 3 15,-4 7 10-15,0 1 13 16,1 6 4-16,3-4 1 16,4-1 1-16,5-6 1 0,4-5 1 15,5-5 0 1,2-2 2-16,2-3 0 0,7 1 1 0,4-5 1 15,8-7 9 1,8-7 8-16,5-7-10 0,12-11-8 16,8-7-5-16,2-9 0 0,3-1 1 15,-1-4-2-15,-3 2 0 16,-8 2 0-16,-10 7 0 16,-9 7-1-16,-6 6 3 0,-11 11 4 15,-6 5 10-15,-2 6 9 16,-3 5 6-1,-4 6-16-15,-4 3-17 16,-3 11-8-16,-5 7 4 16,-2 11 2-16,-3 10 5 15,-1 11-5-15,3 8-1 16,0 9-45-16,7 3-24 0,6-4-61 16,5-13-122-1,0-17-175-15</inkml:trace>
  <inkml:trace contextRef="#ctx0" brushRef="#br0" timeOffset="101064.59">24773 17154 1248 0,'-1'-5'96'0,"-4"-13"-90"15,5-4 3 1,10 0 0-16,11-7-7 0,8-6-5 0,9-5-25 31,9-7-19-31,0-1-9 0,0 1-31 16,-7 7 32-16,-9 6 42 15,-10 9 14-15,-8 6 1 16,-5 9-1-16,-6 3 8 0,-1 3 6 16,-2 4-3-16,-7 0-3 15,-3 9-15-15,-4 9-3 0,-3 7 4 16,-3 8 5-16,-1 7 0 15,0 3 0 1,1 2 2-16,6-5-1 16,3-5 1-16,4-7 6 15,6-5 11-15,2-9-5 0,4-4-1 16,5-5-4-16,9-5 2 0,7-9 2 0,8-12 3 31,7-13-7-31,6-10-7 16,2-12-6-16,0-4 1 15,-7-1-15-15,-4 5-12 0,-7 6-18 16,-5 9-11-16,-8 11-34 0,-7 12-82 16,-8 11-41-16,-4 8-76 15</inkml:trace>
  <inkml:trace contextRef="#ctx0" brushRef="#br0" timeOffset="101321.57">25344 16916 676 0,'2'10'68'0,"0"-1"-29"0,-4 1 75 15,0 3-35-15,-2 2-34 16,-1 5-12-16,-4 2-15 0,0 3-12 16,2 3-4-1,-1 3-2-15,1 2 0 16,0 0 0-16,2 1-4 15,3-4-26-15,2-5-4 0,1-4-18 16,6-8-32-16,5-13-28 16,-2-11-71-16,0-19-209 15</inkml:trace>
  <inkml:trace contextRef="#ctx0" brushRef="#br0" timeOffset="101460.51">25425 16869 1260 0,'-4'7'31'0,"1"3"-107"16,2 5-121-16,2-5-14 0,2-11-269 16</inkml:trace>
  <inkml:trace contextRef="#ctx0" brushRef="#br0" timeOffset="101963.29">26004 16511 1272 0,'-8'-5'-4'0,"2"-4"4"16,6 6 3-1,15 3-3-15,11 0-9 16,4 4-1-16,7 2-1 0,7-1-11 0,2 1 0 15,-1-1-18-15,-3-1-12 16,-2 0-25-16,-3-2-14 16,-5-1-27-16,-8-3-11 15,-7 0-38 1,-10-3-81-16</inkml:trace>
  <inkml:trace contextRef="#ctx0" brushRef="#br0" timeOffset="102180.83">26000 16672 831 0,'-10'6'156'0,"4"-5"-114"16,4-2 31-16,2 2-40 16,7-1-29-16,8 4-2 0,11-2 2 15,12 0-1-15,11-1-2 16,12 1-2-16,7-6-71 15,1-9-102-15,2-9-212 16</inkml:trace>
  <inkml:trace contextRef="#ctx0" brushRef="#br0" timeOffset="103386.92">26843 16058 488 0,'0'-4'714'0,"-5"-7"-694"16,-1 1 28-16,4 4 18 15,1 3-15-15,1 2-41 0,-2 1-6 16,4-1-4-16,-1 1 0 0,1 1 0 15,2 2 0-15,3-1 1 16,0 0-1-16,-1-1 0 0,2 2-1 16,-1-3 1-16,1 0 2 15,-3 0-2 1,3-1 3-16,-4 1-1 16,2-3-1-16,0 3 0 0,-3-2-1 15,3 1 2-15,-2 0-2 16,-2 1 0-16,1-2 1 15,-1 2-1 1,1 0 0-16,1-1 0 0,0 1 2 0,1 0 0 16,1 0-1-1,1 0-2-15,5-1 1 16,-2 1 2-16,3 1-2 16,2 0 1-16,6 1-2 15,0 2 1-15,8 3-1 0,5 2 1 16,10 1 0-16,6 2 0 0,11 1 0 15,12 0 1 1,7-1-2-16,9-1-1 16,3-2 1-16,2-4 1 0,-1 0 1 15,-8 0-4-15,-11 1 1 16,-10-1-51-16,-14 3-10 0,-14 1-5 16,-12-2-33-16,-10 0-18 15,-11-2-42-15,-9-3-54 0,-15-5-32 31</inkml:trace>
  <inkml:trace contextRef="#ctx0" brushRef="#br0" timeOffset="104039.3">27136 16028 878 0,'-27'-8'40'0,"7"-7"6"16,5 3 50-16,8 6 22 16,5 5-48-16,4-1-44 15,9 4-21-15,5 5-3 16,9 2 0-16,6 5-1 0,7 3-1 16,4 2 1-1,3 4-1-15,3 0 0 16,2 1 0-16,1-2-1 15,1-2 2-15,-1-3-1 0,-4-3 0 0,-1-3 0 16,-9-4 1 0,-6 0-1-16,-10-1 0 15,-2-2-1-15,-9 2-2 0,-6-2-7 0,-2 0-15 16,-2 0 10-16,-4 0 8 16,-4 1 4-16,-6 1 2 15,-7 1-4-15,-6 2-1 0,-9 2-13 16,-10 1-8-16,-10 5-6 15,-7 2 5-15,-10 4 7 32,-4 2 14-32,-3 1 5 15,2 0 4-15,4 2 2 0,5-1 13 16,10-3 6-16,10 0 6 16,6 2-4-16,12-5-8 0,8 0-5 15,7 1-7-15,7-1 0 16,9-1-2-16,2-2 2 15,11 3 2 1,5-3 4-16,5 0 7 0,4-1 11 16,7 0-7-16,1 0 2 0,7-2 3 15,3 1-10 1,3 0-13-16,5 0-1 0,3-1-4 16,2 2 3-16,1-1-3 0,2 0-3 15,-1 2-54-15,-2-2-52 16,-8-8-83-1,-6-8-189-15</inkml:trace>
  <inkml:trace contextRef="#ctx0" brushRef="#br0" timeOffset="104977.41">28205 16497 1065 0,'-19'-21'-3'0,"-2"0"-7"16,-2 6 12-16,-1 8 10 16,-2 6-14-16,-3 9-4 15,0 8-19-15,-4 10 11 0,1 9 8 16,1 5 5-16,0 4 0 31,6-3 1-31,6-3 2 0,5-5 0 0,11-9-2 31,3-7 7-31,7-9 2 0,7-5 28 16,7-5 4-16,12-7-5 16,9-12-14-16,10-10-12 15,12-9-8-15,5-11-4 0,7-9-37 16,1-8-10-1,-4-3 0-15,-5-5 17 0,-8 0 26 16,-11 6 5-16,-11 5 4 16,-11 9 23-16,-9 13 18 15,-7 10 8-15,-9 10-5 0,0 9-11 0,-9 10 2 16,-8 7-22-16,-9 14-19 16,-8 13-1-16,-8 12 3 15,-7 13-1 1,-1 5-1-16,-2 7 1 15,2 0 1-15,4 1 3 16,4-4-2-16,4 1 0 16,9-4 0-16,9-1 1 15,5-3-1-15,6-2-1 0,5-2-47 16,8-9-81-16,4-16-127 16,1-24-270-16</inkml:trace>
  <inkml:trace contextRef="#ctx0" brushRef="#br0" timeOffset="107177.09">28695 16740 20 0,'55'-56'1011'31,"-6"-8"-1053"-31,1 1-25 16,-4 8 64-16,-3 12 3 0,-8 7 1 15,-9 8 1-15,-9 12 1 16,-5 5-2-16,-4 2-1 0,-5 4-1 15,-1 1 2 1,-1 3-1-16,-2-1-2 0,-2 3-6 16,-7 7-1-16,-4 8 12 15,-7 5-2-15,-2 9 0 0,-3 7 0 16,-1 7 0 0,0 2 0-16,3 2 1 15,4-3 0-15,4-2 14 0,4-5-7 16,4-7-6-16,6-9 0 15,2-6-2-15,5-8 3 16,6-8 6-16,10-4 25 16,8-18-2-16,10-9-21 15,8-12-10-15,9-11-16 16,4-10-20-16,-1-5 12 0,-3-3 20 16,-8-1 4-16,-5 5 0 15,-10 10 0-15,-6 12-2 0,-11 14 5 0,-7 17-4 16,-9 16-3-16,-12 17-143 31,-10 8-83-31,-6 2-136 0</inkml:trace>
  <inkml:trace contextRef="#ctx0" brushRef="#br0" timeOffset="107476.4">29282 16690 1409 0,'3'-16'39'16,"-4"-4"-34"-16,-1 7 2 16,-2 10 1-16,-10 14-31 15,-6 12-50-15,-9 11-5 16,-9 10 28-1,-6 11 8-15,-2 8 17 0,8-5 20 16,5-4 0-16,10-9-3 16,10-9-18-16,9-7 16 0,6-10 1 0,11-3-7 15,10-5-24-15,6-11-37 16,4-11-114-16,5-24-266 31</inkml:trace>
  <inkml:trace contextRef="#ctx0" brushRef="#br0" timeOffset="107625.51">29635 16354 1417 0,'8'-22'20'16,"-5"0"-4"-16,-2 19-13 16,-7 16-20-16,-9 3-212 15,-16-15-229-15</inkml:trace>
  <inkml:trace contextRef="#ctx0" brushRef="#br0" timeOffset="118092.99">26884 11930 1031 0,'-9'-4'-13'0,"-1"1"8"16,6 1 12-16,2-1 2 15,4 4-11-15,0 1-24 0,-2-1-9 0,1 5 7 32,-2 3 19-32,0 2 7 0,0 6 2 15,-6 7 0-15,1 5 0 0,-5 7 2 16,1 6-1-16,-2 5-1 15,0 4 1-15,-1 7 1 0,-1 4-1 16,3 6 0-16,-2 5 0 31,-3 4 1-31,5 0-1 0,-1-2 3 16,3-4-2-16,3-7-2 16,6-9 2-16,2-8-1 15,3-6 3-15,6-7-3 16,4-7 0-16,2-3 1 15,4-5-1-15,4-5 1 16,2-4-1-16,2-4 0 0,0-2 1 16,2-3-1-16,1 1 1 0,1-2 0 0,-1-2-2 31,3 2 1-31,-1-1 3 16,3 1-4-16,4 0 0 0,0 0 1 15,2 0-2-15,1 1 2 0,0 1 0 16,1-1-2-16,-7 3 2 15,-1 2-3-15,-5 2 3 0,-3 0-2 16,-6 0 0-16,-1 1 3 16,-6-2-3-16,-4 0 2 15,-6-3 0-15,0 1 0 16,-2-3 8-16,-4-1 10 0,1-1-5 31,-1 2-5-31,1-2-3 16,-1 0 4-16,0-1-1 0,1-4-2 0,-1-5-3 15,0-6 1-15,0-9-6 16,0-10 1-16,-1-11 0 16,-1-13 0-16,1-14-1 15,-1-10 0-15,2-9-12 16,2-5-2-16,1-4 2 0,6 2 4 16,3 5 5-1,-1 7 0-15,1 10 6 16,-1 12-3-16,0 10 4 15,-5 14 8-15,1 9 2 0,-4 7-7 0,-2 9-2 16,0 3-2-16,1 6-3 16,-4 3 2-16,2 1-1 15,-2 3 0 1,1-3 0-16,-2 6 2 16,-6-2-1-16,-1 0-5 0,-5 6 4 15,-3 4 1-15,-5 2 5 16,-4 4-3-16,-4 1-1 15,0 1-1-15,-3-1 0 16,-3-1 6-16,-3-1 16 0,-8-3-4 0,1-1-12 31,-6-2-3-31,-2-4 0 0,1-5 10 16,0 1 15-16,4-5 6 16,1-5-20-16,0-4-1 15,3 1 1-15,2 0-11 16,2 0 3-16,2 3-5 15,6-2-1-15,3 4 1 0,6 1-2 16,8 3-3-16,2-1-6 16,5 2-28-16,6-1-30 0,2 4-36 15,4 9-62-15,0 6-111 16,0-1-40-16</inkml:trace>
  <inkml:trace contextRef="#ctx0" brushRef="#br0" timeOffset="119602.9">18513 9629 615 0,'-15'-17'61'0,"-4"4"-11"16,1 1-2-16,6 3 28 15,4 2-42-15,1-1 6 0,1 6-19 16,1-1-19-16,3 3-2 16,2-2-2-16,-2 2 0 0,2 1-3 15,1 3-3-15,0 6-1 16,0 9 4-16,1 10 2 16,2 10 1-16,-2 11-3 0,3 7 3 31,0 6 1-31,0-1 0 0,1 2 1 15,0-3 1-15,1 0-2 16,0-2 2-16,-3-4 0 16,0-1-1-16,0-4 0 15,-1-8 1-15,0-2-1 16,1-5 1-16,3-3-1 0,0-3 0 16,1-4 0-16,3-1 1 0,1-5-2 15,1-4 0-15,5-6-3 16,1-2 2-16,1-3 3 15,2-1-1-15,1-3 1 16,0 1 1-16,2-1-2 16,1 1 2-16,1-1-2 15,0 1-1-15,4 3 2 16,2 0-1-16,2 1-1 0,1 1 3 16,3-2-2-16,2 0 0 15,1-1-1-15,-2-2 1 16,0 0-14-16,-5-2-3 15,-4-3 11-15,-6-1 1 16,-7 1 3-16,-5-2 2 16,-5 3 0-16,-3 0 1 15,-3 1 1-15,0-3 4 0,-4 0 33 16,1-3-6-16,-3-4-12 0,-1-5-16 16,-1-3-4-16,1-9-1 15,1-4 2-15,1-12-4 16,3-8-1-16,-1-11-13 15,2-9-9-15,4-8-4 16,2-6 8-16,0-4 4 16,0 1 1-16,-1 3-6 15,-2 9 7-15,-1 8 9 0,-2 11 10 16,0 9-4-16,-3 12 1 0,-1 11 4 16,1 4 25-16,1 7 16 15,-2 5 2-15,-1 6-25 0,2 1-16 31,-1 3-5-31,1 0 4 16,-1 1-3-16,-1 0-5 0,-3 4 1 16,-1 3-5-16,-1 1 2 0,-5 3 1 15,-2 0 2-15,-5 3 1 16,-1-2 2-16,-5 0-1 16,-5-1 0-16,-1 1 1 15,-2-3 0-15,-2 0 1 16,-1-3-2-16,0-2 5 15,1-1 5-15,-3-1-7 0,1-2-5 16,-2-2 4-16,-1 0-26 16,-2 2-61-1,0 2-39-15,2 5-81 16,0 3-53-16,-2-1-37 0</inkml:trace>
  <inkml:trace contextRef="#ctx0" brushRef="#br0" timeOffset="146288.68">5584 13641 817 0,'-14'-9'0'0,"-5"-2"12"0,6 2 21 16,2 1 18-16,0 1-33 15,4-1-12-15,-2-1-5 16,2 3 0-16,-2 0-2 16,-1 0 3-16,0 1-3 0,-1 3 1 0,0 1-1 15,-3 5-2-15,1 7-6 16,-1 3 6-16,1 5-1 16,-3 3 2-1,4 4 2-15,0 1 2 16,0 1-5-16,2 0 3 15,1 0 0-15,-2 0 1 16,6-4 0-16,0-1-1 0,5-2-2 0,0 0-1 16,7 2-3-16,2-1 3 0,1 1 0 15,3-1 1-15,2 0 0 32,1-1 0-32,2-2-1 15,0-2 1-15,4-1 2 0,-1-1 2 16,4-2-1-16,0-2 1 0,0-2 1 15,2-2-1 1,2-4 5-16,0-3 3 16,2 0-4-16,1-3 1 0,-1-6 0 15,1-2-2-15,-2-1-1 16,-2-3 2-16,-3 1-2 0,-1-1 1 16,-7-1 2-16,-2-3 27 15,0 1 1-15,-4-2-20 16,0-1-8-1,-5-2-5-15,1-4 0 16,-5 0 0-16,-2-1 1 0,0-4-3 16,-6 1 4-16,-5 1-4 15,-5 0 1-15,-3 1 0 16,-2 1 1-16,-4-1 0 16,-2 2 2-16,-2-1 26 0,-2 2-21 15,-1 2-6-15,1 1 0 16,0 4 6-16,-2 4-8 0,3 5-8 15,1 9-47 1,-5 5-58-16,-1 16-70 16,-5 11-110-16,-7 7-150 15</inkml:trace>
  <inkml:trace contextRef="#ctx0" brushRef="#br0" timeOffset="154480.1">2100 14568 959 0,'-19'1'-102'15,"-6"-1"90"-15,7-3 24 16,1 6 3-16,5 5-5 16,1 6-7-16,0 9-6 0,1 3-1 15,-2 9 1-15,2 5 0 16,-3 4 1 0,0 6 0-16,-3 6 1 15,0 6-2-15,-2 9 3 0,0 9-4 16,-1 7 4-16,0 7-1 15,2 2-2-15,1 7-1 16,3-2 2-16,1-1 9 0,3-3-5 16,3-6-4-16,4-5 3 15,2-10-3-15,0-7 3 16,4-7 1-16,2-7 3 16,1-6-3-16,2-5 5 0,2-6-5 15,-2-7 11-15,3-5-9 16,-1-7-4-1,2-2 3-15,-1-7-2 16,1 1 9-16,1-5 1 0,3-1 3 0,1 0 3 16,1-2-2-16,4-1-2 0,2-1 5 15,6-1-10-15,1 1-5 16,5-1 1-16,6-5-2 31,1-1 2-31,6-2 1 0,-1 0 0 16,2-1-2-16,3 0-4 15,-3 0 2-15,5 0 0 16,-2 0-1-16,2 1 1 16,2 0-1-16,3 1 1 0,-1 2 0 15,-3 2-2-15,6 0 2 16,-3 1 0-16,-1 2-1 16,1 6 1-16,-2 1 2 0,0 2-3 0,-1 2 2 31,1 0-1-31,0 0-1 0,2-1 4 15,-3-3-7-15,4-3 5 0,-3-2-5 16,0-1 4-16,-2 1-2 16,-2-2 2-16,0 0-1 15,-7 1 0-15,0 0 0 16,-5 1 2-16,-6 3-2 16,-1-1 1-16,-3-1-1 0,-3 2 0 15,-2-1 1 1,-2-2 1-16,-1 1-1 15,-4-2-1-15,0 1 2 0,0-1-1 0,-2 1 1 16,0-2-2-16,-2 1 0 16,4-1-1-1,-5 2 1-15,1-2 0 16,-1-1 0-16,-1 1-2 16,1-4 0-16,-1-2 3 0,-1-2-1 0,-1-3-2 31,-4-2 1-31,1-2 4 0,1-6 0 15,-4-2 9-15,1-6 12 16,1-11-6-16,2-9-8 16,-1-12-4-16,1-11-3 0,3-16-2 15,0-10 0 1,5-8-1-16,-3-8 2 0,3-1-3 16,-5 0 4-16,1 8-7 15,-5 10-3-15,-2 10 10 0,-5 13-5 16,-1 16 5-16,-1 11 2 15,0 11 13-15,-3 8-7 16,0 8 3-16,-1 7-2 16,-1 3 0-16,1 5-2 0,-1 2-6 15,1 0-1 1,2 3-3-16,-1-3-1 16,1 4-1-16,0 1 0 15,-4-2 0-15,1 4 0 0,-5 1 0 16,-2 1 1-16,-2 0 3 15,-2 0 1-15,-4 1-2 16,-2-1 2-16,-5-1-1 0,-2-2 2 16,-2-1-3-1,-8-2 1-15,1 3 9 0,-6-6-7 16,-3 3 0-16,-2-3-3 0,-3-1 2 16,-3 0-2-16,0 0 2 15,0-1-1 1,-3 1-3-16,-2-1 2 15,-1 1-2-15,-5 0 3 16,1-2-3-16,-5 2 0 0,-2-2 3 16,1 1 0-16,-1 1-4 0,-1-1 2 0,-1 1 1 15,-2 2 1-15,0 0 1 32,0 0-2-32,-2 2 13 15,-1 0 3-15,6-2 1 0,-1 2-3 16,5 0-5-16,2 0 5 15,4 1-13-15,1 1 0 16,2-1 0-16,3 4-4 0,3 3 1 16,1-2 2-1,4 3-4-15,4 2-10 0,5 1-5 0,0 3-25 16,4 1 1 0,1 5-33-16,3 5-13 0,1 6-48 15,-3 2-92-15,-2-4-165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0:20:38.0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14391 15869 1155 0,'-2'1'-13'15,"-6"1"12"1,3 3-4-16,4 9 3 0,0 6-3 0,-2 8 4 15,-2 13 0-15,0 9-1 32,-3 12 1-32,-4 7-1 0,-4 7 0 15,-3 7-6-15,-4 2-9 16,-2 4 3-16,0-3 7 0,4-5 3 16,6-7 1-16,4-9 3 15,3-9 1-15,5-10-1 0,3-4 3 16,0-6-1-16,0-3 0 15,0-3 1 1,2-3 4-16,4-1-5 16,0-2-2-16,0 0 1 0,3-2-1 15,2-1 1-15,0-2-1 16,0 0 0-16,4-2 0 0,1-1 0 16,3 0 1-16,2-3 1 15,4-2-1-15,5-1 2 16,4-3-1-16,7-2 5 15,2-3-4-15,7-1 1 0,2 0 1 16,2-1-1-16,4-1 1 16,1 0-1-16,3 1-4 0,1-2 0 15,3 2 3-15,0 0-3 16,3 0 1-16,1-1-2 16,0-1 3-16,2 0-2 31,0 2 2-31,1-2 1 0,3 1 5 15,0 2 0-15,4 0 5 16,0 1-4-16,3-1-3 16,2 2 3-16,2 1-4 0,2-1-2 15,4-2-2-15,2 2 3 16,2-6-4-16,1 3 0 16,0-5 0-16,-1-1 2 15,-3 2-1-15,-1-1-1 0,-2 1-1 16,-1-2 2-16,-3 1-2 15,-3 0 3-15,-4 0 1 16,-2-1 0-16,-6 2-1 16,-3 0 1-16,-6 2-1 0,-6 1-2 15,-4-1 1-15,-5 4 1 16,-7-1-3-16,-8 1 2 16,-3-1-1-1,-6 3 0-15,-6-1 0 16,-3 1 1-16,-5 0 0 0,-1-1 0 15,-5 0 1-15,-2-1 1 0,-1-1 2 16,0-1 6-16,-1 3 12 0,2-2-3 16,-3-1-8-16,1 0-5 31,-1 0-2-31,-1-1-4 0,0 1 1 16,0-3 0-16,1 3-1 15,0-4 2-15,-2-6-3 0,-1-3 0 16,2-8-4-1,1-8 2-15,1-7 1 0,8-9 2 16,4-10-2-16,4-9-2 16,5-8 0-16,3-6-1 15,5-8 0-15,0-4 2 16,3-2-1-16,0-1-2 16,-2 0-4-16,2 2 6 0,-4 0 1 15,0 5 1-15,-4 6 0 16,-2 6 1-16,-2 5-1 15,-5 8 0-15,-3 8 2 16,-4 9-1-16,-4 9 1 16,-3 7-1-16,-1 7 1 0,-3 6-1 15,-3 4-2-15,-2 3 2 16,-2 2 3-16,1 2-2 0,-3 1-4 16,-4 2 1-16,-3 0-2 15,-2 3 0-15,-5-1 0 16,-4 6 2-16,-5 1 1 15,-3 0-1-15,-6 3 2 16,-2 0-1-16,-6 0 1 0,-2 3 0 16,-1-2 0-16,-4-1 1 15,-3-1 1-15,-1 0-2 16,-3-2 9-16,-2-1-17 16,-3-3 9-16,-3 0-3 15,0-2 3-15,-3-1-1 0,-1-2 0 16,-4-3-1-16,-4-2 1 15,-2-1 1 1,-4-1-2-16,-3 0-2 16,-2 0 3-16,-1-1-1 0,-2 0 1 15,0 1 0-15,-5 0 0 16,1-1 1-16,-2 3-3 16,-1 0 3-16,-2-1 1 15,4 1 8-15,2 0 1 0,-1-1-5 16,3-1 8-16,4 0-2 15,1 2-3-15,3 0 3 16,3 0-2-16,5 2-5 16,3 1-3-16,6 1-2 0,4 2 0 15,6 0 2-15,5 0-7 16,5 8-9-16,2 4-42 16,3 7-52-16,4 10-75 15,0 2-88-15,2-3-180 16</inkml:trace>
  <inkml:trace contextRef="#ctx0" brushRef="#br0" timeOffset="4148.05">19770 15441 1084 0,'0'-15'5'0,"-9"0"-5"16,3 3 3-16,3 8-2 16,2 4-6-1,-1 14-33-15,1 7-51 0,0 9 74 16,0 12 13-16,-3 10 3 16,-2 12-2-16,-5 7 3 15,-1 12-1-15,-1 8-1 0,-1 9 0 16,-1 5-1-16,1 2 0 15,3-1 1-15,3-1 0 16,0-3 1-16,3-6-1 0,-1 2 1 16,2-2 2-1,-3-4-1-15,0-1 1 0,-2-4 13 0,1-3-5 16,0-5-4-16,-1-6-4 16,1-6 0-16,-1-3-2 15,2-9 0-15,0-3-1 0,1-8-2 16,3-5-1-16,2-9-72 31,0-14-111-31,1-19-69 16,0-30-130-16</inkml:trace>
  <inkml:trace contextRef="#ctx0" brushRef="#br0" timeOffset="5620.25">20170 15016 147 0,'16'3'925'16,"-1"-2"-907"-16,0-1-72 16,9 1 33-1,8 5 23-15,11 3-1 0,7 2 0 0,7 0 0 16,7 0-1-16,6 1 2 16,4-4-3-16,3 0 3 15,2-4-3-15,-1 2 2 16,3-3 0-16,2 1 1 0,3 0 0 15,-1-1-1-15,3 1 4 16,3-2 5-16,-1 0-4 31,3 1 0-31,-1-2-1 0,0 2-2 0,2-2 3 16,-1 2-4-16,-1 1 4 0,-2 0-4 31,-1-1-1-31,-2 0-1 16,-2-3 0-16,-2 0 1 15,0-5 0-15,3-4-1 0,-4-3 2 16,0-2-1-16,-4 0-1 0,-5-2 0 16,-6 2-1-1,-8 2 1-15,-4 1-1 16,-8 1 1-16,-5 4 0 16,-5-1 0-16,-8 4-2 0,-6 1 1 15,-6 2-1-15,-5-3-2 0,-5 6 4 16,-3-2 0-16,-2-1 1 15,0 4-1-15,-1 3 2 16,1 2 0 0,0 5-1-16,0 5 0 15,-2 6-1-15,2 6 1 16,-3 8-1-16,-5 6 2 0,-1 10-3 0,-3 4 3 16,-3 5-1-16,-1 5-2 0,-1 3 0 15,-1 3 3-15,-4 1-2 31,0 1 0-31,1 1 0 16,-1 0 1-16,3-1 1 0,2-5 3 16,3-1 6-16,3-5-6 15,4 2 1-15,3-4 0 16,0 1-2-16,4 1-1 16,-2 2 0-16,4 4 13 0,0 0-8 15,2 2-5-15,0-1-2 16,1 0 0-16,-1-6-1 15,1-1 1-15,2-6-1 16,-2-5 1-16,3-2-2 16,0-1 2-16,-1-1-2 0,0-4 1 15,1 1 2-15,-1-3-3 16,-2-1 1-16,-1-5 0 0,-2-2 0 16,-1 0 2-16,1-3-3 15,-4-3 1-15,2-1-1 16,-4-3 1-16,0-2 0 15,-1-4-1 1,-2-2 2-16,-2-3-2 0,-2-2 1 16,-3-2 1-16,-2 1-1 15,-4-1 0-15,-1 1 0 16,-6 0 0-16,-3 1 0 16,-5 0-3-16,-3-1 1 15,-4-1 0-15,-3-1 2 0,-3 0-1 16,-7-3 0-16,-3 1-2 15,-5 1 0-15,-3-2-2 0,-4 1-1 16,-4-3 3-16,1-1 3 16,-4-3-1-16,-4 1 1 15,-2-2 3-15,-2 0-1 0,-1-3-2 16,-2 0 2 0,0-1-1-16,-2-2 1 15,-2-1 4-15,0 0 3 0,-4 1-5 16,-3-1-3-16,-2 0 14 15,1 2-8-15,-1 0-4 0,-2 1-1 16,-3 0-2 0,3-1 2-16,-1 1-3 15,0-2 3-15,3-1-2 16,3 0 2-16,1-1 10 0,4 1 1 16,4-1 2-16,5 0-2 15,3 2 8-15,6-1-3 16,5 0-2-16,7 2-8 15,6 2-3-15,4 1-6 16,7-3 1-16,5 2 1 16,5-1-1-16,5-1 0 0,4 4 0 15,6-2 0-15,0-1 0 0,6 2 0 16,2 0-1 0,2 1 1-16,4-1-10 15,2 1-32-15,1 1-32 16,4 2-63-16,-2-1-152 0,-1-7-193 15</inkml:trace>
  <inkml:trace contextRef="#ctx0" brushRef="#br0" timeOffset="17552.52">24892 13095 800 0,'0'0'43'16,"0"0"-44"-16,0 0 0 0,0 0 2 15,0 0 0-15,0 0-1 16,0 0 0-16,-69 366 0 16,74-304 0-16,-2 5-1 0,1 4 2 15,0 3 0-15,-3 5-2 16,-2 5 1-16,-6 4 1 16,-2 6-13-16,-1 3 1 15,-3 3 6-15,-2 4 0 16,-1 1 0-16,0-1 4 0,0 1 2 15,-1-3-1-15,1-1 0 0,1-4 1 16,0-3 0-16,3-1-1 31,0-5 1-31,5-4-1 0,2-4 3 16,4-5 4-16,0-5 5 0,4-7-10 16,6-5 2-16,5-8-4 15,3-4 0 1,4-8-1-16,4-4 1 0,3-4-2 15,2-6 5-15,3-3-2 0,3-2 0 16,2-2 1 0,4-2-1-16,3-2 0 15,3 0 1-15,2 0-2 0,2-2 3 16,5 1-2-16,2-1 2 16,4-1 2-16,6-1 0 15,4 0-2-15,6-2 0 0,6 1 1 0,1-1 0 31,6-1-1-31,2-1-1 16,7-1 0-16,0 0 0 0,7-2 0 16,4 1 6-16,3 0 1 15,3-2-4-15,3-1-1 0,2 2-3 16,4-2 1 0,1 2 1-16,6-2 3 15,3 0 16-15,0 0 2 0,5 0-15 16,2 0-3-16,0 0-2 15,3-1 1-15,3 0-2 0,3-3-3 16,-1-3 3 0,2 0-1-16,6-3 10 0,-3-1 9 0,4 2-12 31,-3-2 11-31,-1 3 1 0,0-2-4 16,-1 2 1-16,0 0-2 15,-1-1-3-15,1 0 11 0,1-4-13 16,3-1-9-1,-3 0 0-15,-1 0 0 16,-2-2-2-16,-2 1 2 0,-6-1-2 16,-3 4-1-16,-7-1 0 15,-6 3 3-15,-5 3-2 0,-7 1 0 16,-10 4 0-16,-10 1-1 16,-10-1 1-16,-8 4 1 15,-6 1-1-15,-14 2 1 16,-9 1-1-16,-8 1 0 15,-7-2 0-15,-7 3-1 16,-7-2 1-16,0 2-1 16,-6-1-17-16,-3 0-16 15,-2-2-14-15,-1 0-31 0,-4-3-53 0,-8-4-84 16,-9-8-199-16</inkml:trace>
  <inkml:trace contextRef="#ctx0" brushRef="#br0" timeOffset="19392.48">25223 12736 642 0,'83'6'7'0,"-1"-2"-2"32,12 1 22-32,14 2 18 15,10 1-19-15,8-2-14 0,12 0-4 0,13-4 12 16,6-2 20-16,13 0-20 16,9-3 4-1,7-4-2-15,8-2-15 16,8-1 1-16,4-3-2 0,3 0-8 15,3-1 4-15,-1 0-1 16,1-1 1 0,-3-1-3-16,3 1 2 0,-3-2 1 15,3 2-4-15,-1 0 3 16,-4-2 2-16,-1 1-2 16,-3 0-2-16,-4 0 2 15,-2 0 26-15,1 0-12 0,-6-2 8 16,-6 1 25-16,-5 1-37 0,-6 1-9 15,-10 2-4 1,-11 0 1-16,-8 2-1 16,-5 0 3-16,-5-2-1 15,-5 1 0-15,-5-1 0 16,-8 1 1-16,-6 1 0 0,-14 0-1 16,-8 2-1-16,-15 1 0 15,-12 2 0-15,-13 1-1 16,-11 2 1-16,-12 0 0 15,-8 1 3-15,-8 0-2 0,-5 2 1 16,-4-1 1-16,-2-1 1 16,3 2 4-16,-1 0 5 15,-4 0-9-15,4 0-2 16,-2 0-1-16,0 0 0 16,1 2 0-16,1-2-1 15,0 0 1-15,2 0-1 0,1 1 2 0,-1-1-2 0,0 0 1 16,0-1 0-16,0 1 0 15,2 0 0-15,0-3-1 16,3 3 0-16,3-3 0 31,1 0-5-31,5-1-10 0,-2 1-2 16,2-1-2-16,-1 3 8 16,-1-2 3-16,-3 1 5 0,-1 1 2 15,-5 1 3-15,-1-2-1 16,0 2 1-16,-3 2-1 15,2 1 0-15,-3-2 1 16,2 5 0-16,-1 2-1 16,1 4 2-16,2 1-1 0,-3 4 1 15,3 2 0-15,1 3-1 16,-4 2 0-16,1 6 0 16,-2 1 0-16,2 4 1 15,-4 4-1-15,1 2 0 16,1 4-1-16,-2 1 1 0,0 3-1 15,0 2 1-15,2 2-2 16,-2 1 2-16,0 1-2 16,2 3 2-16,0 4-1 15,0 0 1-15,1 4-1 0,-2 4 1 0,-1 3 11 16,2 2 2-16,-2 5-6 16,2 0-3-16,-2 3-2 15,0 0-1-15,0 3 0 16,-5 1 2-1,0 2 6-15,1 0-4 16,-1 4 0-16,-3-2-3 0,-1-1-1 16,2 2 0-16,-2-1 7 15,2 2 2-15,-1-1 9 16,2 0 0-16,-2 1-2 16,4-3-8-16,-1-2-5 15,-1-2-3-15,4-4 1 16,-1-6-3-16,2-2 2 0,-1-6-2 15,4-4 0 1,-1-5 0-16,2-5 0 0,-1-4 2 0,-2-4-3 16,2-5 3-16,-2-2-4 15,0-5 3-15,-2-4 1 16,-3-4-2-16,2-1 13 16,-3-5 1-16,2-4-8 0,-1-1-3 15,-1-4-3-15,3 0 2 16,-4-2-3-16,1-2 2 15,1-3 1 1,-3 1-3-16,-2-2 4 16,-3 0-4-16,-5-1-9 15,-2-1 6-15,-9 1-8 0,-4-3-7 16,-10-1-8-16,-8 0-2 16,-12 2-13-16,-13-2 12 15,-16 1-10-15,-17 4-38 16,-16 5-34-16,-19 7 1 15,-18 5-43-15,-17 6-97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0:22:14.3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11590 7824 778 0,'-28'-16'6'0,"-1"0"5"15,5-1 37-15,1 6 9 16,1 1-48-16,2 1-6 15,0 4-3-15,1-1-1 0,2 4 1 0,0-1-1 32,3 1 2-32,0 1 0 0,0 1 1 15,2 0-2-15,1 0 1 16,1 1-1-16,0 5 0 16,0 4 0-16,1 5 0 0,0 4 0 15,0 5 0-15,3 4 0 16,2 6 4-16,3 3-3 0,1 2 0 15,0 1 1 1,8 1-1-16,3 0-1 16,2-1 0-16,2-6-1 15,5 0 2-15,-1-9-3 16,2 0 2-16,1-8-1 0,0-3 1 16,1-5-1-16,1-3 1 0,3-4 0 0,-1-2 0 15,3-8 1-15,-1-4 1 16,0-6-4-16,-4-5 3 15,-3-6-1-15,-4 0 0 0,-4-4 1 32,-8-1 0-32,-4 0 1 15,-1 1-1-15,-7 2 3 16,-6 1 2-16,-4 2-1 16,0 2-3-16,-5 3 0 15,-2 3 0-15,1 4-2 0,2 1 3 0,1 5-1 16,4 3 3-16,1 3-3 15,6 4-2-15,1 0 0 0,2 0-1 32,2 0-1-32,2 6-2 15,1-1-13-15,0 4-2 16,1-1 7-16,0 2 6 0,1-1 3 0,3-2 1 0,4 0 0 16,1 0 1-16,4-2-6 15,4 0 2-15,3-2-32 16,4-3-27-16,4 0-7 31,-1-9-43-31,-3-3-80 0,-7-5-152 16</inkml:trace>
  <inkml:trace contextRef="#ctx0" brushRef="#br0" timeOffset="1218.66">11455 8209 965 0,'-6'-2'9'0,"0"-3"-7"0,2 2 3 15,4 3 6-15,0 0-13 16,0 0-3-16,3 0-14 16,1 0 1-16,1 0 16 0,-2 1-2 15,1 1 3 1,-1-1 1-16,-1-1 2 0,-2 0 0 15,1 0-1-15,-1 0 4 16,0 0 0-16,0-4 8 0,-4-2 17 16,-1-4-14-16,0-3 2 15,-1-4 0-15,-2-3-9 16,0-5-7 0,2-5 0-16,-1-5-1 0,0-7 0 15,0-3 0-15,1-7-1 16,1 0 3-16,-1-2-2 15,0-1 8-15,1-3-1 16,1 1-3-16,0-2 3 16,0-2-4-16,1-1-1 15,2-3 1-15,1-2 5 16,0-4-4-16,0 2-2 0,2-3 3 0,0-1-4 0,0 0 0 31,2 2 0-31,-3 0-2 16,1 3 2-16,0-6-2 15,1 2-1-15,3-2 1 16,0-3 2-16,1 2-2 0,-1 1 0 16,-1 1 0-16,1 4 1 0,-2 3-1 15,-2 3 0-15,-2 4 1 0,0 4 1 16,0 1-2-16,-1 7 1 16,-3 3 15-16,-2 4 4 15,1 5-6-15,0 5-9 16,-1 0-3-1,0 7-2-15,1 3 1 16,2 5 0-16,0 2 0 0,0 3-1 16,2 3 0-16,0 1 0 15,1 3-1 1,-1 1-1-16,1 0 0 0,0 0 0 16,0 2-1-16,0 0 0 15,0 0 0-15,0 0 0 0,0 0-3 16,0 0-3-16,0 0-2 15,1 0-3-15,1 2-2 0,0 2-3 16,2-2-2-16,-1 1 7 16,2 1 0-16,-1-1 1 15,-2-3-7-15,1 4 1 16,-1-2 9-16,0-2 5 16,-2 1 2-16,0-1 2 15,0 0 1-15,0 0 0 16,0 0 3-16,0 0 0 15,0 0 5-15,0 0 20 16,0 0 1-16,0 0-4 16,0-1-3-16,0 1-5 0,-1-2-2 15,1 2-10-15,-1-1-4 16,1 1-1-16,0 0-2 16,0 0 0-16,0 0 1 15,0 0-3-15,0 0-27 0,-1 0-3 16,1 0 5-16,0 0 14 15,0 0 5-15,-1 0 1 16,1 0 5-16,0 0 3 16,0 0 2-16,0 0-1 0,0 0 1 15,0 0 0 1,0 0 0-16,0 0 0 16,0 0-2-16,0 0 0 15,0 0-2-15,0 1-46 0,2 3-48 16,2 5 10-16,2 1-12 15,0 4-7-15,-1 0-76 16,-4-2-69-16</inkml:trace>
  <inkml:trace contextRef="#ctx0" brushRef="#br0" timeOffset="1885.22">11210 5828 987 0,'-11'0'25'0,"-4"-5"-19"32,7-1-3-32,5 0 22 0,3 2-9 15,0-3-17-15,6-4-3 16,6-6 2-16,5-6 0 0,7-10 2 15,2-5 0-15,1-2 0 16,1-1-1-16,-3 0-3 0,-4 5-25 16,-5 4 14-16,-4 6 14 15,-4 3 2 1,-6 6 1-16,0 3 1 16,-2 4 8-16,0 4 29 0,0 2-11 15,0 3-15-15,0 1-13 16,2 0-4-16,2 1-9 15,5 6-19-15,3 3 28 16,2 5 2-16,5 0 2 16,3 4-1-16,1 2 0 15,0 0 1-15,-1 0-1 16,0 1 0-16,-4-1-6 0,-2-1-4 16,-4-2 2-16,-2-1 6 15,-4-1 2-15,-3-3 1 16,-2 1-1-16,-1-2 3 15,-1 0 0-15,-4 1 0 0,-4-2 1 0,-1 3 3 16,-4 0-1 0,-6 2 3-16,-6 1-5 15,-4 2 0-15,-6-1-4 0,-2 1-2 16,-3-1 3-16,1-2-2 16,1-6 2-16,1-3 0 15,7-3 1-15,5-1-4 16,4-3-4-16,9 0-23 0,5 0-68 15,7 7-81 1,1 4-124-16,0 8-156 0</inkml:trace>
  <inkml:trace contextRef="#ctx0" brushRef="#br0" timeOffset="3681.42">13224 2898 585 0,'-7'-14'34'0,"-4"3"-13"16,-1-2 32-1,3 3 38-15,-2 1-51 16,-1 3-25-16,2-1-7 15,1 3-6-15,2 2 0 0,0 0-1 16,1 2-1-16,-1 0 0 16,0 3 0-1,-4 6-1-15,-2 7-3 0,-3 4-10 16,-2 10 5-16,0 3 7 16,0 3 1-16,0 3 0 15,3 1 3-15,1 4-4 0,5-3 3 16,2 2-1-16,2-1 0 15,3-2 1-15,2-1-1 0,3-3 0 16,7-3 0-16,4-3-1 0,5-5 0 16,4-3 0-16,3-2 2 15,4-6 0-15,7-1-2 32,-2-3 3-32,4-6-1 0,0-4-2 15,2-1 1-15,-1-11 2 16,0-5-4-16,-1-5 1 15,1-7 0-15,-4-4 0 0,-2-5-2 16,-3-3 3-16,-4-5 0 16,-5-4-1-16,-7 1 1 15,-4-1 0-15,-6 5 1 16,-5 1 2-16,-9 4-1 16,-7 3 1-16,-6 3 1 15,-8 3-1-15,-7 1 12 16,-3 3-6-16,-8 4-3 0,-1 2-4 15,0 7 11-15,2 1 20 0,3 6-18 16,4 1-13-16,6 3-1 16,5 3-4-1,4 4-25-15,6 6-34 16,5 6-13-16,2 8-26 0,3 5 4 0,1 6-33 16,-3 2-53-16</inkml:trace>
  <inkml:trace contextRef="#ctx0" brushRef="#br0" timeOffset="4312.82">13246 3478 482 0,'6'0'300'0,"-6"-3"-295"0,0 2-2 16,0 0 31-1,0 0 16-15,0 1-40 0,0 0 11 16,0 0-6 0,0 0-13-16,0 2-4 0,0 4-1 15,4 3 3-15,0 7 1 0,-1 1-1 16,1 6 2-16,-1 5-2 16,-1 4 2-16,-2 7 0 15,0 5-1-15,0 10 3 0,-3 4-1 16,-2 8 0-16,0 5-2 15,-3 5-1-15,0 7 1 16,1 3 0-16,0 8-1 16,-2 1 0-16,3 2 0 15,1-1-1-15,0-2 4 0,2-3-4 16,0-5 1-16,0-7 1 16,1 0-1-16,0-5 1 15,0-2 0-15,0-3-1 16,0-7 0-16,0-5 3 15,1-10-3-15,-1-6 1 0,2-14 1 16,0-7 0-16,0-7-1 16,0-6-2-16,0 0-2 15,2-6 1-15,-1 1-1 16,-1-2 1-16,1-10-3 0,1-13-6 31,3-15-68-31,0-12-84 0,0-11-108 16</inkml:trace>
  <inkml:trace contextRef="#ctx0" brushRef="#br0" timeOffset="4690.68">12968 5240 750 0,'-9'3'25'15,"2"-3"42"1,3 3 21-16,4 1-58 15,3 6-31-15,3 6 0 0,1 8 6 16,3 10-4-16,4 6 4 16,-3 4-6-16,0 3 4 15,-1-2-3-15,-4-1 1 0,-1-6 0 16,-3-6-3-16,-1-7 3 16,0-6-2-16,-1-9 3 15,0-3-1-15,0-4 0 16,0-3 4-16,0 0 4 15,1 0 0-15,1 0-6 0,4-2-1 0,2-6-1 16,4-4 2-16,8-8-1 16,5-8 0-16,4-6-2 0,5-6 0 31,2-4 0-31,4-4-4 16,4-4-82-16,-6 2-116 0,-4-1-121 15</inkml:trace>
  <inkml:trace contextRef="#ctx0" brushRef="#br0" timeOffset="31731.58">5905 10200 837 0,'-18'26'-15'16,"-3"0"-1"-16,0 8 14 15,3 13-1 1,0 10 6-16,-1 7-3 16,1 3 0-16,3 3 0 0,-1 1 1 0,1 1-2 15,-3 2 2-15,2 0-2 16,-2 2 1-16,-3 8 0 0,0 0 1 15,-2-3-1-15,3-1 1 16,2-1 0-16,1-5-1 31,2-3 0-31,3-4 1 0,1-3 0 16,2-3-1-16,1-5 1 16,2-4 0-16,0-5 1 15,4-6-2-15,2-4 1 0,0-5 1 16,6-2-1-16,1-2 3 15,4-4 3 1,2 0-1-16,4-1-1 0,5-1-2 16,1-3 0-16,5 0 1 15,5-1-1-15,1-3 3 16,4-2-4-16,0-2 3 16,2-1-2-16,3-2 1 0,-1-4-1 15,2 0-1-15,6-2 1 16,-1 0 0-16,3-2 0 15,3 2 2-15,2-4-1 0,1 2-2 16,2 0 2-16,-1 0 4 16,2 0 1-16,0 3-1 15,-2-2-1-15,-1 2-2 16,1 1-3-16,0 0 4 16,1 2-2-16,0-2 1 0,-1 2 0 0,1-1 2 31,2 1-6-31,-3 0 4 15,3 0-1-15,-1-2-2 0,0-2-1 0,1-1 1 16,-3 0 2-16,2-2-1 16,-3 0 4-1,-4-2-5-15,2 1 1 16,0-1-1-16,-3-1-2 16,1 1 1-16,-5-1 0 0,0-1 0 15,-7 2 1-15,-3-1-3 0,-6 2 1 16,-4-1-1-16,-8 2 1 0,-5 0 1 31,-4 0-1-31,-8 1 1 16,-1 0 0-16,-1-3 45 0,-2 2 8 15,0 1-6-15,0 0-7 16,0 0 0-16,0 0-5 0,0 0-20 16,0 0 3-1,0 0-11-15,0 0-6 0,0 0-1 16,0-1-2-16,0 1 2 15,0-1 0-15,0-2-1 16,0 1 0-16,0-6 3 0,-2-5-5 0,0-9 2 16,2-7-2-16,0-10-3 15,6-12 1-15,4-9-5 16,3-8 8-16,2-8-1 0,3-6 1 16,0-4 1-16,4-4 1 31,1-4-1-31,4-4 2 15,0 2-3-15,1 1 0 0,0 2-2 0,-2 1 4 16,-2 4 0-16,-1 5-4 16,0 0-1-16,0 4-3 0,-3 5-4 15,2 5 8-15,-4 9-4 16,-3 10 7-16,-4 7-2 31,-2 10-1-31,-5 8 6 16,-3 7-2-16,-1 5 0 0,0 4-1 15,0 2 0-15,-5 2-1 16,-4 0 0-16,-1 2-3 16,-4 0-1-16,-4 2-1 0,-3-2 4 15,-3 0 0-15,-5 3 1 16,-6-2 1-16,-4 0 1 16,-2 0-1-16,-5 0 2 15,1 1 2-15,-6-1-2 16,2-2 0-16,-3 1 1 15,-2-1 1-15,-2 0-1 16,-1-2-2-16,-5 0-2 0,3-1 0 16,-6-2 2-16,-2 1-1 15,0 0 0-15,-2 1 0 16,-1 0 0-16,-6 1 1 16,-2 2-1-16,-2 1 0 15,2 1-2-15,-1 0 4 0,-3 1-4 16,4-2 4-16,-1 0-2 0,3 2-1 15,-4-1 0 1,2 0 2-16,1-1 0 16,2-3 4-16,1-1 14 15,5 0-4-15,2-4-6 16,6 3 9-16,2 0-7 0,6 2-5 16,6 2-2-16,5 2-3 15,10 1-1-15,3 1 0 0,9 1-2 0,4 6-16 31,6 13-67-31,1 9-100 16,-9 0-114-16,-7-7-192 0</inkml:trace>
  <inkml:trace contextRef="#ctx0" brushRef="#br0" timeOffset="35949.22">8489 10100 940 0,'-18'0'-4'0,"-3"-2"5"0,0 0 0 0,5 4 0 16,1 4 1-16,0 7-2 16,-3 5-4-16,1 5-1 31,-1 6-12-31,0 4 0 16,-3 2 13-16,2 6 4 0,-4 5 1 15,-1 5-2-15,1 6 1 16,1 6-2-16,-1 4 2 15,2 4 1-15,1 6 0 16,2 3-2-16,-1 6 1 0,-1 8 1 16,0 7 0-16,-2 4 0 15,2 1-1-15,-4 5 1 16,1 1 0-16,-3-3 1 16,3-5-3-16,-2-5 3 15,3-8-2-15,1-8 1 0,3-12 0 16,3-8 0-16,4-12-2 15,2-10 2-15,0-11 1 16,5-10-3-16,1-8 1 16,1-7 5-16,2-4 11 15,0 1 17-15,0-2-5 0,0-1-6 0,0 0-9 32,3-1-8-32,3 0-2 0,3 2-1 15,2-2 0-15,2-1-1 16,6 0 0-16,5 0 1 15,3-2-2-15,2 2 1 16,5-2 0-16,2-1 0 16,6-2-1-16,3 0 2 0,4-3-4 15,6 1 4-15,1-4-2 16,5 3 2-16,1-2-3 16,0 6 2-16,2 0-2 0,2 1 2 15,-2 3-1-15,0 2 0 0,1-1 0 31,-2 5 3-31,1-3-6 0,-4 4 4 16,1 1-1-16,1-1 0 0,0-1 0 16,-1 0 3-1,3 0-2-15,-2 0 3 0,1-1 2 0,-1 1-2 16,0 0 0-16,1 2 1 16,-6-2-2-1,0 3 0-15,-1 1-4 16,-2 0 4-16,-1 2-3 15,-4 1 1-15,1 0-1 16,-4 2-1-16,2 1 1 16,-4 0-1-16,-1 0 1 0,-3-1 0 15,-3-1-1-15,-5-2 3 16,-5-1-4-16,-2 0 3 16,-4-2-2-16,-2-1 2 15,-3 1-1-15,-3-3 0 16,0 2 0-16,-4-2-2 0,-1-1 2 15,-3-1 1-15,1 1 0 0,-4-2-2 16,0 1 2-16,1-2 8 16,-2-1 14-16,-1-5-8 15,0-5 12 1,0-9 6-16,0-9-24 16,0-12-9-16,0-13-1 0,0-13 3 15,2-10-3-15,3-9-1 16,1-6 3-16,1-2-3 0,0 1 2 0,-2 3 0 15,-1 3 1-15,-1 2 0 16,-2 6-1 0,1 5 1-16,0 4-1 15,-1 4-1-15,1 7 2 0,-2 5-1 16,0 7 1-16,0 4-2 16,0 4 1-1,0 5 1-15,0 5-2 0,0 5 2 16,0 4-1-16,0 4 0 15,0 5 0-15,0 3 0 16,0 3 0-16,0 1 1 16,-1 0-2-16,0 1 2 0,-1 1-1 15,0 1 1-15,-1-2 0 16,0 2 0-16,0-1 0 16,-2-1 1-16,-2 0-1 0,0-1-1 15,-2-2-1-15,-4 0 1 16,-3-1 0-16,-3 0 0 15,-1-2 2-15,-4-1 5 16,-1-2-4-16,-3-1-1 0,-4 0 1 16,-2 0-3-1,-3-1 3-15,-3 2-3 0,-7 0 2 16,1 2-2-16,-6 0-1 0,0 1 0 16,-4 0 2-16,1 2-2 15,-4 1 1-15,-1 1 0 0,-3 1-1 31,-2 2 1-31,-4 2 0 0,-2 0 0 16,0 0-2-16,-2-1 2 0,-4 3 2 16,2 0-3-16,-1-1 3 0,2 1-4 31,-2 0 4-31,4-1-2 0,2 0 3 0,5-1-3 16,5 1 1-16,4 2-2 15,4 2-1-15,5 14-40 16,-2 5-132-16,-4 0-159 0</inkml:trace>
  <inkml:trace contextRef="#ctx0" brushRef="#br0" timeOffset="40321.24">10244 10372 1050 0,'-10'-7'11'0,"-4"-3"-9"15,2 4-1-15,7 5 10 16,4-1-3-16,1 2-11 16,0 5-4-16,0 4-54 0,1 5 34 15,2 8 24-15,1 6-1 16,-2 6 3-16,-2 7 1 15,0 7 0-15,-4 8 0 16,-3 7-1-16,0 7 2 0,-2 8 0 16,-1 6-1-16,0 7-1 15,-1 4 3 1,0 5-2-16,0 2 2 0,-1 0-2 16,-1 2 0-16,0-4 0 15,0-5 0-15,1-4 1 0,1-9-2 16,0-7 2-16,2-8-1 15,2-8 1 1,3-9 0-16,2-8 0 0,0-10 0 0,2-6-2 16,0-8 2-16,3-6 0 15,0-2 1 1,1-5 3-16,-1-1 0 16,0 0 1-16,0-2-3 0,1 1 2 15,-1-1 0 1,4-1 1-16,0 2-1 0,3-3 3 15,1 1-4-15,3 1 2 16,3-3-1-16,2 1-2 0,1-2 0 16,1 2 0-16,3-3-2 15,2 2 0-15,1-1 0 16,2-1 1 0,1-3 0-16,3-1 0 15,4 0 2-15,1 0-2 0,3 0-1 0,0 0 1 16,0 0-1-1,1 1 0-15,0 1 0 0,0-1-2 16,3 2 2 0,-1-1-1-16,4 1 1 0,-1-1-1 15,4 1 3-15,-1 0 5 16,0 0 0-16,4 1-1 0,-1 0-2 0,3 2-1 16,-1-2-4-16,2 2 4 15,1 0-3-15,2-1-1 16,-1 2 1-16,-1 2 1 15,2-1-3 1,-2 3 1-16,0-1 2 16,-2 3-2-16,-1-1-1 0,1-1 2 15,0 1-1-15,0-2 0 16,-1 1 2-16,1-1-7 0,-1 1 8 16,1 0-3-16,-2 2 1 0,-2 0-2 15,1-1 3 1,-2 1-2-16,-2 1-1 15,1-1 2-15,-1 1 0 16,1-1-2-16,1 1 1 16,-1 1-1-16,2 0 1 0,-2 0 1 15,2 0-1-15,-2 0 0 16,0 0 0-16,-1 1 0 16,0 0-1-16,0 0 2 0,-2-1 0 15,-2 1-2 1,0 0 0-16,-1 1 2 15,-3-2-3-15,-1-1 3 0,-3 0-1 16,0-1-1 0,-5-2 1-16,-1 1 1 15,-3-2-1-15,-1 0 0 0,-4 1 0 16,0-1 0-16,-3 0 0 0,0 0 0 16,-2-1 0-1,1 2 0-15,-1 0 0 0,-1-1-1 16,-1 0 0-1,0 1 0-15,-2-2 0 0,-3-1 0 16,-3 2-1-16,0-3 1 16,-4 0 2-16,-2 1 1 0,0 0-3 15,-2-1 2-15,0 0 2 16,0-1 6 0,1 1 4-16,-1-1-7 0,0-2-4 15,0 2 4-15,0-6 10 16,0-1-7-16,0-3-7 15,-2-2-2-15,0-4 1 16,0-1-1-16,-2-5 1 16,-1-2 0-16,1-5 1 0,-1-2 5 15,1-5 2-15,-1-4 2 16,-1-6-1-16,3-2-4 0,0-5-6 16,3-5 1-16,0-5 1 15,4-2-2-15,2-3-1 16,0-1 3-16,1-1-3 15,-1 1 1-15,0 2 0 0,-1 2 1 16,1 1-3-16,0 4 3 16,-2 2-4-1,1 3 6-15,0 2-2 16,-2-1-3-16,-1-1 4 0,1-1-5 16,0-1 2-16,-2 2 2 15,2 3-2-15,-2 6 1 16,-1 7 0-16,0 9 0 15,0 7 2-15,-1 5-1 0,-3 6-2 16,0 4 0 0,0 2 0-16,-2 2-1 0,2 0 0 15,0 2-1-15,-2 0 2 0,-1 0 0 16,-1 0-1-16,-3 1-1 0,-2 0 2 16,-5 2 0-16,1-3-1 15,-5 4 3-15,-3 1-1 16,-3-1 0-16,-1 2 1 15,-4 1 3-15,-2 0 0 16,-3 1-2-16,-3 0 0 0,-4 1-3 16,-1 0 2-16,-4 0-1 15,0-1 2-15,-3 0 0 16,-2-1 0-16,-3 0 0 16,-5-1-5-16,-2 1 4 15,-6-1 0-15,-1 2-4 0,-3 0 6 31,-2-1-4-31,-1 0 1 16,-3-1 1-16,0 0 2 0,0-1-1 16,-2 0 0-16,0 0 2 15,2 0 0-15,0-4-2 16,4 0 1-16,1-7 0 16,4 0 13-16,-3-4 3 0,1-2-2 15,1 0-15-15,-2-1 2 16,-1 2-3-16,0 1 11 15,0 0-10-15,2 0 4 0,1 1-1 16,0-1 2-16,0 1 1 16,5-1 5-16,2 1 4 15,5 0-1 1,3 2-12-16,5 1 6 0,7 3-9 16,8 1-2-16,5 4-2 15,8 5-35-15,3 12-83 0,0 0-158 0,0-4-391 16</inkml:trace>
  <inkml:trace contextRef="#ctx0" brushRef="#br0" timeOffset="42436.05">14034 10608 1041 0,'-14'-11'-4'0,"-3"-1"-11"0,4 3 18 16,7 2-3-16,4 3 14 15,1 1-9-15,-1 1-8 16,2 3-10-16,0 0-16 16,0 7-8-16,4 5 23 15,-2 9 9-15,1 10 4 0,-2 11-2 16,-1 14 2-16,-3 10 2 15,-6 8-1-15,-1 4 0 16,-3 3 1-16,0-1-1 16,-4-1 2-16,3-2-2 15,-1-1 0-15,0-2 1 16,-1-1-2-16,3-4 3 16,-1-8 0-16,2-5 0 0,3-8 24 0,1-9-15 0,4-5-4 15,2-6-1-15,1-3 2 31,1-5-4-31,0-1 3 0,0-2-1 16,4-4-2-16,2 0 0 16,5-1-3-16,2 1 3 15,5 0-3-15,1 1 3 16,5-1-2-16,4 0 0 16,3-1 2-16,3-1-2 0,3-1 1 15,5 0-3-15,0 0 1 16,5-2 0-16,2 1 0 15,2-2 0-15,4-1 0 0,3 0-1 16,2-1 2-16,4 1-1 16,2-1 1-16,2 2-1 15,2 0-1 1,1-1 3-16,1 2-4 0,1 0 1 16,3 0-2-16,1 0 4 15,3-2-2-15,0 0 0 0,1-2 3 16,0-1-2-16,1 0-1 15,1 0-1-15,-1-1 3 0,-1 1-3 16,2-2 3-16,-1 2-3 16,-1-1 1-16,-1 1 0 15,-2-1 2-15,2 0-2 0,-2 1 0 16,-3-1 1-16,-1 0 1 16,-1 0-3-16,-3 0 1 15,-1 1 2-15,-3-1-2 16,1 1-2-1,-1-2 4-15,-2 1-2 16,0-1 2-16,-2 0-4 16,0 0 3-16,-3 0-1 0,-3 0 0 15,-3 1-1-15,-5 1 0 16,-2-1 2-16,-5 3-2 16,-2-2 3-16,-4 0-2 0,-2 0-2 15,-4-1 1-15,-5-1 3 16,-1-1-3-1,-7-1 2-15,-3 3-1 0,-3-3 0 16,-3 0 0-16,-2-1 1 16,0 2-1-16,-4-1 1 15,0 0 1-15,1 0 13 0,-2-1-4 0,0 1 7 16,0-1 6-16,0 0-14 16,-1 0 2-16,0 0 7 15,-1-5-12-15,2-4-4 16,-5-4-2-1,-1-9-1-15,0-4 0 16,-2-9 0-16,-2-6-1 0,2-8 0 16,-1-7 1-16,0-5 2 0,-1-6-2 15,2-6-2-15,3-2 3 0,1-2-3 16,2 2 3-16,0-1-2 16,3 3 2-16,2 0-2 15,2 1 4-15,4 3-5 31,0 3 3-31,0 3-2 0,-1 6 2 16,-1 8 0-16,-2 3-2 16,-2 6-1-16,1 9 3 0,-2 0-1 15,0 6-1-15,0 4-6 16,-1 4 3-16,-1 4 3 16,1 3 1-16,-3 4 0 15,-3 2 0-15,-5 0 0 16,-2 2-4-16,-4 0 3 15,-5 3-2-15,-4-2 2 16,-5 2-1-16,-5 5-1 0,-4 3 0 0,-5 2 0 16,-2-1 5-16,-6 3-1 15,-2 1-1-15,-1-2 1 16,-2 0-2 0,-3-1 0-16,-3-1 2 0,-4-2-2 15,-1-1 1-15,-4-2 2 16,-3-3-2-16,-4 1 1 15,-2 0 2-15,-1-3-3 16,-3-2 1-16,-5 3 5 16,-2-4 1-16,-3-2-6 0,-1-2-1 15,-4 1 5-15,0-2 8 16,-2-2-2-16,0-2-6 16,-3 0 8-16,-1-2 2 15,-1-1-9-15,0-1 13 0,-2 0 6 16,3 1 1-16,-1 0-13 15,5 1-8-15,0 3-5 16,4 1 1-16,4 4-1 16,6 6-3-16,1 1-11 15,2 13-54-15,3 9-9 16,-3 12-80-16,-7 6-133 0,-6 0-206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0:23:29.1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15093 11873 948 0,'-8'-7'28'15,"-6"-2"-23"-15,6 6 21 0,7 2 12 16,1 2-36-16,0 7-6 16,0 8-6-16,4 4 6 15,0 8 3-15,0 8-1 0,0 7 2 16,-4 3-1-1,0 6-1-15,-1 5 0 0,-7 4 0 16,-2 3 0-16,-3 1 2 16,-3 2 0-16,-3 0 2 15,0-1 0-15,-3-4-1 16,0 0-1-16,0-4 1 0,2-6-1 0,2-6 0 16,6-8 1-1,3-8 0-15,4-10 0 16,5-4 0-16,0-6-3 0,2-3 0 15,4-1 0-15,3-1 3 0,3 1 1 16,1 1 1-16,5 1-3 16,1 0 2-1,6 1 0-15,2-1-2 16,1 0 3-16,4-1-3 16,2 2 1-16,3-4 0 0,1-1 1 15,6-1-1-15,1-1 0 16,3-1 0-16,1 2 1 0,3-3-1 15,2 0 0-15,2 0 0 16,1-3 1-16,3 3-2 16,1-1 2-16,2 2-2 0,1-1 0 15,-1 6 0-15,0-1 0 16,-1 2 0-16,-1 1-1 16,-4-1 2-1,2 1 0-15,-2 0-2 16,-3-1 2-16,-1 1 0 15,-2 3-3-15,-2 0 3 16,0 0-1-16,-4 2 0 16,-1 0 0-16,-1 0-1 0,-3 1 1 15,-1 1-1-15,-1 0 1 16,-4-1 0-16,-1-2 1 16,-4 1-2-16,-1-2 1 15,-1-3-1-15,-5 0 2 0,-1-1-1 16,-2-4 0-16,-4 1 2 15,-2-2-2-15,-2 1 0 0,-3-3 0 16,-4 2-1-16,0 0 4 16,-1-3-2-16,0 0 1 15,-1-1 1-15,0 2 1 16,-1-1 3-16,1-3-4 0,0 0-1 16,0 1-2-16,1-4 2 0,0 0-2 31,2-2 0-31,-1-3 1 0,3-6-1 15,0-4 0-15,2-7 0 16,1-6 0-16,3-4 0 16,-1-6 0-16,4-10 0 15,0-5 1-15,2-5-3 16,-3-6 2-16,2-2 0 0,-2 0-1 16,0 2 0-16,-2 1 2 15,1 6 1-15,-2 4-2 16,0 2 0-16,-1 5 2 15,0 7-4-15,-4 6 3 16,1 5 0-16,-4 5-2 16,0 5 0-16,-3 4 2 0,1 4-2 15,-4 2 0-15,1 2 0 0,-2 4 1 16,0 2 0-16,-3 1 0 16,0 2 1-1,0 1 0-15,-2 2 0 0,-2-2-2 16,-4 2 1-16,-3 1 2 15,-3 1-1-15,-5 2-1 16,-3 0 4-16,-2 1 0 0,-3-1 12 16,-1-1-5-16,-4 1 0 0,-1-2 0 15,-6 0-10-15,-1 1 0 16,-6-1 2-16,-4 0 1 16,-2-1 11-16,-3 2-8 15,-1-1-6-15,-3 0 0 0,-1 2 0 16,-1-1 0-16,-2 0-1 31,-4 0-2-31,0 1 3 0,-2 0 0 16,1-1-2-16,0 0 0 15,0-1 1-15,1-1 1 16,0 2 1-16,4-2-4 16,2-1 4-16,3 0-2 15,2 0 0-15,4-2 8 16,4 1 18-16,4 1-5 0,5-2-19 15,7 1-2-15,4-1 2 16,6 0-1-16,5 0-2 16,7 1 2-16,3 0-1 15,5 0 0-15,3 1-1 0,4 1-12 16,1-1-43-16,0 6-33 16,6 10-99-16,-2 3-46 0,-3-5-33 15</inkml:trace>
  <inkml:trace contextRef="#ctx0" brushRef="#br0" timeOffset="4664.8">17438 11823 978 0,'-14'-12'0'0,"-6"-2"-4"0,5 4 22 16,6 2 33-16,5 5-18 0,1-1-22 15,-1 4-8-15,3-3-4 16,-1 5-2-16,3-1-6 15,-1 3-17-15,1 5 5 16,1 2 16-16,-1 5 3 16,1 5 0-16,-2 6 0 0,-1 4-2 15,0 8 3-15,1 5 1 32,-4 7-1-32,0 4 1 15,0 5-1-15,-2 5 1 0,1 3 1 16,-1 2 0-16,1 1-1 15,1 0 0-15,1-3 0 16,2-3 1-16,-1-3 1 0,0-3-2 0,-2-2 0 16,0-2 1-16,-3 1 0 15,-1-2-1-15,1-3 0 16,0-1 0-16,2-3 1 16,3-5-1-1,2-8 0-15,0-7 1 0,2-5-2 16,5-6-4-16,3-7 5 15,1-2 3-15,3-2-1 16,1-3 1-16,4 2 1 16,2-4-1-16,4 1 0 15,2 0 0-15,4 0-2 16,5-1 2-16,3 0 0 0,5 0-3 16,0 0 1-16,5 0 0 0,-1 0-1 15,4 0 1-15,2 0-1 16,-1-1 0-1,3 0-1-15,2 0 2 0,0-1-1 16,1-1 1-16,-1 2-1 16,1-1 2-16,0-1 0 15,0 2 0-15,-1 0 0 16,0 1 0-16,-1 0-1 16,0 1 0-16,1 0-1 0,0 5 2 15,0 0-3 1,1 1 1-16,1 1 0 0,2-1 1 15,-2-2-1-15,0-1 0 16,-4-2 2-16,-3-1-2 16,-3-2 0-16,-7-1 1 0,-2-2 0 15,-4 0 2-15,0-1-1 0,-2 0 3 32,-4 1-2-32,0 0 0 0,-6 1-2 15,-3 1-2-15,-7 0 2 16,-5 1-1-16,-2 1 0 15,-5-2 0-15,-3 2 5 16,2-1 42-16,-3-1 1 0,0 0-14 16,-1-1-13-16,-1-3-12 0,-4 0-7 15,2-1 0 1,-3-2-1-16,3 0 0 16,-2-4 0-16,2-1 0 0,2-3-1 15,1-5-1-15,1-3 2 16,0-8-1-16,1-5 0 15,0-5 0-15,4-5 1 0,0-7-2 0,0-6 2 16,0-5 0-16,0-5-1 16,1-7-1-16,1-5 1 15,0-4 0-15,4 0-1 16,-4 1 0 0,0 3-8-16,-1 6 4 15,-2 5 4-15,-1 10 1 0,1 7 2 16,-1 7-2-16,-2 8 1 15,1 8-1-15,0 9 0 0,-1 6 0 16,-2 4 0 0,0 5 0-16,-4 3-1 15,-1 3-2-15,-1 0-3 0,-5 1 0 16,-3 2-1 0,-5 2 2-16,-4 4 1 0,-2 3 2 15,-7 1 0-15,-1 1 2 16,-1 0 0-16,-2 0 0 15,0 0 1-15,-4-1-2 0,-1-2 3 16,-5 1-3-16,-3-1 4 16,-2 0-5-16,-6-2 4 15,1-2-1-15,-2-2-3 16,-1 0 2-16,-2-1 4 0,0-2-4 16,-2 2 0-16,-2-2 2 15,-2 3-2-15,-4-3-1 16,0 2 2-1,0-1-3-15,-6 3 3 0,1-1-2 16,2-1-1-16,1 0 4 16,3 0-2-16,1-4 0 15,3-1 3-15,2-2-5 16,2 0 6-16,3 2-7 16,4 2 3-16,7 0 0 0,3 2-2 15,6 13-30-15,0 10-100 16,-1 6-153-16,-3 1-218 15</inkml:trace>
  <inkml:trace contextRef="#ctx0" brushRef="#br0" timeOffset="7717.48">19475 11790 840 0,'-10'-21'2'0,"1"0"26"15,3 5 35 1,3 5-6-16,1 2-32 0,-1 5-15 0,3 1-9 16,-1 3-2-1,0-1-1-15,2 2-4 0,1 5-1 16,0 5 2-16,0 9-2 16,1 9-4-16,-3 14-1 15,-3 10 4-15,1 12 7 16,1 8 0-16,-3 6 1 15,-2 5 0-15,-1 3-1 16,-1 2 1-16,-2 0 2 16,1 1-1-16,0 2 0 15,-1-2-1-15,0-4-1 16,2-3 2-16,-2-4 0 16,4-9-1-16,2-10-1 0,3-10 4 15,2-11-3-15,3-10 0 16,4-7 2-16,2-5-1 15,1-4 3 1,1-4-1-16,2 0 2 0,3-3 1 16,2 0 2-16,6-2 1 15,1 0-1-15,6 0-1 16,2-1-3-16,2 0-2 16,3 0 0-16,4 1-1 0,1 0-1 0,4-2 0 15,1 0 1-15,4 0-1 0,3-2 1 16,4 0-1-16,1-4 1 31,2 1-2-31,-1-1 3 0,3 1-1 16,0 2 0-16,2 0-1 15,3-1 2-15,0 3-3 0,2 0 4 16,2 0-2-16,2 0-2 16,0 1 2-16,0-1-1 0,0-1 0 15,3 0 1-15,2-1 0 16,-1 1-1-16,0 1 4 15,-1 0-3-15,0 0 3 16,-2 4 2-16,-1 0 11 0,-3 2-7 31,3-1-3-31,0 1 0 16,2 0 3-16,-2-2 0 0,0 1 2 0,0-1-3 16,0-1 7-1,-2 0-14-15,-4 0-3 16,0 0 3-16,-4 1-3 0,-1-2 2 15,-1 1-1-15,-4 0 1 16,-2-1 0 0,-3-2-1-16,-5 1 0 0,-5-1 0 15,-4 0 0-15,-8-1 1 16,-6 1-1-16,-4-1 1 16,-8 0-2-16,-3 1 2 15,-4 2-1-15,-5-3 0 0,-1 1 0 16,-2-1 21-16,3 0 17 15,-3-1-6-15,-1 1-1 16,-2-2-11-16,2-2-7 16,-2-2-8-16,-2-4-3 15,-2-2-2-15,1-5 1 0,-1-5-1 16,-1-9-1-16,0-4-5 0,2-12-9 16,1-9 4-16,0-6-7 15,0-9 10 1,2-6-9-16,0-5-13 15,-1-1 1-15,2-2 19 0,0 0 8 16,0 1 2-16,0 5 0 16,-1 4 1-16,1 3-2 0,-1 6 4 0,0 7 2 15,1 6 0-15,-1 4-4 16,0 6 4-16,-1 6 1 31,1 3-4-31,-1 8-1 0,0 4 1 16,1 4-2-16,-1 3 0 15,0 3 0-15,1 5-2 16,-3 2 1-16,1 1 0 16,-1 1-3-16,-1 1-2 15,-2 4 0-15,-4-2 3 0,-1 3 1 16,-4 2-1-16,-3 1 2 0,-1-1 0 16,-2 3-1-1,-1-2 2-15,-4-2 0 16,-2 3-3-16,-3-3 1 15,-2 0 3-15,-5-1-2 16,-4 0 2-16,-2-1-1 0,-3 0-2 0,-4-1 5 16,-2 0-4-16,-5 0 1 15,-3-1 1-15,-6 0 1 16,-2 0-5-16,-3 0 2 0,-3-1 3 16,-4 1-1-1,-1 0-2-15,1 0 2 0,-5 0 1 16,-3 0-1-1,-3 0-1-15,1-3 2 0,-1 3-6 0,-2-3 6 16,0-1-1 0,3-1-3-16,-3 2 3 15,-1-1-1-15,-2 3 2 16,0-1-3-16,2 3 2 16,-1 1-3-16,4-1 4 0,3 2-2 0,4-3 0 15,4 1 13-15,4-4-4 16,5 2 6-16,7-3-2 15,5-1-10 1,7 0-1-16,7 1-2 16,8-2 1-16,6 2-4 0,7 1-32 15,5 3-37 1,1-2-128-16,2 1-208 0</inkml:trace>
  <inkml:trace contextRef="#ctx0" brushRef="#br0" timeOffset="10037.43">23055 11744 1100 0,'-11'-10'-9'16,"1"-2"3"-16,5 6 10 16,4 5 9-1,3 0-15-15,-1 2-4 16,3 6-17-16,4 3-3 15,2 6 22-15,1 8 4 16,2 7-1-16,-1 9 1 0,-2 10 0 16,-5 12 1-16,-1 12-2 15,-4 11 1-15,-2 8 0 16,-6 7 0-16,-3 4 0 0,-2-3 0 16,-3 2 1-16,-3-4 1 15,-1-4-1 1,0-4 0-16,-1-7 0 0,4-10 0 15,3-11-1-15,5-12 1 0,5-14 0 16,4-8 0-16,1-9 0 16,6-5 16-16,0-3 0 15,5-1 2-15,-1 0 2 16,1 0-2-16,6-1-4 16,2 1-5-16,3 1-5 15,6 1-2-15,3 0-1 0,4-1-1 16,4 0-1-16,4 1 0 0,5-1 1 15,4 0 0-15,4-2-1 16,4-2 1 0,5 0-3-16,2-3 3 0,0-1 0 15,2-2 1 1,1-1-4-16,0 1 4 16,2-1-2-16,4 0 0 0,1 1 3 15,6-1-4-15,1 2 3 16,2 0-1-16,8 0-1 15,1 0 0-15,3-2 0 16,2 0-1-16,4 0 2 16,-1 1 0-16,-1-2-1 15,1 0-1-15,-2 0 1 0,-1 0 1 16,0 2-1-16,-2-2-1 16,1 4 2-16,-4-1 0 0,0 0 1 15,-2 1-1-15,-3 0-3 16,-1-1 3-16,-1 0-2 15,-1-1 1-15,0-2 0 16,-2 1 2-16,-3-1-1 16,0-5-2-16,-3 0 0 0,-8-2 1 15,-6 3-1 1,-7-1 0-16,-8 0 0 0,-11 0 1 16,-10 3 0-16,-5 0 1 15,-11-1-2-15,-5 2 2 16,-4 1-2-16,-5-2 1 0,-5-1 5 15,-6-2 13 1,-2-1-17-16,-7-4-1 16,-1-1 1-16,-2-2-1 0,-2 0-2 15,-1-4 1-15,1-2-7 16,2-3 6-16,4-6 2 16,3-6 0-16,5-6-2 0,3-6 0 15,2-8 1 1,4-4-2-16,1-7 2 0,1-8 2 15,4-3-3-15,2-5 4 16,2-3-3-16,-1-4 2 0,1 1 0 0,0 3-2 16,-2 8-2-16,-3 4 3 15,3 6 1-15,-2 6-2 16,-1 4-4-16,2 2-22 0,0 2 5 31,-1 4-3-31,0 1 12 16,-2 10 1-16,0 6-2 15,-4 7 11-15,0 4 4 0,-5 7 1 16,-4 3 1 0,2 4-1-16,-4 3 2 0,-3 3-2 15,0 0 0-15,-5 1 3 0,-3 5-1 16,-3 3 6-16,-2 1-4 16,-4 2-1-1,-5 1 0-15,-4 1 1 16,-9 0 3-16,-5 2-7 0,-5-4-1 15,-6 2 1-15,-6-3 2 16,0 0 3-16,-6-3-2 16,0-2 0-16,-4 0-2 15,-4-2 0-15,-2-1 6 0,-3-2-7 16,-4-1-2-16,-5-1 2 16,-1-1 0-16,1-5 0 0,-6-2-1 0,-2 0 1 31,-4-2 2-31,-2-1-2 15,0 2 5-15,-3-1-4 0,-1 0 0 16,-2 2 1-16,-1 3-1 16,1 0-2-16,-2 2-2 15,1 3 2-15,0 1-3 0,3-1 3 16,2 3-1-16,2-2-1 0,3 6-5 31,6 0-31-31,2 6-31 0,2 10-49 16,-1 3-80-16,-5 3-217 15</inkml:trace>
  <inkml:trace contextRef="#ctx0" brushRef="#br0" timeOffset="23717.56">21202 13785 1164 0,'0'0'40'15,"0"0"-69"-15,0 0 0 0,0 0 19 16,0 0-13-16,0 0 16 16,0 0 5-1,13 148-15-15,-10-95 8 0,-2 7 5 16,0 6 3-16,-4 8 1 16,-3 4 0-16,-6 8 1 15,1 6-4-15,1 2 3 16,-1 2 2-16,2 2-3 0,2 1 3 15,0 0 0 1,1 2 0-16,0-1 1 16,1 0-3-16,2-3 0 15,0-5 2-15,3-4-2 0,0-7-1 0,3-6 0 32,4-7 2-32,1-5-1 0,4-7 0 15,2-7-1-15,5-6 0 16,4-8-2-16,3-6 0 15,4-5 3-15,2-6 3 16,2-3 0-16,0-3 24 0,2-2 2 0,0 0 8 16,5 1-13-16,4 0 4 0,4 2-8 31,5 1-9-31,6-1-5 16,4 3-1-16,6-6-5 15,7 0 1-15,3-3-1 0,3-4-1 0,3-1 2 31,2-1 1-31,2-1-3 0,-3-4 0 16,2 2 3-16,1-2 0 0,1 4 2 16,2-2 4-1,5 2-3-15,4 0-3 0,6 0-2 16,5-1 1 0,6-3 0-16,4-3-1 0,2-1 1 15,2 0-1-15,-2 0-1 0,0 2 2 0,-5 3 1 16,0 1-1-16,-2 0 3 31,0 3-5-31,0-1 3 0,0 4 1 16,2-1-4-16,1 1 2 15,-1 2 0-15,0 2 3 0,-2 1 5 16,2-1-9 0,-1 0 3-16,4-3 5 15,3 0-2-15,4-4 2 16,1-1-4-16,5 3-2 0,-4-4-2 15,5 1 3-15,-2-1 0 16,-1 1-1-16,-2-1-2 0,4 0 2 16,-3 1-2-1,1-3 0-15,2 0 4 16,-2-1-4-16,2 0 4 0,-2 1-1 16,-2-1 4-16,1 0-2 15,-1-1 2-15,-1-4-3 0,0 0 4 16,-3 1-3-16,0-1 1 15,-7 0-1-15,-6 3 0 16,-3 0-3 0,-9 2 1-16,-9 1 1 0,-5 1 5 15,-6 0-4-15,-9 2 0 0,-10-2-3 16,-8 3 2-16,-8 0 3 0,-9 1-11 16,-9 0 6-16,-6-2-3 15,-6 4 3-15,-4 2-4 0,-4-2-12 31,-5 2-22-31,-3 3-23 16,-6 2-43-16,-11-1-55 16,-13-7-117-16,-16-8-237 15</inkml:trace>
  <inkml:trace contextRef="#ctx0" brushRef="#br0" timeOffset="25335.84">21530 13553 729 0,'-13'-10'359'0,"2"-4"-374"32,4-1 6-32,6 4 16 0,7 4-4 15,9 1-11-15,5 1 2 16,9 3-1-16,9 1 4 0,7-1 1 0,7 2 0 16,6 5 1-16,5 0 1 15,6 0-2-15,4 1 2 0,5 1 0 31,2 0 0-31,7 0 1 16,3 0-4-16,5 1 3 0,3 1 2 16,9-1-4-16,2 2 5 15,5-3-8-15,5 0 3 16,4-1 6-16,4-1 6 16,2-1-3-16,6-2-2 15,3 0 4-15,3-2 2 0,3 3-2 16,5-5 6-16,1-1-5 0,6 2-1 15,4-5 4-15,5 1-4 16,0-2 4 0,0-1 1-16,1-1-9 15,-1 1 0-15,1-2 3 0,-3 1-5 0,2-2 0 16,3-1 2-16,1-1-5 31,-1 0 4-31,0 1-5 0,2-3 6 16,-4 0-5-16,0 0 3 15,0 0 1-15,0 0 5 16,0-1-8-16,-2 2 1 16,-3-1-2-16,-2 0 6 0,1 0-3 0,-4-3-4 15,-2 4 3-15,-5-3-1 16,-2-1 0 0,-5 2 0-16,-6-1-2 15,-2-1 1-15,-6-1 2 16,-5 0-2-16,-3 1 0 15,-8-1 0-15,-3-1 0 0,-12 1 1 0,-4 1-1 16,-11 1 1-16,-12 2-1 16,-9 3 0-16,-11 1 1 0,-8 4 0 31,-11 2 1-31,-7 3 6 16,-10 2-1-16,-3 0-8 0,-4 2 1 0,-3 5 1 15,-1 2 0-15,-1 6-2 16,-1 3 2-16,-1 6-2 0,-2 4-1 31,-6 7 2-31,-4 4 1 0,-3 4-3 16,-3 5 2-16,-2 3-1 15,-3 5 2-15,-4 6 0 16,-3 4 0-16,-4 6-2 16,-2 8 3-16,-2 8-2 15,0 0 1-15,0 6 0 16,5 0 3-16,3 0 8 0,3-2 8 0,5-1-6 15,6 2-7-15,1-1 8 16,4 0-2-16,5-3-6 16,1-6-7-16,3-3 3 15,2-3-2-15,2-8 3 16,3 1 6-16,1-2 4 16,-2 2 0-16,2-2-1 15,-5-1-1-15,1-2 1 0,0-3-9 16,-4-3-1-16,-1-6-2 15,-3-3 2 1,-1-4-2-16,-1-2 2 16,-2-1-1-16,-1-1 0 0,0-3 1 15,-2-1-3-15,4-2 2 16,0-3-2-16,-2-2-1 0,4-2 2 16,3-3-2-16,1-1 1 0,2-2 2 15,0-2-3-15,-1-1 1 16,2-2 0-1,1 0 0-15,0-3 1 16,0 2 0-16,1-4-2 16,-2-1 2-16,2-2 0 0,0-2 0 15,-2-1 0-15,2-2 1 16,-2-2 5-16,2-1 6 16,-2-2 2-16,0 1 0 15,1 1-1-15,-1-3-7 0,0 1-5 16,-1 0-2-16,2 0-4 15,-1 0-9 1,0 1-20-16,-1-2-40 0,-1 1-53 16,-7-11-151-16,-11-12-586 0</inkml:trace>
  <inkml:trace contextRef="#ctx0" brushRef="#br0" timeOffset="26734.29">15018 17533 1097 0,'-18'-3'-15'16,"-3"-4"13"-16,9 8 6 0,5 12-3 15,3 11-6-15,-1 9-13 16,1 11-3-16,-2 12 8 16,0 9-1-16,-3 11 11 15,-3 5 3-15,-1 5 0 0,-3 3-1 32,1-1 2-32,0-3 0 15,3-4-2-15,2-3 1 16,1-7 1-16,3-2 0 15,2-6 0-15,2-6-1 0,2-6-1 16,0-8 1-16,3-9 0 16,3-5 0-16,3-11 0 15,0-13-1-15,0-7-46 0,-1-21-51 16,0-14-84-16,-5-16-51 16,0-16 12-16</inkml:trace>
  <inkml:trace contextRef="#ctx0" brushRef="#br0" timeOffset="27424.86">14885 17826 709 0,'0'-46'97'0,"-2"7"-59"0,0 7 64 31,2 7-31-31,1 6-37 16,8 3-27-16,4 5-9 15,7 2-3-15,6 0 1 0,8 4-3 16,4 1 3-16,6-1 2 15,7 2 1-15,4 2 0 16,5 1 2-16,3-3-1 16,5 3 0-16,5 3 0 15,6-3 1-15,3 1-2 0,4 0 2 16,3-2 0-16,3-1 1 0,2-1 0 16,2-3-3-16,1-1 3 0,2 0 2 31,-2 1 7-31,-2 1 5 0,-2-1 8 15,0 3 3-15,0-1-11 16,-2-2-8-16,3-1-5 0,-1 1-2 16,2-2 0-16,-6 0-1 0,-1-2 1 31,-7 1-1-31,-7 1-1 16,-8 3 3-16,-10 1-3 15,-8 4 2-15,-8 0-1 0,-9 2 0 16,-8 3 1-16,-5 3-2 15,-7 0 1-15,0 1-1 16,-3 0 1-16,-1 2 2 16,0-1 0-16,1 6-2 15,1 0 2-15,-1 6-2 0,2 4 2 16,-2 7-2-16,0 5 1 16,-2 2 0-16,0 6-1 0,-2 3-2 15,-3 6 4-15,2 1-4 16,-4 3 3-16,-6 3-2 15,2 1 1-15,-3 2 0 16,-1 0 1-16,-2 1 0 16,1-4 1-16,0-2 12 0,-2-4 8 0,2-5-5 31,0-8 3-31,0-6 1 16,2-5 6-16,2-4-11 0,2-2-13 0,2 2-4 15,1 3 1-15,1 4 0 16,1 9 0-16,3 0-8 15,-3-10-46-15,-1-18-26 16,-13-16-55-16,-6-26-129 0,-11-21-277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0:25:03.0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15927 6046 736 0,'-6'-20'-63'0,"-5"-1"74"0,3 6 9 16,4 4 5-16,-1 0-13 16,1 4-2-16,1 1-8 0,0 0 0 15,1 3-1-15,2 2 0 16,0 1 4-16,0 0-4 0,0 8-7 31,2 6-34-31,2 8 38 16,0 9 3-16,2 3-2 15,-2 7 1-15,0 2-1 0,1 1 2 16,-1-1-2-16,-1 0 1 16,-1 2 1-16,0 3-1 15,-2 3 1-15,0 4-1 16,0 2 0-16,-2 3 1 15,0-2 1-15,-1 2-1 16,1-6 3-16,2 1 4 0,0 1-4 16,-1-2 1-16,0 0-1 0,-1 2 0 15,-1-2-3 1,0-1 2-16,-2-2 0 0,1-4-1 16,0-2 1-16,0-2 0 15,0-2 7-15,1 0 9 0,-1 0-11 16,1 0-4-16,3-1-1 15,0-1-2-15,0-2 1 0,4-3-1 32,4 0 0-32,3-5-1 0,3-4 1 15,1-1-1-15,5-4 2 16,2-2-1-16,5-3 2 16,0-3-2-16,4 0 1 15,1-1 0-15,3-3 0 16,4 0 1-16,-2 0-2 0,5-1 1 15,4-2 1-15,2-1 2 16,6-1 2-16,1-2 19 16,6-1-17-16,2 0-6 15,2 0-2-15,3-3 0 0,2 1-1 16,4-1 3-16,0-1-2 16,3-1 0-16,2-1-1 15,1-1 3-15,1-1-3 0,1-1 1 16,4 1 3-16,0-1-3 15,-1 1 3 1,1-1 1-16,-1 2 3 0,0 1-4 16,-2-1 14-16,1 3-4 15,1 1-7-15,3-1 15 16,-1 2-8-16,-1 1-8 16,4 0-2-16,1 1 1 15,1 0-4-15,-2-2 3 16,3 2 8-16,0 0-9 0,-1 0-2 15,-2-1 4-15,0 1-1 16,-1 0 0-16,-1 0-1 16,-4 0 0-16,-1 0-1 15,-1 1 0-15,0 3 1 0,-2 2 2 16,-2-3 2-16,0 1-3 16,2-1 0-16,-1-1-1 15,0-2-2-15,-1 0 0 0,-2 0 1 16,-1 0 0-16,-2 0-2 15,-4 0 2-15,-1 2 0 0,-3 0-2 16,-1 1 0-16,-2-1 0 0,-1 2 1 16,0 1-1-16,-3-1 1 31,0 2 0-31,-3-3-1 16,-2 1 0-16,0 0 0 0,-1-1 0 15,-1 0 0 1,-2-3 1-16,-1 1-2 0,-2-1 1 0,-1 2-1 15,-3-1 2 1,-1-1-1-16,-1 1-1 16,0-1 3-16,-1 0-3 0,-1 0 1 15,-2 0-2 1,-3 0 1-16,-2 0 1 0,-4 0-1 16,-2 0 1-16,-5 0 0 0,-1 0 0 15,-3 0-1-15,-3 0 2 16,-2-1-3-1,-3-2 3-15,1 2-1 16,-5-2 1-16,0 2-1 0,0-2 4 16,-1-1 3-16,3-1 3 15,-4-2 1-15,5-2-4 16,-2-4-3-16,1-5 4 0,1-4 0 0,0-5-4 16,4-6-2-16,-3-4 0 0,2-5-2 31,2-1 1-31,-2-4-1 15,2-2-1-15,0 1 0 16,1-4 1-16,1-1 1 0,1-3-3 16,0-1 2-1,0-3-1-15,0-1 1 0,-1-2 2 16,1 1-2-16,-3-1-1 16,2 1 1-16,-1 2 1 0,-2 1-2 15,1 3 3-15,-3-2-3 16,-1 3 2-16,-1 1-1 15,0 3 0-15,-2 4 1 16,-1 3-1-16,1 1 0 0,0 2 0 16,2 1 0-1,-2 2-1-15,0 0-1 16,-1 5 0-16,-1 3 1 16,-2 6 2-16,0 7-2 0,-3 3 3 15,1 5-1-15,-3 0-1 16,2 3 1-16,-3 4 2 15,1-1-4-15,-1 2 1 16,0 1-2-16,-2 0-2 16,0 0 0-16,0 0 1 15,-3 0-2-15,-1 3 6 0,0-2-2 0,-3 1 3 16,-3 0-4 0,-1 0 2-16,-4-2 1 0,-3 0 0 15,-2 0 2-15,-4 0-2 16,-2-3 2-16,-3 0-2 0,0-1 2 15,0 0-2 1,-1-2 0-16,-3 0 0 0,-1-2-1 16,-3 1 0-16,-4 1 1 15,-4-1-3-15,-1 1 3 16,-3 2-2-16,-2-2 3 16,0-1-3-16,-3 3 2 0,-2-2 0 15,-2 2 2-15,-2 1-1 0,-3-1-2 16,-2 1 2-16,1 0-2 15,-4 1-1-15,2 1 4 16,-3-1-5 0,-2 0 1-16,-1 1 4 15,-3-1-2-15,0 1-1 16,-3-1 0-16,2 1 3 16,-1 1 6-16,2 0-7 0,-2 0 11 15,-3 1-13-15,1 4 1 16,-2 0 2-16,-1 2-8 0,-1 0 7 15,0-1-3 1,3 1 5-16,-3-1-7 0,1 0 5 16,-1-2-3-1,2 0 0-15,0-1-1 0,-1-3 4 0,1 1-3 16,3-1 3-16,0 0-1 16,-1 0 0-16,0-1-2 15,1-2 6-15,0 0-8 16,-1 2 4-16,0-1 0 0,1 1-2 15,3-2 4-15,0 2-2 16,-1-2-1-16,0 3 5 16,1-3 1-1,1 3-7-15,0-1 3 16,0 1 2-16,2 0-2 0,-1 0-1 0,2 1 3 16,-2 3-5-16,1 2 4 15,2 2 0-15,-2 1-4 0,4-1 1 31,0 3-1-31,2-3 0 16,1 2 4-16,1-1-4 16,4 0 1-16,-1 0-1 0,0 1 4 15,1 0-7-15,-1 1 2 16,1 3-20-16,-1 6-22 0,-3 4-70 16,-7 6-75-1,-8 0-149-15</inkml:trace>
  <inkml:trace contextRef="#ctx0" brushRef="#br0" timeOffset="10927.51">24682 6366 254 0,'0'0'922'0,"0"0"-904"0,0 0-29 16,0 0 12 0,0 0 0-16,0 0-4 0,0 0-35 15,11 42 4-15,-10-8 29 16,-1 10 2-16,-1 10-7 15,1 10 5-15,-4 3 5 16,-2 5 1-16,0 3 1 16,0 2-2-16,1 1 0 0,-1 1 0 15,0-3-1-15,-1-5 4 16,1-4-5-16,0-8 4 16,1-6-3-16,1-9 2 0,2-7 0 15,1-5-1-15,-2-6 1 16,4-7-14-16,2-5-63 15,-2-13-34-15,5-12-52 16,2-22-40-16,1-18-5 16</inkml:trace>
  <inkml:trace contextRef="#ctx0" brushRef="#br0" timeOffset="11719.03">25010 6038 855 0,'18'-2'167'16,"-4"2"-162"-16,7 0-4 15,7 4 2-15,10 5 0 16,4 2-1-16,8 6-2 0,9-2-1 15,2 1 3 1,6 0-1-16,4-2-1 16,1-4 2-16,0-2-1 0,-1-2 1 15,-8 0-2-15,-2-3 0 0,-10 1 1 16,-11-1-1-16,-7 0 1 16,-8 1 0-1,-7-1 1-15,-5 1 1 16,-4 0 2-16,-2 2 10 15,-2 1 6-15,3 0 0 0,-1 2-12 16,3 2-8 0,0 2 1-16,1 3-2 0,2 2 1 15,-1 2-1-15,0 4-1 16,0 1 1-16,-1 7 1 16,-1 2-2-16,-4 7 0 15,-1 3 1-15,-1 3-2 0,0 9 2 16,-3 3 1-16,4 3-1 15,-2 7 0-15,0 0 0 16,0 2 0-16,-1-1-1 0,4-2 2 16,-2-3 0-1,1-2-3-15,0-6 3 16,0-2-2-16,-1-7 3 0,0-6-2 16,-2-5-1-16,-1-6 4 15,0-6-5-15,0-2 2 16,-3-8 0-16,2-2 3 0,-3-4 17 15,-3-2 3-15,-3-1 7 16,-3-4 0-16,-6 0-14 16,-4-1-11-16,-9-1-3 15,-6 0-1-15,-4-4-2 16,-6 0 1-16,-9-3-1 0,-5 0 1 16,-6-1 0-16,-6 1-1 15,-3 0 1-15,-3 3 0 16,-1-2 1-16,-1 2 0 15,3 0 6-15,2-1-4 16,-3 0 2-16,4-2 1 16,1 2 10-16,-1 0-12 15,-1 5-4-15,-1 0-2 0,2 8-32 16,1 7-32-16,3 9-33 16,5 3-74-16,5-5-178 0</inkml:trace>
  <inkml:trace contextRef="#ctx0" brushRef="#br0" timeOffset="13680.72">24764 8096 1308 0,'-17'-12'20'0,"1"-1"-26"0,6 6 1 15,9 7 6 1,3 3-47-16,3 14-63 16,6 10-6-16,5 12 103 15,1 11 12-15,1 13-3 0,-5 8-5 16,-3 7 6-1,-6 7 2-15,-2 7 0 16,-5 5 1-16,-8 5 0 0,-2 2 0 16,-5-3 1-16,-1-2 0 15,0-5 8-15,2-8 27 16,1-9-2-16,5-10-3 0,1-12-16 16,4-9-9-1,5-11-2-15,2-8-3 0,3-7 1 0,6-7 1 16,-1-3 0-16,4-2 0 0,2-1 1 31,-2-4-2-31,5 4 1 16,2-1-1-16,2-1 2 0,4 3 1 15,5 1-2-15,3 2-1 16,7 3-2-16,5 2-1 16,3-2-1-16,4 1 2 15,6 1 0-15,8-2-1 0,5-1-1 16,4-2 2-16,9 1-1 15,8-4 0-15,4 1 1 0,3 0-2 16,5-1 3 0,4 2-2-16,3 0-2 0,0 1 4 15,2 0-1 1,6 1-3-16,-1-3 4 16,2 2-1-16,2-4 0 0,2 3-2 15,0-3 3-15,1 0-2 16,2-2 8-16,3 0 0 0,0-2 2 15,1 1 12 1,-2-2-22-16,4-2 3 0,-7 1 4 16,-1 0 3-16,-3-3-8 15,-5 2 0-15,-8-5-3 16,-7 2 2-16,-9-1-1 16,-12 2 1-16,-10 0 0 15,-12 0-3-15,-14 4 3 16,-10 0-1-16,-13-1 1 0,-7 1-4 15,-7 0 3-15,-5 0 2 16,-2 0-2-16,-2-1 0 0,2 1 1 16,0-1 0-16,-2 0 0 15,0-1 0-15,-1 0-1 16,0 2 0 0,1-4-1-16,-2-2-2 0,0-7-2 15,2-11 1-15,0-15 0 0,2-14-6 0,1-18-4 16,10-19 1-16,2-16-6 31,8-12-11-31,4-13-23 16,7-10 31-16,3-8-3 0,3 3 1 15,-1 5 10-15,-2 8 14 16,-3 13 4-16,-7 13 17 16,-2 12 10-16,-8 14-17 15,-5 12-10-15,-4 12-4 0,-3 11 2 0,-3 10 20 16,0 11 8-16,-4 9-5 15,0 4-17-15,0 4-3 16,0 2-5-16,1 4-3 0,0-2 2 31,0 1 0-31,-1 1 0 16,-2 0 1-16,-3 0 1 0,-2 3 2 16,-4 1-1-16,-6 2 0 0,-5 1 1 0,-6-1-3 15,-9 2 1-15,-3 0-2 16,-8-1 0-16,-6-1 2 15,-5-1 0 1,-3-1-2-16,-5-4 2 16,-3 0-2-16,-8 0 3 15,-1 0-3-15,-9 0 2 16,-6-2-2-16,-6 0 2 16,-1 2 0-16,-11-1-3 0,-4 1 4 15,-6 0-4-15,-5-2 3 16,-3 2-2-16,-7 0 4 15,-4 0 4-15,0-2-3 16,-4 0 2-16,-1 2-1 16,0-3 8-16,2 0-3 0,1-3-6 15,-2-1-3-15,0 1-3 16,2-1 4-16,-5 3-3 16,1 1 2-16,-1 2-15 15,3 1-26-15,-3 7-8 16,1 5-28-16,0 7-63 15,-3 1-148-15,-2 0-314 0</inkml:trace>
  <inkml:trace contextRef="#ctx0" brushRef="#br0" timeOffset="57062.39">23595 12486 845 0,'-4'-13'29'0,"-4"-1"-28"0,2 2 7 16,3 5 38-16,0 2-25 16,3 4 2-16,0-1-21 0,-1 4-3 0,2-1-25 15,1 6-13-15,1 3 35 16,0 5 4-16,-2 5 0 16,-2 5-2-16,-5 4 3 0,-3 5 0 15,-1 3-1-15,-4 3 1 16,0 2-1-16,-1 2 0 31,-1 3 3-31,-2 3-2 16,1 1-4-16,0 0 5 0,-1-4-2 15,1-1 2-15,1-3 2 16,2-4-2-16,1-3 6 16,1-4-1-16,2-3-3 15,1-2-2-15,0-5-1 0,2-3-1 0,2-6 1 31,2-3 1-31,2-2-2 0,-1-2 3 0,2-2 3 0,-2-1-2 32,2-1 3-32,2 0 6 15,-1 0-2-15,0 1-5 0,5 1 0 0,0 0-2 0,4 2-1 16,2 0-1-16,1 1 1 16,4 0-2-16,2 0 0 31,3 1-1-31,1 0 1 0,2 0-1 0,2 0 2 31,4 0-2-31,-1-1 3 0,2 1-2 0,-1 0-1 0,1-1 0 31,-1 2 0-31,3 0 1 0,-1-2-2 16,4 1 2-16,-1-2-1 16,5 1 1-16,-2-1-1 15,0-2 1-15,-1 1-2 16,-2-1 1-16,-2 1 0 0,-3-1 0 15,-2 0 0-15,0 0 1 16,-3 0 0 0,3-1-1-16,-2 0 1 15,2-2 0-15,1-1 13 0,0 1 9 0,-2-1-10 16,0-5-10-16,-2 1-2 0,-2-3-1 16,-2 0 2-16,-2 0 2 15,-1 0 4-15,-4 1 0 16,-2 0-5-16,0 2-3 15,-5 0 1-15,-2 1-1 16,0-1-1-16,-4 1 2 0,-1-1 15 16,0-1 12-16,-2 1 1 31,1-1-9-31,-5 0-8 0,2-1-6 16,-2 1-5-16,1-1 1 15,0 1-3-15,-1 0 3 16,2-1-3-16,0-2 2 15,1 0-1-15,0-4 0 16,0-1 0-16,2-7 0 0,2-2 0 16,5-7-1-16,2-6 0 15,1-6-2-15,3-4-5 16,1-4 5-16,1-3 2 0,0-3 1 16,3-1 1-16,-2-1-1 15,4 1 0 1,-3 4 0-16,-1 4 1 15,-3 6-1-15,-2 8 1 0,-5 6 0 0,1 6 0 16,-4 4 0-16,1 5-1 16,0 2 0-16,0 4 0 15,-2 2-1-15,-1 2 0 0,0 1 0 32,0 2-1-32,-3-2-2 0,-1 2 0 15,-4 1 0-15,-2 1 1 16,-4 0 0-16,-8 3 1 15,-3 2 1-15,-7 2 0 16,-1 2 0-16,-5-1 1 16,-3-1 0-16,-2 0 1 0,-2-2-1 15,-3-2 2-15,0-2-2 16,-2-3 0-16,-2 0 0 0,-1-3 0 16,-2-4 0-1,-1-2 1-15,1 0-1 0,-2-1-1 16,2 1 1-16,1 1-1 15,3 2 2-15,2 4-5 16,2 4-70-16,-2 1-71 16,-1-3-245-16</inkml:trace>
  <inkml:trace contextRef="#ctx0" brushRef="#br0" timeOffset="58806.84">15202 12544 826 0,'0'-1'65'15,"-6"-5"-57"-15,2 2 45 16,2 3 4-16,1-1-36 16,1 1-18-16,0 2-2 0,0 4-2 15,0 7-2-15,2 5 1 16,1 9 2-16,-1 8-2 0,1 9 1 16,-3 8-1-1,0 8 0-15,0 7 0 0,0 8 0 0,0 9-6 16,-3 6-1-16,-1 7 6 15,1 4 1 1,1-1 1-16,1-5 2 0,1-8-2 16,0-10-2-16,0-9 1 0,4-10 2 15,0-7-1-15,3-7 1 16,-2-9 0-16,2-7 0 16,2-7 1-1,1-7-1-15,0-5-1 16,1-4 2-16,2-1 1 15,0-1 4-15,4-2-1 0,1 2 0 0,5-2-1 16,2 0 0-16,6 1-1 16,1 0-1-16,6 0-3 15,2 1 3 1,4-1-2-16,3-1 0 16,2 0-1-16,3 0 0 15,-1-1 2-15,3-1 0 0,0 0-1 16,1 0 0-1,1 1-1-15,0 2 3 0,2 0-1 16,0 1-1-16,0 1-1 0,2-2 1 16,0-2 1-16,-1 1 1 15,2-5-3-15,0-1 1 16,-1 0 0-16,-5-2 1 16,0-1 0-16,-5 0-1 15,-4-1 0-15,-4 0 0 0,-7 0 2 16,-6 1-1-16,-7 0-1 15,-4 2 2-15,-7 2-2 16,-4 1 2-16,-3 1 25 16,-3 2 5-16,1-1 15 15,-3-1-2-15,-2-1-13 16,-2-3-18-16,-2-4-13 0,-1-5-1 16,0-3 0-16,-5-7-3 15,1-4 1-15,-1-8-4 16,-2-6-6-16,-1-5-9 0,0-6-4 15,-1-4 22-15,4-3 4 0,0 0-1 16,2-3-1-16,1 0 3 31,-1 1 0-31,1 3 0 0,2 1 0 16,-3 6 0-16,-1 3 5 0,0 3 3 16,-3 4-10-16,0 2 0 15,-3 2 1-15,-2 3-3 16,-3 2 2-16,-4 2-1 15,-6 3-1-15,-4 2-7 0,-7 2-9 16,-4 4 18 0,-6 3-1-16,-5 1-1 0,-4 3 1 15,-4 2 3-15,-3 2 4 16,-4 2-10-16,-1 4 11 16,0 1-3-16,0 4-1 0,2 4 5 15,4 6 1-15,4 7-8 16,8 6-3-16,8 7-2 15,8 9-114-15,6-4-114 0,4-12-209 16</inkml:trace>
  <inkml:trace contextRef="#ctx0" brushRef="#br0" timeOffset="61543.88">18052 12716 815 0,'-7'8'25'0,"-1"0"-26"16,1 8-2-16,2 8 1 16,-1 8 1-1,-3 9 1-15,-1 7 1 16,-2 5 1-16,-1 2 0 15,-3 4-2-15,0 2 2 0,-3-2-2 16,-4 2 1-16,3 0-1 16,-1-2 1-16,1-2-2 15,1-1 2-15,1-3 1 16,4-2-2-16,0-3 2 16,5-6 1-16,2-4 0 15,2-6 3-15,3-5-1 16,0-3-1-16,3-4 1 0,0-2-1 0,5 0-1 31,1-2-1-31,1-1 0 0,5 0-1 16,0-1 2-16,3 0 1 0,5 0-2 15,1-1 3-15,3 0-1 16,4-1-1-16,2 0 1 16,3-2 1-16,3-3 0 0,1-2 5 15,7-1 6-15,1-4 1 16,5 2-4-1,3-4-5-15,-1 1-2 16,3-4-3-16,0 0-1 16,0 0 0-16,0-2 0 15,-5-3 0-15,1 3-1 0,-4 0-1 16,-4 0 2-16,-4 3 0 16,-7 0-2-16,-3 3 4 15,-5 0 9-15,-4 1-2 16,-4 1-8-16,-2-1-2 0,-3 2 1 15,-2 2-1-15,-1-1 2 16,-2 0-2-16,-2 0 2 0,0-2 0 16,-2 0 0-1,0 1-2-15,0-2 0 0,-3 1 0 16,2-1 0 0,0 0 0-16,-2 2-1 0,1-2 1 15,-1-2 24-15,0-3 2 16,1-9 0-16,0-8-14 0,3-12-11 0,3-10-3 15,1-12-1-15,6-10-2 16,1-5-4-16,0-1-11 16,0 0 17-16,1 3 2 15,-3 6 0 1,-1 5 2-16,-2 6 0 16,-1 5 0-16,0 5-1 15,-4 5 2-15,-1 4-3 16,0 7 1-16,-3 2-1 0,0 4 1 15,0 2-2-15,-2 2 2 16,-1 2 0-16,-2 1-1 16,-2 0 1-16,-4 2 5 15,1 1 4-15,-3 0-2 0,-2-1-3 0,-1 2-2 32,-2-2 5-32,-2 1-5 15,-6-3 0-15,-1 1-2 0,-3 1 4 16,-4-1-5-16,-2-1 1 15,-3 1 0-15,-2 0-1 16,-2 0 0-16,-2-1-1 16,-2 1 2-16,0-1-2 0,-1 1 1 15,-2-2 0-15,0 1 0 0,-1 1 0 16,-2 2 0-16,1-2 1 16,0 4-2-16,0 2 1 0,3 2-1 15,1 3-1-15,5 4-51 16,0 8-20-1,2 3-46-15,2 1-88 16,2-5-162-16</inkml:trace>
  <inkml:trace contextRef="#ctx0" brushRef="#br0" timeOffset="65051.11">20087 12788 932 0,'-7'-15'10'0,"-2"4"-8"0,6 2 14 16,2 3 15-16,-1 1-27 16,4 1-4-16,0 1 0 15,2 0 0-15,0 0 0 16,1 2 2-16,-1-1 1 16,0 2 0-16,-1-2-1 15,-2 2 2-15,1 1-2 0,0-1 1 16,-2 0 2-16,2 0-1 15,-2 1 6-15,0-1 18 16,0 0-3-16,0 0-8 0,-1 0-7 16,2 1-6-16,-2-2 1 15,1 2 10-15,-1-1 0 0,1 1-5 16,0-1-2-16,0 0 0 16,1 0 1-1,-2 0-2-15,1 0 0 0,1 1 0 16,-2 0 1-16,1 1-7 15,0 1-1-15,-2 4-1 16,0 2 2 0,0 2-2-16,1 5 1 0,0 3-1 15,-3 5 1-15,-2 5 0 16,-2 5 0-16,-3 6-1 16,-1 7 1-16,-1 5 0 15,-2 4 0-15,0 2 0 0,1 3-2 0,1-1 2 16,2 0-3-16,0-4 1 15,3-3-1-15,1-4 0 16,-1-2 1 0,2-4 1-16,1-3-1 0,-1-5 1 0,1-4 1 31,-1-3 0-31,2-6 0 0,1-5-1 0,0-4 1 16,2-3 0-16,0-3 1 15,-1-3-1-15,4-1 2 0,-2 1-1 16,5-1-1-16,-1 1 2 15,4-1-1 1,1 1 0-16,2-1 0 16,4 1 1-16,0-1-2 15,3 2 0-15,2 0 1 16,2 0-2-16,2 1 1 16,1-1 0-16,1 2 0 15,2 0 0-15,1 0 0 0,1 0 0 16,1 0 1-16,2 2-2 15,1 1 0-15,1 1 2 16,1-2-2-16,3 1 1 16,3-3 0-16,5-2 0 0,2-2-1 15,0-3 1 1,2 3-1-16,-2-6 1 0,-1 1 0 0,-4 0 0 16,-2 0-1-1,-3 1 1-15,-4-2-2 16,-6 3 2-16,-4-1 1 0,-4 1-2 0,-8 1 2 31,-5-1-2-31,-3 0 1 0,-1 0 1 16,-3 0 0-16,0 0 1 15,-2 0 11-15,-1-1 12 16,-3 1-4-16,-1-3-14 0,0 1-4 16,0 2-3-16,1-4 1 15,1 0 0-15,0 0-3 16,1-5 2-16,3-5-1 0,-2-7-1 15,4-10 0 1,6-11-1-16,2-10 2 0,4-11 0 0,4-9-3 16,3-9-1-16,2-5 4 15,0-1 1-15,1 0-1 16,-1 6 1-16,-1 7 0 16,-4 12 1-1,-4 10-1-15,-3 12 1 16,-5 8-1-16,-3 8 1 15,-2 6 0-15,0 4-1 16,-2 2 3-16,-3 4-4 0,-2 1 1 16,-3 1 1-16,-1 2-1 15,-2 1-1-15,-2 1 0 0,-2 1 1 16,-2 1-1 0,-4 6 0-16,0 0-1 0,-5 2 2 15,-1-1 0-15,-4 1-1 16,-2-2 3-16,-2-1-3 15,-4-1 1-15,0-1 1 16,-3-1-2-16,-4 0 2 16,-5-2-1-16,0 3 0 0,-5-3-2 15,-1-1 0-15,1-1 2 16,-1 2 0-16,2-4 1 16,4-1 0-16,0 0-1 15,2-4 0-15,4 1-2 16,3-2 2-16,3 0-3 0,2 0-35 15,6 1-45-15,2-1-36 16,-1-4-76-16,-3-3-171 0</inkml:trace>
  <inkml:trace contextRef="#ctx0" brushRef="#br0" timeOffset="69669.66">15716 14598 915 0,'0'0'7'15,"-4"-3"-20"-15,-1 2 11 0,5 1 1 16,0 3-6-16,-2 4 1 15,-1 2 3-15,1 3 0 16,-1 3 1-16,-1 3 1 16,0 5-2-16,-2 3 0 15,-2 4 4-15,-3 7-2 16,-1 7 0-16,-2 6 1 0,-3 7 0 16,-1 4 0-16,-1 0-1 0,-1 3 2 15,1 1 0-15,1-2-1 31,1-1 2-31,2 0-1 16,3-3-1-16,1-5 0 0,3-2 0 16,4-5-1-16,2-4-1 15,2-5 3-15,0-4-1 16,6-4-4-16,3-3 4 0,4-4-2 16,1-2-2-16,4-5-1 15,4-1 0-15,1-4 4 16,3 0 2-16,4-1 1 15,3-1 0-15,3 0 0 16,5-2 0-16,1 0 0 16,3-2-1-16,1-1 2 0,4-4-1 15,1 2 1-15,2-4 1 16,1 2-1-16,-3-4-1 0,4 1 2 16,0-1 0-16,-2-1 1 15,-1 2-1-15,-1 0-2 16,-1 0-1-1,-5 1 2-15,-3 2-1 0,-3-2 0 16,-4 1 0-16,-5 1 6 16,-2 0 5-16,-3-2-6 15,-5 2-5-15,0 1 2 16,-4 0-3-16,-2-1 1 16,-2 0 0-16,-2-1 0 15,-2 1 1-15,-1-1-2 0,-2 0 0 0,-2 0 2 16,0 1-1-1,0-2 2-15,-2 2 25 16,0-2 20-16,-1 2-11 0,0-2-14 16,0-3-14-16,0-7-5 15,2-6-4-15,2-8-1 16,1-11 0-16,5-8 0 16,5-10-3-16,2-10-13 15,5-8-7-15,3-10-1 0,2-4 0 16,-1-5-3-16,-1 0 5 15,-4 4 12-15,-4 8 6 16,-4 9 3-16,-4 9 1 16,-2 8 2-16,-5 9 13 15,-1 6 0-15,1 6 0 16,-3 5-8-16,-1 4-1 0,1 7-3 0,-5 4 4 16,-2 2 0-16,-1 1-6 15,-2 3-2-15,-4 1 0 16,-2 2-3-16,-3 0 0 15,-2 1 4-15,-5 3 2 16,-4-2-1 0,-4 4 2-16,-3 0 2 15,-6 3-1-15,0 1-3 0,-4 1 6 16,0 0-1-16,0-2 0 16,-3 1 5-16,1-5 6 15,-1-1-6-15,-1 2-3 16,0-2-5-16,-2-3 6 0,1-1-4 0,-3-2 2 15,-1 1-3 1,0-1-4-16,0-1 5 0,-1-1 1 16,4 1 2-16,1 0 10 15,2 0-14 1,4 3-2-16,2 0-1 0,5 4-2 16,2 0-12-16,5 5-50 15,1 12-35-15,-4 8-121 16,-5 2-177-16</inkml:trace>
  <inkml:trace contextRef="#ctx0" brushRef="#br0" timeOffset="70814.42">17688 14752 403 0,'-8'-5'594'15,"-2"-4"-626"-15,-2 1 38 0,6 3 22 16,4 3-15 0,1 0-12-16,2 3-5 15,4 4-6-15,1 4 1 16,2 2 4-16,0 6-1 0,1 6 2 0,-3 5-2 31,0 7 1-31,-3 4 2 16,-1 8 3-16,-2 5-2 0,1 7 3 15,-3 9-1-15,1 10 0 0,-6 11 1 16,-4 6 0-16,1 5 0 16,-3 0 1-16,1-2 1 15,3-10 0-15,5-10-2 16,4-10 1-16,0-11-1 0,2-11-1 15,6-8 1-15,2-10-1 16,4-6-1-16,1-8-5 16,3-9-133-16,-5-12-103 15,-2-21-173-15</inkml:trace>
  <inkml:trace contextRef="#ctx0" brushRef="#br0" timeOffset="71608.66">18071 14442 1104 0,'9'-6'26'16,"-1"2"-34"-16,10 0-3 16,9 2 9-1,9 0 1-15,11 0-1 0,10 1 1 0,4 2 1 16,4 5-2-16,2 2 3 0,2 0-3 16,-2 3 1-16,-4-1 0 15,-1 1 1-15,-2-1 0 16,-5-3 0-16,-9 0 0 15,-4 0 1-15,-8-2 1 16,-6-1 0-16,-6 1-3 16,-4 1 2-1,-3 3-2-15,-5-1-3 0,0 5 6 16,-1 0 6-16,-1 4-9 16,0 4 1-16,-1 3 2 15,0 5 2-15,0 3-2 16,-1 4-2-16,0 5-3 15,-1 8 1-15,-1 8 1 16,-2 11 3-16,0 10 1 16,-3 11 1-16,0 9-2 0,-2 1 0 15,1-1 1-15,1-7-3 16,1-8-3-16,4-12 0 0,4-10 1 0,0-10 2 16,-1-7-1-16,-1-4 2 15,-2-6 0-15,-1-4 0 31,0-7 0-31,-3-5-2 0,1-3 3 16,0-6-2-16,-2-3 2 16,0-2 2-16,-7-3 37 15,-4-1 3-15,-6 1-17 0,-5-3-17 0,-11-5-5 16,-4-3-2-16,-8-1 2 16,-4-3-9-16,-6-1 4 15,-4 0 4-15,-3 1-4 0,-5-2 3 16,0 1-3-16,-1 1 0 31,-1 1 1-31,2-1 5 16,3 2 5-16,4 2-6 0,5 1 2 15,7 2-8-15,6 3-2 16,9 1-9-16,6 3-38 0,7 7-45 16,4 7-96-16,0-3-198 15</inkml:trace>
  <inkml:trace contextRef="#ctx0" brushRef="#br0" timeOffset="72425.44">19959 14624 1199 0,'-17'2'0'15,"-4"-4"-28"-15,5 1 29 16,7 2 11-16,5 4-9 16,2 6-9-16,1 10-4 0,0 6 1 15,1 11 5-15,2 9 0 16,1 11 2-16,0 8 1 16,-1 8 1-16,-4 9 0 15,-4 7 0-15,-7 2 2 0,-2-1-1 16,-6 0-1-16,0-7 2 15,-1-5-2-15,2-6 1 16,-1-8 0-16,1-4 0 0,0-4-1 16,5-6 1-16,0-7 9 15,3-7-9 1,4-7 3-16,2-7-3 0,4-6 0 16,2-5-3-16,2-4-2 0,8 0-5 15,5-3-50-15,9-2-42 16,4-6-60-16,-3-15-125 15,-3-14-262-15</inkml:trace>
  <inkml:trace contextRef="#ctx0" brushRef="#br0" timeOffset="73111.82">20074 14426 1307 0,'-1'-8'-15'15,"-3"-3"-34"-15,1 2 45 0,7 5 2 16,12 4-5-16,9 0 0 0,11-2 2 15,11 2-17-15,6-1 6 16,9 1-10-16,6 3 17 16,-1 1-7-16,0 0-1 15,-2 2 7-15,-3 0-1 16,-6-2 11-16,-4 3-2 16,-7-1 4-1,-6 1-3-15,-5 1 0 0,-5 3-1 16,-4 0 1-16,-5 3 1 15,-3 2-5-15,-2 5 1 16,-2 4 5-16,0 4 24 16,-1 6-21-16,0 7 7 15,-1 6 5-15,1 6-10 16,1 8-4-16,-1 8 1 0,0 4 3 16,1 4-4-16,-1 1 1 15,0 5-3-15,-1 0-1 16,0-2-11-16,1-2 11 15,0-3 0-15,0-7-15 0,0-6 11 16,-2-10 6-16,0-5 0 16,-4-6 0-16,-2-4-2 15,-4-5 1-15,0-4 4 0,-2-2-1 0,-6-6 8 16,-2-4 9 0,-4-5 4-1,-5-5 14-15,-6-2-9 0,-7-4-10 16,-7 0-9-16,-9-4-5 15,-9-6-1-15,-8-3-2 16,-8-4-2-16,-11-1-1 16,-7-2-6-16,-9 3-2 15,-7 1-13-15,-7 8 12 16,-6 6-5-16,-7 6-23 0,-3 20-38 0,-6 18-68 16,-3 18-105-16,-7 12-163 15</inkml:trace>
  <inkml:trace contextRef="#ctx0" brushRef="#br0" timeOffset="83136.51">23008 12607 973 0,'-6'-13'79'0,"-3"-2"-80"16,-1 0 7-16,6 6 23 15,3 4-14-15,-1-2-13 16,2 5-5-16,-2 1-2 15,2 1 2-15,0-1-6 16,0 2-6-16,1 1 1 16,-1-1 1-16,0 6-2 0,-1 2 1 15,0 3 3-15,-1 2 10 16,0 5-1-16,1 1 3 0,-2 3 0 0,-1 1-3 16,-1 2 2-16,-1 3 6 15,-1 5 4 1,-2 4-6-16,-3 5 1 0,-1 3-2 15,-5 5-2-15,2 2 1 16,-4 1-2-16,0-2 1 16,3 1-1-16,-1-5 0 0,4-1 1 15,1-5-2 1,4-1 2-16,2-4 0 0,0-4-1 16,2-2 1-16,1-5-2 0,3-5 2 15,0-4-3-15,3-5 1 31,-1-2 3-31,4-3 1 0,0-1 0 16,0-2 2-16,0-1 0 0,-1-1 8 0,2 0 4 16,2-2-6-16,-1 0 3 15,1 1 2-15,1-1 2 16,2 0 3-16,0-1-5 16,1 1-8-16,1 0-2 0,-1-2-3 15,2 2 0-15,0 0-1 31,3 0 0-31,0 0-1 16,0-1-1-16,2 0 3 16,1 1-4-16,2-1 2 15,2 0 0-15,-1 0 0 0,4 1 0 0,0-2 0 0,3 1-1 16,0-1 1-16,0 1 0 31,0 1-1-31,2 0 1 16,-1 0-1-16,-1 2 1 0,2 0 4 15,1 0 2-15,1-1-1 0,0 1-3 16,3-2 5-16,0 2 0 16,2-2-3-16,0 0-2 15,0 0-2-15,0 0 0 16,-1-1 1 0,1 0 1-16,0 1 0 0,0 0-1 15,-1 1 0-15,-1 0-1 16,2 1 1-16,-3-1 0 15,1 0-1-15,-1 1 2 16,-1 0 3-16,-1-1-1 0,1 3-1 0,0-4 3 16,-3 3 3-16,2 1-1 15,-2 0-1 1,-1 1-4-16,-1 0-3 0,-1 0 0 16,0-1-1-1,-1 2 0-15,-1-1 1 0,-1 1 0 16,2-2 0-16,-3 0-2 15,0 1 2-15,0-1-2 16,-3 0 3-16,0-1-2 16,-2 1 0-16,-1-1 0 0,-2 1 1 15,1-2-1-15,-5 1 0 16,0 0 0-16,-2-2 1 16,0 1-1-16,-4 0 1 0,0-1 0 15,-2 0-1-15,-1-1 1 16,0 1-1-16,-2-1 0 15,-1 2 1-15,3-2-1 16,-4 0 0-16,1 2 2 16,1-2 0-16,-2 0 1 15,0 0 23-15,-1 0-7 0,1 0-2 0,2 0-1 16,-2 0-8-16,0 0-2 31,0 0-2-31,0 0 0 0,0-1 3 16,0 1-5-16,-1 0-2 15,2 0 1-15,-1 0-1 16,0 0 0-16,0 0 1 16,0 0-2-16,1 0 1 0,-1 0 0 15,-1 0 1-15,1 0 0 16,0 0 0-16,-1 0-1 16,1 0-1-16,0 0 2 0,-1 0-1 15,3 0-1-15,-1 0-2 16,4 0 1-16,1 1 2 15,0 0-1-15,2-1 1 16,0 2 0-16,1-2 0 0,2 2-1 16,-2-1 1-16,3 0 0 15,0 0-1 1,3 0 1-16,0 1 0 0,2-1-1 0,0 0 3 16,1-1-4-16,-2 0 2 15,3 0 1-15,1-1-1 16,0 0-1-1,0-1 1-15,-1 1 0 16,2-1 0-16,-2 1 0 16,0-1 1-16,0 2-1 0,1-1 0 15,-1 1 0-15,2-1 0 16,1 1 1-16,0-1-2 16,1 0 1-16,-1 0 1 15,-1-2-2-15,0 3 2 16,0-2-1-16,-2-2 0 15,-3 1 0-15,1 2 0 16,1-2 1-16,-3 2-2 0,0 0 2 16,1-1-1-16,0 2-1 15,0 0 2-15,1-1-1 16,1 0-1-16,-1 0 2 0,-1 1-2 16,-2-2 1-16,4 1 1 15,-4 0-2-15,-1-1 2 0,0 1-2 16,-1-1 2-1,-2 2-1-15,-1 0-1 16,-1-2 1-16,-2 2 0 0,-1 0-1 16,-1 0 2-16,0 0 0 15,-2 0-1-15,1 0-1 16,0 0 2-16,-2 0-2 0,4 0 2 0,-2-1 1 16,0 1-4-16,0-1 4 15,2 1-4-15,-2 0 4 16,1 0-4-16,1 0 1 15,-1 0 4-15,-1 0-6 16,0 0 5 0,-1 0-4-16,0 1 3 15,-1-1-4-15,0 0 4 16,0 1 0-16,0-1-2 0,1 0 0 16,-2 0 2-16,2 2 0 0,-1-2-1 15,1 0-2-15,0 0 4 16,0 1-2-16,3-1-2 15,-2 0 4 1,3 0-4-16,-2 0 2 16,-1 0 1-16,-1 0-2 0,3-1 3 0,-2 1-2 15,1 0-2-15,-2-2 4 16,3 2-1-16,-1-4 0 16,0-1-3-16,2-2 4 0,0-6-1 15,2-1-1-15,-1-6 2 16,3-4-2-1,2-5 2-15,-1-6-3 0,2-5-4 16,1-7-6-16,1-4-3 0,1-8-7 16,-1-5 0-16,2-3 5 31,-2-3-9-31,3 3 8 0,-5 1 1 16,-1 5 15-16,-3 7 5 15,-3 6-6-15,-2 6 5 16,-2 7 12-16,1 5-8 15,-2 6-5-15,-1 4 4 0,-1 4-4 16,0 4 0-16,-2 3 2 16,0 3-2-16,1 2-1 0,-2 0-2 0,3 2-1 15,-1 1 2-15,1 0-3 32,-1-2-1-32,-1 5-3 0,-1-1 5 15,0 1 3-15,-2-2-1 16,-1 4 0-16,1-1-1 15,-2 1 4-15,-2 0 0 16,1-2 6-16,-1 1-1 16,-3-1 1-16,-1-1-5 15,-3 0 0-15,0 1 2 0,-3-2-5 16,-5-2 4-16,-2 1-5 0,-1 0 2 16,-6-1-1-16,-3 0-1 15,-2 0 0-15,-2 1-1 16,-2-1-1-16,-2 1 3 0,-1-1 1 15,-2-2-5-15,-2 2 5 16,-1-2-2-16,-3-1-2 16,0 2 2-16,-4-1 1 0,-3-1 0 15,1 1 0-15,-5-1 3 16,-1 1-8-16,1 0 4 16,-3 0 0-1,-1 1-1-15,2 0 2 0,-1 0-1 16,1 1 0-16,0 0 0 15,-2 1 1-15,2-2-1 16,-2 1 0-16,1 0 0 16,-3-2 0-1,2 1 1-15,-1 0 1 0,0 1-3 16,-1 0 1-16,1 2 1 16,-1-2 1-16,1 3-2 15,1 0 1-15,2 1 1 0,-2 0 2 16,4 0 2-16,0-1-4 15,-1 0-3-15,3 1 4 16,1 0 1-16,2 0-3 0,3-1 0 0,1 0 1 16,2-1 1-16,0-1-2 15,3-1-1-15,1 0 0 16,1-1-1-16,6 1 3 16,2 0-4-16,3 0 1 0,3 2-10 15,2 9-46-15,-3 6-68 31,-4-2-168-31,-7-6-406 16</inkml:trace>
  <inkml:trace contextRef="#ctx0" brushRef="#br0" timeOffset="92246.17">23425 14328 900 0,'-9'-7'19'0,"1"-1"-13"16,3 2 8-16,3 3 12 0,0 1-22 0,2 3-5 31,-1 1-2-31,-1 6-24 15,1 2 8-15,-1 6 12 16,1 5 7-16,-2 6-1 0,-2 7 1 16,-2 7 1-16,1 6 0 15,-1 5-1-15,1 5 1 16,0 3-1-16,3 2 1 16,1 2 0-16,0 2-1 15,1 0 0-15,-1-4 0 0,3-1 1 16,1-5-1-16,2-6 2 0,1-7-2 15,2-8 3-15,1-6-2 16,-1-6 1-16,1-3 0 16,0-7 0-1,-1-3 0-15,0-3-3 0,2-2 2 0,1-3-2 16,-1 0-9-16,3-6-73 16,4-12-18-16,-1-6-62 0,1-13-97 15</inkml:trace>
  <inkml:trace contextRef="#ctx0" brushRef="#br0" timeOffset="92992.88">23569 14350 986 0,'-9'-12'13'0,"1"-3"6"16,5 5 17-16,4 5-12 15,5 4-22-15,7 5-3 16,7 6-5-16,4 3 0 0,4 4-4 0,5 1-7 16,2 0 3-16,0-4-16 15,0-1 16-15,0-4 4 16,-3-3 2-16,-1-3 6 15,-4-3 3-15,-3 2 0 16,-3-4 1 0,-6-1-1-16,-2 3 1 15,-6 0 0-15,-1 0-2 0,-4 4 0 16,-1 4 0 0,1 3 1-16,-2 5 0 0,1 2 1 15,0 5-3-15,-1 4 2 0,0 3 0 16,0 4-1-16,-1 2 1 15,1 1-1 1,0 3 0-16,-1 2 1 0,0 0-2 16,0 1 2-16,1-2-1 15,2 0 0-15,0 0 0 16,1-2 2-16,4-2-2 0,1-1 1 16,-1-3 1-16,0 0-2 15,0-2 1-15,0-3 0 0,-3 0 3 16,-1-2 10-1,-1-4-3-15,0-1-6 16,-1-2-1-16,-2-3 0 16,-4-3 3-16,-1-3 14 0,-5 0 1 0,-1-3-1 15,-4-2 0-15,-5-1-4 16,-3-3-7-16,-4-1-2 0,-5-1 3 31,-3-5-2-31,-5-4-4 16,2-1-1-16,-2-1-1 15,3 0-3-15,-1-2 3 16,4-1 23-16,3 2-2 0,5 2-15 16,4 3-5-16,4 1-3 15,6 4-1-15,3 3-2 0,3 5-11 16,4 8-69 0,2 7-39-16,0 1-20 0,3-2-87 15,-1-6-130-15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0:26:46.8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18238 5584 1018 0,'-18'-21'-17'0,"-2"1"19"0,8 2 3 16,2 3 1-16,1 2-7 0,4 2 2 0,-1 1-3 31,1 2-1-31,3 3-14 15,-1 1 5-15,3 1 3 0,-2 2-6 16,1 1 2 0,2 4-35-16,1 9-17 0,0 7 47 15,-1 11 19-15,2 11-1 16,1 10 1-16,0 10-1 0,-1 11 1 16,1 6-1-16,-2 8 0 15,0 8-6-15,-2 6-27 16,0 5 0-16,-2 2 12 0,-3-5 9 15,-1-8 9-15,0-9 2 16,2-10 2-16,2-13 2 16,2-10-2-1,3-6 0-15,5-10 0 0,4-9 1 16,2-6 0-16,6-8 1 0,5-7 3 16,4-7 3-16,4 0 6 15,2-7 2-15,3-5 4 0,-1-1-5 31,-1 1-10-31,-1 1-3 16,0 2-1-16,-1 2 0 0,-1 4 0 16,3 1-1-16,0 2 0 15,3 0 1-15,0 1-3 16,3 3 2-16,2-3 0 16,1 2-2-16,1 0 1 0,3-2 1 15,5-1-1-15,0 0 2 16,1 0-2-16,1 0 2 15,1-1 1-15,2-3 25 16,0 2-12-16,1 2-11 16,3 0-4-16,1 0 1 0,1 0-3 15,3 0 2-15,1 0 0 16,-2 0 0-16,1 0 0 16,-1 0-1-16,2-1 0 15,-1-2 2-15,-1 2-2 16,1-1 4-16,1-2-3 0,0 1 3 0,-2 0 4 15,2-1 11-15,-3 3-5 16,-2-2-4-16,0 0-3 16,-2 0-2-16,-1 1 1 15,-3 0-3-15,3 0-1 0,-1 1 0 32,0 1-1-32,-1 0 1 15,-1-2 0-15,-1 2-1 0,-3 0-1 16,-4 0 0-16,-3 0 1 15,-4 0-2-15,-5 0 1 16,-4-1 1-16,-4 0-1 16,-4 1 0-16,-3 0 1 15,-2 0-1-15,-4 0-1 0,-1 1 2 16,-3 2 0-16,0-3-1 16,-3 1 0-16,-4-1 0 0,-1 2 1 15,-1-2 0-15,-2 0 0 0,-2 2 0 16,0-2 3-16,3 0-2 31,-3 0 7-31,0 0 9 0,0 0-7 16,0 0 0-16,0 0-1 15,0 0 1-15,0 0 0 0,0 0-4 16,1 0-3 0,-1-2-2-16,0-5-1 0,-1-5-1 15,3-3-2-15,-1-8 0 16,0-7-1-16,1-8 0 15,3-9 2-15,1-11-1 16,4-9-2-16,5-7-15 0,2-9-6 0,2 0 1 16,3-1 13-16,-2 1 0 15,0 10 3-15,-4 3 10 16,-3 12-1-16,-5 11 2 16,-3 7 17-16,1 8-4 15,-5 5-11-15,0 4-1 0,0 6-2 31,-2 3 0-31,1 1 4 0,-4 5 5 16,0 2-7-16,2 2 0 16,-2 1-4-16,0 0 0 15,1 1-1-15,-2 1 1 16,0-2 0-16,-4 2 0 16,-1-2 0-16,-2 3 0 0,-6-3 0 15,0 2 0-15,-5-1-1 0,-4 1 1 16,-1-2 1-16,-2 0 0 15,-1 0 0-15,-1-1 1 16,-3 1-2-16,-1 0 0 16,-3 0 2-16,-2 0 1 15,-2-1 1-15,-4 1 11 0,-2-1-6 16,-4 2-2-16,-2-1-5 16,-1 1 1-16,-2 2-2 15,-3-2-5 1,-2 2 8-16,0 0-7 0,-2 0 3 0,-3 0 2 15,-3 0-2-15,-4 0 1 16,-1 4-1-16,-4 0-1 0,-4 0 2 31,2 0 0-31,-1 1 0 16,1-1-1-16,1-1 2 0,-2 1-1 16,1 0 1-16,0-1-2 15,-1 3 0-15,-1-2 3 16,0 0-1-16,3-1 3 15,2 0 12-15,3-1-2 0,0-1-10 16,3-1 26-16,2 0-11 16,2-3-18-16,-1-1 3 15,3 1-3-15,2-1 3 16,2 1 0-16,3-3 6 0,3 3-6 16,4-1 0-16,4 0 19 15,4 1-10 1,5-1-4-16,5 1-8 0,2 0 1 15,5-1-2-15,1 1-2 16,6 0 1-16,5 2 0 0,5-1 0 16,3 0-3-16,5 2-18 0,4 9-70 15,3 7-114-15,2-2-196 16,-3-5-21-16</inkml:trace>
  <inkml:trace contextRef="#ctx0" brushRef="#br0" timeOffset="10603.71">21962 9915 764 0,'-9'-2'-66'0,"-4"0"101"0,3-1 12 15,4 1 7 1,4 2-18-16,0-1-19 0,1 0-17 16,-1 0-3-16,4 1-1 0,-2 3-13 15,2 3 6-15,0 5 7 0,-1 5 1 16,-1 8 1-16,-1 8-1 31,0 13 0-31,-5 9-4 0,-2 7 0 16,-1 8 4-16,0 5 2 15,-3 6-1-15,2 3 2 16,1 3 2-16,-1 3-5 16,2 0 2-16,0-4-4 15,2-9-9-15,2-8 2 0,2-8-6 16,0-12 14-16,5-8 1 15,-1-9-1-15,4-4 0 16,0-7 3-16,2-4-2 16,1-4 1-16,2-2-6 0,2-6-83 15,2-5-45-15,-2-12-45 16,-2-9-45-16</inkml:trace>
  <inkml:trace contextRef="#ctx0" brushRef="#br0" timeOffset="11710.38">22218 9790 719 0,'11'-1'25'0,"-3"-1"-85"16,4 0 24-16,7 2 39 15,5 2-2-15,6-1-1 16,5 6 1-16,4 5 2 0,5 0-3 16,4 4 2-16,4-2-1 15,2 2-1-15,6-3 1 16,3-1 1-16,2-2-2 15,3-2 3-15,2-1-1 0,5-3 2 16,-2-4 7-16,2 0 0 16,3-4-2-16,0-1 2 15,-1-2 1-15,2 3 4 16,-3-2-4-16,0 0 10 16,0 3-13-16,-1 1 10 15,0 0-2-15,-2 0-9 0,1 3-5 16,-2 2 2-16,-1-2-4 0,-5 1-1 15,-5 0 1-15,-4 0-2 16,-8-1 1-16,-5 1-1 16,-9-1 2-16,-8 1-1 0,-8 2-1 31,-6-1 2-31,-4-2-1 0,-6 1 1 16,-1-1 4-16,1 0 42 0,-3 0 31 15,-3 2-34 1,3 3-28-16,-2 3-12 0,2 5-5 0,0 4 2 31,0 6-1-31,2 4-1 0,0 4 1 16,4 4 0-16,-1 1-1 15,3 4 2-15,0 3-1 16,0 3-1-16,0 3 0 0,-1 1 2 16,1 1-2-16,-2-1 2 15,-1 2 0-15,-1 1-2 16,0 0 2-16,-3 0-1 15,1 1 2-15,-2 2-3 16,3 0 2-16,-6-3 0 16,1-4-1-16,1-4 0 0,-1-3 0 15,-2-7 1-15,1-4-1 16,-1-5 1-16,-2-4-1 16,2-3 0-16,-4-3 1 15,0-2-1-15,-1-2 2 16,-3-2-2-16,-2-1 1 15,-5 0 0-15,-3-1-1 0,-4 0 0 16,-4 0-1-16,-5-2 1 16,-5-1-1-16,-4-2-1 15,-5-1-1-15,-4 0-2 16,-7-3 2-16,-4 2 1 16,-7-2 2-16,-4 2 0 15,-5-2 0-15,-4 1 1 0,-5 2-1 16,-2 1 1-16,-2 1 0 15,0 1 2-15,-3-2 0 16,2 0-4-16,4-1 2 0,1 0 2 16,-1-3 1-16,2 0 1 15,0-6-1-15,2 0-2 16,-2-1 3-16,3 1-5 16,-1 0-1-16,3 2 2 15,1 3-3-15,1 0 1 16,3 2-3-16,4 4-9 0,3 2-13 0,1 3-38 15,4 0-121 1,-1 0-79-16</inkml:trace>
  <inkml:trace contextRef="#ctx0" brushRef="#br0" timeOffset="24179.05">21371 8452 1011 0,'0'0'-39'32,"0"0"13"-32,0 0 20 0,0 0 12 15,0 0-11-15,0 0-5 16,0 0 2-16,-36 181-2 15,36-124 4-15,0 5 1 16,-1 5 4-16,0 3 1 0,0 1 1 16,0 4-2-16,-4 3 3 15,1 4-1-15,-2 6-1 0,-2 1-2 16,0 6 4-16,-2 5-3 16,0 4 3-16,-1 6-2 15,-1 3 1 1,2 4-1-16,-1 0-1 0,1-5 1 15,1 1-1-15,-1-4 1 0,0-3-1 16,-1 0 0 0,-1 0 2-16,-3 3 1 15,0-1-1-15,-1-1-2 16,1 1 1-16,-1 3-1 16,-1 1 2-16,2 2-1 0,-1 1 1 15,0 3-1-15,1-1-1 0,1-1 2 0,3-2-2 16,-2-2 1-16,4-3-2 15,-1-4 0 1,0 1 5-16,0 0-3 16,0-1 1-16,-2 1-1 15,0 5 1-15,-4-3-1 16,-2-1 1-16,-2-2-3 16,-2-3-17-16,0-4 17 0,-4-3 1 15,0-3 3-15,1-6-5 16,0-8-2-16,2-6 9 15,0-8-1-15,4-9 10 16,2-9 8-16,1-6-4 16,5-5 10-16,3-5 6 15,2-2-9-15,5-3-4 0,1 0-11 0,3 1-9 16,7-2 2-16,3 2-4 16,6-2-2-16,3-3 1 0,4-2 0 15,5-3-3-15,5-5 0 31,3-2 2-31,5-4-1 16,5-2-16-16,1-3 24 0,5 2-2 16,1-3 0-16,4-1 0 15,3 0-1-15,2 2 1 16,2-3 0-16,3-3 0 16,3 1 0-16,1-1 0 0,1-1 2 15,-1 2 5-15,3 0 0 16,2 1-3-16,2 2-3 15,1 2 0-15,-1 0 0 0,3 0 1 16,3-2 7-16,-3 2 13 16,3-1-18-1,3 0 3-15,4 1 3 0,4-3-2 16,4 0 21-16,1-3 8 16,3 2-20-16,-2-2-15 0,-3 0-4 15,1-1 1 1,0 0 2-16,-1 1-1 15,0 0 0-15,1 0 0 0,-3 2 1 16,-1 1 3-16,0-1 2 16,2 2 0-16,0 1 1 15,0-1-2-15,6 0-1 0,3-1-3 0,1-2-1 16,1 1-2-16,3-1 2 16,0 1 0-16,-3 0 1 15,1 0-1-15,-4 0-2 16,-3 1 0-16,0 0 2 15,1-1-3 1,-4 3 4-16,-2-1-2 16,4 2 1-16,-3-1-3 0,-2 1 2 15,-1 1 0-15,-2 1 1 16,0-1-2-16,-7 1 3 16,-3 0-3-16,-1-1 1 15,-4 1-1-15,-4-1 0 16,-5-1-3-16,-2-1-2 0,-6-1 3 0,-7 1-1 15,-7 1 2 1,-7-1 2-16,-7 2 0 16,-7 0 1-16,-8 1 1 0,-4 4 2 15,-4 2 8-15,-1 3-5 16,-4 2-1-16,-2 4 3 16,2 3-5-16,-2 3-2 15,-1 5 0-15,-1 3-3 0,-1 3 2 16,-2 5-2-16,-3 4 1 15,0 2 0 1,-7 3-2-16,-4 5 3 16,0 3-1-16,-3 6 2 0,-1 3-1 15,-2 5-3-15,1 3 6 0,-1 2-4 16,0 2 5 0,4 1 0-16,1-1-1 15,3 3 0-15,2 1 0 16,-1 5 6-16,0 1 4 0,3 2 1 15,-2 2-5-15,-2 0 6 16,0-1-1-16,-3-3-9 0,-1-3 2 0,-1-4 1 31,1-6-6-31,-1-5 0 16,2-6 0-16,1-6 7 0,2-6-5 16,2-4-1-16,-2-4 0 15,2-2-2-15,4-5 1 0,-1-3-1 16,0-4-1-16,0-3 0 0,1-3 0 15,0-5-1-15,0-3 1 32,-1 2-2-32,-1-5 1 0,-3 2 2 15,-1 0-4-15,-3-1 0 16,-3 0-3-16,-3 1 2 0,-3 1 2 0,-3-2-3 16,-7 0-2-1,0 0 3-15,-8 0 2 0,-2-2 0 16,-8 0 2-16,-4-1 1 15,-3 0-5 1,-6-1-1-16,-1-2 2 16,-8 3 1-16,-2-2-2 0,-3 2-6 15,-5 0-1-15,-5 0 2 16,-4-1 7-16,-2 4 1 0,-5-1-2 16,-5 1 6-1,-2 2 1-15,-3-1-2 0,-3 0 4 0,0 0-7 31,-1 0 4-31,-1-1 2 0,-1-1-2 16,2-2-3-16,0 2 4 16,0-5-9-16,3-3 7 15,2-3 6-15,4-1-2 16,-2-1 1-16,3-7 1 0,1-1-5 16,-3-1 0-16,1-1 2 15,0 2-1-15,-1-3-6 16,-1 1 1-16,1 2-2 15,-4-1 0-15,0 3 4 0,0 1 1 16,-1 2-1-16,3 1 1 0,-1 1 2 31,5-1-3-31,3 0 0 0,-1 0-3 16,3-2 2-16,2 1-2 16,2 0 1-16,1 0 1 15,2 1 4-15,4-2-2 0,2 4-1 16,3-2 1-16,1 3 7 0,4 0 0 15,0-1-4-15,2 1-4 16,1 1 4-16,5 2-6 16,6-2-4-16,0 0 9 15,5 4 8 1,4-1 0-16,3 0-5 0,1 1-7 16,1 1-3-16,4-3 4 15,3 3 3-15,2-3 2 16,3 1-4-16,4-2 3 0,0 0 0 15,2-1-2-15,1 1-3 0,1 0-2 16,0-1 2 0,0 0-2-16,2 0 3 15,1-1-1-15,1 0 6 0,2 3-1 16,1-3-3-16,3 0-1 16,0 0 0-1,1 0-1-15,3 0-2 16,0-1 2-16,2-1-1 0,1 2 2 15,1 0-2-15,1-1 1 16,1 1-1-16,1-2-1 0,3 2 1 16,0 0-1-16,1 0 3 15,1 0-2 1,1 0 0-16,0-1-2 0,1 1 2 16,0 0-1-16,1 0 1 0,-1 0-3 15,1 1 2-15,-3-1 1 16,2 0 0-16,0 0 1 15,0 0-2-15,-1 0 1 0,0 0 0 16,2 0 1-16,-3 0-2 16,0 0 1-1,1 0 0-15,-1 0-6 16,-1-1-3-16,1 0 4 0,-3-1 1 16,1 1-1-16,-2-3 3 15,0-3-3-15,-2-2 0 0,-1-5-4 16,-3-4-5-16,-1-7-1 15,0-6 3 1,-3-6 6-16,3-8-1 0,-2-6 4 16,3-8 1-16,-1-6 2 15,1-7-2-15,-1-6-1 16,1-6 2-16,1-6-7 16,0-7-8-16,1-2 3 15,3-5 2-15,-1-3 1 16,0-3 5-16,-1-1 2 0,0-3-1 15,-3-1 0-15,0-7 3 16,-2-4 1-16,0-5 1 16,-2-1 0-16,2 1-1 0,-1-2 0 15,0 3 2-15,-1 2 0 0,1 2-1 32,0-1 1-32,3-1-1 15,-1-3 0-15,2-4-2 0,1-3 0 16,1-2 1-16,0-4-1 0,0-2 0 15,2-1-2 1,-2 1-5-16,0 1 6 0,-2-1 2 16,-1 1-1-16,-1-1-1 15,1 5-9-15,-3 2 0 16,2 4 8-16,-2 3 1 16,3 4 2-16,1 6 3 0,-2 1-5 15,2 1 2-15,0 1 1 16,2 2-2-16,1-1 3 15,5 0-4-15,1 2 2 16,2 3-1-16,4 2-3 0,3 0 0 16,2 3 2-16,1 1 1 15,3-1-1 1,1 0-1-16,3 4 3 16,0 7-1-16,2 3-9 0,-2 7 8 15,-1 8-2-15,-1 1 1 16,0 3-9-16,-3 1 5 0,-2-3 1 15,1 2 4-15,-4-3-1 16,-2 4 0-16,-1 1-2 16,-2 8 0-16,0 5 6 15,-1 6 1-15,0 4-5 0,0 7-2 0,0 4-28 16,1 4 8-16,4-2 2 31,7-1-39-31,4 0-68 16,8-3-104-16,2-1-42 0,-1-2-76 15</inkml:trace>
  <inkml:trace contextRef="#ctx0" brushRef="#br0" timeOffset="25430.53">19651 8645 1288 0,'-11'-10'-18'15,"-3"0"16"-15,6 4 23 0,7 2-13 16,1 3-8-16,4-1-4 16,7 0-66-16,7 0 0 15,7 0 53-15,9-2 7 16,8 1-1-16,7-1-2 16,5 1-1-16,5-1 12 15,6-2 0-15,6 1 3 16,4-1-1-16,4 0 1 15,4-1-1-15,2 3 0 0,-1-3 0 0,-4 4 4 16,-4 2-4-16,-1 1 0 16,-4 1 1-1,-2 6 0-15,-3 3-1 16,3 3-1-16,0 5 2 0,7 5-5 16,4 8-46-16,-2-1-167 15,-8-7-145-15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0:29:01.8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23139 9183 234 0,'3'-3'370'16,"-2"-2"-342"-16,4-2-27 15,1-1 4-15,3-1 6 0,2-2-12 16,3-1-1-16,0-2 2 16,2 1 3-16,-1 1-4 0,-1 0 4 15,-2 2-2-15,-1 1 0 16,-3 2 0-1,-1 3-1-15,0-1 1 0,2 1 1 16,-3 0-1-16,3 1 9 16,0-1 6-16,0 2 6 15,0-2 4-15,1 3-6 16,2-2 0-16,-1 0-3 16,2 2-3-16,2-1 4 0,0-1 4 15,2 2-6-15,0 0-3 16,-1 1 3-16,1 0-3 15,1 0 2-15,0 0 1 16,-1 0-2-16,4 1-2 0,-1 0-3 16,1 1 1-16,0 1-4 15,0-2-1-15,0 2 1 16,1 0-3-16,-1-2 1 0,2 2-1 16,1 0 8-16,-1 0 10 15,3 0-3-15,-1 2-6 16,1-1-4-1,0 2-4-15,1 0 1 0,3 0-2 16,-1-1 2-16,2 1-4 16,1-2 4-16,-1-1-1 15,2 1 0-15,-1-1 4 16,1 0-2-16,2-2-3 0,1 2 2 16,1-3 1-16,1 0 0 15,0 0-1-15,0 0-1 0,1 0 2 16,0 0-1-16,1 0 1 15,1 0-2-15,1 1-3 0,3-1 1 16,0 1-2-16,2-1 1 31,-1 0-3-31,2 0 4 0,-1 0-1 16,2 0-1-16,0-2-1 16,0 2 2-16,0-3 0 15,-3 3 0-15,0 0-1 0,-2 0 0 16,-2 0 2-16,2 0-1 15,0 0 4-15,2 0 4 16,0 0 2-16,3 0 0 16,-5 0-8-16,4 0 1 15,-2 0-2-15,1 0-1 0,0 0 1 16,2 0-1-16,0 0 0 16,-1 0 0-16,3 0 0 15,-2-3 1-15,1-1-1 0,1 1-1 16,-4 0 0-1,5 1 1-15,-4-1-2 16,-1 1 2-16,0 2 0 0,0 0-2 16,0 0 2-16,3 0 0 15,1 0-1-15,-3 0 0 0,2-1 1 16,-3 0-1 0,2 1-1-16,-4 0 1 15,-1 0 0-15,-1 0 1 0,2 0-2 16,-2 0 2-16,1 0 0 15,0 0 0-15,-1 1-2 16,0-1 2-16,2 0 1 0,-1 1-1 16,0 1 3-1,0-2 1-15,-2 0 0 0,0 1 0 16,1-1-1-16,2 2-2 16,-1-2 2-16,0 0-3 15,-1 0 1-15,4 0-3 16,-3 0 2-16,-1 0-2 0,0 1 3 0,-2-1-2 15,1 1 0 1,-1 1 1-16,1-1-1 16,2-1 3-16,-2 1-2 0,4 0-1 15,-3-1 3-15,3 0-3 0,-2 0 1 16,1 0 0-16,1 0 0 16,-2 0 2-16,3 0-1 15,-1 0-1-15,1 0 1 0,1 0 0 16,0 0-3-16,3 0 2 31,1 0 1-31,1 0-2 0,1 0 0 16,1-2 1-16,-3-1 0 15,2 1 2-15,2-1-5 16,-2-1 2-16,2-1 0 0,1 0 2 16,1-1-1-1,0 2-2-15,-1-1 1 16,1 0 1-16,0-1 3 15,1 2 8-15,-1-1-3 0,-3 3 1 16,1-1-4-16,0 0-3 0,-2 2-2 16,0-1 0-16,-1 1 0 15,2-1 0 1,1 0 0-16,1-1 0 16,1 0-1-16,3 0 11 0,1 0 1 15,-2-1-6-15,3 1 6 0,0-1 9 16,1 0-19-16,1-1 1 15,-3 1 1-15,-1 1 3 16,-1 2-2-16,-4-1-8 16,-5 2 2-1,-3 0-2-15,-2 0 3 0,3 0-1 16,-4 2 3-16,0 0-2 16,-1-1-1-16,-1 1 3 15,-3-1-3-15,0 1 1 16,1 1 0-16,-3 0 1 0,2 0-1 0,-2 1 0 15,0-1 0 1,0 3 0-16,0-2 1 0,-1 0-1 0,-1 0 0 16,1 1 1-16,0-1-1 31,-5 0 1-31,1 1 0 0,-2 0-2 0,-2-1-1 0,-1 0 1 31,0 0 1-31,-1 0 1 16,-1-1-1-16,2 1 1 15,-2-3-2-15,-1 2 2 16,0 0-2-16,-2-1 1 16,-2 0 1-16,0 0-2 0,-1 0 2 15,-2 0-1-15,-2 1 0 16,-1-2 0-16,1-1 0 0,-3 1 1 16,3-1-2-16,-3 0 2 15,-2 1-1-15,1-1 1 16,0 0-2-16,-2 0 1 15,-1 0 1-15,0 0-1 16,-3 0 1-16,1 0-1 0,-4 0 0 0,-1 0 1 31,2 0 0-31,-4 0 1 16,2 0 0-16,-2 0-1 0,3 0 0 16,-3 0 1-16,0 0-1 15,0 0 0-15,0 0 1 16,-1 0-2-16,1 0 1 15,1 0-2-15,-2 0 1 0,1 0-1 0,0 0 1 0,0 0 0 16,0 0 0-16,0 0 0 31,0 0 1-31,0 0-1 16,0 0 2-16,0 0-2 0,1 0 3 16,-2 0 2-16,1 0-2 15,0 0-1-15,0 0-1 16,0 0 0-16,0 0-1 0,1 0 1 15,-1 0 0-15,0 0 0 16,0 0 0-16,0 0 0 16,0 0-1-16,0 0 0 15,0 0 0-15,0-1 0 0,0 1 0 16,0 0 1-16,0 0 0 16,0-1-1-1,-1 1 1-15,2 0 0 16,-1 0 0-16,0 0 1 0,-1 0 0 15,1 0 4-15,1 0 4 16,-2 0 0-16,1 0 0 16,0 0 0-16,0 0-2 15,0 0-3-15,-2 0 0 16,2 0-3-16,0 0-3 16,0 0 1-16,2 0 1 0,-2 0-1 15,0 0 0-15,0 0 0 16,0 0 0-16,0 0 2 0,0 0 1 15,0 0 1-15,0 0 1 16,0 0-2-16,0 0 1 16,0 0 0-16,0 0 2 0,0 0 2 15,0 0-1-15,0 0-1 16,0 0-1-16,0 0-1 16,-2 0-2-16,2 0 0 0,0 0 0 15,0 0-1-15,0 0 0 16,0 0-1-16,0 0 1 0,0 0 0 31,0 0-1-31,0 0 0 16,0 0 0-16,0 0 0 15,0 0 1-15,0 0-2 16,0 0 0-16,-2 0 1 0,2 0-1 16,2 0 1-16,-2 0-2 15,0 0 3-15,2 0-2 0,-2 0 0 16,0 0 1-16,0 0 0 15,1 0 1-15,-2 0-2 16,1 0 1-16,0 0-1 16,0 0 1-16,0 0-1 0,0 0 1 15,0 0-2-15,1 0-6 0,-1 0 10 16,0 0-1-16,0 0-1 16,0 0 0-16,0 0 0 31,0 0 0-31,0 0 0 0,0 2-1 15,-1 1 1-15,2 1-1 16,-2 1 0-16,1-1 0 16,0 4 2-16,-2-1-1 15,0-1 0-15,2 2 0 0,-2 1 0 16,2 0 0-16,-2 0 0 16,2 0-1-16,-2 2 0 15,0 0 1-15,2-1 0 16,-4 1-2-16,2 4 2 0,0-2-1 15,0 0 1-15,-2 3 0 16,3 0 0-16,-3 0-1 0,0 1 1 16,2 1-2-16,0-1 1 15,1 2 1 1,-1-1-1-16,0 2 1 0,-1-2 0 0,3 1-1 31,0 0 1-31,-2 0 0 0,2-1-1 0,0 1 2 0,0 1-2 16,-2-1 1-1,2 0-2 1,-2 1 2-16,2 1 0 16,0 1-2-16,0-1 3 15,-1 0-3-15,-1 2-2 0,0-1 2 16,0 1 0-16,2-1 2 16,-2 1-4-16,2 1 3 15,-2-3-1-15,2 3 1 16,0-2-1-16,-2 2 2 0,2-2-1 15,-1 1 1-15,0-1-1 16,0 1 4-16,-3 0-6 0,4 0 3 16,-3 1 2-1,1 1-4-15,2 0 2 0,-4 2 0 0,3-2 1 16,-1 3-1 0,0-2 0-16,0 0 1 15,2 1-2-15,-2-1 1 0,2 1-2 16,0-1 1-16,0 2-2 15,0-2 0-15,0 1 1 16,0 3 1-16,-2-2 1 16,2 2 0-16,-2 1 0 15,1-1 0-15,-3 2 1 0,4 0-2 16,-4 2 2-16,-1 0-2 16,2 1 3-16,-1-1 0 15,-2 3-3-15,3-3 1 16,-1 0 1-1,0-1 0-15,2 1-2 0,-1-1 2 0,2-2-2 16,-1-1 0 0,0-1 2-16,2 2-1 15,-2-2-1-15,2 0 1 16,-2 0 1-16,0-1 0 16,2 0-2-16,0-2-1 0,0 0 2 15,0 1 1-15,0-2-2 0,0 1 2 16,0 1 0-16,-1-1-2 15,1 0 2-15,0 0-2 16,0 1 0-16,0-1 1 16,-1 2 1-16,0-1-1 0,1 2-2 15,-2 0 4 1,0 0-3-16,2 2 2 16,-2-1-2-16,0 1 2 0,0 0-2 15,1-1 0 1,0 1 3-16,0-1-2 0,-4-1 0 0,3 1-1 15,0 1 1-15,0-1 0 0,0 0 0 16,-1 3 1-16,-1-3-1 16,-2 0 0-16,1 0 0 15,-2 1 0-15,0 0-1 16,1-1 2-16,1 1-2 16,-4 1 3-1,4 0-4-15,-3 1 3 16,4 0 0-16,-3-2-2 15,3 3 2-15,-4-2-1 16,4 1 0-16,-1 0-1 0,-1-1 1 16,0 1 1-16,0-1-2 15,2 2 3-15,-1-2-5 16,-1 1 5-16,2 0-2 0,-1 0-1 16,-4-1 1-1,4 0 2-15,-3 0-4 0,1-1 4 0,1 0-2 16,-2 1 0-16,2-1-1 0,1 1 2 15,-1 0 0-15,-1 2-2 16,0-2 1-16,1 1 1 16,1-3-2-16,-1 1 1 15,1-2-1-15,0-3 1 16,-1 2 0-16,3-1 0 16,-1 5-1-16,-2 0 3 0,-1 1-2 15,0 2 3-15,0-1-2 16,1 0 1-16,-1-4-3 15,0 1 1-15,3-5 1 0,-1 2-1 32,1-3 0-32,1 0-2 15,-1 0 2-15,2 0 0 0,0 0-1 16,2 0 2 0,-2 1-1-16,2 1 0 0,0 0 0 0,0-1 1 15,2 0-3-15,0-1 1 0,0 1 3 16,0-1-5-16,0-1 4 15,-1 0-1-15,1 3 0 16,0-1-1-16,0 0 3 16,-2 0-2-16,4 0 0 15,-3 1-1-15,0-3 1 0,0 3 0 16,1-3 2-16,1 3-2 16,-1-3 0-16,0 3 0 15,-2-1 0 1,2 2 0-16,0-1 2 15,-1 1-3-15,-1 1 2 16,2 1-2-16,-4-3 2 16,1 1-1-16,-1 0 0 0,0-2 0 15,2-1 0 1,-2 0 2-16,0-3-2 0,-1 1 0 0,0-4 2 16,1 0-1-16,-2-1-1 15,2-1-1-15,-2-1 1 0,2-1 0 16,-3 0 1-16,1 0 0 15,-2-2-1-15,0 1 1 16,0-1 0-16,-3-2 0 16,1-2 2-16,0 0-6 15,-1-3 7-15,1 0-12 0,-2-2-24 16,3 0-23 0,-1-2-23-1,-1-1-31-15,-3-4-87 16,-3-11-208-16</inkml:trace>
  <inkml:trace contextRef="#ctx0" brushRef="#br0" timeOffset="1998.5">23739 9152 879 0,'-14'-5'35'15,"3"-2"-9"-15,4 0 23 0,1 3-11 31,2 0-35-31,0-4-4 0,2 3-13 16,1-1-10 0,0 1-7-16,0-3 14 0,0 3 22 15,-1-3 2-15,-2 2-3 16,3-1 0-16,-1-2 9 16,0 1 3-16,0-3-4 15,2-1-5-15,-2-1 1 16,2-1-1-16,0-1 6 0,0-3 0 15,0 0-4-15,1-1-5 16,-1-1-2-16,0-2 1 0,0-3-2 16,1 1-1-16,-1-1 2 15,0-1-4-15,2-4 2 16,-2-1-1-16,2 0-1 16,-1-3 5-16,1-2 1 0,0 0 1 15,-1 0 5-15,2 0 7 16,-1-1 0-16,2-1-2 15,-1-2-6-15,2 0-4 16,-2-2 6-16,0 1 2 0,-1-1 0 16,-1 0 5-16,-1-1 7 15,2 1 0-15,-3-2-15 16,0 1-8-16,1-2 12 0,-1 1 6 16,0 1-7-16,2-3-7 15,-1-1 0-15,1 1-5 16,-1-1 3-16,1-1-3 15,0 1-1-15,-2-3 2 16,2 2 0-16,-1 0-1 16,0-1-2-16,-1 1 1 15,1-2 1-15,-1-1 3 16,1-1-6-16,0-2 2 0,0 0 3 16,1 0 2-1,0-2 3-15,0 0-5 16,0 1 1-16,0-1-5 15,1-1 1-15,-1 2 2 0,0-1-3 16,0 0 3-16,1-2-2 16,-2 0-1-16,3 1 3 15,2-2 0-15,-2 2-5 0,1-3 4 0,0 2-2 16,-2 0 2-16,1-1-2 16,-1 1 0-16,-1 0 7 15,0 3-10-15,1-2 6 0,-2 3-1 31,2 0-2-31,-2 0 4 16,-1 0-4-16,0 2 14 0,-1 0-6 0,1 3-4 16,0-1 1-16,-2 2 3 0,0-2-3 15,0 2 14-15,1-2-2 16,1 2-10-16,-1-4-3 31,4 0 4-31,-1-1-12 16,4-1 6-16,1 0-1 15,1 2 2-15,-1-1-2 0,1 4 1 16,-2 0-3-16,-1 4 8 0,1-1-9 16,-2 1 8-1,2 1-3-15,0 1-2 0,0-1 3 16,0 2-4-16,-1-1 2 16,-1 2-2-16,1-3 2 15,-1 3-1-15,1 1 1 0,-1-1-1 16,-1 4 2-16,-1 0-2 15,0 0 2 1,1 2 1-16,-1 2 1 0,1 0-2 16,0-1 0-1,-2 3-2-15,1 0 0 0,0 2 3 16,0 1 0-16,0-1-1 16,-3 4-3-16,2 1 1 15,-1 1 1-15,0 0 2 16,0 5-4-16,-2-1 1 15,3 2-1-15,-1 1 2 0,-1 1-1 0,1 0-2 16,-1 0 2-16,1 1 2 16,-1 2-3-16,1 0 3 15,-1 0-3-15,0 1 0 0,2 1 2 16,-1-1-1-16,1 4-1 16,0-1 0-1,0 0 0-15,0 1 1 0,0 0 0 16,0 0-1-1,0 0 2-15,0 0-1 0,-1-1 1 16,0 0-2-16,1-1 2 16,0 1-1-16,-1-1-1 15,0 0 1-15,1 3-2 16,0-3-4-16,0 3-20 16,0 1-7-16,0-1-20 15,1 1-30-15,0-3-87 0,-3-2-139 16,0-4-291-16</inkml:trace>
  <inkml:trace contextRef="#ctx0" brushRef="#br0" timeOffset="6760.72">23963 8821 469 0,'-10'-15'322'16,"-2"-1"-315"-16,-1 2 20 16,5-1 14-1,1 2-16-15,4-1-22 0,1 0-3 16,0-2 1-16,3-5-1 15,4-2 0-15,5-5-1 16,-1-3 1-16,1-1 1 16,2-3-1-16,1 1 0 0,0 0 1 15,-1-1-2-15,2 0 2 16,1 1 1-16,0-3-2 16,2-3 0-16,3-1 1 15,2-1 3-15,4-3-2 0,1 1 4 16,3-2 4-1,3 0-1-15,1-1-7 0,5-3 1 16,0-2-1-16,1 0-1 16,2-2-1-16,1 0 0 15,-1 0 0-15,2 0 0 0,0-2 0 0,3 1 0 16,-3 1 2 0,1-3-3-16,2 2 2 0,2 2-1 15,-4-1 1 1,2 2 2-16,-2 1 7 0,4 2 7 15,-3 5-2 1,0 0-5-16,-1 0-9 0,1 1 1 0,-1 1-3 16,2-5 4-16,0 2-3 15,4-1 0-15,-4 1 1 16,2-1-1-16,-4 5 1 16,0 0 11-1,-1 3 12-15,-1 2-15 16,-2-1 9-16,0 5-4 0,2 1-4 15,-1 0-2-15,-1 3-1 0,3 0-7 16,-3-1 2 0,1 4-1-16,1-1-1 0,-1 0 1 15,-1 2-2 1,-2 3 1-16,-4 1 0 0,-4 3-1 16,-3 3 3-16,-4 0-3 15,-4 4 1-15,1-2 1 16,-3 2 0-16,-2 0-2 15,0 0 3-15,-3 2 5 0,0 0 4 16,-1-1-4-16,-3 3-6 16,-1-1 0-16,1 4-1 0,-2-2-2 15,-1 0 0 1,-1 0-6-16,6 2-35 0,-3-3-43 16,0 1-57-16,-4-4-66 15,-3 1-111-15</inkml:trace>
  <inkml:trace contextRef="#ctx0" brushRef="#br0" timeOffset="7453.96">25965 5752 878 0,'-6'2'54'32,"1"-2"-51"-32,0 0 14 0,6-1-17 0,7 1-5 15,7-3 8 1,8-2 1-16,10-5-2 16,15-5 1-16,9-3 3 15,7-9 0-15,10-3-2 0,2-4-3 16,1-3 0-16,-5-1 1 15,-1 1-2-15,-8 3 1 16,-11 4-3-16,-7 6 4 16,-12 5-1-16,-8 8 0 15,-10 4 0-15,-2 4-1 16,-6 3 4-16,-2 0 13 0,-1 0-8 0,0 0-2 16,1 0-4-1,0 3-4-15,1 4 1 16,0-1 0-16,-1 2-2 15,0 2 0-15,-2 3-3 0,-1 1 4 16,0 3-3-16,-4 4 2 16,-4 2 2-1,-3 7 5-15,-4 1 3 0,-2 3-3 16,1 2 1-16,-2 1-3 0,0 0 1 16,1-3-3-1,2 1-1-15,1-2 2 0,2-2 1 16,1 0-6-16,4 2 4 15,1-3-1-15,3 6-2 16,-3 3 4-16,0 11-3 16,-1 7 1-16,-6 1-111 15,-7-5-187-15</inkml:trace>
  <inkml:trace contextRef="#ctx0" brushRef="#br0" timeOffset="64991.98">22954 7749 517 0,'-5'0'45'15,"1"-3"16"-15,2 1 21 16,0 1-27-16,2 1-31 16,0 0-12-16,-2 0-9 0,2-1-7 15,2 1-6-15,0 0-5 16,-1 0-2-16,0 0 36 0,1 0-15 16,1 0 0-16,-1 0 4 15,2 0 3-15,1 0 5 16,-1 0 2-1,1 0 1-15,-1 0-2 16,3 0-1-16,-1 0-2 16,1 0-7-16,-1 0-4 0,-1 0-3 15,2 0 2-15,-2 0-2 16,2 0 2-16,-1 1-1 16,1-1 2-16,-1 0 0 15,1 2-1-15,1-2 2 0,-1 2 1 16,2 0-1-16,1 0 0 15,-2 0 0-15,1-1-1 16,2 1 2-16,2 0-3 0,-1-1 2 16,2 1 2-16,1 0 3 15,1-1-4-15,-1 1-2 16,2-2-2 0,2 1 0-16,0-1 1 0,2 0-1 15,-1 0 1-15,3 0 0 16,3 0-1-16,-2-1-1 15,3-2 2-15,-1 0 1 16,3 1-4-16,-2 0 1 16,3-1 0-16,-1 1 2 0,0 0-2 15,1 0 0-15,-3 1 1 0,1 0-3 16,0 1 3-16,0-2-1 16,0 2 0-16,2-3 0 15,2-1 1-15,0 1 0 16,4 0 0-16,-3 0 2 0,1-2-1 15,0 3-1-15,-2-2 4 16,-2 2-2-16,1 0 1 16,-2 0-2-16,0 1-1 15,-2 1 0-15,0 0-2 16,0 0 2-16,-3 0-2 0,-2 0 0 0,1 0 1 16,-5 0 0-16,0 0 0 15,-2-2-1-15,-3 2 1 16,-3 0 0-16,0 0-1 15,-4 0 1-15,-3 0-2 16,-1 0 4 0,0 0-2-16,0 0 1 15,-3-1 10-15,1 1 20 16,-3-3 1-16,-2-1-15 16,-3 0-15-16,-4-2-1 0,-1 0-1 15,-4 1 1-15,-2-1-2 16,-4-1-6-16,-3 1 2 0,-1 0-4 15,-3 2 3-15,-2 0 1 16,0-2-8-16,-4 3 12 16,2 0 0-1,-2 1 1-15,-3 0 1 0,0 1 0 16,-2 1-2-16,-2 0 1 16,0 0 1-16,1 0-3 15,-3 0 1-15,0 4 0 0,-3 0 0 16,-1 5-5-16,-3-2-5 15,-2 2 2-15,1 0-1 16,2 0 4-16,1 1 5 16,2-3 5-16,1 0-4 15,4-3 2-15,-1 2-1 16,3-3 2-16,3 0-3 0,1 0-1 16,4-1 2-16,2 0 1 15,4-1-1-15,1 1-1 16,0-2 0-16,3 0-1 0,2 0 1 15,2 0 0-15,2 0 0 0,6 0 0 16,0-2 1-16,6 1 2 16,1-1 2-16,0 2-1 15,4 0-4 1,-1 0-3-16,1 0-3 0,0 0-5 16,6 0-5-16,1 0-2 15,4 5 12-15,3-2 5 16,2 1 1-16,4 3 0 15,0-1 1-15,3-1-1 16,0 0 1-16,3 2 0 0,1-3 0 16,3 3 0-16,3-3 1 15,2 1-1 1,3 2-1-16,2-3 0 0,0 2 1 16,3-1 2-16,2-1-3 15,2-1 1-15,1 0-1 0,2-1 1 16,4-1 2-16,-1-1-2 0,1 0-1 15,0 0 1-15,0 0-1 16,-3 0 3 0,2-3-1-16,-1-1 0 0,0 0 9 15,1-2 0 1,-2 1-4-16,-1-1 3 16,-1 1-3-16,-1 0-4 15,-1 0 5-15,0 1-7 0,-1 0 2 0,-3-2-2 16,0 2-1-16,-4 0-1 0,-2 1 1 15,-4-3 1-15,-3 4-1 16,-5 0-1 0,-2-1 1-1,-5 1 1-15,-3 0-1 0,-4 2-1 16,-2 0 2-16,-4 0-1 16,-3 0-1-16,0 0 3 15,-2 0-2-15,3 0 5 16,-4 0 30-16,-1-3 6 0,-2 2-7 0,-6-2-18 15,-1 0-13-15,-4-1-3 16,-4-1-1-16,-3 1-4 16,-5 0-6-1,-2 1 3-15,-3 0-3 16,-4 1 8-16,-4 0 2 16,-6 2 2-16,-1 0-2 0,-5 0-1 15,0 0-1-15,0 0 2 16,-1 2 1-16,0-1 0 15,0 0 1-15,-3-1-1 16,2 3 2-16,-2-2-3 0,2 2 1 16,-2 0 1-16,-1 0 1 15,1 0 0-15,-2 0-6 16,0 1 6-16,3-1-3 16,1-1 3-16,2-1-2 0,0 0 1 15,6-1 2-15,-2 0-4 16,4-2 3-16,2-2-2 15,3 1 3-15,4-1 6 0,3-1-5 16,3 2-3 0,2 0 0-16,2 0-1 0,4 0-2 15,2 2-6-15,4 0-27 0,3 0-35 16,6 1-66-16,1-4-122 16,2-3-107-16</inkml:trace>
  <inkml:trace contextRef="#ctx0" brushRef="#br0" timeOffset="70747.75">22939 6388 711 0,'-6'0'10'16,"-1"-2"-6"-16,3 1 53 16,4 0-15-16,0 0-39 0,-2 1-3 0,4-1-4 0,-1 1-6 15,1-1-3-15,2 1 4 31,2 0 2-31,2 0 6 16,1 0-1-16,4 0-1 16,3 4 2-16,3 0 0 0,1-1 0 15,5 2 0-15,2-2 0 16,4 3 0-16,2-3 0 16,2 0-2-16,1 0 1 0,0 0 1 15,0-1-2 1,0 0 2-16,0 1-2 15,-2 1 3-15,0 0-1 0,1-1 0 16,-3 1 8-16,-1 1 4 16,-3-1-6-16,-2 0 0 15,1-1 1-15,-3 0 1 0,-3 0-1 16,-1-2-3-16,-2-1-1 16,-3 0 0-16,-1 0 0 15,-2 0 1-15,-1 0 1 0,-3 0 0 16,-2-1-1-16,-1-1 1 0,-3 2 2 15,-2-1 0 1,2 1 3 0,-4-2 4-16,1 1 4 0,-5-6 4 15,-2 1-6-15,-6-1-10 16,-1-1 0-16,-5-2-7 0,-5 3-14 0,-7-2-6 16,-4 2 7-16,-4 1-7 31,-5 5 10-31,-1-1 6 0,-1 2 11 15,3 0 1-15,1 2 3 16,0 4-4-16,5-2-3 16,-1 1 0-16,3 1-2 0,1-2 3 15,4 1 0-15,5-2 2 16,2-1 4-16,5 0 5 16,4 0 2-16,2-1-4 15,5-1 3-15,2 0-7 16,2 0-2-16,3 0-8 0,-1 0-8 15,5 0-5 1,-1 0-1-16,4 0 6 0,3 0 5 16,5 0 8-16,2 0 1 15,5 0 4-15,3 0-1 16,3 0 1-16,4 0-3 16,4 0-7-16,3 0 8 0,2 0-3 15,4 0 1-15,1 0-4 16,1 0-1-16,2 0 2 15,2 0 0-15,-2 1-1 16,0 1-1-16,-2-1 1 0,1 2-2 16,-2-2 1-16,1 2 0 15,1 1 0-15,3 2-84 16,-3 1-60-16,-4-4-98 16,-7-3-219-16</inkml:trace>
  <inkml:trace contextRef="#ctx0" brushRef="#br0" timeOffset="75308.76">23766 9183 849 0,'0'0'24'0,"0"0"-22"0,0 0 2 16,0 0 38-16,0 0-27 0,0 0-14 15,0 0 0 1,-89-55 0-16,78 49-1 0,1 0 0 16,0 2 1-1,-2 2 0-15,0 2-4 0,-1 0 2 16,-4 5-1-16,-2 6-3 15,1 6 2-15,-2 5 2 16,1 3 0-16,3 6 0 16,3 1 0-16,6 0-3 0,5 1-2 15,9-4-8-15,7-1-8 16,9-4-3-16,7-4 17 16,3-6 8-16,6-3 0 0,3-6 10 15,2-4 2-15,2-2 7 16,0-8-9-16,1-2 6 15,-3-5-9-15,-4-2-3 0,-6-2-2 16,-8 0-3-16,-7-2 2 16,-10-3 2-1,-8 0 12-15,-3-4 3 0,-11-1-4 16,-9-2-7-16,-5 0-3 16,-5 0 5-16,-5 1 4 15,-2 3 0-15,0 6-2 16,1 2-6-16,1 6-3 0,1 5 1 15,1 9 1-15,1 4-4 16,5 9 1-16,0 8-3 16,5 5 1-16,3 5-3 15,5 2 2-15,5-1 0 0,5 1-1 16,4-3-1 0,5-4-1-16,7-1-1 0,6-7-2 15,5 1 1 1,5-3 2-16,3-2 2 15,4 2-3-15,2-5-35 0,-4-8-119 16,-5-10-188-16</inkml:trace>
  <inkml:trace contextRef="#ctx0" brushRef="#br0" timeOffset="75964.36">23600 7550 716 0,'1'-10'80'15,"0"1"-65"-15,-1 2 54 16,0 3 1-16,1 2-57 0,0 1-14 15,5 0-4-15,1 1-25 16,1 0-6-16,2 0 8 16,1 0 20-16,1 4 5 15,2 0 1-15,1 5 0 16,3 3 1-16,-1 1-81 0,-5-10-140 16</inkml:trace>
  <inkml:trace contextRef="#ctx0" brushRef="#br0" timeOffset="78945.39">23416 5235 803 0,'-6'49'16'0,"-5"11"-50"15,-1 21 32-15,1 20 2 16,-3 11 1-16,-1 14 0 16,3 6 1-16,-2 6 0 0,2 3-2 15,2-5 9-15,3-2 5 16,4-6-4-16,1-6-6 0,3-7 0 15,4-7 10-15,3-5 24 16,-2-2 4-16,1-6-18 16,1-6-5-16,2-7-2 15,-2-11-14 1,1-9-2-16,-2-12-2 0,0-10 1 16,-2-15-1-16,-1-7 0 15,-3-9-6-15,0-9 0 0,-3-22-2 16,-4-22 15-1,-2-28 2-15,0-31-30 0,1-31 2 16,3-26 5-16,1-18-60 0,7-9-27 16,7-3 27-1,6 3 68-15,4 6 43 0,8 9 21 16,3 10 10 0,4 11 9-16,0 16-33 15,-2 16-19-15,-5 20-12 0,-3 18-13 16,-8 20 3-16,-6 18-3 0,-4 16-16 0,-6 13-4 15,0 11-24-15,-1 9-31 32,-1 18 25-32,-1 16 23 15,-4 18 36-15,-2 18-5 16,-3 23 0-16,0 14-1 0,0 12 2 16,0 10 3-16,2 10 24 15,2 6 12-15,1 4-4 16,1 1-2-16,2 0-22 0,-1-7 0 15,1-7 7-15,4-16-11 16,1-16-9-16,4-18 0 0,1-17-1 16,2-19-1-16,1-18 0 15,0-12-3-15,-2-11-1 0,0-10-4 32,-3-8-30-32,-3-23-9 15,-1-24 46-15,0-29 13 16,-2-33-8-16,0-28-21 0,2-30-37 15,-1-15-37-15,3-5-13 0,2 7 24 16,1 14 114 0,-3 18 77-16,-2 28 2 15,1 22-30-15,-5 24-2 0,-2 18-5 16,-1 16-25-16,-1 16-39 0,0 6-10 16,2 8-14-16,1 6-34 15,2 4-14-15,0 3-13 16,3 13-18-16,5 9 16 0,6 17 74 15,0 18 5-15,3 19 7 16,-1 22 8-16,1 18-2 16,-3 20-8-16,-3 13-3 0,0 1 6 15,-6 3 11-15,-2-6-8 16,-3-6 1-16,-3-11 16 16,-5-9 15-1,-2-13-9-15,0-10-8 0,-2-14-6 16,4-16-16-1,2-14-2-15,2-17 0 16,2-12-6-16,1-10 0 0,1-10 1 16,-1-5-4-16,1-20-14 15,-1-28 2-15,0-27 10 16,2-28-79-16,1-20-117 16,5-9-70-16,3 4 79 15,-1 19 331-15,-1 25 142 0,-4 23-79 16,-1 20-103-16,-7 14-60 15,-5 9-30-15,-7 10-21 0,-3 8-94 16,-9 16-85-16,-6 12-145 16</inkml:trace>
  <inkml:trace contextRef="#ctx0" brushRef="#br0" timeOffset="81096.85">23243 7213 823 0,'-23'50'71'0,"3"-10"-66"15,4 1 6 1,2-2 56-16,6 0-48 0,4-3-7 0,3-1-6 0,1-4-5 16,4-2-2-16,3-4 0 31,5-2-1-31,0-9 0 16,3-1-3-16,-1-5-4 0,3-2-7 15,1-2 6 1,1-1 6-16,0-2 2 0,2-1-2 15,2 0 2-15,-2 0-1 16,1-1-5-16,0-3 1 16,-2 1 15-16,-2 2-2 15,0-1-2-15,-3 2-3 0,-1 0 0 16,2 2-1-16,-2 3-1 0,1 2 1 16,1 3 0-1,1 2 2-15,2-2 2 16,0 4 1-16,1-3 0 15,0 1-1-15,-2-3-4 16,1-2 2-16,1-1-2 0,-3-1 1 16,1-3 0-16,-2 1 1 15,0-1 2-15,-3-1-1 16,-1 1 0-16,-1-1-1 16,-1 0 11-16,-1 1 21 0,-2-1-3 15,3-1-2-15,-2 2-6 0,2-2-8 16,-1 0-7-16,1 0-5 15,-1 0-1-15,-1 0-2 16,-2-3-3 0,-2-1 0-16,-4 1 0 15,0-3 3-15,-7-1 7 0,-6-5 3 16,-9-2-16-16,-7 0-24 16,-6-3-22-16,-7 1 10 0,-5 2 45 15,-4 3 3-15,1-1-4 0,-1 5 21 31,3 2 4-31,3 3 19 0,5 1 4 16,5 1 3-16,5 0-14 16,8 1-10-16,3 1-21 15,8 1-6-15,4-2-1 0,2 2-2 16,4-3-2 0,0 0-5-16,3 1-4 15,6 1-2-15,3 0 8 0,7 1 5 16,6 2 2-16,7-1-1 15,9 0-3-15,7-1 6 16,7-1-1-16,7 2 3 16,4-4-4-16,8 1 5 15,5-1-6-15,1 0 0 0,-1 0 3 16,-1 0 3-16,-3 0-8 16,-8 2 1-16,-7 0 0 15,-8 0 0-15,-13 3 1 0,-4-1-1 0,-12-1-1 16,-7 0 1-1,-7 0-3-15,-4-1 4 16,-2-1 1-16,0 2 4 16,-3-3 0-16,-2 0 3 0,3 0 6 15,-5 0-2-15,0 0-6 16,-1 0-4-16,-1 0-1 16,-3 0-1-16,-2 0-1 0,0-3-3 15,-4-1-3-15,0-6 1 16,-3-1 2-1,-1-5 1-15,-2-7 6 0,-1-4-6 16,-1-6 4-16,-1-8-1 16,1-6-1-16,1-5 4 15,2-6-4-15,-1-4-15 0,0-6 9 16,2-7 15-16,3-3-9 16,-1-10-1-1,2-6-11-15,2-5 10 0,3-4 3 16,0-1 1-16,4 1 1 15,0 4-2-15,0 1 0 0,1 0 7 16,1 3 3-16,3 5-6 0,1 1-2 16,0 6 1-16,3 4 3 15,2 12-2-15,-1 4 2 16,1 12-9-16,-1 9 4 16,-3 9-1-16,2 9 0 15,-2 7 2 1,-2 7-1-16,2 4 1 0,-2 5-3 15,2-1 2-15,0 2-18 0,0 0-4 16,1 6 6-16,0 8 5 16,0 7 8-16,2 12 3 15,2 13 0-15,1 12-1 0,-1 13 3 16,1 13-1-16,-1 11-2 31,-1 12 2-31,0 6-1 0,-1 6 0 16,1 6 0-16,1-1-2 15,0-1 0-15,1-2 2 16,-1-6 0-16,1-4-1 16,0-4 0-16,0-8 0 0,3-8 1 0,-3-4 0 15,-1-11-3-15,-2-11 0 16,-2-12 6-16,-1-10-7 16,-1-12-1-16,-4-14 5 0,2-8-1 15,-1-8 3 1,-2-7 2-16,0-19-1 0,-2-19 2 15,1-17-14 1,1-15 0-16,1-13-38 16,1-11 25-16,3-8 36 0,1-5-13 15,1-5-3-15,7-7-2 0,2-4-31 16,7-2 20-16,2 2-4 16,3 10 10-16,3 6 12 15,-2 12-1-15,-2 15 0 16,-1 8-2-1,-5 16-3-15,-2 10 3 16,-5 14-2-16,-1 11 4 0,-2 8-3 16,-2 9 0-16,-1 6-3 15,0 4-13-15,-1 5-21 16,3 10-1-16,-1 12 36 16,3 8 9-16,0 14-3 15,1 13-1-15,1 11-1 0,-2 9 2 0,-2 9-2 16,-1 13 2-16,-1 8 14 15,0 11-6-15,-2 6 4 16,1 2-6-16,0 0-3 16,-1-7-3-16,2-12-1 0,1-14-1 15,2-16-2-15,1-16 0 16,0-14 1-16,0-12-1 16,0-12 2-16,0-8-1 15,-1-7 1 1,-3-6-1-16,0-5 2 0,-2-2 2 0,1-9-2 31,-2-18 19-31,-3-17 11 16,0-24-33-16,-1-22-17 0,3-21-5 15,1-12 11-15,2-11-3 16,4-3 17-16,2 2 5 16,3 1 1-16,3 8-5 0,-1 5-3 15,-2 10-2-15,2 15 1 16,-3 12 11-16,-3 14-3 15,-1 11-7-15,-1 12-2 0,-2 10-1 16,0 8-13-16,-1 11 13 16,0 8-3-16,-2 4 1 15,1 6-17 1,-1 2-20-16,-1 12 1 0,1 6 12 0,1 15 26 16,-5 12 4-1,-2 18 0-15,-1 12 1 16,-8 14-1-16,2 10-1 0,-5 10 4 15,1 7 16-15,-1 5-9 16,1 5-5-16,2-3-5 16,0-6-1-16,4-9 0 0,3-11 0 15,5-14-3-15,6-15 0 16,7-24-59-16,6-35-253 0,5-34-403 16</inkml:trace>
  <inkml:trace contextRef="#ctx0" brushRef="#br0" timeOffset="82732.5">22804 7825 962 0,'15'0'210'0,"-5"-6"-272"16,0-2 10-16,4 4 48 15,8-4 1-15,6 4-26 16,2 1 25-16,5-3-2 15,2 3-2-15,3-2-6 0,2 2 5 16,-3 2 2-16,1-2-11 16,-1 2-8-16,0 1 7 15,-1 0 4-15,0 0 9 0,3 0 3 16,-3 1 2-16,4 2 1 16,-2-3 1-16,3 0-2 15,-1 0 1-15,1 0-1 0,-1 0 0 16,3 0 0-16,0-7-4 15,1 1-1-15,4-1 7 16,-2 2-2-16,0-1 3 16,-2 1-1-16,-3 3 1 15,-1 0-1-15,0 2 0 0,-1 0 4 16,2 0 11-16,2 0-1 16,-1 0-11-16,1 0-2 15,-1 0-1-15,0 0 0 16,-1-1 1-16,-2 1-6 15,2 0 7-15,-2 0-3 0,0 0 3 16,-1 3 20-16,-3 4-11 16,0-1-9-16,-3 1 0 15,1-2 2-15,-3 4 1 16,4-5 3-16,-3 2 15 16,2-1-7-16,-2 0-10 0,2 0-2 15,1-1-2-15,-1-1-2 16,0-1-1-16,1 1-1 15,-2 0 2-15,2-2-1 16,-2 2 2-16,2 0-1 16,0 0 0-16,3-1 1 15,-2 1 0 1,3 0-2-16,0 0 3 16,5-3 0-16,-1 3 4 15,1-2 3-15,0 0-2 0,3 2-3 16,-3 0-3-16,4-1-1 15,-2 0-4-15,3 1 7 16,0 0-2-16,0-2 1 16,4 2-3-16,2-1 4 0,3-2-3 15,1 0 2-15,2 0-2 0,2 0 0 16,0 0 0-16,0 0-2 16,-1 0 1-16,-1 0 3 15,1 3-4-15,0 0 4 0,1 1-2 16,1-1 0-1,3 0-1-15,3-2 4 16,-1 1-2-16,3-2-4 0,-1 0 2 16,3 0 2-16,0 0-3 15,0 0 6-15,-1 0 16 16,0 0-6-16,2 0-9 0,2 2-1 16,0 0 1-1,5-1-4-15,-2-1 3 0,6 0-2 0,-4 0-2 31,1 0 3-31,-1 0 3 16,-1 0 9-16,3 0-3 16,-1-1-4-16,1-1-5 0,-1 0 7 15,1-1 10-15,0 0-14 16,0-2-2-16,-3 0-3 16,-1 1 5-16,2-1-2 15,-5 0 0-15,3 2-2 0,-3-2-2 16,0 0 0-16,-4 0 0 15,4 0-3-15,-5 1 4 16,-3-1-2-16,0 1-1 16,-1 1 0-16,0 2-2 15,-2 1-10-15,5 0-66 16,-1-3-49-16,2-4-106 16,-3-7-191-16</inkml:trace>
  <inkml:trace contextRef="#ctx0" brushRef="#br0" timeOffset="88493.2">26436 7802 340 0,'-9'-9'58'0,"-1"0"0"0,1 2 23 15,0 0-40-15,2-3-23 0,0 3-10 16,-2-3-8 0,4 0-4-16,-1 1 2 15,1 2 11-15,-3 0 4 0,0 3-6 16,0 1-9-16,-3 3-5 16,-5 0-40-16,-1 9-16 0,-2 1 35 0,-4 4 26 15,4 0 3-15,-1 0 0 16,4 2 1-16,2-1 12 31,4-2 6-31,5 1-12 0,0 0-5 16,4-1-5-16,2-1 2 15,6-2-1-15,1-3-1 0,0 0-1 16,6-4-6 0,-2-2 4-16,-1-1 7 0,1 0-3 15,-2-6 4-15,-2-2 17 16,-1-2 19-16,-1-2-9 0,-3 1 9 15,-1-3 7-15,0 1-9 0,-2 2 9 16,-2 1 3-16,0 2-19 16,0 3-19-16,-2 1-13 15,1 2-7-15,-2 2 2 16,3 0-19-16,1 3-10 16,-1 3-15-16,0 4 27 0,0 0 23 15,2 3 2-15,-1 1 1 31,0-3 0-31,3 0-1 0,0 0 0 16,3-4-3-16,3-1 0 16,-2 0 0-16,1-3 0 15,0-1-2-15,3-2-4 16,-3 0 2-16,3-5 5 16,-1-2 2-16,-1 0 2 0,-2-1 1 15,-4-2 1-15,-1 1 5 0,-2 1 1 16,-1 1 1-1,-6 0 9-15,0 2-6 0,-1 1-5 0,-3 3-5 16,-2 1 5-16,1 0-4 16,1 1-2-16,1 3-4 15,2 2-3-15,1 1-16 16,4-1-4-16,0-2 11 16,3 0 3-16,0-1 0 0,1-2 0 31,1 0-6-31,3-1-1 15,1 0 0-15,2 0 7 0,-1-2 10 16,4-3 3-16,0 0 0 16,-1-1-3-16,1-1 2 15,0 0-2-15,-1-1-29 16,-2-1-70-16,-3 1-33 16,0-1-16-16,-6 2-120 0</inkml:trace>
  <inkml:trace contextRef="#ctx0" brushRef="#br0" timeOffset="96539.61">24280 18204 614 0,'-5'-10'24'15,"-1"-2"-37"-15,1-1 12 0,1 3 18 16,1 0-13-16,0-1-4 16,-1 3 1-1,3-2-1-15,0-1 2 0,-3 1 8 16,4 1 39 0,-2 0 27-16,1 4-9 15,0-2-12-15,0 5-17 16,-1 2-27-16,2 3-15 15,0 11-17-15,-2 3 7 0,0 9 13 16,-2 6 2-16,-4 6-2 16,0 6 3-16,-2 5-4 15,0 2 1-15,-1 3-2 16,1 2-2-16,-1 1 4 16,0-4-2-16,2-3 0 15,0-5-2-15,0-6 5 0,2-8 0 16,2-7 0-16,1-8 0 15,2-5 0-15,2-5 0 16,-1-4 0-16,1 0 1 0,-1-1-1 16,-1-6 0-16,-1-7 2 0,1-5 5 15,-1-9 54-15,-1-8 14 0,2-8 22 16,-2-9-96-16,2-6-1 16,1-4-2-16,-1-4-5 15,4-2-6-15,-1 1 1 16,1 4 11-1,2 5 2-15,-2 8-1 0,0 8 3 0,0 6 4 16,-2 8 16-16,1 9-14 31,-1 6 5-31,-1 4-6 16,1 5-6-16,0 0-8 16,0 5-26-16,0-1-29 0,-1 9-15 15,1 2 38-15,0 6 36 16,-1 7 2-16,1 4 1 15,-2 8-1-15,0 4 0 0,-2 4 0 0,-1 2 2 16,2 0-2-16,1 0 1 16,0-2-2-1,3-8 2-15,3-3-2 0,0-4 1 16,1-4 0-16,1-5-1 16,-1-4 2-16,-3 0-1 15,2-7 0 1,-2-1 0-16,-1-3 0 0,0-3 0 15,0-2-1-15,-1-1-2 16,1-5 5-16,-1-8 9 16,2-6 22-16,-1-9-28 0,0-6-4 15,-1-4 0-15,2-2 0 16,-4-1 0-16,1 1 1 16,0-1-1-16,-1 1 6 15,-1 4-2-15,2 3 1 16,0 3-4-16,-1 7 2 0,2 2-2 15,-3 9 1 1,3 4 1-16,0 2-2 0,-1 4-2 0,0 1-5 16,-1 1-14-16,2 1-26 15,0 7-17-15,-1 4 30 16,1 5 30 0,-1 7 4-16,0 7-1 15,-1 3 0-15,2 6-1 0,-2 10 0 16,2 9 0-16,-2 12 1 15,-2 3-68-15,-5-5-132 16,-9-16-295-16</inkml:trace>
  <inkml:trace contextRef="#ctx0" brushRef="#br0" timeOffset="106232.8">23115 2721 1088 0,'-9'0'42'0,"2"0"-43"15,3 0 31-15,3 0 3 16,-1 0-32-16,4 7-2 0,-1 7-5 15,3 3-6-15,3 9 8 16,2 6 0-16,-1 8 5 31,-1 4-1-31,0 9 0 16,-3 3 3-16,-3 4-4 0,0 5 2 16,-1 1 1-16,0 5-2 15,-1-3-1-15,0-3 3 16,1-2-2-16,1-6 0 0,0-2 0 0,3-8 1 15,-2-3-2-15,2-7 2 32,3-3-1-32,1-7 0 0,4-3-4 15,1-1 0-15,3-5 2 16,1-3 2-16,5 0 2 16,0-2-2-16,1 1 0 15,2-4 0-15,4 3 3 16,0-2-1-16,3 2 6 0,5-3-6 15,4 0 0-15,4-2 7 0,0 1 0 0,3-2 0 32,2-1-5-32,-1-2 0 0,4 0-4 0,-1 2 3 15,0-2-1-15,1-1-2 0,-1 1 0 16,2 0 1-16,0 1-3 16,1 0 4-16,4 0-1 15,0 2 0 1,1-1-1-1,3-1 1-15,4 1 3 0,2-1 0 16,3 0-1-16,1-2 0 16,5 1-1-16,0-3-2 0,1 2 1 15,-3-2 0-15,1 5-2 16,-2-3 2 0,-3 3-2-16,2 3 3 15,-3 0-2-15,1 0 0 0,2 2 0 16,3-1 1-16,2-2 3 15,-1 0-4-15,3-1 6 0,1 1 0 0,-1-1-6 16,0-1 4-16,0 0-2 16,0-1-2-16,2 1 2 15,0 0 0-15,-2-1-1 16,1 1 2-16,-3 0-1 16,1 0 3-16,1-2-2 0,-2 0 1 31,2 0-3-31,2-1 1 0,1 1 0 15,-1-1-1 1,0 0 1-16,-1 1 0 0,3-1-2 16,-1 0 0-16,-1 0 5 0,1 1-7 15,3-3 4 1,-4 2-1-16,0 0-1 16,-5 1 1-16,1-2-1 15,0 1 0-15,-2-1 1 0,0 0-2 16,0-2 0-16,-1 3 1 15,2-3 3-15,-4 0-5 16,0 0 5-16,-2 3-3 0,-1-3 1 16,-2 1-1-1,1 2 7-15,-2-3-1 16,1 3-4-16,-1-3 0 0,2 0 0 16,-1 0-1-16,-1 0 1 15,-2 0 2-15,-4 0-4 0,3 0 3 16,-5-2-3-16,1 1 1 15,-4 0 0-15,0-1 0 0,-1 1 0 16,-2 1-1-16,-1 0 0 0,-2 0-1 16,-1 0 1-1,-4 0 1-15,-1 0-2 16,0 0 1-16,-3 0 0 0,-3 0-1 16,-3 0 2-16,-1 0-2 15,-2 0 2-15,-1 0-1 16,-1 1 1-1,4 1-3-15,-5-1 3 16,1 0 0-16,-2 1-1 0,-2-2-1 16,0 1 0-16,-3-1 0 15,-6 0 2-15,2 3-1 0,-6-2-1 16,-1-1 2 0,-4 2-2-16,0-2 1 0,0 0 1 0,-4 0-1 15,-1 1 0-15,0-1 0 16,0 2 0-16,-3-2 1 0,1 0-3 31,0 0 4-31,2 0-2 16,-4 0 0-16,2 0-1 0,0 0 2 15,-1 0 0-15,-1 0-1 16,1 0-1-16,1 0-1 16,-4-3 14-16,2-4 1 0,0-3-5 0,0-7 2 15,2-6-5-15,0-10-5 16,4-6-2-16,-1-8 0 15,5-6 4 1,3-6-9-16,0-3 1 0,2-3-3 16,0-2 2-16,0-1 1 0,-2 3 6 31,1-2 0-31,1 5 3 16,-4 2-3-16,3 2 1 15,-2 3-3-15,0 5 3 16,-1 0 2-16,0 3-1 0,5 0-2 15,-3 2 0-15,1-2-2 16,-1 3 1-16,-1 1 0 16,-2 5 3-16,-5 4-2 15,1 7 2-15,-3 1-2 16,-1 5 1-16,-2 4 0 0,0 3 2 16,-2 1 0-16,2 3-1 15,-2 3-1-15,-1 0-1 0,1 1-2 0,-2 2 1 31,2 1-2-31,2 0-5 0,0 3-7 16,-1 0-11-16,0 0-18 16,2 6-62-16,-1 8-110 15,-4 3-147-15,-16-1-116 16</inkml:trace>
  <inkml:trace contextRef="#ctx0" brushRef="#br0" timeOffset="108170.65">22958 4239 869 0,'-2'-4'44'15,"0"0"-73"1,4-2 35-16,10-3-10 0,6-1-3 0,8-1 6 16,7-5-1-16,10 1 0 15,4 0 3-15,5 1-4 16,4 3 1-16,2 1 5 16,2 3-4-16,3 3 2 15,0 1-1-15,2 3 1 0,1 0 0 16,3 0 0-1,2 0 0-15,3 0 1 16,1 0 0-16,5 0 2 0,5 0 8 16,4 0-2-1,-1 0-3-15,4 0 10 0,2 0-7 16,3 0-4 0,-3 3 0-16,2 1 0 0,2 2-1 0,1-1 0 0,1 1 2 15,-1 0 0-15,1-2-2 16,-1 2-2-16,-1-2 2 15,5 0-3-15,-2 0 8 16,2-1-3-16,1-1 4 0,1-2 3 16,2 0 3-16,-1 0 1 15,1 0-1 1,2 0-7-16,-2 1 1 16,-1 2 6-1,-1-2-7-15,2 1-4 0,-2 2-1 16,3-3-3-16,1 1-1 15,1-2 1-15,1 0-1 0,2 0-2 16,-2-2 3-16,-2 1-1 16,-5 1 0-16,0 0 1 0,-5 0 1 15,-2 0 10 1,0 3 7-16,-1 0-11 16,0 1-4-16,-2-1-1 15,4 0 0-15,-2-2 0 0,1 1-3 16,1 0-1-16,1 0 1 15,3-2-3-15,-4 0 4 16,1 0-2-16,2 0-1 16,-5-4 1-16,0 1 2 15,-2 0-2-15,-2-1 1 16,-1 1 0-16,-2-3 0 0,1 0 2 0,0 1-1 16,-6 0-1-1,1 1-1-15,-6-3 0 0,-1 3 0 16,-5-2 1-16,-1 2 0 15,-3 1-1 1,-6-1 0-16,-1 1-1 0,-4 0 3 16,-6 2-2-16,-4 0 0 15,-7 0 0-15,-5 1-1 0,-7 0 2 16,-7 0-2 0,-2 0 0-16,-7 0 2 15,-5 0-1-15,-2 0-1 0,-3 0 4 16,-2 0-2-16,0 1 1 15,-2-1-1-15,0 0 0 0,0 0 1 16,-5 0-1 0,-6 0-1-16,-5 0-6 0,-8 0-12 0,-9 0-5 15,-8 0 2 1,-9 0 5-16,-5 0 4 0,-3 2 9 16,-7 4 5-16,-3-2-3 15,-4 2 1 1,-2 1 2-16,-4-2 0 0,-3 2-2 15,-3 1 2-15,-5-1-2 16,-3 4 1-16,-5-1 0 16,0 0 0-16,-4-2-1 15,-1 1 1-15,-3 1 0 0,0-3 1 0,-1-1-1 16,-5 1 1-16,5-1-2 31,-4-2 0-31,-2 0 3 16,4-1-6-16,-3-1 3 0,-4-1-1 15,4-1 2-15,-6 0-2 16,1 0 2-16,-1 0-1 0,0 0-2 16,1 0 1-16,-5-1 2 15,7-1-4 1,-5 0 3-16,3 1-1 16,-2 0 2-16,2-1-3 0,-1 2 3 0,-1 0 0 0,4 0-3 15,1 0-2-15,-1 0 8 16,3 0-6-1,-1 0 4 1,1 0-4-16,2 2 4 0,-1 0-4 16,1 1 3-16,1 1-1 15,2 1 3-15,1-1-4 0,1-1 4 16,6 1-5 0,-1-2 6-16,0 2 4 15,3-3-5-15,3 1-2 16,0 0 4-16,3-2 1 0,3 0-4 15,5 0 1-15,2-1 3 16,1-3-3-16,2 0-1 16,2 1-1-16,2-2 2 15,3 0 1-15,1 2-1 0,4-3-2 16,2 2 1-16,4 1 4 16,2 2-7-16,2 1 1 15,2 0 0-15,3 0-7 16,3 1-7-16,4 2-5 15,2 3-4-15,2 1-29 0,2 1-46 16,3 1-99-16,1-2-92 16</inkml:trace>
  <inkml:trace contextRef="#ctx0" brushRef="#br0" timeOffset="122866.77">22481 9200 671 0,'8'0'31'0,"-1"-3"-37"16,6-1 2-16,3-2 7 15,5 1 0-15,5-2 0 16,5-3-3-16,3 1 3 16,5-2-3-16,4 0 2 0,1 2-1 15,0-3-1-15,0 1 2 16,-3 2-1-16,1 2 0 15,-2 0 0-15,1 2 1 16,3-2 0-16,1 1 2 0,4 0 4 16,0 0-4-16,0 0 1 15,1 1-1-15,-4 1-2 16,0 1 1-16,-3 2-3 0,-5 1 2 16,-2 0-2-16,-8 0 1 15,-4 0-1-15,-7 0 0 16,-7 1 1-1,-4-1 0-15,-4 0 4 0,-2 0 60 16,-4 0 36-16,-6 0-46 0,-7-1-47 16,-4-4-8-16,-6 1 2 15,-7 0-3-15,-5 1-1 16,-4 2-16-16,-4-1 13 0,-3 1 0 31,-4 1 4-31,-3 0 3 0,-2 4 0 16,0 3-2-16,-2 4 0 15,2 1 3-15,2 1-2 16,5-1-2-16,4-1 0 16,9-2 1-16,5-5 1 0,9-1 1 0,7-2-2 31,4-1 3-31,6 0 3 0,4 0-1 16,2 0 1-16,1 0-4 15,1 0-3-15,1 0-3 16,3 0-1-16,6 2 4 0,2 4 2 15,7-1-1-15,3 0 3 16,5 2-2-16,2-1-1 0,2 0 0 16,3 0 0-16,1-1 1 15,0 0-1 1,-2 0 1-16,-2 0-1 16,-1-2-1-16,-5-1 1 0,-3 2 0 0,-5-2-1 15,-4-1 2-15,-4 2-1 16,-4-3 1-16,-2 1-1 15,-1-1 1-15,-2 0 0 16,1 0 2 0,1 0 0-16,-2 0-2 0,-2 0 3 15,2 0-2-15,-1 0 1 16,1 0-3-16,-2 3-1 0,1 0-37 16,-7 0-173-16,-7-3-255 0</inkml:trace>
  <inkml:trace contextRef="#ctx0" brushRef="#br0" timeOffset="125288.73">22708 4143 775 0,'4'1'90'15,"-4"-1"-93"-15,5-3-23 0,3-1 27 16,4 2 1-16,5-1-3 16,5 2 3-16,3-2-2 0,3 2-1 15,1-2 2-15,1 3-1 16,-2-1 0-16,1 1 0 15,-3 0 1 1,1 0-1-16,-1 1 1 0,0 2 0 16,3 1-2-16,-1-3 3 0,4 1-3 15,1-1 3-15,2-1-1 16,3 0 1 0,-1 0-2-16,2 0 2 0,2-1-1 15,0 1 4-15,1-2-3 16,1 2 2-16,0 0 2 15,-3 0 0-15,3 0-2 0,-5 0-3 16,3 2-1 0,0 1 1-16,0 0-1 15,0-2 1-15,2 2-1 0,-1-1 0 16,-2 0 1-16,-2 2 0 16,-5-2-1-16,-2 1 0 0,-7-1 1 15,0 1-1-15,-7-1 0 16,-4 2 0-16,-1-1 0 15,-6-2 1-15,-1 1-1 16,-2-2 0-16,-2 0 3 0,-1 0 1 16,2 0 6-16,-4 0 20 15,2 0-2-15,-5 0-5 0,-3 0-7 16,-3 0-13-16,-3 0-1 16,-6-3-3-1,-4 1 0-15,-3 1-1 16,-3-1-15-16,-8 0 14 15,-2 2 0-15,-5 0 3 16,-2 0 0-16,0 0 0 0,-2 0 3 16,2 0-5-16,0 0 5 15,0 0-3-15,5 0 1 16,3 0 0-16,0-3 0 0,6 0 0 16,2 0 0-16,5 2 0 15,0-1-1 1,4-2-1-16,3 4 1 0,3-3 0 15,2 2 1-15,5 1 0 16,2-1-2-16,3 0 1 0,2 1-1 16,1 0-3-16,-1 0-1 15,4 0-4-15,-1 1-7 0,4 4 8 16,2-1 6-16,3 2 2 16,5 0 0-16,3 4 0 15,5-2 1-15,4 1 0 0,5-1-1 16,5 0 2-1,5-2 0 1,4 0-2-16,3 0 0 0,1-2 2 16,3-1-2-16,1-1 0 0,1-1 0 15,0-1 0 1,0 0 1-16,-1 0 0 16,-2 0-1-16,-4 0 1 15,-3-3-2-15,-6 1 2 0,-4 1 1 16,-4-3 0-16,-6 2-1 0,-5 0 0 15,-5 0-1-15,-6 1 2 16,-5 1-2 0,-1 0 3-16,0 0 19 15,-5-2 5-15,2 2 1 16,-6-3 1-16,-2 1-4 0,-5-3-14 0,-8 1-12 16,-8 0-7-1,-5 2-10-15,-10 2-12 16,-8 0 7-16,-6 6 6 0,-8 1 6 15,-1 3-5-15,-1 0 3 16,3-3 11-16,5-1 3 16,7-3 2-16,5-3 2 15,7 0 19-15,6-3-7 16,0 0-11-16,5-1-5 16,3 0 0-16,2 2 0 15,5-1-1-15,4 2 1 0,6 1-3 16,3-2 1-16,3 2 1 15,2 0 2-15,2 0-4 16,-1 0-2-16,1 0-14 0,5 0-7 16,4 0 16-16,4 2 8 15,4 2 1-15,5-1 2 16,8 0-2-16,3 1 2 16,7-1 0-16,3 1-1 0,3-1 0 0,3 0 0 31,3 1 0-31,1-1-1 15,-1-3 1-15,4 2-1 16,-5-2 0-16,0 0-1 0,-4 0 2 16,-7 0-2-16,-4 0 2 15,-9 0-2-15,-4 0 2 0,-7-1-1 16,-3 0-1-16,-5 1 3 16,-5 0-1-16,0 0 1 15,-2-2 25-15,1 1-2 16,-3 1 6-16,-1 0-2 0,1-3-9 0,-5-1-15 31,-3 1-5-31,-5-1-10 16,-3-3-34-16,-6 2 14 15,-6 0 17-15,-4-2-6 0,-7 3-10 16,-6 1 17-16,-7 1-3 16,-1 1 8-16,-3 1 5 15,-2 0 2-15,4 0 2 16,3 0-1-16,7 0 3 15,3 0 33-15,8-3-1 0,9 3-26 16,4-3-6-16,6 3 1 16,6-3 6-16,3 2-7 15,3 1-4-15,1 0-2 16,1 0-3-16,2 0-28 16,0 0 0-16,3 0-3 0,4 4 14 0,5 0 17 15,4 1-4-15,9 2-5 16,6 1 3-16,5 2-48 0,4 0-80 15,-2-4-101-15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0:32:24.6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13129 10964 271 0,'0'0'612'16,"0"0"-674"-16,0 0 48 16,0 0-2-16,0 0 9 0,0 0-9 15,0 0 1-15,-47 234 20 0,52-161-3 16,-1 10-1-1,0 15 1-15,-1 14 0 16,-3 13-3-16,-3 12 4 16,-8 17-11-16,-5 9-35 15,-2 6 19-15,-4 7 14 16,1 3 4-16,0 0 6 0,1-5 1 16,2-5-2-16,2-6 7 0,2-4 1 15,2-6 5-15,1-7 2 16,-1-1 0-16,1-3 4 0,0-5 0 15,-1-6 16-15,3-7-4 16,1-6-3-16,2-10-3 16,2-4-2-1,4-4-4-15,0-3-7 0,6-2-1 16,1-4 2 0,4-6 3-16,4-7-5 15,2-9-7-15,5-8-3 0,5-6 1 16,3-10-3-16,6-2-1 15,4-3 0-15,5-3 2 16,3-2 0-16,4-3-2 16,4-1 2-16,5-2 2 0,2-2 1 15,4 0-4 1,2-3 1-16,5-1 2 0,3-4-1 16,5 0 2-16,0-2-1 15,6-2 1-15,2 2 0 16,4-3-1-16,1-2 0 15,5 0 1-15,2-3-2 16,1-2-1-16,4-3 1 0,1 0 1 16,4-2 1-16,0-1 0 15,3 1 2-15,1-1 9 0,2 0-6 16,4 1-4-16,-1-1 0 16,4 2-3-16,-2 0 3 15,2 1-3-15,0 2 0 16,0 1 1-16,0-1 0 15,1 1-1-15,-2 0 1 0,1-1-1 0,-2-1 1 16,1 1 1-16,-2-2 5 16,-1 2 14-16,-1-2-14 31,-1 1-2-31,-1 0 6 0,-4 2-7 16,1 0-1-16,-3-1-3 15,-3 2 3-15,-4 1 0 16,1-2 5-16,-3-1-3 15,-3 0 0-15,-3-1-2 0,-3 0-2 16,-4 0 1-16,-7 1-2 16,-4 0 0-16,-4 1 0 0,-6 1 1 15,-6-1-2 1,-5 2 3-16,-6-2-1 16,-5 3-1-16,-5-3 0 15,-7-1 0-15,-4 0 0 0,-4-1 0 16,-5-1 2-16,-3-1-2 15,-7-1 0-15,-2-1 1 16,-3 0 0-16,-4-1 0 16,0 3 2-16,-2-3 0 0,-1-1 2 15,2-1 2-15,-2-6 5 16,0-5 16-16,1-11-19 16,0-9-7-16,0-14-2 0,3-11-2 15,3-12 4-15,1-10-2 16,-1-6 1-16,2-6-1 15,1-6 1 1,2-11-2-16,1-9 3 0,1-7-2 0,0-8-1 16,1-4-1-16,-1-6 1 0,1-3 1 15,1-2 1-15,1-4-3 16,1-3-10 0,3-3 0-16,1 0 11 15,-2 2 0-15,1 6 1 16,-2 5 1-16,-1 3-2 0,0 3 2 15,1 4 1-15,-1 0-1 16,3 4-3-16,-1 0 3 0,3-1-4 0,2 2 3 31,-2 1-31-31,0 2 17 16,-3 4 9-16,-1 6 5 0,-4 8 0 16,-1 5 1-16,-4 10-1 15,-1 8 1-15,-2 7 2 0,-1 5-4 16,-3 9 2-1,-2 8 1-15,0 8 14 0,-4 8-10 16,-7 8 6 0,0 9 16-16,-4 4-7 0,-6 7-11 15,-4 2-6-15,-5 2-3 0,-6 4-1 16,-7 3-3-16,-10 2 1 16,-4 3-3-16,-7 5-2 0,-6 2 6 15,-7 1 5-15,-5 1-3 16,-8 1 2-16,-5-1-3 31,-9 1 4-31,-4-1 8 0,-7 2 1 16,-4-1-3-16,-5 0-7 15,-4-2 6-15,-3 0-2 16,-6-1 5-16,-3-1-7 0,-7-2-2 16,-1 0-3-16,-6 0 1 15,-3-1 1-15,-2-1 0 0,-4-1-2 16,-2-1 0-16,-3-2 2 15,-3 0-1-15,-2-1-3 16,-3 1 7 0,-1 0-9-16,-1 0 4 0,0 1 2 15,-1-1-4-15,1 0 4 16,2-2-1-16,3-2-2 16,-2-4 0-16,5-1 3 15,1-3 1-15,5 0-4 16,5-3 5-16,2 1-3 0,5 3 5 15,6 1 4 1,6 8-14-16,0 6 0 0,3 20-44 16,-3 17-102-16,-5 12-138 15,-6 8-373-15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0:32:47.5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26890 4346 798 0,'-2'18'14'0,"-2"3"-56"16,-5 16 38-16,-4 13 8 15,-5 14 1-15,-1 8-5 0,-3 7 1 16,2 4 1-16,-2 0-1 15,5-4 0-15,2-1 14 16,-1-2 16-16,1 2 4 16,1 0-5-16,1 1-4 15,1 2 7-15,-2 2 5 16,2 5-13-16,-4 0-6 0,1 5-10 16,-3 3-4-1,0 3-6-15,0-1 1 0,-2-3-1 0,5-8 4 16,1-9-3-1,7-7 0-15,1-11 1 16,6-8-2-16,0-6 2 16,10-5-1-16,2-7 0 15,5-4 1-15,4-1 0 16,2-2-1-16,2-2 3 0,2-1-3 16,3 0 2-16,6-3-2 15,0-1 3-15,2 0-1 16,8-2-2-16,3-3 3 0,6-3-2 15,3-2 0-15,7-5-2 16,3-1 4-16,4-4 2 16,4-3-4-16,0-4 1 0,5-3-1 0,2 0 1 15,-3 2 2-15,0 2 0 32,-4 2-4-32,2 2 3 15,-2 2-2-15,0 0 1 0,-2 0 0 16,2 2 0-16,0-1 5 15,0 2-3-15,-4 0 1 16,4-1-1-16,0 1 0 16,1 0 6-16,2 0 0 0,-3 3 1 15,4-3 0-15,1 1-1 16,0 1-8-16,0 0 4 16,-2-2-3-16,4 2 1 0,-2 1-1 15,3 1 2-15,-3-1 0 16,2 0-5-16,-1-1 2 15,3 2-4-15,0-1 7 16,-2-2-6-16,0 2 4 16,1 1-4-16,0-4 2 0,-2 1-4 15,1 0 7 1,0 1-6-16,-1-2 3 16,-1 1 1-16,-3 0-2 0,0-1 0 15,1 0-3-15,-4 1 5 16,2-1-4-16,-4 1 6 15,0 0-4-15,-3 1-1 0,-3-3 1 16,0 1 0-16,-2 1 6 16,0-2 5-1,1 2-6-15,-2-1-4 0,-2 1 1 16,-4 0-3-16,0 1 3 16,-4 1-2-16,0-1 0 15,-4 1 0-15,-2 0 1 0,-4-1-1 16,3 2 2-16,-4-1-3 0,0-1 4 15,1 0-3-15,-1 2 0 16,3-1 1 0,-4-1 0-16,0 1 0 15,0 0 0-15,-5-1-1 16,0-2 0-16,-6 0-3 16,-3 0 4-16,-1-3-1 0,-2 1 1 0,-2 1-1 15,-1-2 0-15,0 1 0 0,-1 1-1 16,1-1 2-16,0-1-1 15,-2 1 0-15,1-1-1 16,0 0 2-16,0 0-1 16,-3 0-1-16,2 0 1 0,2-2 0 31,-1 2 1-31,-4-3-2 16,1 1 1-16,1 0 0 15,-2-1-2-15,-3 1 5 0,1-1-4 16,1 1 2-16,-3-1-1 15,2-1 0-15,-1 1 0 0,1 0 0 16,-3 0-1-16,1 1 2 16,-1-2-1-16,-3 3-1 15,-1-3 4 1,-3 4 1-16,-1-2 4 0,-1 1 1 16,-1-1 0-16,0 1 3 15,-2 1 7-15,0-1 2 0,2 1-5 16,-1-1-5-16,-1 0-4 15,0-2-2-15,2-1 5 16,-2-2-6 0,0-2-2-16,0-2 5 0,0-4-2 0,2-2-2 15,-2-5-3 1,4-2 2-16,1-7-3 16,1-5 3-16,4-2-1 0,-2-6-3 15,3-7 1-15,1-5 1 16,1-5-3-16,3-2 4 15,-3-3-3-15,1 0 1 16,-3 0-4-16,0-1-8 0,-2 2 8 16,0-2 3-1,0-2 3-15,-5 1-3 0,2-2 4 16,0 2-1-16,-2 0 1 16,3 5 2-16,-1 2-3 0,4 5 5 15,-2 2-7 1,-1 1 3-16,1 2-1 0,0-1 0 15,-2 1-2 1,-1 1 0-16,-1 2 1 0,0 3 1 16,-2 2-2-16,-1 3 1 0,-4 3-1 15,3 1 2-15,-6 3-1 16,1 1-1-16,-1 4-1 0,1 2 2 16,-2-1 0-1,3 3 0-15,-3 2 0 0,1 1-9 16,-4 2 5-1,2-2 6-15,-3 4 3 0,-1 0-4 0,-1 1-2 16,-3 1 1-16,1 2-2 31,-6-1 1-31,2 2-2 0,-6 1 1 16,0 0 1-16,-2 0-1 16,-2 0 2-16,-2-1-1 0,0 1 0 15,-5 1 2-15,0-2-2 16,-3 1-2-1,-2 0-20-15,-1 2 21 0,-2-2 3 16,0-1-1-16,-5 2-1 16,-2-2 2-16,-3 0-1 15,-4 0-1-15,-3 0 1 0,-3 0 0 16,-3-1 1 0,-2 1-1-16,-3 0-1 0,0-1 3 0,-1 2-2 15,-2-1-2-15,-4-1 7 0,0 2-7 31,-4-1 2-31,1 1-1 16,-5 0 2-16,-3 0-2 16,3 2 2-16,-5-1-1 0,2 1 2 0,-5 1 4 15,-1-2 3-15,0 2-6 16,-2 0 1 0,1 1-7-16,1 1 9 15,2 0-4-15,0 1 0 0,-2 0 2 16,0 2 1-16,-4 1-8 15,-1 1 3-15,-5 0 2 16,4 3-3-16,-2 1 3 16,2 2-1-16,2-1 0 15,0 1-3-15,3-3 4 0,1 0 1 0,2 1-3 16,4-1 2 0,-4 2-3-16,0 0 4 0,-1 1-2 15,1-1-1-15,-2 1 0 16,2 1 8-1,2-3 5-15,-1 0-14 16,-1 1 5-16,0 0 2 0,0-2 1 16,0 0-13-16,0-2 12 0,3-1 4 0,1 0 5 15,0-1-9-15,1-5-2 16,-3 1-1-16,1-1-6 16,-5 1 1-1,0 0 2-15,-2-1-2 16,-2 2-12-16,0 1-23 15,-4 0 21-15,-4 1-37 16,-3 2-49-16,-6 1-25 16,-6 5-99-16,-10 2-159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0:35:19.7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7894 8419 720 0,'-5'5'1'0,"-2"-4"0"0,2 0 8 0,5 2 24 16,0-3-21-16,-1 4-14 16,1 2-2-16,-2 2 1 31,0 4 2-31,2 1-1 16,-5 0 2-16,3 4 0 0,1 1 0 0,0 1 1 15,-1 6 0 1,2 1 0-16,0 6 2 15,-1 10-2-15,-1 7-2 16,-2 6 1-16,-1 8 1 0,-2 6 0 16,-2 3 1-16,1 3-3 0,1-1 3 15,2-2-1-15,3-4 0 16,1-4-1-16,1-7 0 0,2-7-1 31,4-10 2-31,1-5-2 0,3-8 1 16,2-6-3-16,1-5 3 15,3-4 4-15,-1-2 18 16,5-3 2-16,4-1-2 16,0-1 9-16,5-4 0 0,9 2-9 0,-2-6-9 15,10 2-2-15,1-4-2 32,7-1-6-32,1-1-1 0,3 0-1 15,4-1 0-15,1 1-1 16,3-2 2-16,1 1-2 15,3-2 1-15,1 1-2 0,3-1 2 16,-2 0-2-16,0 0 3 16,0-1-3-16,0 4 2 15,-3-1 0-15,0 4-1 16,-2 3-1-16,-1 1 1 0,-2 0 0 16,1 4 1-1,-4 1-1-15,1-1-1 16,-2-1 2-16,0 0-1 0,0-2 1 15,-4-1 0-15,0 0 1 16,-2 0 0-16,-2-4-2 16,-3 1 0-16,-4-1 1 0,-4-1-2 0,-6-1 2 15,-4 1-2-15,-8 1 3 16,-4-3-1-16,-6 0 0 0,-3-2 1 31,-2-1 6-31,-1-5-1 16,0-8 35-16,0-9-10 15,4-10-23-15,0-11-5 16,4-12-3-16,2-9-1 0,5-10-1 16,1-9 2-16,1-7-4 15,0 3 2-15,-4 8-2 16,-5 11 3-16,-6 13-6 16,-5 12 9-16,-4 12-2 0,0 8 3 15,-4 4-2-15,-4 1 4 0,4 3 0 16,-1 4-4-16,-3 5-1 15,3-1-1-15,-6 7 15 16,3 2-1 0,-2 3-6-16,-2 2-7 15,0 1-3-15,-4 2 0 0,-1 0-2 0,-5 2 0 16,-1 5 3-16,-2 2 0 0,-5 3-3 16,-2 0 1-16,-4 0 4 15,-2 0-1-15,-1-3 4 16,-6 1-1-16,0-3 12 15,-2 0-8-15,-5 0-5 0,-1 2 0 32,-3-2 0-32,-2 3 0 15,-2 0 0-15,-2-2 0 16,-3 1 5-16,-2-2-5 16,0-1-1-16,-2 0 5 15,-3-4-9-15,3-1 4 0,-1-1-2 16,0 0 5-16,-2-1-4 15,2-4 0-15,-3 1 1 16,-1 0 1-16,0 1-1 0,-1 2 0 16,4 1 1-16,0 0 6 15,-3 0-4-15,4 0 3 0,1 4 2 16,1 1 0-16,5 1 1 16,1 0-10-16,6 0 1 15,6 0-1-15,4 2 1 16,5 5-3-16,8 6-40 15,3 4-129-15,-3-4-136 16,-3-9-404-16</inkml:trace>
  <inkml:trace contextRef="#ctx0" brushRef="#br0" timeOffset="2778.66">20571 8653 936 0,'3'0'23'16,"-6"-1"-23"-16,1 1 1 15,2 0 0-15,-2-1-3 16,3 1-1-1,-1 0-7-15,-1 2-1 16,1 1 6-16,0-1 0 16,1 3 4-16,-1-1 1 0,-1-1 1 15,1-1-1-15,-1 1 0 16,1-2 1-16,0 2 0 16,-1-3 1-16,1 0 0 15,0 0-2-15,0 0 3 16,1 0 3-16,-1 0 0 0,1 0 0 15,-1 0-2-15,1 0-3 0,0 0-1 16,1 0 0 0,-2-3 0-16,3-1 0 0,1 2 0 15,1-4 0-15,-1 0-5 16,0-1-15-16,-2-2 1 16,-1 0 4-16,0-2 11 0,-2 2 4 15,-1-3 1-15,-3 0 0 16,0 0 8-16,-1-1 28 15,-1-1-1-15,1 0-1 16,-2 2 6-16,2 2-23 0,0 0-10 16,1 2 1-1,2 2-3-15,0 3-1 16,0 0 0-16,3 2 3 0,-1-1-3 0,0 1-2 16,1 0-1-16,-3 1 1 15,3 0-1-15,-1 0 3 16,1 0 4-1,1 0 1-15,-1 0 1 16,0 0 2-16,0 0-2 16,0 0-2-16,0 0 1 15,0 0 0-15,0 0-1 16,0 0-6-16,0 0-1 0,0 0-1 0,0 0 0 0,0 0-1 16,0 0-1-16,0 0 1 15,0 0 0-15,1 0-1 16,1 0 1-1,-1 0 0-15,0 0 0 16,-1 0-1-16,2 0 1 16,-1 0 1-16,0 0-1 15,0 0 0-15,-1 0 1 16,2 0-1-16,-2 0 1 16,0 0 1-16,0 0-2 0,0 0 1 15,0 0 0-15,0 0 0 16,1 0-1-16,-2 0 0 15,1 0 0-15,1 0-1 16,0 1-1-16,0 2-2 16,5 4-11-16,4 4-88 15,5 5-26-15,-2 2-70 0,-6-6-122 16</inkml:trace>
  <inkml:trace contextRef="#ctx0" brushRef="#br0" timeOffset="3551.38">14488 11867 1166 0,'0'-10'30'0,"-11"2"-68"0,1 5 31 15,7 0 9-15,1 4-8 16,1 9-26-16,1 12-36 16,-1 13 10-16,1 14 44 15,0 13 10-15,0 13-1 16,-2 8 3-16,0 7-2 16,-4 5-2-16,-3 8 4 0,-3 8 1 15,-4 3 1-15,-2-2 2 16,1-7 2-16,-2-10-4 15,3-15 5-15,1-18-4 16,4-14 3-16,3-14-5 16,0-11 3-16,5-9-3 0,0-8 5 0,3-6-34 15,0-22-150-15,1-16-44 16,0-19 37 0</inkml:trace>
  <inkml:trace contextRef="#ctx0" brushRef="#br0" timeOffset="4356.4">14376 11986 595 0,'7'-17'296'0,"-5"9"-283"16,0 6-1-16,6-2-12 16,9 2-3-16,10-3 3 0,10 1 0 15,11 0-1 1,7 0 2-16,8 0-1 15,6 0 1-15,3-1-3 16,1-1 4-16,6 0-1 16,4-1-1-16,1 0 0 0,3 1 1 0,-2 1 0 15,0 2-1-15,-4 2 0 16,1-1-2-16,-3 2 5 0,-4-1-3 16,-2 0 1-16,0-1-1 15,-6 2 2-15,-4-2-1 16,-6 4 0-16,-7-2-2 0,-7 7 1 31,-7-2 0-31,-6 1-1 16,-7 1 2-16,-6 2-1 15,0-1 1-15,-4 2 2 0,0 0 4 16,-2 1 5-16,2 2 3 16,1 4-10-16,1 3-1 0,4 4 2 0,1 7-5 31,1 5-1-31,2 2-1 0,0 7 2 15,0 3-1 1,-3 3-1-16,1 6 2 0,-5 4-2 16,-2 4 1-16,-3 3-1 0,-4 1 3 15,-2-1-3 1,-5-4 2-16,0-3-1 16,-3-4 0-16,-6-4 2 0,-2-2 0 15,-3-2 23-15,-2-1-2 16,-5 2-4-16,-1-1 1 15,-4 0-6-15,-5-5-4 16,-2-1-8-16,-4-5 7 0,-5-4 27 0,-4-5-15 16,-8-5-13-16,-7 0 2 15,-9-5-9 1,-9-3 2-16,-7-4-2 16,-7-8 1-16,-5-3-2 15,-6-7 1-15,-4-8-3 16,-2-3 1-16,0-3 0 0,-2 0 7 15,2 2 2-15,3 2 7 16,5-1 13-16,6 6-12 0,7 3-2 16,12 3-15-1,10 4 2-15,16 2-6 0,13 6-51 16,15 9-85 0,7 3-151-16,7-3-283 0</inkml:trace>
  <inkml:trace contextRef="#ctx0" brushRef="#br0" timeOffset="6569.15">20496 8442 877 0,'-3'-3'4'0,"-1"-1"-7"16,3 4 4-16,0 0-8 0,2 5-42 15,0 5 15-15,-1 5 27 16,1 3 4-16,-1 5-2 15,1 2 4-15,-3 4 0 16,-3 3 2-16,-1 6-1 16,-3 7 0-16,-3 2 19 15,-1 7-6-15,0 2-8 0,1 2-1 16,1-2 6-16,0-1-1 16,2-1 1-16,1-3-5 15,1 3-2-15,-4-4-2 0,2 0 3 16,1-3 8-16,0-4-4 15,4-4-7-15,1-9 1 16,3-5-2-16,2-6-1 16,3-3 3-16,4-5 0 15,0 0 4-15,2-1 2 0,3-1-3 16,1-1 3-16,3-1-2 16,2 2 1-16,4 1 0 15,5-2 2-15,4 1 3 0,3-1-1 0,4 0 0 31,3-1-2-31,2 0-7 0,2 0 0 0,1-4-2 16,1 1 1-16,3-2-1 0,0 0 2 16,0 0-2-16,0-1 1 15,1 2 0-15,0-2-1 16,1 2 1-16,2 1-1 16,2-1 0-16,0 0 3 15,5 0-1-15,1 0 5 0,1 1 11 16,2 0-3-16,2 0-8 31,3 1-5-31,0-1 1 16,0 0-2-16,2 1-2 15,-1-1 3-15,1 0 1 16,-1 0-4-16,0-1 4 0,1 1-1 16,-1-2 3-16,3 1 1 15,-1-2 2-15,4 0 1 16,-4 1 1-16,4-2-3 15,-1 1 2-15,1-1 3 0,0 1-7 16,0-1 1-16,-1 1-3 16,2-1-2-16,1 2 1 15,-1-3-1-15,3 0-1 0,-1 0 1 0,-1-1 12 16,3-2 21-16,0-1-29 16,-2 0-3-1,3-1 0-15,2-1 10 0,1 0-10 16,0-5 5-16,-2 4-3 15,-3-2-3-15,-2 4-2 16,-10 2-1-16,-5 3 4 16,-5-2-2-16,-4 4-1 15,-6 1 2-15,-4-2 0 16,-2 0 0-16,-8 0-2 0,-4 0 0 0,-5 1 2 16,-6-1-1-16,-8 0 0 15,-3 0 0-15,-4 0 0 16,-3 0 1-16,-3 0 2 15,0 0-4-15,0 0 15 0,-1 0-2 16,-2-1-2-16,1-1-6 31,-5-3-4-31,-2-3 1 16,0-2 0-16,0-4-1 16,-2-3-1-16,1-6-5 0,2-6-3 15,0-8-3-15,3-8 0 16,-1-5 8-16,1-6 1 15,4-1-3-15,-1-2 3 16,2-2 4-16,-1-1-2 16,5 2 0-16,1-2-1 0,-1 1 1 15,1 2-4-15,-1 5 1 16,-1 7 1-16,-2 4 5 16,0 8-2-16,-1 5 0 0,-2 7 0 15,-2 2 0-15,-2 4 0 16,-1 0 0-16,-2 5 1 15,-6 2-2-15,-1 2 0 0,-5 2-5 16,-4 4-1-16,-5 1 2 16,-5 1 5-16,0 0 0 15,-3 2 2-15,-3 2 10 0,-4-1-4 16,-2 1-5-16,-4 1 1 16,-4-1-3-16,-1 3-3 15,-7-1 3 1,-4-2 2-16,-2 3-3 15,-2-4 2-15,-3 0-2 16,-6 1 0-16,-2-3 0 0,1-1 0 16,-3 0 1-16,0 0-1 15,-1-1 2-15,-1-5-2 16,2-1 2-16,-3-1-2 16,-2-1 1-16,-1 1 1 0,0 0-1 15,-1 0-3-15,-2 2 1 16,-2-1 3-16,-2 0-1 0,0 0-3 15,-3 2 2-15,1 0-2 16,0 4 2-16,2 1 0 16,-1 0-3-16,3 0 1 15,4 3-6-15,3 2-27 0,2 4-48 16,2 2-24-16,4 2-47 16,1-4-117-16,2-4-285 15</inkml:trace>
  <inkml:trace contextRef="#ctx0" brushRef="#br0" timeOffset="9695.55">19915 8521 698 0,'4'0'160'0,"-2"0"-159"16,-2 0-4-1,2 0 5-15,1-1-2 16,3-2 0-16,2 0 0 16,2 0-1-16,0-1 2 0,0 1-1 15,2 0 1-15,-2-1 0 16,2 3-1-16,0-2 0 16,0 0 2-16,2 0-2 15,-1 0 0-15,2 0 2 16,-2 1-2-16,2-1 1 0,0 1 1 15,1 0-1-15,0 0-1 16,2 1 1-16,0-1-1 0,3 0 1 16,1 0-1-16,0-2 0 15,1 1 2-15,2-1-2 16,-1-1 0 0,1 1 1-16,0 0 0 0,2 0 1 0,0 0-1 15,4 2 3-15,1-2 9 16,2 1-7-1,2-2-3-15,1 1 0 16,-1-1-3-16,-1 0 1 16,0 2-1-16,-1-1 0 0,2 0 2 15,2 0-1-15,-1-1 0 0,2 0 0 16,0-1 0-16,0 2 0 16,-2-3-1-1,-1 2 1-15,-1 0 4 0,-2-1 17 16,0 0-4-16,0 1-7 15,-1 0 4-15,0 1 0 16,1 0-8-16,2 0-3 0,-1-1 1 16,0 0-4-16,1 0 1 15,-1 0-1-15,0 0-1 16,-3-2 1-16,0 2-1 16,1-1 1-16,-2-1 0 0,-1-3 0 15,1 4-1-15,-2-1 0 0,-2-1 1 31,1 2-1-31,-4 0 3 16,0 1 5-16,0-3 6 0,0 3-6 16,1 1-5-16,2-2-2 15,1 0 0-15,0 2-2 16,0-2 2-16,-1 1-2 16,-2-1 2-16,-1 0-2 0,-2 1 2 15,-1 0-1 1,-2 2 0-16,0-1 0 0,-3 3 0 15,1-4 0-15,-1 3 1 16,0 0 0-16,-1-1-2 16,0-1 3-16,-1 1-2 15,2-1 0-15,-1 1 0 0,0-1 1 16,0 0-1-16,-1 1 2 0,1-1-2 16,-3 1 0-1,3 1 1-15,-2-2-1 16,-1 1 1-16,2 1-1 15,-1 0 0-15,2 0 0 0,-1 0 0 16,3 0-1-16,-1 1 2 16,0-2-2-16,1 0 1 15,1 2 1-15,0-2-2 0,1 0 1 0,-2 0 1 16,2 0-2 0,-1-1 2-1,1 0-1-15,-2 1 0 16,-1 0 0-16,0 0 0 0,-1 0 0 15,0 1 0-15,0-2 1 16,1 3-2-16,-1-2 1 0,-1 1 0 16,3-1 1-16,-2 0-1 15,1 3-1-15,-2-4 2 16,1 4-2-16,-1-3 2 0,-1 1-1 16,2 1 0-16,-2 0 0 15,2-1 0 1,-1 0 0-16,1 0-1 15,-1 1 3-15,-1-2-2 0,0 1-1 0,-3-1 1 16,-1 1 3-16,-1 1-6 16,-2-1 4-1,-2 2 1-15,1-1 0 16,-2-1 33-16,0 2-17 16,0-1-3-16,0 1-3 15,-1 0-1-15,1-1-5 0,0 1-4 16,-1-2-1-16,0 2 0 0,2 0-1 15,-3 0 2-15,1 0-1 0,0 0 4 16,-1 0 6 0,1-2-1-16,0 2-3 0,0 0-5 15,1 0-2 1,-2 0 0-16,0-1 0 16,0 1-1-16,1 0 3 15,-2 0-3-15,2 0 1 16,0 0 1-16,-1 0-1 15,-1 0 2-15,1 0-4 0,1 0 4 16,-1 0-3-16,-1 0 1 16,1 0 1-16,0 0-1 0,0 0-1 15,-1 0 2-15,1 0 0 16,0 0-3-16,0 0 2 0,0 0 2 16,0 0-2-16,1 0 2 15,-2 0 3-15,2 0 1 16,-1 0-3-16,1 0-2 0,-1 0 1 31,-1 0-2-31,1 0-1 0,0 0-3 16,0 0-32-16,0 0-66 15,0 0-23-15,0 3-33 16,-1 4 16-16,0 1 24 0,-3-2 54 0,-1 1 30 16,1-1 32-16,0-1 10 15,0-4 45-15,3 0 16 16,-1-1-2-1,1 0 1-15,0 0 12 16,1 0 11-16,-2 0-6 16,2 0-20-16,0 0-16 0,2 0-20 15,-1 0-18-15,0 0-4 16,0 0-3-16,0 0-2 16,2 0-1-16,1 0 1 15,5 0-1-15,-2-1 1 0,3-1 0 0,4-4 0 16,-1 1 0-16,4-1 0 15,-1-1-1-15,3-1 0 16,2-2 0-16,0 0 0 16,3 1 0-16,0-1-2 15,-1 2 2 1,2-2-2-16,0 1 1 16,0 0 0-16,0 0 1 0,0 3-1 15,2-4-2-15,1 3 3 16,1-3 0-16,5 1-1 15,1-3 0-15,3 0 1 16,4-3-1-16,0-1 0 16,4-2 0-16,-2-1 0 15,6-5 1-15,3-2 0 0,3-5-1 16,7-4-1-16,6-2 9 16,2-5-13-16,5-1 3 0,3 1 2 15,-1 0 3-15,2 1-7 16,1 1 3-1,1-3 2-15,3-2-3 0,0 1 3 16,1-5-4-16,3-2 6 16,1-4-6-16,1-2 4 15,-2-2-2-15,2-1 4 16,1-3-6-16,-2-3 3 0,5 0 0 16,2-5 2-16,-1 0-3 0,0-4 0 15,1 0 0 1,1-4 1-16,-2-3-9 15,-2 1 3-15,1-1 1 16,-1-2 2-16,-1-4 5 16,-2 4-2-16,1-4 1 15,2 1-2-15,-1-2 2 0,-1 1 0 16,2-2 1-16,2 2-3 16,-4 0 0-16,-3 2 5 15,2-1-3-15,-3 3-2 0,4 3 1 16,-5 2-2-16,4 2 2 15,-5 3 0-15,3 0-1 16,-9 7 1-16,-4 5-1 16,-6 2-1-16,-10 8-4 0,-2 5 3 15,-14 6 4 1,-3 7-2-16,-9 7 3 16,-5 2-2-16,-4 7 3 0,-6 4-2 15,-4 4 1-15,-4 0-2 16,-3 6 0-16,-3 0-1 15,-1 1 2-15,2 2-3 16,-3-1-3-16,-1 1-51 0,-3-2-13 16,1 0 2-16,0 1 12 15,-2-2 2-15,-6 4-40 16,-1 0-18-16,-4 0-30 0,-4 6-77 16</inkml:trace>
  <inkml:trace contextRef="#ctx0" brushRef="#br0" timeOffset="14434.94">26205 8345 264 0,'-9'0'605'0,"-3"0"-608"15,3-3-34-15,-2-1 57 16,1 0 8-16,0 1-29 0,0-1-8 15,-3-1-7-15,0 2 2 16,-1-2 13-16,-2-2 3 16,-3 1 12-16,1 0 2 15,-4-1-5-15,0 0 3 16,-1 0 6-16,1 0-3 0,-1-1-5 16,-1 2 2-1,-1-1 7-15,-2 0-7 16,0-1 1-16,-3 1-1 0,-2 0-11 15,-3-1-1-15,-1 1-1 0,0-1-3 16,0 0-2 0,-2 2 1-16,-1 0 4 15,0-3 1-15,0 2 1 0,-3-1 2 16,-1-2-2 0,-1 2 0-16,1-2 0 0,-3 2-1 15,1-2 4-15,-2 1-4 0,-3 0-2 0,0 2 1 31,-2-1-2-31,-1-1 0 16,-2 1 0-16,2 1 2 16,1-2 1-16,-4-1-2 0,1 0 0 15,-1 1 2-15,1 0 2 16,0-1-1-16,-1 0 2 16,0 0-1-16,1-1 8 0,-5 1-3 15,0-3 1-15,-1 1-3 16,-2 1-9-16,-1 0 2 0,3-2-2 15,-2 1 6-15,5 0-3 16,0 3 5-16,1-2-1 16,2 0 10-16,-1 1-2 15,2-2-10-15,-2 1-4 0,-3-2 5 16,1-1-6 0,-1 1-2-16,-1 1-1 15,-3-1 5-15,3 1-1 0,-1 1 4 16,0 0-3-1,0-2 5-15,0 2 1 16,1-2-3-16,-1 1 0 0,1 0 1 16,-1 0 6-16,1 1 1 15,1-3-5-15,0 1-5 16,-1 0 0-16,-1 0-1 16,1 0 1-16,0-3-2 0,0 4-2 15,1-4 1-15,0 1-2 16,0-2-1-16,1-2 6 15,1-2-4-15,1 1 2 16,1-3 2-16,1-2-1 0,0 1 0 16,1-3 0-16,2 0 0 15,-2-2-5-15,1 1 2 16,1-2 2-16,0 2 1 16,0-1 0-16,1 0-2 0,0 1 1 15,1-1-3 1,2-1-7-16,2-1 1 0,0-1 0 15,2 0 6-15,2-1 1 0,1-2 1 16,2-2-1 0,0 0 0-16,0-2 2 15,1 0-1-15,2 1 3 16,-1 0-1-16,1-1 1 16,0 2-2-16,-2-3 0 15,1 1 0-15,0-2 2 0,2 4-1 0,2-3-1 16,0 1-5-16,3-2 5 15,0 1 3 1,2-3-2-16,2 1-3 16,1-1 3-16,0 2-1 0,3-2 6 15,2 1-3-15,2-1 5 16,-1 1-3-16,3-1 1 16,1 0-2-16,0 1-4 0,-1 1 2 15,1-2-2-15,-2 2 3 16,3-2-4-16,-1 2 3 15,0-2-2 1,1-2 3-16,0 1-4 0,0-3 4 16,1 1-2-16,2 1 0 0,1 0 2 15,1 2-3 1,0 2 7-16,2-2 1 0,1 1-5 16,0-1-4-16,2 2 3 15,1-2-3-15,2 2-11 16,-2 0 6-16,4 3-3 0,-2-1-8 0,3-1-4 15,1 2-3-15,2-2-13 32,0-1-42-32,4-2-63 15,0-2-28-15,0-1-70 0</inkml:trace>
  <inkml:trace contextRef="#ctx0" brushRef="#br0" timeOffset="20320.52">20584 7607 868 0,'-9'-23'33'0,"-1"1"-15"0,3 3 38 31,0 3-21-31,3 0-33 0,0 2 0 16,0 3-2-16,0 2 1 16,-2 0-2-16,1 3 1 15,-2 1-1-15,-4 2-1 16,-4 3-3-16,-7 5-7 15,-7 12-3-15,-9 11 4 0,-5 11 10 16,-4 9 0 0,-4 13 2-16,4 2-2 0,7 0 2 0,8-3-1 0,11-6 0 15,13-11 0-15,8-9 1 32,9-10-1-32,12-10 3 15,8-7-3-15,7-7 3 0,9-10-1 16,9-12-2-16,8-11-4 15,8-10-13-15,3-10-31 16,-1-2 6-16,-4 0 23 16,-11 2 7-16,-11 9 12 15,-11 9-1-15,-12 9 4 0,-11 10-1 16,-6 5 8 0,-5 6 40-16,-3 5-5 0,-6 1-25 15,-8 12-20-15,-10 10-15 16,-10 12 6-16,-9 12 8 0,-6 7 1 15,0 4 1 1,3 2 0-16,6-5-2 0,8-5 2 16,10-11 0-16,7-7-2 15,10-9 1-15,5-8-1 16,7-6-1-16,12-9 5 16,12-3-3-16,11-16 3 0,11-12-1 15,7-11-1-15,6-8 0 16,3-7 0-16,-3 0-2 15,-6 6 4-15,-10 4-5 0,-6 9 5 16,-12 11-3 0,-10 8-3-16,-8 8 2 15,-10 8-5-15,-5 5-31 0,-16 13 11 0,-11 10-6 16,-11 10-10-16,-11 8 20 0,-7 9 16 16,-4 6 1-16,1-1 7 15,3-3-1-15,7-4 1 16,10-6 30-16,10-9-15 31,14-9-9-31,10-6-3 0,9-9-4 16,17-10 8-16,15-5 4 0,15-14 3 15,14-12-3 1,12-13-4-16,13-9-7 16,6-8-3-16,2-5 0 0,1 0-2 15,-8 4-18-15,-12 5-27 16,-16 15-34-16,-18 11-5 15,-18 13 56-15,-23 16 29 16,-19 12-17-16,-22 22 19 16,-17 12 6-16,-15 13-4 0,-12 12 18 0,-3 4 9 0,6-5 1 31,10-6 10-31,15-9 2 0,14-13-5 0,19-11-20 31,16-9-14-31,10-8-5 0,16-7 11 0,16-6-2 31,11-13 4-31,16-13-3 0,15-9 0 16,9-12-7-16,8-10-1 16,3-1-2-16,-4-2 0 0,-9 3 1 15,-10 8-3-15,-16 12-16 16,-18 11 12-16,-12 10 8 16,-17 11 0-16,-11 5-7 15,-19 18-3-15,-12 11-1 16,-12 9 8-16,-11 12 3 15,-8 8 1-15,0 0-1 16,5-4 1-16,7-4 0 0,12-8 26 16,13-7-14-16,15-12-11 0,11-2-3 15,11-10 3 1,16-7 3-16,11-5-1 16,15-16 1-16,15-10 1 15,12-14-6-15,7-9 1 0,3-3-2 16,0-5-3-1,-6 4 4-15,-9 7 2 0,-15 8-3 16,-16 11 2-16,-12 10-2 16,-15 10 1-16,-14 6 0 15,-11 8-4-15,-21 15 0 16,-9 9 0-16,-14 13 1 16,-6 6 4-16,-4 4-1 0,5-1 1 15,10-6 2-15,11-9 2 16,13-7-2-16,11-5-2 0,11-7-3 15,7-3 2-15,11-8 1 16,16-7 2-16,9-9 3 16,18-15 1-16,13-11 1 15,11-14-5-15,5-6-2 16,1-6 0-16,-5 3 0 0,-10 4-2 16,-14 10 3-16,-15 11-4 0,-16 12 3 15,-13 9-1-15,-13 7-1 16,-12 6 1-1,-16 11 10-15,-11 9-16 0,-10 4-1 16,-6 9 7-16,-3 5-1 0,4-1 1 31,7-3 2-31,10-5-1 16,10-5-2-16,12-7 0 0,9-2-2 16,2-5 0-16,14-5 4 15,10-6 2-15,9-3 2 16,11-11-2-16,5-6 1 0,7-8-2 15,4-1-1-15,-4-1 0 0,-2 2 1 16,-7 4-2-16,-7 6 0 16,-9 4-2-16,-10 6 0 15,-8 4-1-15,-10 2-34 16,-8 4 15-16,-16 9 23 16,-10 8-2-1,-8 6-1-15,-10 8 1 0,0 1 3 16,2-1 15-16,8-1 7 0,8-4-9 15,11-6-9 1,11-2-6-16,8-5 1 16,2-1 0-16,12-4 3 0,10-5-2 15,9-5 1-15,6-7 1 16,6-8-1-16,4-7-3 16,-2-3-1-16,-3-3 1 0,-7 0 0 15,-9 1 0 1,-5 3 1-16,-10 1 0 15,-7 3 2-15,-5-1 0 0,-7 1 7 16,-8 1 6-16,-11 2-16 0,-6 4-2 16,-6 1-6-16,-7 2 4 15,-3 4 1 1,-4 2 1-16,-3 1 0 16,1 2 0-16,-1 1 3 15,-2-2-1-15,1 2 1 0,-2-1-2 0,-2-3 0 16,2 2 4-16,-3-2-5 0,0-2 2 15,0-1 2-15,1-2-2 16,0-1 2-16,1-1 4 16,2 0 9-16,1-2-6 15,4 2-5-15,-2-3-4 16,2 1 0-16,1-3 0 0,0-1 2 31,1 1-1-31,-2-2-3 0,1 1 3 16,-1 0-1-16,0 0 0 15,-1 1-4-15,1-1 0 16,-1 3 3-16,1-2 2 16,0 1-1-16,2-1-1 0,1 0 2 15,3-1-3-15,1-1 2 16,0 1 1-16,5-6-1 16,2 0 1-16,2-3 1 0,2 0 4 15,4-4-4 1,2-1 8-16,1 2-4 15,0-2 1-15,0 3-5 0,1-2-1 0,1 3 0 16,-3 1 0 0,0 1 0-16,1-2 0 15,1 4 0-15,2-2 7 16,4-2 5-16,1 1-1 16,4-2-2-16,4-1-1 15,2-1-5-15,2-1 1 0,2 3 4 16,1 1-4-16,2 0-3 15,-1 5-2-15,-1 0 1 16,-1 6-1-16,1 2-1 0,0 3 3 16,-1 1 0-16,1 4 15 15,1-1-5-15,1 3-2 16,0 2-5-16,0 1 0 16,0-1-4-16,1 2-1 15,-1 0-2-15,0 0-3 0,2 0-1 16,0 5 1-1,1 0 3-15,3 5 1 0,2 2 0 0,3 3 2 16,1 4-1-16,1 0 0 16,4 3 2-16,0 2-2 15,1-1 1-15,4 4-2 16,-2 0 1-16,1 0 1 0,1 1-1 16,-1 0 1-16,2 1-2 15,0-2 1-15,0 3 1 16,1-3-1-1,2 2 0-15,0-1 1 16,1 0 0-16,0 1-1 16,3-1 2-16,2-1-1 15,1 0-1-15,2-4 1 16,1 1-1-16,-1-1 1 0,1-2-1 16,-1-1 0-16,1-2 1 15,-1 0-1-15,3-2 1 16,2 0-1-16,2-2 1 0,1 0 2 15,2-1-5-15,-1 1 4 16,3-1-1-16,-4-2 0 16,0 2-1-16,-1 0 0 0,0 0-1 15,-1 1 2 1,2-3-2-16,-2 2 1 16,2 0 1-16,-1-2-1 15,1 0 0-15,-2 1-1 0,3-4 2 0,-1 4-1 16,1-1 0-16,1-2 0 15,-2 3 0-15,1 0 1 0,-2 0-1 16,-1 0-1-16,2 2 2 31,-3-3-2-31,0 1 2 16,4-1-2-16,-1 2 0 0,-2-2 1 0,1-1 0 16,-1-1-1-16,0-2 1 0,-2 1-2 15,1-3 2-15,2-1 0 31,-2 0 2-31,1 0-2 0,-1 2 0 16,0 1-2-16,-2-1 2 16,1 2-1-16,1 1 0 15,-2-2 1-15,2 0-1 16,2-1 2-16,1-3-1 16,-1-3 0-16,0 0-1 0,-3 0-1 15,-4 0-17-15,-5-1-1 16,-6-1-8-16,-6 0 14 0,-4 2 7 15,-6-1 6-15,-3 1 1 0,-2 0 1 16,-1 0 2 0,-1 0 18-16,-1 0 8 15,0 0-9-15,-3 0-16 16,-3 0-4-16,-6 3-2 16,-1 4-2-16,-5 0-1 0,-2 4 3 15,-6 0 0-15,-5 4 0 16,-4-1 2-16,-4 0 0 15,-1 1 3-15,-4-1-4 16,-1 1 2-16,-3 1 0 0,-1-2-2 16,-3 0 2-1,0-2-2-15,-3-1 3 16,2-1-4-16,-1 0 1 0,-2-1 3 16,-1 2-3-16,-3 0 2 15,-1 5 0-15,-5-2-2 16,-2 2 3-16,-3 4-2 15,1-2-2-15,0 0 1 16,2 2 3-16,1-3-2 0,2-1 1 0,2-3-1 16,2 1 0-1,1-3 2-15,-1 2-3 16,-2-1 0-16,1 0 2 0,0 0-3 0,1 0 3 16,3-2-1-16,3-1 1 15,2-2 2 1,4 1 1-16,2-1 14 15,2 2-15-15,0 1-5 16,2 3 4-16,1-2-4 16,5 1 0-16,4-3 2 15,4-2 2-15,3-2-2 0,6-1 0 16,2-2 2-16,0-2-1 16,2 0 2-16,3 0-3 15,2 0 1-15,0-4 0 0,1 0 2 16,3 2 0-16,1-1-1 0,-1 0 2 15,2-1-1-15,2 4 0 16,1-2-2-16,1 0-1 16,0 2-2-16,1 0-2 15,2 2-44-15,5 7-59 0,3 4-36 16,1-2-16-16,0-5-151 16</inkml:trace>
  <inkml:trace contextRef="#ctx0" brushRef="#br0" timeOffset="32496.5">20960 5034 641 0,'-8'-7'34'0,"1"0"8"16,1 0 25-16,5 6-18 15,-1-1-39-15,1 2-12 0,2 0-6 16,-1 3-1-16,3 4-1 16,1 4 2-16,2 4 3 0,-1 2 4 31,1 4 0-31,-1 0 0 0,-1 6 1 16,0 2-1-16,0-1 2 15,0 4 0-15,2-3 1 0,-1 3-2 16,0 1 4-16,2-1-4 0,0 2 2 15,3 3-3-15,-3 4 8 16,1-1 4-16,1 7-9 16,-2 0-1-16,-1 5 4 15,0 0-4-15,0 0 0 16,0-1 2 0,0 2 0-16,0-4-3 15,0-2 1-15,-1-3 1 0,1 1-2 16,-1-5 1-16,1-1-1 15,-1-3 1-15,1-3 1 16,-1-1-3-16,2-3 3 16,-1-3-3-16,1-1 4 0,-1 0-2 15,2-4 0-15,0 0-1 16,0-1 2-16,0 1 1 16,1-2-1-16,3-2 3 0,-1 1 8 15,3-2-9-15,0 0-1 16,2-2 1-16,1-2 1 15,3-1 1 1,0 0-2-16,2-4 2 0,1 0-2 16,3-1 3-16,-2 1 0 0,2-3 4 15,2 2 3-15,1-2-8 0,2 3-3 16,3-4-2-16,-1 1 1 16,5 0 0-16,-2-1-3 15,1 1 3-15,2-3-1 16,-1 0 0-1,3 1 1-15,-2-2-1 16,2 1 1-16,2-1-1 16,0 0 1-16,3 3 2 0,-1-2 3 15,2 1-4-15,-1 2 0 16,3-3-2-16,-2 1-1 16,2-1 0-16,1 2 1 15,2-3 0-15,0 1 0 16,0 1-2-16,-1 0 2 0,1 0-1 15,1 1 1-15,1-2-1 0,-1 1 0 16,2 2 2 0,1-2 0-16,-1-1 2 15,2 1-1-15,2 0-1 0,0 0 3 16,3 0-2-16,1-2 1 16,1 0 5-16,1 2 3 15,2-2-7-15,-1 0-3 16,1 0-1-16,-1 0-1 15,3 0 1-15,2 0 0 0,-2-2 2 0,2-1 1 16,0 0 9-16,1 2-2 0,0 0-6 16,-1 1-1-16,1 0-1 31,-2 1-5-31,1 2 6 16,1-1-6-16,-1 0 4 15,4 0-1-15,1-1 0 16,-1-1 0-16,1 1 1 0,0 0-2 15,-3-1 1-15,-2 1-1 16,1 0 1-16,-1 1-1 0,-3-1 1 16,-1 1 2-1,2 2 3-15,-2-1-2 0,5 0 1 16,-1 1-3-16,-1-1 1 16,3-2-1-16,-3 2 3 15,3-1-4-15,0 0 0 0,-1 0 4 16,4-2 1-16,0 0-1 0,0 0-2 15,1 0 2-15,1 0-2 16,-2-2-4-16,-3 0 5 16,2 0-4-16,1 1 0 15,-1-2-1-15,-1 1 3 16,0 1-2 0,-2-2 2-16,1 1-3 15,-3 0 2-15,0-1-2 0,-6 1 3 16,2 0-1-16,-2 0-1 15,-4 1 0-15,0 1 1 16,-4 0-1-16,-3 0 1 16,-4 0-1-16,-4 0 0 0,-2 0-1 15,-6 0 2-15,-3 3-1 16,-9-1 0-16,0 0 0 16,-6 1 0-16,-3-1 1 15,-5-1 14-15,1 2-2 16,-3-1-6-16,-5 0-2 15,4-2 3-15,-5 1-2 16,0 1-3-16,-1-2-1 0,1 1-2 0,-2-1 1 16,1 2-1-16,-1-2 0 0,1 0 1 31,-2 0 1-31,2 0 1 16,-2 0 2-16,2 0 0 0,-4-6 6 15,4-3-6-15,0-5 23 16,-2-7-14-16,1-8-12 15,0-12-1-15,4-10 0 16,3-10 0-16,0-10-2 16,2-4-5-16,1-5-3 15,-3 1 7-15,1 2 0 0,-3 3-9 0,0 2 9 16,0 1 3-16,1 4-2 16,-1 2 3-16,4 3-3 15,0 3 2-15,-1 5 2 16,0 4-1-1,2 2-1-15,-2 4-2 0,0 1 1 16,4 3 0-16,-2-1 0 16,2 3 0-16,0-1-1 0,0 5 2 15,-2 3-3-15,-2 3 2 16,0 2 1-16,-5 3-2 16,4 3 2-16,-7 2-1 15,1 2 0-15,-1 4 0 16,1 2 1-16,-3 3 0 15,-1 2 2-15,2 4 0 0,-2-3-2 16,0 2-7-16,-3 2-3 0,2 0 2 16,-1 0 1-1,-4 2 6-15,1 3-9 16,-6 1 2-16,0 4 0 16,-4-1 3-16,-2-1 2 15,-2 2 2-15,-4-1 7 16,0-1-1-16,-8 2-6 0,-3-3 0 15,-6 3-1-15,-7 2 0 0,-2-3 2 16,-9 1-4-16,0-1 3 16,-8 1-5-1,-2-3 6-15,-5 0-2 0,-2-1-1 0,-4-1 4 16,-5 1-5-16,-3-2 8 16,-3-4-7-1,-2 0 7-15,-3 0-6 0,0 0 5 16,-6-5-5-16,0-1 4 15,-5 0-2-15,1 1-2 0,-6-1 0 16,-1 0 5-16,-2 2-1 16,-5-2-9-1,4 1 13-15,-4 0-7 16,0 0 0-16,-1 2 5 16,1-3-6-16,3 2 3 0,-3-2 0 0,-1 2-4 15,-2-2 3-15,4 2-2 16,-2 1 3-1,-2 0 0-15,1 2 4 16,0-2-10-16,2 3 6 0,-2 0-2 0,0 0 4 31,3 4-4-31,3-1 5 16,1 0-2-16,3 0 3 0,2-3-5 16,1 1 1-16,4-1-1 15,-1 2 4-15,3-1-5 16,-2-1 0-16,4 1 3 15,-1 1 6-15,1 1-7 0,4-2 1 16,1 2 2-16,3-3 4 16,4 2 1-16,6-2-5 15,2 1-4-15,4-1 14 0,0 0-6 16,7 0-8-16,5 0-4 16,6 0 2-16,5 0 4 15,6 0-5-15,10 0-6 0,8 0-25 16,6 0-35-16,8 4-68 15,3-3-109-15,2-4-300 0</inkml:trace>
  <inkml:trace contextRef="#ctx0" brushRef="#br0" timeOffset="34011.69">19973 8554 947 0,'0'0'9'0,"1"0"-13"16,0 0-1-1,3 0 0-15,5 0-1 16,3-3 2-16,5 1 2 0,6 0 1 0,2-2-2 15,-1 3 3-15,3-2 1 16,1 1 1-16,-3 1-4 31,-1 0 2-31,-5 1-12 0,-3 0-13 16,-4 0 21-16,-6 0 5 16,0 0 0-16,-3 1 1 0,-2 0-2 0,1-1 7 31,-2 0 11-31,-1 0 21 15,0 0-5-15,-4 0-11 0,-1-2-15 16,-5-2-5-16,-2 0-5 0,-5-1-20 0,-3 0-16 16,-3 1 0-16,-5 1 18 15,-7 3 12-15,-3 0-13 32,-3 0 10-32,-3 4 13 0,-1 2-2 15,1 0 8-15,3-1 11 0,4-1 5 16,4-1-5-1,4-2-2-15,4-1 30 16,6 0-9-16,7 0-12 0,1 0-5 16,7 0-12-16,3-1-12 15,1 0-2-15,3-1-6 16,3 2-10-16,7-2 9 16,3 1 13-16,7 0 1 0,5-2 0 15,6 1-3-15,3-2 0 16,2 2 2-16,4-1 0 15,0 1-1-15,0 0 0 0,0 0 2 16,-3 1-2 0,-1-1 1-16,1 1-1 15,-5 0 1-15,-2 1-2 0,-4-2 2 16,-6 2-1 0,-3 0 1-16,-5 0 0 0,-4 0-1 15,-4 0 2-15,-2 0-2 16,-3 0 2-16,0 0 3 15,-2 0 1-15,-2-2 15 16,-6 1 25-16,-7-3-32 16,-6 1-17-16,-6-1-19 0,-9 2 4 15,-3-1 11-15,-5 3 0 16,-3 0 10-16,-2 0-2 0,1 0 1 16,-3 0 4-16,2 0 11 15,5 0-7-15,1-1 4 0,6 0 3 16,7-3 3-16,6 2 2 15,5 1-5-15,5-3-11 16,7 4-5 0,3-1-3-16,3 0-2 15,0 1-2-15,3 0-6 0,0 0-12 16,4 0 4-16,3 0 7 16,6 2 10-16,3 3 2 15,9 1-1-15,4 3 4 16,5-1-26-16,7 3-13 15,2 2-6-15,7 2-25 16,-3 0-58-16,-3-5-77 0,-8-7-215 16</inkml:trace>
  <inkml:trace contextRef="#ctx0" brushRef="#br0" timeOffset="34592.76">18527 8231 1033 0,'-8'5'104'0,"0"-5"-138"16,-1 3 19-16,3 1 33 15,2 6-23-15,2 5-4 16,-2 7 0-16,-2 10-17 0,-1 7 15 15,-2 3 10-15,0 7 1 16,-2 0 0-16,2-1 0 16,0-5 0-16,2-6-1 15,3-3 3-15,1-7-17 0,1-4-33 16,2-5-30-16,5-5-50 16,0-11-45-16,1-11-94 0</inkml:trace>
  <inkml:trace contextRef="#ctx0" brushRef="#br0" timeOffset="34837.35">18502 8271 1051 0,'2'-4'91'0,"-2"0"-89"16,-2-1 1-16,7 0 13 15,7-4-17-15,7-2-1 16,5 0 1-1,9-4-1-15,4 1 1 16,1 1-3-16,2 2 1 16,-5-2-43-16,-2 2-12 15,-5 2-36-15,-5 0-23 0,-3 1 34 16,-5 1 9-16,-5 2-3 16,-7 2-73-16,-5 3-48 15,-6 0-6-15</inkml:trace>
  <inkml:trace contextRef="#ctx0" brushRef="#br0" timeOffset="35106.61">18368 8567 1119 0,'0'0'48'0,"-1"0"-52"16,2 0 0-16,8-3 10 0,6-4-12 0,8-1 5 16,7-3 0-16,7 0 3 15,7-2 1-15,0 0-3 16,5 1-2-16,-2-1-81 0,-1-2-55 16,-7 0-46-16,-9-4-82 15,-14 0-198-15</inkml:trace>
  <inkml:trace contextRef="#ctx0" brushRef="#br0" timeOffset="35303.38">18227 8789 512 0,'-6'11'687'0,"-2"-10"-669"15,2-1-19 1,6 0 27-16,4 0-34 0,12 0-22 0,8 0 20 31,9 3 10-31,8-3-58 16,11 2-42-16,2-2-53 0,-1-2-69 0,-3-13-131 16</inkml:trace>
  <inkml:trace contextRef="#ctx0" brushRef="#br0" timeOffset="35690.32">18966 8683 523 0,'6'3'748'32,"-5"-3"-740"-32,-3 0-3 0,-2 0 29 15,1-1-25-15,-2 0-16 16,-2 1-14-16,-3 0-66 15,-4 3-5-15,-5 5 7 0,-4 4-23 0,-3 3 42 32,-4 5 51-32,-1-1 20 15,2 3-1-15,3-1 1 0,1-1 16 16,4-1 30-16,6-1 8 0,3 0-23 16,4 0-16-1,4 4-3-15,3-1-7 16,4 2-10-16,7 1 2 15,7-1-3-15,3-2 1 0,9-2 1 16,11-4 3-16,9-5 2 16,20-10-3-16,7-14-106 15,7-20-140-15,1-17-363 16</inkml:trace>
  <inkml:trace contextRef="#ctx0" brushRef="#br0" timeOffset="58295.69">15058 9885 573 0,'-2'-13'6'0,"-6"-1"-2"16,-1 1 18-1,1 1 25-15,-1 1-26 0,2 0-11 16,-1 1 0-16,1-1-6 15,0 2-1-15,1 2 1 16,-1-1 21-16,0 3 4 16,0 1-13-16,0 2-9 15,-4 1-4-15,1 0-5 0,-2 2-1 16,-2 6-6-16,-1 3-10 16,0 4 12-16,2 2 1 0,0 1 5 15,5 1 2-15,3-1 4 16,5-1-1-16,0-2-5 15,5-1-2 1,3-2 1-16,4 1-2 16,-1-5 3-16,1 1 0 0,1-3-2 15,0-1 2-15,2-3-1 0,0-1 0 0,0-4 1 16,0-4 1-16,0-7 1 16,-2-3 0-16,0-6 2 15,-4 2 7-15,-3 0 11 16,-3 3 0-1,-3 2 0-15,0 6 14 0,-5 3-10 16,-2 4-16 0,1 2-7-16,-1 0-3 0,0 5-10 15,1 4-20-15,1 0-6 16,1 4 19-16,0 4 17 16,3-2 0-16,1 2-1 15,0-1 0-15,3 0-2 16,4-2 0-16,3-2 0 0,3-3 1 0,0-4-2 15,2 0 2-15,-2-6 1 16,2-4 9-16,-2-2-1 16,-2-4-2-16,-1 1 0 15,-1-1 2-15,-5 0 0 16,-2 1 2-16,-2 3-1 16,0 0 2-16,-5 2-2 0,-1 2 0 15,-3 2-3-15,2 0 0 16,-1 2 14-16,2 0-3 15,-1 2-9 1,3 1-5-16,0 0-1 16,2-1-1-16,2 1-1 0,0 0-3 15,0 0-1-15,0-1 1 16,3-1 2-16,3 0 2 16,0 0-2-16,1-3 2 15,0-7-3-15,1-2 3 16,1-5-1-16,-2-5-2 0,-3 1 0 15,-3-2 2-15,-1 3-3 16,-5 4 1-16,-8 2 4 16,-1 9 2-16,-5 2-2 0,-1 3-4 15,-3 3 1-15,-1 5 3 16,4 6-7-16,0-1 7 0,3 2 7 16,3 0-6-16,5-1-1 15,2 3-2-15,6 0 0 16,2 0-2-16,11-1-4 15,10-4-70 1,5-12-65-16,4-8-120 0</inkml:trace>
  <inkml:trace contextRef="#ctx0" brushRef="#br0" timeOffset="77138.07">19058 11232 494 0,'-7'-9'374'0,"-2"-2"-356"16,1 4 36-16,3 5 12 15,3 3-53-15,2 3-23 0,-2 13-74 16,1 6 40-16,-2 10 43 16,-3 5 4-16,0 5-2 15,-1-1 0-15,1 2 1 16,2-3-1-16,0-5-1 16,3-6 2-16,-1-5-1 0,4-5-2 0,1-5-1 15,2-4 2-15,0-4-3 16,3-4-31-16,-1-2-85 15,-1-9-50 1,-2-12-94-16</inkml:trace>
  <inkml:trace contextRef="#ctx0" brushRef="#br0" timeOffset="77383.17">18995 11062 773 0,'1'-11'213'0,"1"-4"-220"15,0 2 12-15,5 2 31 0,9 2-27 16,11 0-8 0,5 0-3-16,7-1-3 15,5-1 5-15,6 0-3 0,-4 1 4 16,-3 0-5-1,-6 1-49-15,-7 3-43 0,-7 2-23 16,-12 2 10-16,-7 0-57 0,-8-1-102 16</inkml:trace>
  <inkml:trace contextRef="#ctx0" brushRef="#br0" timeOffset="77629.9">18969 11257 1013 0,'8'0'66'0,"-2"-5"-83"16,6-1 40-16,6-1 23 16,7 1-33-16,6 1-14 15,6 3-3-15,5 0 2 16,2 3-5-16,3-1-68 15,-5 3-51-15,-9-2-81 16,-10-1-105-16</inkml:trace>
  <inkml:trace contextRef="#ctx0" brushRef="#br0" timeOffset="77874.12">18842 11497 996 0,'-16'7'137'16,"5"-7"-130"-16,4 0 38 15,7-3 21-15,3 4-73 0,11-1-11 16,9-1-3-16,9-1 18 16,7 1-1-16,10 0 5 15,6-3-2-15,0-1-5 0,3 0-44 16,1 0-36-1,0-2-37-15,-4-3-72 16,-6-3-78-16,-11-4-145 16</inkml:trace>
  <inkml:trace contextRef="#ctx0" brushRef="#br0" timeOffset="78514.18">19447 11329 905 0,'0'0'315'0,"-6"-3"-307"0,1 0 18 16,3 2 46-16,1 0-54 15,0-1-17-15,2 2-4 16,0 6-30-16,0 3-21 16,2 3 32-16,-1 6 19 15,0 1 0-15,0 5 4 16,-1 2-2-16,0 3 1 16,-2 3 1-16,-1 5 0 15,-1 3-1-15,-1 0 0 16,2 0 0-16,-2-5 1 15,1-4 0-15,3-6-1 0,-2-8 2 0,3-7-1 16,0-3-1-16,0-4 1 16,2-2 2-16,-1-2 1 0,5-3-5 15,5-11-4-15,4-9 22 32,4-8 0-32,5-10-10 0,0-5-6 15,2-2 3-15,-2 1-1 16,-1 5 1-16,-3 8 0 0,-4 5-1 15,-2 6-1-15,-3 7-1 16,-4 4-1-16,-2 4-1 16,-1 4 0-16,-3 0-3 0,-1 4 0 15,0 1-7 1,-1-2 3-16,0 3 2 16,0 0 5-16,0-1 0 0,0 1 3 0,0-1 0 15,-1 0-2-15,0 7-16 16,1 6-54-16,-7 6-65 15,-5-1-55 1,-6-3-156-16</inkml:trace>
  <inkml:trace contextRef="#ctx0" brushRef="#br0" timeOffset="80050.45">22786 13495 902 0,'-29'-4'-21'16,"-1"-1"24"-16,2 4 34 16,1 2-28-16,2 2-10 0,0 3 1 15,0 2-4-15,-1 4-14 16,-2 0 13-16,1 3 2 16,-2 2-1-16,-4 1 3 15,1 5 1-15,0-2-1 16,1 5 1-16,1-1 2 0,2 4-3 15,3 3-1-15,4 3 3 16,4 3 2-16,1 3 0 16,3 3 1-16,5 2-2 15,2 0-3-15,4-2 1 0,2-2-3 16,4-3 1 0,6-2 1-16,4-3 6 15,2 0 4-15,3-3 6 0,1-2 1 16,7-1-2-16,4-3 9 15,5-3-2-15,6-5-5 16,4-5-11-16,8-7-4 16,6-5-3-16,4-11 2 15,4-8 4-15,0-7-1 16,-2-6-4-16,-4-3 0 0,-8-1-5 0,-9-1 4 16,-11 3 3-1,-7 0 0-15,-7 3 4 16,-7-1 20-16,-5-1 22 15,-5 1 4-15,-1-3-22 0,-5 1-22 16,-2-3-7-16,-2 1 0 16,-5 1-1-16,-1-2-3 15,-5 2-9-15,-1-1 6 16,-6 2-5-16,-3-1-4 16,-7 3 3-16,-7 2 7 15,-5 3-16-15,-3 6 3 0,-1 3 16 16,0 5 3-16,6 4 8 0,4 6 3 15,5 5-14 1,5 5-17-16,4 8-34 16,5 4-36-16,5 2-18 15,5 1-35-15,5-7-70 0,5-10-243 16</inkml:trace>
  <inkml:trace contextRef="#ctx0" brushRef="#br0" timeOffset="81109.48">20082 11972 1071 0,'1'-12'25'15,"-5"-1"-38"-15,0 7 7 16,3 6-4-1,2 7-37-15,0 9-43 16,3 9 71-16,0 9 19 16,0 10 2-16,-1 8 0 0,-1 8 0 15,-1 8-1-15,-3 7 0 16,1 5-1-16,-3 7 2 0,0 4-2 16,0 1 1-1,0-3 0-15,2-2 2 0,1-1 3 16,0-3 21-16,3 1 0 15,1 4 1-15,-2 8-5 16,0 9-4-16,-6 8-8 16,-3 9-4-16,-3 8 0 15,0 4-3-15,1 0 3 0,4-1-3 16,3-3 2-16,2-5 0 16,0-9-1-16,3-7-3 15,3-11 0-15,3-6-1 16,0-9 1-16,0-3 12 0,-2-4 10 15,0 0-6-15,-4-2-10 16,-1-1-2-16,-3-4-3 0,1-4-2 16,-3-8 0-16,3-9-1 15,-1-9-1-15,2-11 2 16,1-7-2-16,-1-8-1 16,1-7-1-16,0 0-31 15,0-5-24-15,2-4-12 0,-2-4-24 16,2-15-45-1,1-11-23-15,-2-14-271 16</inkml:trace>
  <inkml:trace contextRef="#ctx0" brushRef="#br0" timeOffset="81612.09">19829 14872 1062 0,'-13'-1'34'16,"4"3"-32"-16,4 12 3 15,3 14-14-15,2 16 3 0,2 17 6 16,-1 20 0-16,3 13 1 16,1 11-2-16,2 3 0 15,1-1 1-15,3-3-2 16,2-10-2-16,1-10-4 15,0-13 2-15,3-13 4 16,0-11 0-16,0-11 3 0,3-9 28 16,-2-7-1-16,4-6 3 0,-1-3 1 15,1-4-9-15,0-4-11 16,0-3-5 0,-1-7-9-16,-1-10-4 0,2-11 5 15,-1-13 0-15,0-12 3 16,4-11-6-16,-1-10 5 15,2-5 1-15,1-4-2 16,-4 1 4-16,2 1 0 0,-2 6-1 16,-2 6 1-16,-7 12 1 15,-3 12 10-15,-4 9-1 16,-6 11-10-16,-3 6-6 16,-3 7-1-16,-3 5-26 15,0 6-54-15,0 2-61 0,-2-1-146 16,1 1-260-16</inkml:trace>
  <inkml:trace contextRef="#ctx0" brushRef="#br0" timeOffset="82951.89">19251 15022 927 0,'4'-29'33'0,"2"-1"-83"0,1 1 63 16,5 6 53-16,5 3-48 31,3 3-20-31,3 5 2 0,2 4-2 16,3 4-1-16,0 4 0 15,3 4 2-15,2 5 0 0,3 4 2 16,3 3-1-16,6 1 4 16,4 0 0-16,4 0 1 15,3-1 0-15,-2-3 17 16,3 1 14-16,-5-3 12 16,-1-1-17-16,-3-1-9 15,-1 2-3-15,1-2-3 16,1-3 1-16,3-2-11 0,1 0-2 15,3-3 3-15,-2 2-10 0,-2-5 3 16,-2 1-1-16,-4 2-2 16,-7 1-2-16,-5-2-54 15,-5 4-27-15,-7 1-26 16,-8 1-45-16,-10-2-78 16,-4-3-143-16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0:37:37.4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10467 5696 161 0,'0'0'667'0,"-3"-1"-667"16,-4-2 10-16,3 3 14 0,4 0 8 31,0 1-33-31,0 8-13 16,4 7-17-16,0 5 19 0,1 6 7 16,0 4 1-16,0 4 0 15,0 4 0-15,1 3-3 0,-4 4 2 0,1 2 1 16,-1 3 4-16,0 5-3 15,2 2 13-15,-1 5-5 16,-1 2 1-16,3 7-2 0,-1 5 1 16,1 3-2-16,-2 5 0 15,0 3-1-15,1 0-1 16,0 0 0-16,1-1-1 16,2-1 2-16,2-6-1 15,-2-5 0-15,2-3-1 16,1-5 2-1,-1-1-2-15,0-3 0 16,0-4 2-16,3 0-3 16,-1-1 2-16,1-2-1 15,-1-4 1-15,2 0-1 16,1 0 0-16,0 1 0 0,2-3 0 16,-1 0 1-16,1 2-2 15,0-3 1-15,0 0 2 16,1 0-2-16,0-3 3 15,0-2-1-15,0-3-4 16,1-4 3-16,-1-6-2 0,3-5-2 16,0-4 0-16,0-3 1 15,0-2 1-15,2 0 0 16,1 0 4-16,2-1 4 16,3 2-1-16,3-1 1 15,2 0-6-15,4-3 1 0,2-2-3 16,5 0-1-16,2-3 2 0,0-1 3 15,2-2 0-15,4 0-4 16,2-2 3 0,-2 0-1-16,3-1 1 15,0 1-1-15,0 1 0 16,0-1 2-16,1 1-3 0,-2 0-1 16,1 2 3-16,0-1-3 0,1 1 3 0,-1-1-4 15,-1 1 4-15,5 3-2 16,0-3 0-16,1 0 1 15,1-1 0-15,2-1 0 16,2-1-2 0,-1 0 2-16,2 0 3 15,1-3-1-15,1 1 6 16,0-1 7-16,1 0-9 0,1-1-1 16,1 0 0-16,-1 0 6 15,1 2-9-15,1-1 1 16,-1 0-3-16,-2 2 2 15,4-2-1-15,-1 0-1 16,-1 0-2-16,4-1 5 0,-2 0-3 16,-2 0 0-16,2 2 1 15,0-2-1-15,-2 1-1 16,1 1 1-16,-1-1 0 16,0 2 0-16,0-3 0 15,0 3 1-15,1-2-1 16,-1 1 0-16,-1-1-1 0,0-1 1 15,-2 3 1-15,2-2 2 0,-3 1 5 16,1 2-4-16,-1-1-1 16,-2-1-1-16,5 3-1 15,-3-1 2-15,2 0-1 16,0-1-2-16,2-1-1 16,1-1 2-16,-1 1-2 15,1-2 0-15,0 0 0 0,-1 0 1 16,0 0 0-16,-1-2 1 15,-2-1-2-15,-2 3 1 16,-1-3 1-16,-3 2-1 16,-1 1 1-16,-1 0-2 15,-2 0 2-15,1 0-1 0,-1 0-3 16,-2 1 4 0,-1-1-1-16,0 3-2 15,1-3 2-15,-3 0-2 0,0 0 2 16,-2 0-1-16,0 0 0 15,-1 0 1-15,-2 0-1 16,1 0 1-16,-3 0-1 0,1 0 1 16,-1 0 0-16,1 0-1 15,0 0 0-15,1 0 0 0,1 0 0 32,0 0 1-32,0 1 0 0,0-1-1 15,1 1 0-15,-3-1 0 16,-1 0 0-16,-1 0 0 15,0 0 1-15,-4 0-1 16,-2 0 2-16,-3-1-1 0,-3 0-1 16,-4-3 1-16,-3 2 0 15,-2 0-1-15,-4-1 1 16,-2 1-3-16,-2-1 4 16,-3 2-2-16,0 0 1 15,-5-1 0-15,0 1-1 16,-4 1 2-16,0-2-1 0,-3 2 2 15,0-1 1-15,1 0 3 16,-1-1 7-16,-1 1 32 16,0-5-19-16,-1 0-15 15,-1-3-6-15,1-4 7 16,-2-6-9-16,0-4-1 0,-1-5-1 16,-1-10-2-16,0-8 2 15,2-3-1-15,0-6-2 16,2-6 1-16,-2-6-1 15,3-2 1-15,5-3-1 0,1-4-2 16,1-3 1-16,0-2 4 0,2-1-4 16,-2 0 2-16,2 3-1 15,-1-4-10-15,1 3 9 0,-1 2 2 16,-1 1-3 0,0-4 1-1,0 1-2-15,-1 0-2 0,0 0 5 0,1-2 2 0,0-1-3 16,0 1 4-16,1-3-4 15,-1 0 4-15,1 0-2 16,1 0-2-16,-1 3 4 16,0 0-2-16,0 1 1 15,0 4-2 1,-3 4 3-16,-1 6-3 0,-2 3 0 0,-2 8 6 31,0 6-5-31,-5 5 11 16,-1 4-7-16,1 4-3 0,-1 3 2 15,1 4-3-15,-1 3-1 16,1 0 3-16,0 6 0 16,1 1-2-16,-3 3 1 0,4 0-1 0,-1 5 1 15,0 1 0 1,0 1 2 0,0 3 5-16,0 0 0 0,-2 1-3 0,1 2-1 15,-1 0 0 1,-2 1-1-16,-3 1 0 0,-1 0-1 0,-3 1-4 15,-2 1 2-15,-3 0 0 16,-1 1 0-16,-6 3-1 31,1 1-2-31,-3 1 5 0,-3 0-2 0,0-2 4 0,-2 2-1 32,-3-1-3-32,-4 1 3 0,-3 0 2 15,-3 0-1-15,-2-1-3 16,-5 2 0-16,-2-1 0 15,-2 0 0-15,-3-2-2 16,-3-1 1-16,-3 1 2 16,-5-2-3-16,-1-1 2 0,-2 0 0 15,-2-1-2 1,-1 0 0-16,-3 0 1 0,-1 0 1 0,-5 0-3 16,-3 0 3-16,-4 0-1 15,-1 2 1-15,-4-2 0 16,-1 0-2-16,-2 0 3 0,-5 1-5 15,1-1 5-15,-4 0-1 16,0 3-1 0,-4-2-1-16,-1 2 1 15,-1 1 1-15,-1-1-3 0,0 1 2 0,-4-1 1 16,0 2-1-16,-1-1 1 31,-2 3-2-31,-3-1 1 0,0-1 0 16,-2 1 0-16,2 0 1 15,-2-1 1-15,1 0-2 0,-1-1 5 16,0-1-3-16,0 1-4 16,1-2 6-16,1-1-1 15,3 0-1-15,0 1 7 0,2-1 0 16,-1 0-6-16,0 2 0 16,0-1-2-16,-2 2-2 15,3 2 0-15,0-2 5 16,3 2-1-16,2 1 0 15,3-4 5 1,5 2 1-16,1 0-7 0,6-1 16 16,3 0-16-16,2-3 1 15,7 1 0-15,2 1-1 16,3-2-1-16,4 1 2 16,5-1 1-16,4 1 3 15,3-2 1-15,7 2-4 0,4 0-3 16,7 0 4-16,7 0 0 15,7-1-7-15,8 1 4 16,8 0-2-16,8 0-2 16,7 1-12-16,6 4-48 15,13 6-103-15,14 5-143 16,9-9 47-16,5-9-152 0</inkml:trace>
  <inkml:trace contextRef="#ctx0" brushRef="#br0" timeOffset="1297.08">15255 6192 1164 0,'-16'-13'-51'16,"-4"-1"-2"-1,4 1 68-15,0 3 23 0,3 2-61 16,-1-1-11-16,0 1 2 0,-1 1-19 16,-2 0-24-1,-3 1 43-15,-1 0 47 0,-3 3-2 16,-6 3-3-16,0 0-2 0,-1 3 1 15,1 3-7 1,2 1 9-16,3 3 7 16,3 0 8-16,2 1 1 0,1 4-12 0,-1 5-15 15,1 5-5-15,-2 5-2 16,2 8 3-16,0 6-2 16,2 6-1-16,2 4 1 15,3 1 2-15,4-1 2 16,4 1-2-16,4 1-2 0,1-4 2 15,8 1-1-15,4 2 3 16,4-1 0 0,2-1 2-16,4-5-1 15,3-1 0-15,1-4-3 16,3-4 4-16,3-3 0 16,2-2-2-16,0-4 5 15,1-4 2-15,1-3-3 16,1-5-2-16,1-6 3 15,3-3 0-15,0-8 1 0,4-1 10 0,-2-8 7 16,1-5-7-16,-3-1-3 16,-3-6-4-16,-2 0-4 15,-3-6-1-15,-2 1 2 0,-2-7 0 16,-2-4 1-16,-4-1-3 16,-2-7 0-16,-2 0 3 15,-4-5 4 1,-4 0-9-16,-3-3 4 15,-4 1-4-15,-3 3 5 0,-2 2 2 16,-1 2 7-16,-4 2-13 16,-3 4 8-16,-2 1-11 15,-3 1 5-15,1 1 0 16,-5 2-3-16,-1 4-2 16,0 0-1-16,-5 0 4 0,-1 3-3 15,-1 3-3-15,-3-1 2 0,-3 4 17 16,-4 1-4-16,0 3 7 0,-3 1 0 31,-1 4 5-31,0 1-9 16,-2 3-10-16,2 1 5 15,-1 2 0-15,1 4-6 16,1 0-3-16,-2 5-3 0,2 4-6 16,-3 5-2-16,5 2-15 0,-1 5-25 15,4 4-21-15,0 8-42 16,1 6-30-16,1 0-102 15,-5-3-151-15</inkml:trace>
  <inkml:trace contextRef="#ctx0" brushRef="#br0" timeOffset="16700.01">9333 6830 596 0,'-12'-12'79'0,"-4"1"-71"16,3 1 28-16,0 3-8 15,1 0-1-15,1 0-24 16,-1 2-2-16,1 1-1 15,-4 1-2-15,1 3-6 16,-4 0 3-16,0 0 1 16,-3 6 2-16,-1 0 2 0,-1 3-1 15,-2 2 0-15,4 0 2 0,-2-1 0 16,4 4 0 0,0 0 0-16,3 2 0 0,-2 1 0 15,3 3 1 1,-3 0-1-16,2 5 1 0,1 2-2 15,0 3 0-15,1 3 0 16,-1 2 0-16,1 6 0 0,2 2 0 16,0 0 0-16,2 0 1 15,3 0-1-15,0 0 1 0,3-5 1 0,3-2-2 32,1-1 0-32,0-1 1 15,2 0 1-15,5-2 7 16,-2 0 5-16,5 0-4 0,-2-3-2 15,5 1 2-15,-1-1 3 0,5-2-3 16,0-1-3-16,0 0-4 16,2 0-1-1,3-2 4-15,1 0 1 16,0-1-5-16,-1 1 18 0,4-5-13 16,-1 1 2-16,1-4-4 0,1 0 2 15,1-2 5-15,1-1-1 16,2-2 1-16,-1-1-5 15,1-1 1-15,2-2-6 16,0-1 3-16,3-1-1 16,-4-3 7-1,1 0 4-15,1-2-4 16,-1 0-4-16,2 0-3 0,-5-3-2 16,3-3-3-16,0-2-3 0,-2-2 3 15,-1-1 0-15,-1-2-1 16,-2-1 2-16,-4-2-2 0,1-2 4 15,-6 1 6-15,1-3 17 16,0-1 8 0,-6 0-4-16,1-1-9 15,0-2-4-15,-3-1-5 0,0 2 2 16,-2-2 3-16,-3 0-6 16,1-2 3-16,-3 2-5 0,1-4 2 15,-2-1-9-15,-1-3 1 0,1-3-2 16,1-1-1-1,-1-1 1-15,0 0 2 16,-1 1-3-16,-2 2 4 16,0 1-1-16,0 1 3 15,-1-1 2-15,-3 2 0 0,0 1-5 0,-2-1 3 32,-1 4 0-32,-1 1-2 15,0 1-4-15,1 2 2 16,-4 1-2-16,1 2 0 0,0-1-1 15,-2 1 1-15,0 2 2 16,-1-1-3-16,-2 1-1 16,-1 1 1-16,-1-1 4 15,-1 1-5-15,0 1 6 16,-2 0-4-16,1 1 2 0,-2 2 0 0,-1 1-3 16,-1-1 2-16,2 2 4 15,-1 1-1-15,-1 1-2 16,2 1 2-16,-2 1-4 15,-1 1 3-15,2 0-2 16,-1 1 0 0,-1 3 0-16,-1-1-1 0,0 2 1 15,-1 0-1-15,0 2 0 0,1 0 1 0,-2 1-2 32,-1 5 1-32,1 0 0 15,0 2 0-15,-1 2 1 16,1 2-3-16,1 0 4 0,-1 4-2 15,0-2-1-15,0 4 0 16,-2 2-3-16,0 2 4 16,-1 5-1-16,0-2-1 0,0 5 0 15,1 1 2 1,2-1 0-16,3 1-2 0,-1 2 3 16,3 0 1-16,2 2-3 15,4 1 1-15,-2 1 0 16,3 1 0-16,2 0-1 0,3 1 0 15,-2-2-1 1,3 1 2-16,3 0 0 0,0 1 0 0,4 0 0 16,0 0 0-1,2-1 2-15,2-3-3 16,4 1 2-16,2 0-2 16,4-5 1-16,0 1-1 15,2-2 0-15,1-3 1 0,1 2 0 16,2-5 1-16,2 2 0 15,1-1 0-15,2-1-1 16,4 0 2-16,2-2 1 16,1-2-3-16,3 0-1 15,1-5 0-15,0-1 3 16,0-1 0-16,2-2-2 0,-3-2 2 16,1-1-4-16,-2-1 5 15,3-2-1-15,-1-2-2 0,3-3 0 16,-5 0 1-16,3 0 1 15,1-5 0 1,-2-3-1-16,0-2 0 0,1-1 0 16,-1-2-1-16,1-4 5 15,-3-2-3-15,3-1 2 16,-5-1-5-16,0 0-1 16,-2-5 5-16,-1 2-1 15,-1-1-1-15,0-3 2 0,-2 1 0 16,-3-4-3-16,0 3 1 15,-1-3 1-15,-3-1 2 16,-1 1-5-16,-3 1 3 16,-1-3 3-16,0 3-5 0,-1-5 2 15,0 0-1-15,-2 1 2 0,-2-3-4 16,-1 0 3-16,0 0 0 16,-5-1-3-1,-1-1 3-15,0 0 1 16,-6 0 0-16,-1 1-1 0,-4-1-1 15,-3 4 2-15,-1 1-2 16,-2 0 2-16,-3 1-4 16,-2 3 4-16,-4 0-3 15,0 3 1-15,-2 0 3 16,-2 2-5-16,-2 2 0 16,1 2-2-16,-1 1 1 0,0 3-5 15,-1 0-1-15,1 3 4 16,-1 2-5-16,-2 4-3 15,1-1 9-15,-2 1 0 16,-2 5-1-16,0 0 3 0,-2 3-3 0,2 0-3 16,-1 6 3-16,2 2 4 15,1 2 1 1,2 2 0-16,1 2 0 16,0 3-2-16,1 1 2 15,-4 2-2-15,4 3-2 0,-3 1 3 16,1 1 0-16,1 1 1 15,1 0 1-15,1 2-1 16,2 3-2-16,-3 1 3 16,4 2-1-16,1 0-1 0,3 0-1 15,2 3 0 1,3-1 2-16,2-1 1 16,3-1-2-16,5 0 0 0,0-4 1 0,4 1-2 15,3-1 2-15,2 0-2 16,0 2 3-16,0 0-2 15,3-1-1 1,4 3 1-16,1-3 1 0,3 1-2 0,3-1 2 16,-1-2 0-16,3 0-1 15,2 1-3-15,2-3 3 16,0 3 0-16,2-3 0 16,1-2 1-16,2-1-2 0,2-2 2 15,1-3 0 1,3-2 0-1,3-2 1-15,1 0-2 0,4-3 1 0,0-3 2 16,3-1-3 0,0-2 0-16,1-1 3 15,1-3 1-15,1 0-2 0,3-2 1 16,2 0-2-16,-1 0-1 16,2-7-3-16,-2-3 3 15,1 0-1-15,-2-4 3 0,-2 0-1 16,-3-3 1-16,-1 0-3 15,-4-3 2 1,-3 1 0-16,-3-2 3 0,-4 3 6 16,-2-4 9-16,-1 0 0 15,-3-2-5-15,-1-2-2 0,0-4-3 16,0-1-4-16,-2-5-2 16,-2-1 0-1,-1-2-4-15,-1 0 1 0,-6 0-1 16,-3 1 3-16,-4-1-1 15,-2 0 1-15,0 0 1 0,-5-1-3 0,-6-1 2 16,-3-1-1-16,-1 0 1 16,-4 1 0-16,-1 1 2 31,-4 0-3-31,0 3 1 0,-2-1-1 16,0 1-4-16,-5 2 3 15,0-1-1-15,-2 2-3 16,-1 2 0-16,0 2-3 15,-2 2 7-15,3 3 2 16,-2 4-1-16,2 1 2 0,-1 3 7 16,-1 4-2-16,0 2-5 15,-1 3-1-15,-3 3-3 16,-1 4-1-16,-3 1-8 0,0 7-21 16,-4 7-33-16,0 7-2 15,-5 7-7-15,-2 11-8 16,-2 6-12-16,-4 9-42 0,-4 2-120 15</inkml:trace>
  <inkml:trace contextRef="#ctx0" brushRef="#br0" timeOffset="23495.3">18481 5845 787 0,'-12'4'-13'16,"-2"-3"15"-16,6 6 32 31,1 0-13-31,2 3-20 0,-1 4-1 16,0 3-3-16,2 6-1 15,-1 1 1-15,0 2 1 16,-1 2 2-16,-1 5 0 16,0 3 1-16,-1 3 0 0,0 5-1 15,-2 3 2-15,4 4-1 16,-1 4-1-16,1 5 3 15,3 4 5-15,0 3 1 0,3 2-2 0,-2 5 0 32,4-1 1-32,-2 2-1 15,6 3-3-15,-4 0-2 0,2 1-1 16,-2 0 4-16,0 3 6 16,1-1 4-16,-3 0-8 0,0-4-3 15,2 1 13-15,-4-3 7 16,0-3-10-1,0-1-9-15,-2-1 6 16,-2 0 10-16,-3-1 3 0,0-1-4 0,-2-1-7 0,0-2-6 16,1-2-3-16,1-5 0 31,-1-1 1-31,1-3-3 16,0-3 0-16,-2-3-1 15,2-2 0-15,-2-2 2 0,1-5-3 16,1-2 0-16,1-4 1 15,1-3-1-15,-1-3 1 16,3-4 0-16,1-2-1 16,1-2 0-16,1-1 0 15,1-2 0-15,-1-2 1 0,3-1-3 16,1 1 3-16,-2-1-4 16,6 1 3-16,0-2-4 15,3 3 1-15,2-2-1 16,1 1 6-16,4-3-1 0,3 2-1 0,2-2 3 15,4 2-2-15,4-3 3 16,2 1 0 0,1-1-1-16,3 2-2 15,3-3-1-15,3 0 5 16,2 0 1-16,3-1-3 16,3-2 4-16,3 1 1 15,1-1-5-15,1-2 0 0,4-4-1 16,3 1-2-16,2-1 5 15,2 0 1-15,2 0 8 16,1-1-6-16,2-3-2 0,1 0-2 16,3 0-3-16,1 2 3 15,5-4-3-15,1 2 1 0,3-2 0 16,1 0 0 0,0 1-1-16,1-2-2 15,-1 2 3-15,-2 0-2 16,2 1 2-16,-1 0 0 15,1 2-3-15,1-1 7 0,-1-1 6 0,-2 1-6 16,1 0 1-16,-1-1 6 0,-1 1 0 16,3 0-6-16,1 0-2 31,4 1-3-31,0-2 0 16,0-1-3-16,0 1 3 15,1-1-4-15,-3 0 4 0,-3 2-1 16,0-2-1-16,-1 1 1 15,-4 1-1-15,-4 2-1 0,-4-1 1 16,-2 2 0-16,-1-1 0 16,-3 1-1-16,-2-1 3 15,-1-1 0-15,-2 0-2 16,-3 1-2-16,-2 0 3 16,-3 0-2-16,-2 1 2 15,0 0-3-15,-5-2 2 16,0 2 0-16,-6 0 0 0,-3 0 1 15,-5 0-4-15,-4 0 4 16,-1 0-2-16,-6 0 1 16,-4 0 0-16,-4 0 0 15,-3 0 0-15,-3 0 0 0,-3 2 0 16,-2-2-2 0,0 0 3-16,-2 0 0 0,3 0 1 15,-3 0 0-15,0 0 2 16,0 0 19-16,-3 0 0 15,3 0-9-15,-3-3 4 16,-3-3-7-16,-1-1-7 0,-1-1-6 16,-2-2 3-16,2-3 1 15,-3-2-4-15,1-2-1 16,0-4 2-16,0-4-1 16,-1-4 1-16,1-8 0 15,1-3 0-15,1-8 0 0,0-5 2 16,2-7-2-16,3-7 0 15,1-4 1-15,0-5-2 16,2-1 0-16,2-2 0 16,-2 0 3-16,3-1-6 0,0 1 2 0,-1-2-3 15,0-2-5-15,-1 1-13 16,1 0 12 0,0 3 6-16,-4 2 4 15,2 0 0-15,-2-1 5 0,1 1-5 16,2 0 3-1,-1 2-2-15,0 2 3 0,0 7 1 16,0 5-3-16,-2 5 1 16,1 5-1-16,-1 4 1 15,-2 2 0-15,-1 4-2 16,-1 4 2-16,0 3-1 16,0 2 1-16,-2 4 0 15,-1 2 2-15,-2 2-2 0,0 4 0 0,-4 2-2 16,1 2 3-1,-3 2-1-15,-4 3-2 16,-2 1 3-16,-4 0-6 0,-2 3 5 16,-5 0-1-16,-1 1 3 15,-3-1-1 1,-3 3 0-16,0-2 1 0,-4 2 0 16,-2-2 3-16,-1 2 1 15,-3-2-4-15,-3 2-2 16,-3-1 0-16,-2 0 1 15,-6 1-2-15,-3 1 0 0,-4 0 0 16,-5 1 0-16,-3 1 1 0,-2-2-2 16,0 2 2-1,-3-1 0-15,-3-1 0 16,-2 1-2-16,0 0 1 16,-3 1-1-16,-1-2 3 15,-3-1-2-15,0 1 2 0,-1 0-4 16,-3 0 2-16,-1 1-1 0,-2 0 1 15,-1 0 1-15,-1 1-1 0,2 1 0 16,-2 0-1-16,1 0 2 16,0 3-1-16,2 0 5 15,3 0-10-15,0-2 6 16,4 2-1 0,5-3 4-16,1 0-4 0,2 0 2 15,2 0-1-15,3 0-2 16,2 0 2-16,1-2-1 15,4 2-1-15,4 0-1 16,3 2 3-16,2 5-26 16,4 7-51-16,-3 5-72 15,-5 5-115-15,-6-4-423 16</inkml:trace>
  <inkml:trace contextRef="#ctx0" brushRef="#br0" timeOffset="30064.65">7778 6428 833 0,'-12'0'46'0,"2"0"-1"16,5-2 43-16,1 1-60 16,0 1-14-16,3 0-13 15,1 0-2-15,0 0 2 16,0 0-3-16,0 3 2 0,0 4-1 0,0 0 4 16,2 7-3-1,-2-2 3-15,0 8-3 16,0 1 2-16,0 5-1 15,-2 6 0-15,-3 3-1 0,-3 8 2 16,-1 3-4-16,-1 6 3 16,-3 2-1-16,1 0 1 0,1-3-3 15,3-3 5 1,1-5-4-16,4-3 0 16,2-6 1-16,1 0 0 15,0-6-1-15,4-3 1 0,3-4 0 0,0-3 0 16,1-2-2-1,4-3 2-15,-3-2-1 16,2-2 1-16,3-2 1 16,1-2-1-16,3 0 2 15,2-3 3-15,2 0 6 0,3-2 7 16,6 0 4-16,0-6 1 16,3 0-3-16,1-2-7 15,4 1-7-15,-2 0-4 16,2 0-1-16,0 0 1 15,2 1-1-15,0-1-2 0,0 0 1 0,1 1 2 16,-3 0-4 0,-1 0 3-16,-4 1-2 0,2 3 4 15,-4 0-5-15,-2-1 4 0,1 3-2 16,-1 0-1-16,-4 0 2 31,-1 0 0-31,-1 0-2 0,-1 0 1 16,-4 0 1-16,2 0 0 15,-5 0-1-15,-3-2 1 16,0 2 3-16,-4-1 4 0,-2 1 1 16,-2-1-4-16,1 1 2 15,-5 0 7-15,1 0 5 16,0-2-3-16,-2 2 0 16,0 0 2-16,0 0 8 15,0 0 2-15,0 0-4 0,0 0-7 16,0 0-9-16,0 0-6 15,0 0-2-15,0 0 0 0,1 0-2 16,-1-1-1-16,3-1 1 16,-2-2-2-1,3-3 1-15,-1-3 1 16,1-4 2-16,2-5-1 16,-2-3-1-16,1-7 0 0,2-6-2 15,-4-8 7-15,3-2-7 16,-1-5 3-16,0-1 2 15,0 1 1-15,0 0-2 16,-2 5 1-16,3 1-1 0,-3 3 1 16,1 4 0-16,0 0-2 15,0 6 1-15,-1 5-2 16,0 5 3-16,-1 5-1 16,0 5 1-16,-2 6-1 15,0 1-2-15,0 3 3 16,0-1-4-16,0 2 5 0,1 0-3 15,-1 0 4-15,0 0-4 16,0 0 1-16,0 0 3 16,0 0-2-16,0 0 0 0,-1 0 0 15,-2 2 2 1,-3-2-2-16,-1 1 4 0,-2 1-1 16,-2-2-1-16,-3 0 1 15,-1 0 1-15,-5 0 0 16,-1 0-2-16,-3 0-1 15,-2 0-2-15,-5-3 1 0,-1-1-2 16,-5 0 2-16,0 2-1 16,-3-1 1-16,-1-1 0 15,-1 2-1-15,-3 1-2 16,0-2 3-16,-1 3-3 0,0-1 4 16,2 1-4-1,-3-1 3-15,4 0 2 0,2 1-2 16,-1 0-1-16,3 0 6 0,-1 3-6 15,3 1 1-15,-2 1-2 16,3-1 2 0,3 0 4-16,3 0 9 0,1 1 1 15,2-3-5-15,4 1 5 16,6-1-11-16,-1 1-4 16,7-1-3-16,1 2 0 15,9 4-30-15,1 6-78 0,0-4-141 0,-8-10-232 31</inkml:trace>
  <inkml:trace contextRef="#ctx0" brushRef="#br0" timeOffset="35574.69">6202 11014 712 0,'0'-7'143'16,"0"-2"-138"-1,0 0 37-15,0-2-34 16,9-3-32-16,6-4 26 15,8-4 4-15,4-3-12 16,4-1 8-16,7 0-8 0,2 0 5 16,1 1 1-16,1 2-2 15,-2 1-1-15,1 2 1 16,-3 4 2-16,-5 4-7 16,-2 3-6-16,-4 4 5 0,-5 3 3 0,-2 2 2 15,-4 2-5-15,-2 5 0 16,0 1 0-16,-2 3 4 15,1 2 8-15,1 2 6 16,-1 0 6-16,3 3 10 0,0 0-7 16,2-1-9-16,2-2-2 31,-2 0 3-31,4-6 2 16,3-2-3-16,-1-3-3 0,8-3-2 15,-1-1-5-15,7-4-3 16,-1-4-1-16,6-3-5 15,2-3-31-15,-2-5-104 0,-4-5-61 16,-10-3-217-16</inkml:trace>
  <inkml:trace contextRef="#ctx0" brushRef="#br0" timeOffset="36120.31">6337 11278 941 0,'-27'-5'15'0,"1"-3"-17"16,6 0 14-16,7 2 2 15,2 1-12-15,3 0-5 16,5 0-15-16,2 0-6 0,1-1 7 16,4-2 9-16,7-4 2 15,2-2 4-15,7-4 0 0,3-5 2 16,5-1-1-16,3 1 0 15,0 1 4-15,2 2-1 16,0 2-2-16,-2 4 2 16,-2 3-2-16,-2 1 0 15,1 3 2-15,-1 3 0 0,0-1-2 16,-2 4-4 0,-2-1 6-16,0 2 2 15,2-2-2-15,0 2 3 0,-1 2 8 16,4 0-3-16,3-2 1 15,0 0-5-15,5-3-3 16,2 2 0-16,7-5-3 16,4 0-4-16,7-2-7 0,-4-9-102 15,-4-11-262 1</inkml:trace>
  <inkml:trace contextRef="#ctx0" brushRef="#br0" timeOffset="40440.66">28978 7159 1147 0,'0'0'50'0,"-2"-3"-53"16,-1 0 6-16,1 3-1 15,-2 6-4-15,-1 10-41 16,0 8-23-16,-3 7 49 15,-1 9 17-15,-5 7 0 0,-3 7-1 16,-4 3 2-16,-3 3-1 16,-3 3 0-16,-3-2-1 15,1-1 3-15,2-3-3 0,2-5 2 16,9-8 0-16,5-5-2 16,7-8 0-16,4-7-32 0,8-11-83 15,10-13-93-15,0-28-82 16</inkml:trace>
  <inkml:trace contextRef="#ctx0" brushRef="#br0" timeOffset="40655.74">28943 7071 1259 0,'3'-11'17'15,"2"-1"-20"-15,8 2 1 16,12 2 1-16,14 2-1 16,7-1 2-16,14 3-1 15,7 2 3-15,2 2-4 16,1 0-10-16,-7 3-33 0,-3 4-30 16,-11-1-47-16,-10 0-34 15,-11-3-20-15,-12-1-52 16,-16 0-147-16</inkml:trace>
  <inkml:trace contextRef="#ctx0" brushRef="#br0" timeOffset="40885.51">28792 7516 794 0,'-1'5'312'0,"2"-5"-283"0,4 0-25 15,8-4-1 1,9 1 3-16,5-2-2 16,7 0-1-16,13 0 0 15,2-1-1-15,7-1-1 0,6-2-1 16,-1 2-3-16,-3-1-2 16,-2-2-82-16,-11 3-73 15,-14-3-77-15,-13 2-146 16</inkml:trace>
  <inkml:trace contextRef="#ctx0" brushRef="#br0" timeOffset="41141.21">28530 7892 919 0,'-6'8'243'16,"6"-6"-224"-16,2-2-4 15,8 2-11-15,10 1-2 16,12 1 2-16,10 0 0 16,15 0 0-16,11-3-3 0,11-1-4 15,9 0 1 1,8-5-24-16,4-8-104 0,-1-13-157 16,-5-6-251-16</inkml:trace>
  <inkml:trace contextRef="#ctx0" brushRef="#br0" timeOffset="42942.93">29503 8121 919 0,'4'-1'151'15,"-3"-5"-148"-15,-2 3-1 16,1 0 2-16,2 2 0 16,-1 1-3-16,-1 0-4 0,4 0 1 15,0 0 0-15,0 0 0 0,-2 1 3 16,0-1 0-16,-2 0 1 15,2 0-1-15,-2 1 2 16,0-1 0-16,0 0-2 16,0 0 1-16,0 0 1 15,0 0-1-15,0 0 1 0,0 0 15 16,0 0 1 0,0 0-10-16,0 0 2 15,0 0 9-15,0 0-1 0,0 0-7 0,-2 0-4 16,2-1 0-16,-2 0 2 15,0-2 4-15,1 2 4 16,-2-1-4 0,-3-1-10-16,3 1-3 15,-5 0-2-15,1-2 1 0,-6 2-6 16,0-1 4-16,-1 0 2 0,-1 2-1 16,-4-1 1-16,2 1 3 15,-4 1-3-15,-3 1 2 16,-3 5-2-1,-2 4 0-15,3 3-2 0,-5 3 0 16,1 0 1 0,3 3 1-16,2 1-1 0,1 0 0 15,6 0 1-15,2 0 2 16,5 1-2-16,0 1 0 0,2 0 0 0,7 1 0 16,0 1 0-16,2 0 0 15,2-3 0 1,8 3 0-16,2-2-2 15,2-1 1-15,2-3 0 16,3-1 0-16,6-1 0 0,0-3 1 16,3-1 0-1,2-1-2-15,5-5 1 16,-1-1-2-16,6-4-1 0,1-1-6 16,3-2-26-16,3-7-17 15,-2-6-24-15,2-4-53 0,-1-11-107 16,-10-7-183-16</inkml:trace>
  <inkml:trace contextRef="#ctx0" brushRef="#br0" timeOffset="43373.6">29610 7341 735 0,'-11'0'49'16,"3"-5"-27"-16,1 2 62 15,2 1-5-15,5 2-39 0,-2-3-14 16,2 3-1-16,0 0-15 16,7 0-8-16,2 0-1 15,4 3 1-15,5-1 1 0,7 3-1 16,4-2-1-16,6 1 1 15,3-2-2 1,2 2 2-16,3-3-2 16,-5 1 0-16,2 2-3 15,-4 0-44-15,-5-1-50 0,-4 0-64 16,-7-3-78-16,-9 0-104 16</inkml:trace>
  <inkml:trace contextRef="#ctx0" brushRef="#br0" timeOffset="43676.75">29424 7533 1125 0,'-1'5'187'0,"1"-5"-183"16,1 0-3-16,9 0-2 15,7 2 2-15,8 3 0 0,8 3 0 16,9-1 0-16,8 3-1 0,4-2 0 16,5 0-1-1,3-3 0-15,1-1-2 16,3-4-43-16,3-1-17 0,2-8-28 16,2-5-45-16,-2-6-78 15,-4-7-74-15</inkml:trace>
  <inkml:trace contextRef="#ctx0" brushRef="#br0" timeOffset="44217.63">31352 6239 1222 0,'-7'-13'15'15,"0"3"-8"-15,-2 6-1 0,-2 5-3 0,-5 15-6 16,-6 12-29 0,-11 12 20-16,-4 15 11 0,-9 9 1 15,-8 6-1-15,0 8 2 16,-1-1 0-16,-1 0-3 15,4-7 3-15,6-6 1 16,9-8-1-16,11-11-1 16,6-9 1-1,11-11 0-15,4-6-1 16,8-8-1-16,4-3 2 0,10-6-2 16,7-2 1-16,10-3 1 0,13-8-4 15,4-5 0-15,8-5-1 16,-1-3 3-16,0 2-1 15,-2 3 2 1,-8 3 1-16,-4 6 0 0,-4 4-1 16,-5 4-1-16,-6 2 0 0,-6 2-3 15,-3 2-17 1,-9 4 2-16,-6 1 14 0,-3 3 5 16,-4 5 1-16,-3 0 1 0,-5 7-1 31,-7 6 3-31,0 0-2 0,-2 3 1 15,-1 1-2-15,3-2-1 0,-1 1 1 16,2-4-2 0,-2-1-2-16,3-3-17 15,-1-6-92-15,3-15-91 0,-3-13-144 16</inkml:trace>
  <inkml:trace contextRef="#ctx0" brushRef="#br0" timeOffset="44509.95">30596 6354 859 0,'0'3'470'15,"5"-3"-467"-15,6-5-8 16,9 5 1-16,6 0 2 16,15 9 2-16,6 4 1 15,13 2-4-15,7 4-12 0,5 1-10 16,-3 1-5-16,2 0-30 16,-3-3-82-16,-5-7-115 15,-11-8-111-15</inkml:trace>
  <inkml:trace contextRef="#ctx0" brushRef="#br0" timeOffset="44961.81">31693 5948 1187 0,'5'0'190'15,"-1"-3"-189"-15,3-1 0 16,4 4-1 0,6 1-2-16,8 9 1 0,3 3-2 15,3 4-13-15,-2 1-21 0,-2 3-12 16,-7-1 5 0,-9 0-13-16,-7 1 21 15,-6 0 12-15,-15 1 14 16,-8 0-2-16,-8 3 9 15,-8-2 5-15,1 0 3 0,2-2 22 16,5-3 9-16,8 1-4 16,6-4-11-16,6 1-7 15,5 4-6-15,6 0 3 16,2 4-5-16,9 2-1 0,5 5-3 16,7 3 0-16,8 0-5 15,7 4-2-15,2 1-6 16,4-5-108-16,-4-9-117 15,-4-12-230-15</inkml:trace>
  <inkml:trace contextRef="#ctx0" brushRef="#br0" timeOffset="45272.28">32502 6318 1427 0,'2'-3'20'0,"-1"-2"-15"16,-2 2-1-16,-1 3-4 15,0 11-15-15,-6 9-54 0,-3 10 9 0,-10 14 48 16,-8 10-3 0,-9 9 4-16,-11 8 2 15,-7 7 7-15,-5 1 1 16,-5 2 2-16,1-3 2 15,4-5-3-15,11-9 1 0,7-8 0 16,13-7 1-16,9-8-3 0,7-6 1 16,7-5-5-16,7-9-93 0,11-15-88 31,12-11-77-31,10-22-113 16</inkml:trace>
  <inkml:trace contextRef="#ctx0" brushRef="#br0" timeOffset="45606.85">32539 6981 1227 0,'7'0'9'16,"-6"2"-6"-16,-9 4 1 15,-8 8-4 1,-13 7 3-16,-16 7-8 0,-15 8-34 0,-16 4-11 31,-10 0-19-31,-2-2 4 16,3-6 34-16,6-6 31 15,10-9 2-15,15-7 0 0,14-5 5 16,11-4 7-16,11-1 14 16,9 0 22-16,7 0-3 15,4 0-19-15,4 3-20 16,4 0-5-16,3 4 1 0,6 1 1 0,0 2 2 16,4 3 14-1,4 4-5-15,8 3 0 16,5 1-7-16,9 2-7 0,8 4-2 15,7-2-1-15,8-3-5 16,4-5-93 0,-3-16-136-16,-10-9-260 15</inkml:trace>
  <inkml:trace contextRef="#ctx0" brushRef="#br0" timeOffset="46935.62">32575 6133 1233 0,'6'2'81'15,"1"-2"-121"-15,11 0-15 16,11 3 35-16,7 8 17 0,6 5-16 16,7 4-45-16,-3 0-24 15,-4 2-32-15,-9-3 11 0,-8 0 44 16,-10-4 34-16,-15-1 19 16,-5-1-7-16,-17 1 5 15,-11 3 34-15,-7-3 18 16,-3 2 14-16,0 1 25 15,1-2 14-15,4 3-9 0,6-1-16 0,5 0-24 32,4 3-24-32,4 0-11 15,4 3-2-15,7 1-3 0,4 1-1 0,4 0-2 16,10 1 0 0,5 4-4-16,10 0-31 15,6 1-41-15,5-3-46 0,1-8-128 16,-1-7-232-16</inkml:trace>
  <inkml:trace contextRef="#ctx0" brushRef="#br0" timeOffset="47497.43">30328 7648 1404 0,'13'0'33'0,"7"-7"-54"0,10 4 12 31,14 1 10-31,19 2 2 16,19 5-2-16,15 3 2 16,17 1-5-16,11 0 6 15,11-1-3-15,7-3 0 0,5-2-3 16,0-1 4-16,-8-1-1 0,-8 4-2 16,-10 0 3-1,-18 2-4-15,-15 3 4 16,-15 3-3-16,-10 0-1 15,-12 2-36-15,-7 5-15 0,-8 0-56 16,-10 3-65-16,-8-2-59 16,-15-3-68-16,-8-6-202 0</inkml:trace>
  <inkml:trace contextRef="#ctx0" brushRef="#br0" timeOffset="48098.07">30816 7811 1142 0,'-6'0'149'0,"4"-3"-162"16,2-1 6-16,19 4-16 15,9 8-7-15,6 5 21 0,14 7 10 32,2 3-1-32,0 4-2 15,-6 0-3-15,-8 3 0 0,-7 0-12 0,-11-1-29 16,-11 0-8-16,-8 2 24 16,-16 1-8-1,-17 3 3-15,-13-1-7 16,-13 0-34-16,-7-6-4 15,-5-4 55-15,-1-6 27 16,5-9 4-16,6-4 3 0,11-5 1 16,4-3 24-16,13-4 11 0,7-2 11 15,7 1-2-15,7 1 1 16,6 1-5 0,7 2-6-16,0 1-20 15,13-4-23-15,3 2-1 0,10-2 1 16,8 0-1-16,5-1 1 0,3 1-2 15,0 4 2-15,1 0 0 16,-5 3 1-16,-2 6-3 0,-5 5 3 31,-6 3-5-31,-3 3 1 0,-7 3-44 16,-4 1-4-16,-3 2 18 16,-4 4 13-16,-2 1 7 15,4-1 11-15,-1 2-1 16,7-5 2-16,7-2-33 0,8-6-39 15,7-12-27-15,3-6-117 16,2-17-296-16</inkml:trace>
  <inkml:trace contextRef="#ctx0" brushRef="#br0" timeOffset="48646.23">31282 8163 1401 0,'-9'2'40'0,"2"-2"-37"16,-1 0 2-16,1 10-6 15,-4 9-15-15,-2 9-21 16,-4 7-7-16,-4 6 9 0,0 0 0 16,1-2 6-16,7-8-4 15,4-9 16 1,2-7 7-16,7-7-9 0,9-6-8 15,6-2 6 1,8-9 20-16,10-5 3 0,5-3 0 16,5-4 4-16,-1 1 7 15,-2-1 5-15,-3 7-5 0,-6 5-7 0,-9 3-1 16,-4 3-8-16,-7 3 1 16,-4 0 0-1,-7 6-1-15,-1 2-4 16,-5 3 1-16,-1 0 7 15,-3 1 1-15,0 0 2 0,4-2-5 0,3-3 3 16,1 0-3-16,4-4 0 16,5-2-6-16,11-1-7 0,7-6-1 31,6-6 3-31,7-5 1 0,4-4 1 0,1 1 5 16,-5 1 4-16,-5 4 2 15,-10 5 2 1,-6 4 0-16,-7 5 0 15,-4 1 6-15,-5 5 3 0,-1 7 0 16,-1 5 1 0,-7 5-2-16,0 5-5 0,0 5-6 15,-1-1 1-15,3 3-1 16,4-7-1 0,0 0-8-16,6-7-69 0,9-10-81 15,5-14-87-15,6-20-161 0</inkml:trace>
  <inkml:trace contextRef="#ctx0" brushRef="#br0" timeOffset="48892.97">32167 7997 1349 0,'0'4'75'0,"3"-2"-88"0,-1 3 12 16,1 8-18-16,5 9-7 0,5 9 24 15,3 6 0-15,5 5-9 16,0 4-9-16,0 1-36 16,-3-3-29-1,-3-3-63-15,-6-8-52 16,-7-11-29-16,-2-12-86 0</inkml:trace>
  <inkml:trace contextRef="#ctx0" brushRef="#br0" timeOffset="49041.63">31964 8259 812 0,'-2'6'542'0,"4"-6"-528"16,3 0-11 0,10 0-4-16,3-1-2 0,13-2 0 15,9-1 2 1,10-6-30-16,4-8-47 0,0-12-132 15,-6-11-272 1</inkml:trace>
  <inkml:trace contextRef="#ctx0" brushRef="#br0" timeOffset="49249.13">32360 7954 1396 0,'-14'12'30'0,"1"-1"-29"15,-3 9 4-15,1 16-7 0,-8 15 0 16,-4 16-18-16,-8 15-15 16,-10 10-42-16,-6-7-113 15,-6-16-209-15</inkml:trace>
  <inkml:trace contextRef="#ctx0" brushRef="#br0" timeOffset="50925.61">29633 2403 1478 0,'-13'-28'-75'16,"-4"3"45"-16,2 12 43 0,1 13-6 15,1 13-39-15,-5 15-74 16,1 14 16-16,-4 13 63 16,-1 13 26-16,-2 10 2 0,1 11-1 0,-4 10 3 31,0 9 2-31,-1 7 0 15,0 8 10-15,1 6 13 0,2 4-13 16,0 2 8-16,2-3 0 16,5 0-9-16,3-7 4 15,1-5-8-15,3-7-6 16,2-8-4-16,2-5 0 16,2-7 0-16,1-5-1 0,4-9 1 0,-2-4-6 15,2-5 0-15,2-4-46 16,3-2-25-16,-1-5-51 15,-3-9-96-15,1-12-76 16</inkml:trace>
  <inkml:trace contextRef="#ctx0" brushRef="#br0" timeOffset="51486.12">28549 5077 1283 0,'6'1'29'15,"1"-1"-40"-15,9 2 5 16,8 2 5-16,10 2 0 16,14 2 2-16,11 1 0 0,13 1-1 15,8-2 1 1,9 1-1-16,3-4 0 0,7 0-1 16,4-1 0-16,4 0 4 15,4-2-4-15,3 2 3 0,5-3 3 0,4 1-8 16,4 1 5-16,3-3 0 31,0 0 4-31,5 0 21 0,0 0-11 16,-5 0 1-16,-1 0-4 15,-4 0-9-15,-6 4 1 16,-7-1-3-16,-7 1-2 16,-7 0 1-16,-9 2-1 0,-8 1 2 15,-8-1-3-15,-14 1 0 0,-7 0 0 16,-11 1-2-16,-11-1-30 15,-5 0-9-15,-10-2-21 16,-4 2-34-16,-9-3-37 16,-8 3-50-16,-14-4-41 0,-10-3-100 15</inkml:trace>
  <inkml:trace contextRef="#ctx0" brushRef="#br0" timeOffset="52285.47">28743 5087 1124 0,'5'1'141'15,"-1"-1"-186"-15,1 0 30 31,10-1 8-31,8-1 3 0,10-2 3 16,7-1 1-16,12-7-1 16,6 1 2-16,5-10-2 0,4-2 3 0,3-7-1 31,1-7 0-31,0-3-2 0,-2-5 2 0,1 1 0 0,-6-3-1 31,-5-1 1-31,-4 1 6 16,-1-3 13-16,-2-2-3 15,-1-1 1-15,0-5-2 16,-1-5-13-16,0-2-2 0,0-3 3 0,4-3-2 16,-3-2 0-16,5-2 1 15,0 0 1-15,0-3 13 16,-2-2-10-16,-1-2 12 16,2-2-13-1,-2-4 6-15,0 0 6 0,-4 0-1 16,3 0-5-16,-6 1 7 15,2-1-5-15,-6 6 9 16,1-2-4-16,-4 0-14 16,1 4-3-16,-4 0-2 15,5 1-2-15,-3 2-12 0,-3 1-8 16,-4 1 2-16,-4 2 2 16,-6 4 10-16,-4 2 4 15,-8 6 7-15,0 5 1 0,-6 7 1 16,-3 2 5-16,0 9 0 15,-2 2-5-15,-1 5-3 16,-1 3-3-16,-1 5 0 16,1 3-6-16,1 3-2 15,-1 5-19-15,0 2-21 0,2 3-1 16,-1 3-5-16,1 0-17 16,0 4-39-16,0 0-82 15,2 7-115-15,0-2-238 0</inkml:trace>
  <inkml:trace contextRef="#ctx0" brushRef="#br0" timeOffset="53011.65">29016 2569 810 0,'9'-29'487'15,"5"-3"-522"1,6-12-10-16,13-10 41 15,9-3 9-15,10-7-6 0,8-3-20 16,-1-1-45-16,3 6-25 16,-11 8 39-16,-6 10 51 0,-14 10 23 31,-11 12 40-31,-6 8 6 16,-8 7-19-16,-4 4-21 0,-2 3-16 15,0 0-12-15,1 0-3 16,3 7-7-16,1 7-19 15,2 6 11-15,4 10 15 0,4 6 3 16,1 8 1-16,4 4-1 16,-3 3 2-16,2 3 0 15,0 1-2-15,-1 2 0 16,-4-4-12-16,-1-1-2 16,-8-2 4-16,-3-5-3 0,-2-5-24 15,-6-7 16-15,-8-3 14 16,-1-6 7-16,-6-4 1 15,-1-3 5-15,-9-3 2 0,-5-4-5 16,-2-1 4 0,-4-5-5-16,-3-3-2 15,-6-1 0-15,-5-4-6 0,-4-7-67 16,-5-5-197-16,-4-8-248 16</inkml:trace>
  <inkml:trace contextRef="#ctx0" brushRef="#br0" timeOffset="53352.75">28099 2353 1509 0,'0'7'83'0,"-2"-7"-175"16,-2 4 83-16,-3 9 8 15,-4 11-53-15,-7 12-10 0,-4 12 29 16,-5 9-13-16,-7 4 24 16,2 0 14-16,1-7 9 15,1-8 3 1,7-11-3-16,5-8-1 0,8-7 4 15,4-10-34-15,4-10-123 16,8-19-117-16,4-17-60 16</inkml:trace>
  <inkml:trace contextRef="#ctx0" brushRef="#br0" timeOffset="53553.36">27965 2360 1200 0,'3'-8'97'0,"-1"2"-60"31,-2 1 9-31,8 1-23 15,10 0-21-15,9-1-6 16,10 1 1-16,12-1 4 16,13 1-3-16,5-1 2 15,0 0 1-15,-2 0-3 16,-2 1-37-16,-12 1-52 0,-11-2-50 0,-13 0-44 16,-18 3-99-16,-10 1-138 0</inkml:trace>
  <inkml:trace contextRef="#ctx0" brushRef="#br0" timeOffset="53713.35">27947 2556 864 0,'-13'7'176'0,"6"-7"-169"16,5 3 30-16,2 0 19 15,5 1-38-15,8 3-16 16,7 2-1-16,8 2 2 15,5 2 2-15,5-2-2 16,1 2-3-16,2-2 0 0,-5-3-46 0,-9-4-153 16,-12-4-166-16</inkml:trace>
  <inkml:trace contextRef="#ctx0" brushRef="#br0" timeOffset="53954.09">27684 3131 1379 0,'11'7'13'0,"9"-4"-29"16,7-1 16-16,11-1 1 16,18 0-2-16,11-1 1 15,8-8-84-15,6-9-89 0,-2-10-121 16,-1-9-425-16</inkml:trace>
  <inkml:trace contextRef="#ctx0" brushRef="#br0" timeOffset="54804.47">31327 4787 1108 0,'-4'0'351'0,"1"0"-332"16,-1-5 11-16,4 3 5 15,-2 2-32 1,4 0-23-16,5 0-21 0,7 9-33 15,1 1 16 1,10 5 44-16,3 3 12 16,4 5 4-16,4 1-1 0,-1 2 0 15,1 0-1-15,3 2 0 16,-6-1-1-16,2 0 2 0,-5-1 0 16,-2-5 0-16,-10 0-1 15,0-4-2 1,-9-1 0-16,-3 1-2 0,-8 2-11 15,-9 6-3-15,-11 4 15 16,-9 6 2-16,-7 5 1 16,-6 2-10-16,0 0 1 15,-5-3-11-15,2-2 4 0,-6-1-13 16,2-5-30 0,-1-1 2-16,0-3 2 0,4-6 4 15,3-5-15-15,7-12-22 16,8-8-33-16,8-19-35 0,11-13-119 0</inkml:trace>
  <inkml:trace contextRef="#ctx0" brushRef="#br0" timeOffset="55041.88">31159 5195 893 0,'11'-20'341'15,"-6"9"-268"-15,-3 5-14 32,2-2-7-32,2 2-16 15,-4 3-9-15,0-1-20 0,0 2-9 16,0 2-2-16,-2 0-1 15,0 0 0-15,4 0 2 16,-6 0 1-16,0 6-1 16,0 3 0-16,0 5 4 15,2 10 0-15,-4 6 2 0,4 5-2 16,-1 5-4-16,1 4-55 16,1 0-12-16,7-2-57 15,1-10-102-15,1-15-128 0</inkml:trace>
  <inkml:trace contextRef="#ctx0" brushRef="#br0" timeOffset="57625.59">29093 5142 927 0,'-10'0'-6'0,"5"-1"17"16,-1-2 35-1,4 3-20-15,-1 0-25 16,-1 0-2-16,2 3-3 0,-3 4-14 16,3 3 4-16,-3 3 13 0,-2 2 1 15,1 1-1 1,0 0 3-16,1-2-3 15,2-6 0-15,1-1 1 16,0-4-24-16,2-3-48 16,2 0-16-16,0-7-10 0,1-4 30 0,0-5 30 15,-3-3 8 1,2-3 29-16,-4 2 35 16,-4 4 43-16,-5 2 29 15,-1 3 2-15,-4 7-11 0,-3 3-54 16,2 1-35-16,-2 8-9 15,-2 3-3 1,4 5 2-16,1 1 0 0,4 1 1 16,3-1 0-16,5-3-2 15,4-3-20-15,0-3-7 16,4-5 1-16,7-3 1 16,5 0 9-16,1-12 8 0,6-4 4 15,2-3 3-15,-6-3 3 16,0 3 3-16,-7 2 10 15,-4 4 43-15,-6 7 26 16,0 2-11-16,-4 4-17 16,-4 0-32-16,-6 6-26 0,-1 11-26 15,-2 8-46-15,1 5-37 0,-1 1-33 16,3-2-138-16</inkml:trace>
  <inkml:trace contextRef="#ctx0" brushRef="#br0" timeOffset="58208.21">28578 5699 1219 0,'-8'-11'50'15,"-3"1"-96"-15,-1 0 75 16,5 3-7-16,0 3-30 15,2 1-14-15,-3 1-15 0,3 2-39 0,-3 2 6 16,-4 9-3-16,3 2 51 31,-4 5 21-31,-1 6 3 16,1 6 5-16,0 6 18 0,3 1-1 16,2 2-8-16,4-1-1 15,4-3-7-15,2-7-3 16,7-2 0-16,1-8 0 15,2-4-1-15,4-4-1 16,2-7-1-16,5-3-6 0,4-11-1 16,4-9-2-16,1-11-9 0,1-3-10 15,-5-7 2-15,-6-1 21 16,-6 3 6 0,-7 0 39-16,-7 8 6 15,-4 2-3-15,-1 7-21 0,-9 2 11 0,-3 8 1 16,-5 6-30-16,1 4-22 0,-4 6-14 31,2 12-22-31,2 11-57 0,5 3-77 16,6-3-133-16</inkml:trace>
  <inkml:trace contextRef="#ctx0" brushRef="#br0" timeOffset="70200.49">30337 5659 858 0,'2'-4'37'16,"-2"1"-55"-1,-2-1 32-15,2 1-11 0,0-1-14 16,0 1-13-16,-2-3-23 16,2 3 0-16,2-2 40 15,-2 2 11-15,-2-1 17 16,1 2 20-16,1 1-15 0,-2-2-11 15,1 3-5 1,0-1-5-16,1 0-5 16,0 1-1-16,0-1 1 0,0 1-1 15,0 0 7-15,0-1 20 0,0 1 9 16,0 0 1-16,0 0-10 16,0 0-5-16,0 0-11 0,0 0 1 31,0-2 1-31,1 2-6 15,-1-1-6-15,0-1 4 0,1 0 3 16,-1 2 10-16,1-2 2 0,0-1-9 0,-1 2-5 31,0 0 2-31,0-1 0 16,0 1 1-16,0 1-5 0,1-2-1 16,-1 2 2-16,0-3 1 15,0 2 3-15,0 1-1 16,0-3 0-16,0 2 0 15,0-1 1-15,0 1-2 0,0-1-1 16,0 1-2-16,0 0 4 16,0-1 4-16,0 2 2 0,0-1-5 0,0 1-3 31,0-2 2-31,0 2-1 16,0-1-1-16,0 1 1 0,0 0-1 0,0 0 2 31,0 0-2-31,0 0-3 0,0 0 0 15,0 0-1-15,2-1 0 16,-2 1 0-16,0-1 2 16,0 1 2-16,0 0-2 15,0 0 3-15,0 0 0 16,0 0 4-16,0 0 1 0,-2 0-2 0,2 0-4 16,0 0 2-16,2 0-4 15,-2-1 0-15,0 0 0 16,0 1 1-16,0 0-1 15,0-2 0-15,2 1 0 0,-2 1 2 32,0-3-2-32,0 2-2 0,0-1 0 15,0 1 0-15,0-2-1 16,0 0-2-16,0-3 4 16,0 3-3-16,0-3 2 15,0 0-3-15,0 0 5 0,0-1-3 16,-2-1 0-16,2 0 0 15,0 1 0-15,0-1 0 16,0 2 0-16,0-2 0 16,0 2-1-16,0-1 1 0,0 0 0 15,-2 0 0-15,2-2 0 16,-1 2-1-16,0 0-2 16,0-2 2-16,0-1 0 0,0 2 0 15,-3-2-2-15,4-1 3 16,-2 1-2-16,0 0 4 15,2 1-3-15,-3 0 2 16,2 1 0-16,1 0-1 16,-2-2 0-16,-2 3 1 0,2-2-1 15,0 1 0-15,0-1-1 16,0 0 2-16,-1 0-1 0,1-1 1 16,0 0-2-16,0 0 2 15,0 1-1 1,-1-2 0-16,-2 3 0 15,3-1 0-15,0 0-1 16,-1 1 1-16,0-4-1 0,0 3 1 0,-1-2-1 16,2 0 0-16,-1 0 3 15,1-2-3-15,-3 3 1 16,3 0 0-16,0 2 1 0,0-4 0 16,0 4-2-16,-3-1 0 15,3-2 2-15,0 0-1 31,0-1 0-31,-1 1-1 0,-1 1 1 16,2 0 0-16,-1 0 0 16,1-1 1-16,-1 2-1 15,1-1 0-15,0 2-1 16,-2-3 2-16,2 2-1 16,1-3 1-16,-1 2-3 0,-2-1 2 15,2 0 0-15,0 1 1 16,-2 0-2-16,0 0 2 15,0 0 1-15,0 1-1 16,0 1 0-16,-1-2 0 16,1 0-1-16,-2 1 0 0,0-1-2 15,3 0 1-15,-3 2 1 16,0-2-3-16,1 0-1 16,-2 1 2-16,3 0 0 15,-1 0 1-15,-1 2 1 0,3-4-1 16,-5 1 0-16,2-2 2 15,-2 1-1-15,3 1 0 0,-1-1 0 16,0 1-1-16,-2 0 2 16,2 0-2-16,-1 0-3 15,-1-2-2-15,0 1 0 0,0 1 5 32,-3 0 1-32,3 2 0 0,-1-2 3 15,1 3-2-15,1-2 2 16,-3 1-2-16,2-1 2 15,1 1 0-15,-1-1 0 0,-2 2-2 16,2-4-1 0,-3 4 2-16,1-2-1 0,1 1-1 15,-1 0-1-15,-2 1 2 16,3 1-2-16,0-1 1 16,-2 0 0-16,-2 0 1 15,2-1 0-15,-1-1 0 16,1 1-1-16,-3-1 2 0,2 1 2 15,0-2-3-15,-2 1 0 16,2 2 0-16,-2-3 1 16,1 2-4-16,-1-2 4 0,3 3-2 15,-2-1 5-15,1 1-3 16,3-1-1-16,-1 1-4 16,0-1 2-16,3 0-1 0,-1 1 1 0,1 1-1 15,-2 0 2-15,0 0 2 16,1-3 1-1,-4 1-2-15,3 2 2 16,0-1-1-16,-1 0 2 0,0 1-2 16,3 0 4-16,-2 1 0 15,0-3-3-15,1 3-3 16,-1-2 0-16,2 1 0 16,-3-1 3-16,2 0-1 15,2 3-1-15,-1-2 2 16,-1 0 4-16,0 2-1 0,3-2 0 15,-3 2 1-15,2-1-4 16,-2 0-3-16,3 1-1 16,-1-2 0-16,0 2 1 15,-2-2 1-15,2 1 2 16,2 0-2-16,-3 1 1 16,3 0-4-16,-4-2 1 0,4 2 0 15,-1 1-2 1,-1-1-1-16,3-1 2 15,-1 1 4-15,-3 1 0 0,5 0-1 16,0-1 1-16,0 3-2 16,-1-2 1-16,1 1 0 0,0 1-2 15,2 0 1-15,-2-2-1 0,0 0-2 16,0 2 2-16,-1-2 0 16,1 1 3-16,0 0-2 0,0-1 3 31,-1 1 1-31,0 1-1 15,2-2 0-15,-2 1-1 16,1 0 0-16,0-1-2 16,0 2 0-16,1-1 0 15,-1-1 0-15,0 1 1 0,0 0-3 0,0-1 1 0,0 2 0 16,0-1-1 0,-2 0-1-16,2 0 0 15,-2-1-1-15,2 2 3 0,-1-2 1 16,1 0 1-1,-2 0 0-15,2 2 0 0,-2-2 0 16,3 0 2-16,-1 2-1 16,1-2-2-16,-3 0 0 0,2 2 0 31,0-2 0-31,2 0 0 16,-2 0 0-16,0-1-1 0,-1 1 2 15,1-1-1-15,-2 1 1 16,2-1-1-16,1 1 1 15,-1-1 2-15,0 2 2 0,1-2-3 16,-2 1 1-16,0 0-3 16,1 0-1-16,0 2 0 15,1-5-2-15,-1 2 2 0,0 0-1 16,-2 1 2-16,0-2-3 16,1 0 1-1,-1 1 1-15,0-1 0 16,0 0 1-16,2 1-2 0,-2-1 1 15,0 1 0-15,1 0 1 16,1 1 1-16,-2-3-2 0,0 3-1 16,2 1 0-16,0-3 0 15,-1 4-3-15,0-2 0 16,1 0-1-16,0 2-1 16,2-2 0-16,-2 3 0 0,1-3-3 15,0 2-6-15,0 0-8 16,0 0-10-1,0 0-12-15,-1 1-13 16,0 0-9-16,0 0-12 0,2 0-29 16,0 2-76-16,-4 2-127 15</inkml:trace>
  <inkml:trace contextRef="#ctx0" brushRef="#br0" timeOffset="72713.65">29453 231 615 0,'3'0'74'0,"9"0"-108"16,5 0 49-16,5 0 11 15,5 0-21-15,3 3-3 0,9 1 2 16,-1-1 2 0,1 1-1-16,1 2 11 15,-2 1 11-15,5 1-4 0,-5 0-6 16,4 3-5-16,-1 1-2 0,1 3-3 0,2-4 1 16,-1 3-5-16,3 1 39 15,-1 2-16-15,0-2-8 16,4 2-16-16,-4 3 1 15,0-1-3 1,-1 3 2-16,1 0 0 16,-3 3-1-16,-3 1 2 15,1 1-2-15,-6 1 14 16,3 1-2-16,-7-2-3 16,-1 1 3-16,0 2 9 0,-2 1 3 15,-1 5-5-15,-1 2 3 16,1 2-8-16,-1 1-8 15,-2 3-6-15,1 2 0 0,0 2 3 16,-3 0-4-16,-2 3-1 16,0-1 2-1,-3 0 0-15,-5-1 0 0,0-2 4 16,-4 3 0-16,0-3 4 0,-5 3 0 16,0 2-2-16,0-1-2 15,-2-1 7-15,2 0 3 16,-2 2-6-16,0-1 1 15,-2 3-5-15,2-1 5 16,-4 2-1-16,1 3-4 0,-3 2 2 0,-1 4-5 31,0 3 4-31,0 1-1 16,-1 0-2-16,0-1 0 16,0-2 0-16,3-4-5 0,-3-5 3 15,2-5-3-15,0-3 1 16,2 0-1-16,-1 2-25 15,-3 7-40-15,-6 4-71 16,-11-3-110-16,-7-8-287 0</inkml:trace>
  <inkml:trace contextRef="#ctx0" brushRef="#br0" timeOffset="82196.75">29791 4725 455 0,'2'-9'211'0,"0"2"-289"0,2-4 35 16,6-2 40-16,1 0-29 15,3 1-64-15,-1 0 37 16,3-4 40-16,-1 2-54 15,-2 3-13-15,-3 2 26 16,-3 0 40-16,-1 2 15 0,-3 3-87 31</inkml:trace>
  <inkml:trace contextRef="#ctx0" brushRef="#br0" timeOffset="83337.7">29912 4574 426 0,'0'0'146'0,"0"0"-99"15,0 0 26-15,0 0-5 0,0 0-19 16,0 0-16-1,0 0 2-15,-13 0-12 16,13 0-18-16,-2 0-5 16,2 0 0-16,-2 0 1 15,1 0 0-15,0 0 1 16,-1 0-1-16,1 0 23 16,-2 0 18-16,1 0-18 0,4 0-13 15,-2 0-2-15,0 0 2 16,0 0-1-16,0 0-7 15,3 0-1-15,-3 0-1 16,0 0 3-16,0 0 21 16,0 0 2-16,0 0 3 0,0 0 1 15,0 0-6-15,0 0-17 16,0 0-6-16,1-1 1 16,-2-3-3-16,2-1 2 15,-1 1-2-15,1-3 0 0,-1 1-1 16,1-2 1-16,-1-1 0 15,0 1 2-15,-1-2-1 16,0 0 0-16,0-3 2 16,-2 3 3-16,1-1 1 0,2-1 2 15,-2 1-4-15,2 0 0 16,-2 0 1 0,2-1-1-16,-2 1 1 0,1-1 3 15,0 1-5-15,-2-2-2 16,1 1-1-16,0-1 0 15,0 1-1-15,0-1-1 16,0-1 2-16,-1 1-1 16,-2 1 0-16,1-1 1 0,1 0-1 15,-1-1 0-15,0 1 4 0,1-1 5 16,-1 1-6-16,0-1-2 16,-2-3 1-16,0 1 4 0,2 2-2 15,-2-2-3 1,1 1 1-16,-1-1 3 15,-2 3-4-15,3-1-1 0,-1-1 0 16,0 0 2 0,-2 1-2-16,0 0 1 15,-1 1 0-15,2-1-1 0,-4 1 1 0,0 0-1 16,0 1-1-16,-1-4 1 16,1 2 1-16,-3 1-1 0,1-1 0 15,0 0 0-15,-3-1 1 31,-2 3-1-31,1-1 6 0,-3 0-4 16,-2 2 2-16,1-1-1 0,-2 1 5 16,-1-1-4-16,5 1 10 15,-2 0-4-15,2 1-4 16,0 0 8-16,1 1-2 16,3-2-8-16,1 1 4 0,1 0-6 15,-1 3-1-15,3-1 0 16,2 0-2-1,-3 0 1-15,2 2 0 16,1-2-1-16,0 2 2 16,0-1-1-16,-2 0 1 15,5 3-1-15,-4-1 1 0,5-1-1 16,-3 1 3-16,4 1 2 16,-4-1 5-16,3 1 2 15,2 1 0-15,-2 1-7 16,5 0-4-16,-4 0 1 15,4 1-2-15,-1 1 0 0,1-1 0 0,-1 1 0 16,0 0 0 0,-1 0 1-16,2-1-2 0,0 0 1 15,0 0-1-15,0 1 1 16,0 0 0 0,0 0 0-16,0 0 0 0,0 0 0 15,1 0 0-15,-1 0-1 16,0 0 1-16,-1 0-2 0,2-2-12 15,-1 2-5-15,-1 0-19 0,3 0-20 16,1 0-52-16,1 2-128 16,-2-2-211-16</inkml:trace>
  <inkml:trace contextRef="#ctx0" brushRef="#br0" timeOffset="88004.63">24409 10440 1025 0,'11'-1'29'0,"4"-7"-30"0,6 1 5 16,10-2 3-16,9 0-4 16,7-1-2-16,6 0 2 15,5 2-3-15,3-2 0 0,-1 2 2 0,1 1 2 31,0 2 0-31,-1 1 1 0,-1 2-2 16,0 0 1-16,-1 0-2 16,-1 3 1-16,1 0-4 15,-2 1 2-15,-3-1 1 16,-1 0-2-16,-4 1 1 0,-6 0 1 16,-5-1-3-16,-6 0 3 15,-8 0-2-15,-4 1 0 16,-9-2-1-16,-2 0 2 0,-6 0-2 15,-2 0-1-15,-1 0 3 16,-4 0 2-16,-9 2 3 0,-10 0-9 0,-9 4-5 16,-14 3-25-16,-7 1-6 31,-9 2-18-31,-10 1-26 16,-8 1 9-16,-9 0 18 0,-4-1-5 0,-6 1 4 15,-4-1 34-15,2-2 21 16,4-3 3-1,9-3 1-15,13-3 23 16,11-2 25-16,13-4 32 16,13-3-5-16,10 2 2 15,11-1-15-15,7 1-19 16,5 2-15-16,4 1-19 0,5 0-7 16,8 2-7-16,5-2-16 0,6 4 15 15,7-1 4-15,5 5-1 16,8 0 2-1,5 3-1-15,11 3 2 0,10-2-1 16,10-2 2-16,11-2-3 16,7-1 2-16,2-4 1 0,0 0 1 15,1 0-2 1,-4-1 0-16,-9 1 2 16,-5 0-1-16,-5 0 4 15,-11 1-3-15,-10-1 0 0,-10 2-4 16,-12-2-2-16,-10 2 2 0,-8-2-1 15,-8-1 0 1,-3 2 0-16,-6-2 0 16,-3-7 2-16,-10 0-1 15,-9-3-6-15,-11 0-65 0,-13-2-28 16,-12 1 4-16,-12 1 32 16,-9 4 14-16,-12-1-6 15,-9 3 23-15,-4 0 27 16,-1 1 6-16,4-1 1 15,7-2 76-15,11 1 43 0,13-2-53 16,14 0-42-16,10 1 10 16,12 0 9-16,10 0 9 15,11 2-21-15,5 0-27 0,6 3-4 0,2-1-1 16,6 1-7-16,10 1-24 31,6 1 21-31,13-1 10 0,12-3 1 16,12 3 0-16,9-4 3 15,9-2-2-15,7 1 9 16,4-1 2-16,3 3-6 0,6-1-3 16,1 3-4-1,0 1-2-15,-3 5-3 0,-7 3-34 16,-16 1-151-16,-17-6-205 16</inkml:trace>
  <inkml:trace contextRef="#ctx0" brushRef="#br0" timeOffset="88655.2">24335 9039 1241 0,'1'5'106'0,"-2"-5"-109"15,-1 0-9-15,2 7 12 0,1 9-25 16,0 9-9-16,1 8 23 15,-3 9 5-15,-1 12-6 16,-1 9-18-16,-8 8 22 16,-7 8 3-16,-5 8 6 15,-6 8 5-15,2 3-5 16,-1 3 0 0,3-1 2-16,3-4 0 15,8-8-3-15,5-9 1 0,2-9-1 16,3-7 0-16,2-9 1 15,0-8 0-15,3-5 1 0,0-3-2 0,0-2 1 32,0-4-5-32,0-4 1 0,-3-3-100 15,-6-7-63-15,-3-12-58 0,0-12-44 16,-2-22-186-16</inkml:trace>
  <inkml:trace contextRef="#ctx0" brushRef="#br0" timeOffset="89606.26">24266 9404 704 0,'2'-17'416'0,"-2"-3"-400"15,0 2-4-15,5 7 38 16,9 3-18-16,7 4-30 15,11 4-2-15,11 0 1 16,11 2-1-16,12 5-2 0,6 2 2 16,8 2 1-16,3 0 1 15,2 1-2-15,4-1 0 16,1 0 0-16,3 2 1 0,2-4 0 16,2 2-2-16,2 1 2 15,3 0 0-15,2 2 1 16,5 2-1-16,3-2 0 0,8 0 0 15,5-1-1-15,7-4 3 16,4-4-4-16,4-3 4 16,2-1-3-16,0-4 1 15,0-5-3-15,-3-2 2 16,-4-3 2 0,-5-1 1-16,-9 4-2 0,-6-2 23 15,-12 3-1-15,-8 1-13 0,-9 5 3 16,-10-2-7-16,-4 4-4 0,-10-1 0 31,-2 2-1-31,-8 0-1 0,-4 2 0 16,-5 3 1-16,-7 1-1 0,-5 0 0 15,-6 0 0 1,-7 0-1-16,-4 0 2 16,-4 0-3-16,-5 1 3 15,-1 1-2-15,2-2 0 0,-5 3 1 16,1 0 3-16,-1 6-3 15,-2 3 3-15,-6 5-4 16,0 7 2-16,-3 5 0 16,-4 8 0-16,1 6-3 0,-3 4 3 15,2 8-1-15,-2 6-1 16,-1 5 2-16,-1 7 0 16,0 0 0-16,0 0-1 0,1 1 1 15,1-5 0-15,6-2-1 16,-1-8-1-1,3-4 3-15,3-6-2 16,1-3 0-16,0-10 0 0,2-3 0 0,1-5 2 16,-3-6-2-16,1-7-1 0,-1-2 1 31,1-5-1-31,-3-5 1 0,-5-4-1 0,-4-2 11 31,-8-2-3-31,-7-2-4 0,-7-6-2 16,-6-4-1-16,-8-3 2 15,-7-1-1-15,-7-2 2 16,-8-2 1-16,-6 1-2 16,-11 1 0-16,-5-1 0 15,-4 2-3-15,-5 2 2 0,0-2 0 16,-4 2 4-16,-1-1-4 16,0-1 0-16,-3 2 1 0,0-2-1 15,1-3 0-15,-3 1-3 16,4 1 2-16,3-1 1 0,-1 1-1 15,0 3 0-15,-1 5-1 16,-2 6-2-16,-7 4-4 16,-5 16-43-1,-11 9-40-15,-10 2-113 16,-12-6-250-16</inkml:trace>
  <inkml:trace contextRef="#ctx0" brushRef="#br0" timeOffset="95690.94">7929 9825 673 0,'-26'6'7'0,"0"-1"-2"16,3 3 15-16,3 0-1 15,4 2-14-15,-2 2-3 16,3 4-1-16,-1 1 1 0,-1 4-2 15,-2 4 0-15,-1 3 1 16,2 3 1-16,-2 3-2 16,3 2 3-16,0 2 0 0,4 0 20 15,-1 2-5 1,4 2-5-16,1-3-6 16,2 3-3-16,4-1 0 15,1-1-1-15,2-2 2 16,2 0 0-16,6-5 1 15,2-4 9-15,4-1-1 0,5-4-4 16,3-3-2-16,5-4-2 16,0-1 1-16,4-4-1 15,6-3 1-15,-1-1 1 16,3-4 4-16,0-3-2 0,3 0 4 16,-1-3 0-16,1-4 2 15,1-6-7-15,1-2-4 0,1-4 1 16,0-3-2-16,0-2 8 15,1-2 5-15,-6-1-12 16,1-2-3-16,-7 0-1 0,-2-3 0 16,-2 1 0-1,-7-2 2-15,-2 1-1 0,-4 2 3 16,-5 0 10-16,-2-1 26 16,-7 1 2-1,-3 0-5-15,0-1-8 16,-7-2-9-16,-1-1-6 0,-4 2-3 15,-2-2-9-15,-1 2-1 16,-2 3 2-16,-3-1 0 16,-2 4 2-16,-5 0 1 0,0 4-5 15,-8 1 2-15,1 5-3 16,-4 3-2-16,-5 4 3 16,3 4 0-16,-2 5-4 15,1 5 1-15,1 8-22 0,3 7-55 16,3 8-68-16,0 0-102 15,0-5-183-15</inkml:trace>
  <inkml:trace contextRef="#ctx0" brushRef="#br0" timeOffset="97297.48">8075 6614 816 0,'-13'-3'18'0,"1"-4"32"15,2 3 13-15,1 1-19 16,2 0-41-16,-2 2 0 0,4-1-2 16,-6 2-3-1,0 0 4-15,-1 0-2 16,-2 0 0-16,-4 3 1 15,-4 0 0-15,-2 2-2 16,-2 0 2-16,-3 2-1 0,-2-3 2 0,-1 3 0 0,-4 1 20 16,2 0 18-16,-4 1-17 31,-3 5-20-31,-2 1-1 16,-2 5-1-16,-6 3 0 15,0 1-1-15,-3 3 4 0,0 4-4 16,-4 3-3-16,-1 2 6 15,-1 3-3-15,-2 4 0 16,-2 4 0-16,0 3 0 0,-1 5 0 16,-1 3 0-1,1 3 2-15,0 3-3 16,1 3 3-16,3 2-1 0,-2 0 1 16,5 4-3-16,2 0 2 0,0 4-3 15,2 1 3 1,6-1 1-16,1 1-3 15,7 1 2-15,0 2 0 0,3 1-2 16,3-2 1-16,3-1-1 16,4-1 1-16,4-3 2 15,6-6-3-15,4-2 1 0,2-2 0 16,6-1 3-16,0-1-3 16,4-2 1-16,1-2 2 15,1 1-3-15,6-5 3 16,3-2-3-16,3-4 1 15,3-3 1-15,4-5 2 16,2 0-1-16,3-2-1 0,2-1 3 0,-1-1-1 16,3-1-1-16,2-2-1 15,-1-3 2-15,6-1 1 0,-2 1 0 16,3-3-1-16,3 1-1 31,0-1 0-31,5-2 0 16,-3-2-2-16,1-1 2 15,0-2 0-15,-1-1 1 0,2 1-2 16,1-1-2-16,-2 0 1 16,-1-2 1-16,0 1-3 0,0-2 2 15,-1-1-1-15,-3-2-1 0,0-1 2 32,-1-2 0-32,-2-1-1 0,-3-2 0 15,-1 0 1-15,-3 1-1 16,-3-4 0-16,-3 2 2 0,-4-3-3 15,-2 1 1-15,-3 0 1 0,-2-1-1 16,-1-1-1-16,-1 1 2 31,0 0-2-31,2 1 1 0,-4 0-3 16,3 1-1-16,1-1-58 16,-1 3-29-16,-1 0-25 15,-1 1-32-15,-5-5-53 16,-3-3-129-16</inkml:trace>
  <inkml:trace contextRef="#ctx0" brushRef="#br0" timeOffset="97859.15">7051 9728 1095 0,'-8'-9'49'0,"-2"2"-39"0,5 2 29 16,3 2-23-16,2 2-15 15,1-1-7-15,5 4-42 16,5-1 3-16,2 0 39 16,6 2 4-16,1 3 2 15,5 1 1-15,2 0 1 0,4 2-1 16,2 2-1-16,-1 1 1 15,1-1-1-15,0 1 2 16,-4 2-2-16,0 0 1 0,-3-1-1 16,0 0 0-1,-6 0 1-15,0 2-1 0,-4-2 1 0,-2-1 1 16,1 0-1-16,-4-1 1 16,-4-1-3-1,-1-1 3-15,-3-1-2 16,-3 1 2-16,0 0 2 15,-7 2 0-15,-2 2 4 16,-4 2 0-16,-7 0-2 0,0 4-3 16,-2-2 0-16,-1 0-1 15,-2 1 3-15,-1-2-4 16,2 0 1-16,3-2 1 16,-2 1 1-16,3-2-4 0,1 1-1 15,2-1 1-15,0-3-6 16,3 0-33-16,3-4-5 15,0-3 9-15,6-1-24 16,0-10-37-16,5-13-35 0,0-12-70 16,0-12-82-16</inkml:trace>
  <inkml:trace contextRef="#ctx0" brushRef="#br0" timeOffset="98064.02">7265 9686 715 0,'0'-11'125'16,"0"5"-48"-16,-1 0 13 15,-1 5-26-15,0-1-18 0,1 2-27 16,0 0-10-16,0 0-13 0,1 7-1 31,0 5-1-31,0 4 7 0,0 6 2 16,0 3-1 0,2 4 0-16,2 2-2 0,3 2 1 15,0-1-2-15,7 1-54 0,3 3-31 16,4 1-43-16,1-2-36 15,-5-3-101 1</inkml:trace>
  <inkml:trace contextRef="#ctx0" brushRef="#br0" timeOffset="114172.93">10741 15180 813 0,'-5'1'239'15,"-9"-3"-252"-15,2-2 14 16,2 3 4-16,5 4-7 16,0 6 3-16,0 6-10 0,0 9-36 15,-1 5 6-15,0 8 34 16,3 6 4-16,-4 4 2 15,1 3-1-15,-2 2 0 0,-2 4 1 32,-2 9-1-32,-1 3 0 0,1 9 1 15,-1 7 1-15,-1 9-2 16,0 7 1-16,1 1 0 16,0 4 0-16,-1 1 0 0,4 2 2 15,1 0-2-15,3-1 3 16,2-3-3-1,-1-8 1-15,5-8 0 16,0-10 0-16,5-9 0 0,0-9 0 16,4-4 3-16,0-2-1 15,4-4-2-15,-2-1-1 16,4-5 0-16,-3-4-1 16,3-6-2-16,3-6 0 0,3-8-96 15,-1-14-45-15,0-12-42 16,-5-28-100-16</inkml:trace>
  <inkml:trace contextRef="#ctx0" brushRef="#br0" timeOffset="118253.31">10719 15145 1119 0,'-7'-8'26'0,"-6"-2"-25"15,4 1 7-15,8 5 5 16,1 1-7-16,2 2-7 16,10 0-6-16,5 0-25 0,7 1 19 31,7 3 9-31,5-3 3 16,4 4 1-16,5-1 1 15,1 2 2-15,4-1-4 0,4 1 3 0,3-1-3 16,3-1 2-16,4 0 1 0,2-1 0 15,2-1 0-15,2 1 0 16,3 1 0-16,-1-1-1 16,2 2 2-16,4 1 1 31,-1-1-3-31,4-1 0 16,0 0 2-16,3 0-2 0,4-2 1 15,0 1 0-15,0 0-1 16,2 1 3-16,1-2-4 15,1 2 1-15,-2 0 44 16,3 1-39-16,0-3-4 0,2 1 3 0,-1-1-2 16,1 0-1-16,1 1 1 15,0-3 0-15,0-1-3 16,1 0-1-16,2 2 3 16,-3-4-1-16,1 1 0 15,-1-1 2-15,0 1-2 0,-2 0-2 16,-2 0 2-16,0 0 0 15,0 1-2-15,-1-2 2 16,-1 2-1 0,-1 0 2-16,0-1 2 15,0 3-4-15,-2-1 2 0,0 0-3 16,2 1 2-16,1 0-1 16,1-2 2-16,2 2-2 15,-1-3 1-15,2-2-3 16,-3 0 3-16,-2-1-2 15,-2 1 0-15,-2 0 1 0,-5 0 0 16,-2 2 1-16,-2 0 0 16,0-1 0-16,-2 1-2 15,-2-1 2-15,1 2 0 16,-4 1 0-16,0 0-1 16,-2-1 1-16,0 2-1 0,1 2 0 15,-2-2 0-15,1 0 0 16,-1-2-2-16,-3 2 0 0,-1-4 1 0,-4 1 1 15,-2-2-3-15,-5 1 2 32,-4-1 2-32,-2-1 0 0,-3 3-4 0,-6-2 3 15,-5 2 1-15,-3-1-3 0,-6 2 2 32,-8-2 1-32,-3 2-1 15,-5 1 0-15,-2 0 3 16,-3 0-5-16,0 1 8 0,0-2 8 15,1 2-7-15,-2 0-4 16,0 0-2-16,0 1-3 16,1-1 2-16,0 2 0 15,0-2 0-15,2 4-2 0,1 2-2 0,3 2 2 16,-2 3 1-16,1 2-4 16,0 3 2-16,0 1 1 15,0 4 2-15,-1 2-4 0,-2 4 4 16,1 2 0-1,-2 4 0-15,-2 6-2 0,2 2 3 16,-3 4 1 0,-1 3-1-16,1 2-2 15,-2 2 4-15,0 3-4 16,0 2 5-16,-1 7-5 0,-1 1 3 0,2 4-1 16,-1 3 1-1,0 1 1-15,-1-1-2 16,2-1 12-16,1-3-8 15,1-2-3-15,-1 0 0 16,2-2 0-16,-2 0-1 16,3 1 1-16,0 2-1 15,-1 1 0-15,0 2 1 16,0 1 1-16,1 0-2 0,0-1 6 0,0-2 3 16,0-3-4-16,1 0-2 15,-2-4-1-15,4-3-3 16,0-1 1-16,-1-3 1 15,1-4-2-15,2-3 0 0,-3-4 0 16,0-7 0-16,-1-2 1 16,1-4-2-16,-1-5 3 15,0-4 0 1,0-3 8-16,-1-3 0 16,0-2 1-16,0-2-2 0,0-2-5 15,1 0-3-15,-1-3 0 16,1 0 0-16,0-1-1 15,-2-1 1-15,2 0-1 16,-1-1 1-16,-1-2-1 0,2 0 2 16,-2 1 0-16,0-2 10 15,0 0 4-15,0 0-3 16,-1 0-9-16,1 0-3 16,-1-2-3-16,0 4 0 15,-1-2 0-15,-3 0 0 16,-1 2 0-16,-4-1 0 0,-3 1 2 15,1-1-1-15,-3-1 2 16,-1 0-2-16,-1 2-1 16,0-1 2-16,-2-1-1 0,0 1 0 15,-2 1-3-15,-1 1-2 16,-3-2 5-16,-1 1-1 0,-3-1 4 31,-4 1-4-31,-4-1 4 0,-1 0-4 16,-4 1 2-16,-2 1 1 15,-2-1-1-15,-3 1 0 16,0-1 1-16,-3 3 0 0,0 1-1 16,-2-2 4-1,-1-1-6-15,-1 3 2 0,-3-3 0 16,-3 1 1-16,-2-2-1 0,-5 1 0 0,-3-1 0 16,-3 1 2-16,-4-1-2 15,1 0 4-15,-2 0-2 16,2 0-1-16,-3-2-1 15,-1 2 2-15,1-1-1 16,-4-1 1-16,0-2 3 16,-3-1-1-1,2-2 7-15,-2 1 1 16,2-1-7-16,0 1 1 0,-2-1-5 16,-2 2 2-16,0 0 3 15,-2-2-6-15,-1 0 1 16,0 1-1-16,0-5 0 15,1 1-1-15,-2-2 2 16,-1 1-1-16,-2 1-1 0,0 0 0 0,-2-1 3 16,1 2-2-16,0 0 1 15,1 1-3 1,-3-2 3-16,1 0-1 16,-1 0 2-16,-1 0-4 15,0 0 4-15,2 1 3 0,-3 1-11 0,3 2 6 31,-2 1 2-31,1 1-2 0,-2 0 0 16,1 0-1-16,1 0 2 0,3 0-1 0,0-2-1 16,0 3 2-16,1-2 1 15,3 2-2-15,0-1 5 16,3 0-2-16,5 1 0 0,4 0-2 16,7 1 3-16,0 0 1 15,6 2 1-15,4 1-5 16,4-1-2-16,3 3 2 15,3-2-2-15,6-1 1 16,3 1 0-16,5 0 0 16,4-1 1-16,0 0-3 0,4 1 1 31,0 1 1-31,5-1-1 16,0-2 2-16,5 0-2 15,3 1 3-15,3-2-2 16,3 1 1-16,2-2-1 0,2-1-1 15,2 1 0-15,3-1-1 16,-1 0 2-16,3 2-4 16,0-4-3-16,0 1-2 15,1-2-1-15,-2-3-1 16,1-4 4-16,0-2 2 0,1-6 4 16,-2-5-1-16,1-5 1 15,0-3 1-15,0-8-1 16,0-4 1-16,-1-5 0 0,0-8-1 15,3-7 2-15,0-4-2 0,0-6 3 16,1-7-3-16,7-4 0 16,1-5 0-16,3-4 0 15,4-5 0-15,1-2-13 16,4-1 0-16,-1-1 5 16,-2 2-1-1,-1 3 0-15,-3 2 8 16,-1 4 0-16,-5 3 3 0,1 5-1 15,-3 6 2-15,1 1-3 16,-5 6 2-16,0 4 0 16,1 2 0-16,-2 5 0 15,0 3-1-15,0 4 0 0,2 3-1 0,-1 4 2 16,2 3-2-16,1 3 2 16,0 1-2-16,0 7 1 0,-1 4 0 15,-1 5 1-15,-1 5-2 16,-1 6 2-16,0 5 0 15,-1 2-1-15,0 4 1 16,0 0-1 0,1 1 2-16,-1 0-3 15,0 0 0-15,0-1 0 16,0 2 1-16,1 1-1 0,2-1-1 16,1 1 0-1,4-1 1-15,1 2-2 0,3 1 5 16,4-3-3-16,1 4 2 15,5 0 0-15,3 2-1 16,4 0 2-16,1 1-2 0,5-2-2 16,2 1 3-16,5 0 1 0,2 0-4 15,2-3 4-15,2 1-2 0,3 1 0 16,1-2 0-16,3 0 0 16,2 1 1-1,4-2-1-15,3 1-1 0,2-1 2 31,6-1 0-31,1 1-2 0,3 0 0 16,2-3 2-16,2 1 0 16,2-1-1-16,-1 1 0 0,2-2 0 15,0 2 1-15,3-1 0 16,2 1-2-16,-2-4 2 16,2-1-2-16,1 0 2 15,2 0-3-15,-1 0 7 16,0 0-6-16,1 0 3 15,2-1-1-15,0 1-1 16,0 0 3-16,4-1-3 16,1 1-1-16,-1-1 2 0,-1 2 0 15,0-1-1-15,0 2-2 16,-2-2 3-16,0 2-2 16,-1 1 2-16,-1 0-1 15,-3 0 0-15,0 1 0 16,-1 0-1-16,-1-1 1 0,-3 0 1 15,2 0-2-15,-1 0 2 16,-1 0-1-16,-2 0 0 16,-1 1-1-16,-1-1 2 15,-3 1 1-15,0 1-3 0,-4 3 2 0,-1-3-3 16,1 3 3-16,-2 2-1 16,-1 0 1-16,-1 0-3 0,1 2 4 15,-3-1-4-15,0 0 3 16,-2-2 0-16,-1 2-2 15,-2-2-1-15,-1-1 3 16,-1 0 1-16,0-1-4 16,-1 1 2-16,-2-2 0 0,-3 1 0 15,-2 1 2-15,-2-2-3 16,-3 3 0-16,-1-1 1 16,-4 0 0-16,4-1 0 15,-3 1-1-15,4-2 1 0,-1 1 2 31,0-3-4-31,0 0 1 16,1 0 2-16,-3-1-1 16,-3 1-1-16,-4-1 0 15,-3 2 2-15,-2-2-2 0,-3 2 1 16,-2 0 0-16,-2 0-1 16,-2 0 3-16,0 0-3 0,-4 0 0 15,-3 0 1-15,-2 0 0 0,-3 0-2 16,0 2 3-16,-3-2-1 15,-2 1 0-15,0 0 0 16,-2 0 0-16,1 1 1 16,-2 0-1-16,0-2 1 0,1 5-2 15,-1-1 2-15,1 3-2 32,-1 0 1-32,-1 6-1 0,2 0-2 15,-2 3 2-15,-1 5-1 16,0 1 0-16,1 4 1 15,-4 4 1-15,1 2-1 16,-2 6-1-16,-1 4 3 16,-1 5 0-16,0 7-4 0,-2 2 5 15,0 4-1-15,-1 4-1 16,-1 2-1-16,-1 4 2 16,1 1-1-16,0 1 3 0,2 0-5 15,-1 0 3-15,2 2 1 16,-1-1 8-16,0 0-4 15,-1 1-2-15,-1 0-4 0,-1 3 0 16,-3-2 2-16,0 1-3 16,-2 2 2-16,-1 0 6 15,-2 3 8 1,1 0-5-16,-1-1-5 0,3-1 1 16,0-1 2-16,4-4-6 15,2-3 0-15,3-5-1 16,2-3-1-16,3-2 0 15,1-7 0-15,3-1 0 16,5-5-1-16,2 0-3 16,3 2-29-16,3 4-26 0,-1 0-60 15,-5-6-147-15,-10-14-438 16</inkml:trace>
  <inkml:trace contextRef="#ctx0" brushRef="#br0" timeOffset="123166.72">4575 15128 763 0,'-29'-45'-11'15,"-6"-4"18"-15,8 1 34 16,4 1 0-16,1 2-23 0,-1 2-12 0,5 5 8 16,-2 2 5-16,5 6-10 15,-3 4 15-15,5 6-4 16,3 5-8-16,3 5-3 16,1 5 4-1,2 3-8-15,1 9-14 16,1 13-7-16,2 9 13 15,-2 12 3-15,-1 12-2 16,1 14 3-16,2 5 0 0,0 7-1 16,2 4 1-16,3 1-2 15,0-2 2-15,1 0 0 0,-2-5-2 0,-1 1 2 32,-2 0-1-32,-1 0 1 15,0 0-1-15,-3 2 0 0,0 1 1 16,-5 3-1-16,3 2 13 15,-6 2 2-15,2 2-9 16,-4 3-3-16,-5 0 1 0,1 1-1 16,0-3-2-16,1-1 2 0,-3-4 0 31,5-6-2-31,3-8 2 0,2-6-2 16,-1-6-1-16,1-8 2 15,5-10-2-15,0-7 2 0,0-5-2 16,2-6 3-1,-1-6-2-15,3-2 0 16,-1-4 23-16,1-1-7 0,0-4-11 16,0-2-2-16,0-1 1 15,0-3 11-15,0 0 9 0,0-1 2 16,0 2-1-16,0-2-19 16,0 1-5-16,1 1 0 15,6-2-1-15,-1 1 0 16,3-1 1-16,7 1-1 15,-1 1 1-15,8-2-2 16,4 1 1-16,2 1 0 16,2-1 0-16,7 2-1 15,0 1-1-15,3 1 2 0,3 1-1 0,2-1 1 16,-1-3 0 0,2 1-1-16,1-3-1 0,1 1 3 15,-2-1-1 1,4 1 0-16,-2 1 1 0,5 1-2 15,1 0 0 1,4 1 0-16,2 0 0 0,3-3-1 16,3 1 3-16,0-1 0 15,2-1 1-15,-2 1-3 16,-1 1 1-16,1 0 1 0,-1 1-2 0,-1 4 2 31,-2-1-2-31,3 1 0 0,0-2 0 16,-3 1 2-16,1-1 1 15,1-1 0-15,-2-1 4 16,2 0 7-16,1-2-1 0,-4 1-8 16,2-1-3-16,2-1 0 15,-1 3 0-15,1 0-2 16,1 1-1-16,0 2 2 16,0-1 0-16,-1 2-1 15,-2-1 0-15,0-2 1 16,1 1-1-16,-2-1 2 0,-1-1-3 15,-1 3 0-15,1 0 3 0,-4 0-2 16,3 0-1 0,0 3 2-16,0-1-1 15,-1-3 1-15,-2-1-1 16,-1 1 0-16,1-1 2 16,-2-2-2-16,-1 2 1 0,-1-1 0 15,0 0 4-15,0 0 11 0,0 2-3 0,-1-1-6 31,0-1-3-31,1 2-2 16,0-1 0-16,-2-2 0 0,1-1-1 16,-1 1 1-16,0 0-2 15,-4-1 0-15,0 0 0 16,0 0 1-16,-1-1-1 16,-2 1-1-16,-1 0 1 0,3 0 0 15,-3 1 1-15,0 0-1 16,0 1 0-16,-1-3 0 15,-1 1 0-15,-2 1 1 0,1-2-2 16,-3 3 2 0,-1-2-1-16,-3 0-1 15,-2 1 1-15,0 2 0 16,-3-2 0-16,-3 2-2 16,2-1 3-16,-6 1-1 0,-1 0-2 15,-2 0 2-15,0-1 0 16,-4 0-1-16,-2 1 1 15,-2-1-1-15,-1 0 2 16,0-2-2-16,0 2 1 0,-5 0 0 16,3-1-1-16,-3 0 0 15,0-1 1-15,-1 0 0 16,-1 0-1-16,-1 2 2 16,0-3 0-16,0-2-1 15,-1 2 1-15,1-2 0 0,1 0 0 16,-2-4 2-16,3-3-2 0,0-4 2 15,2-3 0-15,-1-5-2 16,2-3 1 0,-2-6-1-16,3-4 0 0,0-2 0 15,2-6-1-15,2-8 0 16,2-5-1-16,1-9 0 16,2-2 3-16,-1-6-2 15,3-2-1-15,0-5 0 16,-1-1 3-16,2-1-3 0,1-4 0 0,0-3-1 31,1-1 3-31,1 1-2 0,1 2 3 16,-5-1-4-16,4-1 2 15,-1 0-1-15,0-1-1 16,-1 2-5-16,-1-2 4 0,1 3-1 16,-4 3 1-1,-3 5-3-15,-3 4 7 0,-3 2 0 16,-1 6 0-16,-2 1 1 15,-2 5 0-15,2 6-1 16,-4 6-2-16,1 7 2 16,-1 5 1-16,-1 6-2 15,0 6 0-15,0 3 2 0,0 1-3 16,0 4 2-16,-2 4-2 0,1 3 2 16,0 2-1-1,-3 3 0-15,3 1 3 0,-1 2 1 16,2 0-3-16,-1 0-3 15,1 1 3-15,-1 0-2 16,1 0 0-16,0 0 0 16,-1 0 0-16,-1 1 1 15,0 0 2-15,-2 0 0 0,-1 0 3 0,-3 2 0 16,-3-3 4-16,-1 4-2 0,-4-1-4 16,-2 0-2-16,-2 0 2 15,-2 1 3-15,0 0-1 31,-2-1-5-31,-2 1 1 0,-4 1 0 16,-2-2-1 0,-3 1 0-16,-5-1 0 0,-2 0 0 15,-3-1-1-15,-1 1 3 16,-3-3-3-16,-3 2 0 16,-2-2 3-16,-3-2-2 0,-2-1 1 15,0 1 1 1,-3 2-4-16,-2-3 4 0,1-1-2 15,-2 1 0-15,-1-1 0 16,-1 1 1-16,-4 0-2 16,-1-1 2-16,0 3-1 15,-3-2-1-15,-2 2 0 0,0-3 3 0,-3 2-3 16,2-2 1-16,-2 1 2 16,-1-2-2-16,0-1-2 15,-2 0 6 1,2-2-2-16,0 0 6 15,-2-1 8-15,-1 2-7 0,2-1 1 16,-1 1-4-16,-2 2-4 16,-1 2 0-16,1 0-4 15,1 0 6-15,-1 2-3 16,-1 0-2-16,2-1 1 0,1-2 0 16,-2 1 0-1,2-1 1-15,-1-2-1 0,0 0 3 16,1-1-2-16,0 0-1 15,0 1 6-15,-1-1 0 16,2 2 6-16,6-1 2 0,-3 2-2 16,2 0-6-1,2 1-3-15,-1 3-2 16,3-3-1-16,-6 4-1 0,2 2-4 16,-2 3 3-16,1 0 4 0,0-1-5 15,1 1 4-15,-1-1 0 0,2-1-2 16,3 0 5-16,-1-1-6 15,2 0 2 1,5 0 0-16,0 0 3 16,2 2-4-16,3-1-2 15,4 0 6-15,0 2-7 16,2 2-19-16,0 3-34 16,2 4-16-16,-2 9-80 15,-4 4-73-15,-7-4-160 0</inkml:trace>
  <inkml:trace contextRef="#ctx0" brushRef="#br0" timeOffset="130792.35">7985 15530 743 0,'-17'-3'-6'0,"-1"-5"6"15,3 2 18-15,0 2-7 16,0 2-9-16,-1 0 4 15,1 1-5-15,-5 3-1 16,1-1-2-16,-2 4 2 0,0-1-1 31,-3 3 2-31,-1 0-1 16,3 0 1-16,-3 2-3 16,1 2 3-16,-1 0 0 0,0 3-2 15,1 2 0-15,-2-1 1 16,1 3-1-16,1 2 1 0,1 1 0 15,-1 0-1-15,1 4 1 16,0 1-2 0,1 2 1-16,1-1 0 15,4 0 0-15,4-2-1 0,4 0-1 16,-1-1 0-16,4-1-2 0,2 0 3 16,2 0 17-1,2 2-4-15,0 0 0 16,4 3-4-16,4-1-3 0,2 0-1 15,2 2-3-15,1-1-2 16,4-2 1-16,2-1 2 16,-2-3 0-16,5-2-1 0,-2-3-7 15,1-2 25 1,5-3-13-16,-1-1 3 0,2-2 5 16,2-2 5-16,0-2-5 0,0-1 3 15,-1-1-2 1,2-3-7-16,-1 0 2 15,4 0 2-15,-2-6-2 0,0 0-3 16,-2-3-3-16,-1-2-2 0,-3 0 1 16,-3 0 6-1,-4-2 5-15,-2-4 5 16,-3-2-3-16,1-3 10 0,-4-4-11 16,-3-5-3-1,0 1-2-15,-4-6-5 16,-2-3 1-16,-1-2-1 0,0-4-2 15,-3-2 0-15,-3-4-4 16,-1 1 4-16,-1-1-2 16,-3 1 1-16,-3 4 6 0,-3 3 7 0,-4 4 21 31,-4 3-15-31,-4 4-11 0,-2 7-13 16,-5 7-4-16,-4 10-5 15,-5 8-61-15,-5 10-47 16,-8 14-93-16,-9 9 19 15,-8 5-51-15</inkml:trace>
  <inkml:trace contextRef="#ctx0" brushRef="#br0" timeOffset="131901.15">8402 15354 851 0,'-9'-4'13'0,"-3"-3"-10"31,4 3 24-31,-1 2-8 0,-1 3-16 16,-1 5-5-16,-5 4-29 16,1 2 16-16,-3 4 11 0,-1 3 4 15,0 2 0-15,-2 2-1 16,2 4-1-16,-3 1 1 16,3 1-2-16,0 1 2 15,1 0-1-15,4 1-1 0,-1 1 0 16,4 0 1-16,1 3 1 15,1 0 2-15,2 4 3 16,3-2 2-16,2 2-4 16,2 1-1-16,0 1 0 15,2 1-2-15,4-3-3 0,3 2 3 16,4 0 1-16,0-2-2 0,1 1 5 16,1-3-2-1,1-4-1-15,1-2-2 16,1-5 2-1,1-2 3-15,1 0 16 0,2-4-4 16,2-2-7-16,0 0-8 16,3-4 2-16,2-2 2 0,0-4 6 15,0-2 1 1,4-4-5-16,1 0-3 0,-2-5-2 16,0-5 0-16,0-3 1 15,-2-4 9-15,-3 0 4 16,-1-5 0-16,-1-1 0 0,-3-3 4 15,-2-1 5-15,-2-4 14 0,-1-4-10 16,2-1-4-16,-3-5-13 16,-1-2-1-16,-4-1-3 15,-3 2 6-15,-2 0-5 0,-6 2 15 32,0 1-2-32,-5 1-7 15,-4-1 6-15,-2 1-13 16,-2-3-4-16,-3 0 3 0,0-1 0 15,-3 1-7-15,-2 1 4 16,0-1-2-16,-4 2 0 16,-3-2-3-16,-1 1 1 0,1 3 2 15,-1 1-5 1,2 5-1-16,0 6 4 0,0 8-3 16,1 10-25-16,-3 6-46 0,-3 18-49 15,-5 8-68-15,-3 6-48 16,-3 1-128-1</inkml:trace>
  <inkml:trace contextRef="#ctx0" brushRef="#br0" timeOffset="160112.96">12651 15954 966 0,'-16'-15'-41'16,"1"-1"58"-16,1 4 27 16,4 2-19-16,-1 0-14 0,-4 3-6 15,2 3-4-15,-3 2-2 16,-1 1-3-16,-4 5-1 15,-3 6-3-15,-2 6-13 0,-5 7 6 16,-2 6 8-16,-1 6 5 16,-1 9 0-16,1 5 2 0,1 2-2 0,4 1 1 15,4 0 2-15,2-4-1 16,7-4 1-16,2-3-2 16,6-3 2-16,2 1-2 31,5 1 1-31,1 1 1 0,3-1 0 15,5 2 2-15,4 1-4 16,2-2 2-16,4-2 1 0,3 0 1 16,3-1 0-16,3-1 0 15,3-3 0-15,3-4 0 16,1-3 0-16,2-4 1 16,3-6 2-16,-1-2-1 15,0-5-1-15,-2-4 1 0,0-4-2 16,0-1 2-16,-3-5-1 15,0-5 0 1,-2-2 1-16,1-6-1 16,-4-3 0-16,-2-3 3 0,-1-5 8 15,0-7 1-15,-2-2-3 16,-1-6-3-16,0-5-3 16,1-6-4-16,1-4-2 0,1-2 2 0,2-4-3 15,-2 0-1-15,1 1 1 16,-2 1 0-1,-3 2 0-15,-4 8 0 16,-3 3 2-16,-6 5 1 16,-5 5 5-16,-3 4 6 15,-3 2 3-15,-7 3-4 0,-6 0-6 16,-4 3-3-16,-4 0-1 16,-3 1-4-16,-4 4 5 15,-4 1-2-15,-2 3 0 0,-3-2-1 16,1 6 5-1,-2 1-1-15,-3 5-2 16,2 3-2-16,-3 5-5 0,1 8 0 16,-2 12-39-16,2 15-37 15,-2 19-42-15,-2 11-89 0,-5 9-138 16</inkml:trace>
  <inkml:trace contextRef="#ctx0" brushRef="#br0" timeOffset="169519.47">26302 17375 1389 0,'-9'-23'31'0,"-5"-9"-66"0,6-8 41 16,6-11 9-16,4-9-16 16,7-13-14-16,12-13-33 15,8-12-21-15,8-7-11 0,7-7 4 16,4-3 10-1,6 1 13-15,1 2 36 16,2 3 17-16,1 9 3 16,1 10 20-16,-1 9 19 0,-2 12 9 15,-1 15-4-15,0 10-20 16,-7 13-15-16,-2 10-6 16,-7 11-4-16,-6 8-2 15,-6 6 0-15,-6 10-1 0,-11 9-2 16,-7 8 0-16,-6 8 0 15,-15 8 3-15,-10 7-10 16,-11 4-17-16,-4 4-4 16,-8-6 10-16,0-6 15 0,2-8 7 15,5-9 1-15,6-6 0 16,7-10 0-16,6-3 2 16,9-5-2-16,5-2 1 15,8-3 0-15,4-1 6 0,9 1-13 16,6 2 7-1,8 1 3-15,5 4-1 16,4 2-1-16,3 1-2 0,0 3-1 16,0 1-1-16,-4 1 0 15,-3 3-1-15,-9 0-15 0,-5 1 8 16,-12 1 4-16,-4 6 1 16,-17 0 3-16,-9 4 2 0,-8 2 2 15,-8 2 5-15,-10 0 7 16,-3-3-1-1,-5 0 6-15,-5-2-1 0,-1-5-14 16,0-4 2-16,6-6 10 16,5-5-10-16,7-6-1 15,9-6 0-15,13-2-7 16,10-5-39-16,11-8-61 0,6-4-120 16,16-10-234-1</inkml:trace>
  <inkml:trace contextRef="#ctx0" brushRef="#br0" timeOffset="169760.38">27474 16296 1160 0,'36'-2'372'0,"-8"-4"-378"16,4-2-12-16,7 2 22 15,9 2-4-15,4 4-8 16,0-2-42-16,3 3-30 16,-4 0-36-16,-6 2-20 0,-10-1-11 15,-12 0-70-15,-10-2-196 16</inkml:trace>
  <inkml:trace contextRef="#ctx0" brushRef="#br0" timeOffset="169963.33">27277 16520 1142 0,'-33'10'144'15,"11"-7"-139"-15,7-3 45 16,15 1 25-16,15-1-63 0,14 0-18 16,12-1 10-16,15 1-2 15,12-7-2-15,10-2 0 16,2-1-1-16,5-2 0 15,-2 0-1-15,-5 1-39 0,-3 0-27 16,-9-4-81 0,-10-4-177-16,-11-6-407 0</inkml:trace>
  <inkml:trace contextRef="#ctx0" brushRef="#br0" timeOffset="170957.06">28928 15227 1372 0,'-19'6'47'0,"0"-3"-60"0,0 11 15 16,-1 16-2-16,-1 13 0 16,-4 12 1-16,-2 12-2 15,-3 10-1-15,1 1-1 0,3 1-1 16,2-4 5 0,4-5-1-16,5-7-3 15,8-7-6-15,4-5-7 16,3-2-26-16,6-5-59 15,0-2-105-15,-1-9-196 0</inkml:trace>
  <inkml:trace contextRef="#ctx0" brushRef="#br0" timeOffset="171293.7">28316 17208 1225 0,'11'15'523'0,"-4"-18"-544"15,9-9 13-15,6-12 16 16,19-13-9-16,14-16-1 16,19-18-1-16,13-18-7 15,12-18-43-15,17-18 9 0,4-12-4 16,8-10-7-16,-1-4-7 15,-4 0-1-15,-9 10 37 16,-11 15 26-16,-16 20 7 16,-17 20 28-16,-16 23 21 0,-14 21-22 15,-12 16-29 1,-10 13-5-16,-6 12-13 0,-12 12-81 16,0 11-76-16,-16 6-112 15,-6 0-262-15</inkml:trace>
  <inkml:trace contextRef="#ctx0" brushRef="#br0" timeOffset="171549.09">29403 16267 1522 0,'-2'5'28'0,"-2"-4"-11"16,0 9 3-16,0 11-14 15,-3 11-5-15,-4 14-2 16,-4 15-1-16,-8 12-5 0,-3 12-38 16,-6 9-3-16,-10 9-3 15,-1-1 0-15,-4-4-13 16,5-10-10-16,7-15 17 16,7-15 45-16,8-17-16 15,13-15 24-15,5-10-36 0,7-8-63 16,13-10-59-16,6-11 7 15,12-11-74-15</inkml:trace>
  <inkml:trace contextRef="#ctx0" brushRef="#br0" timeOffset="171889.47">29411 17025 431 0,'27'-13'630'16,"-13"6"-516"-16,-5 1-7 16,-4 4-18-16,-3 1-35 15,-2 1-7-15,-5 4-11 0,-11 7-31 16,-7 8-5-1,-10 5-22-15,-9 7-16 16,-6 1-16-16,-2 0-8 0,0-3-2 0,2-8 26 16,9-8 33-16,7-8 2 15,6-5-6-15,12-5 5 16,4-5-3 0,8-2-5-16,2-4 21 15,4 2 12-15,5 3 4 16,2 2-2-16,0 4-6 0,-2 2-5 15,2 6-6-15,-2 4-3 0,-4 10-3 16,-1 6 1 0,2 5 5-16,-1 7-1 15,4 4-5-15,2 1 2 16,8-1-5-16,6-2-38 16,5-4-105-16,6-11-138 0,2-11-220 15</inkml:trace>
  <inkml:trace contextRef="#ctx0" brushRef="#br0" timeOffset="172589.2">29739 17395 1159 0,'0'15'381'0,"-8"-6"-384"0,-3 3 5 31,-2 9-1-31,1 9-3 0,-3 8 0 16,-1 7-3-16,1 5-32 15,-4 1-7-15,-1-4-8 16,3-6 2-16,1-7 21 16,3-10 9-16,4-9-6 15,9-14 6-15,4-11-9 16,12-21 6-16,8-15 19 0,8-12 2 16,5-11 3-16,9-8 2 15,0 2 23-15,2 4 22 16,-2 5-15-16,1 11-9 15,-2 5-1-15,-4 13-5 16,-4 9-12-16,-6 8-5 0,-6 7-1 16,-3 6-1-16,-6 5-2 0,-3 7-3 15,-2 6-2 1,-4 7-1-16,-2 4-5 16,-4 6-6-16,-3 2-4 0,-9 1-5 15,-4-1 1-15,-5-1 11 16,-2-5 10-16,-3-3-4 15,2-4 3-15,1-4 9 0,-2-2 1 0,7-4 0 16,4-2 0-16,5-2-1 16,3-2-1-16,4 2 1 31,2-1-5-31,8 3-3 0,4 0 10 16,5 2-3-16,4 2 1 15,7 1-1-15,3-1 0 16,2 0-1-16,2 1-1 15,-3-1 0-15,-2-1 1 16,-6 1-1-16,-7 1 3 0,-5 3 0 16,-9 4 0-16,-5 4 4 15,-9 7 6-15,-6 5 11 0,-10 4-4 16,-4 3-10 0,-9 2-4-16,-2-2 3 0,-2 0 3 15,-2-3 5-15,-5-1-6 16,0-3-4-16,3-5-4 0,0-5 0 15,3-7 0-15,1-7-1 16,9-3 1-16,-1-6-33 0,6-7-59 16,0-8-133-16,0-6-171 15</inkml:trace>
  <inkml:trace contextRef="#ctx0" brushRef="#br0" timeOffset="172989.52">30927 16707 1322 0,'0'-3'94'16,"0"-2"-92"-16,-5 2 33 0,-1 4-1 15,-3 14-33-15,-5 13-10 0,-6 13-25 32,-6 19 11-32,-5 15 19 15,-8 14 5-15,-3 4-7 16,2 0 3-16,-1-7 5 0,9-9-2 15,3-11 3-15,8-11-1 16,5-8 9-16,5-8-9 16,2-8-2-16,0-8-9 0,4-6-67 15,-3-14-61-15,3-14-130 0,-4-21-211 16</inkml:trace>
  <inkml:trace contextRef="#ctx0" brushRef="#br0" timeOffset="173286.34">30366 16399 1435 0,'0'-11'172'15,"2"-2"-168"-15,12 0 36 0,14 1 4 0,19 3-22 31,18 1-5-31,18 2-10 16,17 1-6-16,10 5-1 0,0 1-2 16,2 3-2-16,-5 3-23 15,-6 3-20 1,-7-3-36-16,-1-3-38 0,-6-4-22 16,-6-7-160-16,-10-12-433 15</inkml:trace>
  <inkml:trace contextRef="#ctx0" brushRef="#br0" timeOffset="178061.57">10576 15006 1151 0,'-17'-23'-8'0,"-4"-1"11"0,9 10 11 15,2 5 8-15,4 5-19 16,1 2-3-16,0 2-4 16,-1 6 1-16,0 8-17 0,-2 8-10 15,-1 10 23-15,0 11 6 0,-2 11 2 16,2 11-1-16,3 13 1 16,0 6 0-16,0 7-1 0,3 3-1 31,1 0-1-31,-1 1 0 15,1-1 0-15,-1 2 2 0,-2 5 0 16,-4 5 1-16,-5 6 0 16,-4 5-1-16,-3 4 1 15,-2-2 0-15,-3-3-1 16,3-5 3-16,3-11-3 0,1-12 0 16,5-13 1-1,2-13 0-15,4-12-1 0,3-11 2 16,3-8 1-16,2-5 1 15,1-5 1-15,5-3 1 0,2-1-3 0,3-2 0 16,1-1 1-16,4-1 0 16,2-2 2-16,6 0 0 15,5-1-2 1,3-1-1-16,7-1 2 0,5-1-3 16,2-2 0-16,5-1-2 15,4-4 2-15,3 1-2 0,3-2 3 31,3-6-1-31,3 0 1 0,4 0-1 16,4-3 1-16,2 2 1 16,4 0-3-16,2 0 13 15,3 1-3-15,4 2-5 16,1-2-5-16,3 1 0 0,4-1-2 16,4 1 2-16,2-3-1 15,1 0-1-15,3 1 1 16,-2 2 1-16,0 1-1 15,-1 1 0-15,2 3 0 16,-2 0-1-16,0 1 3 0,3 1-2 16,-2 2 1-16,0-3-2 15,1 2 3-15,2-1-3 16,0 0 1-16,2-1 1 16,3-2-1-16,-1-3 2 15,0 1-2-15,1-1 7 0,-2 3-3 16,-1 0-2-16,-1 1 2 15,-1 2-1-15,-2 4-1 0,-2-1-1 16,0-1-1 0,-2-2 3-16,0 3 6 15,-3-2 8-15,0-1-7 16,-2 3 1-16,-4 1-3 0,-1 2-5 0,-2 0-3 16,-2 3 0-16,-1-2 2 0,-3 2-3 15,0 0 1-15,-2-3 1 31,-2 0 0-31,-2-1-2 0,-5 2 1 16,0-1 0-16,-5 1 1 16,-3 0-1-16,-1-1 0 15,-2 1 0-15,-2-3 0 0,-1-2 0 16,1 1 0-16,-1-1 1 0,-1-1-1 16,1 1 0-16,-1 1-1 15,-1 0 0-15,-1-1-1 16,-3 1 3-16,-1-1-3 0,-3 1 1 31,-4-1 1-31,-4 0 0 16,-5-1-1-16,-4 0 1 0,-4 1-1 15,-6-1 1-15,-4-1 1 16,-4 0-1-16,-4 2-1 16,-3-3-1-16,-2 3 2 0,-2-3 0 15,-1 3-1 1,-2-2 1-16,1-1 0 15,-2 2 1-15,2-2-1 16,-2 0 4-16,0 0 4 0,0-1 1 16,-1 0 1-16,0 0-1 0,0-2-3 15,0-3-1-15,-3-8-3 0,-2-3-1 16,0-9 0-16,-3-6 0 31,0-8-1-31,0-6 1 0,0-5 8 16,-1-6 5-16,2-3-7 15,4-6-7-15,1-4 1 16,2-2 0-16,2-2 0 0,2-1 1 16,1 0-2-16,1-1 1 15,-1 4-2-15,1 1 1 16,-1 0 1-16,1-2-4 16,-1-1 3-16,3-2-3 0,2-5 4 15,1-1-3-15,2-2-6 16,-1 0-1-1,0 3 8-15,1 3 2 0,-3 3-1 0,1 3 1 16,-1 2-2-16,1 4 3 16,-3 2-2-1,0 4 1-15,-1 7-3 16,-2 5 2-16,-2 6 0 0,-1 4-2 0,-1 5 2 16,-5 2 0-1,-2 5-1-15,-2 4 1 16,-3 2-2-16,-3 6-2 15,-3 2 3-15,-4 4-4 0,-2 3 0 0,-5 3 3 32,-4-1 1-32,-3 5-1 0,-4-1 1 15,-6 5-1-15,-2-1 3 16,-5 2-2-16,-2 0 2 0,-4 2-1 16,-1-2-1-16,-3 0 3 15,-3 1-1 1,-2-3-3-16,-3 2 3 0,-5-1 0 15,0 1-2-15,-4-2 1 16,-4 0 3-16,-1 1-4 16,-5-1 1-16,-3-1 3 15,-1-1-5-15,-2-2 4 0,-2 2-3 0,0-6 4 16,0 2-4 0,-1-5 4-16,-4-1-2 15,1-1 5-15,-2-1-2 16,-2 0 0-16,-3 2 2 15,-1 0-2-15,1 0 1 16,-3 2-1-16,0 0 1 0,-2 1-4 16,-1 1-2-16,-1 1 2 15,-1-1 1-15,-2 4-2 16,1 3 2-16,-4 2-2 16,1 1 2-16,-1 2-3 0,-3 1 1 15,0-1-1-15,1 3 2 16,0-1-1-16,-1 1 0 0,4 0-1 15,1 1 3-15,2-3 0 16,1 0-3-16,2 0 4 0,3-3-5 31,0 0 1-31,1-3 0 0,2 0 4 16,0-1-4-16,2-3 0 16,1 1 2-16,1-2-5 15,0 1 3-15,2-3 0 16,0 2-44-16,-3 0-35 15,0 1-37-15,-4 2-106 0,-3-2-206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0:40:54.3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21905 17662 385 0,'-11'3'12'0,"-1"-2"-8"15,0 0 50-15,4-1 1 16,1 0-32-16,1 1 10 15,3-1 0-15,2 1-20 16,0-1-12-16,-1 1-2 16,3 1-1-16,1-2-1 0,0 1 0 15,-1 0 5-15,4 1-1 16,-2-1 1 0,1 1-4-16,-1-2 1 0,1 0 0 15,-1 2 1-15,-1-3 1 16,0 1-2-16,-1-1 0 15,-1 1 1-15,1-1 6 0,1-1 23 16,-2 2 6-16,0 0 5 16,0-4 9-16,0-1-6 15,0-3-10-15,2 0-10 16,1-5-15-16,-2-2-5 0,5-3-1 16,1-3-1-16,0-2-1 15,0-1 0 1,1 2 1-16,0-3-2 0,-1 4 2 15,0-1-1-15,1 1 1 16,-2 0-1-16,2-1 1 16,0 1-1-16,0 0 0 15,0 0 1-15,1-1-1 0,-1 0 1 16,2 0 0-16,0 1 1 16,0 0-1-16,3-1 2 15,0-1 2-15,1 1 1 0,1-3-2 16,3-1-3-1,-1-3-1-15,2-1 2 16,-1-3 1-16,-1 0-1 16,-1 0-3-16,0-1 1 0,1 1 1 15,-1 1 0-15,1-3 1 16,-1 1 1-16,3-1 1 16,-2 1-3-16,1-3 2 15,0 1-1-15,-1 1 3 0,2 0 5 16,-1 1 1-16,1-1-2 15,1 0-4-15,-1 5-5 0,2-5 1 0,-1 2-1 32,0-1 0-32,0-2 1 15,0 2 1-15,-1-3-1 16,2 1-1-16,0 0 1 0,-1-1 0 0,3 2 0 16,-2 2-1-16,1-1 1 0,0-1 0 15,2-2-1-15,1-2 1 31,0-1 2-31,1-1-1 16,-1 0-2-16,-1 2 1 0,0 2-1 16,-2 1 1-16,-1 1 0 15,1 0 0-15,1-1-1 16,-1 0-1-16,0-2 2 16,1-2-1-16,-2 0 0 0,0-2 1 15,-1 2-1-15,-2-1 1 16,1 0-1-16,0 1 0 15,-2 1 1-15,1 0 0 0,0 1 15 16,0-1 15-16,1 1-20 16,0 1-8-1,2-1-2-15,-1 1-1 0,1 0 0 16,1-1 0-16,-2-2 1 16,3 1-1-16,0 0 0 15,-1-2 0-15,0-1 0 16,0 0 0-16,0-1 0 15,-3 2 1-15,0-3-2 16,-1 0 2-16,-3 3-1 0,0 0 1 16,-2-2-1-16,-2 3 0 15,1 2 1-15,-3 1 0 16,3 0-1-16,-2 3 1 0,1 0-1 16,1 0 0-16,0 1 1 15,0-5 1-15,4 3-1 16,-2-2-2-16,1 1 1 0,0-1 0 15,-1 2 0-15,0 0 0 16,1 2 1-16,-2 1-1 0,1-2 1 16,-1 2-2-16,-1 0 2 15,1 1 0 1,-3 0-2-16,-1 0 1 0,3 0 2 16,-3 3 5-16,-1-3 8 15,2 1-9 1,0 2-4-16,-1-3 2 15,1 2-3-15,1-1 0 16,-2-1 1-16,2 2 0 0,-1 0 1 16,0 0 2-16,2 1 3 0,-2-1-2 15,2 1-3-15,1-1 1 0,0-2-3 32,2 0 2-32,0-3-2 0,1 0 3 15,3-2-2-15,1-1-1 16,0 1 0-16,0 0-1 15,1 2 0-15,-1 1 0 0,0 1 0 16,0 0 1-16,1-1 1 16,-4 0-3-16,3 0 1 15,-4-1 0-15,4 0 1 0,-5-3 0 16,4 1 1 0,1-2-1-16,-2-2 1 15,2 1-1-15,0 0-1 0,0 1-1 0,0 0 3 16,-1 0-2-16,0-1 1 15,1 1 2-15,-2-2 4 16,2 3 5-16,-1 0-8 16,-1 1-4-1,2 1 1-15,-2-1-1 16,1 0 1-16,1-1-1 0,0-1 1 16,2-2-2-16,-1 1 0 15,0 1 4-15,3 2-4 16,-2 0 1-16,0 2 0 15,-4-2 0-15,4 2 1 16,-6-1-1-16,4 0 0 0,-2 1 1 16,0 0 7-16,1 1 8 15,-3 0-4-15,3-1 1 16,-1-1-8-16,0-1 1 0,-1-1-2 16,1-2-1-16,3 0 2 15,-4 0-3-15,3 2 2 16,0-1-1-16,1 1 0 15,-2-1-1-15,4 3-2 16,0-3 1-16,3-2-3 0,3 0 3 16,-2-3-1-16,4 0-1 0,-1 0 2 15,-2-1-1-15,1 2 0 16,-2 0 0-16,0-2-1 16,0 0 2-16,0 1 0 0,-2-2-1 15,1 4 0-15,3-4 0 31,0 3 1-31,0 1-2 16,3-2 3-16,-1 1-3 0,1-4 0 16,1 1 1-16,-2 1-1 15,-2 0 2-15,1 0 0 16,-1 2-2-16,0 3 3 16,-1-3-2-16,1 3 0 15,0 1-1-15,0-1 1 16,-1-1 1-16,1 1-1 0,0-1 1 0,0 0-1 15,-1-1-1 1,1 1 1-16,0 1 1 16,-1 0-2-16,0 4 3 0,-1-1-2 15,0 2 1-15,0 0-1 16,-2 1-1-16,-1 0 2 0,3 1-2 16,-3 1 1-1,1-1-1-15,-2 0 2 16,-2 0-3-16,1-2 2 0,-1 0 1 15,1 0-1-15,-3 1 0 16,4-2 0-16,-5 5 0 0,3-2 0 16,-2 2 1-16,-2-2-3 0,1 3 4 15,0-1-2-15,2-1 0 32,0-1-1-32,-1 1 3 0,3-3-1 15,2-1-3-15,-2-2 1 16,3 1 3-16,-1-1-1 0,1 2-3 0,-2-2 4 15,0 0-2-15,2 0 0 16,-2-2-2-16,1 0 3 31,-1-1 0-31,1 0-2 0,-1 0 2 16,1-1-2-16,-2 3 2 16,1-3-1-16,1-2-1 0,-3 2 0 15,0-2 2-15,0 1 1 16,0-1-3-16,0 0 3 15,1 2-1-15,1-2 5 16,0-2 2-16,-1 1-3 0,5-3-1 16,-1-2-2-1,3-3-2-15,1 0-2 16,-1-1 4-16,3 0-4 0,-2 1 3 16,1 0 0-16,-3 1-3 0,3 1 2 15,-4-1 3-15,2 3-5 0,-2-1 2 31,1 1-1-31,-1 1 2 16,2-1 0-16,2-3 0 0,-2 1-1 16,3-1 2-16,-1-1-2 15,3 0 2-15,-1-1-1 16,3-1 0-16,0-1-1 16,-1 1 0-16,3 2 1 15,-2-1-3-15,1 0 4 16,0 1-3-16,-3 1 1 0,2 0 1 15,-3 1-1-15,3 0 1 0,-3-2-1 16,6 1 1-16,-1-2 2 16,1 2 0-1,1-5 4-15,-1 1 4 0,3 2-1 16,-4-1-4-16,5 1 1 16,-3 2-3-16,5-2-3 15,1 2 1-15,1-2-3 16,3-1 1-16,4-1-1 15,-2 1 2-15,3-1 0 16,0-2-2-16,1 3 0 0,-3-3 2 0,-1 2 0 0,2-2 0 31,-2-1 0-31,1 4-2 0,0 0 4 16,1 0-2-16,1 1-1 16,1 2 0-16,0 1 4 0,3 2-4 15,-1 1 1-15,2 0-1 16,-3 2-2-1,1 2 3-15,-4 2-1 16,-1 0 0-16,0 1 0 16,-1-1-1-16,4-2 2 15,-1 2-1-15,2 0 0 0,1-3 1 16,-2 1-1-16,4 2-1 16,-2 0 2-16,1-2-2 15,-2 5 3-15,1-3-1 16,0 2-2-16,-2 1 0 15,1-1 1-15,-2 0 1 0,0 3-1 0,2-1-1 16,1 0 3-16,2 2-4 0,0 1 2 31,-1 0 1-31,-1 3-1 16,3-1-1-16,-4 2 2 16,-4 1 0-16,-1 3-2 0,-4-1 1 15,-2 5 0-15,1-1 1 16,-5 3-1-16,1 1 0 0,-2 2 1 15,-1 0 0-15,-3 3-1 16,-3 0 1-16,-3 1-1 16,-6 3 1-16,0-1 0 15,-5 1 9-15,-3 0-2 16,-1 4 0-16,-3-2-3 0,-4 2 2 0,-1 2-2 16,-2 1-1-16,0 0-3 15,-5-1 1-15,3 4-1 31,-4 0 1-31,2-2-4 0,-2 1 3 16,2 1-4-16,-2 0 2 16,2-1-1-16,1 1 0 15,-6 0-1-15,3 0 0 16,0 0-9-16,0 0-10 0,0 0-5 0,3 1-12 16,-2 6-37-16,5 4-36 15,5 3-21-15,1 1-56 0,-2-1-124 16</inkml:trace>
  <inkml:trace contextRef="#ctx0" brushRef="#br0" timeOffset="13553.38">26752 17695 98 0,'1'-13'676'0,"0"0"-668"16,-2-3-3-16,0 3 47 15,2 5-17-15,-2 1-25 16,-1 2-3-16,0 0-4 15,2 1-2-15,-2 1 1 0,2-3-2 16,0 2 3 0,-2-1 1-16,2 2 2 0,-2 1 2 15,2-1 5-15,-1 3-4 16,0 0-4-16,1-2 4 0,-1 3-3 16,1-1-4-16,0-1 0 15,-1 1 0-15,1 0 1 0,0 0 2 16,0-2-2-1,0 4-1-15,-2 0-2 16,0-2 1-16,2 6 0 0,-2 1-1 16,-1 6-1-16,0 1 1 0,-2 4 1 31,3 5 0-31,1 1-1 0,-3 5 1 16,2-1 0-16,-3 5-1 15,1 2 1-15,-5 4-1 16,2 0 1-16,-5 3-2 15,1-1 2-15,-2 2 0 0,4-3-2 0,0-3 2 16,-2-1 0-16,4-5-1 16,1-2 0-16,2-4 0 15,3-4 1-15,0-5-1 16,0-4 2-16,2-4-1 16,1-2 3-1,-1-2 5-15,0-3 13 0,0 1 15 16,0-2 16-16,-1 1 3 15,0-1-7-15,0 0-8 16,0 0-11-16,0 0-8 0,0 0-7 0,0 0-5 16,0 0-3-16,0-1-8 15,0 1 2 1,0 0-1-16,0 0-2 16,2 0 0-16,-4 0 3 0,2 0-3 15,0 0 4-15,0 0-2 16,2-2 0-1,-4 2 2-15,4-1-2 0,-2 2-1 16,0-2 3-16,0 1-4 16,0 0-8-16,2 0-19 0,0 0 4 15,-1 0 7-15,2 0 5 0,-1-1 12 32,2 1-1-32,-2-1 2 0,0 1 1 15,-2 0-1-15,1 0 1 16,1-1 0-16,-2 1 0 15,1 0 2-15,-1 0-1 16,0 0 10-16,0 0-2 0,0-1-1 16,1 1-5-16,0 0-3 15,0 0-1-15,-1-1 0 16,2-1 0-16,0 2 0 0,0 0 0 16,0 0 0-16,0-1 1 15,-2 1-1-15,1 0 1 0,0 0 2 16,-1 0-3-1,0 0 3-15,0 0 6 0,0 0-2 16,1 0 0-16,0 0-2 16,0-2-1-16,-1 2-1 15,2-1-1-15,3 0-1 16,-1 0 1-16,1 1-1 0,1-4 1 16,3 4-2-16,0-1 2 15,0-1-1-15,-2-2 1 16,5 4-1-16,-2-1-1 15,-1 0 1-15,3 1-1 16,-1-3 0 0,1 4 1-16,3-1-2 0,0 0 1 15,3 2 1-15,-2-2-1 16,3 1 0-16,-2 0-1 16,3-1 1-16,-2 0 2 15,1 0-3-15,1 1 1 0,1-1 1 16,0 3-1-16,1-3-1 0,0 0 2 15,3 1-1-15,-2 0 0 16,0 0 0 0,2-1 0-16,1 0 1 0,-1 4-2 15,2-4 1-15,0 3 0 16,3-1 0-16,2-1 0 16,4-1-1-16,0 0 3 15,2-1-3-15,0-1 2 16,2 1-2-16,0 0 2 15,-1 0-1-15,2 1-1 0,1 0 0 0,1-1 2 16,1 0-1-16,0 1 1 16,2-2-1-1,-3 2-1-15,2 2 2 16,0-1-2-16,1 0 1 16,1 0 1-16,0 0-1 0,3 0-1 15,3-1 1-15,0-1 1 16,1-1-2-16,2 2 3 0,-1-4-2 15,0 4-1-15,1-1 0 16,-1-1 2-16,1 1-1 16,1-1 0-16,-1 1 1 15,2-1 0-15,3 2-1 16,1 0-1-16,2-2 2 16,1 2 0-16,0-1-2 0,2 0 0 15,-2 2 2-15,0 0-2 16,1-1 2-16,-3 2 0 15,5-2-2-15,-1 0 3 16,0 0-2-16,1-2-1 0,1 2 1 16,-1-1 1-1,-3 1-3-15,-2 0 3 16,2 1-2-16,-3-1 1 16,2 0 0-16,-1 0 3 0,2 0-3 0,2-1 0 15,0 0 0-15,-4-1 1 0,2 1 5 16,-2 1-2-16,-3-1 2 15,-2 2 0-15,1-1-1 16,-2 3-3 0,-1-2-2-16,0 0 2 15,-2 1-3-15,-2 0 4 0,-2 2-3 16,0-1-1-16,0-1 1 0,0 0 0 31,-2 1 2-31,0 0-4 16,-1-1 3-16,-3 0 0 15,-3 1-2-15,0-3 3 16,-4 3-2-16,-1-3 0 0,-5 1 2 16,2-1 0-16,-4 0 0 15,-4 2-1-15,-2-1-1 0,-3 0 0 16,0 0 0-16,-5 0-1 16,-1 0 1-16,-3-1 0 0,-2 2-1 15,-2-1-1-15,0 1 0 16,-1 1-23-1,0 2-30-15,-3 2-44 16,-3 0-70-16,-5-7-130 0,-12-10-233 16</inkml:trace>
  <inkml:trace contextRef="#ctx0" brushRef="#br0" timeOffset="14997.36">26573 17588 1012 0,'9'-2'38'15,"5"-3"-111"-15,6-2 52 0,10-2 23 31,7 0-1-31,8-2 1 16,3 2-2-16,6-1 0 0,2 0 0 16,0 0 0-1,2 1 1-15,0-1 0 0,-1 1 1 16,0 1-1-16,3 1 7 16,1 0 6-16,-1 0-3 15,6 3 1-15,0-1 1 16,4-1 1-16,1 1 1 0,6-1-1 15,-2 2 0 1,7 0-3-16,-2 1 1 0,4-1-2 16,-1 2-2-16,1 0-1 0,3 0-1 15,0 1-2-15,1-1 0 0,1 1 0 16,1-2-1-16,4 0 1 16,0 1 5-16,3-3 4 15,0-1-6-15,1 0 2 0,-2-1 0 31,3 3-3-31,-3 1-1 16,0-1-2-16,-3 3 3 16,1-1 0-16,-2-1-2 15,0 1-3-15,2-2 5 0,1 1 0 16,-3-1 4-16,-4-1 0 16,1 3-6-16,-2 0 0 15,-5-1-6-15,-3 3 4 0,-1 0-1 16,0-2 0-16,-6 2-1 15,0 1 0-15,-3 0 1 16,-6 0-2-16,-1 1 1 16,-2-1 1-16,-5 1-2 15,-3-1 3-15,-2 3-2 16,1-2-1-16,-4-1 1 0,0 1 1 16,-4-2-1-16,-3-2 0 15,1 1 1-15,-6-1-1 16,1 0 2-16,-5 0 5 15,-2 2-1-15,-2-1-3 16,-4-1-2-16,0 2-1 0,-4-1 0 0,-2-2 2 31,-1 3-1-31,-3-2-1 0,-1 0 0 16,-1 1 2-16,-3-1 10 16,2 0-2-16,-3 0-2 15,-1 0-4-15,0 0 0 16,-3 1 3-16,0 1 2 15,-3-2 1-15,0 1-2 0,2 0 1 16,0-1 1-16,-2 4-1 16,0-2 2-16,0 0-1 15,0 0-5-15,0 0-4 0,0 0-1 0,0 0 0 16,0-2 0-16,0 2 1 0,0 0-1 16,-2 0 0-16,2 0 1 31,2 0-1-31,-2 0 0 15,0 0 0-15,0 0 1 0,0 0-2 16,0 0-1-16,2 0 0 16,-2 0-23-16,5 2-21 15,1-1-26-15,5 0-19 16,1 4-29-16,1 2-51 0,1-3-75 16,-4-4-111-1</inkml:trace>
  <inkml:trace contextRef="#ctx0" brushRef="#br0" timeOffset="22751.87">24329 6084 872 0,'2'-16'173'16,"-4"2"-169"-16,-2 4 0 16,1 5 5-16,1 2 4 15,2 1-12-15,1 2-5 0,0 0-4 0,4 0-23 31,2 4 7-31,1 3 19 16,3 5 4-16,0 4-4 0,-1 4-1 16,1 5 1-16,-3 3 0 15,-1 4 3-15,-1 0 2 0,0 7 1 16,-2-2 6-16,0 4 9 16,-2 3-1-16,1 3-1 0,-3 1 13 15,2 1-22-15,-6 1-2 16,3 0 2-16,-3 3-4 0,-1-1 5 15,0 5-3-15,-3 4 8 16,-1 5 1-16,-2 5-9 16,-5 6 0-16,-2 2-1 15,-4 2-2-15,-3 3 0 16,-2 5 3-16,-3 0-3 0,0-3 10 31,1-1 27-31,2-4-31 16,3-6-5-16,5-11 5 15,3-5-6-15,6-11-3 16,2-7 4-16,4-9 0 0,3-6-1 16,2-5 2-16,2-7 3 15,4-1 7-15,2-3 0 16,3 0-3-16,0 0-3 0,4-1-2 16,0-1-4-16,1 1 2 15,1-1-1-15,1 1 0 0,1-2 2 16,-1 1-3-16,3 1-1 15,0-1 2 1,1 1 1-16,1-2-1 0,2 0-1 0,0 0 1 16,2 0 1-16,2-1-1 15,2-2 1-15,4-1 0 16,0 0 1-16,4 0-2 0,5-1-2 16,-3 0 3-16,3 1 0 31,-1 0-3-31,0 0 3 15,0-1-4-15,0 0 4 0,3 1-1 16,-2-2-2-16,4 1 3 16,-4-1-2-16,2-1 1 0,-4 0 1 15,1 0 5-15,-2 0 15 16,1-3-13-16,-1-1-5 16,1 0-1-16,-2-1-2 0,0 0 1 15,-6 0-1-15,-2 1-1 16,-4 1-1-1,-4 1 1-15,-3 0 0 16,-5 2 1-16,-2-2-1 16,-3 1 0-16,-5 1 0 0,0 0 0 15,-2-1 1-15,-3-1 2 16,0 2 9-16,0 0-2 0,-2 0 4 16,0 0 2-16,2 0-2 15,-1 0-7-15,-2 0-3 0,1 0-3 16,0 0-1-16,0 0 0 15,0 0 0-15,0 0 1 16,0 0 0 0,0 0-1-16,0 0 2 15,0-2-1-15,-1 1 0 16,1-3-1-16,-1-3 0 0,2-4 0 16,0-3-5-16,1-6-2 15,0-7 1-15,7-3 2 16,3-7 0-16,0-6 0 0,6-2 3 15,1-8-3-15,5-2-1 16,0-4 3-16,0-2 1 16,-1-4-1-16,0-1 3 15,-4-4-7-15,-2 0 3 16,0-1-6-16,-4 0 3 16,0 0 2-16,-4 7 9 15,-2 3-6-15,-1 3 2 0,1 3-1 16,-1 2 2-16,1 2 0 15,2 0-5-15,5 0 4 0,1 0-5 16,2 4 5-16,-3 3-2 0,1 4-1 16,-3 6 4-16,-2 4-5 15,-4 9 1-15,-2 1 1 16,-1 4 1-16,-1 5 0 16,-4 1 2-16,1 1-1 15,-2 4 0-15,-2-1 4 16,-1 2 0-16,0 1 2 0,-2-1 1 15,2 1-5-15,-2 0-2 16,-3-3 1-16,0 5 2 16,-3-2-3-16,-3 0-2 15,0 1 2-15,-2 0 1 16,-4-1-1-16,-3 1 2 0,-2 0-5 16,-5 0 1-16,-1 0 0 15,-3-1 2-15,-4-1 0 16,0-1 0-1,-4 1 2-15,-1-2-2 0,-4-1 0 16,2 0-1-16,-5 0 3 16,-1 0-3-16,-1 0 6 15,-4 0-2-15,-1 2-1 16,-3 1-1-16,-3 1-4 0,0 1 4 16,1 0-4-16,0 2 7 15,1-3 5 1,3 2-5-16,1 1-3 0,2-2-2 15,2 2 2-15,2 0-5 16,3 0 5-16,7 0-3 16,2 0 2-16,2 2-4 15,4 2-7-15,3 0-24 16,2 8-21-16,0 2-42 0,2 7-58 16,2-5-222-16</inkml:trace>
  <inkml:trace contextRef="#ctx0" brushRef="#br0" timeOffset="28956.11">21465 14313 771 0,'0'-12'66'0,"-4"0"-3"16,0 5 5-16,2 4-25 16,3 1-40-16,5 2-7 15,0 0-4-15,5 6 4 0,4-2 3 16,1 2 1 0,2-2-3-16,3 1 4 15,1-1-2-15,2-1 1 16,3-1-3-16,4 0 2 0,3-1 0 15,5-2 0-15,2-1 1 16,4-1 0-16,0 3 1 16,3-2 0-16,2 2 16 15,-1-1-11-15,2 1-1 0,1-1 0 16,1 0-4-16,-1-1 2 16,4-2-2-16,1 0 1 15,2-3-1-15,0 0 1 16,3-1 0-16,0-1-1 15,0-2 0-15,2 0-1 0,-1-1 1 16,-1 0 0-16,-2-2 1 16,-2 2-3-16,-2-1 2 15,-5 0 1-15,-1 1-1 16,-3 0-1-16,-2 2 2 16,-5-1 1-16,-4 3 5 15,-4 1-3-15,-4 1-2 0,-4 1 5 16,-3 0 3-16,-3 1 1 15,-2 0-3-15,-2 1-6 16,-1 0-1-16,-3 0-1 16,-2 1 0-16,-3 1-1 0,0 1 1 15,-2 0 0-15,-2-3-2 16,-1 3 3-16,2 1-2 16,-2-1 1-16,0 0 2 0,0 0 0 15,1 2-4 1,1-1 1-16,2-1 0 15,1 6 1-15,1-1 7 0,1 2-4 16,-1 3-2-16,1 1 4 16,-2 4-1-16,0 0 3 15,1 4-3-15,-2 3 5 16,-1 3-4-16,-1 4 0 16,-1 4-4-16,0 1 0 15,-2 4 0-15,0 1-2 0,-2 0 3 16,0 0 0-16,2 1-1 0,-1-1-1 15,2 2-1 1,2-1 4-16,-1 0-2 16,1 1 1-16,1-1 0 0,-2-1 3 15,1 2 1-15,-1 0 2 16,1 3 1-16,-4 3-3 0,1 5 0 0,-3 0-2 16,-1 3 6-16,-1 0-8 15,0 3-1-15,0-1-3 16,-1 3 1-1,1-1 1-15,-3 2 0 0,1-2-1 16,0 2 0 0,0-1 0-16,-2 1 2 15,2 0-2-15,0-1 0 16,-3 2 0-16,1 2 0 16,2-2 0-16,-3 1 2 0,3-1 3 15,3-1 1-15,0-2-7 16,1 0 1-16,2-1 1 0,0 0 0 15,-1 1-1-15,2 2 1 16,-2 1 0-16,1 2 0 16,-1 1-2-16,-1 1 2 0,2 0 1 15,-1-1 0-15,2-4-2 16,1-3 0-16,-2-4 0 16,4-3-1-1,0-2 2-15,0-1-2 16,-1 0 1-16,1 0 1 0,-1-1-1 15,-1 1 0-15,0-2 0 16,-1 3 1-16,1-3-1 16,-1 1 0-16,1-3 0 0,0-3 0 15,2-3 0-15,-2-6 1 16,2-4-2-16,-2-3 2 16,3-6-1-16,-1-2 0 15,0-4-1-15,0-1 3 16,1-4-2-16,-1 0 1 15,1-1 0-15,0 1-1 16,0-1 1-16,-2-1-1 0,2 0 1 16,-1-1-1-16,-1-1 0 15,1-4 1-15,-1 3-1 16,1-2 1-16,0 1 1 16,-2-2 2-16,-1 0 3 15,1 0 0-15,-2-2 10 0,1 1 8 16,-3 1-12-16,-3-4-7 15,-2 0-3-15,-4 0-2 16,-2 0-1-16,-3-1-1 16,-4 2 2-16,-2-1-2 15,-4 2 2-15,-3 1-1 0,-4-1-1 16,-4 1-1-16,1-2 1 16,-3 3-1-16,-1-3 4 0,-2 1-4 15,-1 0 3-15,0-1-1 0,-2 0-1 16,0 0 1-16,0-1-2 15,-1 1 2-15,-1 1 1 16,2-1-2-16,-3 0 1 0,2 0 3 31,0 0-5-31,-1-1 3 16,2 4-2-16,-2-5 2 16,3 1-1-16,-2 1 1 0,1-1-1 15,0 0-1-15,1 1 2 16,0-1 0-16,1 1 0 15,2 0-2-15,4-1 1 16,-1 1 0-16,4-1 3 16,1 0 3-16,4 1 1 0,2-1-3 15,3 2 2-15,3-1 1 0,4 1 0 16,3 0-5-16,1 0-1 16,5 0 1-1,2 2-1-15,2-2 0 0,0 1 4 16,3 1 3-16,2 0 2 15,-1-1-5-15,2 1-2 16,0 0-3-16,-2-1 0 16,2 1-1-16,0 0-1 15,1 0 0-15,-1 0-1 16,0-1 1-16,1 2 0 0,-1-1-1 16,0-1 2-16,0 0 2 0,1 1-2 15,-1 1 0 1,1-3 0-16,-1 2 0 15,0-1 1-15,1 1 0 0,0-2 0 16,1 1 0-16,-1-6 2 16,2-4 0-16,1-5 0 15,0-2-1-15,-1-5-1 16,0-4-2-16,0-1 0 0,0-5-3 16,-2-4 4-16,-1-3 2 15,1-4 0-15,0-3-1 16,1-3 0-16,-3-3-1 0,0-2 1 15,1-2 1-15,-2 0-1 16,0 0-3-16,1-1 7 16,-1-1-4-16,0 0 0 15,0-2-1-15,-1-2 3 16,2-2-3-16,-3-2 0 16,-1-1 2-16,0 0-3 0,-1 0 2 15,0 0 0-15,-1-1 0 16,1-2-2-1,0 0 3-15,3-3-2 16,0 1-1-16,2-3 2 16,0 0-1-16,0 3 1 0,0 1 1 15,0 2 0-15,0 2-1 0,1-2-1 0,-2-1 2 16,4-1-1-16,-2 0 2 16,4-1-3-16,1-1 0 31,0 0 1-31,3 2-1 0,0 1 2 15,1 3-2-15,0-1 1 16,2 4 0-16,1 1 1 0,2 1-1 16,-2 4-1-16,-1 2 1 0,1 5-1 15,-4 4 1-15,1 5 1 16,-4 2 0 0,0 6-1-16,-3 4 0 15,-1 3 0-15,0 2 0 16,-1 5 0-16,-1 2 2 0,0 2-2 15,-1 5 0 1,1 0 0-16,1 4 0 0,-2 1-1 16,0 3 0-16,1 2-4 15,0-1-31-15,0 3-21 16,4 4-66-16,3 4-114 16,-3-4-122-16,-2-6-70 15</inkml:trace>
  <inkml:trace contextRef="#ctx0" brushRef="#br0" timeOffset="37197.08">10513 5713 812 0,'0'0'186'0,"0"0"-196"0,0 0 13 15,0 0 43-15,0 0-15 16,0 0-29-16,0 0-12 16,-62-4-11-16,68 27-4 0,-1 9 22 15,0 8 1-15,1 10-2 16,-4 8-25-16,-1 7 31 0,-1 8 1 15,0 8-3 1,-2 8 1-16,-5 9 1 16,0 5-3-16,-5 3 3 15,2 3-5-15,1-2 7 16,1-6-6-16,4-5 2 0,2-7 1 0,2-11-2 16,3-9 1-1,7-9-1-15,1-8 2 16,2-9-2-16,6-6 2 15,0-7-2-15,2-6 0 16,2-5 4-16,2-2 1 16,1-3 2-16,1-3 0 0,0-1 10 15,4 0 0-15,2-2 1 16,4 1-4-16,3-1 5 16,7 0-5-16,0-1 7 0,7 1-9 0,3-2-3 31,3-2-4-31,4-1 2 0,3-3 0 15,4 0 1-15,1 0-1 16,1-3 1-16,-1 0-2 0,0 1-3 16,-1-2 1-1,-2 2 1-15,-1-1-2 0,0-1 4 16,-3 2-4-16,1 1 2 16,1 1-4-16,1-4 2 15,4 2 4-15,0-1 2 0,1-1 1 16,1-2 2-16,-1 1-1 0,-2 0-2 15,-4 1 1-15,-3 1-4 16,-1 3-3 0,-3-1-1-16,-3 1 0 15,0 0-1-15,-1 0 0 16,-2 0 0-16,-3 1 1 0,-1 1-1 16,-4-1 0-16,-3 0 0 15,-5 0-2-15,-3 1 2 16,-6 0 1-16,-4-2-1 15,-7 0 1-15,-3 0 0 16,-3 0-2-16,-6 0 4 16,-2 0-2-16,-1 0 1 15,-1 0 0-15,0 0 0 0,-1 0-1 16,0 0 0-16,-1 0 0 16,1 0 1-16,-1 0-1 15,0 0 6-15,0 0-3 16,0 0 2-16,0 0-3 15,1-4-1-15,0-6 0 0,-1-5 0 0,2-6-1 0,-1-10 1 16,3-9-4-16,-1-8 2 16,2-12-1-16,0-8-1 15,2-7 1-15,1-3 1 16,2-6 3-16,-2-3-3 16,1-1 3-16,-1-1-4 0,0-1 1 15,-1-1-3-15,-3 3 2 31,0 6-4-31,-4 4 0 16,0 8 5-16,0 6 0 16,-2 9 4-16,-1 5 0 0,0 8 5 0,-1 5-7 15,1 5 1-15,-1 4-3 16,2 5-1-16,-1 5 0 16,-1 5 3-16,1 1-2 0,1 4-1 15,-2 1 1-15,0 1 0 16,-1 3 1-16,-1 1 3 15,-2-1-2-15,-1 1-2 0,-3 2-1 16,-4-1 3-16,-2 1-4 16,-5 0 4-16,-2 0-2 31,-4 0 2-31,-2 0 0 16,-2 3 1-16,-4 1 2 0,-2-1 3 15,-2-2-3-15,-1 1 0 16,-4 0-3-16,0 0-1 15,-3-2 0-15,-1 0-1 16,-5 0 2-16,-1 0-4 16,-3 0 3-16,-3 0 0 15,-2 0 0-15,-4 0-2 0,-1-2 2 16,-3 2-2-16,-1-2 0 16,-3 2 2-16,1 0 0 15,0-2-1-15,-1 1 0 16,1 1 0-16,-1-2 1 0,1 1-1 15,-1 1 0-15,2 0 1 16,-2 0-1-16,2 1 0 16,1 2 1-16,1 1-1 15,2 1 0-15,3-3 0 16,2 4 1-16,2-6-1 0,6 3 1 16,2-3 5-16,6 0-4 15,4 0 12-15,6 0-7 0,5 0-7 16,5 0 1-16,6 0 0 15,3 0-4-15,5 3-14 16,3 7-33-16,3 10-94 16,2 6-81-16,-7 3-90 15,-1-3-99-15</inkml:trace>
  <inkml:trace contextRef="#ctx0" brushRef="#br0" timeOffset="45493.19">10577 9307 1242 0,'-15'-19'-1'0,"-3"1"4"15,9 5 15-15,6 6 3 0,3 4-22 0,0 3-6 0,10 3-69 32,4 8 5-32,0 9 31 0,6 6-18 0,-3 11-16 31,2 8 2-31,-6 8 33 0,-3 6-5 15,-3 3 11-15,-3 3 18 16,-3 0 12-16,-1 2 4 16,0 1 3-16,-1 7-6 15,-4 4 5-15,-2 4-1 16,-3 1-1-16,0 2 4 16,-1-2 2-16,-1-3 6 15,1-3 13-15,1-5-8 0,0-7 0 16,3-5-7-16,1-8 4 0,3-8-5 15,2-5 6 1,0-6-1-16,1-6 9 16,0-3-7-16,0-7-6 0,2-2-1 15,3-4-2-15,2-3 3 16,1 0-1-16,4-1 4 16,1-1-4-16,5 0-1 0,3 1 2 15,3-4-6-15,5 3-2 0,5-3-2 16,5 2-1-16,4-1 0 15,5 0 0 1,2-2 0-16,2 1 1 16,6-2-2-16,1 0 2 15,3 0-1-15,3-1-1 16,2 0 3-16,3 2-1 0,3-2-1 16,0 3 3-16,1 1-1 15,0 3 0-15,4-2-1 16,1 3 1-16,1 0-1 0,2-3-1 15,1 0 2-15,3 0-5 16,-2-2 5-16,0 0 12 16,-2 2-3-1,-1-1 0-15,1 1 6 0,-3 0-9 16,0 0-1-16,2-1 6 0,-1 0-1 16,1-4-12-1,-3 0 4-15,-3 1-6 16,-5-2 6-16,-2-3-2 0,-9 0-4 0,-6 1 4 15,-7 0-2 1,-10 2-1-16,-7-3 1 16,-8 3-1-16,-6 2 1 15,-7-2 1-15,-3 0 1 16,-4 0 6-16,0 0 38 16,-1 0 2-16,1 0-4 0,-1 0-6 15,0 0-11-15,0 0-13 0,0 0-10 16,0-2-2-16,0 1-3 15,1-2-1 1,-1-8-5-16,2-8-5 16,0-12-16-16,2-18-8 0,4-17 1 15,2-22-9-15,5-14-19 16,2-14 0-16,5-10 32 0,2-2 28 0,-2 3 8 16,-2 8-2-16,-3 10-1 15,-4 10 27-15,-6 14 16 16,-1 14-22-16,-6 12-6 15,0 11-3 1,-3 9 20-16,-4 8-12 16,0 9-16-16,-3 4-6 15,-1 2-2-15,-1 2-1 0,-2 2 4 16,-3 2 0-16,-4 0 0 16,-3 1 0-16,-3 0 1 15,-4 3 0-15,-5-2-1 0,-4 5 2 16,-5-2-3-16,-4 2 0 15,-7 1-2 1,-5 0 3-16,-3 0 1 0,-3 1 0 16,-3 0-2-16,-6-1 1 15,0 0 0-15,-4-2 1 16,-2-1-4-16,-6-1 2 16,-3 1 1-16,-3 0 0 15,-1-3 3-15,-3-1-10 0,-2 0 8 16,0-5-1-16,1 0 0 15,0-6-2-15,-1-1 4 16,2-1-2-16,4-4 3 0,3 0 16 16,5 1-1-1,7 0-7-15,8 1 4 16,7 4-14-16,11 1 3 0,9 4-4 16,9 4-4-16,10 2-7 15,10 5-52-15,7 2-61 0,6 0-111 16,2 1-275-16</inkml:trace>
  <inkml:trace contextRef="#ctx0" brushRef="#br0" timeOffset="46349.47">12230 9670 957 0,'-8'2'54'16,"-2"-2"-59"-16,3 0 16 0,3 0 45 15,2 3-46-15,1 1-10 16,0 7-4 0,0 5-16-16,-1 6 0 15,0 4 18-15,-1 4 3 16,0 4-1-16,1 2 2 0,-3 3-2 15,1 4-2-15,0 3 3 16,-1 4 1-16,0 4-3 16,-1 4 1-16,-1 1 1 0,0-1 1 0,2-1-2 31,0-3-2-31,2-3 2 16,1-5 2-16,2 0-1 0,0-3-1 15,0-5 1-15,2-4-2 16,2-4 2-16,0-5-2 15,-1-3 1-15,0-4 0 0,0-1 1 16,-1-3 1-16,2-1-2 16,-2-1 1-16,-1-2-1 15,0-3 0-15,-1-2 2 16,2 0-2-16,-2-3 1 16,0 0 2-16,0-2 13 0,0 2-5 15,1-2-1-15,-1 2 3 16,0 0-9-16,1-1-3 15,1 0-2-15,-1 4 0 0,2 2-1 16,0 3 1-16,1 1 1 16,0 0-2-16,2 1-16 15,-1 3-4-15,2-2-21 16,3-2-73-16,2-5-61 16,-1-7-51-16,-1-14-62 15</inkml:trace>
  <inkml:trace contextRef="#ctx0" brushRef="#br0" timeOffset="47128.04">12316 9518 1097 0,'0'0'57'0,"-1"-1"-64"0,-1-1 2 16,2 0 4-16,11 2-7 0,7 0 0 31,6 0 9-31,9 0-1 15,7 1-1-15,6 3 1 0,7-1-1 16,4 0 2-16,3-1-1 16,4 0 1-16,2-2-1 15,-1 3 0-15,0-5-1 16,-3 2-1-16,-3 0 4 16,-4 0-3-16,-5 2 3 0,-2-2-1 15,-5 0-2-15,-1 0 3 16,-4-2-2-16,0 2 2 15,-2 2 1-15,-1-2-3 16,-3 1 1-16,-3 0-1 16,-3 1-1-16,-6 0-1 0,-3-2 1 15,-5 2 2-15,-4-1-2 0,-3 1 1 16,-1 0 1 0,-3-2 3-16,-1 0-1 15,0 1 5-15,0-1 11 16,0 2 4-16,0 0-8 15,0-2-9-15,0 0 0 0,0 0-2 0,0 1 15 0,0 0 0 16,0 0-13-16,0 1-5 31,0 0 0-31,0 3-1 16,-1-1 0-16,1 3-1 0,0 0 1 16,0 2 0-16,0 2 0 0,0 1 0 15,0 2-1-15,0 1 1 16,3 7-1-16,-2 2 1 15,0 3 0-15,-1 8 1 16,0 5-1 0,0 5 0-16,-1 8 0 0,-2 5-1 15,0 8 2-15,0 9-2 16,-4 7-18-16,3 12-12 16,-3 18-55-16,-4 5-62 0,-8-2-168 15</inkml:trace>
  <inkml:trace contextRef="#ctx0" brushRef="#br0" timeOffset="59776.25">23636 17772 508 0,'2'-22'49'15,"-1"-4"-46"-15,1 3 30 16,2 1-7-1,0-1-1-15,1 2-20 16,3-2-3-16,1-1 7 16,-1 3 6-16,0-2-2 15,-1 6 31-15,0 2 22 0,-4 3-2 16,-2 3-10-16,0 4-12 0,0 2-10 16,-1 1-8-16,0 1-15 15,-1-1-11-15,0 2-1 16,1 5-15-1,-2 2-31-15,2 3 30 16,-3 5 16-16,-3 1 3 0,1 4 2 16,1 1 0-16,-2 1 0 15,1 3 0-15,-2 1-2 16,4 5 1-16,-1-1 0 16,1 6-1-16,2-1 3 15,-2 4-2-15,4 0 1 0,1 1-2 16,-2 0 2-16,4-2-2 0,-1 4 1 15,0 1 3 1,1-3-4-16,-2 0 2 16,-2 1 0-16,2-3-1 15,-2-2 0-15,-1-2 1 0,1-4-1 16,1-4 0-16,1-3 1 16,-2-4-2-16,2-6 2 15,0-5 1-15,-1-2 0 0,-1-3 17 16,0-2 31-16,2-1 23 15,-2-3 10 1,-2-7-18-16,1-5-21 0,0-7-32 16,-2-6-13-16,1-7 2 15,-1-7-4-15,2-2 0 16,-2-4 0-16,2-6 0 16,1-1-2-16,1-3 0 15,2-2 5-15,-1-1 0 0,0 2-1 0,-1 1 0 16,1 6 2-1,0 5-2-15,-1 4 1 0,0 4 0 16,-1 4 0-16,2 5-2 16,-2 2 0-16,0 5-1 15,-2 1 2-15,1 6 1 16,1 3-2-16,0 5 1 0,-1 0-1 16,1 5 1-16,0 1-2 15,0 1-3 1,0-1-19-16,1 3-8 0,0 5-1 15,-1 4 12-15,2 4 18 16,-1 5 2-16,0 4 1 16,1 2 0-16,-1 5 1 15,1 4 0-15,-2-1-2 16,3 4 2-16,0 4 0 16,0 0-2-16,-1 1 2 15,-1 1-1-15,1 0 0 0,-3-1 1 0,-1-7-1 16,1-2 1-16,0-3-2 15,1-2 1 1,0-3 1-16,1-5-2 16,0-2 2-16,1-2-1 0,-1-6 0 15,1-2 0-15,0-2 1 16,0-2-1-16,0-2 2 0,-2-2-1 16,1 0 1-16,0 3-1 0,-1-4 2 15,0-1 2-15,0 2 14 16,0 0 4-1,0-1-4-15,-1 0-2 16,2-2-6-16,-1 3-3 16,0-3-4-16,0-1-3 15,0 1-2-15,0-1 1 16,0 2-1-16,0-1-4 0,0 1-19 16,2 1-34-16,-1 2-65 15,0-3-119-15,1-12-273 16</inkml:trace>
  <inkml:trace contextRef="#ctx0" brushRef="#br0" timeOffset="67927.49">2204 2569 1007 0,'0'0'-6'0,"0"0"8"16,0 0 18-16,0 0-9 15,0 0-9-15,0 0-10 0,0 0-39 16,-70 34 26-16,74 17 8 16,3 13-4-16,2 14-3 0,-2 9 1 15,-3 8-2-15,0 7 15 16,-1 9-4-16,-3 4 10 16,0 7-2-16,-7 0 5 15,-2-1-3-15,1-3 1 0,-2-6 1 31,1-3-1-31,1-5 5 0,1-4 8 16,5-3 0-16,-1-4-5 0,3-7-1 16,7-7-3-16,4-7-2 15,7-8-2 1,4-6 1-16,3-4-1 16,2-4 0-16,4-3 0 0,2-2 0 15,1-5 1-15,4-5-2 16,-2-5 2-16,4-3-1 0,0-7 1 0,3-3 1 15,4-3 1-15,3-4-1 32,5-3 0-32,1-2 0 0,8-5 0 15,4 0-1-15,5-1 0 16,1-7 1-16,6 0-2 16,6-4 2-16,1 1-2 0,5-2-1 0,0 2 0 15,8-3 1-15,2-1-2 16,-1 1-1-16,4 0 2 15,0 2 1 1,0 1-1-16,-2 0 1 16,-1 4-3-16,4 2 3 15,-6 1-1-15,-2 3-1 0,0 1 2 16,2 0-1-16,-2 0 1 0,2-3 1 16,3 2-2-1,1-5 1-15,0 3-2 0,2-4 2 0,0-1-1 16,-1 4 1-16,0-1 0 31,1 2 0-31,1 0-1 0,-5 2 0 16,1 1-1-16,2 0 4 15,-2 0-3-15,-1 0 1 16,0 4-1-16,-2-4 1 0,-3 0 0 16,1 0 3-16,3 0 13 15,-1-4-5-15,-1-2 10 16,-1 1-16-16,3 0-2 15,-1 2-3-15,-6-1-2 0,1 2 2 0,0 0 0 16,-2-1 1-16,-1-1 0 31,-2-1-4-31,1 1 5 0,-5-2-3 0,-1 1-1 0,-3 2 1 16,0-1 1-16,-3 2-1 31,-3 1 0-31,-3-2 0 16,-2 1 0-16,-2-2 0 0,-3 0 0 15,-1 1 0 1,-4-1 1-16,-1 4-1 0,-3-1-1 16,-2 1 1-16,-2 0 0 0,-3 0 1 15,-1 0-2-15,-2 0 3 16,-1 1-2 0,-3-1 0-16,-1 0 0 15,-1 3-1-15,-5-3 1 0,-2 1 0 16,-1 1 0-16,-3 0 1 15,-3 0-2-15,-3 1 1 16,-2-1-2-16,-2 1 4 0,-3-1-4 16,-3 1 2-16,-3-3 1 15,1 1-1-15,-6 0 0 16,0-1 1-16,-2 0-2 0,-1 0 1 16,-1 0-2-16,1 0 2 15,-1 0 2 1,0-2 11-16,-1-3 1 0,2-3-2 15,-1-2-3-15,1-2-6 16,1-8-2-16,-1-2 2 16,1-8-3-16,3-3 1 15,-2-6 0-15,1-8-1 0,1-4-1 16,2-6 2-16,-1-4-3 0,0-4 1 16,2-9 2-1,1-6-1-15,0-2 2 16,1-2-14-16,2-5 9 15,1 2 3-15,-1 2 0 16,-2 5 1-16,2-1-2 16,-2 3 3-16,-2 1-2 0,-2 6 0 15,0 6 2-15,-4 5-1 16,-1 8-1-16,-3 8 1 16,0 4-2-16,0 3 2 0,-1 3-1 15,0 0 1-15,0 3-2 16,1 1 0-16,0 4 2 0,0 4-2 0,0 4-1 31,0 1 3-31,0 6-2 16,0 3 1-16,-1 2 0 0,1 1 0 15,-1 3-1-15,0-1 1 16,1 2 1-16,0 0 0 0,0-1 8 16,-1 2 3-1,0 0-3-15,1 0-5 16,-1 0-2-16,-3 0-1 0,2 0 0 15,-4 0 3-15,-1 0 5 0,-1 0 3 16,-6-3-2-16,-1 1 0 16,-5-2-4-1,-3 1-1-15,-4-2-2 16,-3-1 0-16,-6-4 4 16,-4 1-3-16,-3 0 13 15,-6-2-13-15,-2 0-2 0,-1 0 6 0,-4-1-1 16,-3 1-4-16,-2 0 4 0,-2-3-3 31,-2 2-5-31,-6-3 3 16,-3 3-3-16,-4 1 1 0,-3 1-2 15,-5 1 4-15,-2 1-3 16,-8 2 0-16,-1 0 2 16,-1 1-2-16,-5-1 2 15,-2 1-2-15,0-1 2 0,-4-1-1 16,-1 4 0-16,-4 0 2 15,-1 0-4-15,-1 0 1 16,-1 3 2-16,0-2 0 16,-5 2-2-16,-1 0 3 15,-1 7-3-15,-2 2 0 0,0 4 1 16,-3 0-2 0,-1 3 1-16,2-2 1 15,-1-1 1-15,3-1-4 0,-1-4 3 16,2 0-1-16,0-5 3 15,0-1-3-15,-2-2 2 0,3 0 0 16,-2 0 0-16,2-5 0 16,0 2 0-1,0 0-1-15,1 1 2 0,0 2-3 16,2 0 1-16,-2 4 0 0,5 3 0 16,-1-1 0-16,5-1-1 15,0 0 2-15,1-1-1 16,5-1 0-16,1-3 0 15,2 0-1-15,4-7 1 16,3 1 0-16,2-4-1 0,2 0 2 16,3 0 1-16,3-4-1 15,3 5 0-15,0 2 0 0,7 0 0 16,2 4 1-16,6 3-4 16,6 0 2-16,3 5 0 15,8 0-1-15,6 0 1 0,4 0-1 16,7 1-2-16,8 1-52 31,10 4-53-31,2-2-90 16,3-2-164-16</inkml:trace>
  <inkml:trace contextRef="#ctx0" brushRef="#br0" timeOffset="73301.61">2353 14360 810 0,'0'10'-48'0,"-5"-2"35"0,5 8 11 16,0 8 1-16,3 9 2 16,6 8 0-16,0 9 1 15,-1 9 3-15,4 4-2 16,-5 9-1-16,-1 6 1 16,-4 9 0-16,-2 9-3 15,-4 11 1-15,-4 8 0 0,-2 10-1 16,-6 7 0-16,0 2 2 0,-1-1 0 15,-3-8-2-15,3-7 1 16,0-15-1 0,4-13 0-16,2-13 1 15,6-13 29-15,3-9-8 0,2-8-8 16,0-7-4-16,5-5 0 16,5-3 4-16,2-2-9 15,5-5-2-15,1 0-1 16,7-4 0-16,0-3 4 0,1-1 13 15,7-4-3 1,2-1 0-16,3 0-3 16,6-2 0-16,8 0-2 0,4-3-6 15,7-3-3-15,10-1 0 0,3-2-1 16,6-2 1-16,4-8-2 16,3-1 2-16,3-2 0 15,1-2 0-15,1 2-2 0,2 2 1 16,2 1 1-1,4 1-1-15,0 1 0 16,1 2 3-16,5 0 8 16,3-1-1-16,0 1 2 15,6 0-8-15,0 1-2 0,3 0-3 16,3 1 2-16,1 0-1 16,2 0-1-16,2 0 0 15,-1-2-1-15,0 1 3 16,-3-2-1-16,0-1 0 15,-3 2-2-15,-4-3 3 16,1 2-3-16,-6-1 35 0,4 1-5 16,0 1-10-16,-3-1-7 15,4 2-3-15,-2-2-4 0,1 1 0 16,2-2-2-16,-2-3-1 16,1 1-1-16,-4-1 0 15,0 0 0-15,-3 0-1 16,-4-1-2-16,-3 4 4 15,-3-1-2-15,-3 0 2 16,-4 3-2-16,-3 0 1 0,-4 3-2 16,-3-1 1-16,-5 2 1 15,-1-1 1-15,-6 3-1 16,-1 0 1-16,-2 1 1 16,-5-2-1-16,-3 3 0 15,-3 1-4-15,-1-2 5 0,-5 3-3 16,-6 0-2-16,-2 1 3 15,-4 0-1-15,-3 3 0 16,-4-2 1-16,-4 0-1 16,-3-1 0-16,-4 0 0 15,-2 0 0-15,-2-2 1 0,-2 0 0 0,0 0-2 16,-2-2 1-16,-1 1 1 16,-1-2-2-16,-4 0 2 15,0 2-2-15,0-3 1 16,-4-2-1-1,1 2 1-15,-2-1 0 0,-1-1-1 16,0 0 1-16,1-4 0 16,-2-4 0-16,2-4 2 15,0-9 1-15,0-4-2 16,0-8-2-16,1-5 1 16,1-10 0-16,1-7-2 0,-2-7 1 15,3-7 0-15,0-7 0 16,0-3 1-16,2-1 0 15,0-1-1-15,0 2 3 16,-1 0-3-16,2-2 2 16,0 1-1-16,1-2 1 0,1-2 0 15,1 1-1 1,-1 1-1-16,3 6 0 16,-3 4 2-16,2 5-1 0,-4 4 1 15,0 5-1-15,2 4 1 16,-3 2 0-16,0 6-2 15,-2 7 1-15,1 5 0 16,-3 9 1-16,-2 6-1 0,-1 4 2 16,-1 6 0-16,0 1-1 15,0 6 0-15,0 1 1 0,0 1-3 16,0 2 2 0,0-1-3-16,0 1 2 0,-2-1 0 15,-1 0 4-15,-2 1 0 16,-4 0-2-16,-1 0 2 15,-5 0 6-15,-1-2 4 16,-5 2-7-16,-3 0-1 16,-2 0 3-16,-3-1 0 0,-1 0 8 15,-3 0 2-15,-2-1-5 0,-2 0-2 0,-1 0-6 16,-4 1-4-16,-3-1-1 31,-3 1 1-31,-3-1-3 16,-3 1 1-16,-2 1-1 0,-7-4 2 0,-1 2-3 15,-3-2 2-15,-2 1 1 16,-2-1-1 0,-3-2-1-16,0 1 2 0,-6-1 0 15,2-1-2-15,-5-1 3 16,-4 0-1-16,-3 0-2 16,0 0 3-1,-3 0-3-15,-6 1 1 0,-1 1 1 16,-3 2-1-16,-4 2-2 15,-5-1 5-15,0 4-3 16,-2 1-2-16,-2-1 3 16,1 1-2-16,2-1 2 0,-4 0 1 15,3-3 0-15,-3 0-2 16,0-2 0-16,-2-3 1 16,1 1 6-16,-3-1-3 15,-1 1 7-15,-1 0 10 16,0 0-6-16,-2 4-9 0,1 0 15 15,-1 0-18-15,2 4-3 0,-2-2 2 16,0 3-4-16,2 1 4 16,-4 2-2-16,2-3 0 15,-1 1 0 1,1-3 2-16,0 1-4 0,4 0 1 16,1-3 1-1,1-2 1-15,-1 2-1 0,3 2 0 16,-4 1-4-16,-6 8-22 15,-3 7-40-15,-4 7-40 16,-7 10-65-16,-8 4-40 16,-8 1-177-16</inkml:trace>
  <inkml:trace contextRef="#ctx0" brushRef="#br0" timeOffset="85472.04">2386 16323 902 0,'-21'0'-17'0,"2"-1"27"0,6 1 26 16,2 3 11-1,4 9-46-15,0 12-7 0,-1 9 0 16,-2 13 1-16,-3 10 4 15,-1 13 2-15,-1 11-2 16,-5 7 3-16,2 5-2 0,-2 4 2 16,5 2-3-16,-2-3 2 15,4-6-2 1,4-4-1-16,3-10 2 16,3-3-2-16,1-3 2 0,2-6 0 15,-4 0 1 1,4-1 0-16,-4 1 0 0,-1 0-2 0,0 2 2 15,-2 2-1 1,-1-3 0-16,-1 0 1 16,-1-4 1-16,2-5-1 15,3-9-1-15,1-8 0 0,4-9-1 16,0-5-2 0,2-6-2-16,5-5 19 0,-1-3-5 15,6-1-3-15,-1 0 4 16,2 0 2-16,5-1-1 0,2 1-3 15,7-1-2-15,0-1-2 16,6-3 2 0,6 1-1-16,-1-3 0 15,6-2 0-15,-1 2 0 0,3-4-1 16,-1 2-1-16,2-3-1 16,2 0 0-16,3 2-2 15,1 0 1-15,1 2 1 0,4 1 0 16,2-1-1-16,5 3 0 15,0 0 9-15,2-1 14 16,3 0-17-16,-1-2-1 16,0 2-4-16,0-4 3 15,5-1-2-15,2 0 2 16,7-1-1-16,0 1 0 0,1 2 2 0,-1-3 6 16,2 4-4-16,-3 1-4 15,-1-2 4-15,2 3 1 16,1-1-1-1,6 2 4-15,0-1 5 0,3 0-3 0,-1 0-6 16,-1 0-4-16,1-1-2 0,0-1 2 31,-1 0-5-31,6 1 4 16,1-3-3-16,-1 0 0 16,0-2 1-16,-2 0-2 15,-1 0 3-15,-1 1-1 0,1 0 2 16,0 2 10-16,2 0-4 15,-4 4-5-15,1 2 0 0,-1-1-4 16,-2 1 2-16,1-2-2 16,3 2 1-1,2-3 0-15,2 1-2 16,0-1 3-16,-1 0-2 0,-3 1 0 16,-2 1 1-16,-1 0-3 0,3 0 4 15,0 0-2-15,2 1-1 16,-2-1 2-16,-3 1 0 15,-1 3-1-15,-4-1 1 0,-3 1-2 16,2 0 1-16,3 0 0 16,0 0 0-16,0-1 0 0,1 1 0 31,-3 0 1-31,3 0-2 16,-6-1 1-16,-5 2 0 15,3-1-1-15,-1-2 0 0,-2 0 0 16,-5-1 1-16,-3-1 0 15,-5 0 0-15,-9 0 0 0,-6 1 0 16,-5-2 0-16,-4 1 0 16,-5-1 0-16,-3-1 0 15,-3 1 0-15,-3-1 0 16,-3-1 0-16,-6-1 1 16,-3 0-1-16,-2 1 0 15,-3-1 2-15,-4-1-2 16,1 0 0-16,-5 1 0 0,0 1 0 15,0-3 0-15,-2 1 0 16,0 0 1-16,0-2 1 16,0 1 0-16,0-7 5 15,0-4 12-15,-4-6 46 16,2-4-61-16,-4-6-2 16,0-5-1-16,0-4 0 15,-1-4 0-15,-1-3-1 0,1-6 1 16,-2-4-2-16,0-3 2 0,2-5-1 15,3-1 2 1,-2-3-3-16,1-4-1 16,1 0 2-16,-2-2-1 15,2-1 2-15,-1 0-2 0,1-1 0 16,0 0 2-16,2 3-2 16,-2 0 3-16,3 1-4 0,0 1 3 0,1 2 2 15,0-1-4-15,0 2 0 16,0 1 0-16,0 0 5 15,-2 3-8 1,-2 1 4-16,0-2-2 16,0 4 3-16,1 0-1 15,0 1 0-15,2 1 0 16,1 4 0-16,0 4-1 16,0 4-2-16,1 7 6 0,-1 7-5 15,0 5 2-15,0 6 2 16,0 5-2-16,0 2 0 0,-1 2-2 15,-3 2 2-15,1 2-2 0,0 2-1 16,-1 0 1 0,2 0-2-16,-1 3 1 15,2 1-7-15,1 1-50 16,0 16-87-16,0 2-226 16,-9-1-78-16</inkml:trace>
  <inkml:trace contextRef="#ctx0" brushRef="#br0" timeOffset="90956.59">4146 14507 670 0,'-21'-14'1'16,"-1"0"73"-16,3 1 25 15,5 3-32-15,2-1-25 16,3 5-15-16,0 0-8 0,3 2-14 16,0 1-2-16,5 2 4 15,-3-1 1-15,-1 3-3 0,2 6-5 16,1 5-3-16,-2 8-2 15,0 6 4-15,-2 6 1 16,3 7 8-16,-1 5-10 0,1 4 5 16,0 5-3-1,2 2-1-15,0 5 2 16,-1 4 0-16,-2 3 0 0,-2 5-2 16,3 5 5-16,-1 5-6 15,-2 2 4-15,0-3-2 16,2-1 1-16,0-3-3 15,1-6 4-15,1-6 0 0,0-5-2 16,-2-4 2-16,3-6 6 16,-1-5-2-1,2-4 8-15,-2-6-2 0,-1-3 3 16,-1-2 5-16,0 0 1 16,1 0-2-16,-3-2 0 15,-1 0 0-15,0 0-6 16,0-2 5-16,1-2-5 0,0-2-8 15,1-2-3-15,3-5 1 16,-1-1-1-16,3-4-4 16,0-2-2-16,0-3-2 15,1-2-3-15,3 0 2 16,0-2 4-16,1-1-2 16,1 0 5-16,3 3-2 15,0-3 4-15,2-1 1 0,0-1 0 16,5 2-4-16,0 0 3 15,0 0 1-15,4 0-3 16,-1 2 2-16,6-1-4 16,0 0 5-16,4 1-2 15,2-2-2-15,-1 1 0 0,5 1 3 16,-3-1-3-16,1 2 1 0,2-3 0 16,-3 2-2-1,3 0 3-15,2-1 1 0,-1 1-3 16,4-2 2-1,-1 2-1-15,0-2 0 0,-3 1 0 16,2 0 1-16,1 2-1 16,0-1 6-16,1 0 4 0,0 2-7 15,0 0-2 1,1 1 0-16,-1 0 0 0,-5 2-1 16,1-2 1-1,-5 1-1-15,-1 0-1 0,0 1 2 16,-2-1 1-16,0-1-1 15,2 2-2-15,-5-1 3 16,2 1 0-16,-1-1-3 16,-2 2 3-16,1 0-2 0,-2-2 1 15,-1 3 0-15,-2 0-1 16,0-1 0-16,-1 2 0 16,-5-2 1-16,1-1-2 15,-4-1 4-15,-3-3-3 0,-2 2 2 16,2-2 0-16,-6-1 0 15,-1-2-1-15,0 1 2 0,0 1 1 16,-1-2 4-16,0-1 44 16,0 2-20-1,0-3-7-15,0 1-13 0,0 0 4 16,-3-7-3 0,1-2-9-16,-5-5-2 0,2-4-2 15,-4-6-1-15,1-3 1 0,-1-4-1 16,2-3 0-16,0-5 2 15,-2-7-1 1,0-4 0-16,3-5 1 16,1-6-1-16,-1-2 0 0,4-3 0 15,2-3 0-15,0 1-1 16,8-2-1-16,-2 2 4 0,5-2-4 16,1 1 1-1,-3 0-1-15,0 5-1 16,0 2 7-16,-2 2-4 0,-1 7-3 15,-1 4 8-15,2 5-6 16,-3 3 0-16,0 1 3 0,1 5-3 16,-2 0 2-16,1 4-2 15,-2 5 0-15,0 2 3 16,1 6 0 0,-3 3-3-16,2 5 2 0,-2 4-1 15,0 1 0-15,0 4 0 0,0 1-1 0,0 1 1 31,0-3 0-31,0 3-1 0,0 0 0 0,0 0 1 0,0 0 0 32,0 0 0-32,0 0 1 15,-5 0-2-15,1 0 3 0,-1 0-2 16,-1 0 1-16,-1 0 1 16,-5 0-4-16,1 0 4 0,-2-1-2 15,-2 1 2-15,-3-3-1 16,2 3 2-16,-6-4-1 0,2 0 0 15,-3-2-1-15,-4 0 0 16,1-1-1-16,-2 0 0 16,-2-1 1-16,0-1 0 31,-1-1-1-31,-3-1 1 0,1-1 0 16,-2 0-2-16,-1-1 6 15,-2 0 6-15,-3 2-9 16,1-1 0-16,-2 3-2 0,-1 0 1 15,1 2-2 1,-3 1 1-16,2 1 2 0,-2 1-2 16,1 0 0-16,0 1 1 0,-1 0 1 15,2 1-2 1,1-1 0-16,1-1 2 16,2 1-2-16,1-1 0 15,-1-1 1-15,1 1 0 0,-1 0 0 16,3-1-1-16,-1 1-2 0,6 1 2 15,0-1-1-15,7 1-19 16,1 2-12-16,5 0-46 0,0 0-49 16,0-2-94-16,-7-8-246 15</inkml:trace>
  <inkml:trace contextRef="#ctx0" brushRef="#br0" timeOffset="93329.93">4370 16645 788 0,'-19'-23'8'15,"0"2"50"-15,3 1 20 16,5 4-37-16,4 3-19 15,-1 4-11-15,4 0-8 0,2 6-2 16,2 2-4-16,0 1-9 16,0 4-16-16,0 10-22 15,0 8 31-15,-2 12 28 16,0 9-5 0,-1 11 1-16,-1 7-5 15,0 4 1-15,-5 3 2 0,4 1-3 0,-4 2 3 16,-1-2 1-1,0 5 3-15,-1-1 0 16,-1 6 0-16,1 1-3 16,-3-3-3-16,3-2 1 0,3-2 3 15,-3-4 2-15,1-5 3 16,2-4-2-16,1-1-2 16,-3-5 3-16,2-7 2 15,0-5-1-15,3-7-6 16,-1-5 4-16,2-7 2 0,2-6 0 15,0-3 3-15,2-5 0 16,0-4-4-16,0-1-2 16,0 0-4-16,0-2-1 15,4 1-2-15,2 0 1 16,2 1 1-16,3-1-2 16,1 1 1-16,3-1 0 0,1 0-1 15,2 0 0-15,4-1 0 0,3 0 0 16,0 0 0-16,4 1 2 15,2 0-3 1,-1-1 2-16,5 4 0 0,-2-2-1 16,3 0 1-16,0 0-1 15,1 2 0-15,4-1 1 0,-3 0-1 16,0 2-1-16,0-1 2 16,1 0-1-1,0-1 1-15,-1 1-2 16,2-2 1-16,1-1 0 0,-4 3 1 15,1-1-2-15,0 3 2 16,1-1-1-16,1 4-1 0,-4-3 1 16,3 3 0-1,0-2 1-15,-3 1-1 0,1-1 0 16,-1-3 0-16,-2-1 1 16,-3-1 0-16,-2-2 0 0,-5-2-1 15,-3 3-1 1,-5-3 2-16,-2 0 0 15,-2 3 0-15,-3-2-1 0,-2-1 1 16,-3 1 1-16,-1 1-1 16,-1-1 2-16,-2-1 1 15,0 0 51-15,0 0-17 16,0 0-23-16,0 0-8 16,0 0-1-16,0-1 5 15,0 1 12-15,-2-5-3 16,-2 0-10-16,0-2-5 0,1-2-5 15,-4-5 0-15,2 0 0 0,1-5-2 16,0-6 0-16,2-5-1 16,0-7 2-16,1-8 1 15,1-7-3-15,0-9 3 16,0-3-2-16,0-8 3 16,0-3-3-16,1-4 5 15,1 0-8-15,0-1 6 0,2-2 1 0,0 3-4 16,1 2 1-16,4 4 2 15,-3 4 0 1,3 6-3-16,-2 3 2 16,2 7-1-16,2 4 1 15,-2 5 0-15,0 6-2 16,0 4 3-16,0 7-2 16,-4 4-3-16,-1 5 2 0,3 2-5 0,-5 3 4 15,-1 3 2-15,-1 2 2 16,0 1-1-1,0 3 2-15,0 1-1 16,0 0 1-16,0 3-1 16,-1-2-1-16,-3 1 1 0,-2 1-1 15,0-1-4-15,-4-2-1 16,0 4-1-16,-3 2 4 0,-1-2 1 16,-1 1 3-16,-2-2-2 15,-2 2 3-15,-2-2 2 16,0-2 4-16,-2 2 4 0,-6-3 0 15,0-2-9 1,-2 0-1-16,-3 0 1 16,-1 0 0-16,-3 0 0 15,-1-2-3-15,-1 1 0 16,0-1 2-16,-5-1-1 16,-1 0-1-16,-2 0 0 0,-5 0-3 15,1-3 4-15,-4 4-1 16,0-3-1-16,0 2 4 15,-2-1 0-15,3 1 3 16,-3 2-1-16,-1 0-3 0,3 5-4 0,-2 0-1 16,-2 4-5-16,0 9-27 0,-3 7-29 15,-4 10-80-15,-2 4-49 16,-9 2-148-16</inkml:trace>
  <inkml:trace contextRef="#ctx0" brushRef="#br0" timeOffset="129268.15">26000 17446 789 0,'-4'-16'37'0,"-2"-1"-40"16,2 2 19-1,1 5 45-15,2 3-36 0,-2 3-16 16,-1 2-3-16,2 0-2 15,0 3-7-15,0 4-1 16,-2 2 3-16,2 4 1 16,-2 5-1-16,-1 4 0 15,-1 3 0-15,0 4 0 0,0 2 2 0,2 2 0 16,0 3 0 0,-1 4 4-16,5 3 5 15,-2 5 8-15,1 2 1 0,1 6-7 16,-2 0-5-16,2 1-6 15,-3 1 1-15,2-2-1 16,-2 0 1-16,0-3-2 16,1-3 1-16,-2-3 0 0,-2-6-1 15,3-1 0 1,-1-5 1-16,-1-5 1 16,1-5-2-16,4-6-4 0,-1-1-23 15,0-5-21-15,0-4-16 16,1-2-28-16,-2-5-35 0,0-2-31 15,2-11-5-15,-4-8-137 16</inkml:trace>
  <inkml:trace contextRef="#ctx0" brushRef="#br0" timeOffset="129847.04">25811 17214 1015 0,'-11'-15'59'0,"3"-1"-106"16,0 5 43-16,7 2 32 16,0 6-23-16,-1 3-5 15,3-1-6-15,-3 3-11 16,1 7-16-16,-2 7 18 16,-2 4 16-16,-1 9 0 0,-4 6-2 31,0 9 2-31,1 3 0 15,-2 5 0-15,1 1 4 0,0 5 15 16,2-1-3-16,0 5-1 16,3 1-6-16,1-2 8 15,2 0-12-15,0-1-1 16,1-2 1-16,2-3 10 16,1-2 1-16,2-2-9 0,-1 3-5 15,-1-1-1-15,0-1-1 16,-4 0 0-16,1-3 0 15,-4-5-1-15,0-3 1 0,-2-4-1 16,0-3-2-16,2-4-32 16,-3-2-14-16,3-3-28 15,-5-7-66-15,4-5-35 0,-2-11-29 16,3-13-105-16</inkml:trace>
  <inkml:trace contextRef="#ctx0" brushRef="#br0" timeOffset="130293.93">25641 17272 438 0,'-5'-7'427'16,"-1"-2"-406"-16,1 3-15 31,1 2 61-31,4 2-16 0,-2 2-48 16,4 5-6-16,0 8-25 15,2 11 9-15,0 6 17 16,-1 8 3-16,1 9 0 15,-1 6-1-15,-2 5 1 16,0 4 2-16,-1 6 17 16,0 6-10-16,-6 5-6 0,0 4 1 15,0 0 0-15,-3-2-3 16,3-5 8-16,-2-4 15 0,4-4-8 16,2-4-9-16,-2-3-6 15,4 1-3-15,0 1-30 0,-1-6-87 16,-1-11-108-16,0-19-194 15</inkml:trace>
  <inkml:trace contextRef="#ctx0" brushRef="#br0" timeOffset="132804.74">28092 17559 356 0,'-2'10'1018'0,"-2"-9"-1018"0,0-1-16 16,2-1 34-16,1 2-6 15,2 1-12 1,1 7-7-16,3 9-19 0,-4 11-2 15,1 10 16-15,-1 10 10 16,-1 9 3-16,-2 6-3 0,-7 2 2 16,3-1-4-16,-4-2 3 0,3-3 2 15,0-5-4-15,3-9-2 16,0-5 2-16,1-8 3 16,1-5 0-16,-2-7 2 15,1-6-2-15,1-4-2 0,0-5-7 31,2-2-8-31,-1-3-12 16,-1-2 10-16,2-8 8 0,-2-10 8 16,0-13-1-16,-2-13-5 15,4-15 2-15,0-14 4 16,5-9 2-16,0-2-11 0,4 1-10 16,-4 8 16-16,4 8 9 0,-4 13 8 15,-1 12 3-15,0 7-6 16,-2 9-2-1,0 8-4-15,-1 7 3 16,-1 5-1-16,0 5-6 0,-1 1-3 16,0 1-11-16,0 1-16 0,0 7 9 15,-2 5 15-15,-1 9 7 16,-1 7 1-16,-3 11 2 16,0 8 8-16,-1 8 5 0,-1 6 1 15,1 7-4-15,-2 6-5 16,0 1-5-16,-3 1-1 31,5-4-1-31,1-4 1 0,-2-7-1 16,5-6-3-16,-3-4-45 15,-3-2-45-15,-7-8-135 0,-3-13-312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0:43:21.7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20344 8497 579 0,'1'0'38'0,"1"0"-15"15,-1 0-37-15,4 0-43 16,1 4 75-16,5 2-12 0,1 2-4 16,1 1-2-16,3-1 1 15,0 2 0-15,3-2 0 16,-1 0 0-16,2-1-1 16,1 0 2-16,1-2 11 15,1 0 11-15,1 1-6 16,3-5 2-16,0 2 3 0,0-2 14 0,1 1-3 15,1-1-9-15,0 0-7 16,1 0-7-16,5 2-5 16,-1-3-2-16,6 2-4 15,-1-1 2 1,3-1-1-16,0 2 0 16,-1-2-1-16,1 2 2 0,0-2-1 0,1 0 0 15,3 0 0-15,3 0 1 16,0 0 10-16,1 0-3 15,-1-2 2-15,2-2-7 16,-1 0 0 0,1-1-1-16,3 1 2 0,1-1 0 15,2-2-2-15,-2 2 2 16,3 0 0-16,-1-1-4 16,-1 1 2-16,2 0-2 15,0-1 1-15,0 1-1 0,-2 0 0 16,3 0 1-16,-1-1-2 15,-1 0 2-15,1 1-2 0,-2-1 1 16,0 0 0-16,-3 0 8 16,1 1 2-1,1-1 2-15,2 1-5 16,-2 0-1-16,1 0 4 0,0-1-4 0,-2 0-1 16,1 1-1-16,-2-1 0 15,1 2 0 1,1 1 0-16,-1-1-3 15,-2 1-1-15,2 0 0 16,-3 1-1-16,-2 1 1 16,-1-1 0-16,-4 0-2 0,0 2 2 15,-5-3-1-15,0 3 2 16,-5-4-1-16,-4 4 0 16,-3-2-1-16,-5 1 1 15,-3 1-1-15,-6-1 1 0,-4 1 1 16,-2-1 0-1,-3 1 3-15,-2 0 12 0,-1 0 4 16,1-1 11-16,-2 1-6 0,0 0-17 16,0 0-5-16,0 0-4 15,0 0-3-15,0 0-5 0,0 0-35 16,-1 0-20-16,0 6-31 16,-1-1-26-1,-4 1-9-15,-5-3-40 16,-2-3-84-16</inkml:trace>
  <inkml:trace contextRef="#ctx0" brushRef="#br0" timeOffset="2718.76">23207 8099 309 0,'-16'-10'470'16,"2"-4"-411"-16,2 0 15 16,6 4 0-16,1 4-22 15,1 3-29-15,2-1-10 0,1 2-9 0,-1 2-5 16,4 0-1-16,-2 0-7 15,5 0 6-15,4 0 2 16,3 4-1 0,4 3 2-16,4-2 1 15,3 3-1-15,4 1 0 0,1 3 1 16,2-1-1-16,1 1 1 16,-1 2-2-1,0 0 1-15,0 0 0 0,-2-1 0 16,0 2 2-16,-4-3-1 15,-1 1-2-15,-2-1 3 16,-2 1-2-16,-4-4 0 0,-2 1 0 0,-2-3-1 16,-4 0 2-16,-1 0 1 15,-4 0-3-15,1-1 4 16,-1 3-1-16,-4 2-1 0,-1 0 0 16,-3 6-1-16,-4 2 0 15,-5 3 1-15,-2 5-1 31,-4 2-1-31,-3 5 1 0,1-1 0 16,-1 2 0-16,1 1-1 16,1-1 0-16,5-3 0 0,0 1 1 15,3-4 1 1,1-4-2-16,1-2-3 16,3-6 2-16,-1-1 1 0,3-6 1 15,0-5-2-15,1-1 2 16,0-4 0-16,-1 0 1 15,-2-6-1-15,0-7 3 0,1-7-5 16,-3-10-6-16,2-9 0 16,0-7-8-16,-1-7-15 15,2-4-3-15,1-3 23 0,-3 1 8 16,4 0 13-16,-1 4 21 16,1 5 0-1,-1 4-2-15,-2 6 7 16,3 9 11-16,-1 7-2 0,0 8-10 15,0 5-26-15,2 5-8 16,-1 5-8-16,0 2-48 16,-1 9-28-16,0 4 34 15,0 5 37-15,1 5 9 0,1 1 4 16,2 4-1-16,0 2 0 16,3 2 2-16,0 2 2 15,6 1-1-15,1 1-1 16,1 0 1-16,4 0-3 0,-2-2 0 15,-1-3 3 1,1-3-2-16,-2-2 0 0,-2-4 1 16,-3-3-1-16,-1-3 1 15,-1-6 1-15,2-1 0 16,-6-4 3-16,2-2 13 0,0-2 28 16,-1-2-5-16,1 0-2 15,-1 0-10 1,0 0 0-16,0-2 0 15,-2-1-4-15,2-1-9 0,-1 0-9 16,1-1-5-16,-2 1-2 16,2 0-1-16,0 0 1 15,0 1 0-15,0-1-2 0,1 0 2 16,-1 0-1-16,1 1 0 16,1 1 1-16,-2-2-2 0,1 2 2 15,0-1 0-15,0 1 4 16,1 1 1-16,-2 0-2 15,1 1-1 1,0-2 0-16,1 1 1 0,0 1-2 16,-1 0 0-16,0 0 0 15,1-1-2-15,0 1 1 16,0 0-2-16,0 0 1 16,0 0 0-16,0 0 0 15,0 0-1-15,0 0 1 0,0 0-1 16,-1 0 0-16,2 0 0 15,-1 0 0-15,-1 0 1 16,2 0 0-16,-1 0-1 0,0 0-2 0,0 0-20 31,0 0-2-31,0 0 4 16,0 0 8-16,0 0 7 0,1 0 5 16,-2 0 1-16,1 0 1 15,-2 0 2-15,2-2 1 0,-6 1-1 16,-1-3-2-16,-2-1 2 0,-2 2-1 15,-4-2 0-15,-1 1-1 16,-3 0-1-16,-2 2-1 16,-2-2 2-16,-3 1-2 0,-2 3 1 15,-3 0 0-15,-3 0 0 16,-6 0 0-16,0 0-1 16,-3 5 0-16,-4-1 1 15,2 0 0-15,-1 0 0 16,2-3 1-1,-1 1-2-15,1-2 3 16,0 0 0-16,-1 0-3 16,0 0 2-16,-2-3-2 0,0 1 3 15,-1 0-1-15,-3 0-1 16,-1 0 0-16,-3 0 0 16,-2-2 2-16,0 1-1 15,1-1-1-15,-1-1 0 16,1-1 2-16,-1 0 7 15,0 0-4-15,-2 0-3 0,0 2 0 16,0-2-2-16,-1 3 0 0,-1 0 0 16,-1 1 5-16,1-1-11 15,-1 0 6 1,1 1 1-16,1-1-2 16,0 1 1-16,1 0 1 0,2 0-2 15,-1 2 1-15,4 0 2 0,1-2-3 0,4 1 2 16,0-1-1-16,3 0 0 15,2-1 0-15,1-1 0 16,3 2 0-16,3 0 1 16,4 1-3-16,3 1 3 15,3 0-2-15,7 0 0 0,1 0 0 16,5 3 1-16,2-3 2 16,5 1-4-16,1-1 1 31,2 0 1-31,2 0-2 0,1 1-3 15,1 0 0-15,1 0-3 16,0 2-5-16,6-1-4 16,1 3 11-16,4 1 3 0,6 0 1 0,2 2 2 15,4 1-1-15,6-1 1 16,5-1-2-16,2 2 3 16,5-2-1-1,6 0-2-15,-1 0 4 16,3-1-3-16,2 1 2 15,0-4-2-15,2 2 1 16,1 0 1-16,2-1-2 16,3 0 0-16,-2 0 3 0,6 0-2 15,0 2-1-15,2-1 2 0,0-1 2 16,2-2-2-16,1 1 0 16,2-2 0-16,0 0 2 15,0-1-4-15,1 0 3 16,2 0-1-16,0 0-1 0,2 0 1 15,0-1 0 1,-1-3 0-16,1 0 2 16,-3 0 0-16,1 0-7 15,-2-2 6-15,1 2-2 0,-2-2-1 0,-1 2 1 16,-1 0 2-16,-7 1-2 0,-4-1 3 31,-1 1 0-31,-5 0 1 16,-2 2-1-16,-6-1-1 15,-3 0 1-15,-3 2 0 0,-4 0-4 16,-5-2 3-16,-5 2-1 16,-2 0 1-16,-4 0-2 15,-4 0 2-15,-2 0 1 0,-2 0 0 16,-2 0 0-16,-1 0-1 16,-2 0-1-1,-1 0 2-15,-2 0-1 0,-1 0 1 0,0 0 2 16,-1 0 9-1,2 0 3-15,-3 0-5 0,1 0 3 16,-1 0 2-16,0 0 4 0,0 0-3 16,0-2 1-16,1 1-2 15,-1-1-7 1,0 0 0-16,-1 0-3 16,1 0-3-16,1 1-2 15,0-1-2-15,0 2-1 16,0 0 0-16,0 0 0 15,1 0 0-15,-1 0-14 0,-1 0 14 16,2 0-1-16,-2 0 2 16,1 0-2-16,0 0 0 15,0 0 3-15,0 0-4 0,0 0 2 16,0 0 0-16,0 0-1 16,-1 0 2-16,1 0-1 15,1 0 0-15,-1 0 1 0,0 0 0 16,1 0 0-16,0 0 1 15,-2 0-1-15,0 0 1 16,1 0-1-16,0 0 0 16,1 0 0-16,-2 0-1 15,2 0-1-15,-1 0-34 0,1 0-7 16,1 0-14 0,1 0-46-16,1 0-80 15,-2-9-168-15,-6-15-231 16</inkml:trace>
  <inkml:trace contextRef="#ctx0" brushRef="#br0" timeOffset="9008.42">25585 7709 1116 0,'0'0'-50'0,"0"0"25"0,0 0 28 16,0 0 5-16,0 0-30 16,0 0-79-16,0 0 58 15,-10 38 22-15,14-7 10 0,0 6 5 16,-1 6 5-16,0 6-1 0,-2 3 7 16,-2 9 5-16,-3 7-5 15,-3 4-2-15,-4 7 1 0,0 0-1 16,-3-1 0-16,1 2 4 15,0-5-1-15,1-5 2 32,3-4 2-32,2-6-3 0,1-3-4 15,5-10-1-15,1-6 0 0,0-11-2 16,3-2 3-16,6-9 8 0,-1-4 12 16,0-3 7-16,6-4-8 15,-1 1 4-15,3-2 2 31,2 0-10-31,3-1-8 0,5 1 2 16,3 0-6-16,6 0-2 16,5-1-1-16,3-2-2 0,4 1-2 0,6 0 2 15,1-3-1-15,2 1 0 16,1-2 1 0,4 1-1-16,1-2 1 15,3 0 0-15,3 0 9 16,4 0 1-16,5-3 0 0,6-1-3 15,4 0-4 1,1-3-2-16,5 1-1 0,1 0 0 16,2 1 2-16,2 0 1 15,1 1 8-15,4 1-3 16,0 1-3-16,4 2 2 0,-4 0-3 0,2 0-3 16,1 1 1-16,-2 3-2 15,-2 2 6-15,-2 0-3 16,4-1 5-16,-1 1-1 0,4 0 2 15,1 1-4-15,3-2 7 32,2 0-11-32,4-1 3 15,-2 0-1-15,1 1-2 0,1-1-2 0,-4 0 1 16,-1-1 1-16,-2 0-1 16,-4 0 1-16,-1-2 0 15,-1 1 3-15,3-2 5 0,3 0 2 16,4 0 5-16,3 0 6 15,0 0-10-15,2 0-8 16,-7 0-2-16,-1 1-6 16,-4 3 5-16,-8-1-5 15,-1-3 3-15,-2 1 2 0,-3 1-5 16,-5-1 7-16,-3-1-5 31,-4 0 0-31,-6 0 1 16,-8 0 1-16,-6 1-1 0,-7-1-1 15,-3 0 1-15,-11 1 0 16,-4 0 1-16,-5 0-2 16,-6 1 1-16,-5 1 1 15,-4-2-2-15,-4 2 1 16,-4-2 0-16,-2 1-1 0,-3-2 1 16,-1 0 1-16,0 1-1 0,-2-1 2 15,2 0 0-15,-2 0-1 16,0 0 0-16,0 0 2 15,-2-4 0-15,2-5 0 0,2-5-2 16,-2-6-4-16,0-7 0 16,0-6-1-1,2-6 1-15,0-7 1 16,-1-4 2-16,3-6-1 0,6-7-1 16,-2-5 2-16,3-2 0 15,3-5 2-15,-1-1-2 0,-1-1-1 0,-1-2 3 31,1 2 0-31,-2-1-4 16,-1-3 1-16,0 4 2 0,0 1-2 16,-2 2 1-1,-1 5-4-15,-4 4 2 0,-2 5 4 0,0 8 1 16,-2 3 1-16,-4 7 5 16,-1 5 5-16,-2 6-2 15,0 6 6 1,0 6-7-16,-1 6-14 0,0 0-2 15,1 6-2-15,-1 0-1 16,-1 2-5-16,-2 1 5 16,-5 3 3-16,-2 1-2 15,-4 0 4-15,-3 0 3 16,-2 0-2-16,-5 3 3 0,-6-2 0 16,-2 2 0-1,-10 0 0-15,-3 0-1 0,-6 1 3 16,-7 0-2-16,-5-1-2 15,-4 1 2-15,-4-2 0 16,0-2-1-16,-3 0 0 0,-4-2 0 16,-4-5-2-1,-4-1-1-15,-7-2 2 0,0 0 1 16,-6-3-3-16,-5 1 6 16,-4-1-2-16,-5 1 1 15,-4-1-2-15,-6 2-2 0,1-2 6 16,-4 0-7-16,-1 1 8 0,-2-1-6 15,-3 0 1-15,4 0 0 16,-6 2 2 0,-3 1-5-16,-1 0 4 15,1 3-6-15,-3 1 5 0,-6 2 5 16,2 3-6-16,2 1 2 0,0 0-6 16,2 1 3-16,-2 5-7 0,2 0 7 31,6 0-6-31,4 0-1 0,3 0 3 0,3-2 6 31,8-1-4-31,6 1 2 16,5-1 2-16,4-2 2 0,5 0-3 15,9 2 1-15,4-2-1 0,9 1-1 0,3 0 0 16,12 1-15-16,5-1-20 16,9 0 6-16,5 1-16 31,10 4-28-31,5 3-30 0,8 3-51 15,6-2-121-15,4-7-167 0</inkml:trace>
  <inkml:trace contextRef="#ctx0" brushRef="#br0" timeOffset="10796.21">25576 10031 1266 0,'-6'-6'-8'16,"-2"0"-54"-16,2 4 44 0,2 2 29 31,4 8-22-31,0 9-51 16,0 10 13-16,0 12 40 15,-1 13 5-15,-2 12 3 16,-9 11 1-16,-1 9 0 0,-4 9 0 16,-2 6 1-16,-4 6 0 15,-1 5 3-15,1 4 15 16,1 5 4-16,0 0 0 16,-1 0-7-16,2-4-1 15,2-2 6-15,-1-8-8 0,6-6-3 16,-1-7 7-16,6-8-6 0,4-6-9 15,1-9-8-15,3-5 15 16,2-8-6-16,2-9 0 16,5-6-2-16,3-8 2 0,6-4 5 15,3-5-1-15,5-4 1 16,7-2 1-16,6-2 9 16,5-4 2-16,9-3-4 0,6-1-4 15,5-3-4 1,5 0 0-16,3-1-7 15,6-1 0 1,3-1-1-16,9 0 0 16,1-2-3-16,8-2-1 0,9-2-1 15,0-3 2-15,5 0 5 0,3 0-4 16,2 3 2-16,6-1-2 16,6-2 4-1,9-2-2-15,10-3 2 16,8-4-1-16,9-2 1 0,6-1-1 15,0 0 1-15,6 2 2 16,2 2-1-16,0 4-3 16,-3 1 1-16,3 3 1 0,-1 1-2 0,-1 2 0 15,-5 1-1 1,2 0 2-16,-1 1 0 16,-1-1 4-16,3 0-2 0,-3-1 0 15,-1 0 6-15,-2 1-8 16,-4 0-2-1,-7 3 1-15,-8-2 3 16,-6 3-4-16,-11 2-1 0,-12 0 2 16,-4 3 0-16,-13 0 1 15,-10-1-2-15,-9 2 3 16,-9-1-4-16,-12 1 2 0,-10 1-1 16,-6-1-2-16,-13 0-7 15,-6-3 2-15,-9 1 5 16,-6-3 3-16,-5 1 0 15,-5-2 0-15,-2-1 0 16,-2 2 1-16,0-2 1 0,2-2 0 16,1-2-2-16,1-7-2 15,-1-4 0-15,3-7-4 0,3-8 2 0,1-9 1 16,2-6 1-16,1-8-7 16,1-5 1-16,0-8-2 15,1-3 7-15,-1-5 1 31,-1 0 4-31,-4-2 0 0,-2-3 3 16,-3 0 3-16,-4 0-5 16,2-1-2-16,-2 0-4 0,-2 0-3 0,2-2 0 15,2 0-7-15,3 4 2 32,0 4-34-32,-1 9 35 0,-2 8-3 15,1 9 18-15,-4 8 19 16,-5 8-2-16,-1 4-3 15,-2 5-4-15,0 4-4 16,0 3 1-16,-2 3 0 16,-2 5-3-16,-1 2-6 0,-1 2 1 15,-4 2-1-15,0 1-2 16,-6 4 3-16,-2-2 0 0,-4 3-2 16,-5 0 0-16,0 0 2 15,-7-1-2-15,-5-3 0 0,-6 2-1 31,-8-3 5-31,-6-5-5 0,-10-1 2 16,-9-3-6-16,-7-1 6 16,-4-3 0-16,-3 0-4 15,-11-2 1-15,-4-4 2 0,-7 3-9 0,-4-3-1 16,-5 0 12-16,-11 2-8 16,-2-3-5-1,-11 2 4-15,-6 1-1 16,-6 1-1-16,-10 1-17 15,-4 2 25-15,-3 4-2 16,-1 2 0-16,-5 2 0 16,-2 1 1-16,-3 2-2 0,1 1 1 15,1-1-5-15,-1 0 0 16,5 0 3-16,4-1 2 16,3-1-2-16,2 0 4 0,7 1-2 15,0 1-2-15,6 0 4 16,3 0-1-16,4 2-3 0,7 2-8 15,8 2-20-15,4 3-36 16,4 3-35-16,5-2-88 16,7-3-185-1</inkml:trace>
  <inkml:trace contextRef="#ctx0" brushRef="#br0" timeOffset="28640.59">11998 7562 767 0,'0'0'38'0,"-7"0"-28"15,5 0 62-15,1 0-5 16,0 0-56-16,1 0-8 16,0 0-2-16,0 0-4 0,0 0-3 31,4 0 4-31,1 0 1 15,2 2 1-15,0-2 0 0,1 1 0 0,3 1 0 16,1-2 1 0,1 0-2-16,3 0 1 15,1 0-1-15,3 0 1 16,4 0 1-16,2 0-2 0,1 0 1 16,3-2-1-16,4-2 1 15,0-1-1-15,2-4-1 16,-1-2 1-16,-1 2 2 15,-3-4-2-15,-5 3 0 0,-4 2 2 16,-5 2-1-16,-3 2 1 16,-5 4 0-1,-2 0 0-15,-2 0 1 16,-1 0 1-16,0 3-1 0,-1 1 1 16,2 2 0-16,4 3-1 15,3 1-2-15,5-1 0 0,4 0-1 16,3-2-3-16,2-3 2 0,3-3 0 15,0-1 0-15,1-5 1 16,-1-5-1-16,-1 1 0 16,-3-2-1-1,-3-1-1-15,-6 2 3 16,-3 5 1-16,-5 1 1 16,-4 3 0-16,-2 1 2 0,0 0 1 15,0 0-1-15,1 2 0 16,2 5-2-16,3 2 1 15,2 1-2-15,5 1-1 0,2 2 0 0,4-3 0 16,3 1 1-16,1-4-2 31,2-1 0-31,1-6-1 0,1 0 2 16,-1 0-1-16,-1-3-1 16,-2-1 3-16,-3 1-1 0,-4 2 1 15,-4 1 0-15,-2 0-1 0,-2 0 3 16,0 4-2-16,0 3 3 15,2 0-5-15,3 0 2 16,2-2-1 0,3 0 0-16,2 1 2 15,0-4-4-15,1 0 4 16,2-1-2-16,-1-1 1 0,-2 0-1 16,1 0 0-16,0 0-1 15,-2-1 0-15,-2-1-26 16,-1 2-31-16,0 0-15 15,0 0-35-15,-3 0-4 16,0 0-39-16,-5-5-25 16</inkml:trace>
  <inkml:trace contextRef="#ctx0" brushRef="#br0" timeOffset="29564.99">12060 7835 595 0,'9'0'166'15,"-1"-4"-222"-15,6-3 33 0,5-2 26 16,6-2-3-16,6 0-1 16,3-2 3-16,3 0-2 15,1 0-1-15,-1 2 3 0,-1 0-3 0,-4 5 1 16,-3 0 2-16,-4 3-3 15,-7 1 1-15,-1 2 1 16,-5 0 0-16,2 0 0 0,-4 4 2 16,2 1 1-16,3-2 0 31,4 1 4-31,2-1-1 0,5-1-4 16,5-2-1-1,6 0-1-15,3-4 1 0,3-6-1 0,0-5 1 16,1 0-3-16,-1-2 1 0,-1 1 1 31,-5 2 0-31,-4 2 0 16,-4 7-1-16,-5 1 0 15,-4 4 1-15,-4 1-2 0,-3 5 3 16,1 2 1-16,-2 1-2 16,2 1 0-16,2-3 0 15,5 3 2-15,2-3-2 16,6-3-2-16,5 0 1 0,3-4 0 15,2 0 1-15,3-4-2 16,0-3 2-16,0 0-2 16,-3 0 2-16,-3 1-2 15,-2 3 2-15,-7 3-1 16,-4 0 0-16,-3 0 0 16,-3 6 1-16,-1 1-1 0,1 1 1 0,2 0 0 15,3 0 0-15,0 0-1 16,5-3 1-16,3-2-1 15,0-2-1-15,3-1 0 16,-1 0 3-16,0 0-5 16,-5-4-68-16,-7-5-158 0</inkml:trace>
  <inkml:trace contextRef="#ctx0" brushRef="#br0" timeOffset="30214.65">11857 7139 900 0,'1'0'9'16,"0"-3"-48"-16,6-2 24 15,5 2 15-15,5-3-1 16,8-1 2-16,5-1 0 0,7 0 0 31,6-1-1-31,1 0 1 16,5 2-1-16,0-2 1 16,1 4-1-16,2 2 2 0,-2 3-1 15,0 0-2-15,-4 0 4 16,-2 0-3-16,-1 0 0 0,-4 0 0 15,1 0 1-15,-2 0-1 16,0 0 1-16,0 0 1 16,-1 2-2-16,-1 0 0 0,-2 4 1 15,0 1-2 1,-3 1-1-16,-3 0-33 0,-4-1-113 16,-9-7-136-16</inkml:trace>
  <inkml:trace contextRef="#ctx0" brushRef="#br0" timeOffset="30700.52">12092 6645 428 0,'-3'-4'181'0,"-2"-1"-179"16,1 3 4-16,4-1 50 16,-1 3-28-16,1-3-27 15,2 2-3-15,4-1-1 0,4-1 3 0,2 2 1 32,4-2-1-32,0 2 2 0,6-1 0 15,1 2-1-15,1 0 1 0,5 0-1 16,2 0 2-16,4 2 0 15,1-2 13 1,1 0-2-16,1 1-6 0,0 2 1 16,0-2-4-16,1 5-4 15,-1 2-2-15,-2 1-1 16,-8-5-179-16,-9-4-286 16</inkml:trace>
  <inkml:trace contextRef="#ctx0" brushRef="#br0" timeOffset="32678.36">11961 6426 856 0,'-8'-1'1'16,"0"-3"2"-16,6 3 5 16,2 1-2-16,7 3-20 15,6 7 8-15,4 2 8 0,4 5-1 16,1 4 0-16,2 2 1 15,1 1 0-15,-2 3-1 16,0 1 0-16,0 2 1 16,2 1 0-1,-1 0 0-15,1 1 1 16,0-1-2-16,1-1 0 16,0 0 1-16,1-2 0 0,0 2-1 15,1 0 3 1,-1-3-2-16,2 3 4 15,-3-3-1-15,3 4 2 0,0-3-1 16,1 1 0-16,2-1-3 0,2 1 1 16,1-1-3-16,2-3 0 15,-1 0 1-15,1-2 0 0,-1 1-1 16,-1-2 0-16,0 0 1 16,1-1 0-1,0-1 0-15,2 0 0 0,2 1 4 16,2-4 1-1,1 1-6-15,0-1 1 0,-1-2-1 16,1-1-1-16,1 0 2 16,-2-3 3-1,1-1 13-15,-1 0-2 0,0 0-8 16,1 0-3-16,-1 0-1 0,-1 0 0 16,3 1-2-1,-2 0-1-15,3-2-1 0,-2 0 2 16,4-1-3-16,0-1 2 15,-1 0 0-15,-1-2 0 16,0 0 5-16,-2-3 16 0,-1 1-9 16,0 0-2-1,1-1-2-15,1 1 0 0,-1-1-3 16,0-1-2-16,-1 1-2 0,-1-1 0 16,-2 2-1-16,2-3-1 15,-2 1 1-15,0 1-1 0,1-2 0 16,1 0 2-16,-3 0-3 31,-1 0 2-31,-1 0-1 16,-4 0-1-16,-2 0 2 0,-1 0-1 15,-2-2 1-15,-1 1-1 16,-2 1 0-16,-3-3-1 0,-1 3 2 16,-1-1-2-16,-1 1 1 15,-2 0 0-15,-1 0 1 16,-2 0-1-16,-2 0 0 0,-2 1 1 15,-2-1-1-15,-3 1 1 16,-1-1 0 0,-2 2 1-16,0-2 0 15,-1 0 1-15,0 1 0 0,0-1 0 0,0 2 2 16,0 0-3 0,0 1 0-16,-2 2-1 15,-1 2 0-15,0-1 0 16,-2 3-1-16,1 0 0 15,-2 1 1-15,-1 3-1 16,-3-1 1-16,-2 3-1 0,-2 3 1 16,-3 1-1-16,-2 3 1 15,-2 1-1-15,0 0 1 16,0 1 0-16,-1 0-1 0,1 0 0 16,2-1 1-1,-2-2-1-15,-1 1 0 0,3-1 0 16,-1-1 0-16,-1-1 1 15,-2-1 0-15,1-1 1 16,-3 0-2-16,0-2-1 16,-1-3 2-16,0 2-1 15,1-3 1-15,-2-1 2 0,0-3 6 16,0 1 5-16,-2-1-3 0,0 1-4 16,0-1-2-16,-2-1-4 15,1 1 0-15,-2-3-2 16,0 2 2-16,-1-3-1 15,1 1 1-15,-1-3-2 16,-1 1 2-16,0 0-1 0,-1 2 1 16,-3 1-1-1,0-1-1-15,-2 3 1 16,-2 1 0-16,-2-1 1 16,0 0 0-16,-2 1-3 0,1 1 2 15,-3-2 1-15,2 0-1 0,-2 1 0 16,-1 0 1-16,1-1-2 15,-1 0 2 1,1 0-1-16,1-1-1 0,-1-1 1 16,-1 1 1-1,-1-2-1-15,1-1 2 0,-2 3 5 16,1-1 0-16,-2 2-4 0,1 1-2 0,1 2 0 16,-1 1-2-16,2-2 0 15,0 3 2-15,2-3-1 31,2 2 0-31,0-1 1 0,3 3-2 16,2-4 1-16,-1 2 1 16,1-2-2-16,0 2 3 0,1-1-4 0,0-1 4 31,3 0-2-31,0 0-1 16,4 1 2-16,0-2-1 0,3 1 0 15,2-2 0-15,1-2 1 0,2 2-2 16,2-1 2-1,2-2-1-15,0 0 0 16,3 2-1-16,2-1 1 0,3-1-3 16,0 1-17-16,3 3-53 15,5 2-33-15,-2-1-105 0,1-4-190 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0:45:03.4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18858 11954 842 0,'0'0'90'16,"0"0"-138"-1,0 0 44-15,0 0 1 16,0 0-2-16,0 0-1 0,0 0 4 16,-66 128 1-16,63-95 0 15,0 3 0-15,-1 4 2 16,0 3-3-16,-4 6 3 16,-1 8-2-16,-6 5 1 15,-4 9 1-15,-3 8-3 16,-2 5 3-16,-4 5 0 0,1 0 0 15,2 0 1-15,1-3-2 16,4-6 1-16,3-4-1 16,3-10 0-16,4-6 0 0,5-9 1 15,3-7-1-15,1-8 0 16,4-5 0 0,6-5 4-16,4-5-1 0,2-3 3 15,4-1 0-15,5-3 1 16,0-1-1-16,3 0-1 0,5 1 3 15,2-3-4-15,4 2-2 0,3-1-1 16,6-3 3-16,5-1 3 16,5-4-2-16,5-3 0 15,4 0-1-15,2-2 0 0,4-5 0 32,1-1 0-32,1-1 2 15,0-1 9-15,1 0-3 16,4-1 4-16,0 1 3 0,-1-2 9 0,2-1-11 15,2-1-1-15,2 2 7 0,0-1-7 32,-1 2-3-32,2 1-7 15,1 1-5-15,1 2 1 16,0 1-2-16,2 1 2 16,2-2 0-16,0 2-3 0,4 1 3 0,-1-1-1 15,0-1-1-15,4 2-1 16,-4-1 3-16,1 0-1 15,-1 2-1 1,-2 1-1-16,0-1 2 0,-3 2 2 0,3 0-5 16,-1 4 3-16,-1 0 1 15,-1-1 3 1,0-2 7-16,-2 0 7 16,1 1-8-16,-3-5-5 15,0 2-4-15,-5-1-1 16,1 0 0-16,-5-1-1 0,-2 1 0 0,-4 0 0 15,-2 2-1-15,-4-2 1 16,-5 3 0 0,-3 2 0-16,-4-3 0 0,-5 3-1 15,-3 1 1-15,-6 0-2 16,-5 0 0-16,-5 0 0 16,-4 2 1-16,-7-1 0 15,-3-1 0-15,-3 2-1 0,-3-1 0 16,-2 1 2-16,-2 0-1 15,-1 3-3 1,1 2 4-16,-3 4-1 0,0 5 4 16,1 5-2-16,-4 7-1 15,2 7-1-15,-7 6 0 16,1 8-2-16,-4 7 2 16,-1 4 0-16,0 6 0 15,-4 3 2-15,4 5-2 16,-3 4 2-16,2 1-1 0,-1 5 1 15,1-1 0-15,2 1 0 16,1-4-1-16,2-2 8 16,1-2 9-16,0 0-8 0,0-1 17 15,-4 2-9-15,0-1 1 16,-2 1 5-16,-2 0 2 16,1 0-15-16,-4-5-5 15,2-2-5-15,-3-3 2 16,3-3-2-16,-3-5 2 15,-1-8-2-15,2-5 1 0,0-4-1 16,1-9 1-16,-1-6 0 16,2-5 1-16,-2-5 7 0,1-4 1 15,-3-2-1-15,-3-1-3 16,0-3-2-16,-7-1-1 16,-5-2-1-16,-6-1 1 15,-7-1-2-15,-3-2-3 16,-7-4 4-16,-4 3-2 15,-1-5 1-15,-4-2-3 0,-2-3 4 16,-3-2-3-16,-1-2 3 16,-3-1-1-1,-3-3-1-15,-2 0 0 16,-5 0-1-16,-2-2 1 0,-6 3 1 16,1 0-16-16,-2 0 16 15,-4 2 0-15,-1 2-2 0,-3 2 1 16,1-1 1-16,-4 3-1 15,-1-1-1-15,4 2 2 0,0 0-1 16,-3-2 2 0,1 0-4-16,2 0 3 15,-3 1-1-15,-1 0 0 16,1-1 1-16,0 1 0 0,-1-1 5 16,0 1 6-16,2 2-6 15,-1 1-1-15,1 2-2 0,1 0-5 16,0 2 1-16,-1 3-1 15,0 0 6 1,2-1-7-16,-1 1 2 0,-1-2 2 16,2-1-2-16,3 2 1 15,-2-2 1-15,1 3-1 16,0-1 2-16,2 3-2 16,0 0 0-16,2 0 0 15,3 2 0-15,1-2 0 0,1 3 0 16,1 0-1-16,3-1 7 15,1-1-10-15,1-1 2 16,3-2 2-16,1-1 3 16,3-2-4-16,3 0 3 0,0-1 0 15,1 1-2-15,3 1 1 16,1 0 0-16,2 1 1 16,2-1-2-16,1 0-1 15,5-1 0-15,2 0 2 16,3-1 0-16,2-4 1 0,2-2-2 0,3-1 0 31,0-3 1-31,2-2 1 0,-1-2-3 16,2-2 5-1,2-2-2-15,1-4 0 0,1-1-2 16,2-4 3-16,2-4-1 16,0-1-2-16,2-4 2 15,-1-3-1-15,1-5-1 0,2-5 2 16,0-5-1-16,2-3 0 15,0-5-2-15,0-4 1 0,3-5 0 16,-1-3-1-16,1 0 1 16,2-2 0-16,-1-3 0 15,0-2 1-15,1-2 0 0,2-1-1 16,1-3-1-16,3-2 1 0,1-1-1 31,5 0 4-31,1-1-5 16,3-2 3-16,3-4-1 15,4 0-1-15,3-2 1 0,1-5-2 16,6 0 2-16,6 0-3 16,5-1 5-16,3 1-6 15,3 2 8-15,6 2-5 16,0 7 2-16,4 2-2 16,4 4-1-16,3 6 7 15,4 2-6-15,2 4-6 16,7 2 2-16,5 4 0 0,1 5 3 0,3 2 0 15,4 4-10 1,3 4 3-16,3 1 1 16,3 3 3-16,1 0 3 0,5 2-2 15,2 1 3-15,2 3 0 0,1 4-2 16,1 2 4-16,0 6 0 0,-2 4-2 16,0 5 2-16,0 2 1 15,0 4-3-15,1 3 1 16,2 3-1-16,-2 3 1 15,2 4 0 1,-4 1 1-16,-5 2-1 16,-3 2 2-16,-4 6-3 0,-5 3-1 15,-5 1 3-15,-2 4-3 16,-1 0 1 0,-1 2 2-16,0 2-2 0,1 4 3 15,3 5-7-15,4 6-5 16,3 9-96-16,3 9-50 15,-6-5-94-15,-11-10-254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0:45:43.1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16439 5236 685 0,'0'3'12'0,"-2"-3"-12"16,1 0-2-16,1 3 2 0,0 2 0 15,0 3-2 1,1 7 4-16,0 2 0 0,-1 9-1 16,0 3 0-16,-1 6-1 0,-5 6 0 15,-3 4 2-15,-3 5-1 16,-4 4 0-1,-1 3 1-15,0 0-2 0,0 0 1 16,0-2 0-16,3-1 2 16,0-2-4-16,2 1 4 15,0-2 4-15,1 3 3 0,0 3-3 16,-1 0-2-16,2 1-4 0,0 2 1 16,-2 0-1-16,4 0 0 15,3-3 0 1,2-7 0-16,3-3-1 0,0-6 0 15,6-7 1-15,3-6-1 16,3-1 2-16,0-2-1 16,1-3 3-16,3 1 1 15,1-2-3-15,2 2 1 16,2-2-1-16,2 2 2 16,1-3-1-16,4 2 0 0,1-2-1 15,4 0 0-15,1-4 1 16,2 0 0-16,0-2 0 15,2-3 1-15,2-2 5 16,0-1 15-16,3-2-11 0,-1 1 6 16,3-3-3-16,-1 1 9 15,3-1-2-15,-1-1-15 16,2-1 4 0,1 0 3-16,3 1-5 0,3-3-3 0,2 0 0 0,1 0-2 15,0 0-1-15,2 0-2 16,3 0-1-16,1 0 1 15,0 0-1-15,-2 0 1 16,2 0 0-16,1 2-1 16,0 0-1-16,-1 1 3 15,2 0-3-15,1 1 1 0,1 0 1 16,-1-1-2-16,-1 1 0 16,1 2 0-16,0-3 1 15,0 1 3 1,1 1 7-16,0-1-2 15,1 1 1-15,1 1-7 16,4-3 0-16,-1 0-3 16,1 1 2-16,1 0-1 0,-2-2-1 0,2 2 1 31,-1-4-1-31,1 1 0 16,-2 1 3-16,-2-2 2 0,1 2 6 15,-2 1 0-15,0 1-6 0,-1 1-3 16,0 2 2-16,0-1-2 15,-1-1-1 1,2 1-1-16,3 0 2 16,-1-3-1-16,3 1 1 0,2-4-1 15,-1 1-1-15,2-1 1 16,-5 1-1-16,0 0 2 16,0-1-3-16,-3 1 1 0,0 2 2 0,-2-2 1 15,-1 1 0-15,2-1 1 16,-1 2-2-16,3-2 0 0,-1 1-4 31,-3-1 4-31,1 1-1 16,3-1-1-16,-3 0 2 0,0 1-3 0,-1-1 3 15,3 1 0-15,-2-2 0 16,2 1 3-16,-1-1-5 16,1 0 5-1,-4 0-2-15,1 0-1 16,-2 0 2-16,-3 0-1 15,-1-2 1-15,-1 0 3 16,2-1 1-16,0 0-4 16,2-1 0-16,1 1-2 0,2 0-2 15,-1-2 1-15,2 1-1 16,-2-2-1-16,0 1 3 16,-1 1-4-16,-2 1 3 15,0 0-1-15,-2 1 1 0,1-1-1 16,-3 1-1-16,1-1 2 0,1 1-1 15,-1-1-2 1,-2 0 4-16,1 0-2 16,-2-1 0-16,-3 0-1 0,1 1 0 15,-2-3 4-15,1 2-4 16,-2 0 2-16,0-1-1 0,0 2 0 16,-2 1-1-16,-2-1 3 0,-3 1-2 31,-1 1-1-31,-2 1 0 15,-5 0 2-15,-2 0-2 0,-4 0 1 0,-2 3 0 16,-1-2-1 0,-6-1 1-16,-1 2 1 15,-5-2-1-15,-2 0 0 0,-3 0 1 16,-4 0-1-16,-2 0 0 16,-1 0-1-16,-2 0 1 15,-2 0 1-15,1 0 14 0,-1 0 8 16,2 0 1-16,-2-2-3 15,0-2-9 1,0-2-4-16,0-5-6 16,0-6-1-16,1-4-2 0,1-2 2 15,-2-4-2-15,3-7 0 16,1-3 0-16,1-3 2 16,0-1-4-16,2-5 2 0,1-3-1 0,1-2-6 15,3-3 1-15,1-2 4 16,1-1-6-16,1-1 3 15,0-1 3-15,1 2 4 0,-2 0 0 16,1 0 2-16,-2 2-5 16,1-1 4-16,-2 1 0 15,1 1-2-15,-2 1 10 16,2 1-8-16,-3 1-1 16,2 1-1-16,-3 3 0 0,1 2 1 31,-2 2-1-31,-1 3-1 15,-2 5 1-15,-1 1 3 16,2 3-5-16,-3 3 2 16,-1 2 0-16,0 3 1 0,-2 0 0 15,1 4 1-15,-4 1-3 16,1 2 0-16,2 4 2 0,-4-1-1 16,-1 2 3-16,2 2-4 15,-2 2 1-15,-1-2-2 16,0 2 0-16,-4-1-1 0,-2 1-2 15,-1-2 2-15,-1 1 0 16,-2 2 0-16,-5-1-1 16,-1 0 0-16,-4 0 0 15,-4 1 0-15,-1 2 0 0,-5-2 3 16,-2 2-2-16,-3 1 1 16,-1-1 2-16,-3 1 4 15,-5-1-4-15,-1-1 0 16,-5 1-2-16,-3 0 3 15,-5 1 0-15,-2-2-1 0,-2 1 1 16,-2 0 1-16,-3 0-5 16,-2 0 5-16,-3 1-2 0,-4 0 5 15,-2 1-1-15,-2 1-5 16,-5 1 3-16,-3 0-2 16,-2 0 1-16,-3 0 0 15,-2 2 0-15,-1-2-3 16,-3 0 6-16,0 0-8 0,-3 0 4 15,0 0 2-15,-1 0-1 16,-1-3 0-16,-2 3-2 16,1-3 8-16,-3-1-1 15,1 2-1-15,1-1-4 0,0 1 2 32,0-3-2-32,2 2 1 15,1-2-2-15,-1 0 4 16,-2 1-1-16,3 1-1 0,0-1-1 0,-2 1 1 15,2 2 0-15,0-2-6 16,0-1 6-16,-1 1-2 16,3 0 3-16,-1-1-1 15,0 1-1 1,-1 3-2-16,2-2 0 16,-1 0 2-16,4 0-1 0,0-1 0 15,2 1 6-15,2-1 4 0,-1-1-2 16,2-1-9-16,0 2 8 15,1-1-2-15,4 0 1 16,1-2-7-16,-1 5 0 0,-1-2 17 16,1 2-16-16,0-1 0 15,-3 2 1 1,3 0 0-16,3 0-1 0,3 3 0 16,0-3 1-1,2 0 1-15,1 3-3 0,1-3 3 0,3 3-5 31,-1-2 6-31,4 2-6 0,0 0 6 16,4 0-3-16,0-1 0 16,1 1-2-16,3 0 4 0,3 0-3 0,1 3 2 31,2-2 1-31,3-1-4 0,1 0 1 0,3-2 1 0,3 2 2 31,4 0-2-31,4-2-2 16,2 1 5-16,5-1-4 15,5-1 2-15,3 0-2 16,1 3 2-16,3-2-3 16,3 2-1-16,2 0-17 0,5 1-16 15,0 3-16-15,3 10-66 16,-1-3-138-16,0-5-150 16</inkml:trace>
  <inkml:trace contextRef="#ctx0" brushRef="#br0" timeOffset="12654.69">16578 3536 698 0,'2'4'250'15,"-2"-4"-253"-15,0 0 0 0,3 2 11 16,3 2-11-16,0 7 0 16,2 5 0-1,1 7 4-15,1 6 0 0,-3 10-1 16,-3 5-2-16,-4 4 1 16,0 6-3-16,-8 0 0 15,-5 0 1-15,-1 3 4 0,-3 0-1 16,-1 2 3-1,-3 3-5-15,-2-1 4 16,4 1-2-16,-1-4 4 16,4-5 0-16,2-5 1 0,3-3 0 15,6-6-6-15,0-1 6 16,3-4-5-16,2-1-1 16,0-3 2-16,5-5-2 0,2-1 0 15,1-2-1-15,0-4 1 16,5-1-3-16,-2-3 2 15,3-2 1-15,-1-1 0 16,1-2 1-16,3-2 5 16,2 0 9-16,0-3 5 15,4 2 3-15,4-1-5 16,4 1-6-16,1 0-4 0,6-1 3 16,1 1-8-16,6 0-2 15,-1 2-2-15,6-1 1 0,1-1-1 16,0-2-6-16,4 0 1 15,0-2-1-15,0 1 6 0,-1-3 0 32,0 0 6-32,1 0-2 0,-1 2 1 15,0 0 1-15,2 1-1 16,1-1 1-16,0 0 3 16,0 0-5-16,1 1 3 15,-1-3-1-15,1 4 0 0,0-2 1 16,3-1-2-16,1 2 2 15,0-1 0-15,0 1-2 16,2-1-1-16,-2 1 0 16,-1-2 2-16,-2 3 1 15,0-1-3-15,-1 1 1 16,-1 2-3-16,2 0 4 0,2-1-2 16,1 0 1-16,2 0 3 15,3-3-4-15,0 2 2 16,0-3 2-16,0 1-5 0,-2 1 2 15,-3-2-2-15,0 5-1 16,-3-2 1 0,1 0 1-16,-2 1 1 0,0 0-2 15,2 1-2-15,-2-2 4 16,-1-1-1-16,0 3 11 16,0-3-10-16,-3 4 2 15,4-3-3-15,1 2 0 0,2-2-2 16,0-1 4-16,3 0-2 15,0-2 0-15,-1 2-1 0,-1-3-1 16,-1 1 1-16,0 2-4 16,0-2 5-16,-2 1-1 15,-2-2-1 1,-2 1-1-16,-3 1-1 0,-3-1 5 16,-2 1-3-16,-1 0 0 15,-1 1 1-15,-1 0-1 16,0-1-1-16,-2-1 2 15,-1 2 2-15,-1 0-4 16,-3-2 2-16,-2 2-1 0,-2-2 0 16,-2 1-1-16,0 0 2 15,-2 0 0-15,-2-2-1 16,1 3 0-16,-3-3 0 0,-3 0-1 16,-1 0 2-16,-2 0 0 15,-2 0-3-15,-3 0 3 16,-1 0 0-16,-2 0-2 0,0 0 2 15,-2 0-1-15,-2 0 1 0,-1 0 0 32,-2 0 0-32,0 0 0 15,-1 0-1-15,-1 0 1 16,-1 0 2-16,0 0 0 0,0 0 3 16,1 0 7-16,-2 0 3 15,0-2 1-15,0 1-3 16,0-1-3-16,1-3-5 0,-1-1-2 15,0-1 2-15,0-7-7 16,-1-3 1-16,2-4 2 0,-1-4-2 16,1-3 0-16,0-6 1 15,0-3 0 1,3-3-3-16,1-2-1 16,3-3 0-16,-1 0 6 15,-1 1-11-15,1 0 6 0,1 1 5 16,-3 2-2-16,0 1 0 15,-1 1-1-15,0 2 2 16,0 0-1-16,-1 1-1 16,2 1-1-16,-1 1 1 0,-1 1 0 15,1-1 0-15,1 0-1 16,2-2 4-16,-2 1-4 0,3 1-1 16,-2 0 1-1,3 3 5-15,-3-1-3 16,1 3-3-16,0 3 3 0,-2-1-2 15,1 1 2-15,-1 1-1 16,1 1 0-16,-3 2 0 0,1 0 1 0,0-1-1 16,0 0-1-16,-1 1 2 31,-1 0-2-31,1 2 3 16,-2 2-2-16,0 5 1 0,-1-2 1 15,-1 6 3-15,-1-1 8 16,1 3-6-16,0 0 0 15,-2 1-4-15,1-1-1 16,-2 0-2-16,1 1 0 16,0-1 1-16,-3 0-4 0,0 0 2 15,-2 0-3-15,0-2 2 16,-3 2 1-16,-2-2 2 16,-2 0 0-16,-3 1 1 0,-4 0 1 15,0-2-2 1,-5-1 1-16,-2 1-2 0,-3 0 2 15,-2 1-1-15,-3-1 1 16,-2 2-3-16,-3 1 4 16,-5 0 0-16,-2 1-2 15,-3-1-1-15,-4 2 2 0,-2 1-3 0,-2-1 0 16,-3 1 4-16,-1 2 0 16,-2 2-6-1,0-3 4-15,-3 3-2 16,-2 0 3-16,-1 0-2 15,-2 0 0-15,-1 0-1 16,-4 3 5-16,0 1-8 0,-3-1 4 16,2 3-1-16,-2 1 2 15,-2-1 0-15,2-1-2 16,-4 4 9-16,2-4-15 16,-3 1 8-16,1 0 1 0,-1-1-3 15,1 1 3-15,-2-4 1 16,0 0 1-16,0 0 3 15,3-2-2-15,-3 3-3 0,-1-3 2 16,4 2-4-16,0 0 1 16,2-2-2-1,-2 1 4-15,2 1-3 0,1-2 0 16,-1 2-3-16,0 0 4 16,0 0 0-16,4-1-1 15,-1 2 0-15,4-2 0 16,-1 2 2-16,3-2-3 0,1 2 0 15,0 1 2 1,4 1 0-16,0-1-3 0,0 0 1 16,4 2 2-16,0 2 0 15,4 2-4-15,-1 5-2 16,2 3-34-16,0 12-63 16,-3 8-58-16,-7 2-136 0,-6-5-289 15</inkml:trace>
  <inkml:trace contextRef="#ctx0" brushRef="#br0" timeOffset="22916.86">16401 9805 1040 0,'-7'-11'-15'16,"-3"0"13"-16,5 6 25 0,3 2-14 15,2 2-9-15,0 3 0 0,3 4-17 16,4 10-65-16,0 5 64 15,3 9 16-15,-1 8 1 16,-1 7-3 0,-2 5-16-16,0 8 6 15,-5 6 3-15,-1 5 7 0,-1 2 3 16,-7 4 1-16,0 4 1 16,-3 2 0-16,-1 1 0 15,-1 1 0-15,-1-1 0 16,1-2 0-16,3-3 0 15,2-7 2-15,5-4-3 0,1-5 2 0,2-3-1 16,0-4 0-16,5-4 1 16,1-1 1-16,1-6 0 15,0-3 1 1,2-4 1-16,3-6 1 16,0-3 3-16,3-5-2 15,-2-1-3-15,4-3 0 0,0-3 0 16,3 1 1-16,0-4 2 0,2 0 9 0,3-1 1 15,3-1-6-15,4 0-8 16,1-3 3-16,5 0 9 16,3-2-1-16,3-1-1 15,0-1-6-15,5-1-4 0,1-1 6 16,1 0 2-16,3-2 0 31,0-1-4-31,2 1-2 16,4-2-3-16,1-1-2 0,-2 0 6 15,5-2 5-15,2 2-9 16,2-1 2-16,0-3-1 16,2 1 1-16,4 1 0 15,-1 0-3-15,2 1 0 0,-1-1 0 16,0 5-1 0,1-2-1-16,0 2 3 0,1-1-4 15,-2 1 4-15,1-1-2 16,0 0 0-16,0 0-1 15,0 0 14-15,-2 1-1 16,0 0-7-16,-1 1 0 0,0-2 1 16,0 2-2-16,-2-1 0 15,0 0 0-15,2-1 0 16,0 0 2-16,-1-2 0 16,0-1 2-16,2 0 1 15,-2 0-6-15,-2 0 1 0,0 3-3 16,-1-1 0-16,-3 1-1 0,-3 2 1 15,-2-1-2-15,-3 2 1 16,-2 1 0-16,-6-1-1 16,-2 0 2-16,-2 0-2 0,-4-2 3 15,-1 0-3-15,-6 1 4 16,-1-3-4-16,-3 0 1 16,-3-1 1-1,-3 1 1-15,-4-1-2 16,-1-2 1-16,-4 3 4 15,-4-1 3-15,-2 3 3 16,-4-2-5-16,-1 2 1 0,-2-1 3 16,-1 2 9-16,0-3 2 15,1 3 0-15,-3 0-6 16,1-1-5-16,0 1 6 16,0 0-8-16,-1 0-5 0,1 0-2 0,0-1 1 15,0 0-3-15,-1 0 1 16,1-1 2-16,0-3-3 15,0-2 1-15,1-6-2 16,1-1-2-16,0-7-1 0,1-6-5 16,3-3-10-16,0-8 12 31,1-5 3-31,0-6 4 0,3-4-2 16,-1-9-3-16,0-5-13 15,3-5-1-15,-2-3 5 0,-1 1 2 16,1 2 7-16,-3 1 7 15,-3 6 2-15,0 2-1 16,0 2 0-16,1 4-1 0,2 5 1 16,0 5-4-1,0 7 4-15,0 7-2 16,0 5 1-16,-1 6 1 0,-3 6-1 16,-1 3 1-16,-1 3-1 0,-1 3-1 15,2-1 3-15,-4 3-1 16,1 1 4-16,-1-1 3 15,2 1-1-15,-3 0-5 16,-3 1 1 0,-1-1-2-16,-1 0-1 0,-2-1 0 0,-4 0-1 31,-2-1 0-31,-2 1 0 0,-2 0 2 16,-5 1-2-16,-3 0 2 0,-3-1-4 15,-3 2 6-15,-2-1-4 16,-2 1 0-16,-3-2 1 0,-1 0-1 15,-4 0 2-15,0-1-1 16,-5 1 0 0,-2-1-1-16,2 1 1 0,-7 1-2 15,-3 0 4-15,-3 1-6 16,-5 1 4-16,-1 1-2 16,-5 1 0-16,-2 0 1 0,0-4 1 15,-1 4 1-15,0 1-3 16,-3-1 4-16,-1 0-3 15,1 0-1-15,-1 3 0 16,-1-3 2-16,-2 0 0 16,1 0 1-1,-1 0-3-15,-1 1 1 0,0 1 0 16,-3-2 1-16,1 0-3 0,-2 0 3 0,-1 0 0 16,1 0-1-16,-1 0 0 15,1 0 0-15,0 0 2 16,1 0-3-16,0 0 2 15,2 1-3 1,-1-1 3-16,0 0-1 16,1 0 1-16,2 1-3 15,1 0 2-15,0 0 2 0,1 0-2 16,2-1 4-16,-1 4-9 16,0 2 4-16,1 0 1 15,-2 6-5-15,-2 6-51 16,-5 7-44-16,-9 1-111 15,-13-4-284-15</inkml:trace>
  <inkml:trace contextRef="#ctx0" brushRef="#br0" timeOffset="32708.35">16126 15518 669 0,'0'29'52'0,"0"-4"-54"16,0 4 2-16,1 7 1 15,3 3 6-15,0 3-2 16,0 2-5-16,-2 2 4 0,-1 3-2 31,-1 3 0-31,-1 4 3 16,-5 5 25-16,-3 4-9 0,-3 3 2 16,0 6-12-16,-3 2-2 0,1 5 3 15,-3-1 4-15,0 2-10 16,1 1-2-16,3 0 0 0,0-1-2 31,1-4 1-31,4-4 2 0,0-1 5 0,1-4 16 16,1-4-7-16,4-1-9 0,0-4-4 15,2-2-2-15,0-2-1 16,4-4 0-16,3-3-2 31,0-3 1-31,1-2-1 16,0-3 1-16,0-1-1 0,3-3 2 15,-2-5-1-15,2-2 12 16,3-5 3-16,0-4 0 0,1-4 3 16,2-3-4-16,2-4-2 15,1 1 11-15,2 0 3 16,3-2-9-16,2 0-10 16,4-1-3-16,1-2-3 0,5 2-1 0,-1-3 1 15,4-1-3-15,0 0 2 31,0-1-2-31,2-1 1 16,-1-2 1-16,1 1-2 0,1-1 2 16,0 1-2-16,2-1 1 15,1-2 1-15,1 1-1 16,3 0 0-16,4-2 1 0,2-1 0 16,3 4-1-1,2-4 0-15,2 1 2 0,1 3-3 16,1 0 2-16,0 0-1 0,1-2 0 0,0 1-1 31,2 1 0-31,0 1 0 16,1 1 0-16,2 1 0 0,1-3 1 15,0 4-2-15,1-1 1 16,1 0 3-16,0 0-4 16,1 0 1-16,0 1 1 15,0 0 0-15,4 0 6 0,1 0-2 0,3 1-3 31,-1-1 0-31,1 0-2 0,-1 2 0 0,0-1 2 16,-2 2-2-16,-2 0 1 16,2 1 0-1,0 0 0-15,2-2 2 16,1 0 3-16,-1 0 2 0,3-5 0 16,0 2 3-16,0-2 0 15,-1 0-2-15,2 1-1 0,3 1-3 16,1 0-3-16,1 0 0 15,0 1 8-15,-1 0-8 16,1 0-2-16,-3 1 0 16,0 1 0-16,0 0 2 15,1 1-2-15,-1-1-1 16,-3 1 1-16,2-1 1 16,-3-2-1-16,0-1 0 0,-1 1 0 15,2-2 2-15,0 1-1 0,2-2 1 16,0 0 6-1,0 1-2-15,-2-1-2 0,-1 0 1 16,0 1-1 0,-2-2 0-16,-1 2-3 15,1 0 7-15,-1-2-11 0,-5 0 4 16,1 3 0 0,-2-3 0-16,-2 0 2 0,1 1 0 0,-2-1 3 15,-1 0-1-15,1 1 2 0,-2 1-1 16,0-1 1-16,-1 0-3 31,-3 2-1-31,-3 0 0 16,-2 1-1-16,-2 0-1 0,-3 1-1 15,-1-1 1-15,-1 0 0 16,-2 1 0-16,-2 0 3 16,0-1 1-16,0 0-9 15,-1 1 5-15,0-2-2 0,-1 1 1 16,1 0 0-16,-3-2 0 15,-1 1 0-15,-3-1 0 16,1-1 0-16,-3-1 0 16,-2 1 1-16,-1 0-2 0,2-1 2 15,-3 3-2-15,-1-4 0 16,-3 1 2-16,-2-2-1 16,-1 2-1-16,-2 0 2 15,-4-1-1-15,-3 0-2 0,-1 1 0 16,-2-1 1-16,-3 1 4 15,-4 0-5-15,-3-1 5 16,-1 0-6-16,-1 0 5 0,-2 0-2 16,-1 1 0-1,-1 0 1-15,0-2 4 16,-1 0 3-16,1 1 0 16,0-3-3-16,-1-5-3 0,1-1 1 15,-2-5-2-15,-1-3-2 16,2-5 1-16,-4-4 0 15,1 0 0-15,-2-4 0 0,1-6-1 0,0-2 3 16,0-6-1-16,1 0-1 16,1-7-1-16,2-1 2 15,-2-3-1-15,3-2 0 0,0-2 0 32,0-3 1-32,0-3-1 0,0-4 0 15,0-1-2 1,0-3 2-16,2-1 0 0,-2 0 0 0,4-2-1 31,2-1 1-31,-1-2 1 0,2-3-1 16,1-2 0-16,2-1-2 15,-1 1 2-15,-1 1 0 16,2 2 1-16,-3 4 0 16,-1 2 5-16,0 2 1 0,0 0-5 15,1-2-2-15,0 4-2 16,0-1 0-16,2 4 3 15,-3 2-2-15,0 3 1 0,-1 2-1 16,0 0 1 0,-1 0 0-16,-1 2-2 0,1-1 3 15,-1 3-2-15,-2 5 2 16,-2 6-2-16,1 7 2 16,-2 5-1-16,-5 5 1 15,-1 5-2-15,-1 3 1 0,-2 4-1 16,-1 3 0-16,1 0 0 15,-4 4-2-15,1 2 1 16,-1 2-1-16,0-2 1 16,-4 3 1-16,-6 0 0 15,3 3-1-15,-5 0 1 0,-4 2 0 0,-3 1 1 16,-1 0 0-16,-6 4 1 16,0 0-1-16,-4 3 0 0,-1 1 2 15,-3-1 0 1,-2 0 3-16,-1 0-2 0,1 0 0 15,-5 0-3-15,-2-1 1 16,-2 1 1-16,-1-3-4 16,-3 1 2-1,-4 0-1-15,-1-1 3 16,-3 1-3-16,-1 0 0 0,-3-2 3 16,-2 0-3-16,0-1 3 15,-2-1-3-15,0 1 2 16,-5-1-1-16,-4 0 0 15,-2 1 3-15,-3-1-3 0,1-1 1 16,2 3 1 0,1-6-1-16,4 1-2 15,0-1 2-15,-2-2-2 0,-2 3 2 16,-4-1-2-16,3 1 0 16,-4 0 0-16,1-1 3 0,1 0-5 15,2 2 4-15,-1-1-1 16,-2 0 1-16,0 1-1 15,1-1-2-15,-2 1 3 16,0 1-3-16,3-1 5 0,1 1-4 16,1-1 3-16,-2 0-2 15,0 1 0-15,3 0-1 16,-2 0 1-16,-1 0 1 0,2 2-2 16,1-2 1-16,-1 1 0 15,-2 1-1-15,1 0 3 16,0 0-4-16,-6 0 3 0,0 1-3 15,-1 1 4-15,0 1 1 16,-3-1-4-16,-2 3 2 16,4 0 2-16,-1-2-6 31,-1 1 4-31,3-1 0 0,2 0 2 16,3 1-5-16,-1-2 5 15,0 1 1-15,3 0-1 16,-1 1-4-16,0-1 2 15,1-1-2-15,3 0 3 16,3-1-2-16,-2 0-2 0,3-2 5 16,1 1-2-16,2-1-2 15,1-1 3-15,0 1-2 16,2 1 3-16,0-1-3 16,3 2 0-16,1 0 1 0,2 1-1 15,2-2 0-15,2 1 2 16,1 0-2-16,2-1 0 15,3 0-1-15,3-2 1 16,3 1 3-16,1 1-4 16,5-2 1-16,0-1 0 15,3 1 0-15,1-1 0 0,1-1-1 16,2 1 2-16,2-1-2 16,-2 1 1-16,3-1 6 0,-1 1-11 0,3-2 4 15,-2 2-1-15,4-2-1 16,1 0 1-16,2 2-22 15,1-3-21-15,0 1-33 16,0-3-59-16,-4-5-135 0,-4-9-411 16</inkml:trace>
  <inkml:trace contextRef="#ctx0" brushRef="#br0" timeOffset="41690.14">17914 15176 1126 0,'-11'-2'4'0,"3"-2"-3"16,4 2 6-16,4 3-8 0,-1 6-7 16,1 6-6-16,-1 7 6 15,-2 8 6-15,0 10 2 16,-5 7 0-16,0 7 0 16,-3 5-3-16,-3 6-1 0,0 5 2 15,-4 4 1-15,2 4 0 16,-2 5 2-16,1 2 0 15,0 4 0-15,1 4-1 16,0-3 0-16,1 4 1 16,-1 0-2-1,2-1 2-15,-2 0-2 16,1-1 1-16,0 1 3 0,2 0-1 16,-1-1-2-1,4-4 0-15,1-1 1 0,3-7-1 16,2-3 0-16,2-11 0 15,3-5 0-15,5-7 0 16,5-8 0-16,-1-5 2 16,4-6-1-16,0-5 0 0,3-3 1 15,1-4 2-15,3-3 4 16,1-3 5-16,2 1 2 0,4-3-1 16,1 0 0-1,4-1-4-15,3 1-5 16,2-2-1-16,4 1-3 0,-1-2 2 0,3 3-2 15,-1-4 0-15,2 0 0 16,0-1-1-16,4 1 0 16,0-3 1-1,4-1-2-15,1-2 2 16,3 1 0-16,2-2 0 16,2-2 1-16,1 2-1 0,1 0 3 15,1-2-4-15,-1 1 3 0,1 1-4 16,-2-1 3-16,2 2-2 15,-2-3 0-15,-1 2 0 16,0-3 0-16,-2 2 2 16,-3 0-3-16,-4 3 1 0,-1 1-1 15,-4-1 2 1,-1 3-2-16,-5-3 3 0,-1 0-2 16,-6-1 1-1,-2 0-1-15,-4 1 1 0,-4-3 3 16,-3 1 10-16,-1 0-9 15,-5 0-3-15,-3-1-1 0,-2 0 1 16,-5 1-2-16,0-1 0 16,-3 1 1-16,-2-1 1 15,2 0 1-15,-2-1 20 16,0 3 10-16,0-3-1 16,0-1-3-16,-1 1-10 15,0-8-5-15,-1-1 8 16,-3-5-15-16,-1-4-5 15,0-5-2-15,1-4 0 16,-2-4 0-16,2-5 0 16,1-5 1-16,-1-4-2 0,1-6 0 15,0-6 1-15,-1-6 0 16,2-3 1-16,2-4-2 16,0-4 0-16,0-1 2 15,2-2 0-15,1 2-2 0,4 1 3 0,-1 0-1 16,1 3-2-1,-2-1 2-15,0 1 0 16,2 0-2-16,0 1 1 16,-1-2-1-16,2-1 1 0,1-1-1 15,2-1 2-15,0 1-2 16,3 2 2-16,-1 3-2 16,-1 4 1-16,0 6 1 15,1 5-2-15,-3 4 2 0,-1 5-1 16,1 3 0-16,-2 5-2 15,-1 4 2-15,-3 3 2 0,0 5-2 16,-2 4-1-16,1 3 0 16,-3 2 2-16,0 2 0 15,-2 2-2-15,3 1 1 0,-3 2-1 32,0 0 2-32,-1 1 0 0,-1 2-1 15,-2 0-2-15,0-1 1 16,-1 2 1-16,-3-2-2 0,-3-1 1 15,-2 1 1-15,-3-1-1 0,-4 0 2 16,-1 1-1-16,-1 0 2 16,-4-1-1-16,-1 0 0 15,-3 1 0-15,-2 1 0 16,-3-1-2-16,-3 2 1 16,-1 0 2-16,-4 1-3 0,0 0 0 15,-6 3 1-15,-3 0 0 16,-1-1-2-16,-5 2 3 15,-2 0 0-15,-1 1-3 16,-2-2 4 0,0-1-4-16,0 1 4 0,-1-1-2 15,2-1 1-15,-1-1-1 16,0 3 0-16,1-2 1 16,1 2 0-16,1-1 0 15,2 0-2-15,0 0 0 0,2 2 0 16,0-1-2-16,0 5-56 0,-3 5-65 31,-5-2-120-31,-10-5-311 16</inkml:trace>
  <inkml:trace contextRef="#ctx0" brushRef="#br0" timeOffset="46076.77">28433 16974 1239 0,'3'-19'6'16,"-2"-5"-3"-16,1-1-1 16,10 0 2-16,5-4-3 0,6-5-2 15,8-6 0-15,9-8-1 16,14-8 1-16,8-7 2 16,8-10-1-16,8-2 1 15,3-8-1-15,-1-2-2 16,1-1 0-16,-10 3-6 15,-4 3-14-15,-11 4 16 0,-7 8 8 16,-11 9-3-16,-3 5 4 31,-8 8-1-31,-2 7 7 0,-7 7-8 16,-4 8 1-16,-4 8-2 16,-7 8-1-16,1 7 2 15,-4 3-8-15,2 9-7 0,-4 10 9 16,0 10 0-16,-4 14-2 0,-8 13 6 15,-9 16-5-15,-7 13 4 0,-2 4 3 16,-1 2 0-16,0 0-1 16,1-2 1-16,5-9 1 15,4-7 0-15,6-8-3 32,3-9 3-32,7-12-1 0,5-11 13 15,2-11-2-15,3-8-6 0,5-8 2 16,6-6-2-1,5-5 4-15,9-18 17 0,12-16 18 16,13-20-11 0,10-17-23-16,13-20-10 0,9-13-1 15,12-10-1-15,1-2-2 16,0 4 0-16,-6 12-1 16,-11 17 1-16,-17 20 3 15,-19 21-5-15,-20 22-2 16,-19 21-55-16,-17 12-124 0,-20 11-169 15,-12 3-259-15</inkml:trace>
  <inkml:trace contextRef="#ctx0" brushRef="#br0" timeOffset="46541.46">29745 17027 1186 0,'-17'-16'81'0,"-6"-5"-110"15,-2 4 32-15,-2 11 2 16,-4 6-15-16,-7 6-26 0,-7 12 17 16,-2 5 5-16,-5 7-10 15,-1 4 11-15,-1 3 14 16,5 4 3-16,2 0-2 16,7 0 0-16,8-2 14 0,6-1 14 15,10-5-7-15,5-2 4 16,9-4-3-1,4-2-2-15,8-1-11 0,7-4 4 16,7-2-3-16,5 0-1 16,5-5-5-16,11-5-4 15,4-5-2-15,11-3-5 16,3-15-49-16,8-8-40 16,8-12-67-16,0-11-115 0,0-11-146 15</inkml:trace>
  <inkml:trace contextRef="#ctx0" brushRef="#br0" timeOffset="47002.05">30127 16132 419 0,'0'-14'696'0,"4"-4"-688"15,-2 0 10-15,7 6 47 16,7 5-23-16,6 1-37 0,5 5-1 16,5-1 1-16,10 4 0 15,5 0-1-15,0 4 2 16,5 0-4-16,-1 1 0 16,-2-1-1-16,2 0 0 15,-6 0-1-15,0-2 0 16,-1-1 0-16,-3 0 0 15,-1 0 0-15,-2 0 0 0,-1-1-1 16,-3 3 1-16,-1 1-50 16,-3-1-52-16,-6 3-29 15,-5-1-59-15,-9-3-80 16,-9-3-107-16</inkml:trace>
  <inkml:trace contextRef="#ctx0" brushRef="#br0" timeOffset="47306.02">30122 16281 1083 0,'-22'-1'23'15,"6"-4"10"-15,6 3 55 16,10-1-29-16,2 5-50 15,15-1-8-15,10 4 3 0,7 1-4 32,11 4 2-32,5 1 0 15,4 1-1-15,2-2 0 16,2 1-1-16,3 0 1 0,2 1 2 16,5-1-1-16,-1-2 0 15,0 2-2-15,0 2 0 16,-1 1-5-16,-4-2-60 0,-4 1-46 15,-2-6-84 1,-6-6-126-16,-8-7-252 0</inkml:trace>
  <inkml:trace contextRef="#ctx0" brushRef="#br0" timeOffset="48011.78">30507 15724 1557 0,'-25'-11'-34'0,"5"-8"27"15,9 12 10-15,9 9-3 16,8 9-19-16,5 5-142 16,3 4 6-16,-1-1-25 0,-4-8-165 15</inkml:trace>
  <inkml:trace contextRef="#ctx0" brushRef="#br0" timeOffset="48512.29">30599 14702 1336 0,'40'-27'12'0,"0"-4"-25"16,13 12 7-16,4 15 6 15,1 6-1-15,4 11-4 0,-7 5-37 16,-7 4 1-16,-4 4 3 0,-5-3-4 15,-8 0 20 1,-11-2 9-16,-6-1-14 0,-8-1 5 16,-6 0 12-16,-9 4 7 15,-13 2-1-15,-10 2-1 16,-10 3 1-16,-11 3 4 16,-3 0 4-16,-1 3 0 0,2-4 0 15,6 0 24 1,6-1 5-16,13-5-6 15,7-2-18-15,7-4-7 0,7 0-2 16,9-3-1-16,4 1-1 0,14-2 9 16,6 0-1-16,8-2-1 15,11 2-1-15,7-1-1 16,7-1-3-16,7 2 1 16,-1 0-52-16,3-2-67 15,-4-1-103-15,-3-6-176 16</inkml:trace>
  <inkml:trace contextRef="#ctx0" brushRef="#br0" timeOffset="49275.84">31179 16926 1313 0,'14'-35'98'16,"3"-16"-104"-16,6-8 3 16,15-5 5-1,12-5-3-15,8-7-17 16,8-4-28-16,6-7-31 16,4-1-28-16,0 0 15 15,-6 4 30-15,-10 9 58 0,-11 10 12 16,-12 15 33-16,-14 13 44 15,-7 13-26-15,-9 9-17 0,-5 8-17 16,0 4-14-16,-2 3-15 16,-2 8-14-16,-3 11 1 15,-6 10 11-15,0 9 2 16,-7 11 2-16,-2 11-1 0,-7 6 0 16,-4 6-3-1,-3 4 3-15,-5 3 2 16,-4 0-1-16,5-1 1 15,2-3-2-15,7-5 3 16,6-10-1-16,5-8 0 0,11-11 2 0,5-10-1 16,3-12 3-16,7-8 4 0,13-8 8 31,8-14 21-31,11-13 5 16,13-15-12-16,10-15-15 0,11-14-9 15,6-13-6-15,3-6-3 16,-3-4 3-16,-3 2-8 15,-6 1 12-15,-7 8-4 0,-10 8 0 16,-11 11-1-16,-7 12 0 16,-10 11 0-16,-7 12-1 15,-9 13-1-15,-4 11-65 0,-6 6-71 16,-8 11-188-16,-7 3-156 16</inkml:trace>
  <inkml:trace contextRef="#ctx0" brushRef="#br0" timeOffset="49819.96">32065 16960 1347 0,'18'-31'180'0,"-7"-1"-181"0,-7 7-4 16,2 8 7-16,0 10-3 16,2 10-7-16,-3 11-45 31,3 7 9-31,0 5 8 0,-6 11-11 15,-2 4 10-15,-8 3 26 16,-9 4 8-16,-5 2 2 16,1 1 2-16,4-1 2 15,-1 1-1-15,5-4 17 0,1 2 1 16,8-4 4-16,-1-1-8 16,5-5 3-16,0-3-1 15,7-3-11-15,6-5-3 16,1-6-2-16,8-8 3 15,5-7-1-15,6-7 2 0,5-13-2 16,7-13 1-16,4-9-2 16,7-8-1-16,-2-8-2 15,6-5 0-15,-1 0 2 0,-4 3-2 16,-4 4 0-16,-9 6 0 16,-7 8 2-1,-9 8-2-15,-5 9-4 16,-5 5-17-16,-4 5-33 15,-5 8-52-15,-1-3-115 0,-6-1-197 16</inkml:trace>
  <inkml:trace contextRef="#ctx0" brushRef="#br0" timeOffset="80430.03">22693 15236 913 0,'-8'-17'258'0,"-3"-3"-326"16,0 3 75-1,3 6 40-15,5 3-27 0,0 4-17 16,2 3-3-16,1 0-6 15,0 3-44-15,2 8-22 16,2 7 33-16,1 7 33 16,1 12 5-16,-1 9 2 0,-1 11 2 15,-2 6 1-15,1 9-3 16,-6 6-1 0,1 2 3-16,-4 5-3 0,-3 2 1 15,-2 2 0-15,-1 1 0 16,-2-2-1-16,-1 1 0 15,1 1 2-15,-1 0 0 0,1 0 2 16,-2-1 6 0,2 0 5-16,1-3-4 15,3-1 11-15,1-3 0 16,0-9-12-16,3-5-7 0,3-8 2 16,1-6-3-16,0-10-3 15,0-4 3-15,3-6 8 16,2-4-5-16,3-3-3 15,1-4 0-15,3-1 6 0,0-5 2 16,1 1 0-16,4 0-6 16,1-3 4-16,4-2 5 15,2 2-3-15,4 0 0 16,2 1-5-16,4 0-4 16,3 2-3-16,2 0 0 0,3 1-1 15,5-2 0-15,-1 0 1 0,3-1-2 16,-2-1-1-1,3-1 3-15,-1 0 3 16,1 4 2-16,0-2-2 16,1 1 2-16,-1 0-3 0,2-1 2 0,0 0-3 15,2-2-3-15,0-2 2 0,1 0-2 16,-2-2 1-16,0-2 5 16,-1 1-2-1,-4-1 1-15,1-1 2 16,-4-2-1-1,1 1-5-15,-4-3 4 0,-2 0-2 16,-3-1 3-16,-6 0-1 16,-2 0 2-16,-4-1-1 15,-7 0 0-15,-3 0-1 16,-4 2 0-16,-2-1 1 16,-5 0-1-16,0 1 1 15,0-2 0-15,0 0 1 0,-2 0 0 16,-2 1-3-16,2-1 1 0,0 0 0 15,0 0 0 1,-1 0 1-16,1-1 0 16,-1-2 4-16,1 2 4 0,-2-1-9 15,1-7 0-15,-1-10-2 0,2-7-6 0,-3-10-6 16,0-12-2-16,2-9 3 31,-2-8 9-31,5-8 2 16,0-3 1-16,0-8-2 0,2-2 0 15,1-1 0-15,3-2 2 16,0-1 1-16,0 1 0 16,3-4-1-16,-2-1 1 15,-1-1-1-15,-2 3-4 0,-1-1 0 16,0 2-10-16,-2 3-3 16,0-1 6-16,3 4 2 15,2 0-7-15,1 4 7 16,1 4 8-16,1 6-2 0,2 5-4 15,-2 6 5 1,0 6 2-16,-1 5 0 16,-3 6 3-16,-3 4 7 0,-1 5 9 15,0 6-5-15,-1 3-9 16,-1 5-1-16,1 4-3 16,-1 2-1-16,0 5 1 15,-2 2-2-15,-1 2 20 16,-3 1-6-16,-4 2-7 0,-2 1-5 0,-4 0-1 15,-4 2 2-15,-1 5-3 16,-6 2 0-16,-2 2 2 16,-1 0 0-16,0 0-1 15,-2 1 2-15,-2-4-1 16,1-1 0-16,-1-2 0 16,-2-2-1-16,-2-1 1 15,-3 0-1-15,-3 1 1 0,1-5-1 0,-5 2 1 16,1-2 0-16,-4-3-1 15,0 2 4-15,-1 0-4 16,-2 1 0-16,-1 0 1 16,0 2 1-16,2 0-1 0,2 1 1 31,-1-1-1-31,5 1-1 0,-1-1 3 16,5 0-2-1,3 0-1-15,3-1 9 0,4-1 1 16,4 1 2-16,5-2 5 15,2 1-6-15,5 0-6 0,2 1-2 16,3-1-2-16,3 1-2 16,3 1 1-16,1 0 0 0,2 1 0 15,2-1-2-15,-2 1-10 16,4-2-18-16,0 4-2 16,0-1-3-16,8 6 0 15,0 3-34 1,4 3-67-16,-3-5-100 15,-4-5-231-15</inkml:trace>
  <inkml:trace contextRef="#ctx0" brushRef="#br0" timeOffset="89254.52">11786 9082 712 0,'-1'-11'26'0,"-6"-2"-6"0,3 5 53 16,1 2-22-1,1 2-43-15,1 2-4 0,1 1-2 16,-1-1 1-16,1 2-2 15,-1 0 3-15,1 0 4 16,0 0 6-16,0 0 3 16,0 0 12-16,0 0 6 15,0 0-7-15,0 0-5 0,0 0-2 16,0 0 5-16,0 0-7 16,0 0-12-16,0 0-3 0,0 0-5 0,0 0 2 15,0 0 0-15,0 0-1 16,0 0 1-16,0 0 1 31,0 0-2-31,0-2 1 0,0-1 2 16,0-5-1-16,2-1-1 15,0-4 1-15,-1-6-2 16,2-5-1-16,-1-4 2 16,-1-4-1-16,1-1 0 0,1-3 1 15,-1 0-1-15,-2-2 1 16,1 6-1-16,-1 3 2 15,0 2 21-15,0 6 12 16,0 5-8-16,-1 6-6 16,-1 1-5-16,-1 3-10 0,3 4-4 15,-1 1-2-15,0 1-1 0,1 0 1 16,0 0-1-16,0 0 0 16,0 0-1-1,0 0 0-15,0 0 0 0,0 0-9 16,1 0-16-16,3 0-2 15,0 2 3-15,2-1-3 0,1 3-17 16,2 0-27 0,0-2-26-16,0-1-51 15,-3-1-26-15,-3-9-84 0</inkml:trace>
  <inkml:trace contextRef="#ctx0" brushRef="#br0" timeOffset="89945.83">11684 8635 969 0,'-2'0'96'0,"-4"0"-94"0,2-3 7 0,4-2 3 15,0 0-9-15,3-2-5 16,5-4 1-16,3-5-2 16,0-1 1-16,0-4 2 15,3-2-1-15,-5 3 2 16,-1 0-3-16,0 4 5 16,-4 2-4-16,0 3 3 0,-2 4 1 15,-1 1-1-15,-1 2 0 16,0 2-1-16,2 1 1 15,-2 1-2-15,2 0-1 16,1 0-1-16,1 0 0 0,3 1 0 16,0 3 2-1,3 1 0-15,2 1 0 16,-2 2-1-16,2 1 1 0,0 3-2 0,-1 0 1 16,-1 0 1-16,2 3-1 15,-3-3 0 1,-1 1-2-16,-3-1 1 15,1-1 1-15,-2-1 1 16,-2-1 0-16,1-2 1 16,0 1 0-16,-1 1-2 15,-1 0 2-15,0-1-1 0,-1-1 0 16,0 0 0-16,-2 0-1 16,-3 0-1-16,-4 0 1 0,-4 0 1 15,-3-2 0-15,-4 2-1 16,-2-4 1-16,-1-1 1 15,-4 0 3-15,1-2 0 16,1-2 16-16,0-3 1 0,0 2 0 16,4-3 7-16,2 3 4 15,3-1 1-15,2 1-14 0,5 1-15 32,3 2-2-32,3-1-5 0,1 1 1 15,2 0-20-15,7 2-64 16,6 6-51-16,7 2 25 15,3 1-42-15,-3-2-99 0</inkml:trace>
  <inkml:trace contextRef="#ctx0" brushRef="#br0" timeOffset="95409.51">6110 14277 1225 0,'0'0'23'0,"0"0"-18"15,0 0 1-15,0 0 1 31,0 0-4-31,0 0-6 0,0 0-7 0,-73-20-42 0,93 2-10 16,9-14 46-16,7-13 6 31,10-17-19-31,4-16-45 16,8-10 12-16,0-6-3 16,-3-3 5-16,-6 5 17 15,-6 10 41-15,-7 13 6 0,-11 14 26 16,-8 17 56-16,-4 14-9 15,-3 13-36-15,-3 10-37 0,1 13-12 0,-2 14-4 32,3 13 5-32,-3 13-25 15,0 12-30-15,-4 9 26 0,-1 8 14 16,-1 1 11-16,0-4 9 16,0-6 3-16,-1-9 3 15,0-15-2-15,1-13 2 0,0-12 15 16,2-10 14-16,6-8 3 15,4-6 14-15,0-10 13 16,9-16 28-16,7-14-4 16,9-19-31-16,5-16-28 15,8-13-17-15,3-7-9 0,0 1-1 16,0 7 0-16,-5 11-1 16,-1 13-2-16,-4 14-32 0,-5 14-66 15,-9 12-92-15,-11 11-142 16,-14 8-324-16</inkml:trace>
  <inkml:trace contextRef="#ctx0" brushRef="#br0" timeOffset="95873.01">7483 13948 1337 0,'-7'9'21'16,"-11"-5"-28"-16,9 11 13 16,3 12-8-16,4 13-11 0,1 13-8 0,1 12 18 15,0 7-28-15,1 3 12 16,2-2 9-16,2-7-4 0,-1-8 8 15,1-12 4 1,0-10 1-16,2-10 2 16,-1-9 1-16,1-8-2 15,2-6 0-15,2-4 2 16,2-9 1-16,3-11 20 16,3-12 11-16,5-11-11 15,5-11-12-15,1-8-3 0,4-6-10 16,-3 2-1-16,-1 4 0 15,-1 6 2-15,-4 9 3 16,-2 10-1-16,-5 6-29 16,-1 7-26-16,-4 6 0 15,0 4-17-15,1 6-43 16,-5 5-75-16,-5 4-86 16,-4-1-192-16</inkml:trace>
  <inkml:trace contextRef="#ctx0" brushRef="#br0" timeOffset="96522.91">8178 13469 1007 0,'-16'-17'192'15,"-6"0"-166"-15,7 3 106 16,4 4-37-16,5 2-56 15,1 5-30-15,2 1-7 16,3 2-4-16,0-2-3 0,0 3-3 16,6 0-4-16,4 3 1 15,5 3 6-15,5 0 4 0,7 3 0 0,6 1 1 32,4 2-2-32,6-1 1 0,3 2 0 15,3 1 0-15,2 2-11 0,-1-2-2 16,0 1 8-16,-2-2 1 15,-2 2 3-15,-5-1 2 16,-7 2 0-16,-3 0 0 16,-4-1 3-1,-4 1-1-15,0 0-2 16,-5 0 0-16,-1 0 1 16,-1 0-1-16,-5-1-1 0,-2 1 0 0,-3-1 1 15,-2-1 0 1,-4 0 0-16,-4 1 1 0,-5 0 1 0,-2 1 1 31,-3-2-1-31,0-1-3 0,1 0 2 16,-1-3-2-16,2 1-2 0,2 0-24 0,2 4-30 15,1 2-31-15,4 6-45 16,3-1-66-16,0-4-53 16,4-8-92-16</inkml:trace>
  <inkml:trace contextRef="#ctx0" brushRef="#br0" timeOffset="97210.87">9356 13961 1197 0,'-10'10'192'0,"0"-10"-189"15,5-2 47-15,5-5-33 16,3-7-18-16,13-12-6 15,7-10-2-15,8-16-15 0,8-11-9 16,3-10 10-16,1-6-5 0,-1 0 4 16,-3 3-2-1,-6 3 19-15,-3 9 12 16,-5 8 0-16,-4 12-2 0,-8 9-5 0,-4 12 1 16,-4 8 4-16,-2 8 4 15,-2 5-1-15,-1 4-3 16,0 6-12-16,-1 14-15 15,-3 6-1 1,-5 13 17-16,-1 10 7 16,-4 9-2-16,0 8 1 15,-3 2 3-15,1 4-1 0,0-2-1 0,3 1 1 32,0-4 0-32,4-7 1 0,5-9 0 15,2-10-1-15,2-11 0 16,2-9-1-16,6-11-1 0,4-7 3 15,1-6 2 1,7-6 7-16,0-12 27 16,9-9 7-16,2-11-6 0,6-9-21 15,1-8-4-15,1-7-3 0,2-4-3 16,1 1-1-16,-2 0-6 16,-4 6 1-1,-1 6-2-15,-7 7 0 0,-4 10-2 0,-7 9 0 31,-6 7-23-31,-2 8-41 0,-1 7-51 16,-2 6-78-16,-5 6-155 16,-1 8-79-16</inkml:trace>
  <inkml:trace contextRef="#ctx0" brushRef="#br0" timeOffset="98024.47">10509 14098 1282 0,'-12'-8'56'16,"-5"-2"-73"-16,5 1 55 15,2 3-12-15,-1 2-23 16,1 2-2-16,-1 0-1 0,-4 2-9 16,-1 2-11-16,-4 5-13 31,-6 5 4-31,-1 3 22 15,-1 1 5-15,-4 4 2 0,1-1 1 16,0 2 0-16,2 0 3 0,2 0 6 16,4 0 13-1,1-1-15-15,5 1-3 16,6 0-2-16,4 1 0 0,3-1-5 0,4-1 1 16,0 1-1-16,4-2 0 15,5-1-2 1,2-1 2-16,3-1 1 15,3 1 0-15,2-3 1 0,3-1-1 16,1-2 1-16,4-2 0 16,5-5 2-16,3-4 0 15,6-1 3-15,4-5 0 16,9-5-2-16,6-1-2 0,2 1-2 16,8 1-2-16,2 3-83 15,-7-3-136 1,-11-1-261-16</inkml:trace>
  <inkml:trace contextRef="#ctx0" brushRef="#br0" timeOffset="99966.24">12616 12086 998 0,'-12'-20'26'15,"1"3"52"-15,4 8 5 0,1 8-62 16,1 2-24-16,0 12-9 16,-1 8-54-16,-1 8 35 15,-4 5 11-15,1 9 9 16,-2 4 9-16,-3 5 0 0,0 3 1 16,-3 2 0-16,4-1 1 15,-1 0 3 1,2-5-5-16,2-4 4 15,4-2-1-15,1-4-2 16,3 0 2-16,2-1-2 0,1-1-64 16,0-3-52-16,0-7-73 15,-2-10-87-15</inkml:trace>
  <inkml:trace contextRef="#ctx0" brushRef="#br0" timeOffset="100308.94">11910 12982 964 0,'5'2'318'0,"-1"-7"-313"15,3 0-3 1,12 4 2-16,8 0-5 16,10 1 2-16,9 3-1 15,9-2 0-15,9 2-2 16,7 0-3-16,2-2 3 16,2 1 1-16,0-3 0 0,-2 0 2 15,-5 0-5-15,-2 3 4 16,-5 4-30-16,-2 7-58 15,-2 4-34-15,-9-3-94 16,-10-9-236-16</inkml:trace>
  <inkml:trace contextRef="#ctx0" brushRef="#br0" timeOffset="101612.68">12084 13450 1275 0,'11'-18'12'16,"-5"1"-13"-16,9 14 5 15,3 3-4-15,3 7-6 16,-3 9-10-16,1 7-18 16,-4 4-14-16,-3 6 1 0,-5 1 25 15,-7 2 14-15,-4 3 2 16,-13 4-5-16,-6 1 0 15,-11 4-25-15,-8 0-11 16,-5-1-3-16,-7-3 16 0,-2-8 22 16,0-8 8-16,5-7 3 15,1-12 3-15,6-8 2 16,8-4 0-16,6-12 2 0,8-6 28 16,6-6 11-16,6-3-9 15,7-2-11 1,3 3 9-16,2 1 13 15,8 4-27-15,2 5-15 0,3 3-6 0,2 4 0 0,2 4 1 16,4 1-4-16,1 1 3 31,-1 3 2-31,0 2-3 16,1 1 1-16,-3 1 1 0,-3 8 0 16,-1 2 0-16,-3 6-2 15,-1 6-3-15,-5 4 1 0,-2 8 2 16,-3 4-4-1,-2 6 3-15,-1 4 1 16,0 3-1-16,1 5 1 16,9 0-3-16,3-7-131 0,3-15-132 15,3-19-191-15</inkml:trace>
  <inkml:trace contextRef="#ctx0" brushRef="#br0" timeOffset="102338.69">12073 14781 1172 0,'3'8'204'0,"-3"-8"-209"16,-1 0 12-16,1-5 2 15,1-3-4-15,5-8-1 16,2-8-4-16,4-11-15 16,2-12 2-16,2-12 4 0,5-10-21 15,-2-10 6-15,4-5-15 16,0-5 15-16,2-1 24 0,0-3 2 16,2 2 2-16,2 2 1 15,1 4 10-15,1 5-1 16,0 6-4-16,0 10 15 15,-1 11-9-15,-2 10-11 0,-3 13-6 32,-2 9 2-32,-4 10 1 15,-1 6-8-15,-4 5-35 16,-1 3 1-16,-4 8 0 0,-5 5 2 16,-4 5 6-16,-2 8 13 0,-11 5 13 15,-7 7 4-15,-3-1 3 16,-3 2-1-16,3-3 0 15,2-5 1 1,4-7-2-16,7-6 0 0,5-6 0 16,4-6 1-16,1 1 1 15,7-3-1-15,8-1 1 0,5 1 3 16,6-1-4-16,6-1 1 16,5 0 0-16,1 2-2 15,0-1 1-15,-5-1-1 16,-2 1 0-16,-4 0-2 0,-6 2 3 15,-3 0 0 1,-4 1 1-16,-3 3-1 16,-4 2-1-16,-4 2 0 0,-3 3 1 0,0 2 0 15,-6 2 1-15,-5 3 1 16,-7 2 18-16,-3 0 5 0,-3 2-13 31,-6-1 14-31,-5-2-14 16,-2-2 7-16,-4-3 10 15,-4-2-18-15,-1-5-7 0,-4-5-3 16,0-2 0-16,-2-2 0 16,7-2-37-16,2 0-102 15,7-3-139-15,5-9-145 0</inkml:trace>
  <inkml:trace contextRef="#ctx0" brushRef="#br0" timeOffset="104850.3">13181 13066 1073 0,'2'-16'65'0,"-2"0"-23"0,0 7-22 16,0 3-5-16,2 2-15 16,-1 1 0-1,1 1-1-15,-1 1-3 16,1 1 6-16,-2-1-1 0,1 1 2 15,0 0-2-15,-1-3 2 16,0 3-1-16,0 0-1 16,0 0 10-16,0 0 13 15,0 0-2-15,0 0-10 0,0-1-7 16,0 1-3 0,0 0 5-16,0 0-3 15,0-1-3-15,0 2 1 0,0-2-1 16,0 1 5-16,0-1 12 15,0-1-4-15,0 0-1 16,0 2 5-16,0-3-3 0,-1-1-5 16,0 2 1-16,-1-1 3 15,0 1-3 1,0 0-4-16,0-1-6 0,0 2 0 16,-1-4-1-16,-1 1-1 0,2 0 4 15,-2-2 5-15,0 2 9 16,1-1 5-16,2 1-1 15,-1 1 4-15,1 0-8 0,0 2-13 16,1 0-2-16,0 1-2 16,0-1-2-1,0 1 2-15,6 5-5 16,4 3-2-16,3 3-3 16,7 4 8-16,3 5 1 0,3 0-7 15,3 6-9-15,6 1-3 0,4 4 3 0,0-1 2 16,1 4-1-16,0-3-6 15,-2-2 6-15,-3-3 10 16,-5-4 4 0,-2-2 3-16,-5-3 0 15,-3-1 0-15,-2-2-2 16,-3-1 1-16,-3 1 0 0,-2-3 0 16,-3 1-1-1,-3-1 1-15,-1 3-2 16,-3-1-2-16,-2 2-1 0,-7 4 0 15,-6 2 1-15,-6 2 1 16,-6 0 2-16,-4 2 0 0,-4-1 0 16,-3 0 1-16,-3-1-1 15,-1 0 2 1,0-2-2-16,-1-1 1 16,6 1-1-16,3-3 2 0,6 0-2 15,7-3 0-15,7 3-2 16,5 2-90-16,3 5-24 15,5 3-17-15,1 1-39 0,5-6-84 16,2-11-91-16</inkml:trace>
  <inkml:trace contextRef="#ctx0" brushRef="#br0" timeOffset="105347.03">14153 13230 1108 0,'5'-18'39'0,"-5"2"-35"16,0 7 25-16,0 6-16 0,-5 3-19 16,-5 8-16-16,-5 9-40 0,-7 8-1 15,-8 9 48 1,-4 6 12-16,-4 9 3 15,-3 8 1-15,2 6-1 16,0 6 1-16,5 3-1 0,5-5 0 16,10-4 1-16,9-9 1 15,8-10 0-15,4-12 1 16,9-6 0-16,5-8 3 0,1-4 5 16,3-5 1-1,2-7 6-15,1-3 17 0,6-9-13 16,2-10-3-16,2-7 3 15,4-9-16-15,1-4-3 16,0-7-1-16,-3-4-2 16,-3 0 1-16,-3-3 2 0,-7 2 2 15,-7 2 28-15,-5 3 8 16,-8 4 5-16,-3 5-12 0,-11 4 5 16,-4 6 4-16,-6 3-25 15,-6 5-14-15,-3 3-6 16,-2 6-1-1,-3 4-3-15,-1 5-4 16,-2 4-51-16,-2 11-31 0,0 2-56 16,1-5-123-16,-2-11-241 15</inkml:trace>
  <inkml:trace contextRef="#ctx0" brushRef="#br0" timeOffset="111573.1">6352 15768 1183 0,'0'0'9'15,"0"0"-5"-15,0 0 1 16,0 0 9-16,0 0-16 16,0 0-38-16,0 0-49 0,-52 10 51 15,53 25 18-15,0 8 5 16,2 10 8-16,-1 8 6 16,0 9-2-16,0 1 2 15,1 1 1-15,3-4-1 16,-1-6 3-16,6-8-1 0,-2-12-2 15,0-8 2-15,2-7 2 16,-2-7 12-16,0-4 4 16,-1-6 4-1,-2-3-4-15,0-4-7 16,-1-1-3-16,1 0-1 16,-2-2 2-16,0-5 11 15,-1 0 9-15,0-2-5 0,1 1-6 16,-4-1 1-16,1 1 4 15,-1 3-6-15,1 0-6 0,-1 1-3 16,0 2 2-16,0-2 0 16,0 1-7-16,0 1-4 15,0-1 0-15,0 0-1 16,0 1 0-16,0 1 0 0,1 0-1 0,-1-1-1 16,1 3 2-16,0-2-1 15,1 2 3-15,0-3-1 16,-2 2 0-16,2-1 1 15,-2-1-1-15,0 1 3 16,0-2 1 0,2 0 3-16,-2-8 1 0,3-5 3 15,4-10-9 1,2-9-2-16,3-13-1 16,5-14-2-16,2-13 1 15,-2-10 1-15,3-9 3 0,-1-7-9 16,0 0-10-16,1 3 10 15,-3 7 7-15,2 5 2 0,-2 11-3 16,1 13-1-16,-7 11 6 16,-3 15-5-1,0 9 7-15,-5 12-4 0,0 9 0 0,2 5-14 16,0 9 1 0,6 9-10-16,-4 9 10 15,5 7 4-15,-2 9 0 16,-3 8-2-16,-1 7-9 0,-4 9 15 15,-1 5 4-15,-1 5-2 16,0-1 0-16,2-2 3 0,1-5-2 0,4-11-2 31,-1-9 1-31,2-9-2 16,1-12 3-16,-1-5 0 16,2-8-3-16,-3-6-1 0,3-6 5 15,3-5-2-15,2-10 2 16,7-15 7-16,5-15 23 0,5-11-11 15,8-13-15-15,3-10-2 16,5-5-1-16,-1-2 0 16,-1 0-1-16,0 4 1 15,-4 5-2-15,-8 10 2 0,-1 9-4 16,-10 11 3 0,-3 11-20-16,-4 11-63 15,0 13-35-15,-3 10-80 16,-5 9-64-16,-6 7-81 0</inkml:trace>
  <inkml:trace contextRef="#ctx0" brushRef="#br0" timeOffset="112196.28">7477 16327 1088 0,'-14'-10'171'31,"-2"-3"-141"-31,2 2 19 16,6 5 7-16,5 2-48 15,1 4-9-15,2-2-1 0,0 8-15 16,0 11-62-16,0 8 13 16,0 11 51-16,-2 11 12 15,-1 13-14-15,0 4-7 16,0 5 12-16,-2-2 11 16,5-6-1-16,0-7 5 15,0-13-4-15,5-10 0 0,0-11-3 0,3-8 11 16,1-8 5-16,0-6 3 0,3-6 8 15,3-15 9-15,7-9 11 16,1-11-23-16,4-9-16 16,4-11 0-16,0-5-3 15,0-2 3 1,1 2-8-16,-3 4 9 16,-6 7-3-16,-4 11-13 15,-2 8-5-15,-7 10-5 16,-3 7-26-16,2 9-43 0,-3 7-78 15,1 5-133-15,-4-1-74 16</inkml:trace>
  <inkml:trace contextRef="#ctx0" brushRef="#br0" timeOffset="112718.21">8926 15583 1314 0,'-3'1'37'0,"-12"-2"-46"15,2 1 12-15,-2 8-1 16,-4 5-13-16,-9 7-48 0,-8 7 3 15,-9 5-21 1,-4 1 10-16,-4 1 43 16,-2-5 25-16,2-3 0 15,4-6 1 1,6-3 9-16,3-4-2 16,5-4-5-16,8-3 16 0,8-1 22 15,4-3 11-15,5-1-9 16,7 0-20-16,0-1-18 0,3 4-11 15,0 1-12-15,6 3-6 0,5 4 15 16,3 3 3-16,5 2 1 0,4 2-1 31,3-1-1-31,4 2 3 16,4 0 7-16,1-1-3 16,4-1 2-16,1 3 0 0,1 1-1 15,-1-1-1-15,-2 1-1 0,3 2 2 16,1 0-4-16,2-1-129 0,-1-7-69 31,-3-9-122-31</inkml:trace>
  <inkml:trace contextRef="#ctx0" brushRef="#br0" timeOffset="113305.56">9256 16554 1235 0,'0'-2'137'16,"-4"-13"-134"-16,0 1 12 0,4-8 23 16,6-4-39-16,9-9 1 15,7-8-3-15,5-10 3 16,3-12-27-16,6-12-21 15,1-10 9-15,0-11-1 16,1-7-22-16,-3-1-2 0,0 4-3 0,-6 8 55 16,-3 15 20-16,-9 18 66 15,-6 17 19-15,-6 15-36 16,-1 14-26 0,-4 8-18-16,0 6-18 15,2 9-19-15,0 11-65 0,0 9 27 16,-1 9 45-16,-1 12 9 0,-3 9-20 15,-8 7 20-15,-1 5 9 16,-2 2 2-16,-2 2 0 0,2-3 4 16,1-3 19-16,3-10-5 31,4-8-3-31,1-10-3 16,3-8-2-16,2-10 5 15,2-7-6-15,4-3 7 0,2-8-12 16,1-1-12-16,6-8 13 15,5-10-3-15,5-11-2 0,7-16 6 16,7-15 0-16,7-14-2 16,7-9 2-1,0-8-10-15,3-1 2 0,-3 6-1 16,-7 7-4-16,-5 10-47 0,-8 10-15 16,-6 13-6-1,-7 15-16-15,-3 12-46 16,-6 16-48-16,-11 14-110 0</inkml:trace>
  <inkml:trace contextRef="#ctx0" brushRef="#br0" timeOffset="113795.85">10265 16412 1271 0,'-6'-22'5'0,"-7"0"0"16,5 6 51-16,0 6-41 0,-1 5-13 15,-5 4-22-15,-7 3-37 16,-10 14-40-16,-12 9-5 15,-6 9 41-15,-10 8 20 16,-4 8 10-16,-1 3 7 16,1 1 23-16,3 1 2 15,6-3 29-15,6-3 26 0,9-4 4 0,8-6 2 16,9-4-5-16,10-6-11 16,6-4-22-1,6-3-11-15,2 1-5 16,9-4-3-16,6 0-1 0,5-1 2 15,6-2-2 1,6-2 0-16,4-2 2 0,5-5-7 0,6-4 2 16,1-1-1-1,6-4-1-15,3-6 3 16,2-6-2-16,3-3-44 16,3-3-52-16,2-7-51 15,-6-6-68-15,-4-6-129 0</inkml:trace>
  <inkml:trace contextRef="#ctx0" brushRef="#br0" timeOffset="115243.41">13083 15637 901 0,'-1'-3'392'16,"-13"-2"-384"-16,0-4-14 15,0 4 24-15,0 5-8 16,-4 0-8-16,-4 3-11 0,-5 6-17 16,-7 3-4-16,-7 4 14 15,-3 3 4-15,-9 0 2 16,-1-1 5-16,-2-1 8 16,0-2-4-16,1-2 2 15,3-5 2-15,5-2-1 0,2-3 7 0,7-1 14 16,3-1-9-16,7 0 9 15,3-1-6 1,7 2-6-16,5-1-7 0,3 3-3 16,4 3-3-16,1 3-10 15,2 2 3-15,3 5 3 0,0 3 1 32,6 3-1-32,4 3 0 0,4 1 4 15,6 3 2-15,3 1-1 16,5 1-1-16,2 0 1 15,5 1 2-15,2 1 1 16,2-1 3-16,2-1-1 16,-1-1 2-16,2-1 5 0,0 0-2 15,-2-2-3-15,-3 0 3 16,-1-1 3-16,-3 0-3 0,-3-1 1 16,-3-3 0-16,-4 0 1 0,-2-4-4 31,-7-2-4-31,0-3-1 0,-7-3-1 15,0-3 1-15,-5-2 0 16,0-3-1-16,-2 0 0 16,0-3-5-16,0 0-23 15,0 1-18-15,-3 2-16 16,-1 0-89-16,-1-2-170 0,1-6-152 16</inkml:trace>
  <inkml:trace contextRef="#ctx0" brushRef="#br0" timeOffset="115841.21">13616 15666 1227 0,'-14'-4'37'0,"-3"-3"-38"31,4 6 2-31,-1 5 3 0,0 11-6 16,-6 10-9-16,-4 8-15 15,0 11-13-15,-4 6 10 0,0 8 15 16,1 3 11-16,2 2 5 15,2 2-3-15,5-3 2 16,5-1 0-16,7-8-1 0,5-6 3 0,2-8-2 16,8-7 1-16,6-8 12 15,3-4-1-15,4-5 0 32,1-6-4-32,5-3 4 15,2-6 2-15,5-6-3 16,4-6 0-16,6-12-7 0,2-6 2 0,3-11-3 0,2-9 1 15,-2-8-3-15,-2-6 0 16,-5-3-3-16,-7 1 2 16,-6 3 6-16,-9 5-5 15,-10 5 3-15,-9 5 34 0,-3 4-8 16,-10 4-10-16,-8 2-14 16,-5 3-4-16,-5 3 1 15,-9 2 4-15,-3 6-9 16,-5 6-2-16,-4 6-8 15,-5 12-5-15,-2 9-12 0,-2 21-21 16,-3 23-34-16,-6 14-100 31,-10 6-232-31</inkml:trace>
  <inkml:trace contextRef="#ctx0" brushRef="#br0" timeOffset="118360.48">10351 9078 601 0,'0'0'46'0,"-3"-7"6"16,-1-1 9-16,1 0 18 15,0 0-26-15,0 1-22 16,-1 2 5-16,1 0-11 0,1 1-10 16,0 0-9-16,0 2-1 15,1 0 9-15,-1 1 2 16,0 1-3-16,1-2-6 15,0 1-1-15,1 1 3 0,-1 0 6 16,1 0-9-16,-1 0-5 16,1 0-4-1,0 6-1-15,0 4-1 16,0 2 3-16,0 4 0 16,1 4 1-16,1 3 0 0,-1 2-7 15,0 2 4-15,-1 5 3 16,0 4-2-16,-2 7 3 15,-3 4 1-15,-1 4-1 16,-2 2-1-16,1-1 2 0,-2-2-2 16,1-5 1-16,2-4-1 15,-3-7 2-15,3-2-2 16,0-6 1-16,2-5 1 0,0-4-2 16,2-5 1-16,1-2 0 15,0-5 1-15,1-1 0 16,0 0 0-16,0-2 0 15,0 0-3-15,0 1 2 0,0 0-2 16,0 0-11-16,0 0-51 16,2 3-20-16,0-2-26 15,-2 0-30-15,0-3-74 16,-5-6-109-16</inkml:trace>
  <inkml:trace contextRef="#ctx0" brushRef="#br0" timeOffset="119082.71">9948 9622 868 0,'-8'-7'46'0,"-2"0"6"0,6 2-3 15,3 2-15-15,0 2-33 16,1 0-4-16,3 2-22 16,5 5-23-16,1 1 34 15,2 3 4-15,2 3 4 0,0 2 2 16,-1 0 0-16,1 0 0 16,-4 1 2-16,1-1-1 15,-1 2 0-15,-4-3 2 16,-1 2 0-16,-1 0 1 0,-2-2 1 15,1 1 2-15,-2-2 2 0,2 0-1 32,0 0-1-32,2-3 0 15,0-2 1-15,0-1 2 0,0-3-2 16,2-1-1 0,1-1 0-16,3-2 5 15,1 2 1-15,5-4-2 0,0-2-5 0,3-2-1 16,0-2-2-16,0 0 0 15,-1-2 0 1,-2-1 0-16,0-1 0 16,-3-2 1-16,2-2-1 0,0-1 1 15,-1 0 0-15,-1 1 1 16,-3 3-1-16,-2 2 0 16,-2 3 1-16,-2 3 1 15,-2 0 9-15,-2 3 5 0,1-3 6 16,-1 3 16-1,0-1 6-15,-2-1-12 0,-3 1-15 16,-1-2-7-16,-3 0-6 0,-1-1-2 16,-3-1-2-16,-3-1 2 15,-2-1-1 1,-2 1-3-16,-3-2 2 16,-3 2 1-16,2-2 7 0,-2 2 15 15,4 1-1-15,-1 1-14 16,3 1-3-16,4 2-6 0,0 3 2 0,4 0-11 15,-3 7-86-15,1 3-101 16,-7-4-227-16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0:48:17.6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26045 11197 865 0,'-7'-16'198'0,"-1"-1"-194"0,3-3-1 31,-1 6 7-31,5 2 16 0,-1 4-18 0,2 3-6 31,-1 3 0-31,0 0-2 0,-1 1-2 16,2 0-1-16,0 1 0 0,0 0-1 16,-1 1-2-1,1 1 2-15,0-1 5 16,1 3 0-16,0 1 1 0,0 1-1 15,1 0 0-15,-2 0 1 16,3-1-2 0,1-1 1-16,0-1 0 0,0-1-1 0,1 1 0 15,0-1 1 1,-2-1 0-16,-2 0-1 0,0-1 1 16,-1 2 0-16,2-2 2 15,-2 0 0-15,2 0 5 16,-1 0 3-16,0 0 5 15,1-2-1-15,-2 2-4 0,2-1-6 16,-2 0-1-16,1 1-2 16,0 0 1-16,-1-1-2 15,1 1 2-15,-1 0 4 0,2-1 15 16,0 1-7 0,0-1-11-16,0-1-2 15,0 2-2-15,2-1 1 16,0 0 0-16,1 0-2 15,-1 0 0-15,4 0 2 16,0 0-1-16,4 0-1 0,2 0 1 0,2-1 1 0,4 1-1 31,0-2 0-31,6 3 0 0,1-4 0 16,3 2 0-16,4-1 0 0,1-2 0 16,2 1 0-16,4 0 0 15,0 0 0-15,2-1 0 16,1 2-1-16,2-1 2 15,2 0 0-15,0-2-2 0,2 2 1 32,4-1 1-32,2-1-1 15,-1 1 1-15,1 0-2 0,4 0 0 16,-1 1 3-16,-1 2-3 16,2-1 2-16,0 2 1 15,1 1-3-15,0 0 1 16,-2 4-1-16,0 1 2 0,1 2-1 15,-3 2-2-15,-2 3 5 16,-4 1-5-16,-1 0 2 0,-2 5 1 16,-3 2 0-16,-3 1-2 15,-2 4 2 1,-2 0 0-16,-1 4-1 0,-2 3 1 16,-6 1 0-16,-3 2-1 15,-7 3-1-15,1 1 2 16,-6 1 0-16,-2 1-1 15,-2 2 1-15,-2 3 0 0,-3 1 0 16,0 3-1 0,-5 4 1-16,0 3 0 0,-7 6-1 15,-6 8 1-15,-3 4 1 0,0 5 0 0,-6 2 8 32,3 0-2-32,2-4-2 15,5-7-5-15,4-5 0 16,8-7-1-16,5-7-1 0,8-6 1 15,7-7 0-15,5-4 0 16,6-7-2-16,9-5 3 16,5-6-1-16,8-6-1 15,6-7 1-15,8-1 3 16,7-6-3-16,4-4 1 0,7-2-1 16,2-1 1-16,0 0 0 15,4 1 1-15,1 2 1 16,2 0 3-16,2 0-3 15,6 1-2-15,-1-1 1 16,4 0 0-16,3-2-2 0,5 4-2 16,0-3 3-1,7 3-2-15,-3 0 4 0,4 3-3 16,1 1 0-16,-3-1 0 0,0 4 0 16,-2-1 0-1,2 3 0-15,-3 0 2 0,-3 1-2 16,-5 1-1-16,-6 0 1 15,-4 3 0-15,-6 0 0 16,-5-1 0-16,-3 0 0 0,-5 1 0 16,-2-3-1-16,-4 1 1 15,-6-2 1-15,-3 1-2 16,-5-1 1-16,-3 0 2 16,-3 2-4-16,-6-1 3 15,-5-1 0-15,-1 0-2 16,-8 0 0-16,-3-1 2 15,-9 0-1-15,-3 1 2 16,-7-1-3-16,-1 1 4 0,-6 0-2 16,0 1 1-16,-1 3 2 15,-1 0 1-15,4 3-5 0,-1-1 1 16,2 0-1-16,0 1-1 16,1-1 1-1,-1-1-3-15,2-1 5 0,-4-1-2 16,3 0 0-16,-5-3 1 15,1-2-2-15,0 1 2 0,1-3 0 16,-4-1 0-16,1 1 12 0,0 2 10 31,0-5 0-31,0 0-2 16,2 2 2-16,1-5 5 0,3-2-9 0,2-5-13 16,1 0-5-1,3-4 0-15,3-4-1 0,2 1 0 0,-2-2 3 16,-1 3 2-16,-1 3-1 15,1 4 1-15,-7 1-4 16,-3 5 0-16,-3 2-1 0,2 2 1 31,-5 0-1-31,0-1 1 16,0 2-1-16,0 1-1 16,2 0 0-16,-2 1 1 15,0 1 0-15,0 6 0 0,-2 7 0 16,-1 4 1-16,1 8-1 15,-7 8 0-15,-6 8 1 0,-1 11 0 16,-7 8-2 0,-4 9 1-16,1 10 1 0,-5 7-1 15,-1 5 1-15,-6 2-2 16,2 1 0-16,-2 2 1 0,-1-1 1 16,-2-3-1-16,3-1-1 15,-2-6 1-15,4-2-1 0,0-9 1 31,-2-4-1-31,2-7 1 0,-2-2 1 16,-2-4-1-16,-7-5-1 16,-2-2 0-16,-6-1 0 15,-2-4-1-15,-7-5 0 16,-6-4 2-16,-1-1 0 16,-3-9 0-16,-4-4 0 15,0-5 0-15,-3-3-1 0,-6-4 2 0,-5-2-2 16,-8-3 4-16,-8 1-3 15,-5 0-1-15,-4-2 1 16,-1 2-1 0,-5-2 2-16,0 1 1 15,0-2-3-15,-2-2 0 0,1-3-3 16,-1 0-2-16,0-3-2 16,1-8 3-16,0-1-4 0,1-4 1 0,-2-3 7 31,0-1 3-31,-2 1 0 0,-1 0-2 15,0 2 0-15,1-1 0 16,2 0 0-16,6-1 3 16,2-3 0-16,5-3 0 15,1-2 1-15,1-2-4 16,0 1 2-16,7 1-5 16,-2 0 5-16,2 2-2 0,3 0 0 15,3 0 0-15,2-1 0 16,3 0-2-16,2-2 3 15,6-5-1-15,4-3 1 0,5-4-1 16,2-5-1-16,7-5 4 16,1-4 0-16,3-2-1 0,6-4-3 15,3-2 1 1,4-4-1-16,4-3 1 16,2-2-2-16,7-3-1 15,1-2 3-15,5-2-3 16,1-3 3-16,2 1-1 0,2-5-1 15,4-3 1-15,-1 1-1 16,3-2 3-16,2 2-2 16,1 0 2-16,1 2 2 15,0 6-3-15,-1 1 3 16,0 0-2-16,2 2 5 0,-2 0-6 0,2 1 0 16,0 2-1-1,2 2-1-15,1 2 0 16,1 4 3-16,0 5-2 0,1 3 0 0,0 5 4 31,2 4-4-31,-1 6 1 0,2 4 0 16,1 2 0-16,5 3-2 15,0 0 0-15,4-1-4 16,5-1 4-16,6 1-3 0,4-2 4 0,2 2-1 16,6 0 2-16,1 4-1 0,3 0-1 31,4 3 2-31,3 0-2 15,8 0 2-15,4 0 0 16,9 1-1-16,5-3 0 16,7 1 1-16,6-2 0 15,3-2 1-15,8 1-1 0,1-3 1 16,4 2 1-16,1 1-4 16,1 1 3-16,0 0-3 15,0 5 1-15,-1 2-49 16,-2 6-1-16,3 7-9 0,-3 3-56 0,-3-5-129 31,-7-9-299-31</inkml:trace>
  <inkml:trace contextRef="#ctx0" brushRef="#br0" timeOffset="3781.58">19622 11312 785 0,'-1'3'430'0,"-6"-4"-451"16,-1-1 16-16,5 0 9 15,0 6-4 1,6 5-10-16,-2 7-32 0,5 9 3 0,0 4 34 16,2 9 0-16,-2 10-4 15,-1 6 9 1,-2 10 2-16,-3 6-2 15,-2 9 1-15,-8 7-1 0,-3 8 0 16,-5 8 0 0,-4 4 1-16,-3 4-2 0,-4 2 2 15,-2 3-1-15,-3 0 1 16,1 1-1-16,1-4 0 16,2-1 1-16,4-4 0 15,4-9 0-15,6-7-1 0,3-8 1 16,6-7-1-16,4-8 0 15,2-8 1-15,3-6 0 16,5-8 0-16,5-3 2 0,4-4 3 16,5-1 6-16,3-2 5 15,6-2-9-15,6-2-3 16,3-1-3-16,4-2 0 0,8-5 2 16,5-2 9-1,5-5-1-15,4-1-4 16,6-2-3-16,5-2 0 15,4-4-3-15,3 0-1 0,4-3 1 16,2 0-2 0,4 0 0-16,3-4 1 0,-1 1 0 0,2 1 2 15,3-5-3 1,0 1 18-16,2 1-11 16,-1-3-3-16,5 2 7 15,1-1-4-15,2 0-4 0,2 2-3 16,5 1-1-16,2-1 2 0,-1 0-3 15,4-1 5-15,-2 1-4 16,-2 2 2-16,-3 1 3 16,-3-3-7-1,-1 4 3-15,-3-1-1 0,2 0 5 0,-3 0-7 32,4-2 23-32,-2 0-12 0,0 0-1 15,-1 0-1-15,1 1-3 0,-3-1 3 0,-1-1 4 16,-3 1 6-16,2 0-5 15,-2-1-5-15,0 2 1 16,0-2-4-16,1 0 1 0,0 0-5 16,-4 0 4-16,0 0-3 31,-2 0-1-31,-2 0 0 0,0-2 1 16,-1 2 1-16,-1-2 0 15,-6-2 2-15,-2 1-2 16,-6 0-1-16,-4 0-1 15,-7 2 2-15,-1-2-2 16,-9-1 1-16,-1 0 1 16,-5 1-1-16,-6 0-1 15,-1 1 3-15,-5-1-1 0,1 2 0 0,-3-1 0 16,-1 0-1-16,-3-1-1 16,-2-1 1-1,-3 1-1-15,-3-3 1 0,-5 1-1 0,-4 1 0 31,-3 0 2-31,-6 3-3 16,-5-2 3-16,2 2-2 0,-2-1 4 16,-3-1 5-16,0-2 18 15,-3-4-3-15,1-2-16 0,-3-5-6 0,1-2-1 16,-2-3 0-16,1-5 0 16,3-4-1-16,-1-3 0 15,2-6 1-15,-2-4 0 16,4-3-2-1,-1-5 2-15,1-5-1 0,0-4-1 16,-2-5 2-16,2-4-2 16,-3-6-3-1,0-2 6-15,-2-1 0 16,1 1-3-16,-3 2 2 0,0 4 1 16,-4 3 0-16,3 4 0 15,-2 3-1-15,-1 1 0 16,2-1 0-16,2-1-1 0,1-2 0 15,3-4 1 1,-2-2 0-16,4 0-1 0,1 1-4 16,-2 4 4-16,2 5 3 15,0 6-2-15,-1 4 1 16,-1 7 1-16,2 7-3 16,-4 3 2-16,1 2-1 0,-2 6-1 0,-1 2 1 15,-1 0 1-15,0 3-1 16,-1 3 0-16,1 3-1 0,-2 1 1 15,2 2 1-15,-1 4 6 16,1 2-1-16,-3 1-4 16,0 2-3-1,-3 1 1-15,-3 0 0 16,1 2-1-16,-4 0 1 16,-1 3 0-16,0 1 0 0,-4-1 0 15,-2 1 0-15,-2-2 0 16,-2 0 1-16,-3-1-1 15,-3-1 0-15,-3 1 0 16,-2-3 0-16,-3-3 2 0,-2-2-1 16,-3-1-1-1,-4 0 2-15,-4-2 0 0,-4 1-1 16,-4 0 2 0,-5 1-2-16,-6 1 0 0,-1 1-2 0,-5 0 3 15,0 1-3-15,-7-2 0 0,-2 1 0 31,-3-2 3-31,-3 0-3 16,-4 0-1-16,-3-2 1 16,-2 1 3-16,-2 0-1 0,-3-1-2 0,-1 1 4 15,-4 1-5-15,-1 2 4 16,-3 1-4 0,2 1 4-16,-1 0-2 15,-4 0 3-15,3 0-5 0,-3 2 2 16,2-1 1-16,-2-2-2 15,2 2 1-15,0-3 1 16,0 1 7-16,1-3-7 16,-2 1 12-16,2 0-11 0,-1-1-1 15,0 3 1 1,1-1-1-16,0 1 0 0,0 1-3 16,0 2 5-16,1 1-6 0,0-3 3 15,2 5 0-15,-2-1-3 0,1 5-4 16,-2 1-17-16,-1 1-21 15,-2 7-17 1,-2 7-31-16,-6 1-74 16,-5 1-176-16</inkml:trace>
  <inkml:trace contextRef="#ctx0" brushRef="#br0" timeOffset="8375.5">15681 13035 170 0,'-23'-9'1003'0,"-3"-5"-998"15,-6 2 1 1,3 2 22-16,-1 3-6 0,-4 2-21 15,-2-1 0-15,-4 3-3 0,-4 1 2 16,-7 0 0-16,-5-1-11 16,-5 3 11-16,-5-3 1 15,-6 5 0-15,-5-1 1 0,-4 6-2 16,-5 0 0-16,-4 2 1 16,-2 1 6-1,0-2 4-15,-1-2 9 16,2 0 19-16,1-4-7 15,3-1-9-15,1 1-1 0,2-4 2 0,2 0-12 16,2-2-1 0,4 1-6-16,4-2 9 15,2 1-7-15,6-1 4 16,5-1-4-16,6 0-1 16,3 1 3-16,8-4-3 15,4 2 0-15,7 0-3 0,8 0 0 0,3 0-3 16,7 1 0-1,3 3 1-15,4-1-7 16,4 2-24-16,2 0-38 0,3 3-55 16,5-2-170-1,1-8-254-15</inkml:trace>
  <inkml:trace contextRef="#ctx0" brushRef="#br0" timeOffset="9033.31">13957 12593 1071 0,'-13'-10'146'0,"-4"-2"-142"16,-2 1 7-16,2 3 21 15,-5 3-28-15,-3 4-27 0,-9 2-27 16,-4 9-26-16,-8 3 20 16,-6 4 7-16,-8 4 43 15,-5 1 7-15,-4 3 0 16,-3 2 0-1,1-2 2-15,-1 0 15 0,1 1 9 16,5-4-8-16,2 1-12 16,3-1-4-16,0 1-1 0,2-1-2 15,1 1 0 1,3-2 0-16,1-1 1 16,4-1 1-16,8-3 34 0,6-1-11 15,7-4 1-15,9-3-7 16,6-2 3-16,6-3 4 15,5 0-17-15,3-1-6 16,2 3-5-16,6 0-4 0,4 1 4 16,4 4 4-1,2 0-1-15,5 1 0 0,1 2-1 0,2 0 1 16,2 1 0 0,2 1 0-16,2 3-1 0,3 3 0 0,0 4 0 15,1 1 0-15,1 4 0 16,1 0-1-1,2-2-1-15,-1 2-31 16,3-6 5-16,1-1-15 0,-2-6-22 16,-2-5-25-16,1-7-27 0,-5-6-11 31,-4-13-36-31,-5-13-171 0</inkml:trace>
  <inkml:trace contextRef="#ctx0" brushRef="#br0" timeOffset="9341.35">13553 12644 1135 0,'0'-10'72'15,"-1"3"-53"-15,-1 1 28 32,1 4-7-32,1 2-33 15,0 6-16-15,0 9-1 0,-1 9-7 16,-1 9 18-16,-1 8 1 15,-1 8-1-15,-2 3 0 0,-1 2 0 16,0-1-1-16,0 1 2 16,1-2-2-1,-2 0 2-15,4-2 0 16,1-3 0-16,1-2-2 0,2-5 1 0,0-4-1 16,0-4-2-1,4-2-2-15,3-6-86 16,2-11-134-16,-4-12-181 15</inkml:trace>
  <inkml:trace contextRef="#ctx0" brushRef="#br0" timeOffset="10906.92">15912 16402 1181 0,'0'0'138'16,"-2"-2"-141"-16,-4-3 5 0,3 4-1 0,1-1 0 16,-1 2-2-16,-2-1-6 15,-3 0-12 1,-4-1 8-16,-3 0 9 0,-6 0 1 15,-3 2 2 1,-8-1 0-16,-2-1 0 0,-5 2 0 0,-6 2 2 16,-4-1 9-1,-5 1-1-15,-3 0-1 16,-6 2-2-16,-2 2-2 0,-6-2 5 16,-1 2 0-16,-5-1 1 15,-2 0 4-15,-1 0 6 16,-2 0-3-16,-2 0-12 15,-1 2-3-15,-3-1 5 16,0 3-6-16,0-2-4 16,0-1 1-16,3-2 3 0,1 0 14 15,3-1 1-15,1-2-13 0,2 2-3 16,4 0-1-16,1 1 2 16,6 1-4-16,5 0 0 15,6 0 2-15,7-1-2 16,6-1 1-1,8 0-2-15,6-1 0 0,6 1-10 0,8 1-34 16,7 2-32 0,6 1-45-16,2-1-134 15,6-9-137-15</inkml:trace>
  <inkml:trace contextRef="#ctx0" brushRef="#br0" timeOffset="11393.17">13568 16302 1317 0,'-25'2'52'15,"-7"-5"-58"1,-1 3 11-16,-3 1-2 0,-3 9-6 0,-6 5-3 16,-8 7-41-16,-5 5-10 15,-2 4 4-15,-3 2 37 16,1-1 16-16,6-3 2 0,5 0 1 16,6-4 15-16,10-2 16 15,8-1 0-15,9-5-7 16,5 0-12-16,9-2-8 15,4-1-5-15,5 2 0 16,9 0 0-16,4 2 0 0,6-1 0 16,5 1 0-1,7-2-1-15,3-1 0 16,7 0 0-16,5-3 2 0,2 0-1 16,3 0 0-1,-1-2 0-15,2 1-1 0,-4-1-1 0,-1-1 2 16,-3 2-3-16,-4 0-1 15,-1-1 0-15,-5 3-1 16,-3-3-41-16,0 1-38 16,-3-3-79-16,-6-7-85 0,-6-9-155 31</inkml:trace>
  <inkml:trace contextRef="#ctx0" brushRef="#br0" timeOffset="11693.98">13783 16288 1317 0,'-13'-8'77'0,"-2"-2"-77"15,5 2 5 1,6 6-3-16,2 3-9 0,-1 8-34 15,-1 11-40-15,-4 10 30 16,-3 10 38-16,-3 9 4 0,-2 5 7 16,-1 6 4-16,-1-2-3 15,4 1 2-15,5-2-1 16,7 0-1-16,2-1-55 16,8-9-115-16,0-11-181 15</inkml:trace>
  <inkml:trace contextRef="#ctx0" brushRef="#br0" timeOffset="12540.19">14794 16991 1328 0,'-29'26'29'0,"-1"-3"-70"16,8 7 38-16,2 11 5 16,4 8-3-16,2 11 2 15,2 7 0-15,0 0-1 0,2-2-3 16,1-7-2-16,1-9-2 31,0-14-4-31,3-11-9 16,1-11 13-16,1-9 4 15,3-14-3-15,0-18-5 0,3-18-2 16,6-14 0-16,4-15 1 16,3-7 12-16,5 1 1 15,3 2 0-15,2 7 8 16,3 9 7-16,3 6-7 15,3 9-7-15,-2 8-2 0,1 8 0 16,-3 9-1-16,-3 10-2 16,-4 7-4-16,-3 6-6 15,-1 6 10-15,-2 5 3 16,1 4 0-16,-2 2 2 16,-3-1-2-16,-2 2 1 0,-4 2 0 15,-5 1 0-15,-3 4 0 16,-8 2 2-16,-8 3 1 0,-9 4-1 15,-7 0-1-15,-7 0-2 16,-8-2-2-16,0-7-2 16,-2-5-6-16,5-11-10 15,4-10-28-15,9-16-68 16,11-16-146-16,10-16-205 0</inkml:trace>
  <inkml:trace contextRef="#ctx0" brushRef="#br0" timeOffset="13829.43">14410 12166 1103 0,'-5'-12'144'0,"-6"1"-109"16,4 3-9-16,3 3 16 15,2 4-30-15,1 2-10 16,-1 5-7-16,0 9-45 0,-3 9 12 15,-3 8 29-15,-2 12 5 16,-5 8 2-16,-3 5-5 16,-3-2 4-16,2-2 0 0,-1-7 2 15,5-9 2-15,3-12-1 0,4-9 0 16,5-7-1-16,1-3 2 16,2-4 0-1,0 0-1-15,0-4 1 16,2-4 0-16,7-10-4 0,8-9-1 15,6-12-1 1,6-9-4-16,9-6-15 16,1-4 14-16,-1 4 12 0,0 5 0 15,-3 10 1-15,-1 7 1 16,-3 10 3-16,-1 4-4 0,-3 7-1 16,-3 5-2-16,-2 3-1 15,-4 2-4-15,-2 3 3 16,-2 4-1-16,-1 2 4 0,-1 3-1 15,0 1 0 1,-1 4 3-16,-2 1-2 0,0 3 1 0,-3 3 3 31,-3 3 1-31,-3 5 0 16,-3 5 1-16,-10 6-5 0,-3 9-1 16,-8 9-2-16,-4 10-7 15,-8 3-126-15,-6-7-190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EFB327F-EEF7-F449-9713-E91AD1B5FFE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5647" tIns="46985" rIns="95647" bIns="46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66A211E3-0B5C-544A-AA12-CFEC3DD1D67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52400" y="774700"/>
            <a:ext cx="6794500" cy="3822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>
            <a:extLst>
              <a:ext uri="{FF2B5EF4-FFF2-40B4-BE49-F238E27FC236}">
                <a16:creationId xmlns:a16="http://schemas.microsoft.com/office/drawing/2014/main" id="{4BBB014E-9B3D-F54D-9F61-CDD7609FF38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>
            <a:extLst>
              <a:ext uri="{FF2B5EF4-FFF2-40B4-BE49-F238E27FC236}">
                <a16:creationId xmlns:a16="http://schemas.microsoft.com/office/drawing/2014/main" id="{6860F24F-28FC-7741-B8C0-68A03C5B67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Need to restart on the quilibrium distribution!</a:t>
            </a:r>
          </a:p>
        </p:txBody>
      </p:sp>
    </p:spTree>
    <p:extLst>
      <p:ext uri="{BB962C8B-B14F-4D97-AF65-F5344CB8AC3E}">
        <p14:creationId xmlns:p14="http://schemas.microsoft.com/office/powerpoint/2010/main" val="1762332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39496" y="757467"/>
            <a:ext cx="11106935" cy="56287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2811788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9496" y="740650"/>
            <a:ext cx="5454903" cy="55539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6197600" y="740650"/>
            <a:ext cx="5448831" cy="5553996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7DCCC4F-C3BD-4F4F-AEF2-CF67A21B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241907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2368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8D7BEF-D8A7-764E-A0A9-41F1F43A2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3801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3922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no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BCCD3C-8003-C14B-84F5-2CD068C5288D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033C4E-5CAF-4C49-A0B6-04D837C33436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72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_footer_header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84FBA97-B8FC-9D48-BC8E-4532FC3153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121" y="757467"/>
            <a:ext cx="11108964" cy="5935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67C624-039F-D44C-9687-14F7E45A0D6B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8C133E-2190-CA44-B994-9D1C670CCD9D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161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EE502A-9406-F04A-846F-DB4AA6D70C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60C039-5280-4A44-BF55-7CB9F609D9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0401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740753F-5244-C04A-AD49-890093ADCC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0800000" flipH="1" flipV="1">
            <a:off x="721495" y="927679"/>
            <a:ext cx="10749853" cy="493678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66AF71-7247-284D-9F50-FB6A483865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9A86C3-6E68-1944-A0A9-FAC1D46D77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9125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783DEB-C21C-8141-B09E-BFDC05952D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1C95DF-73E1-804A-9717-42C838420B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42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1195489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76115"/>
            <a:ext cx="10702193" cy="2590800"/>
          </a:xfrm>
        </p:spPr>
        <p:txBody>
          <a:bodyPr/>
          <a:lstStyle>
            <a:lvl1pPr marL="0" indent="0" algn="ctr">
              <a:buFontTx/>
              <a:buNone/>
              <a:defRPr sz="200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34BDBB-848B-7E46-922A-070FD98C1F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587" y="4272306"/>
            <a:ext cx="2767619" cy="218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57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87C9713-6140-5E4B-B82A-1C1309AB5431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730016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42323"/>
            <a:ext cx="10702193" cy="1416372"/>
          </a:xfrm>
        </p:spPr>
        <p:txBody>
          <a:bodyPr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E01B2E-6A69-A941-A3AA-07D92A538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265" y="5237603"/>
            <a:ext cx="2649945" cy="890381"/>
          </a:xfrm>
          <a:prstGeom prst="rect">
            <a:avLst/>
          </a:prstGeom>
          <a:effectLst/>
        </p:spPr>
      </p:pic>
      <p:pic>
        <p:nvPicPr>
          <p:cNvPr id="11" name="Purdue Logo" descr="Purdue Logo">
            <a:extLst>
              <a:ext uri="{FF2B5EF4-FFF2-40B4-BE49-F238E27FC236}">
                <a16:creationId xmlns:a16="http://schemas.microsoft.com/office/drawing/2014/main" id="{72564FBE-CBB7-E248-A8B7-10BF7B81F4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43422" y="5432218"/>
            <a:ext cx="3212623" cy="5750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987580D-343F-BE44-A495-35449B2DB81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FC5C3D-7571-1B43-93A0-E87A4507B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14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>
            <a:extLst>
              <a:ext uri="{FF2B5EF4-FFF2-40B4-BE49-F238E27FC236}">
                <a16:creationId xmlns:a16="http://schemas.microsoft.com/office/drawing/2014/main" id="{FD681571-95A2-1347-9D91-E4AC5E0B1EA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BDF265-3518-6C42-8211-E56809FA08CC}" type="slidenum">
              <a:rPr lang="en-US" altLang="en-US"/>
              <a:pPr/>
              <a:t>‹#›</a:t>
            </a:fld>
            <a:r>
              <a:rPr lang="en-US" altLang="en-US"/>
              <a:t>   </a:t>
            </a:r>
            <a:fld id="{31CAB400-8FA8-4C48-B643-207DC1F1FF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9278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ECF7C5E9-BC67-1348-BCAF-279B9C409389}"/>
              </a:ext>
            </a:extLst>
          </p:cNvPr>
          <p:cNvSpPr/>
          <p:nvPr userDrawn="1"/>
        </p:nvSpPr>
        <p:spPr>
          <a:xfrm>
            <a:off x="-794" y="703162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6ABEAB-0448-1F4B-B023-75766AD53A18}"/>
              </a:ext>
            </a:extLst>
          </p:cNvPr>
          <p:cNvSpPr/>
          <p:nvPr userDrawn="1"/>
        </p:nvSpPr>
        <p:spPr>
          <a:xfrm>
            <a:off x="0" y="-65854"/>
            <a:ext cx="12192000" cy="7881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34" name="Rectangle 18">
            <a:extLst>
              <a:ext uri="{FF2B5EF4-FFF2-40B4-BE49-F238E27FC236}">
                <a16:creationId xmlns:a16="http://schemas.microsoft.com/office/drawing/2014/main" id="{8D9EEE24-8F3A-7945-A1C3-1E75873C1D7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04835" y="1079650"/>
            <a:ext cx="1847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 sz="24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43751D-A4F9-D14E-B573-C8FE5662082A}"/>
              </a:ext>
            </a:extLst>
          </p:cNvPr>
          <p:cNvSpPr/>
          <p:nvPr userDrawn="1"/>
        </p:nvSpPr>
        <p:spPr>
          <a:xfrm>
            <a:off x="-1059" y="6347780"/>
            <a:ext cx="12192000" cy="5102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DA6D8B-828A-A14B-BE12-C575FD028958}"/>
              </a:ext>
            </a:extLst>
          </p:cNvPr>
          <p:cNvSpPr txBox="1"/>
          <p:nvPr userDrawn="1"/>
        </p:nvSpPr>
        <p:spPr>
          <a:xfrm>
            <a:off x="5107589" y="6424590"/>
            <a:ext cx="1976823" cy="25391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aseline="0" dirty="0">
                <a:latin typeface="+mn-lt"/>
              </a:rPr>
              <a:t>Klimeck – Solid State Devices</a:t>
            </a:r>
          </a:p>
        </p:txBody>
      </p:sp>
      <p:sp>
        <p:nvSpPr>
          <p:cNvPr id="28" name="Rectangle 11">
            <a:extLst>
              <a:ext uri="{FF2B5EF4-FFF2-40B4-BE49-F238E27FC236}">
                <a16:creationId xmlns:a16="http://schemas.microsoft.com/office/drawing/2014/main" id="{640D1246-A6E1-5445-AFFB-54DB84A8C9F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5740400" y="6602571"/>
            <a:ext cx="711200" cy="244475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86B8C8E3-1205-9544-AA20-9A96ABEFB590}" type="slidenum">
              <a:rPr lang="en-US" altLang="en-US" sz="1050" smtClean="0">
                <a:latin typeface="+mn-lt"/>
              </a:rPr>
              <a:pPr algn="ctr"/>
              <a:t>‹#›</a:t>
            </a:fld>
            <a:endParaRPr lang="en-US" altLang="en-US" sz="1050" dirty="0">
              <a:latin typeface="+mn-lt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036CC0B-4B96-4141-8CC5-BDC2E5A63D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01" y="6504018"/>
            <a:ext cx="1210818" cy="21811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7EA996A-8000-794B-81D8-0FF5031DBA22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445" y="6438756"/>
            <a:ext cx="986545" cy="331479"/>
          </a:xfrm>
          <a:prstGeom prst="rect">
            <a:avLst/>
          </a:prstGeom>
          <a:effectLst/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42FBC9F-33F5-2C4B-B5AA-3C310B361F2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6273BA1B-28B9-4D44-8BBE-9125E37F3D8E}"/>
              </a:ext>
            </a:extLst>
          </p:cNvPr>
          <p:cNvSpPr/>
          <p:nvPr userDrawn="1"/>
        </p:nvSpPr>
        <p:spPr>
          <a:xfrm>
            <a:off x="0" y="630259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F05590D-2301-AB4B-A6BA-CEA398B609D3}"/>
              </a:ext>
            </a:extLst>
          </p:cNvPr>
          <p:cNvSpPr/>
          <p:nvPr userDrawn="1"/>
        </p:nvSpPr>
        <p:spPr>
          <a:xfrm>
            <a:off x="11650085" y="720529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B248212-25C0-D249-BCEF-CF04F29AE89C}"/>
              </a:ext>
            </a:extLst>
          </p:cNvPr>
          <p:cNvSpPr/>
          <p:nvPr userDrawn="1"/>
        </p:nvSpPr>
        <p:spPr>
          <a:xfrm>
            <a:off x="11652504" y="630535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031D8E3-8CA7-AB4B-B3B3-E19BDB70EB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1026" name="Rectangle 4">
            <a:extLst>
              <a:ext uri="{FF2B5EF4-FFF2-40B4-BE49-F238E27FC236}">
                <a16:creationId xmlns:a16="http://schemas.microsoft.com/office/drawing/2014/main" id="{8CD9CDAC-A752-C147-8365-27CE8E986D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9496" y="740650"/>
            <a:ext cx="11114633" cy="559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1035" name="Rectangle 3">
            <a:extLst>
              <a:ext uri="{FF2B5EF4-FFF2-40B4-BE49-F238E27FC236}">
                <a16:creationId xmlns:a16="http://schemas.microsoft.com/office/drawing/2014/main" id="{05195DE2-4DB8-0E44-8256-C392A042CD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9497" y="-27450"/>
            <a:ext cx="11106934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2603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21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2" r:id="rId13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+mj-lt"/>
          <a:ea typeface="ＭＳ Ｐゴシック" charset="-128"/>
          <a:cs typeface="ＭＳ Ｐゴシック" charset="-128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9pPr>
    </p:titleStyle>
    <p:bodyStyle>
      <a:lvl1pPr marL="169863" indent="-1698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454025" indent="-16986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804863" indent="-236538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ü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089025" indent="-16986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1373188" indent="-169863" algn="l" rtl="0" eaLnBrk="1" fontAlgn="base" hangingPunct="1">
        <a:spcBef>
          <a:spcPct val="20000"/>
        </a:spcBef>
        <a:spcAft>
          <a:spcPct val="0"/>
        </a:spcAft>
        <a:buFont typeface="Wingdings 3" pitchFamily="2" charset="2"/>
        <a:buChar char="´"/>
        <a:defRPr sz="14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18303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6pPr>
      <a:lvl7pPr marL="22875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7pPr>
      <a:lvl8pPr marL="27447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8pPr>
      <a:lvl9pPr marL="32019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emf"/><Relationship Id="rId10" Type="http://schemas.openxmlformats.org/officeDocument/2006/relationships/image" Target="../media/image14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emf"/><Relationship Id="rId10" Type="http://schemas.openxmlformats.org/officeDocument/2006/relationships/image" Target="../media/image16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11" Type="http://schemas.openxmlformats.org/officeDocument/2006/relationships/image" Target="../media/image19.emf"/><Relationship Id="rId5" Type="http://schemas.openxmlformats.org/officeDocument/2006/relationships/image" Target="../media/image9.emf"/><Relationship Id="rId10" Type="http://schemas.openxmlformats.org/officeDocument/2006/relationships/image" Target="../media/image18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24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Relationship Id="rId5" Type="http://schemas.openxmlformats.org/officeDocument/2006/relationships/customXml" Target="../ink/ink1.xml"/><Relationship Id="rId4" Type="http://schemas.openxmlformats.org/officeDocument/2006/relationships/image" Target="../media/image23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image" Target="../media/image25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2.xml"/><Relationship Id="rId5" Type="http://schemas.openxmlformats.org/officeDocument/2006/relationships/image" Target="../media/image26.emf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25.emf"/><Relationship Id="rId7" Type="http://schemas.openxmlformats.org/officeDocument/2006/relationships/image" Target="../media/image28.emf"/><Relationship Id="rId12" Type="http://schemas.openxmlformats.org/officeDocument/2006/relationships/customXml" Target="../ink/ink3.xml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30.emf"/><Relationship Id="rId5" Type="http://schemas.openxmlformats.org/officeDocument/2006/relationships/image" Target="../media/image26.emf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29.emf"/><Relationship Id="rId14" Type="http://schemas.openxmlformats.org/officeDocument/2006/relationships/image" Target="../media/image3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7" Type="http://schemas.openxmlformats.org/officeDocument/2006/relationships/image" Target="../media/image34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33.emf"/><Relationship Id="rId4" Type="http://schemas.openxmlformats.org/officeDocument/2006/relationships/oleObject" Target="../embeddings/oleObject9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39.jpe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39.jpe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1.emf"/><Relationship Id="rId7" Type="http://schemas.openxmlformats.org/officeDocument/2006/relationships/image" Target="../media/image42.png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11" Type="http://schemas.openxmlformats.org/officeDocument/2006/relationships/image" Target="../media/image36.png"/><Relationship Id="rId5" Type="http://schemas.openxmlformats.org/officeDocument/2006/relationships/image" Target="../media/image44.emf"/><Relationship Id="rId10" Type="http://schemas.openxmlformats.org/officeDocument/2006/relationships/image" Target="../media/image39.jpeg"/><Relationship Id="rId4" Type="http://schemas.openxmlformats.org/officeDocument/2006/relationships/oleObject" Target="../embeddings/oleObject11.bin"/><Relationship Id="rId9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emf"/><Relationship Id="rId4" Type="http://schemas.openxmlformats.org/officeDocument/2006/relationships/oleObject" Target="../embeddings/oleObject11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52.emf"/><Relationship Id="rId3" Type="http://schemas.openxmlformats.org/officeDocument/2006/relationships/image" Target="../media/image47.emf"/><Relationship Id="rId7" Type="http://schemas.openxmlformats.org/officeDocument/2006/relationships/image" Target="../media/image49.emf"/><Relationship Id="rId12" Type="http://schemas.openxmlformats.org/officeDocument/2006/relationships/oleObject" Target="../embeddings/oleObject17.bin"/><Relationship Id="rId2" Type="http://schemas.openxmlformats.org/officeDocument/2006/relationships/oleObject" Target="../embeddings/oleObject12.bin"/><Relationship Id="rId16" Type="http://schemas.openxmlformats.org/officeDocument/2006/relationships/image" Target="../media/image54.emf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51.emf"/><Relationship Id="rId5" Type="http://schemas.openxmlformats.org/officeDocument/2006/relationships/image" Target="../media/image48.e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50.emf"/><Relationship Id="rId14" Type="http://schemas.openxmlformats.org/officeDocument/2006/relationships/customXml" Target="../ink/ink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13" Type="http://schemas.openxmlformats.org/officeDocument/2006/relationships/image" Target="../media/image52.emf"/><Relationship Id="rId18" Type="http://schemas.openxmlformats.org/officeDocument/2006/relationships/customXml" Target="../ink/ink5.xml"/><Relationship Id="rId3" Type="http://schemas.openxmlformats.org/officeDocument/2006/relationships/image" Target="../media/image53.emf"/><Relationship Id="rId7" Type="http://schemas.openxmlformats.org/officeDocument/2006/relationships/image" Target="../media/image26.emf"/><Relationship Id="rId12" Type="http://schemas.openxmlformats.org/officeDocument/2006/relationships/oleObject" Target="../embeddings/oleObject17.bin"/><Relationship Id="rId17" Type="http://schemas.openxmlformats.org/officeDocument/2006/relationships/image" Target="../media/image58.emf"/><Relationship Id="rId2" Type="http://schemas.openxmlformats.org/officeDocument/2006/relationships/oleObject" Target="../embeddings/oleObject18.bin"/><Relationship Id="rId16" Type="http://schemas.openxmlformats.org/officeDocument/2006/relationships/oleObject" Target="../embeddings/oleObject24.bin"/><Relationship Id="rId20" Type="http://schemas.openxmlformats.org/officeDocument/2006/relationships/image" Target="../media/image60.emf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56.emf"/><Relationship Id="rId5" Type="http://schemas.openxmlformats.org/officeDocument/2006/relationships/image" Target="../media/image25.emf"/><Relationship Id="rId15" Type="http://schemas.openxmlformats.org/officeDocument/2006/relationships/image" Target="../media/image57.emf"/><Relationship Id="rId10" Type="http://schemas.openxmlformats.org/officeDocument/2006/relationships/oleObject" Target="../embeddings/oleObject22.bin"/><Relationship Id="rId4" Type="http://schemas.openxmlformats.org/officeDocument/2006/relationships/oleObject" Target="../embeddings/oleObject19.bin"/><Relationship Id="rId9" Type="http://schemas.openxmlformats.org/officeDocument/2006/relationships/image" Target="../media/image55.emf"/><Relationship Id="rId14" Type="http://schemas.openxmlformats.org/officeDocument/2006/relationships/oleObject" Target="../embeddings/oleObject23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13" Type="http://schemas.openxmlformats.org/officeDocument/2006/relationships/image" Target="../media/image65.emf"/><Relationship Id="rId18" Type="http://schemas.openxmlformats.org/officeDocument/2006/relationships/oleObject" Target="../embeddings/oleObject32.bin"/><Relationship Id="rId3" Type="http://schemas.openxmlformats.org/officeDocument/2006/relationships/image" Target="../media/image59.emf"/><Relationship Id="rId21" Type="http://schemas.openxmlformats.org/officeDocument/2006/relationships/customXml" Target="../ink/ink6.xml"/><Relationship Id="rId7" Type="http://schemas.openxmlformats.org/officeDocument/2006/relationships/image" Target="../media/image62.emf"/><Relationship Id="rId12" Type="http://schemas.openxmlformats.org/officeDocument/2006/relationships/oleObject" Target="../embeddings/oleObject30.bin"/><Relationship Id="rId17" Type="http://schemas.openxmlformats.org/officeDocument/2006/relationships/image" Target="../media/image58.emf"/><Relationship Id="rId2" Type="http://schemas.openxmlformats.org/officeDocument/2006/relationships/oleObject" Target="../embeddings/oleObject25.bin"/><Relationship Id="rId16" Type="http://schemas.openxmlformats.org/officeDocument/2006/relationships/oleObject" Target="../embeddings/oleObject24.bin"/><Relationship Id="rId20" Type="http://schemas.openxmlformats.org/officeDocument/2006/relationships/image" Target="../media/image68.emf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64.emf"/><Relationship Id="rId5" Type="http://schemas.openxmlformats.org/officeDocument/2006/relationships/image" Target="../media/image61.emf"/><Relationship Id="rId15" Type="http://schemas.openxmlformats.org/officeDocument/2006/relationships/image" Target="../media/image66.emf"/><Relationship Id="rId23" Type="http://schemas.openxmlformats.org/officeDocument/2006/relationships/image" Target="../media/image70.emf"/><Relationship Id="rId10" Type="http://schemas.openxmlformats.org/officeDocument/2006/relationships/oleObject" Target="../embeddings/oleObject29.bin"/><Relationship Id="rId19" Type="http://schemas.openxmlformats.org/officeDocument/2006/relationships/image" Target="../media/image67.emf"/><Relationship Id="rId4" Type="http://schemas.openxmlformats.org/officeDocument/2006/relationships/oleObject" Target="../embeddings/oleObject26.bin"/><Relationship Id="rId9" Type="http://schemas.openxmlformats.org/officeDocument/2006/relationships/image" Target="../media/image63.emf"/><Relationship Id="rId14" Type="http://schemas.openxmlformats.org/officeDocument/2006/relationships/oleObject" Target="../embeddings/oleObject31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image" Target="../media/image71.emf"/><Relationship Id="rId7" Type="http://schemas.openxmlformats.org/officeDocument/2006/relationships/image" Target="../media/image73.emf"/><Relationship Id="rId12" Type="http://schemas.openxmlformats.org/officeDocument/2006/relationships/customXml" Target="../ink/ink7.xml"/><Relationship Id="rId2" Type="http://schemas.openxmlformats.org/officeDocument/2006/relationships/oleObject" Target="../embeddings/oleObject33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5.bin"/><Relationship Id="rId11" Type="http://schemas.openxmlformats.org/officeDocument/2006/relationships/image" Target="../media/image75.emf"/><Relationship Id="rId5" Type="http://schemas.openxmlformats.org/officeDocument/2006/relationships/image" Target="../media/image72.emf"/><Relationship Id="rId10" Type="http://schemas.openxmlformats.org/officeDocument/2006/relationships/oleObject" Target="../embeddings/oleObject37.bin"/><Relationship Id="rId4" Type="http://schemas.openxmlformats.org/officeDocument/2006/relationships/oleObject" Target="../embeddings/oleObject34.bin"/><Relationship Id="rId9" Type="http://schemas.openxmlformats.org/officeDocument/2006/relationships/image" Target="../media/image74.emf"/><Relationship Id="rId14" Type="http://schemas.openxmlformats.org/officeDocument/2006/relationships/image" Target="../media/image77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13" Type="http://schemas.openxmlformats.org/officeDocument/2006/relationships/image" Target="../media/image74.emf"/><Relationship Id="rId18" Type="http://schemas.openxmlformats.org/officeDocument/2006/relationships/image" Target="../media/image80.emf"/><Relationship Id="rId3" Type="http://schemas.openxmlformats.org/officeDocument/2006/relationships/image" Target="../media/image76.emf"/><Relationship Id="rId21" Type="http://schemas.openxmlformats.org/officeDocument/2006/relationships/image" Target="../media/image82.emf"/><Relationship Id="rId7" Type="http://schemas.openxmlformats.org/officeDocument/2006/relationships/image" Target="../media/image71.emf"/><Relationship Id="rId12" Type="http://schemas.openxmlformats.org/officeDocument/2006/relationships/oleObject" Target="../embeddings/oleObject36.bin"/><Relationship Id="rId17" Type="http://schemas.openxmlformats.org/officeDocument/2006/relationships/image" Target="../media/image79.emf"/><Relationship Id="rId2" Type="http://schemas.openxmlformats.org/officeDocument/2006/relationships/oleObject" Target="../embeddings/oleObject38.bin"/><Relationship Id="rId16" Type="http://schemas.openxmlformats.org/officeDocument/2006/relationships/oleObject" Target="../embeddings/oleObject40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3.bin"/><Relationship Id="rId11" Type="http://schemas.openxmlformats.org/officeDocument/2006/relationships/image" Target="../media/image73.emf"/><Relationship Id="rId5" Type="http://schemas.openxmlformats.org/officeDocument/2006/relationships/image" Target="../media/image78.emf"/><Relationship Id="rId15" Type="http://schemas.openxmlformats.org/officeDocument/2006/relationships/image" Target="../media/image75.emf"/><Relationship Id="rId10" Type="http://schemas.openxmlformats.org/officeDocument/2006/relationships/oleObject" Target="../embeddings/oleObject35.bin"/><Relationship Id="rId19" Type="http://schemas.openxmlformats.org/officeDocument/2006/relationships/customXml" Target="../ink/ink8.xml"/><Relationship Id="rId4" Type="http://schemas.openxmlformats.org/officeDocument/2006/relationships/oleObject" Target="../embeddings/oleObject39.bin"/><Relationship Id="rId9" Type="http://schemas.openxmlformats.org/officeDocument/2006/relationships/image" Target="../media/image72.emf"/><Relationship Id="rId14" Type="http://schemas.openxmlformats.org/officeDocument/2006/relationships/oleObject" Target="../embeddings/oleObject37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3" Type="http://schemas.openxmlformats.org/officeDocument/2006/relationships/image" Target="../media/image83.emf"/><Relationship Id="rId7" Type="http://schemas.openxmlformats.org/officeDocument/2006/relationships/image" Target="../media/image85.emf"/><Relationship Id="rId2" Type="http://schemas.openxmlformats.org/officeDocument/2006/relationships/oleObject" Target="../embeddings/oleObject41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43.bin"/><Relationship Id="rId5" Type="http://schemas.openxmlformats.org/officeDocument/2006/relationships/image" Target="../media/image84.emf"/><Relationship Id="rId10" Type="http://schemas.openxmlformats.org/officeDocument/2006/relationships/image" Target="../media/image87.emf"/><Relationship Id="rId4" Type="http://schemas.openxmlformats.org/officeDocument/2006/relationships/oleObject" Target="../embeddings/oleObject42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emf"/><Relationship Id="rId13" Type="http://schemas.openxmlformats.org/officeDocument/2006/relationships/image" Target="../media/image91.emf"/><Relationship Id="rId3" Type="http://schemas.openxmlformats.org/officeDocument/2006/relationships/image" Target="../media/image86.emf"/><Relationship Id="rId7" Type="http://schemas.openxmlformats.org/officeDocument/2006/relationships/image" Target="../media/image88.emf"/><Relationship Id="rId2" Type="http://schemas.openxmlformats.org/officeDocument/2006/relationships/oleObject" Target="../embeddings/oleObject44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45.bin"/><Relationship Id="rId11" Type="http://schemas.openxmlformats.org/officeDocument/2006/relationships/customXml" Target="../ink/ink10.xml"/><Relationship Id="rId5" Type="http://schemas.openxmlformats.org/officeDocument/2006/relationships/image" Target="../media/image83.emf"/><Relationship Id="rId10" Type="http://schemas.openxmlformats.org/officeDocument/2006/relationships/image" Target="../media/image36.png"/><Relationship Id="rId4" Type="http://schemas.openxmlformats.org/officeDocument/2006/relationships/oleObject" Target="../embeddings/oleObject41.bin"/><Relationship Id="rId9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emf"/><Relationship Id="rId3" Type="http://schemas.openxmlformats.org/officeDocument/2006/relationships/image" Target="../media/image86.emf"/><Relationship Id="rId7" Type="http://schemas.openxmlformats.org/officeDocument/2006/relationships/image" Target="../media/image88.emf"/><Relationship Id="rId2" Type="http://schemas.openxmlformats.org/officeDocument/2006/relationships/oleObject" Target="../embeddings/oleObject44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45.bin"/><Relationship Id="rId11" Type="http://schemas.openxmlformats.org/officeDocument/2006/relationships/image" Target="../media/image36.png"/><Relationship Id="rId5" Type="http://schemas.openxmlformats.org/officeDocument/2006/relationships/image" Target="../media/image83.emf"/><Relationship Id="rId10" Type="http://schemas.openxmlformats.org/officeDocument/2006/relationships/image" Target="../media/image38.png"/><Relationship Id="rId4" Type="http://schemas.openxmlformats.org/officeDocument/2006/relationships/oleObject" Target="../embeddings/oleObject41.bin"/><Relationship Id="rId9" Type="http://schemas.openxmlformats.org/officeDocument/2006/relationships/image" Target="../media/image9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Fermi.gif" TargetMode="External"/><Relationship Id="rId2" Type="http://schemas.openxmlformats.org/officeDocument/2006/relationships/image" Target="../media/image91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5.emf"/><Relationship Id="rId5" Type="http://schemas.openxmlformats.org/officeDocument/2006/relationships/customXml" Target="../ink/ink11.xml"/><Relationship Id="rId4" Type="http://schemas.openxmlformats.org/officeDocument/2006/relationships/image" Target="../media/image92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7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emf"/><Relationship Id="rId5" Type="http://schemas.openxmlformats.org/officeDocument/2006/relationships/customXml" Target="../ink/ink13.xml"/><Relationship Id="rId4" Type="http://schemas.openxmlformats.org/officeDocument/2006/relationships/image" Target="../media/image93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gif"/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9.bin"/><Relationship Id="rId13" Type="http://schemas.openxmlformats.org/officeDocument/2006/relationships/image" Target="../media/image103.emf"/><Relationship Id="rId18" Type="http://schemas.openxmlformats.org/officeDocument/2006/relationships/oleObject" Target="../embeddings/oleObject54.bin"/><Relationship Id="rId3" Type="http://schemas.openxmlformats.org/officeDocument/2006/relationships/image" Target="../media/image96.emf"/><Relationship Id="rId21" Type="http://schemas.openxmlformats.org/officeDocument/2006/relationships/image" Target="../media/image107.emf"/><Relationship Id="rId7" Type="http://schemas.openxmlformats.org/officeDocument/2006/relationships/image" Target="../media/image100.emf"/><Relationship Id="rId12" Type="http://schemas.openxmlformats.org/officeDocument/2006/relationships/oleObject" Target="../embeddings/oleObject51.bin"/><Relationship Id="rId17" Type="http://schemas.openxmlformats.org/officeDocument/2006/relationships/image" Target="../media/image105.emf"/><Relationship Id="rId25" Type="http://schemas.openxmlformats.org/officeDocument/2006/relationships/customXml" Target="../ink/ink14.xml"/><Relationship Id="rId2" Type="http://schemas.openxmlformats.org/officeDocument/2006/relationships/oleObject" Target="../embeddings/oleObject46.bin"/><Relationship Id="rId16" Type="http://schemas.openxmlformats.org/officeDocument/2006/relationships/oleObject" Target="../embeddings/oleObject53.bin"/><Relationship Id="rId20" Type="http://schemas.openxmlformats.org/officeDocument/2006/relationships/oleObject" Target="../embeddings/oleObject55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48.bin"/><Relationship Id="rId11" Type="http://schemas.openxmlformats.org/officeDocument/2006/relationships/image" Target="../media/image102.emf"/><Relationship Id="rId24" Type="http://schemas.openxmlformats.org/officeDocument/2006/relationships/image" Target="../media/image109.emf"/><Relationship Id="rId5" Type="http://schemas.openxmlformats.org/officeDocument/2006/relationships/image" Target="../media/image99.emf"/><Relationship Id="rId15" Type="http://schemas.openxmlformats.org/officeDocument/2006/relationships/image" Target="../media/image104.emf"/><Relationship Id="rId23" Type="http://schemas.openxmlformats.org/officeDocument/2006/relationships/image" Target="../media/image108.emf"/><Relationship Id="rId28" Type="http://schemas.openxmlformats.org/officeDocument/2006/relationships/image" Target="../media/image112.emf"/><Relationship Id="rId10" Type="http://schemas.openxmlformats.org/officeDocument/2006/relationships/oleObject" Target="../embeddings/oleObject50.bin"/><Relationship Id="rId19" Type="http://schemas.openxmlformats.org/officeDocument/2006/relationships/image" Target="../media/image106.emf"/><Relationship Id="rId4" Type="http://schemas.openxmlformats.org/officeDocument/2006/relationships/oleObject" Target="../embeddings/oleObject47.bin"/><Relationship Id="rId9" Type="http://schemas.openxmlformats.org/officeDocument/2006/relationships/image" Target="../media/image101.emf"/><Relationship Id="rId14" Type="http://schemas.openxmlformats.org/officeDocument/2006/relationships/oleObject" Target="../embeddings/oleObject52.bin"/><Relationship Id="rId22" Type="http://schemas.openxmlformats.org/officeDocument/2006/relationships/oleObject" Target="../embeddings/oleObject56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emf"/><Relationship Id="rId3" Type="http://schemas.openxmlformats.org/officeDocument/2006/relationships/oleObject" Target="../embeddings/oleObject57.bin"/><Relationship Id="rId7" Type="http://schemas.openxmlformats.org/officeDocument/2006/relationships/image" Target="../media/image114.emf"/><Relationship Id="rId2" Type="http://schemas.openxmlformats.org/officeDocument/2006/relationships/image" Target="../media/image110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3.tiff"/><Relationship Id="rId11" Type="http://schemas.openxmlformats.org/officeDocument/2006/relationships/image" Target="../media/image118.emf"/><Relationship Id="rId5" Type="http://schemas.openxmlformats.org/officeDocument/2006/relationships/image" Target="../media/image112.tiff"/><Relationship Id="rId4" Type="http://schemas.openxmlformats.org/officeDocument/2006/relationships/image" Target="../media/image111.emf"/><Relationship Id="rId9" Type="http://schemas.openxmlformats.org/officeDocument/2006/relationships/customXml" Target="../ink/ink15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13" Type="http://schemas.openxmlformats.org/officeDocument/2006/relationships/image" Target="../media/image121.emf"/><Relationship Id="rId18" Type="http://schemas.openxmlformats.org/officeDocument/2006/relationships/image" Target="../media/image125.tiff"/><Relationship Id="rId3" Type="http://schemas.openxmlformats.org/officeDocument/2006/relationships/image" Target="../media/image115.emf"/><Relationship Id="rId21" Type="http://schemas.openxmlformats.org/officeDocument/2006/relationships/image" Target="../media/image130.emf"/><Relationship Id="rId7" Type="http://schemas.openxmlformats.org/officeDocument/2006/relationships/image" Target="../media/image117.emf"/><Relationship Id="rId12" Type="http://schemas.openxmlformats.org/officeDocument/2006/relationships/oleObject" Target="../embeddings/oleObject62.bin"/><Relationship Id="rId17" Type="http://schemas.openxmlformats.org/officeDocument/2006/relationships/image" Target="../media/image124.emf"/><Relationship Id="rId2" Type="http://schemas.openxmlformats.org/officeDocument/2006/relationships/oleObject" Target="../embeddings/oleObject58.bin"/><Relationship Id="rId16" Type="http://schemas.openxmlformats.org/officeDocument/2006/relationships/image" Target="../media/image113.tiff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60.bin"/><Relationship Id="rId11" Type="http://schemas.openxmlformats.org/officeDocument/2006/relationships/image" Target="../media/image120.emf"/><Relationship Id="rId5" Type="http://schemas.openxmlformats.org/officeDocument/2006/relationships/image" Target="../media/image116.emf"/><Relationship Id="rId15" Type="http://schemas.openxmlformats.org/officeDocument/2006/relationships/image" Target="../media/image123.emf"/><Relationship Id="rId10" Type="http://schemas.openxmlformats.org/officeDocument/2006/relationships/oleObject" Target="../embeddings/oleObject61.bin"/><Relationship Id="rId19" Type="http://schemas.openxmlformats.org/officeDocument/2006/relationships/customXml" Target="../ink/ink16.xml"/><Relationship Id="rId4" Type="http://schemas.openxmlformats.org/officeDocument/2006/relationships/oleObject" Target="../embeddings/oleObject59.bin"/><Relationship Id="rId9" Type="http://schemas.openxmlformats.org/officeDocument/2006/relationships/image" Target="../media/image119.emf"/><Relationship Id="rId14" Type="http://schemas.openxmlformats.org/officeDocument/2006/relationships/image" Target="../media/image122.emf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0.emf"/><Relationship Id="rId18" Type="http://schemas.openxmlformats.org/officeDocument/2006/relationships/oleObject" Target="../embeddings/oleObject63.bin"/><Relationship Id="rId26" Type="http://schemas.openxmlformats.org/officeDocument/2006/relationships/image" Target="../media/image115.emf"/><Relationship Id="rId3" Type="http://schemas.openxmlformats.org/officeDocument/2006/relationships/image" Target="../media/image96.emf"/><Relationship Id="rId21" Type="http://schemas.openxmlformats.org/officeDocument/2006/relationships/image" Target="../media/image106.emf"/><Relationship Id="rId7" Type="http://schemas.openxmlformats.org/officeDocument/2006/relationships/image" Target="../media/image101.emf"/><Relationship Id="rId12" Type="http://schemas.openxmlformats.org/officeDocument/2006/relationships/oleObject" Target="../embeddings/oleObject48.bin"/><Relationship Id="rId17" Type="http://schemas.openxmlformats.org/officeDocument/2006/relationships/image" Target="../media/image104.emf"/><Relationship Id="rId25" Type="http://schemas.openxmlformats.org/officeDocument/2006/relationships/oleObject" Target="../embeddings/oleObject58.bin"/><Relationship Id="rId2" Type="http://schemas.openxmlformats.org/officeDocument/2006/relationships/oleObject" Target="../embeddings/oleObject46.bin"/><Relationship Id="rId16" Type="http://schemas.openxmlformats.org/officeDocument/2006/relationships/oleObject" Target="../embeddings/oleObject52.bin"/><Relationship Id="rId20" Type="http://schemas.openxmlformats.org/officeDocument/2006/relationships/oleObject" Target="../embeddings/oleObject54.bin"/><Relationship Id="rId29" Type="http://schemas.openxmlformats.org/officeDocument/2006/relationships/oleObject" Target="../embeddings/oleObject60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49.bin"/><Relationship Id="rId11" Type="http://schemas.openxmlformats.org/officeDocument/2006/relationships/image" Target="../media/image108.emf"/><Relationship Id="rId24" Type="http://schemas.openxmlformats.org/officeDocument/2006/relationships/image" Target="../media/image126.emf"/><Relationship Id="rId32" Type="http://schemas.openxmlformats.org/officeDocument/2006/relationships/customXml" Target="../ink/ink17.xml"/><Relationship Id="rId5" Type="http://schemas.openxmlformats.org/officeDocument/2006/relationships/image" Target="../media/image99.emf"/><Relationship Id="rId15" Type="http://schemas.openxmlformats.org/officeDocument/2006/relationships/image" Target="../media/image103.emf"/><Relationship Id="rId23" Type="http://schemas.openxmlformats.org/officeDocument/2006/relationships/image" Target="../media/image107.emf"/><Relationship Id="rId28" Type="http://schemas.openxmlformats.org/officeDocument/2006/relationships/image" Target="../media/image116.emf"/><Relationship Id="rId10" Type="http://schemas.openxmlformats.org/officeDocument/2006/relationships/oleObject" Target="../embeddings/oleObject56.bin"/><Relationship Id="rId19" Type="http://schemas.openxmlformats.org/officeDocument/2006/relationships/image" Target="../media/image105.emf"/><Relationship Id="rId31" Type="http://schemas.openxmlformats.org/officeDocument/2006/relationships/image" Target="../media/image125.tiff"/><Relationship Id="rId4" Type="http://schemas.openxmlformats.org/officeDocument/2006/relationships/oleObject" Target="../embeddings/oleObject47.bin"/><Relationship Id="rId9" Type="http://schemas.openxmlformats.org/officeDocument/2006/relationships/image" Target="../media/image102.emf"/><Relationship Id="rId14" Type="http://schemas.openxmlformats.org/officeDocument/2006/relationships/oleObject" Target="../embeddings/oleObject51.bin"/><Relationship Id="rId22" Type="http://schemas.openxmlformats.org/officeDocument/2006/relationships/oleObject" Target="../embeddings/oleObject55.bin"/><Relationship Id="rId27" Type="http://schemas.openxmlformats.org/officeDocument/2006/relationships/oleObject" Target="../embeddings/oleObject59.bin"/><Relationship Id="rId30" Type="http://schemas.openxmlformats.org/officeDocument/2006/relationships/image" Target="../media/image117.emf"/><Relationship Id="rId35" Type="http://schemas.openxmlformats.org/officeDocument/2006/relationships/image" Target="../media/image132.emf"/><Relationship Id="rId8" Type="http://schemas.openxmlformats.org/officeDocument/2006/relationships/oleObject" Target="../embeddings/oleObject50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emf"/><Relationship Id="rId13" Type="http://schemas.openxmlformats.org/officeDocument/2006/relationships/customXml" Target="../ink/ink18.xml"/><Relationship Id="rId3" Type="http://schemas.openxmlformats.org/officeDocument/2006/relationships/image" Target="../media/image127.emf"/><Relationship Id="rId7" Type="http://schemas.openxmlformats.org/officeDocument/2006/relationships/oleObject" Target="../embeddings/oleObject58.bin"/><Relationship Id="rId12" Type="http://schemas.openxmlformats.org/officeDocument/2006/relationships/image" Target="../media/image117.emf"/><Relationship Id="rId2" Type="http://schemas.openxmlformats.org/officeDocument/2006/relationships/oleObject" Target="../embeddings/oleObject64.bin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5.tiff"/><Relationship Id="rId11" Type="http://schemas.openxmlformats.org/officeDocument/2006/relationships/oleObject" Target="../embeddings/oleObject60.bin"/><Relationship Id="rId5" Type="http://schemas.openxmlformats.org/officeDocument/2006/relationships/image" Target="../media/image128.emf"/><Relationship Id="rId15" Type="http://schemas.openxmlformats.org/officeDocument/2006/relationships/image" Target="../media/image135.emf"/><Relationship Id="rId10" Type="http://schemas.openxmlformats.org/officeDocument/2006/relationships/image" Target="../media/image116.emf"/><Relationship Id="rId4" Type="http://schemas.openxmlformats.org/officeDocument/2006/relationships/oleObject" Target="../embeddings/oleObject65.bin"/><Relationship Id="rId9" Type="http://schemas.openxmlformats.org/officeDocument/2006/relationships/oleObject" Target="../embeddings/oleObject59.bin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13" Type="http://schemas.openxmlformats.org/officeDocument/2006/relationships/image" Target="../media/image116.emf"/><Relationship Id="rId18" Type="http://schemas.openxmlformats.org/officeDocument/2006/relationships/image" Target="../media/image139.emf"/><Relationship Id="rId3" Type="http://schemas.openxmlformats.org/officeDocument/2006/relationships/oleObject" Target="../embeddings/oleObject66.bin"/><Relationship Id="rId7" Type="http://schemas.openxmlformats.org/officeDocument/2006/relationships/image" Target="../media/image133.emf"/><Relationship Id="rId12" Type="http://schemas.openxmlformats.org/officeDocument/2006/relationships/oleObject" Target="../embeddings/oleObject59.bin"/><Relationship Id="rId2" Type="http://schemas.openxmlformats.org/officeDocument/2006/relationships/notesSlide" Target="../notesSlides/notesSlide1.xml"/><Relationship Id="rId16" Type="http://schemas.openxmlformats.org/officeDocument/2006/relationships/customXml" Target="../ink/ink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1.emf"/><Relationship Id="rId11" Type="http://schemas.openxmlformats.org/officeDocument/2006/relationships/image" Target="../media/image115.emf"/><Relationship Id="rId5" Type="http://schemas.openxmlformats.org/officeDocument/2006/relationships/oleObject" Target="../embeddings/oleObject67.bin"/><Relationship Id="rId15" Type="http://schemas.openxmlformats.org/officeDocument/2006/relationships/image" Target="../media/image117.emf"/><Relationship Id="rId10" Type="http://schemas.openxmlformats.org/officeDocument/2006/relationships/oleObject" Target="../embeddings/oleObject58.bin"/><Relationship Id="rId4" Type="http://schemas.openxmlformats.org/officeDocument/2006/relationships/image" Target="../media/image129.emf"/><Relationship Id="rId9" Type="http://schemas.openxmlformats.org/officeDocument/2006/relationships/image" Target="../media/image127.emf"/><Relationship Id="rId14" Type="http://schemas.openxmlformats.org/officeDocument/2006/relationships/oleObject" Target="../embeddings/oleObject60.bin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5.bin"/><Relationship Id="rId13" Type="http://schemas.openxmlformats.org/officeDocument/2006/relationships/customXml" Target="../ink/ink20.xml"/><Relationship Id="rId3" Type="http://schemas.openxmlformats.org/officeDocument/2006/relationships/image" Target="../media/image91.gif"/><Relationship Id="rId7" Type="http://schemas.openxmlformats.org/officeDocument/2006/relationships/image" Target="../media/image106.emf"/><Relationship Id="rId12" Type="http://schemas.openxmlformats.org/officeDocument/2006/relationships/image" Target="../media/image139.png"/><Relationship Id="rId2" Type="http://schemas.openxmlformats.org/officeDocument/2006/relationships/image" Target="../media/image134.e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9.bin"/><Relationship Id="rId11" Type="http://schemas.openxmlformats.org/officeDocument/2006/relationships/image" Target="../media/image138.emf"/><Relationship Id="rId5" Type="http://schemas.openxmlformats.org/officeDocument/2006/relationships/image" Target="../media/image136.emf"/><Relationship Id="rId15" Type="http://schemas.openxmlformats.org/officeDocument/2006/relationships/image" Target="../media/image145.emf"/><Relationship Id="rId10" Type="http://schemas.openxmlformats.org/officeDocument/2006/relationships/image" Target="../media/image137.emf"/><Relationship Id="rId4" Type="http://schemas.openxmlformats.org/officeDocument/2006/relationships/oleObject" Target="../embeddings/oleObject68.bin"/><Relationship Id="rId9" Type="http://schemas.openxmlformats.org/officeDocument/2006/relationships/image" Target="../media/image128.e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openxmlformats.org/officeDocument/2006/relationships/image" Target="../media/image140.emf"/><Relationship Id="rId7" Type="http://schemas.openxmlformats.org/officeDocument/2006/relationships/image" Target="../media/image14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1.emf"/><Relationship Id="rId5" Type="http://schemas.openxmlformats.org/officeDocument/2006/relationships/image" Target="../media/image128.emf"/><Relationship Id="rId4" Type="http://schemas.openxmlformats.org/officeDocument/2006/relationships/oleObject" Target="../embeddings/oleObject65.bin"/><Relationship Id="rId9" Type="http://schemas.openxmlformats.org/officeDocument/2006/relationships/image" Target="../media/image14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047891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12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Occupation of States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9675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>
            <a:extLst>
              <a:ext uri="{FF2B5EF4-FFF2-40B4-BE49-F238E27FC236}">
                <a16:creationId xmlns:a16="http://schemas.microsoft.com/office/drawing/2014/main" id="{8DE4FFF2-5666-C44F-8DFA-829D39762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68465"/>
            <a:ext cx="2819400" cy="3429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0493" name="Freeform 6">
            <a:extLst>
              <a:ext uri="{FF2B5EF4-FFF2-40B4-BE49-F238E27FC236}">
                <a16:creationId xmlns:a16="http://schemas.microsoft.com/office/drawing/2014/main" id="{E4EDBD6E-39DE-8542-961D-1D8E659CEC1D}"/>
              </a:ext>
            </a:extLst>
          </p:cNvPr>
          <p:cNvSpPr>
            <a:spLocks/>
          </p:cNvSpPr>
          <p:nvPr/>
        </p:nvSpPr>
        <p:spPr bwMode="auto">
          <a:xfrm>
            <a:off x="2689225" y="1723345"/>
            <a:ext cx="1524000" cy="609600"/>
          </a:xfrm>
          <a:custGeom>
            <a:avLst/>
            <a:gdLst>
              <a:gd name="T0" fmla="*/ 0 w 1008"/>
              <a:gd name="T1" fmla="*/ 0 h 576"/>
              <a:gd name="T2" fmla="*/ 0 w 1008"/>
              <a:gd name="T3" fmla="*/ 2147483647 h 576"/>
              <a:gd name="T4" fmla="*/ 2147483647 w 1008"/>
              <a:gd name="T5" fmla="*/ 2147483647 h 576"/>
              <a:gd name="T6" fmla="*/ 0 60000 65536"/>
              <a:gd name="T7" fmla="*/ 0 60000 65536"/>
              <a:gd name="T8" fmla="*/ 0 60000 65536"/>
              <a:gd name="T9" fmla="*/ 0 w 1008"/>
              <a:gd name="T10" fmla="*/ 0 h 576"/>
              <a:gd name="T11" fmla="*/ 1008 w 1008"/>
              <a:gd name="T12" fmla="*/ 576 h 5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576">
                <a:moveTo>
                  <a:pt x="0" y="0"/>
                </a:moveTo>
                <a:lnTo>
                  <a:pt x="0" y="576"/>
                </a:lnTo>
                <a:lnTo>
                  <a:pt x="1008" y="57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4" name="Freeform 7">
            <a:extLst>
              <a:ext uri="{FF2B5EF4-FFF2-40B4-BE49-F238E27FC236}">
                <a16:creationId xmlns:a16="http://schemas.microsoft.com/office/drawing/2014/main" id="{DD4D482F-41B8-1B40-9A2F-631F31901143}"/>
              </a:ext>
            </a:extLst>
          </p:cNvPr>
          <p:cNvSpPr>
            <a:spLocks/>
          </p:cNvSpPr>
          <p:nvPr/>
        </p:nvSpPr>
        <p:spPr bwMode="auto">
          <a:xfrm>
            <a:off x="4365625" y="1799850"/>
            <a:ext cx="1600200" cy="541338"/>
          </a:xfrm>
          <a:custGeom>
            <a:avLst/>
            <a:gdLst>
              <a:gd name="T0" fmla="*/ 2147483647 w 1008"/>
              <a:gd name="T1" fmla="*/ 0 h 528"/>
              <a:gd name="T2" fmla="*/ 2147483647 w 1008"/>
              <a:gd name="T3" fmla="*/ 2147483647 h 528"/>
              <a:gd name="T4" fmla="*/ 0 w 1008"/>
              <a:gd name="T5" fmla="*/ 2147483647 h 528"/>
              <a:gd name="T6" fmla="*/ 0 60000 65536"/>
              <a:gd name="T7" fmla="*/ 0 60000 65536"/>
              <a:gd name="T8" fmla="*/ 0 60000 65536"/>
              <a:gd name="T9" fmla="*/ 0 w 1008"/>
              <a:gd name="T10" fmla="*/ 0 h 528"/>
              <a:gd name="T11" fmla="*/ 1008 w 1008"/>
              <a:gd name="T12" fmla="*/ 528 h 5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528">
                <a:moveTo>
                  <a:pt x="1008" y="0"/>
                </a:moveTo>
                <a:lnTo>
                  <a:pt x="1008" y="528"/>
                </a:lnTo>
                <a:lnTo>
                  <a:pt x="0" y="528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5" name="Line 8">
            <a:extLst>
              <a:ext uri="{FF2B5EF4-FFF2-40B4-BE49-F238E27FC236}">
                <a16:creationId xmlns:a16="http://schemas.microsoft.com/office/drawing/2014/main" id="{39087270-B171-914D-A718-858FAD0FF8C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2567" y="2185614"/>
            <a:ext cx="1588" cy="338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6" name="Line 9">
            <a:extLst>
              <a:ext uri="{FF2B5EF4-FFF2-40B4-BE49-F238E27FC236}">
                <a16:creationId xmlns:a16="http://schemas.microsoft.com/office/drawing/2014/main" id="{C2776146-C506-2942-928C-017B4F0E20A0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4142" y="2007814"/>
            <a:ext cx="1588" cy="7445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9" name="Text Box 12">
            <a:extLst>
              <a:ext uri="{FF2B5EF4-FFF2-40B4-BE49-F238E27FC236}">
                <a16:creationId xmlns:a16="http://schemas.microsoft.com/office/drawing/2014/main" id="{D7BF6E23-00C7-E34F-A453-08E88907D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7775" y="1915371"/>
            <a:ext cx="3898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>
                <a:latin typeface="+mn-lt"/>
              </a:rPr>
              <a:t>V</a:t>
            </a:r>
          </a:p>
        </p:txBody>
      </p:sp>
      <p:pic>
        <p:nvPicPr>
          <p:cNvPr id="30" name="Picture 29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26C3DE76-0019-7849-8907-77553420B46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797">
            <a:off x="2370243" y="919812"/>
            <a:ext cx="3801090" cy="1385814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F6FCCC36-7F1D-5649-A930-F5461F6F3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1975" y="1114468"/>
            <a:ext cx="685800" cy="8032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D1EA1EAD-D119-F84F-A14B-8DC8AF17E163}"/>
              </a:ext>
            </a:extLst>
          </p:cNvPr>
          <p:cNvSpPr>
            <a:spLocks/>
          </p:cNvSpPr>
          <p:nvPr/>
        </p:nvSpPr>
        <p:spPr bwMode="auto">
          <a:xfrm>
            <a:off x="2308225" y="1143040"/>
            <a:ext cx="609600" cy="762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4" y="0"/>
              </a:cxn>
              <a:cxn ang="0">
                <a:pos x="384" y="588"/>
              </a:cxn>
              <a:cxn ang="0">
                <a:pos x="0" y="588"/>
              </a:cxn>
              <a:cxn ang="0">
                <a:pos x="0" y="0"/>
              </a:cxn>
            </a:cxnLst>
            <a:rect l="0" t="0" r="r" b="b"/>
            <a:pathLst>
              <a:path w="384" h="588">
                <a:moveTo>
                  <a:pt x="0" y="0"/>
                </a:moveTo>
                <a:cubicBezTo>
                  <a:pt x="128" y="0"/>
                  <a:pt x="256" y="0"/>
                  <a:pt x="384" y="0"/>
                </a:cubicBezTo>
                <a:lnTo>
                  <a:pt x="384" y="588"/>
                </a:lnTo>
                <a:lnTo>
                  <a:pt x="0" y="588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8" name="Oval 26">
            <a:extLst>
              <a:ext uri="{FF2B5EF4-FFF2-40B4-BE49-F238E27FC236}">
                <a16:creationId xmlns:a16="http://schemas.microsoft.com/office/drawing/2014/main" id="{03FD15BB-662E-944E-8D67-E5C4034CA9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8595" y="1463190"/>
            <a:ext cx="136260" cy="13626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 sz="2800"/>
          </a:p>
        </p:txBody>
      </p:sp>
      <p:sp>
        <p:nvSpPr>
          <p:cNvPr id="29" name="Line 27">
            <a:extLst>
              <a:ext uri="{FF2B5EF4-FFF2-40B4-BE49-F238E27FC236}">
                <a16:creationId xmlns:a16="http://schemas.microsoft.com/office/drawing/2014/main" id="{695AF6BA-B88B-6C4E-AF02-6A31455239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91742" y="1531320"/>
            <a:ext cx="457200" cy="0"/>
          </a:xfrm>
          <a:prstGeom prst="line">
            <a:avLst/>
          </a:prstGeom>
          <a:noFill/>
          <a:ln w="57150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800"/>
          </a:p>
        </p:txBody>
      </p:sp>
      <p:sp>
        <p:nvSpPr>
          <p:cNvPr id="12" name="Line 10">
            <a:extLst>
              <a:ext uri="{FF2B5EF4-FFF2-40B4-BE49-F238E27FC236}">
                <a16:creationId xmlns:a16="http://schemas.microsoft.com/office/drawing/2014/main" id="{BADFF8B0-BFA6-DE4D-8282-FDEB207EB2A5}"/>
              </a:ext>
            </a:extLst>
          </p:cNvPr>
          <p:cNvSpPr>
            <a:spLocks noChangeShapeType="1"/>
          </p:cNvSpPr>
          <p:nvPr/>
        </p:nvSpPr>
        <p:spPr bwMode="auto">
          <a:xfrm>
            <a:off x="3906915" y="1101765"/>
            <a:ext cx="1066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68E7E5D0-753C-E240-982E-A95BC6166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1723" y="838241"/>
            <a:ext cx="2696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 dirty="0">
                <a:latin typeface="+mn-lt"/>
              </a:rPr>
              <a:t>I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6873519" y="953318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6559628" y="1340693"/>
            <a:ext cx="3073280" cy="1128720"/>
            <a:chOff x="5035628" y="1279718"/>
            <a:chExt cx="3073280" cy="1128720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381325" y="1688996"/>
              <a:ext cx="3868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2039106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237156" cy="46947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2041725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2039106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2039106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78543" y="1685047"/>
              <a:ext cx="359971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pic>
        <p:nvPicPr>
          <p:cNvPr id="27" name="Picture 3">
            <a:extLst>
              <a:ext uri="{FF2B5EF4-FFF2-40B4-BE49-F238E27FC236}">
                <a16:creationId xmlns:a16="http://schemas.microsoft.com/office/drawing/2014/main" id="{51736261-6169-424B-BA1D-B95BFC4EB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3775" y="838241"/>
            <a:ext cx="2214623" cy="192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1" name="Object 5">
            <a:extLst>
              <a:ext uri="{FF2B5EF4-FFF2-40B4-BE49-F238E27FC236}">
                <a16:creationId xmlns:a16="http://schemas.microsoft.com/office/drawing/2014/main" id="{FBB9AD9A-D346-CA48-81BB-63BF49E241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17829" y="2514600"/>
          <a:ext cx="2306956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338300" imgH="4686300" progId="Equation.DSMT4">
                  <p:embed/>
                </p:oleObj>
              </mc:Choice>
              <mc:Fallback>
                <p:oleObj name="Equation" r:id="rId4" imgW="14338300" imgH="4686300" progId="Equation.DSMT4">
                  <p:embed/>
                  <p:pic>
                    <p:nvPicPr>
                      <p:cNvPr id="31" name="Object 5">
                        <a:extLst>
                          <a:ext uri="{FF2B5EF4-FFF2-40B4-BE49-F238E27FC236}">
                            <a16:creationId xmlns:a16="http://schemas.microsoft.com/office/drawing/2014/main" id="{FBB9AD9A-D346-CA48-81BB-63BF49E241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7829" y="2514600"/>
                        <a:ext cx="2306956" cy="75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>
            <a:extLst>
              <a:ext uri="{FF2B5EF4-FFF2-40B4-BE49-F238E27FC236}">
                <a16:creationId xmlns:a16="http://schemas.microsoft.com/office/drawing/2014/main" id="{983F9C80-C35C-AD42-8E9D-C921E07A1417}"/>
              </a:ext>
            </a:extLst>
          </p:cNvPr>
          <p:cNvSpPr txBox="1"/>
          <p:nvPr/>
        </p:nvSpPr>
        <p:spPr>
          <a:xfrm>
            <a:off x="549311" y="2607154"/>
            <a:ext cx="3422732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Number of carriers</a:t>
            </a:r>
          </a:p>
          <a:p>
            <a:pPr algn="ctr" eaLnBrk="0" hangingPunct="0">
              <a:defRPr/>
            </a:pPr>
            <a:r>
              <a:rPr lang="en-US" dirty="0">
                <a:latin typeface="+mn-lt"/>
              </a:rPr>
              <a:t>available for conduction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7CF25AA-E577-B246-ABB4-F5E216A9D4DA}"/>
              </a:ext>
            </a:extLst>
          </p:cNvPr>
          <p:cNvCxnSpPr>
            <a:cxnSpLocks/>
            <a:endCxn id="31" idx="1"/>
          </p:cNvCxnSpPr>
          <p:nvPr/>
        </p:nvCxnSpPr>
        <p:spPr>
          <a:xfrm flipV="1">
            <a:off x="3979833" y="2892600"/>
            <a:ext cx="737996" cy="15620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025E361-ADD9-DD43-A7ED-70B1E5EC40F2}"/>
              </a:ext>
            </a:extLst>
          </p:cNvPr>
          <p:cNvCxnSpPr>
            <a:cxnSpLocks/>
            <a:stCxn id="45" idx="1"/>
          </p:cNvCxnSpPr>
          <p:nvPr/>
        </p:nvCxnSpPr>
        <p:spPr>
          <a:xfrm flipH="1" flipV="1">
            <a:off x="5965825" y="3270600"/>
            <a:ext cx="1120775" cy="41405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3B255C4D-EACC-CA4C-9220-79DD36B2653B}"/>
              </a:ext>
            </a:extLst>
          </p:cNvPr>
          <p:cNvSpPr txBox="1"/>
          <p:nvPr/>
        </p:nvSpPr>
        <p:spPr>
          <a:xfrm>
            <a:off x="7086600" y="3330714"/>
            <a:ext cx="304602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dirty="0">
                <a:latin typeface="+mn-lt"/>
              </a:rPr>
              <a:t>Number of atoms/volume</a:t>
            </a:r>
          </a:p>
          <a:p>
            <a:pPr algn="ctr" eaLnBrk="0" hangingPunct="0">
              <a:defRPr/>
            </a:pPr>
            <a:r>
              <a:rPr lang="en-US" sz="2000" dirty="0">
                <a:latin typeface="+mn-lt"/>
              </a:rPr>
              <a:t>from crystal structure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48241E4-3A84-9B4E-840B-FED324C3C189}"/>
              </a:ext>
            </a:extLst>
          </p:cNvPr>
          <p:cNvCxnSpPr>
            <a:cxnSpLocks/>
          </p:cNvCxnSpPr>
          <p:nvPr/>
        </p:nvCxnSpPr>
        <p:spPr>
          <a:xfrm flipH="1">
            <a:off x="6995751" y="2894864"/>
            <a:ext cx="90957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F05676F9-1117-4C4B-A6B8-DF332021E6A7}"/>
              </a:ext>
            </a:extLst>
          </p:cNvPr>
          <p:cNvSpPr txBox="1"/>
          <p:nvPr/>
        </p:nvSpPr>
        <p:spPr>
          <a:xfrm>
            <a:off x="7731356" y="2663112"/>
            <a:ext cx="199285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dirty="0">
                <a:latin typeface="+mn-lt"/>
              </a:rPr>
              <a:t>Number of 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electrons/atoms</a:t>
            </a:r>
          </a:p>
        </p:txBody>
      </p:sp>
      <p:pic>
        <p:nvPicPr>
          <p:cNvPr id="49" name="Picture 48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5CCA6144-E497-884A-AE81-8219F2F315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797">
            <a:off x="10124695" y="2365101"/>
            <a:ext cx="7585709" cy="2765623"/>
          </a:xfrm>
          <a:prstGeom prst="rect">
            <a:avLst/>
          </a:prstGeom>
        </p:spPr>
      </p:pic>
      <p:sp>
        <p:nvSpPr>
          <p:cNvPr id="50" name="Text Box 5">
            <a:extLst>
              <a:ext uri="{FF2B5EF4-FFF2-40B4-BE49-F238E27FC236}">
                <a16:creationId xmlns:a16="http://schemas.microsoft.com/office/drawing/2014/main" id="{6DF8243B-E15C-A648-949E-8835A4471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301" y="3444098"/>
            <a:ext cx="461055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1"/>
                </a:solidFill>
                <a:latin typeface="+mn-lt"/>
              </a:rPr>
              <a:t>Carrier number = </a:t>
            </a:r>
            <a:br>
              <a:rPr lang="en-US" dirty="0">
                <a:latin typeface="+mn-lt"/>
              </a:rPr>
            </a:br>
            <a:r>
              <a:rPr lang="en-US" dirty="0">
                <a:solidFill>
                  <a:schemeClr val="bg1"/>
                </a:solidFill>
                <a:latin typeface="+mn-lt"/>
              </a:rPr>
              <a:t>Number of states x </a:t>
            </a:r>
            <a:r>
              <a:rPr lang="en-US" b="1" i="1" dirty="0">
                <a:solidFill>
                  <a:schemeClr val="bg1"/>
                </a:solidFill>
                <a:latin typeface="+mn-lt"/>
              </a:rPr>
              <a:t>filling factor</a:t>
            </a:r>
          </a:p>
        </p:txBody>
      </p:sp>
      <p:sp>
        <p:nvSpPr>
          <p:cNvPr id="51" name="Line 10">
            <a:extLst>
              <a:ext uri="{FF2B5EF4-FFF2-40B4-BE49-F238E27FC236}">
                <a16:creationId xmlns:a16="http://schemas.microsoft.com/office/drawing/2014/main" id="{C2859C44-5A24-BA40-9FCC-06BBD1B1F4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40450" y="74676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" name="Text Box 13">
            <a:extLst>
              <a:ext uri="{FF2B5EF4-FFF2-40B4-BE49-F238E27FC236}">
                <a16:creationId xmlns:a16="http://schemas.microsoft.com/office/drawing/2014/main" id="{C4BF5E92-9047-394E-B061-84A2209DAE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4343400"/>
            <a:ext cx="6201048" cy="92333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b="1" dirty="0"/>
              <a:t>Materials, composition, crystals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Tabulated for </a:t>
            </a:r>
            <a:r>
              <a:rPr lang="ja-JP" altLang="en-US" sz="1800"/>
              <a:t>“</a:t>
            </a:r>
            <a:r>
              <a:rPr lang="en-US" altLang="ja-JP" sz="1800" dirty="0"/>
              <a:t>known</a:t>
            </a:r>
            <a:r>
              <a:rPr lang="ja-JP" altLang="en-US" sz="1800"/>
              <a:t>”</a:t>
            </a:r>
            <a:r>
              <a:rPr lang="en-US" altLang="ja-JP" sz="1800" dirty="0"/>
              <a:t> bulk materials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ja-JP" sz="1800" dirty="0"/>
              <a:t>At nm-scale properties change with geometry =&gt; theory</a:t>
            </a:r>
            <a:endParaRPr lang="en-US" altLang="en-US" sz="1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12</a:t>
            </a:r>
            <a:br>
              <a:rPr lang="en-US" dirty="0"/>
            </a:br>
            <a:r>
              <a:rPr lang="en-US" dirty="0"/>
              <a:t>Occupation of States</a:t>
            </a:r>
          </a:p>
        </p:txBody>
      </p:sp>
    </p:spTree>
    <p:extLst>
      <p:ext uri="{BB962C8B-B14F-4D97-AF65-F5344CB8AC3E}">
        <p14:creationId xmlns:p14="http://schemas.microsoft.com/office/powerpoint/2010/main" val="23228583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5" grpId="0"/>
      <p:bldP spid="47" grpId="0"/>
      <p:bldP spid="8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>
            <a:extLst>
              <a:ext uri="{FF2B5EF4-FFF2-40B4-BE49-F238E27FC236}">
                <a16:creationId xmlns:a16="http://schemas.microsoft.com/office/drawing/2014/main" id="{8DE4FFF2-5666-C44F-8DFA-829D39762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68465"/>
            <a:ext cx="2819400" cy="3429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0493" name="Freeform 6">
            <a:extLst>
              <a:ext uri="{FF2B5EF4-FFF2-40B4-BE49-F238E27FC236}">
                <a16:creationId xmlns:a16="http://schemas.microsoft.com/office/drawing/2014/main" id="{E4EDBD6E-39DE-8542-961D-1D8E659CEC1D}"/>
              </a:ext>
            </a:extLst>
          </p:cNvPr>
          <p:cNvSpPr>
            <a:spLocks/>
          </p:cNvSpPr>
          <p:nvPr/>
        </p:nvSpPr>
        <p:spPr bwMode="auto">
          <a:xfrm>
            <a:off x="2689225" y="1723345"/>
            <a:ext cx="1524000" cy="609600"/>
          </a:xfrm>
          <a:custGeom>
            <a:avLst/>
            <a:gdLst>
              <a:gd name="T0" fmla="*/ 0 w 1008"/>
              <a:gd name="T1" fmla="*/ 0 h 576"/>
              <a:gd name="T2" fmla="*/ 0 w 1008"/>
              <a:gd name="T3" fmla="*/ 2147483647 h 576"/>
              <a:gd name="T4" fmla="*/ 2147483647 w 1008"/>
              <a:gd name="T5" fmla="*/ 2147483647 h 576"/>
              <a:gd name="T6" fmla="*/ 0 60000 65536"/>
              <a:gd name="T7" fmla="*/ 0 60000 65536"/>
              <a:gd name="T8" fmla="*/ 0 60000 65536"/>
              <a:gd name="T9" fmla="*/ 0 w 1008"/>
              <a:gd name="T10" fmla="*/ 0 h 576"/>
              <a:gd name="T11" fmla="*/ 1008 w 1008"/>
              <a:gd name="T12" fmla="*/ 576 h 5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576">
                <a:moveTo>
                  <a:pt x="0" y="0"/>
                </a:moveTo>
                <a:lnTo>
                  <a:pt x="0" y="576"/>
                </a:lnTo>
                <a:lnTo>
                  <a:pt x="1008" y="57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4" name="Freeform 7">
            <a:extLst>
              <a:ext uri="{FF2B5EF4-FFF2-40B4-BE49-F238E27FC236}">
                <a16:creationId xmlns:a16="http://schemas.microsoft.com/office/drawing/2014/main" id="{DD4D482F-41B8-1B40-9A2F-631F31901143}"/>
              </a:ext>
            </a:extLst>
          </p:cNvPr>
          <p:cNvSpPr>
            <a:spLocks/>
          </p:cNvSpPr>
          <p:nvPr/>
        </p:nvSpPr>
        <p:spPr bwMode="auto">
          <a:xfrm>
            <a:off x="4365625" y="1799850"/>
            <a:ext cx="1600200" cy="541338"/>
          </a:xfrm>
          <a:custGeom>
            <a:avLst/>
            <a:gdLst>
              <a:gd name="T0" fmla="*/ 2147483647 w 1008"/>
              <a:gd name="T1" fmla="*/ 0 h 528"/>
              <a:gd name="T2" fmla="*/ 2147483647 w 1008"/>
              <a:gd name="T3" fmla="*/ 2147483647 h 528"/>
              <a:gd name="T4" fmla="*/ 0 w 1008"/>
              <a:gd name="T5" fmla="*/ 2147483647 h 528"/>
              <a:gd name="T6" fmla="*/ 0 60000 65536"/>
              <a:gd name="T7" fmla="*/ 0 60000 65536"/>
              <a:gd name="T8" fmla="*/ 0 60000 65536"/>
              <a:gd name="T9" fmla="*/ 0 w 1008"/>
              <a:gd name="T10" fmla="*/ 0 h 528"/>
              <a:gd name="T11" fmla="*/ 1008 w 1008"/>
              <a:gd name="T12" fmla="*/ 528 h 5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528">
                <a:moveTo>
                  <a:pt x="1008" y="0"/>
                </a:moveTo>
                <a:lnTo>
                  <a:pt x="1008" y="528"/>
                </a:lnTo>
                <a:lnTo>
                  <a:pt x="0" y="528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5" name="Line 8">
            <a:extLst>
              <a:ext uri="{FF2B5EF4-FFF2-40B4-BE49-F238E27FC236}">
                <a16:creationId xmlns:a16="http://schemas.microsoft.com/office/drawing/2014/main" id="{39087270-B171-914D-A718-858FAD0FF8C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2567" y="2185614"/>
            <a:ext cx="1588" cy="338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6" name="Line 9">
            <a:extLst>
              <a:ext uri="{FF2B5EF4-FFF2-40B4-BE49-F238E27FC236}">
                <a16:creationId xmlns:a16="http://schemas.microsoft.com/office/drawing/2014/main" id="{C2776146-C506-2942-928C-017B4F0E20A0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4142" y="2007814"/>
            <a:ext cx="1588" cy="7445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9" name="Text Box 12">
            <a:extLst>
              <a:ext uri="{FF2B5EF4-FFF2-40B4-BE49-F238E27FC236}">
                <a16:creationId xmlns:a16="http://schemas.microsoft.com/office/drawing/2014/main" id="{D7BF6E23-00C7-E34F-A453-08E88907D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7775" y="1915371"/>
            <a:ext cx="3898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>
                <a:latin typeface="+mn-lt"/>
              </a:rPr>
              <a:t>V</a:t>
            </a:r>
          </a:p>
        </p:txBody>
      </p:sp>
      <p:pic>
        <p:nvPicPr>
          <p:cNvPr id="30" name="Picture 29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26C3DE76-0019-7849-8907-77553420B46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797">
            <a:off x="2370243" y="919812"/>
            <a:ext cx="3801090" cy="1385814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F6FCCC36-7F1D-5649-A930-F5461F6F3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1975" y="1114468"/>
            <a:ext cx="685800" cy="8032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D1EA1EAD-D119-F84F-A14B-8DC8AF17E163}"/>
              </a:ext>
            </a:extLst>
          </p:cNvPr>
          <p:cNvSpPr>
            <a:spLocks/>
          </p:cNvSpPr>
          <p:nvPr/>
        </p:nvSpPr>
        <p:spPr bwMode="auto">
          <a:xfrm>
            <a:off x="2308225" y="1143040"/>
            <a:ext cx="609600" cy="762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4" y="0"/>
              </a:cxn>
              <a:cxn ang="0">
                <a:pos x="384" y="588"/>
              </a:cxn>
              <a:cxn ang="0">
                <a:pos x="0" y="588"/>
              </a:cxn>
              <a:cxn ang="0">
                <a:pos x="0" y="0"/>
              </a:cxn>
            </a:cxnLst>
            <a:rect l="0" t="0" r="r" b="b"/>
            <a:pathLst>
              <a:path w="384" h="588">
                <a:moveTo>
                  <a:pt x="0" y="0"/>
                </a:moveTo>
                <a:cubicBezTo>
                  <a:pt x="128" y="0"/>
                  <a:pt x="256" y="0"/>
                  <a:pt x="384" y="0"/>
                </a:cubicBezTo>
                <a:lnTo>
                  <a:pt x="384" y="588"/>
                </a:lnTo>
                <a:lnTo>
                  <a:pt x="0" y="588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8" name="Oval 26">
            <a:extLst>
              <a:ext uri="{FF2B5EF4-FFF2-40B4-BE49-F238E27FC236}">
                <a16:creationId xmlns:a16="http://schemas.microsoft.com/office/drawing/2014/main" id="{03FD15BB-662E-944E-8D67-E5C4034CA9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8595" y="1463190"/>
            <a:ext cx="136260" cy="13626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 sz="2800"/>
          </a:p>
        </p:txBody>
      </p:sp>
      <p:sp>
        <p:nvSpPr>
          <p:cNvPr id="29" name="Line 27">
            <a:extLst>
              <a:ext uri="{FF2B5EF4-FFF2-40B4-BE49-F238E27FC236}">
                <a16:creationId xmlns:a16="http://schemas.microsoft.com/office/drawing/2014/main" id="{695AF6BA-B88B-6C4E-AF02-6A31455239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91742" y="1531320"/>
            <a:ext cx="457200" cy="0"/>
          </a:xfrm>
          <a:prstGeom prst="line">
            <a:avLst/>
          </a:prstGeom>
          <a:noFill/>
          <a:ln w="57150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800"/>
          </a:p>
        </p:txBody>
      </p:sp>
      <p:sp>
        <p:nvSpPr>
          <p:cNvPr id="12" name="Line 10">
            <a:extLst>
              <a:ext uri="{FF2B5EF4-FFF2-40B4-BE49-F238E27FC236}">
                <a16:creationId xmlns:a16="http://schemas.microsoft.com/office/drawing/2014/main" id="{BADFF8B0-BFA6-DE4D-8282-FDEB207EB2A5}"/>
              </a:ext>
            </a:extLst>
          </p:cNvPr>
          <p:cNvSpPr>
            <a:spLocks noChangeShapeType="1"/>
          </p:cNvSpPr>
          <p:nvPr/>
        </p:nvSpPr>
        <p:spPr bwMode="auto">
          <a:xfrm>
            <a:off x="3906915" y="1101765"/>
            <a:ext cx="1066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68E7E5D0-753C-E240-982E-A95BC6166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1723" y="838241"/>
            <a:ext cx="2696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 dirty="0">
                <a:latin typeface="+mn-lt"/>
              </a:rPr>
              <a:t>I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6873519" y="953318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6559628" y="1340693"/>
            <a:ext cx="3073280" cy="1128720"/>
            <a:chOff x="5035628" y="1279718"/>
            <a:chExt cx="3073280" cy="1128720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381325" y="1688996"/>
              <a:ext cx="3868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2039106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237156" cy="46947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2041725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2039106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2039106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78543" y="1685047"/>
              <a:ext cx="359971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pic>
        <p:nvPicPr>
          <p:cNvPr id="27" name="Picture 3">
            <a:extLst>
              <a:ext uri="{FF2B5EF4-FFF2-40B4-BE49-F238E27FC236}">
                <a16:creationId xmlns:a16="http://schemas.microsoft.com/office/drawing/2014/main" id="{51736261-6169-424B-BA1D-B95BFC4EB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066" y="810766"/>
            <a:ext cx="1512247" cy="1314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1" name="Object 5">
            <a:extLst>
              <a:ext uri="{FF2B5EF4-FFF2-40B4-BE49-F238E27FC236}">
                <a16:creationId xmlns:a16="http://schemas.microsoft.com/office/drawing/2014/main" id="{FBB9AD9A-D346-CA48-81BB-63BF49E241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17829" y="2514600"/>
          <a:ext cx="2306956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338300" imgH="4686300" progId="Equation.DSMT4">
                  <p:embed/>
                </p:oleObj>
              </mc:Choice>
              <mc:Fallback>
                <p:oleObj name="Equation" r:id="rId4" imgW="14338300" imgH="4686300" progId="Equation.DSMT4">
                  <p:embed/>
                  <p:pic>
                    <p:nvPicPr>
                      <p:cNvPr id="31" name="Object 5">
                        <a:extLst>
                          <a:ext uri="{FF2B5EF4-FFF2-40B4-BE49-F238E27FC236}">
                            <a16:creationId xmlns:a16="http://schemas.microsoft.com/office/drawing/2014/main" id="{FBB9AD9A-D346-CA48-81BB-63BF49E241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7829" y="2514600"/>
                        <a:ext cx="2306956" cy="75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>
            <a:extLst>
              <a:ext uri="{FF2B5EF4-FFF2-40B4-BE49-F238E27FC236}">
                <a16:creationId xmlns:a16="http://schemas.microsoft.com/office/drawing/2014/main" id="{983F9C80-C35C-AD42-8E9D-C921E07A1417}"/>
              </a:ext>
            </a:extLst>
          </p:cNvPr>
          <p:cNvSpPr txBox="1"/>
          <p:nvPr/>
        </p:nvSpPr>
        <p:spPr>
          <a:xfrm>
            <a:off x="549311" y="2607154"/>
            <a:ext cx="3422732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Number of carriers</a:t>
            </a:r>
          </a:p>
          <a:p>
            <a:pPr algn="ctr" eaLnBrk="0" hangingPunct="0">
              <a:defRPr/>
            </a:pPr>
            <a:r>
              <a:rPr lang="en-US" dirty="0">
                <a:latin typeface="+mn-lt"/>
              </a:rPr>
              <a:t>available for conduction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7CF25AA-E577-B246-ABB4-F5E216A9D4DA}"/>
              </a:ext>
            </a:extLst>
          </p:cNvPr>
          <p:cNvCxnSpPr>
            <a:cxnSpLocks/>
            <a:endCxn id="31" idx="1"/>
          </p:cNvCxnSpPr>
          <p:nvPr/>
        </p:nvCxnSpPr>
        <p:spPr>
          <a:xfrm flipV="1">
            <a:off x="3979833" y="2892600"/>
            <a:ext cx="737996" cy="15620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025E361-ADD9-DD43-A7ED-70B1E5EC40F2}"/>
              </a:ext>
            </a:extLst>
          </p:cNvPr>
          <p:cNvCxnSpPr>
            <a:cxnSpLocks/>
            <a:stCxn id="45" idx="1"/>
          </p:cNvCxnSpPr>
          <p:nvPr/>
        </p:nvCxnSpPr>
        <p:spPr>
          <a:xfrm flipH="1" flipV="1">
            <a:off x="5965825" y="3270600"/>
            <a:ext cx="1120775" cy="41405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3B255C4D-EACC-CA4C-9220-79DD36B2653B}"/>
              </a:ext>
            </a:extLst>
          </p:cNvPr>
          <p:cNvSpPr txBox="1"/>
          <p:nvPr/>
        </p:nvSpPr>
        <p:spPr>
          <a:xfrm>
            <a:off x="7086600" y="3330714"/>
            <a:ext cx="304602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dirty="0">
                <a:latin typeface="+mn-lt"/>
              </a:rPr>
              <a:t>Number of atoms/volume</a:t>
            </a:r>
          </a:p>
          <a:p>
            <a:pPr algn="ctr" eaLnBrk="0" hangingPunct="0">
              <a:defRPr/>
            </a:pPr>
            <a:r>
              <a:rPr lang="en-US" sz="2000" dirty="0">
                <a:latin typeface="+mn-lt"/>
              </a:rPr>
              <a:t>from crystal structure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48241E4-3A84-9B4E-840B-FED324C3C189}"/>
              </a:ext>
            </a:extLst>
          </p:cNvPr>
          <p:cNvCxnSpPr>
            <a:cxnSpLocks/>
          </p:cNvCxnSpPr>
          <p:nvPr/>
        </p:nvCxnSpPr>
        <p:spPr>
          <a:xfrm flipH="1">
            <a:off x="6995751" y="2894864"/>
            <a:ext cx="90957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F05676F9-1117-4C4B-A6B8-DF332021E6A7}"/>
              </a:ext>
            </a:extLst>
          </p:cNvPr>
          <p:cNvSpPr txBox="1"/>
          <p:nvPr/>
        </p:nvSpPr>
        <p:spPr>
          <a:xfrm>
            <a:off x="7731356" y="2663112"/>
            <a:ext cx="199285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dirty="0">
                <a:latin typeface="+mn-lt"/>
              </a:rPr>
              <a:t>Number of 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electrons/atoms</a:t>
            </a:r>
          </a:p>
        </p:txBody>
      </p:sp>
      <p:pic>
        <p:nvPicPr>
          <p:cNvPr id="49" name="Picture 48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5CCA6144-E497-884A-AE81-8219F2F315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797">
            <a:off x="10845350" y="515356"/>
            <a:ext cx="6223450" cy="2268966"/>
          </a:xfrm>
          <a:prstGeom prst="rect">
            <a:avLst/>
          </a:prstGeom>
        </p:spPr>
      </p:pic>
      <p:sp>
        <p:nvSpPr>
          <p:cNvPr id="50" name="Text Box 5">
            <a:extLst>
              <a:ext uri="{FF2B5EF4-FFF2-40B4-BE49-F238E27FC236}">
                <a16:creationId xmlns:a16="http://schemas.microsoft.com/office/drawing/2014/main" id="{6DF8243B-E15C-A648-949E-8835A4471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301" y="3444098"/>
            <a:ext cx="461055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1"/>
                </a:solidFill>
                <a:latin typeface="+mn-lt"/>
              </a:rPr>
              <a:t>Carrier number =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Number of states 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x </a:t>
            </a:r>
            <a:r>
              <a:rPr lang="en-US" b="1" i="1" dirty="0">
                <a:solidFill>
                  <a:schemeClr val="bg1"/>
                </a:solidFill>
                <a:latin typeface="+mn-lt"/>
              </a:rPr>
              <a:t>filling factor</a:t>
            </a:r>
          </a:p>
        </p:txBody>
      </p:sp>
      <p:sp>
        <p:nvSpPr>
          <p:cNvPr id="52" name="Freeform 11" descr="Large grid">
            <a:extLst>
              <a:ext uri="{FF2B5EF4-FFF2-40B4-BE49-F238E27FC236}">
                <a16:creationId xmlns:a16="http://schemas.microsoft.com/office/drawing/2014/main" id="{86900FD1-E0E2-9245-90F5-3E6DD4C6D5AC}"/>
              </a:ext>
            </a:extLst>
          </p:cNvPr>
          <p:cNvSpPr>
            <a:spLocks/>
          </p:cNvSpPr>
          <p:nvPr/>
        </p:nvSpPr>
        <p:spPr bwMode="auto">
          <a:xfrm>
            <a:off x="1981200" y="4527111"/>
            <a:ext cx="1219200" cy="2286000"/>
          </a:xfrm>
          <a:custGeom>
            <a:avLst/>
            <a:gdLst>
              <a:gd name="T0" fmla="*/ 0 w 768"/>
              <a:gd name="T1" fmla="*/ 2147483647 h 1440"/>
              <a:gd name="T2" fmla="*/ 0 w 768"/>
              <a:gd name="T3" fmla="*/ 0 h 1440"/>
              <a:gd name="T4" fmla="*/ 2147483647 w 768"/>
              <a:gd name="T5" fmla="*/ 0 h 1440"/>
              <a:gd name="T6" fmla="*/ 2147483647 w 768"/>
              <a:gd name="T7" fmla="*/ 2147483647 h 1440"/>
              <a:gd name="T8" fmla="*/ 0 w 768"/>
              <a:gd name="T9" fmla="*/ 2147483647 h 14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8"/>
              <a:gd name="T16" fmla="*/ 0 h 1440"/>
              <a:gd name="T17" fmla="*/ 768 w 768"/>
              <a:gd name="T18" fmla="*/ 1440 h 144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8" h="1440">
                <a:moveTo>
                  <a:pt x="0" y="1440"/>
                </a:moveTo>
                <a:lnTo>
                  <a:pt x="0" y="0"/>
                </a:lnTo>
                <a:lnTo>
                  <a:pt x="768" y="0"/>
                </a:lnTo>
                <a:lnTo>
                  <a:pt x="375" y="1438"/>
                </a:lnTo>
                <a:lnTo>
                  <a:pt x="0" y="1440"/>
                </a:lnTo>
                <a:close/>
              </a:path>
            </a:pathLst>
          </a:custGeom>
          <a:blipFill dpi="0" rotWithShape="0">
            <a:blip r:embed="rId7"/>
            <a:srcRect/>
            <a:tile tx="0" ty="0" sx="100000" sy="100000" flip="none" algn="tl"/>
          </a:blip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4407BD8-F64B-7445-B102-1E650F79513E}"/>
              </a:ext>
            </a:extLst>
          </p:cNvPr>
          <p:cNvGrpSpPr/>
          <p:nvPr/>
        </p:nvGrpSpPr>
        <p:grpSpPr>
          <a:xfrm>
            <a:off x="563849" y="4221929"/>
            <a:ext cx="1245997" cy="2546563"/>
            <a:chOff x="609600" y="4662556"/>
            <a:chExt cx="775931" cy="1585844"/>
          </a:xfrm>
        </p:grpSpPr>
        <p:sp>
          <p:nvSpPr>
            <p:cNvPr id="84" name="Line 54">
              <a:extLst>
                <a:ext uri="{FF2B5EF4-FFF2-40B4-BE49-F238E27FC236}">
                  <a16:creationId xmlns:a16="http://schemas.microsoft.com/office/drawing/2014/main" id="{D94F512D-CC3F-4047-8FF0-53FADC339A31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6200000" flipV="1">
              <a:off x="-164914" y="5447454"/>
              <a:ext cx="1577348" cy="755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Line 55">
              <a:extLst>
                <a:ext uri="{FF2B5EF4-FFF2-40B4-BE49-F238E27FC236}">
                  <a16:creationId xmlns:a16="http://schemas.microsoft.com/office/drawing/2014/main" id="{C7A12F22-EA95-A84B-83B9-141587A0A3E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6200000">
              <a:off x="997566" y="5860434"/>
              <a:ext cx="0" cy="77593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Arc 72">
              <a:extLst>
                <a:ext uri="{FF2B5EF4-FFF2-40B4-BE49-F238E27FC236}">
                  <a16:creationId xmlns:a16="http://schemas.microsoft.com/office/drawing/2014/main" id="{B3134CB0-02A4-1046-BE45-542B8AF198A4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619984" y="4908411"/>
              <a:ext cx="685234" cy="1274771"/>
            </a:xfrm>
            <a:custGeom>
              <a:avLst/>
              <a:gdLst>
                <a:gd name="T0" fmla="*/ 0 w 21600"/>
                <a:gd name="T1" fmla="*/ 0 h 21600"/>
                <a:gd name="T2" fmla="*/ 2147483646 w 21600"/>
                <a:gd name="T3" fmla="*/ 2147483646 h 21600"/>
                <a:gd name="T4" fmla="*/ 0 w 21600"/>
                <a:gd name="T5" fmla="*/ 2147483646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solidFill>
              <a:srgbClr val="66FF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89" name="Picture 88">
            <a:extLst>
              <a:ext uri="{FF2B5EF4-FFF2-40B4-BE49-F238E27FC236}">
                <a16:creationId xmlns:a16="http://schemas.microsoft.com/office/drawing/2014/main" id="{417EBD3F-BFC4-8140-9F71-90D64D4D72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68965" y="2141847"/>
            <a:ext cx="1627237" cy="2507080"/>
          </a:xfrm>
          <a:prstGeom prst="rect">
            <a:avLst/>
          </a:prstGeom>
        </p:spPr>
      </p:pic>
      <p:pic>
        <p:nvPicPr>
          <p:cNvPr id="87" name="Picture 4">
            <a:extLst>
              <a:ext uri="{FF2B5EF4-FFF2-40B4-BE49-F238E27FC236}">
                <a16:creationId xmlns:a16="http://schemas.microsoft.com/office/drawing/2014/main" id="{A8D62058-6ABD-4943-8054-6C44A231B9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5" t="3055" r="61209" b="5875"/>
          <a:stretch/>
        </p:blipFill>
        <p:spPr bwMode="auto">
          <a:xfrm>
            <a:off x="10129335" y="4615737"/>
            <a:ext cx="2017379" cy="363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Text Box 13">
            <a:extLst>
              <a:ext uri="{FF2B5EF4-FFF2-40B4-BE49-F238E27FC236}">
                <a16:creationId xmlns:a16="http://schemas.microsoft.com/office/drawing/2014/main" id="{50EBD77B-FD7A-E84C-B511-F6CB83D8F0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4343400"/>
            <a:ext cx="6201048" cy="92333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b="1" dirty="0"/>
              <a:t>Materials, composition, crystals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Tabulated for </a:t>
            </a:r>
            <a:r>
              <a:rPr lang="ja-JP" altLang="en-US" sz="1800"/>
              <a:t>“</a:t>
            </a:r>
            <a:r>
              <a:rPr lang="en-US" altLang="ja-JP" sz="1800" dirty="0"/>
              <a:t>known</a:t>
            </a:r>
            <a:r>
              <a:rPr lang="ja-JP" altLang="en-US" sz="1800"/>
              <a:t>”</a:t>
            </a:r>
            <a:r>
              <a:rPr lang="en-US" altLang="ja-JP" sz="1800" dirty="0"/>
              <a:t> bulk materials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ja-JP" sz="1800" dirty="0"/>
              <a:t>At nm-scale properties change with geometry =&gt; theory</a:t>
            </a:r>
            <a:endParaRPr lang="en-US" altLang="en-US" sz="1800" dirty="0"/>
          </a:p>
        </p:txBody>
      </p:sp>
      <p:sp>
        <p:nvSpPr>
          <p:cNvPr id="90" name="Text Box 13">
            <a:extLst>
              <a:ext uri="{FF2B5EF4-FFF2-40B4-BE49-F238E27FC236}">
                <a16:creationId xmlns:a16="http://schemas.microsoft.com/office/drawing/2014/main" id="{C7050DE7-26FF-BB4C-8EB3-9D6C74169A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8520" y="5377934"/>
            <a:ext cx="6201048" cy="646331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800" b="1" dirty="0"/>
              <a:t>Quantum Mechanics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Concepts of density of states and masses</a:t>
            </a:r>
          </a:p>
        </p:txBody>
      </p:sp>
      <p:sp>
        <p:nvSpPr>
          <p:cNvPr id="120" name="Oval 12">
            <a:extLst>
              <a:ext uri="{FF2B5EF4-FFF2-40B4-BE49-F238E27FC236}">
                <a16:creationId xmlns:a16="http://schemas.microsoft.com/office/drawing/2014/main" id="{F6B4D6C2-7BD8-064B-AE36-7EBCE7DF5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828800" y="664642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1" name="Oval 13">
            <a:extLst>
              <a:ext uri="{FF2B5EF4-FFF2-40B4-BE49-F238E27FC236}">
                <a16:creationId xmlns:a16="http://schemas.microsoft.com/office/drawing/2014/main" id="{F9AD1549-E271-FD48-A7D6-13EB2933C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35355" y="76962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2" name="Oval 14">
            <a:extLst>
              <a:ext uri="{FF2B5EF4-FFF2-40B4-BE49-F238E27FC236}">
                <a16:creationId xmlns:a16="http://schemas.microsoft.com/office/drawing/2014/main" id="{6C681710-586D-394A-991C-F3B5016D02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47800" y="193433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3" name="Oval 15">
            <a:extLst>
              <a:ext uri="{FF2B5EF4-FFF2-40B4-BE49-F238E27FC236}">
                <a16:creationId xmlns:a16="http://schemas.microsoft.com/office/drawing/2014/main" id="{B35FD615-B05D-3845-AB26-42F3FF4647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47202" y="7086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4" name="Oval 16">
            <a:extLst>
              <a:ext uri="{FF2B5EF4-FFF2-40B4-BE49-F238E27FC236}">
                <a16:creationId xmlns:a16="http://schemas.microsoft.com/office/drawing/2014/main" id="{F3852F03-4E34-0844-8D74-5693317EC8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40865" y="5590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5" name="Oval 17">
            <a:extLst>
              <a:ext uri="{FF2B5EF4-FFF2-40B4-BE49-F238E27FC236}">
                <a16:creationId xmlns:a16="http://schemas.microsoft.com/office/drawing/2014/main" id="{02FED007-B56A-7644-9A1D-4E24A1BBB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1826" y="182884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6" name="Oval 18">
            <a:extLst>
              <a:ext uri="{FF2B5EF4-FFF2-40B4-BE49-F238E27FC236}">
                <a16:creationId xmlns:a16="http://schemas.microsoft.com/office/drawing/2014/main" id="{70AF4D4D-C051-564B-9F96-085EFEA77D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82090" y="3370998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7" name="Oval 19">
            <a:extLst>
              <a:ext uri="{FF2B5EF4-FFF2-40B4-BE49-F238E27FC236}">
                <a16:creationId xmlns:a16="http://schemas.microsoft.com/office/drawing/2014/main" id="{FF3677C6-E3A5-004F-9058-7085065D4F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08026" y="4722076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8" name="Oval 20">
            <a:extLst>
              <a:ext uri="{FF2B5EF4-FFF2-40B4-BE49-F238E27FC236}">
                <a16:creationId xmlns:a16="http://schemas.microsoft.com/office/drawing/2014/main" id="{E08F0B29-AC01-6B44-B5A9-E11034F59E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32268" y="470551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9" name="Oval 21">
            <a:extLst>
              <a:ext uri="{FF2B5EF4-FFF2-40B4-BE49-F238E27FC236}">
                <a16:creationId xmlns:a16="http://schemas.microsoft.com/office/drawing/2014/main" id="{2CC3F11D-635B-3F4A-9686-AF768ADBD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85302" y="406554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0" name="Oval 33">
            <a:extLst>
              <a:ext uri="{FF2B5EF4-FFF2-40B4-BE49-F238E27FC236}">
                <a16:creationId xmlns:a16="http://schemas.microsoft.com/office/drawing/2014/main" id="{F7CA6621-22F9-7E48-9085-2A02F9EF6F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02111" y="662566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1" name="Oval 34">
            <a:extLst>
              <a:ext uri="{FF2B5EF4-FFF2-40B4-BE49-F238E27FC236}">
                <a16:creationId xmlns:a16="http://schemas.microsoft.com/office/drawing/2014/main" id="{E9BA0AE4-9A9E-E148-B9AA-33A1F6E89C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362075" y="89033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2" name="Oval 35">
            <a:extLst>
              <a:ext uri="{FF2B5EF4-FFF2-40B4-BE49-F238E27FC236}">
                <a16:creationId xmlns:a16="http://schemas.microsoft.com/office/drawing/2014/main" id="{538005D3-5609-404D-97B2-E07CF488E0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65916" y="3646557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" name="Oval 36">
            <a:extLst>
              <a:ext uri="{FF2B5EF4-FFF2-40B4-BE49-F238E27FC236}">
                <a16:creationId xmlns:a16="http://schemas.microsoft.com/office/drawing/2014/main" id="{E9DCB3C5-E71E-4E4D-A07B-F89E9F7A84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56068" y="218398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4" name="Oval 37">
            <a:extLst>
              <a:ext uri="{FF2B5EF4-FFF2-40B4-BE49-F238E27FC236}">
                <a16:creationId xmlns:a16="http://schemas.microsoft.com/office/drawing/2014/main" id="{D0BA7593-93CB-7A47-BF41-1A7D70DAB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77137" y="2485651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5" name="Oval 38">
            <a:extLst>
              <a:ext uri="{FF2B5EF4-FFF2-40B4-BE49-F238E27FC236}">
                <a16:creationId xmlns:a16="http://schemas.microsoft.com/office/drawing/2014/main" id="{69DD8C8E-A088-3042-B54F-AFB8430B6B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90600" y="602426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0" name="Oval 22">
            <a:extLst>
              <a:ext uri="{FF2B5EF4-FFF2-40B4-BE49-F238E27FC236}">
                <a16:creationId xmlns:a16="http://schemas.microsoft.com/office/drawing/2014/main" id="{312B0171-2665-CE4C-B8DD-291B8B874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-554129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1" name="Oval 23">
            <a:extLst>
              <a:ext uri="{FF2B5EF4-FFF2-40B4-BE49-F238E27FC236}">
                <a16:creationId xmlns:a16="http://schemas.microsoft.com/office/drawing/2014/main" id="{3A7E92FC-1236-544E-B1E2-FD0293A22C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742" y="7239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2" name="Oval 24">
            <a:extLst>
              <a:ext uri="{FF2B5EF4-FFF2-40B4-BE49-F238E27FC236}">
                <a16:creationId xmlns:a16="http://schemas.microsoft.com/office/drawing/2014/main" id="{92C8843C-5BC1-A84E-8E2C-DF2FF22307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9945" y="-66034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3" name="Oval 25">
            <a:extLst>
              <a:ext uri="{FF2B5EF4-FFF2-40B4-BE49-F238E27FC236}">
                <a16:creationId xmlns:a16="http://schemas.microsoft.com/office/drawing/2014/main" id="{C668F55D-75D9-154A-9B8D-B7FEE94269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3542" y="-786407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4" name="Oval 26">
            <a:extLst>
              <a:ext uri="{FF2B5EF4-FFF2-40B4-BE49-F238E27FC236}">
                <a16:creationId xmlns:a16="http://schemas.microsoft.com/office/drawing/2014/main" id="{CB3DDFF0-D6DC-B548-8009-97D4687F1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6620" y="7162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5" name="Oval 27">
            <a:extLst>
              <a:ext uri="{FF2B5EF4-FFF2-40B4-BE49-F238E27FC236}">
                <a16:creationId xmlns:a16="http://schemas.microsoft.com/office/drawing/2014/main" id="{3B034582-86D9-2E42-B77B-81632FA968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9125" y="71247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6" name="Oval 28">
            <a:extLst>
              <a:ext uri="{FF2B5EF4-FFF2-40B4-BE49-F238E27FC236}">
                <a16:creationId xmlns:a16="http://schemas.microsoft.com/office/drawing/2014/main" id="{FF0E85D1-C97F-BA41-A8DB-4C1CE425B7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717" y="73226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7" name="Oval 29">
            <a:extLst>
              <a:ext uri="{FF2B5EF4-FFF2-40B4-BE49-F238E27FC236}">
                <a16:creationId xmlns:a16="http://schemas.microsoft.com/office/drawing/2014/main" id="{95E74D2C-FBDA-5F4E-9CBA-8C9AD49216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5145" y="-446037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8" name="Oval 30">
            <a:extLst>
              <a:ext uri="{FF2B5EF4-FFF2-40B4-BE49-F238E27FC236}">
                <a16:creationId xmlns:a16="http://schemas.microsoft.com/office/drawing/2014/main" id="{69E02D8E-91D6-F84F-82F7-6236EF8F10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-558468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9" name="Oval 31">
            <a:extLst>
              <a:ext uri="{FF2B5EF4-FFF2-40B4-BE49-F238E27FC236}">
                <a16:creationId xmlns:a16="http://schemas.microsoft.com/office/drawing/2014/main" id="{B0360575-518F-5C40-937F-73AD4D85A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89966" y="73152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6" name="Oval 39">
            <a:extLst>
              <a:ext uri="{FF2B5EF4-FFF2-40B4-BE49-F238E27FC236}">
                <a16:creationId xmlns:a16="http://schemas.microsoft.com/office/drawing/2014/main" id="{DED51E2A-418E-5D44-9C7A-3B6121243E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8937" y="-257637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7" name="Oval 40">
            <a:extLst>
              <a:ext uri="{FF2B5EF4-FFF2-40B4-BE49-F238E27FC236}">
                <a16:creationId xmlns:a16="http://schemas.microsoft.com/office/drawing/2014/main" id="{680C2CF6-C964-C146-803C-F712BAB37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1770" y="-531339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8" name="Oval 41">
            <a:extLst>
              <a:ext uri="{FF2B5EF4-FFF2-40B4-BE49-F238E27FC236}">
                <a16:creationId xmlns:a16="http://schemas.microsoft.com/office/drawing/2014/main" id="{812F74C1-9431-6C42-B6FB-AD2CE72E29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85239" y="166149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ACA9E69-1D6D-5D4E-9A26-B592A505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12</a:t>
            </a:r>
            <a:br>
              <a:rPr lang="en-US" dirty="0"/>
            </a:br>
            <a:r>
              <a:rPr lang="en-US" dirty="0"/>
              <a:t>Occupation of States</a:t>
            </a:r>
          </a:p>
        </p:txBody>
      </p:sp>
      <p:pic>
        <p:nvPicPr>
          <p:cNvPr id="149" name="Picture 148">
            <a:extLst>
              <a:ext uri="{FF2B5EF4-FFF2-40B4-BE49-F238E27FC236}">
                <a16:creationId xmlns:a16="http://schemas.microsoft.com/office/drawing/2014/main" id="{00BA090B-97A5-9E4F-9C4A-F0442450E1F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22317"/>
          <a:stretch/>
        </p:blipFill>
        <p:spPr>
          <a:xfrm>
            <a:off x="600070" y="836733"/>
            <a:ext cx="1320810" cy="160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6989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>
            <a:extLst>
              <a:ext uri="{FF2B5EF4-FFF2-40B4-BE49-F238E27FC236}">
                <a16:creationId xmlns:a16="http://schemas.microsoft.com/office/drawing/2014/main" id="{8DE4FFF2-5666-C44F-8DFA-829D39762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68465"/>
            <a:ext cx="2819400" cy="3429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0493" name="Freeform 6">
            <a:extLst>
              <a:ext uri="{FF2B5EF4-FFF2-40B4-BE49-F238E27FC236}">
                <a16:creationId xmlns:a16="http://schemas.microsoft.com/office/drawing/2014/main" id="{E4EDBD6E-39DE-8542-961D-1D8E659CEC1D}"/>
              </a:ext>
            </a:extLst>
          </p:cNvPr>
          <p:cNvSpPr>
            <a:spLocks/>
          </p:cNvSpPr>
          <p:nvPr/>
        </p:nvSpPr>
        <p:spPr bwMode="auto">
          <a:xfrm>
            <a:off x="2689225" y="1723345"/>
            <a:ext cx="1524000" cy="609600"/>
          </a:xfrm>
          <a:custGeom>
            <a:avLst/>
            <a:gdLst>
              <a:gd name="T0" fmla="*/ 0 w 1008"/>
              <a:gd name="T1" fmla="*/ 0 h 576"/>
              <a:gd name="T2" fmla="*/ 0 w 1008"/>
              <a:gd name="T3" fmla="*/ 2147483647 h 576"/>
              <a:gd name="T4" fmla="*/ 2147483647 w 1008"/>
              <a:gd name="T5" fmla="*/ 2147483647 h 576"/>
              <a:gd name="T6" fmla="*/ 0 60000 65536"/>
              <a:gd name="T7" fmla="*/ 0 60000 65536"/>
              <a:gd name="T8" fmla="*/ 0 60000 65536"/>
              <a:gd name="T9" fmla="*/ 0 w 1008"/>
              <a:gd name="T10" fmla="*/ 0 h 576"/>
              <a:gd name="T11" fmla="*/ 1008 w 1008"/>
              <a:gd name="T12" fmla="*/ 576 h 5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576">
                <a:moveTo>
                  <a:pt x="0" y="0"/>
                </a:moveTo>
                <a:lnTo>
                  <a:pt x="0" y="576"/>
                </a:lnTo>
                <a:lnTo>
                  <a:pt x="1008" y="57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4" name="Freeform 7">
            <a:extLst>
              <a:ext uri="{FF2B5EF4-FFF2-40B4-BE49-F238E27FC236}">
                <a16:creationId xmlns:a16="http://schemas.microsoft.com/office/drawing/2014/main" id="{DD4D482F-41B8-1B40-9A2F-631F31901143}"/>
              </a:ext>
            </a:extLst>
          </p:cNvPr>
          <p:cNvSpPr>
            <a:spLocks/>
          </p:cNvSpPr>
          <p:nvPr/>
        </p:nvSpPr>
        <p:spPr bwMode="auto">
          <a:xfrm>
            <a:off x="4365625" y="1799850"/>
            <a:ext cx="1600200" cy="541338"/>
          </a:xfrm>
          <a:custGeom>
            <a:avLst/>
            <a:gdLst>
              <a:gd name="T0" fmla="*/ 2147483647 w 1008"/>
              <a:gd name="T1" fmla="*/ 0 h 528"/>
              <a:gd name="T2" fmla="*/ 2147483647 w 1008"/>
              <a:gd name="T3" fmla="*/ 2147483647 h 528"/>
              <a:gd name="T4" fmla="*/ 0 w 1008"/>
              <a:gd name="T5" fmla="*/ 2147483647 h 528"/>
              <a:gd name="T6" fmla="*/ 0 60000 65536"/>
              <a:gd name="T7" fmla="*/ 0 60000 65536"/>
              <a:gd name="T8" fmla="*/ 0 60000 65536"/>
              <a:gd name="T9" fmla="*/ 0 w 1008"/>
              <a:gd name="T10" fmla="*/ 0 h 528"/>
              <a:gd name="T11" fmla="*/ 1008 w 1008"/>
              <a:gd name="T12" fmla="*/ 528 h 5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528">
                <a:moveTo>
                  <a:pt x="1008" y="0"/>
                </a:moveTo>
                <a:lnTo>
                  <a:pt x="1008" y="528"/>
                </a:lnTo>
                <a:lnTo>
                  <a:pt x="0" y="528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5" name="Line 8">
            <a:extLst>
              <a:ext uri="{FF2B5EF4-FFF2-40B4-BE49-F238E27FC236}">
                <a16:creationId xmlns:a16="http://schemas.microsoft.com/office/drawing/2014/main" id="{39087270-B171-914D-A718-858FAD0FF8C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2567" y="2185614"/>
            <a:ext cx="1588" cy="338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6" name="Line 9">
            <a:extLst>
              <a:ext uri="{FF2B5EF4-FFF2-40B4-BE49-F238E27FC236}">
                <a16:creationId xmlns:a16="http://schemas.microsoft.com/office/drawing/2014/main" id="{C2776146-C506-2942-928C-017B4F0E20A0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4142" y="2007814"/>
            <a:ext cx="1588" cy="7445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9" name="Text Box 12">
            <a:extLst>
              <a:ext uri="{FF2B5EF4-FFF2-40B4-BE49-F238E27FC236}">
                <a16:creationId xmlns:a16="http://schemas.microsoft.com/office/drawing/2014/main" id="{D7BF6E23-00C7-E34F-A453-08E88907D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7775" y="1915371"/>
            <a:ext cx="3898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>
                <a:latin typeface="+mn-lt"/>
              </a:rPr>
              <a:t>V</a:t>
            </a:r>
          </a:p>
        </p:txBody>
      </p:sp>
      <p:pic>
        <p:nvPicPr>
          <p:cNvPr id="30" name="Picture 29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26C3DE76-0019-7849-8907-77553420B46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797">
            <a:off x="2370243" y="919812"/>
            <a:ext cx="3801090" cy="1385814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F6FCCC36-7F1D-5649-A930-F5461F6F3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1975" y="1114468"/>
            <a:ext cx="685800" cy="8032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D1EA1EAD-D119-F84F-A14B-8DC8AF17E163}"/>
              </a:ext>
            </a:extLst>
          </p:cNvPr>
          <p:cNvSpPr>
            <a:spLocks/>
          </p:cNvSpPr>
          <p:nvPr/>
        </p:nvSpPr>
        <p:spPr bwMode="auto">
          <a:xfrm>
            <a:off x="2308225" y="1143040"/>
            <a:ext cx="609600" cy="762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4" y="0"/>
              </a:cxn>
              <a:cxn ang="0">
                <a:pos x="384" y="588"/>
              </a:cxn>
              <a:cxn ang="0">
                <a:pos x="0" y="588"/>
              </a:cxn>
              <a:cxn ang="0">
                <a:pos x="0" y="0"/>
              </a:cxn>
            </a:cxnLst>
            <a:rect l="0" t="0" r="r" b="b"/>
            <a:pathLst>
              <a:path w="384" h="588">
                <a:moveTo>
                  <a:pt x="0" y="0"/>
                </a:moveTo>
                <a:cubicBezTo>
                  <a:pt x="128" y="0"/>
                  <a:pt x="256" y="0"/>
                  <a:pt x="384" y="0"/>
                </a:cubicBezTo>
                <a:lnTo>
                  <a:pt x="384" y="588"/>
                </a:lnTo>
                <a:lnTo>
                  <a:pt x="0" y="588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8" name="Oval 26">
            <a:extLst>
              <a:ext uri="{FF2B5EF4-FFF2-40B4-BE49-F238E27FC236}">
                <a16:creationId xmlns:a16="http://schemas.microsoft.com/office/drawing/2014/main" id="{03FD15BB-662E-944E-8D67-E5C4034CA9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8595" y="1463190"/>
            <a:ext cx="136260" cy="13626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 sz="2800"/>
          </a:p>
        </p:txBody>
      </p:sp>
      <p:sp>
        <p:nvSpPr>
          <p:cNvPr id="29" name="Line 27">
            <a:extLst>
              <a:ext uri="{FF2B5EF4-FFF2-40B4-BE49-F238E27FC236}">
                <a16:creationId xmlns:a16="http://schemas.microsoft.com/office/drawing/2014/main" id="{695AF6BA-B88B-6C4E-AF02-6A31455239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91742" y="1531320"/>
            <a:ext cx="457200" cy="0"/>
          </a:xfrm>
          <a:prstGeom prst="line">
            <a:avLst/>
          </a:prstGeom>
          <a:noFill/>
          <a:ln w="57150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800"/>
          </a:p>
        </p:txBody>
      </p:sp>
      <p:sp>
        <p:nvSpPr>
          <p:cNvPr id="12" name="Line 10">
            <a:extLst>
              <a:ext uri="{FF2B5EF4-FFF2-40B4-BE49-F238E27FC236}">
                <a16:creationId xmlns:a16="http://schemas.microsoft.com/office/drawing/2014/main" id="{BADFF8B0-BFA6-DE4D-8282-FDEB207EB2A5}"/>
              </a:ext>
            </a:extLst>
          </p:cNvPr>
          <p:cNvSpPr>
            <a:spLocks noChangeShapeType="1"/>
          </p:cNvSpPr>
          <p:nvPr/>
        </p:nvSpPr>
        <p:spPr bwMode="auto">
          <a:xfrm>
            <a:off x="3906915" y="1101765"/>
            <a:ext cx="1066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68E7E5D0-753C-E240-982E-A95BC6166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1723" y="838241"/>
            <a:ext cx="2696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 dirty="0">
                <a:latin typeface="+mn-lt"/>
              </a:rPr>
              <a:t>I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6873519" y="953318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6559628" y="1340693"/>
            <a:ext cx="3073280" cy="1128720"/>
            <a:chOff x="5035628" y="1279718"/>
            <a:chExt cx="3073280" cy="1128720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381325" y="1688996"/>
              <a:ext cx="3868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2039106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237156" cy="46947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2041725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2039106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2039106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78543" y="1685047"/>
              <a:ext cx="359971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pic>
        <p:nvPicPr>
          <p:cNvPr id="27" name="Picture 3">
            <a:extLst>
              <a:ext uri="{FF2B5EF4-FFF2-40B4-BE49-F238E27FC236}">
                <a16:creationId xmlns:a16="http://schemas.microsoft.com/office/drawing/2014/main" id="{51736261-6169-424B-BA1D-B95BFC4EB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066" y="810766"/>
            <a:ext cx="1512247" cy="1314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1" name="Object 5">
            <a:extLst>
              <a:ext uri="{FF2B5EF4-FFF2-40B4-BE49-F238E27FC236}">
                <a16:creationId xmlns:a16="http://schemas.microsoft.com/office/drawing/2014/main" id="{FBB9AD9A-D346-CA48-81BB-63BF49E241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17829" y="2514600"/>
          <a:ext cx="2306956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338300" imgH="4686300" progId="Equation.DSMT4">
                  <p:embed/>
                </p:oleObj>
              </mc:Choice>
              <mc:Fallback>
                <p:oleObj name="Equation" r:id="rId4" imgW="14338300" imgH="4686300" progId="Equation.DSMT4">
                  <p:embed/>
                  <p:pic>
                    <p:nvPicPr>
                      <p:cNvPr id="31" name="Object 5">
                        <a:extLst>
                          <a:ext uri="{FF2B5EF4-FFF2-40B4-BE49-F238E27FC236}">
                            <a16:creationId xmlns:a16="http://schemas.microsoft.com/office/drawing/2014/main" id="{FBB9AD9A-D346-CA48-81BB-63BF49E241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7829" y="2514600"/>
                        <a:ext cx="2306956" cy="75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>
            <a:extLst>
              <a:ext uri="{FF2B5EF4-FFF2-40B4-BE49-F238E27FC236}">
                <a16:creationId xmlns:a16="http://schemas.microsoft.com/office/drawing/2014/main" id="{983F9C80-C35C-AD42-8E9D-C921E07A1417}"/>
              </a:ext>
            </a:extLst>
          </p:cNvPr>
          <p:cNvSpPr txBox="1"/>
          <p:nvPr/>
        </p:nvSpPr>
        <p:spPr>
          <a:xfrm>
            <a:off x="549311" y="2607154"/>
            <a:ext cx="3422732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Number of carriers</a:t>
            </a:r>
          </a:p>
          <a:p>
            <a:pPr algn="ctr" eaLnBrk="0" hangingPunct="0">
              <a:defRPr/>
            </a:pPr>
            <a:r>
              <a:rPr lang="en-US" dirty="0">
                <a:latin typeface="+mn-lt"/>
              </a:rPr>
              <a:t>available for conduction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7CF25AA-E577-B246-ABB4-F5E216A9D4DA}"/>
              </a:ext>
            </a:extLst>
          </p:cNvPr>
          <p:cNvCxnSpPr>
            <a:cxnSpLocks/>
            <a:endCxn id="31" idx="1"/>
          </p:cNvCxnSpPr>
          <p:nvPr/>
        </p:nvCxnSpPr>
        <p:spPr>
          <a:xfrm flipV="1">
            <a:off x="3979833" y="2892600"/>
            <a:ext cx="737996" cy="15620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025E361-ADD9-DD43-A7ED-70B1E5EC40F2}"/>
              </a:ext>
            </a:extLst>
          </p:cNvPr>
          <p:cNvCxnSpPr>
            <a:cxnSpLocks/>
            <a:stCxn id="45" idx="1"/>
          </p:cNvCxnSpPr>
          <p:nvPr/>
        </p:nvCxnSpPr>
        <p:spPr>
          <a:xfrm flipH="1" flipV="1">
            <a:off x="5965825" y="3270600"/>
            <a:ext cx="1120775" cy="41405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3B255C4D-EACC-CA4C-9220-79DD36B2653B}"/>
              </a:ext>
            </a:extLst>
          </p:cNvPr>
          <p:cNvSpPr txBox="1"/>
          <p:nvPr/>
        </p:nvSpPr>
        <p:spPr>
          <a:xfrm>
            <a:off x="7086600" y="3330714"/>
            <a:ext cx="304602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dirty="0">
                <a:latin typeface="+mn-lt"/>
              </a:rPr>
              <a:t>Number of atoms/volume</a:t>
            </a:r>
          </a:p>
          <a:p>
            <a:pPr algn="ctr" eaLnBrk="0" hangingPunct="0">
              <a:defRPr/>
            </a:pPr>
            <a:r>
              <a:rPr lang="en-US" sz="2000" dirty="0">
                <a:latin typeface="+mn-lt"/>
              </a:rPr>
              <a:t>from crystal structure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48241E4-3A84-9B4E-840B-FED324C3C189}"/>
              </a:ext>
            </a:extLst>
          </p:cNvPr>
          <p:cNvCxnSpPr>
            <a:cxnSpLocks/>
          </p:cNvCxnSpPr>
          <p:nvPr/>
        </p:nvCxnSpPr>
        <p:spPr>
          <a:xfrm flipH="1">
            <a:off x="6995751" y="2894864"/>
            <a:ext cx="90957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F05676F9-1117-4C4B-A6B8-DF332021E6A7}"/>
              </a:ext>
            </a:extLst>
          </p:cNvPr>
          <p:cNvSpPr txBox="1"/>
          <p:nvPr/>
        </p:nvSpPr>
        <p:spPr>
          <a:xfrm>
            <a:off x="7731356" y="2663112"/>
            <a:ext cx="199285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dirty="0">
                <a:latin typeface="+mn-lt"/>
              </a:rPr>
              <a:t>Number of 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electrons/atoms</a:t>
            </a:r>
          </a:p>
        </p:txBody>
      </p:sp>
      <p:pic>
        <p:nvPicPr>
          <p:cNvPr id="49" name="Picture 48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5CCA6144-E497-884A-AE81-8219F2F315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797">
            <a:off x="10845350" y="515356"/>
            <a:ext cx="6223450" cy="2268966"/>
          </a:xfrm>
          <a:prstGeom prst="rect">
            <a:avLst/>
          </a:prstGeom>
        </p:spPr>
      </p:pic>
      <p:sp>
        <p:nvSpPr>
          <p:cNvPr id="50" name="Text Box 5">
            <a:extLst>
              <a:ext uri="{FF2B5EF4-FFF2-40B4-BE49-F238E27FC236}">
                <a16:creationId xmlns:a16="http://schemas.microsoft.com/office/drawing/2014/main" id="{6DF8243B-E15C-A648-949E-8835A4471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301" y="3444098"/>
            <a:ext cx="461055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1"/>
                </a:solidFill>
                <a:latin typeface="+mn-lt"/>
              </a:rPr>
              <a:t>Carrier number =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Number of states 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x </a:t>
            </a:r>
            <a:r>
              <a:rPr lang="en-US" b="1" i="1" dirty="0">
                <a:solidFill>
                  <a:schemeClr val="bg1"/>
                </a:solidFill>
                <a:latin typeface="+mn-lt"/>
              </a:rPr>
              <a:t>filling factor</a:t>
            </a:r>
          </a:p>
        </p:txBody>
      </p:sp>
      <p:sp>
        <p:nvSpPr>
          <p:cNvPr id="52" name="Freeform 11" descr="Large grid">
            <a:extLst>
              <a:ext uri="{FF2B5EF4-FFF2-40B4-BE49-F238E27FC236}">
                <a16:creationId xmlns:a16="http://schemas.microsoft.com/office/drawing/2014/main" id="{86900FD1-E0E2-9245-90F5-3E6DD4C6D5AC}"/>
              </a:ext>
            </a:extLst>
          </p:cNvPr>
          <p:cNvSpPr>
            <a:spLocks/>
          </p:cNvSpPr>
          <p:nvPr/>
        </p:nvSpPr>
        <p:spPr bwMode="auto">
          <a:xfrm>
            <a:off x="1981200" y="4527111"/>
            <a:ext cx="1219200" cy="2286000"/>
          </a:xfrm>
          <a:custGeom>
            <a:avLst/>
            <a:gdLst>
              <a:gd name="T0" fmla="*/ 0 w 768"/>
              <a:gd name="T1" fmla="*/ 2147483647 h 1440"/>
              <a:gd name="T2" fmla="*/ 0 w 768"/>
              <a:gd name="T3" fmla="*/ 0 h 1440"/>
              <a:gd name="T4" fmla="*/ 2147483647 w 768"/>
              <a:gd name="T5" fmla="*/ 0 h 1440"/>
              <a:gd name="T6" fmla="*/ 2147483647 w 768"/>
              <a:gd name="T7" fmla="*/ 2147483647 h 1440"/>
              <a:gd name="T8" fmla="*/ 0 w 768"/>
              <a:gd name="T9" fmla="*/ 2147483647 h 14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8"/>
              <a:gd name="T16" fmla="*/ 0 h 1440"/>
              <a:gd name="T17" fmla="*/ 768 w 768"/>
              <a:gd name="T18" fmla="*/ 1440 h 144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8" h="1440">
                <a:moveTo>
                  <a:pt x="0" y="1440"/>
                </a:moveTo>
                <a:lnTo>
                  <a:pt x="0" y="0"/>
                </a:lnTo>
                <a:lnTo>
                  <a:pt x="768" y="0"/>
                </a:lnTo>
                <a:lnTo>
                  <a:pt x="375" y="1438"/>
                </a:lnTo>
                <a:lnTo>
                  <a:pt x="0" y="1440"/>
                </a:lnTo>
                <a:close/>
              </a:path>
            </a:pathLst>
          </a:custGeom>
          <a:blipFill dpi="0" rotWithShape="0">
            <a:blip r:embed="rId7"/>
            <a:srcRect/>
            <a:tile tx="0" ty="0" sx="100000" sy="100000" flip="none" algn="tl"/>
          </a:blip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4407BD8-F64B-7445-B102-1E650F79513E}"/>
              </a:ext>
            </a:extLst>
          </p:cNvPr>
          <p:cNvGrpSpPr/>
          <p:nvPr/>
        </p:nvGrpSpPr>
        <p:grpSpPr>
          <a:xfrm>
            <a:off x="563849" y="4221929"/>
            <a:ext cx="1245997" cy="2546563"/>
            <a:chOff x="609600" y="4662556"/>
            <a:chExt cx="775931" cy="1585844"/>
          </a:xfrm>
        </p:grpSpPr>
        <p:sp>
          <p:nvSpPr>
            <p:cNvPr id="84" name="Line 54">
              <a:extLst>
                <a:ext uri="{FF2B5EF4-FFF2-40B4-BE49-F238E27FC236}">
                  <a16:creationId xmlns:a16="http://schemas.microsoft.com/office/drawing/2014/main" id="{D94F512D-CC3F-4047-8FF0-53FADC339A31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6200000" flipV="1">
              <a:off x="-164914" y="5447454"/>
              <a:ext cx="1577348" cy="755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Line 55">
              <a:extLst>
                <a:ext uri="{FF2B5EF4-FFF2-40B4-BE49-F238E27FC236}">
                  <a16:creationId xmlns:a16="http://schemas.microsoft.com/office/drawing/2014/main" id="{C7A12F22-EA95-A84B-83B9-141587A0A3E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6200000">
              <a:off x="997566" y="5860434"/>
              <a:ext cx="0" cy="77593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Arc 72">
              <a:extLst>
                <a:ext uri="{FF2B5EF4-FFF2-40B4-BE49-F238E27FC236}">
                  <a16:creationId xmlns:a16="http://schemas.microsoft.com/office/drawing/2014/main" id="{B3134CB0-02A4-1046-BE45-542B8AF198A4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619984" y="4908411"/>
              <a:ext cx="685234" cy="1274771"/>
            </a:xfrm>
            <a:custGeom>
              <a:avLst/>
              <a:gdLst>
                <a:gd name="T0" fmla="*/ 0 w 21600"/>
                <a:gd name="T1" fmla="*/ 0 h 21600"/>
                <a:gd name="T2" fmla="*/ 2147483646 w 21600"/>
                <a:gd name="T3" fmla="*/ 2147483646 h 21600"/>
                <a:gd name="T4" fmla="*/ 0 w 21600"/>
                <a:gd name="T5" fmla="*/ 2147483646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solidFill>
              <a:srgbClr val="66FF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89" name="Picture 88">
            <a:extLst>
              <a:ext uri="{FF2B5EF4-FFF2-40B4-BE49-F238E27FC236}">
                <a16:creationId xmlns:a16="http://schemas.microsoft.com/office/drawing/2014/main" id="{417EBD3F-BFC4-8140-9F71-90D64D4D72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68965" y="2141847"/>
            <a:ext cx="1627237" cy="2507080"/>
          </a:xfrm>
          <a:prstGeom prst="rect">
            <a:avLst/>
          </a:prstGeom>
        </p:spPr>
      </p:pic>
      <p:pic>
        <p:nvPicPr>
          <p:cNvPr id="87" name="Picture 4">
            <a:extLst>
              <a:ext uri="{FF2B5EF4-FFF2-40B4-BE49-F238E27FC236}">
                <a16:creationId xmlns:a16="http://schemas.microsoft.com/office/drawing/2014/main" id="{A8D62058-6ABD-4943-8054-6C44A231B9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5" t="3055" r="61209" b="5875"/>
          <a:stretch/>
        </p:blipFill>
        <p:spPr bwMode="auto">
          <a:xfrm>
            <a:off x="10129335" y="4615737"/>
            <a:ext cx="2017379" cy="363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Text Box 13">
            <a:extLst>
              <a:ext uri="{FF2B5EF4-FFF2-40B4-BE49-F238E27FC236}">
                <a16:creationId xmlns:a16="http://schemas.microsoft.com/office/drawing/2014/main" id="{50EBD77B-FD7A-E84C-B511-F6CB83D8F0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4343400"/>
            <a:ext cx="6201048" cy="92333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b="1" dirty="0"/>
              <a:t>Materials, composition, crystals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Tabulated for </a:t>
            </a:r>
            <a:r>
              <a:rPr lang="ja-JP" altLang="en-US" sz="1800"/>
              <a:t>“</a:t>
            </a:r>
            <a:r>
              <a:rPr lang="en-US" altLang="ja-JP" sz="1800" dirty="0"/>
              <a:t>known</a:t>
            </a:r>
            <a:r>
              <a:rPr lang="ja-JP" altLang="en-US" sz="1800"/>
              <a:t>”</a:t>
            </a:r>
            <a:r>
              <a:rPr lang="en-US" altLang="ja-JP" sz="1800" dirty="0"/>
              <a:t> bulk materials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ja-JP" sz="1800" dirty="0"/>
              <a:t>At nm-scale properties change with geometry =&gt; theory</a:t>
            </a:r>
            <a:endParaRPr lang="en-US" altLang="en-US" sz="1800" dirty="0"/>
          </a:p>
        </p:txBody>
      </p:sp>
      <p:sp>
        <p:nvSpPr>
          <p:cNvPr id="90" name="Text Box 13">
            <a:extLst>
              <a:ext uri="{FF2B5EF4-FFF2-40B4-BE49-F238E27FC236}">
                <a16:creationId xmlns:a16="http://schemas.microsoft.com/office/drawing/2014/main" id="{C7050DE7-26FF-BB4C-8EB3-9D6C74169A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8520" y="5377934"/>
            <a:ext cx="6201048" cy="646331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800" b="1" dirty="0"/>
              <a:t>Quantum Mechanics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Concepts of density of states and masses</a:t>
            </a:r>
          </a:p>
        </p:txBody>
      </p:sp>
      <p:sp>
        <p:nvSpPr>
          <p:cNvPr id="48" name="Oval 12">
            <a:extLst>
              <a:ext uri="{FF2B5EF4-FFF2-40B4-BE49-F238E27FC236}">
                <a16:creationId xmlns:a16="http://schemas.microsoft.com/office/drawing/2014/main" id="{00E3AD60-070B-7F4C-A34B-BCE673BE9F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664642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1" name="Oval 13">
            <a:extLst>
              <a:ext uri="{FF2B5EF4-FFF2-40B4-BE49-F238E27FC236}">
                <a16:creationId xmlns:a16="http://schemas.microsoft.com/office/drawing/2014/main" id="{294195EF-16FF-344A-A470-CF90754C1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7100" y="664642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3" name="Oval 14">
            <a:extLst>
              <a:ext uri="{FF2B5EF4-FFF2-40B4-BE49-F238E27FC236}">
                <a16:creationId xmlns:a16="http://schemas.microsoft.com/office/drawing/2014/main" id="{37FDB160-FF56-7B4A-BB93-99649182E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6163" y="6641661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4" name="Oval 15">
            <a:extLst>
              <a:ext uri="{FF2B5EF4-FFF2-40B4-BE49-F238E27FC236}">
                <a16:creationId xmlns:a16="http://schemas.microsoft.com/office/drawing/2014/main" id="{87CBCE81-763A-CD40-9C19-3C494B657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0938" y="6651186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5" name="Oval 16">
            <a:extLst>
              <a:ext uri="{FF2B5EF4-FFF2-40B4-BE49-F238E27FC236}">
                <a16:creationId xmlns:a16="http://schemas.microsoft.com/office/drawing/2014/main" id="{6079EB97-1576-B840-81E7-E633FC8440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0000" y="6641661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6" name="Oval 17">
            <a:extLst>
              <a:ext uri="{FF2B5EF4-FFF2-40B4-BE49-F238E27FC236}">
                <a16:creationId xmlns:a16="http://schemas.microsoft.com/office/drawing/2014/main" id="{528C679B-180A-2745-B9E8-D26356BAFC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2800" y="651307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7" name="Oval 18">
            <a:extLst>
              <a:ext uri="{FF2B5EF4-FFF2-40B4-BE49-F238E27FC236}">
                <a16:creationId xmlns:a16="http://schemas.microsoft.com/office/drawing/2014/main" id="{E641AB30-24C4-8249-8878-31728585D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6625" y="651307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8" name="Oval 19">
            <a:extLst>
              <a:ext uri="{FF2B5EF4-FFF2-40B4-BE49-F238E27FC236}">
                <a16:creationId xmlns:a16="http://schemas.microsoft.com/office/drawing/2014/main" id="{222C7C1E-98F8-AB4D-8CE2-17C96FC697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5688" y="6508311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" name="Oval 20">
            <a:extLst>
              <a:ext uri="{FF2B5EF4-FFF2-40B4-BE49-F238E27FC236}">
                <a16:creationId xmlns:a16="http://schemas.microsoft.com/office/drawing/2014/main" id="{9F03579A-585B-214D-AAA8-5C7ED4744A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0463" y="6517836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" name="Oval 21">
            <a:extLst>
              <a:ext uri="{FF2B5EF4-FFF2-40B4-BE49-F238E27FC236}">
                <a16:creationId xmlns:a16="http://schemas.microsoft.com/office/drawing/2014/main" id="{1B9641A5-2266-714A-8D0C-89FC52BAF2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9525" y="6508311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1" name="Oval 22">
            <a:extLst>
              <a:ext uri="{FF2B5EF4-FFF2-40B4-BE49-F238E27FC236}">
                <a16:creationId xmlns:a16="http://schemas.microsoft.com/office/drawing/2014/main" id="{3508C58A-32EE-8240-8415-DCC74D0FB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4563" y="618922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2" name="Oval 23">
            <a:extLst>
              <a:ext uri="{FF2B5EF4-FFF2-40B4-BE49-F238E27FC236}">
                <a16:creationId xmlns:a16="http://schemas.microsoft.com/office/drawing/2014/main" id="{2F01C54B-C494-344A-BD5A-4B91FE1D3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8563" y="5711386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3" name="Oval 24">
            <a:extLst>
              <a:ext uri="{FF2B5EF4-FFF2-40B4-BE49-F238E27FC236}">
                <a16:creationId xmlns:a16="http://schemas.microsoft.com/office/drawing/2014/main" id="{3D640E1C-03B3-6C40-BA4B-B9583AE403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9988" y="6184461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4" name="Oval 25">
            <a:extLst>
              <a:ext uri="{FF2B5EF4-FFF2-40B4-BE49-F238E27FC236}">
                <a16:creationId xmlns:a16="http://schemas.microsoft.com/office/drawing/2014/main" id="{EBEDED82-914E-0B49-B479-75ECAB13AD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2225" y="6187636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5" name="Oval 26">
            <a:extLst>
              <a:ext uri="{FF2B5EF4-FFF2-40B4-BE49-F238E27FC236}">
                <a16:creationId xmlns:a16="http://schemas.microsoft.com/office/drawing/2014/main" id="{D776D92B-56D1-5D4A-8554-6B72333EE0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3825" y="6184461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6" name="Oval 27">
            <a:extLst>
              <a:ext uri="{FF2B5EF4-FFF2-40B4-BE49-F238E27FC236}">
                <a16:creationId xmlns:a16="http://schemas.microsoft.com/office/drawing/2014/main" id="{68CB74D8-9F72-3449-BE26-783B6B8E7C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6625" y="605587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7" name="Oval 28">
            <a:extLst>
              <a:ext uri="{FF2B5EF4-FFF2-40B4-BE49-F238E27FC236}">
                <a16:creationId xmlns:a16="http://schemas.microsoft.com/office/drawing/2014/main" id="{CFDC0834-7E9C-044D-A22C-D71F47DB3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8850" y="5806636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8" name="Oval 29">
            <a:extLst>
              <a:ext uri="{FF2B5EF4-FFF2-40B4-BE49-F238E27FC236}">
                <a16:creationId xmlns:a16="http://schemas.microsoft.com/office/drawing/2014/main" id="{364372E9-2FDE-0246-A694-B283B59FB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9513" y="6051111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9" name="Oval 30">
            <a:extLst>
              <a:ext uri="{FF2B5EF4-FFF2-40B4-BE49-F238E27FC236}">
                <a16:creationId xmlns:a16="http://schemas.microsoft.com/office/drawing/2014/main" id="{58FD1A4E-2654-D844-B480-DE8652322A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0638" y="6054286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0" name="Oval 31">
            <a:extLst>
              <a:ext uri="{FF2B5EF4-FFF2-40B4-BE49-F238E27FC236}">
                <a16:creationId xmlns:a16="http://schemas.microsoft.com/office/drawing/2014/main" id="{60AE0029-C047-9B4C-B90A-E866A5909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1738" y="547167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1" name="Oval 33">
            <a:extLst>
              <a:ext uri="{FF2B5EF4-FFF2-40B4-BE49-F238E27FC236}">
                <a16:creationId xmlns:a16="http://schemas.microsoft.com/office/drawing/2014/main" id="{7ADE3EAC-9DA5-1546-91AE-53FAA0EBA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2800" y="643687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2" name="Oval 34">
            <a:extLst>
              <a:ext uri="{FF2B5EF4-FFF2-40B4-BE49-F238E27FC236}">
                <a16:creationId xmlns:a16="http://schemas.microsoft.com/office/drawing/2014/main" id="{5B292B3C-B475-DD4C-B911-13A59785E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6625" y="643687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3" name="Oval 35">
            <a:extLst>
              <a:ext uri="{FF2B5EF4-FFF2-40B4-BE49-F238E27FC236}">
                <a16:creationId xmlns:a16="http://schemas.microsoft.com/office/drawing/2014/main" id="{448C3AC3-BABA-4B4F-9017-3D5B2D7B9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5688" y="6432111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4" name="Oval 36">
            <a:extLst>
              <a:ext uri="{FF2B5EF4-FFF2-40B4-BE49-F238E27FC236}">
                <a16:creationId xmlns:a16="http://schemas.microsoft.com/office/drawing/2014/main" id="{A12F5129-9E63-6349-912B-4A3092698F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0463" y="6441636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5" name="Oval 37">
            <a:extLst>
              <a:ext uri="{FF2B5EF4-FFF2-40B4-BE49-F238E27FC236}">
                <a16:creationId xmlns:a16="http://schemas.microsoft.com/office/drawing/2014/main" id="{0BF7A3B3-A52B-9047-98B7-BD4E83566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9525" y="6432111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6" name="Oval 38">
            <a:extLst>
              <a:ext uri="{FF2B5EF4-FFF2-40B4-BE49-F238E27FC236}">
                <a16:creationId xmlns:a16="http://schemas.microsoft.com/office/drawing/2014/main" id="{1DECD642-7B7F-274F-856D-ED665545E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2325" y="630352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7" name="Oval 39">
            <a:extLst>
              <a:ext uri="{FF2B5EF4-FFF2-40B4-BE49-F238E27FC236}">
                <a16:creationId xmlns:a16="http://schemas.microsoft.com/office/drawing/2014/main" id="{6DD7C384-4B9C-6C43-9844-C86A2C817E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3450" y="630352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8" name="Oval 40">
            <a:extLst>
              <a:ext uri="{FF2B5EF4-FFF2-40B4-BE49-F238E27FC236}">
                <a16:creationId xmlns:a16="http://schemas.microsoft.com/office/drawing/2014/main" id="{39D5DA40-C212-C049-BF7D-A4CB48982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1563" y="6305111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9" name="Oval 41">
            <a:extLst>
              <a:ext uri="{FF2B5EF4-FFF2-40B4-BE49-F238E27FC236}">
                <a16:creationId xmlns:a16="http://schemas.microsoft.com/office/drawing/2014/main" id="{9D946702-1EAC-BE43-97D5-062DF70B3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5088" y="6301936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CE06D5-5A90-294D-8982-8A83C7110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12</a:t>
            </a:r>
            <a:br>
              <a:rPr lang="en-US" dirty="0"/>
            </a:br>
            <a:r>
              <a:rPr lang="en-US" dirty="0"/>
              <a:t>Occupation of States</a:t>
            </a:r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FAE1F1BF-AA74-424C-A98C-8BA736326AC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22317"/>
          <a:stretch/>
        </p:blipFill>
        <p:spPr>
          <a:xfrm>
            <a:off x="600070" y="836733"/>
            <a:ext cx="1320810" cy="160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651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>
            <a:extLst>
              <a:ext uri="{FF2B5EF4-FFF2-40B4-BE49-F238E27FC236}">
                <a16:creationId xmlns:a16="http://schemas.microsoft.com/office/drawing/2014/main" id="{8DE4FFF2-5666-C44F-8DFA-829D39762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68465"/>
            <a:ext cx="2819400" cy="3429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0493" name="Freeform 6">
            <a:extLst>
              <a:ext uri="{FF2B5EF4-FFF2-40B4-BE49-F238E27FC236}">
                <a16:creationId xmlns:a16="http://schemas.microsoft.com/office/drawing/2014/main" id="{E4EDBD6E-39DE-8542-961D-1D8E659CEC1D}"/>
              </a:ext>
            </a:extLst>
          </p:cNvPr>
          <p:cNvSpPr>
            <a:spLocks/>
          </p:cNvSpPr>
          <p:nvPr/>
        </p:nvSpPr>
        <p:spPr bwMode="auto">
          <a:xfrm>
            <a:off x="2689225" y="1723345"/>
            <a:ext cx="1524000" cy="609600"/>
          </a:xfrm>
          <a:custGeom>
            <a:avLst/>
            <a:gdLst>
              <a:gd name="T0" fmla="*/ 0 w 1008"/>
              <a:gd name="T1" fmla="*/ 0 h 576"/>
              <a:gd name="T2" fmla="*/ 0 w 1008"/>
              <a:gd name="T3" fmla="*/ 2147483647 h 576"/>
              <a:gd name="T4" fmla="*/ 2147483647 w 1008"/>
              <a:gd name="T5" fmla="*/ 2147483647 h 576"/>
              <a:gd name="T6" fmla="*/ 0 60000 65536"/>
              <a:gd name="T7" fmla="*/ 0 60000 65536"/>
              <a:gd name="T8" fmla="*/ 0 60000 65536"/>
              <a:gd name="T9" fmla="*/ 0 w 1008"/>
              <a:gd name="T10" fmla="*/ 0 h 576"/>
              <a:gd name="T11" fmla="*/ 1008 w 1008"/>
              <a:gd name="T12" fmla="*/ 576 h 5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576">
                <a:moveTo>
                  <a:pt x="0" y="0"/>
                </a:moveTo>
                <a:lnTo>
                  <a:pt x="0" y="576"/>
                </a:lnTo>
                <a:lnTo>
                  <a:pt x="1008" y="57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4" name="Freeform 7">
            <a:extLst>
              <a:ext uri="{FF2B5EF4-FFF2-40B4-BE49-F238E27FC236}">
                <a16:creationId xmlns:a16="http://schemas.microsoft.com/office/drawing/2014/main" id="{DD4D482F-41B8-1B40-9A2F-631F31901143}"/>
              </a:ext>
            </a:extLst>
          </p:cNvPr>
          <p:cNvSpPr>
            <a:spLocks/>
          </p:cNvSpPr>
          <p:nvPr/>
        </p:nvSpPr>
        <p:spPr bwMode="auto">
          <a:xfrm>
            <a:off x="4365625" y="1799850"/>
            <a:ext cx="1600200" cy="541338"/>
          </a:xfrm>
          <a:custGeom>
            <a:avLst/>
            <a:gdLst>
              <a:gd name="T0" fmla="*/ 2147483647 w 1008"/>
              <a:gd name="T1" fmla="*/ 0 h 528"/>
              <a:gd name="T2" fmla="*/ 2147483647 w 1008"/>
              <a:gd name="T3" fmla="*/ 2147483647 h 528"/>
              <a:gd name="T4" fmla="*/ 0 w 1008"/>
              <a:gd name="T5" fmla="*/ 2147483647 h 528"/>
              <a:gd name="T6" fmla="*/ 0 60000 65536"/>
              <a:gd name="T7" fmla="*/ 0 60000 65536"/>
              <a:gd name="T8" fmla="*/ 0 60000 65536"/>
              <a:gd name="T9" fmla="*/ 0 w 1008"/>
              <a:gd name="T10" fmla="*/ 0 h 528"/>
              <a:gd name="T11" fmla="*/ 1008 w 1008"/>
              <a:gd name="T12" fmla="*/ 528 h 5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528">
                <a:moveTo>
                  <a:pt x="1008" y="0"/>
                </a:moveTo>
                <a:lnTo>
                  <a:pt x="1008" y="528"/>
                </a:lnTo>
                <a:lnTo>
                  <a:pt x="0" y="528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5" name="Line 8">
            <a:extLst>
              <a:ext uri="{FF2B5EF4-FFF2-40B4-BE49-F238E27FC236}">
                <a16:creationId xmlns:a16="http://schemas.microsoft.com/office/drawing/2014/main" id="{39087270-B171-914D-A718-858FAD0FF8C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2567" y="2185614"/>
            <a:ext cx="1588" cy="338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6" name="Line 9">
            <a:extLst>
              <a:ext uri="{FF2B5EF4-FFF2-40B4-BE49-F238E27FC236}">
                <a16:creationId xmlns:a16="http://schemas.microsoft.com/office/drawing/2014/main" id="{C2776146-C506-2942-928C-017B4F0E20A0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4142" y="2007814"/>
            <a:ext cx="1588" cy="7445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9" name="Text Box 12">
            <a:extLst>
              <a:ext uri="{FF2B5EF4-FFF2-40B4-BE49-F238E27FC236}">
                <a16:creationId xmlns:a16="http://schemas.microsoft.com/office/drawing/2014/main" id="{D7BF6E23-00C7-E34F-A453-08E88907D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7775" y="1915371"/>
            <a:ext cx="3898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>
                <a:latin typeface="+mn-lt"/>
              </a:rPr>
              <a:t>V</a:t>
            </a:r>
          </a:p>
        </p:txBody>
      </p:sp>
      <p:pic>
        <p:nvPicPr>
          <p:cNvPr id="30" name="Picture 29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26C3DE76-0019-7849-8907-77553420B46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797">
            <a:off x="2370243" y="919812"/>
            <a:ext cx="3801090" cy="1385814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F6FCCC36-7F1D-5649-A930-F5461F6F3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1975" y="1114468"/>
            <a:ext cx="685800" cy="8032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D1EA1EAD-D119-F84F-A14B-8DC8AF17E163}"/>
              </a:ext>
            </a:extLst>
          </p:cNvPr>
          <p:cNvSpPr>
            <a:spLocks/>
          </p:cNvSpPr>
          <p:nvPr/>
        </p:nvSpPr>
        <p:spPr bwMode="auto">
          <a:xfrm>
            <a:off x="2308225" y="1143040"/>
            <a:ext cx="609600" cy="762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4" y="0"/>
              </a:cxn>
              <a:cxn ang="0">
                <a:pos x="384" y="588"/>
              </a:cxn>
              <a:cxn ang="0">
                <a:pos x="0" y="588"/>
              </a:cxn>
              <a:cxn ang="0">
                <a:pos x="0" y="0"/>
              </a:cxn>
            </a:cxnLst>
            <a:rect l="0" t="0" r="r" b="b"/>
            <a:pathLst>
              <a:path w="384" h="588">
                <a:moveTo>
                  <a:pt x="0" y="0"/>
                </a:moveTo>
                <a:cubicBezTo>
                  <a:pt x="128" y="0"/>
                  <a:pt x="256" y="0"/>
                  <a:pt x="384" y="0"/>
                </a:cubicBezTo>
                <a:lnTo>
                  <a:pt x="384" y="588"/>
                </a:lnTo>
                <a:lnTo>
                  <a:pt x="0" y="588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8" name="Oval 26">
            <a:extLst>
              <a:ext uri="{FF2B5EF4-FFF2-40B4-BE49-F238E27FC236}">
                <a16:creationId xmlns:a16="http://schemas.microsoft.com/office/drawing/2014/main" id="{03FD15BB-662E-944E-8D67-E5C4034CA9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8595" y="1463190"/>
            <a:ext cx="136260" cy="13626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 sz="2800"/>
          </a:p>
        </p:txBody>
      </p:sp>
      <p:sp>
        <p:nvSpPr>
          <p:cNvPr id="29" name="Line 27">
            <a:extLst>
              <a:ext uri="{FF2B5EF4-FFF2-40B4-BE49-F238E27FC236}">
                <a16:creationId xmlns:a16="http://schemas.microsoft.com/office/drawing/2014/main" id="{695AF6BA-B88B-6C4E-AF02-6A31455239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91742" y="1531320"/>
            <a:ext cx="457200" cy="0"/>
          </a:xfrm>
          <a:prstGeom prst="line">
            <a:avLst/>
          </a:prstGeom>
          <a:noFill/>
          <a:ln w="57150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800"/>
          </a:p>
        </p:txBody>
      </p:sp>
      <p:sp>
        <p:nvSpPr>
          <p:cNvPr id="12" name="Line 10">
            <a:extLst>
              <a:ext uri="{FF2B5EF4-FFF2-40B4-BE49-F238E27FC236}">
                <a16:creationId xmlns:a16="http://schemas.microsoft.com/office/drawing/2014/main" id="{BADFF8B0-BFA6-DE4D-8282-FDEB207EB2A5}"/>
              </a:ext>
            </a:extLst>
          </p:cNvPr>
          <p:cNvSpPr>
            <a:spLocks noChangeShapeType="1"/>
          </p:cNvSpPr>
          <p:nvPr/>
        </p:nvSpPr>
        <p:spPr bwMode="auto">
          <a:xfrm>
            <a:off x="3906915" y="1101765"/>
            <a:ext cx="1066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68E7E5D0-753C-E240-982E-A95BC6166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1723" y="838241"/>
            <a:ext cx="2696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 dirty="0">
                <a:latin typeface="+mn-lt"/>
              </a:rPr>
              <a:t>I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6873519" y="953318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6559628" y="1340693"/>
            <a:ext cx="3073280" cy="1128720"/>
            <a:chOff x="5035628" y="1279718"/>
            <a:chExt cx="3073280" cy="1128720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381325" y="1688996"/>
              <a:ext cx="3868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2039106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237156" cy="46947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2041725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2039106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2039106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78543" y="1685047"/>
              <a:ext cx="359971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pic>
        <p:nvPicPr>
          <p:cNvPr id="27" name="Picture 3">
            <a:extLst>
              <a:ext uri="{FF2B5EF4-FFF2-40B4-BE49-F238E27FC236}">
                <a16:creationId xmlns:a16="http://schemas.microsoft.com/office/drawing/2014/main" id="{51736261-6169-424B-BA1D-B95BFC4EB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066" y="810766"/>
            <a:ext cx="1512247" cy="1314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1" name="Object 5">
            <a:extLst>
              <a:ext uri="{FF2B5EF4-FFF2-40B4-BE49-F238E27FC236}">
                <a16:creationId xmlns:a16="http://schemas.microsoft.com/office/drawing/2014/main" id="{FBB9AD9A-D346-CA48-81BB-63BF49E241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4622110"/>
              </p:ext>
            </p:extLst>
          </p:nvPr>
        </p:nvGraphicFramePr>
        <p:xfrm>
          <a:off x="4717829" y="2514600"/>
          <a:ext cx="2306956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338300" imgH="4686300" progId="Equation.DSMT4">
                  <p:embed/>
                </p:oleObj>
              </mc:Choice>
              <mc:Fallback>
                <p:oleObj name="Equation" r:id="rId4" imgW="14338300" imgH="4686300" progId="Equation.DSMT4">
                  <p:embed/>
                  <p:pic>
                    <p:nvPicPr>
                      <p:cNvPr id="31" name="Object 5">
                        <a:extLst>
                          <a:ext uri="{FF2B5EF4-FFF2-40B4-BE49-F238E27FC236}">
                            <a16:creationId xmlns:a16="http://schemas.microsoft.com/office/drawing/2014/main" id="{FBB9AD9A-D346-CA48-81BB-63BF49E241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7829" y="2514600"/>
                        <a:ext cx="2306956" cy="75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>
            <a:extLst>
              <a:ext uri="{FF2B5EF4-FFF2-40B4-BE49-F238E27FC236}">
                <a16:creationId xmlns:a16="http://schemas.microsoft.com/office/drawing/2014/main" id="{983F9C80-C35C-AD42-8E9D-C921E07A1417}"/>
              </a:ext>
            </a:extLst>
          </p:cNvPr>
          <p:cNvSpPr txBox="1"/>
          <p:nvPr/>
        </p:nvSpPr>
        <p:spPr>
          <a:xfrm>
            <a:off x="549311" y="2607154"/>
            <a:ext cx="3422732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Number of carriers</a:t>
            </a:r>
          </a:p>
          <a:p>
            <a:pPr algn="ctr" eaLnBrk="0" hangingPunct="0">
              <a:defRPr/>
            </a:pPr>
            <a:r>
              <a:rPr lang="en-US" dirty="0">
                <a:latin typeface="+mn-lt"/>
              </a:rPr>
              <a:t>available for conduction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7CF25AA-E577-B246-ABB4-F5E216A9D4DA}"/>
              </a:ext>
            </a:extLst>
          </p:cNvPr>
          <p:cNvCxnSpPr>
            <a:cxnSpLocks/>
            <a:endCxn id="31" idx="1"/>
          </p:cNvCxnSpPr>
          <p:nvPr/>
        </p:nvCxnSpPr>
        <p:spPr>
          <a:xfrm flipV="1">
            <a:off x="3979833" y="2892600"/>
            <a:ext cx="737996" cy="15620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025E361-ADD9-DD43-A7ED-70B1E5EC40F2}"/>
              </a:ext>
            </a:extLst>
          </p:cNvPr>
          <p:cNvCxnSpPr>
            <a:cxnSpLocks/>
            <a:stCxn id="45" idx="1"/>
          </p:cNvCxnSpPr>
          <p:nvPr/>
        </p:nvCxnSpPr>
        <p:spPr>
          <a:xfrm flipH="1" flipV="1">
            <a:off x="5965825" y="3270600"/>
            <a:ext cx="1120775" cy="41405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3B255C4D-EACC-CA4C-9220-79DD36B2653B}"/>
              </a:ext>
            </a:extLst>
          </p:cNvPr>
          <p:cNvSpPr txBox="1"/>
          <p:nvPr/>
        </p:nvSpPr>
        <p:spPr>
          <a:xfrm>
            <a:off x="7086600" y="3330714"/>
            <a:ext cx="304602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dirty="0">
                <a:latin typeface="+mn-lt"/>
              </a:rPr>
              <a:t>Number of atoms/volume</a:t>
            </a:r>
          </a:p>
          <a:p>
            <a:pPr algn="ctr" eaLnBrk="0" hangingPunct="0">
              <a:defRPr/>
            </a:pPr>
            <a:r>
              <a:rPr lang="en-US" sz="2000" dirty="0">
                <a:latin typeface="+mn-lt"/>
              </a:rPr>
              <a:t>from crystal structure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48241E4-3A84-9B4E-840B-FED324C3C189}"/>
              </a:ext>
            </a:extLst>
          </p:cNvPr>
          <p:cNvCxnSpPr>
            <a:cxnSpLocks/>
          </p:cNvCxnSpPr>
          <p:nvPr/>
        </p:nvCxnSpPr>
        <p:spPr>
          <a:xfrm flipH="1">
            <a:off x="6995751" y="2894864"/>
            <a:ext cx="90957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F05676F9-1117-4C4B-A6B8-DF332021E6A7}"/>
              </a:ext>
            </a:extLst>
          </p:cNvPr>
          <p:cNvSpPr txBox="1"/>
          <p:nvPr/>
        </p:nvSpPr>
        <p:spPr>
          <a:xfrm>
            <a:off x="7731356" y="2663112"/>
            <a:ext cx="199285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dirty="0">
                <a:latin typeface="+mn-lt"/>
              </a:rPr>
              <a:t>Number of 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electrons/atoms</a:t>
            </a:r>
          </a:p>
        </p:txBody>
      </p:sp>
      <p:pic>
        <p:nvPicPr>
          <p:cNvPr id="49" name="Picture 48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5CCA6144-E497-884A-AE81-8219F2F315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797">
            <a:off x="10845350" y="515356"/>
            <a:ext cx="6223450" cy="2268966"/>
          </a:xfrm>
          <a:prstGeom prst="rect">
            <a:avLst/>
          </a:prstGeom>
        </p:spPr>
      </p:pic>
      <p:sp>
        <p:nvSpPr>
          <p:cNvPr id="50" name="Text Box 5">
            <a:extLst>
              <a:ext uri="{FF2B5EF4-FFF2-40B4-BE49-F238E27FC236}">
                <a16:creationId xmlns:a16="http://schemas.microsoft.com/office/drawing/2014/main" id="{6DF8243B-E15C-A648-949E-8835A4471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301" y="3444098"/>
            <a:ext cx="461055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Carrier number =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Number of states x </a:t>
            </a:r>
            <a:r>
              <a:rPr lang="en-US" b="1" i="1" dirty="0">
                <a:solidFill>
                  <a:srgbClr val="C00000"/>
                </a:solidFill>
                <a:latin typeface="+mn-lt"/>
              </a:rPr>
              <a:t>filling factor</a:t>
            </a:r>
          </a:p>
        </p:txBody>
      </p:sp>
      <p:sp>
        <p:nvSpPr>
          <p:cNvPr id="51" name="Line 10">
            <a:extLst>
              <a:ext uri="{FF2B5EF4-FFF2-40B4-BE49-F238E27FC236}">
                <a16:creationId xmlns:a16="http://schemas.microsoft.com/office/drawing/2014/main" id="{C2859C44-5A24-BA40-9FCC-06BBD1B1F4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40450" y="74676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Freeform 11" descr="Large grid">
            <a:extLst>
              <a:ext uri="{FF2B5EF4-FFF2-40B4-BE49-F238E27FC236}">
                <a16:creationId xmlns:a16="http://schemas.microsoft.com/office/drawing/2014/main" id="{86900FD1-E0E2-9245-90F5-3E6DD4C6D5AC}"/>
              </a:ext>
            </a:extLst>
          </p:cNvPr>
          <p:cNvSpPr>
            <a:spLocks/>
          </p:cNvSpPr>
          <p:nvPr/>
        </p:nvSpPr>
        <p:spPr bwMode="auto">
          <a:xfrm>
            <a:off x="1981200" y="4527111"/>
            <a:ext cx="1219200" cy="2286000"/>
          </a:xfrm>
          <a:custGeom>
            <a:avLst/>
            <a:gdLst>
              <a:gd name="T0" fmla="*/ 0 w 768"/>
              <a:gd name="T1" fmla="*/ 2147483647 h 1440"/>
              <a:gd name="T2" fmla="*/ 0 w 768"/>
              <a:gd name="T3" fmla="*/ 0 h 1440"/>
              <a:gd name="T4" fmla="*/ 2147483647 w 768"/>
              <a:gd name="T5" fmla="*/ 0 h 1440"/>
              <a:gd name="T6" fmla="*/ 2147483647 w 768"/>
              <a:gd name="T7" fmla="*/ 2147483647 h 1440"/>
              <a:gd name="T8" fmla="*/ 0 w 768"/>
              <a:gd name="T9" fmla="*/ 2147483647 h 14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8"/>
              <a:gd name="T16" fmla="*/ 0 h 1440"/>
              <a:gd name="T17" fmla="*/ 768 w 768"/>
              <a:gd name="T18" fmla="*/ 1440 h 144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8" h="1440">
                <a:moveTo>
                  <a:pt x="0" y="1440"/>
                </a:moveTo>
                <a:lnTo>
                  <a:pt x="0" y="0"/>
                </a:lnTo>
                <a:lnTo>
                  <a:pt x="768" y="0"/>
                </a:lnTo>
                <a:lnTo>
                  <a:pt x="375" y="1438"/>
                </a:lnTo>
                <a:lnTo>
                  <a:pt x="0" y="1440"/>
                </a:lnTo>
                <a:close/>
              </a:path>
            </a:pathLst>
          </a:custGeom>
          <a:blipFill dpi="0" rotWithShape="0">
            <a:blip r:embed="rId7"/>
            <a:srcRect/>
            <a:tile tx="0" ty="0" sx="100000" sy="100000" flip="none" algn="tl"/>
          </a:blip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" name="Oval 12">
            <a:extLst>
              <a:ext uri="{FF2B5EF4-FFF2-40B4-BE49-F238E27FC236}">
                <a16:creationId xmlns:a16="http://schemas.microsoft.com/office/drawing/2014/main" id="{DFB77A26-491E-4941-815D-FEB9E59DA6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664642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4" name="Oval 13">
            <a:extLst>
              <a:ext uri="{FF2B5EF4-FFF2-40B4-BE49-F238E27FC236}">
                <a16:creationId xmlns:a16="http://schemas.microsoft.com/office/drawing/2014/main" id="{CE6A72BD-2226-D745-AB52-AC23768E0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7100" y="664642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5" name="Oval 14">
            <a:extLst>
              <a:ext uri="{FF2B5EF4-FFF2-40B4-BE49-F238E27FC236}">
                <a16:creationId xmlns:a16="http://schemas.microsoft.com/office/drawing/2014/main" id="{4F422389-6749-5D4F-8814-BA35398253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6163" y="6641661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6" name="Oval 15">
            <a:extLst>
              <a:ext uri="{FF2B5EF4-FFF2-40B4-BE49-F238E27FC236}">
                <a16:creationId xmlns:a16="http://schemas.microsoft.com/office/drawing/2014/main" id="{B660462F-A18F-5F45-9005-A8C5C9905D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0938" y="6651186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7" name="Oval 16">
            <a:extLst>
              <a:ext uri="{FF2B5EF4-FFF2-40B4-BE49-F238E27FC236}">
                <a16:creationId xmlns:a16="http://schemas.microsoft.com/office/drawing/2014/main" id="{7592E9F6-E82C-6842-9EAE-E3D12A0B1C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0000" y="6641661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8" name="Oval 17">
            <a:extLst>
              <a:ext uri="{FF2B5EF4-FFF2-40B4-BE49-F238E27FC236}">
                <a16:creationId xmlns:a16="http://schemas.microsoft.com/office/drawing/2014/main" id="{1EC44F52-6A57-844D-B9F5-FA8523104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2800" y="651307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" name="Oval 18">
            <a:extLst>
              <a:ext uri="{FF2B5EF4-FFF2-40B4-BE49-F238E27FC236}">
                <a16:creationId xmlns:a16="http://schemas.microsoft.com/office/drawing/2014/main" id="{A7FDCC2A-1A67-634E-B0DC-3965C00FD8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6625" y="651307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" name="Oval 19">
            <a:extLst>
              <a:ext uri="{FF2B5EF4-FFF2-40B4-BE49-F238E27FC236}">
                <a16:creationId xmlns:a16="http://schemas.microsoft.com/office/drawing/2014/main" id="{3BD06619-1748-1D49-96D0-7D566067D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5688" y="6508311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1" name="Oval 20">
            <a:extLst>
              <a:ext uri="{FF2B5EF4-FFF2-40B4-BE49-F238E27FC236}">
                <a16:creationId xmlns:a16="http://schemas.microsoft.com/office/drawing/2014/main" id="{114A57A0-0761-7740-BC74-6570E06B4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0463" y="6517836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2" name="Oval 21">
            <a:extLst>
              <a:ext uri="{FF2B5EF4-FFF2-40B4-BE49-F238E27FC236}">
                <a16:creationId xmlns:a16="http://schemas.microsoft.com/office/drawing/2014/main" id="{8944C216-9235-0D47-90CF-C31F99A0B6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9525" y="6508311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3" name="Oval 22">
            <a:extLst>
              <a:ext uri="{FF2B5EF4-FFF2-40B4-BE49-F238E27FC236}">
                <a16:creationId xmlns:a16="http://schemas.microsoft.com/office/drawing/2014/main" id="{DAF88C40-FC1B-3A44-8D2C-EBC3C0DB4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4563" y="618922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4" name="Oval 23">
            <a:extLst>
              <a:ext uri="{FF2B5EF4-FFF2-40B4-BE49-F238E27FC236}">
                <a16:creationId xmlns:a16="http://schemas.microsoft.com/office/drawing/2014/main" id="{6EA8FA92-1DBF-8341-80AD-215B9EB4A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8563" y="5711386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5" name="Oval 24">
            <a:extLst>
              <a:ext uri="{FF2B5EF4-FFF2-40B4-BE49-F238E27FC236}">
                <a16:creationId xmlns:a16="http://schemas.microsoft.com/office/drawing/2014/main" id="{07116D0C-EE40-3F4D-946D-1DE6C8AC15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9988" y="6184461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6" name="Oval 25">
            <a:extLst>
              <a:ext uri="{FF2B5EF4-FFF2-40B4-BE49-F238E27FC236}">
                <a16:creationId xmlns:a16="http://schemas.microsoft.com/office/drawing/2014/main" id="{9BCB053B-2819-4D4E-8511-79C638B49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2225" y="6187636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7" name="Oval 26">
            <a:extLst>
              <a:ext uri="{FF2B5EF4-FFF2-40B4-BE49-F238E27FC236}">
                <a16:creationId xmlns:a16="http://schemas.microsoft.com/office/drawing/2014/main" id="{8E015B88-D731-E045-A2F7-3D7FE49214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3825" y="6184461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8" name="Oval 27">
            <a:extLst>
              <a:ext uri="{FF2B5EF4-FFF2-40B4-BE49-F238E27FC236}">
                <a16:creationId xmlns:a16="http://schemas.microsoft.com/office/drawing/2014/main" id="{00066A02-877B-9A49-A5F7-E39880E98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6625" y="605587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9" name="Oval 28">
            <a:extLst>
              <a:ext uri="{FF2B5EF4-FFF2-40B4-BE49-F238E27FC236}">
                <a16:creationId xmlns:a16="http://schemas.microsoft.com/office/drawing/2014/main" id="{2C39D71E-BAF1-B543-B893-3FC081490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8850" y="5806636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0" name="Oval 29">
            <a:extLst>
              <a:ext uri="{FF2B5EF4-FFF2-40B4-BE49-F238E27FC236}">
                <a16:creationId xmlns:a16="http://schemas.microsoft.com/office/drawing/2014/main" id="{66A9508E-2709-AB4C-A836-D566928754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9513" y="6051111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1" name="Oval 30">
            <a:extLst>
              <a:ext uri="{FF2B5EF4-FFF2-40B4-BE49-F238E27FC236}">
                <a16:creationId xmlns:a16="http://schemas.microsoft.com/office/drawing/2014/main" id="{2ABC5B55-FD50-244F-94D2-88B72CED23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0638" y="6054286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2" name="Oval 31">
            <a:extLst>
              <a:ext uri="{FF2B5EF4-FFF2-40B4-BE49-F238E27FC236}">
                <a16:creationId xmlns:a16="http://schemas.microsoft.com/office/drawing/2014/main" id="{10FE142A-C2BB-C04D-8CE3-36EAFDE9C9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1738" y="547167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3" name="Oval 33">
            <a:extLst>
              <a:ext uri="{FF2B5EF4-FFF2-40B4-BE49-F238E27FC236}">
                <a16:creationId xmlns:a16="http://schemas.microsoft.com/office/drawing/2014/main" id="{89EFC089-CF2A-7C42-A435-0602AD2E1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2800" y="643687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4" name="Oval 34">
            <a:extLst>
              <a:ext uri="{FF2B5EF4-FFF2-40B4-BE49-F238E27FC236}">
                <a16:creationId xmlns:a16="http://schemas.microsoft.com/office/drawing/2014/main" id="{7059194F-329C-C349-9A2E-8AFEF45918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6625" y="643687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5" name="Oval 35">
            <a:extLst>
              <a:ext uri="{FF2B5EF4-FFF2-40B4-BE49-F238E27FC236}">
                <a16:creationId xmlns:a16="http://schemas.microsoft.com/office/drawing/2014/main" id="{37D8B32C-8AAF-EB4D-B58E-FD5F9923F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5688" y="6432111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6" name="Oval 36">
            <a:extLst>
              <a:ext uri="{FF2B5EF4-FFF2-40B4-BE49-F238E27FC236}">
                <a16:creationId xmlns:a16="http://schemas.microsoft.com/office/drawing/2014/main" id="{AE2AB0D0-8BB5-ED4B-B799-9310E4C61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0463" y="6441636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7" name="Oval 37">
            <a:extLst>
              <a:ext uri="{FF2B5EF4-FFF2-40B4-BE49-F238E27FC236}">
                <a16:creationId xmlns:a16="http://schemas.microsoft.com/office/drawing/2014/main" id="{7E1380E1-3398-5642-B80E-9B823A27F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9525" y="6432111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8" name="Oval 38">
            <a:extLst>
              <a:ext uri="{FF2B5EF4-FFF2-40B4-BE49-F238E27FC236}">
                <a16:creationId xmlns:a16="http://schemas.microsoft.com/office/drawing/2014/main" id="{BAFDE98A-ABCD-5846-83E6-DB3B46374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2325" y="630352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9" name="Oval 39">
            <a:extLst>
              <a:ext uri="{FF2B5EF4-FFF2-40B4-BE49-F238E27FC236}">
                <a16:creationId xmlns:a16="http://schemas.microsoft.com/office/drawing/2014/main" id="{79D82F30-9406-194F-AD91-4B9CE2B069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3450" y="630352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80" name="Oval 40">
            <a:extLst>
              <a:ext uri="{FF2B5EF4-FFF2-40B4-BE49-F238E27FC236}">
                <a16:creationId xmlns:a16="http://schemas.microsoft.com/office/drawing/2014/main" id="{32664DB2-C3AD-5F46-B6AB-4095A15F2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1563" y="6305111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81" name="Oval 41">
            <a:extLst>
              <a:ext uri="{FF2B5EF4-FFF2-40B4-BE49-F238E27FC236}">
                <a16:creationId xmlns:a16="http://schemas.microsoft.com/office/drawing/2014/main" id="{F06FBE2A-3DAC-AC4E-A53D-2F07CA5527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5088" y="6301936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82" name="Text Box 13">
            <a:extLst>
              <a:ext uri="{FF2B5EF4-FFF2-40B4-BE49-F238E27FC236}">
                <a16:creationId xmlns:a16="http://schemas.microsoft.com/office/drawing/2014/main" id="{9C2F8AB3-F825-BC4C-BE42-122E79594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4343400"/>
            <a:ext cx="6201048" cy="92333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b="1" dirty="0"/>
              <a:t>Materials, composition, crystals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Tabulated for </a:t>
            </a:r>
            <a:r>
              <a:rPr lang="ja-JP" altLang="en-US" sz="1800"/>
              <a:t>“</a:t>
            </a:r>
            <a:r>
              <a:rPr lang="en-US" altLang="ja-JP" sz="1800" dirty="0"/>
              <a:t>known</a:t>
            </a:r>
            <a:r>
              <a:rPr lang="ja-JP" altLang="en-US" sz="1800"/>
              <a:t>”</a:t>
            </a:r>
            <a:r>
              <a:rPr lang="en-US" altLang="ja-JP" sz="1800" dirty="0"/>
              <a:t> bulk materials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ja-JP" sz="1800" dirty="0"/>
              <a:t>At nm-scale properties change with geometry =&gt; theory</a:t>
            </a:r>
            <a:endParaRPr lang="en-US" altLang="en-US" sz="18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4407BD8-F64B-7445-B102-1E650F79513E}"/>
              </a:ext>
            </a:extLst>
          </p:cNvPr>
          <p:cNvGrpSpPr/>
          <p:nvPr/>
        </p:nvGrpSpPr>
        <p:grpSpPr>
          <a:xfrm>
            <a:off x="563849" y="4221929"/>
            <a:ext cx="1245997" cy="2546563"/>
            <a:chOff x="609600" y="4662556"/>
            <a:chExt cx="775931" cy="1585844"/>
          </a:xfrm>
        </p:grpSpPr>
        <p:sp>
          <p:nvSpPr>
            <p:cNvPr id="84" name="Line 54">
              <a:extLst>
                <a:ext uri="{FF2B5EF4-FFF2-40B4-BE49-F238E27FC236}">
                  <a16:creationId xmlns:a16="http://schemas.microsoft.com/office/drawing/2014/main" id="{D94F512D-CC3F-4047-8FF0-53FADC339A31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6200000" flipV="1">
              <a:off x="-164914" y="5447454"/>
              <a:ext cx="1577348" cy="755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Line 55">
              <a:extLst>
                <a:ext uri="{FF2B5EF4-FFF2-40B4-BE49-F238E27FC236}">
                  <a16:creationId xmlns:a16="http://schemas.microsoft.com/office/drawing/2014/main" id="{C7A12F22-EA95-A84B-83B9-141587A0A3E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6200000">
              <a:off x="997566" y="5860434"/>
              <a:ext cx="0" cy="77593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Arc 72">
              <a:extLst>
                <a:ext uri="{FF2B5EF4-FFF2-40B4-BE49-F238E27FC236}">
                  <a16:creationId xmlns:a16="http://schemas.microsoft.com/office/drawing/2014/main" id="{B3134CB0-02A4-1046-BE45-542B8AF198A4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619984" y="4908411"/>
              <a:ext cx="685234" cy="1274771"/>
            </a:xfrm>
            <a:custGeom>
              <a:avLst/>
              <a:gdLst>
                <a:gd name="T0" fmla="*/ 0 w 21600"/>
                <a:gd name="T1" fmla="*/ 0 h 21600"/>
                <a:gd name="T2" fmla="*/ 2147483646 w 21600"/>
                <a:gd name="T3" fmla="*/ 2147483646 h 21600"/>
                <a:gd name="T4" fmla="*/ 0 w 21600"/>
                <a:gd name="T5" fmla="*/ 2147483646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solidFill>
              <a:srgbClr val="66FF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89" name="Picture 88">
            <a:extLst>
              <a:ext uri="{FF2B5EF4-FFF2-40B4-BE49-F238E27FC236}">
                <a16:creationId xmlns:a16="http://schemas.microsoft.com/office/drawing/2014/main" id="{417EBD3F-BFC4-8140-9F71-90D64D4D72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68965" y="2141847"/>
            <a:ext cx="1627237" cy="2507080"/>
          </a:xfrm>
          <a:prstGeom prst="rect">
            <a:avLst/>
          </a:prstGeom>
        </p:spPr>
      </p:pic>
      <p:pic>
        <p:nvPicPr>
          <p:cNvPr id="87" name="Picture 4">
            <a:extLst>
              <a:ext uri="{FF2B5EF4-FFF2-40B4-BE49-F238E27FC236}">
                <a16:creationId xmlns:a16="http://schemas.microsoft.com/office/drawing/2014/main" id="{A8D62058-6ABD-4943-8054-6C44A231B9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5" t="3055" r="61209" b="5875"/>
          <a:stretch/>
        </p:blipFill>
        <p:spPr bwMode="auto">
          <a:xfrm>
            <a:off x="10129335" y="4615737"/>
            <a:ext cx="2017379" cy="363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" name="Text Box 13">
            <a:extLst>
              <a:ext uri="{FF2B5EF4-FFF2-40B4-BE49-F238E27FC236}">
                <a16:creationId xmlns:a16="http://schemas.microsoft.com/office/drawing/2014/main" id="{DE7AD5DE-F61B-1D4B-84E7-F6A338BCB5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6135469"/>
            <a:ext cx="6215335" cy="646331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800" b="1" dirty="0"/>
              <a:t>Equilibrium Statistical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Occupation factors</a:t>
            </a:r>
            <a:endParaRPr lang="en-US" altLang="ja-JP" sz="1800" dirty="0"/>
          </a:p>
        </p:txBody>
      </p:sp>
      <p:sp>
        <p:nvSpPr>
          <p:cNvPr id="90" name="Text Box 13">
            <a:extLst>
              <a:ext uri="{FF2B5EF4-FFF2-40B4-BE49-F238E27FC236}">
                <a16:creationId xmlns:a16="http://schemas.microsoft.com/office/drawing/2014/main" id="{DF529BCB-87DD-5248-A659-DCA5668AD3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8520" y="5377934"/>
            <a:ext cx="6201048" cy="646331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800" b="1" dirty="0"/>
              <a:t>Quantum Mechanics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Concepts of density of states and masses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37B3DCEB-6BC0-964A-A15D-686E37C7D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12</a:t>
            </a:r>
            <a:br>
              <a:rPr lang="en-US" dirty="0"/>
            </a:br>
            <a:r>
              <a:rPr lang="en-US" dirty="0"/>
              <a:t>Occupation of States</a:t>
            </a: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7839E650-ED15-DC42-9304-2236C1BA6AA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22317"/>
          <a:stretch/>
        </p:blipFill>
        <p:spPr>
          <a:xfrm>
            <a:off x="9695576" y="1657156"/>
            <a:ext cx="1705540" cy="2070920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ECB1E00B-E3F8-5D43-BCA9-2BC5C8655F9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22317"/>
          <a:stretch/>
        </p:blipFill>
        <p:spPr>
          <a:xfrm>
            <a:off x="600070" y="836733"/>
            <a:ext cx="1320810" cy="160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4257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>
            <a:extLst>
              <a:ext uri="{FF2B5EF4-FFF2-40B4-BE49-F238E27FC236}">
                <a16:creationId xmlns:a16="http://schemas.microsoft.com/office/drawing/2014/main" id="{8DE4FFF2-5666-C44F-8DFA-829D39762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07490"/>
            <a:ext cx="2819400" cy="3429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a typeface="+mn-ea"/>
            </a:endParaRPr>
          </a:p>
        </p:txBody>
      </p:sp>
      <p:sp>
        <p:nvSpPr>
          <p:cNvPr id="20493" name="Freeform 6">
            <a:extLst>
              <a:ext uri="{FF2B5EF4-FFF2-40B4-BE49-F238E27FC236}">
                <a16:creationId xmlns:a16="http://schemas.microsoft.com/office/drawing/2014/main" id="{E4EDBD6E-39DE-8542-961D-1D8E659CEC1D}"/>
              </a:ext>
            </a:extLst>
          </p:cNvPr>
          <p:cNvSpPr>
            <a:spLocks/>
          </p:cNvSpPr>
          <p:nvPr/>
        </p:nvSpPr>
        <p:spPr bwMode="auto">
          <a:xfrm>
            <a:off x="2689225" y="1662370"/>
            <a:ext cx="1524000" cy="609600"/>
          </a:xfrm>
          <a:custGeom>
            <a:avLst/>
            <a:gdLst>
              <a:gd name="T0" fmla="*/ 0 w 1008"/>
              <a:gd name="T1" fmla="*/ 0 h 576"/>
              <a:gd name="T2" fmla="*/ 0 w 1008"/>
              <a:gd name="T3" fmla="*/ 2147483647 h 576"/>
              <a:gd name="T4" fmla="*/ 2147483647 w 1008"/>
              <a:gd name="T5" fmla="*/ 2147483647 h 576"/>
              <a:gd name="T6" fmla="*/ 0 60000 65536"/>
              <a:gd name="T7" fmla="*/ 0 60000 65536"/>
              <a:gd name="T8" fmla="*/ 0 60000 65536"/>
              <a:gd name="T9" fmla="*/ 0 w 1008"/>
              <a:gd name="T10" fmla="*/ 0 h 576"/>
              <a:gd name="T11" fmla="*/ 1008 w 1008"/>
              <a:gd name="T12" fmla="*/ 576 h 5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576">
                <a:moveTo>
                  <a:pt x="0" y="0"/>
                </a:moveTo>
                <a:lnTo>
                  <a:pt x="0" y="576"/>
                </a:lnTo>
                <a:lnTo>
                  <a:pt x="1008" y="57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4" name="Freeform 7">
            <a:extLst>
              <a:ext uri="{FF2B5EF4-FFF2-40B4-BE49-F238E27FC236}">
                <a16:creationId xmlns:a16="http://schemas.microsoft.com/office/drawing/2014/main" id="{DD4D482F-41B8-1B40-9A2F-631F31901143}"/>
              </a:ext>
            </a:extLst>
          </p:cNvPr>
          <p:cNvSpPr>
            <a:spLocks/>
          </p:cNvSpPr>
          <p:nvPr/>
        </p:nvSpPr>
        <p:spPr bwMode="auto">
          <a:xfrm>
            <a:off x="4365625" y="1738875"/>
            <a:ext cx="1600200" cy="541338"/>
          </a:xfrm>
          <a:custGeom>
            <a:avLst/>
            <a:gdLst>
              <a:gd name="T0" fmla="*/ 2147483647 w 1008"/>
              <a:gd name="T1" fmla="*/ 0 h 528"/>
              <a:gd name="T2" fmla="*/ 2147483647 w 1008"/>
              <a:gd name="T3" fmla="*/ 2147483647 h 528"/>
              <a:gd name="T4" fmla="*/ 0 w 1008"/>
              <a:gd name="T5" fmla="*/ 2147483647 h 528"/>
              <a:gd name="T6" fmla="*/ 0 60000 65536"/>
              <a:gd name="T7" fmla="*/ 0 60000 65536"/>
              <a:gd name="T8" fmla="*/ 0 60000 65536"/>
              <a:gd name="T9" fmla="*/ 0 w 1008"/>
              <a:gd name="T10" fmla="*/ 0 h 528"/>
              <a:gd name="T11" fmla="*/ 1008 w 1008"/>
              <a:gd name="T12" fmla="*/ 528 h 5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528">
                <a:moveTo>
                  <a:pt x="1008" y="0"/>
                </a:moveTo>
                <a:lnTo>
                  <a:pt x="1008" y="528"/>
                </a:lnTo>
                <a:lnTo>
                  <a:pt x="0" y="528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5" name="Line 8">
            <a:extLst>
              <a:ext uri="{FF2B5EF4-FFF2-40B4-BE49-F238E27FC236}">
                <a16:creationId xmlns:a16="http://schemas.microsoft.com/office/drawing/2014/main" id="{39087270-B171-914D-A718-858FAD0FF8C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2567" y="2124639"/>
            <a:ext cx="1588" cy="338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6" name="Line 9">
            <a:extLst>
              <a:ext uri="{FF2B5EF4-FFF2-40B4-BE49-F238E27FC236}">
                <a16:creationId xmlns:a16="http://schemas.microsoft.com/office/drawing/2014/main" id="{C2776146-C506-2942-928C-017B4F0E20A0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4142" y="1946839"/>
            <a:ext cx="1588" cy="7445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9" name="Text Box 12">
            <a:extLst>
              <a:ext uri="{FF2B5EF4-FFF2-40B4-BE49-F238E27FC236}">
                <a16:creationId xmlns:a16="http://schemas.microsoft.com/office/drawing/2014/main" id="{D7BF6E23-00C7-E34F-A453-08E88907D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7775" y="1854396"/>
            <a:ext cx="3898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>
                <a:latin typeface="+mn-lt"/>
              </a:rPr>
              <a:t>V</a:t>
            </a:r>
          </a:p>
        </p:txBody>
      </p:sp>
      <p:sp>
        <p:nvSpPr>
          <p:cNvPr id="20508" name="Text Box 21">
            <a:extLst>
              <a:ext uri="{FF2B5EF4-FFF2-40B4-BE49-F238E27FC236}">
                <a16:creationId xmlns:a16="http://schemas.microsoft.com/office/drawing/2014/main" id="{D35EA048-E60C-7341-BFC4-79057E5B1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5105400"/>
            <a:ext cx="7276416" cy="646331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 dirty="0"/>
              <a:t>Transport with scattering, non-equilibrium Statistical Mechanics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Drift-diffusion equation with recombination-generation</a:t>
            </a:r>
          </a:p>
        </p:txBody>
      </p:sp>
      <p:pic>
        <p:nvPicPr>
          <p:cNvPr id="30" name="Picture 29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26C3DE76-0019-7849-8907-77553420B46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797">
            <a:off x="2370243" y="858837"/>
            <a:ext cx="3801090" cy="1385814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F6FCCC36-7F1D-5649-A930-F5461F6F3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1975" y="1053493"/>
            <a:ext cx="685800" cy="8032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a typeface="+mn-ea"/>
            </a:endParaRP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D1EA1EAD-D119-F84F-A14B-8DC8AF17E163}"/>
              </a:ext>
            </a:extLst>
          </p:cNvPr>
          <p:cNvSpPr>
            <a:spLocks/>
          </p:cNvSpPr>
          <p:nvPr/>
        </p:nvSpPr>
        <p:spPr bwMode="auto">
          <a:xfrm>
            <a:off x="2308225" y="1082065"/>
            <a:ext cx="609600" cy="762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4" y="0"/>
              </a:cxn>
              <a:cxn ang="0">
                <a:pos x="384" y="588"/>
              </a:cxn>
              <a:cxn ang="0">
                <a:pos x="0" y="588"/>
              </a:cxn>
              <a:cxn ang="0">
                <a:pos x="0" y="0"/>
              </a:cxn>
            </a:cxnLst>
            <a:rect l="0" t="0" r="r" b="b"/>
            <a:pathLst>
              <a:path w="384" h="588">
                <a:moveTo>
                  <a:pt x="0" y="0"/>
                </a:moveTo>
                <a:cubicBezTo>
                  <a:pt x="128" y="0"/>
                  <a:pt x="256" y="0"/>
                  <a:pt x="384" y="0"/>
                </a:cubicBezTo>
                <a:lnTo>
                  <a:pt x="384" y="588"/>
                </a:lnTo>
                <a:lnTo>
                  <a:pt x="0" y="588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pPr algn="ctr" eaLnBrk="0" hangingPunct="0">
              <a:defRPr/>
            </a:pPr>
            <a:endParaRPr lang="en-US">
              <a:ea typeface="+mn-ea"/>
            </a:endParaRPr>
          </a:p>
        </p:txBody>
      </p:sp>
      <p:sp>
        <p:nvSpPr>
          <p:cNvPr id="28" name="Oval 26">
            <a:extLst>
              <a:ext uri="{FF2B5EF4-FFF2-40B4-BE49-F238E27FC236}">
                <a16:creationId xmlns:a16="http://schemas.microsoft.com/office/drawing/2014/main" id="{03FD15BB-662E-944E-8D67-E5C4034CA9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8595" y="1402215"/>
            <a:ext cx="136260" cy="13626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 sz="2800"/>
          </a:p>
        </p:txBody>
      </p:sp>
      <p:sp>
        <p:nvSpPr>
          <p:cNvPr id="29" name="Line 27">
            <a:extLst>
              <a:ext uri="{FF2B5EF4-FFF2-40B4-BE49-F238E27FC236}">
                <a16:creationId xmlns:a16="http://schemas.microsoft.com/office/drawing/2014/main" id="{695AF6BA-B88B-6C4E-AF02-6A31455239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91742" y="1470345"/>
            <a:ext cx="457200" cy="0"/>
          </a:xfrm>
          <a:prstGeom prst="line">
            <a:avLst/>
          </a:prstGeom>
          <a:noFill/>
          <a:ln w="57150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800"/>
          </a:p>
        </p:txBody>
      </p:sp>
      <p:sp>
        <p:nvSpPr>
          <p:cNvPr id="12" name="Line 10">
            <a:extLst>
              <a:ext uri="{FF2B5EF4-FFF2-40B4-BE49-F238E27FC236}">
                <a16:creationId xmlns:a16="http://schemas.microsoft.com/office/drawing/2014/main" id="{BADFF8B0-BFA6-DE4D-8282-FDEB207EB2A5}"/>
              </a:ext>
            </a:extLst>
          </p:cNvPr>
          <p:cNvSpPr>
            <a:spLocks noChangeShapeType="1"/>
          </p:cNvSpPr>
          <p:nvPr/>
        </p:nvSpPr>
        <p:spPr bwMode="auto">
          <a:xfrm>
            <a:off x="3906915" y="1040790"/>
            <a:ext cx="1066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68E7E5D0-753C-E240-982E-A95BC6166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1723" y="777266"/>
            <a:ext cx="2696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 dirty="0">
                <a:latin typeface="+mn-lt"/>
              </a:rPr>
              <a:t>I</a:t>
            </a:r>
          </a:p>
        </p:txBody>
      </p:sp>
      <p:sp>
        <p:nvSpPr>
          <p:cNvPr id="36" name="Text Box 21">
            <a:extLst>
              <a:ext uri="{FF2B5EF4-FFF2-40B4-BE49-F238E27FC236}">
                <a16:creationId xmlns:a16="http://schemas.microsoft.com/office/drawing/2014/main" id="{E32E764A-9AD0-824C-B8A2-5AA4AC9B1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0716" y="5842074"/>
            <a:ext cx="5096267" cy="646331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 dirty="0"/>
              <a:t>Understanding transport in concrete devices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Diodes, BJT/HBT, MOS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6873519" y="892343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6559628" y="1279718"/>
            <a:ext cx="3073280" cy="1128720"/>
            <a:chOff x="5035628" y="1279718"/>
            <a:chExt cx="3073280" cy="1128720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381325" y="1688996"/>
              <a:ext cx="3868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2039106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  <a:ea typeface="+mn-ea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237156" cy="46947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2041725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  <a:ea typeface="+mn-ea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2039106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  <a:ea typeface="+mn-ea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2039106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  <a:ea typeface="+mn-ea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78543" y="1685047"/>
              <a:ext cx="359971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32" name="Text Box 13">
            <a:extLst>
              <a:ext uri="{FF2B5EF4-FFF2-40B4-BE49-F238E27FC236}">
                <a16:creationId xmlns:a16="http://schemas.microsoft.com/office/drawing/2014/main" id="{D958C79D-9EE3-624F-93B0-AF38DDCFB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11" y="2529447"/>
            <a:ext cx="6201048" cy="92333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b="1" dirty="0"/>
              <a:t>Materials, composition, crystals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Tabulated for </a:t>
            </a:r>
            <a:r>
              <a:rPr lang="ja-JP" altLang="en-US" sz="1800"/>
              <a:t>“</a:t>
            </a:r>
            <a:r>
              <a:rPr lang="en-US" altLang="ja-JP" sz="1800" dirty="0"/>
              <a:t>known</a:t>
            </a:r>
            <a:r>
              <a:rPr lang="ja-JP" altLang="en-US" sz="1800"/>
              <a:t>”</a:t>
            </a:r>
            <a:r>
              <a:rPr lang="en-US" altLang="ja-JP" sz="1800" dirty="0"/>
              <a:t> bulk materials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ja-JP" sz="1800" dirty="0"/>
              <a:t>At nm-scale properties change with geometry =&gt; theory</a:t>
            </a:r>
            <a:endParaRPr lang="en-US" altLang="en-US" sz="1800" dirty="0"/>
          </a:p>
        </p:txBody>
      </p:sp>
      <p:sp>
        <p:nvSpPr>
          <p:cNvPr id="33" name="Text Box 13">
            <a:extLst>
              <a:ext uri="{FF2B5EF4-FFF2-40B4-BE49-F238E27FC236}">
                <a16:creationId xmlns:a16="http://schemas.microsoft.com/office/drawing/2014/main" id="{365BE8C8-606A-C34E-ABB8-4D4EC55F74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11" y="4321516"/>
            <a:ext cx="6215335" cy="646331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800" b="1" dirty="0"/>
              <a:t>Equilibrium Statistical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Occupation factors</a:t>
            </a:r>
            <a:endParaRPr lang="en-US" altLang="ja-JP" sz="1800" dirty="0"/>
          </a:p>
        </p:txBody>
      </p:sp>
      <p:sp>
        <p:nvSpPr>
          <p:cNvPr id="45" name="Text Box 13">
            <a:extLst>
              <a:ext uri="{FF2B5EF4-FFF2-40B4-BE49-F238E27FC236}">
                <a16:creationId xmlns:a16="http://schemas.microsoft.com/office/drawing/2014/main" id="{BBB70F49-EEA6-6047-8429-CCBF735A4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531" y="3563981"/>
            <a:ext cx="6201048" cy="646331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800" b="1" dirty="0"/>
              <a:t>Quantum Mechanics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Concepts of density of states and masses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B63958-7224-8C49-8699-147D96F5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12</a:t>
            </a:r>
            <a:br>
              <a:rPr lang="en-US" dirty="0"/>
            </a:br>
            <a:r>
              <a:rPr lang="en-US" dirty="0"/>
              <a:t>Occupation of States</a:t>
            </a:r>
          </a:p>
        </p:txBody>
      </p:sp>
      <p:sp>
        <p:nvSpPr>
          <p:cNvPr id="46" name="Text Box 5">
            <a:extLst>
              <a:ext uri="{FF2B5EF4-FFF2-40B4-BE49-F238E27FC236}">
                <a16:creationId xmlns:a16="http://schemas.microsoft.com/office/drawing/2014/main" id="{9675227E-F90A-2446-B138-65CECB0F1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70" y="5707891"/>
            <a:ext cx="461055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Carrier number =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Number of states x </a:t>
            </a:r>
            <a:r>
              <a:rPr lang="en-US" b="1" i="1" dirty="0">
                <a:solidFill>
                  <a:srgbClr val="C00000"/>
                </a:solidFill>
                <a:latin typeface="+mn-lt"/>
              </a:rPr>
              <a:t>filling factor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57990DDA-E5F6-5C40-9248-5A342D21C2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317"/>
          <a:stretch/>
        </p:blipFill>
        <p:spPr>
          <a:xfrm>
            <a:off x="600070" y="836733"/>
            <a:ext cx="1320810" cy="160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128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>
            <a:extLst>
              <a:ext uri="{FF2B5EF4-FFF2-40B4-BE49-F238E27FC236}">
                <a16:creationId xmlns:a16="http://schemas.microsoft.com/office/drawing/2014/main" id="{8DE4FFF2-5666-C44F-8DFA-829D39762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07490"/>
            <a:ext cx="2819400" cy="3429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a typeface="+mn-ea"/>
            </a:endParaRPr>
          </a:p>
        </p:txBody>
      </p:sp>
      <p:sp>
        <p:nvSpPr>
          <p:cNvPr id="20493" name="Freeform 6">
            <a:extLst>
              <a:ext uri="{FF2B5EF4-FFF2-40B4-BE49-F238E27FC236}">
                <a16:creationId xmlns:a16="http://schemas.microsoft.com/office/drawing/2014/main" id="{E4EDBD6E-39DE-8542-961D-1D8E659CEC1D}"/>
              </a:ext>
            </a:extLst>
          </p:cNvPr>
          <p:cNvSpPr>
            <a:spLocks/>
          </p:cNvSpPr>
          <p:nvPr/>
        </p:nvSpPr>
        <p:spPr bwMode="auto">
          <a:xfrm>
            <a:off x="2689225" y="1662370"/>
            <a:ext cx="1524000" cy="609600"/>
          </a:xfrm>
          <a:custGeom>
            <a:avLst/>
            <a:gdLst>
              <a:gd name="T0" fmla="*/ 0 w 1008"/>
              <a:gd name="T1" fmla="*/ 0 h 576"/>
              <a:gd name="T2" fmla="*/ 0 w 1008"/>
              <a:gd name="T3" fmla="*/ 2147483647 h 576"/>
              <a:gd name="T4" fmla="*/ 2147483647 w 1008"/>
              <a:gd name="T5" fmla="*/ 2147483647 h 576"/>
              <a:gd name="T6" fmla="*/ 0 60000 65536"/>
              <a:gd name="T7" fmla="*/ 0 60000 65536"/>
              <a:gd name="T8" fmla="*/ 0 60000 65536"/>
              <a:gd name="T9" fmla="*/ 0 w 1008"/>
              <a:gd name="T10" fmla="*/ 0 h 576"/>
              <a:gd name="T11" fmla="*/ 1008 w 1008"/>
              <a:gd name="T12" fmla="*/ 576 h 5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576">
                <a:moveTo>
                  <a:pt x="0" y="0"/>
                </a:moveTo>
                <a:lnTo>
                  <a:pt x="0" y="576"/>
                </a:lnTo>
                <a:lnTo>
                  <a:pt x="1008" y="57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4" name="Freeform 7">
            <a:extLst>
              <a:ext uri="{FF2B5EF4-FFF2-40B4-BE49-F238E27FC236}">
                <a16:creationId xmlns:a16="http://schemas.microsoft.com/office/drawing/2014/main" id="{DD4D482F-41B8-1B40-9A2F-631F31901143}"/>
              </a:ext>
            </a:extLst>
          </p:cNvPr>
          <p:cNvSpPr>
            <a:spLocks/>
          </p:cNvSpPr>
          <p:nvPr/>
        </p:nvSpPr>
        <p:spPr bwMode="auto">
          <a:xfrm>
            <a:off x="4365625" y="1738875"/>
            <a:ext cx="1600200" cy="541338"/>
          </a:xfrm>
          <a:custGeom>
            <a:avLst/>
            <a:gdLst>
              <a:gd name="T0" fmla="*/ 2147483647 w 1008"/>
              <a:gd name="T1" fmla="*/ 0 h 528"/>
              <a:gd name="T2" fmla="*/ 2147483647 w 1008"/>
              <a:gd name="T3" fmla="*/ 2147483647 h 528"/>
              <a:gd name="T4" fmla="*/ 0 w 1008"/>
              <a:gd name="T5" fmla="*/ 2147483647 h 528"/>
              <a:gd name="T6" fmla="*/ 0 60000 65536"/>
              <a:gd name="T7" fmla="*/ 0 60000 65536"/>
              <a:gd name="T8" fmla="*/ 0 60000 65536"/>
              <a:gd name="T9" fmla="*/ 0 w 1008"/>
              <a:gd name="T10" fmla="*/ 0 h 528"/>
              <a:gd name="T11" fmla="*/ 1008 w 1008"/>
              <a:gd name="T12" fmla="*/ 528 h 5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528">
                <a:moveTo>
                  <a:pt x="1008" y="0"/>
                </a:moveTo>
                <a:lnTo>
                  <a:pt x="1008" y="528"/>
                </a:lnTo>
                <a:lnTo>
                  <a:pt x="0" y="528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5" name="Line 8">
            <a:extLst>
              <a:ext uri="{FF2B5EF4-FFF2-40B4-BE49-F238E27FC236}">
                <a16:creationId xmlns:a16="http://schemas.microsoft.com/office/drawing/2014/main" id="{39087270-B171-914D-A718-858FAD0FF8C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2567" y="2124639"/>
            <a:ext cx="1588" cy="338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6" name="Line 9">
            <a:extLst>
              <a:ext uri="{FF2B5EF4-FFF2-40B4-BE49-F238E27FC236}">
                <a16:creationId xmlns:a16="http://schemas.microsoft.com/office/drawing/2014/main" id="{C2776146-C506-2942-928C-017B4F0E20A0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4142" y="1946839"/>
            <a:ext cx="1588" cy="7445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9" name="Text Box 12">
            <a:extLst>
              <a:ext uri="{FF2B5EF4-FFF2-40B4-BE49-F238E27FC236}">
                <a16:creationId xmlns:a16="http://schemas.microsoft.com/office/drawing/2014/main" id="{D7BF6E23-00C7-E34F-A453-08E88907D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7775" y="1854396"/>
            <a:ext cx="3898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>
                <a:latin typeface="+mn-lt"/>
              </a:rPr>
              <a:t>V</a:t>
            </a:r>
          </a:p>
        </p:txBody>
      </p:sp>
      <p:pic>
        <p:nvPicPr>
          <p:cNvPr id="30" name="Picture 29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26C3DE76-0019-7849-8907-77553420B46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797">
            <a:off x="2370243" y="858837"/>
            <a:ext cx="3801090" cy="1385814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F6FCCC36-7F1D-5649-A930-F5461F6F3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1975" y="1053493"/>
            <a:ext cx="685800" cy="8032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a typeface="+mn-ea"/>
            </a:endParaRP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D1EA1EAD-D119-F84F-A14B-8DC8AF17E163}"/>
              </a:ext>
            </a:extLst>
          </p:cNvPr>
          <p:cNvSpPr>
            <a:spLocks/>
          </p:cNvSpPr>
          <p:nvPr/>
        </p:nvSpPr>
        <p:spPr bwMode="auto">
          <a:xfrm>
            <a:off x="2308225" y="1082065"/>
            <a:ext cx="609600" cy="762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4" y="0"/>
              </a:cxn>
              <a:cxn ang="0">
                <a:pos x="384" y="588"/>
              </a:cxn>
              <a:cxn ang="0">
                <a:pos x="0" y="588"/>
              </a:cxn>
              <a:cxn ang="0">
                <a:pos x="0" y="0"/>
              </a:cxn>
            </a:cxnLst>
            <a:rect l="0" t="0" r="r" b="b"/>
            <a:pathLst>
              <a:path w="384" h="588">
                <a:moveTo>
                  <a:pt x="0" y="0"/>
                </a:moveTo>
                <a:cubicBezTo>
                  <a:pt x="128" y="0"/>
                  <a:pt x="256" y="0"/>
                  <a:pt x="384" y="0"/>
                </a:cubicBezTo>
                <a:lnTo>
                  <a:pt x="384" y="588"/>
                </a:lnTo>
                <a:lnTo>
                  <a:pt x="0" y="588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pPr algn="ctr" eaLnBrk="0" hangingPunct="0">
              <a:defRPr/>
            </a:pPr>
            <a:endParaRPr lang="en-US">
              <a:ea typeface="+mn-ea"/>
            </a:endParaRPr>
          </a:p>
        </p:txBody>
      </p:sp>
      <p:sp>
        <p:nvSpPr>
          <p:cNvPr id="28" name="Oval 26">
            <a:extLst>
              <a:ext uri="{FF2B5EF4-FFF2-40B4-BE49-F238E27FC236}">
                <a16:creationId xmlns:a16="http://schemas.microsoft.com/office/drawing/2014/main" id="{03FD15BB-662E-944E-8D67-E5C4034CA9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8595" y="1402215"/>
            <a:ext cx="136260" cy="13626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 sz="2800"/>
          </a:p>
        </p:txBody>
      </p:sp>
      <p:sp>
        <p:nvSpPr>
          <p:cNvPr id="29" name="Line 27">
            <a:extLst>
              <a:ext uri="{FF2B5EF4-FFF2-40B4-BE49-F238E27FC236}">
                <a16:creationId xmlns:a16="http://schemas.microsoft.com/office/drawing/2014/main" id="{695AF6BA-B88B-6C4E-AF02-6A31455239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91742" y="1470345"/>
            <a:ext cx="457200" cy="0"/>
          </a:xfrm>
          <a:prstGeom prst="line">
            <a:avLst/>
          </a:prstGeom>
          <a:noFill/>
          <a:ln w="57150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800"/>
          </a:p>
        </p:txBody>
      </p:sp>
      <p:sp>
        <p:nvSpPr>
          <p:cNvPr id="12" name="Line 10">
            <a:extLst>
              <a:ext uri="{FF2B5EF4-FFF2-40B4-BE49-F238E27FC236}">
                <a16:creationId xmlns:a16="http://schemas.microsoft.com/office/drawing/2014/main" id="{BADFF8B0-BFA6-DE4D-8282-FDEB207EB2A5}"/>
              </a:ext>
            </a:extLst>
          </p:cNvPr>
          <p:cNvSpPr>
            <a:spLocks noChangeShapeType="1"/>
          </p:cNvSpPr>
          <p:nvPr/>
        </p:nvSpPr>
        <p:spPr bwMode="auto">
          <a:xfrm>
            <a:off x="3906915" y="1040790"/>
            <a:ext cx="1066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68E7E5D0-753C-E240-982E-A95BC6166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1723" y="777266"/>
            <a:ext cx="2696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 dirty="0">
                <a:latin typeface="+mn-lt"/>
              </a:rPr>
              <a:t>I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6873519" y="892343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6559628" y="1279718"/>
            <a:ext cx="3073280" cy="1128720"/>
            <a:chOff x="5035628" y="1279718"/>
            <a:chExt cx="3073280" cy="1128720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381325" y="1688996"/>
              <a:ext cx="3868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2039106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  <a:ea typeface="+mn-ea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237156" cy="46947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2041725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  <a:ea typeface="+mn-ea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2039106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  <a:ea typeface="+mn-ea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2039106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  <a:ea typeface="+mn-ea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78543" y="1685047"/>
              <a:ext cx="359971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32" name="Text Box 13">
            <a:extLst>
              <a:ext uri="{FF2B5EF4-FFF2-40B4-BE49-F238E27FC236}">
                <a16:creationId xmlns:a16="http://schemas.microsoft.com/office/drawing/2014/main" id="{D958C79D-9EE3-624F-93B0-AF38DDCFB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11" y="2529447"/>
            <a:ext cx="6201048" cy="92333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b="1" dirty="0"/>
              <a:t>Materials, composition, crystals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Tabulated for </a:t>
            </a:r>
            <a:r>
              <a:rPr lang="ja-JP" altLang="en-US" sz="1800"/>
              <a:t>“</a:t>
            </a:r>
            <a:r>
              <a:rPr lang="en-US" altLang="ja-JP" sz="1800" dirty="0"/>
              <a:t>known</a:t>
            </a:r>
            <a:r>
              <a:rPr lang="ja-JP" altLang="en-US" sz="1800"/>
              <a:t>”</a:t>
            </a:r>
            <a:r>
              <a:rPr lang="en-US" altLang="ja-JP" sz="1800" dirty="0"/>
              <a:t> bulk materials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ja-JP" sz="1800" dirty="0"/>
              <a:t>At nm-scale properties change with geometry =&gt; theory</a:t>
            </a:r>
            <a:endParaRPr lang="en-US" altLang="en-US" sz="1800" dirty="0"/>
          </a:p>
        </p:txBody>
      </p:sp>
      <p:sp>
        <p:nvSpPr>
          <p:cNvPr id="33" name="Text Box 13">
            <a:extLst>
              <a:ext uri="{FF2B5EF4-FFF2-40B4-BE49-F238E27FC236}">
                <a16:creationId xmlns:a16="http://schemas.microsoft.com/office/drawing/2014/main" id="{365BE8C8-606A-C34E-ABB8-4D4EC55F74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11" y="4321516"/>
            <a:ext cx="6215335" cy="646331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800" b="1" dirty="0"/>
              <a:t>Equilibrium Statistical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Occupation factors</a:t>
            </a:r>
            <a:endParaRPr lang="en-US" altLang="ja-JP" sz="1800" dirty="0"/>
          </a:p>
        </p:txBody>
      </p:sp>
      <p:sp>
        <p:nvSpPr>
          <p:cNvPr id="45" name="Text Box 13">
            <a:extLst>
              <a:ext uri="{FF2B5EF4-FFF2-40B4-BE49-F238E27FC236}">
                <a16:creationId xmlns:a16="http://schemas.microsoft.com/office/drawing/2014/main" id="{BBB70F49-EEA6-6047-8429-CCBF735A4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531" y="3563981"/>
            <a:ext cx="6201048" cy="646331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800" b="1" dirty="0"/>
              <a:t>Quantum Mechanics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Concepts of density of states and masses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B63958-7224-8C49-8699-147D96F5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12</a:t>
            </a:r>
            <a:br>
              <a:rPr lang="en-US" dirty="0"/>
            </a:br>
            <a:r>
              <a:rPr lang="en-US" dirty="0"/>
              <a:t>Occupation of States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57990DDA-E5F6-5C40-9248-5A342D21C2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317"/>
          <a:stretch/>
        </p:blipFill>
        <p:spPr>
          <a:xfrm>
            <a:off x="7449615" y="2458539"/>
            <a:ext cx="2671650" cy="324400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73AB7A4-D055-5C41-9680-FE2C90825E0E}"/>
              </a:ext>
            </a:extLst>
          </p:cNvPr>
          <p:cNvSpPr/>
          <p:nvPr/>
        </p:nvSpPr>
        <p:spPr>
          <a:xfrm>
            <a:off x="5414214" y="5408780"/>
            <a:ext cx="67777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12.1 Rules of filling electronic states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/>
              <a:t>12.2 Three Derivations of Fermi-Dirac Statistics</a:t>
            </a:r>
          </a:p>
          <a:p>
            <a:r>
              <a:rPr lang="en-US" dirty="0"/>
              <a:t>12.3 Intrinsic carrier concentration</a:t>
            </a:r>
          </a:p>
        </p:txBody>
      </p:sp>
      <p:sp>
        <p:nvSpPr>
          <p:cNvPr id="49" name="Text Box 5">
            <a:extLst>
              <a:ext uri="{FF2B5EF4-FFF2-40B4-BE49-F238E27FC236}">
                <a16:creationId xmlns:a16="http://schemas.microsoft.com/office/drawing/2014/main" id="{D5BE990C-458F-B248-8C75-04EAFCF04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70" y="5707891"/>
            <a:ext cx="461055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Carrier number =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Number of states x </a:t>
            </a:r>
            <a:r>
              <a:rPr lang="en-US" b="1" i="1" dirty="0">
                <a:solidFill>
                  <a:srgbClr val="C00000"/>
                </a:solidFill>
                <a:latin typeface="+mn-lt"/>
              </a:rPr>
              <a:t>filling factor</a:t>
            </a:r>
          </a:p>
        </p:txBody>
      </p:sp>
    </p:spTree>
    <p:extLst>
      <p:ext uri="{BB962C8B-B14F-4D97-AF65-F5344CB8AC3E}">
        <p14:creationId xmlns:p14="http://schemas.microsoft.com/office/powerpoint/2010/main" val="27293979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B2F6C3C-5D46-A54F-9632-9EE688F3F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5965" y="1475238"/>
            <a:ext cx="2819400" cy="44069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C8A6EEBE-90B3-C946-B791-E7A3EA5896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3075" y="4319589"/>
            <a:ext cx="306388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53B90C1-BCCD-0743-9E0D-32435593A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1050" y="4319589"/>
            <a:ext cx="306388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373393C-0E9E-514D-A03D-291C9AF307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7439" y="4319589"/>
            <a:ext cx="306387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396B01F-B35C-7F48-B09C-6D11D9750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3075" y="3857625"/>
            <a:ext cx="306388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13BDE12-5716-B84B-88A2-38B3155287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1050" y="3857625"/>
            <a:ext cx="306388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BBD0499-EB95-434F-AEAA-18B5F9669F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7439" y="3857625"/>
            <a:ext cx="306387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E6D93D1-9060-C142-ABAF-18624FB51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5414" y="3859214"/>
            <a:ext cx="306387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FCB21D8-8ABE-0F43-BFED-D4F848EFB1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23389" y="3859214"/>
            <a:ext cx="306387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68D9F58-7133-F249-BFAC-82A290D1D1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3075" y="3397250"/>
            <a:ext cx="306388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017615D-747D-174F-A3E3-B014CCBAAD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1050" y="3397250"/>
            <a:ext cx="306388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B9A9A43-7BBA-FD4C-8F51-B3164712E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7439" y="3397250"/>
            <a:ext cx="306387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FEF7245-454E-444F-B9D3-51EE005A3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5414" y="3398839"/>
            <a:ext cx="306387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1B35C7B-218B-A344-9EF4-1E804714C9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23389" y="3398839"/>
            <a:ext cx="306387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554C704-CEC9-C049-B162-BA9C6F229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9775" y="3398839"/>
            <a:ext cx="306388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0969703-16AC-D24C-B2A6-03CE6A180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37750" y="3398839"/>
            <a:ext cx="306388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pSp>
        <p:nvGrpSpPr>
          <p:cNvPr id="2" name="Group 69">
            <a:extLst>
              <a:ext uri="{FF2B5EF4-FFF2-40B4-BE49-F238E27FC236}">
                <a16:creationId xmlns:a16="http://schemas.microsoft.com/office/drawing/2014/main" id="{351D2CB8-863F-8C45-B1C0-97E6590A84D7}"/>
              </a:ext>
            </a:extLst>
          </p:cNvPr>
          <p:cNvGrpSpPr>
            <a:grpSpLocks/>
          </p:cNvGrpSpPr>
          <p:nvPr/>
        </p:nvGrpSpPr>
        <p:grpSpPr bwMode="auto">
          <a:xfrm>
            <a:off x="5135564" y="2265363"/>
            <a:ext cx="1762125" cy="3249612"/>
            <a:chOff x="2275" y="1427"/>
            <a:chExt cx="1110" cy="2047"/>
          </a:xfrm>
        </p:grpSpPr>
        <p:sp>
          <p:nvSpPr>
            <p:cNvPr id="10304" name="Line 51">
              <a:extLst>
                <a:ext uri="{FF2B5EF4-FFF2-40B4-BE49-F238E27FC236}">
                  <a16:creationId xmlns:a16="http://schemas.microsoft.com/office/drawing/2014/main" id="{B9F3CD6E-D841-5043-A587-BD733E15A39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6200000" flipV="1">
              <a:off x="1750" y="2317"/>
              <a:ext cx="1656" cy="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5" name="Line 52">
              <a:extLst>
                <a:ext uri="{FF2B5EF4-FFF2-40B4-BE49-F238E27FC236}">
                  <a16:creationId xmlns:a16="http://schemas.microsoft.com/office/drawing/2014/main" id="{EAB3A513-2C9F-B94D-AB37-1B2A77AEE23C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2982" y="2755"/>
              <a:ext cx="0" cy="80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 Box 53">
              <a:extLst>
                <a:ext uri="{FF2B5EF4-FFF2-40B4-BE49-F238E27FC236}">
                  <a16:creationId xmlns:a16="http://schemas.microsoft.com/office/drawing/2014/main" id="{DF6906D1-7AB8-484D-BA4E-B469DB5106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5" y="3144"/>
              <a:ext cx="544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800" dirty="0">
                  <a:latin typeface="+mn-lt"/>
                </a:rPr>
                <a:t>g(E)</a:t>
              </a:r>
            </a:p>
          </p:txBody>
        </p:sp>
        <p:sp>
          <p:nvSpPr>
            <p:cNvPr id="56" name="Text Box 54">
              <a:extLst>
                <a:ext uri="{FF2B5EF4-FFF2-40B4-BE49-F238E27FC236}">
                  <a16:creationId xmlns:a16="http://schemas.microsoft.com/office/drawing/2014/main" id="{4858819E-E90E-794D-92DA-1520E28E51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75" y="1427"/>
              <a:ext cx="267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800" dirty="0">
                  <a:latin typeface="+mn-lt"/>
                </a:rPr>
                <a:t>E</a:t>
              </a:r>
            </a:p>
          </p:txBody>
        </p:sp>
      </p:grpSp>
      <p:sp>
        <p:nvSpPr>
          <p:cNvPr id="57" name="Line 55">
            <a:extLst>
              <a:ext uri="{FF2B5EF4-FFF2-40B4-BE49-F238E27FC236}">
                <a16:creationId xmlns:a16="http://schemas.microsoft.com/office/drawing/2014/main" id="{CD812EA1-AFCB-D44D-9164-D81EC4AD5C71}"/>
              </a:ext>
            </a:extLst>
          </p:cNvPr>
          <p:cNvSpPr>
            <a:spLocks noChangeShapeType="1"/>
          </p:cNvSpPr>
          <p:nvPr/>
        </p:nvSpPr>
        <p:spPr bwMode="auto">
          <a:xfrm>
            <a:off x="3330575" y="3821113"/>
            <a:ext cx="23050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" name="Freeform 56">
            <a:extLst>
              <a:ext uri="{FF2B5EF4-FFF2-40B4-BE49-F238E27FC236}">
                <a16:creationId xmlns:a16="http://schemas.microsoft.com/office/drawing/2014/main" id="{88D3D774-A60E-AF4E-BCDA-244E1A048D28}"/>
              </a:ext>
            </a:extLst>
          </p:cNvPr>
          <p:cNvSpPr>
            <a:spLocks/>
          </p:cNvSpPr>
          <p:nvPr/>
        </p:nvSpPr>
        <p:spPr bwMode="auto">
          <a:xfrm>
            <a:off x="5610226" y="3282951"/>
            <a:ext cx="576263" cy="538163"/>
          </a:xfrm>
          <a:custGeom>
            <a:avLst/>
            <a:gdLst>
              <a:gd name="T0" fmla="*/ 0 w 363"/>
              <a:gd name="T1" fmla="*/ 2147483647 h 460"/>
              <a:gd name="T2" fmla="*/ 2147483647 w 363"/>
              <a:gd name="T3" fmla="*/ 2147483647 h 460"/>
              <a:gd name="T4" fmla="*/ 2147483647 w 363"/>
              <a:gd name="T5" fmla="*/ 2147483647 h 460"/>
              <a:gd name="T6" fmla="*/ 2147483647 w 363"/>
              <a:gd name="T7" fmla="*/ 0 h 460"/>
              <a:gd name="T8" fmla="*/ 0 60000 65536"/>
              <a:gd name="T9" fmla="*/ 0 60000 65536"/>
              <a:gd name="T10" fmla="*/ 0 60000 65536"/>
              <a:gd name="T11" fmla="*/ 0 60000 65536"/>
              <a:gd name="T12" fmla="*/ 0 w 363"/>
              <a:gd name="T13" fmla="*/ 0 h 460"/>
              <a:gd name="T14" fmla="*/ 363 w 363"/>
              <a:gd name="T15" fmla="*/ 460 h 4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3" h="460">
                <a:moveTo>
                  <a:pt x="0" y="460"/>
                </a:moveTo>
                <a:cubicBezTo>
                  <a:pt x="47" y="447"/>
                  <a:pt x="94" y="435"/>
                  <a:pt x="146" y="387"/>
                </a:cubicBezTo>
                <a:cubicBezTo>
                  <a:pt x="198" y="339"/>
                  <a:pt x="279" y="233"/>
                  <a:pt x="315" y="169"/>
                </a:cubicBezTo>
                <a:cubicBezTo>
                  <a:pt x="351" y="105"/>
                  <a:pt x="357" y="52"/>
                  <a:pt x="363" y="0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59" name="Object 59">
            <a:extLst>
              <a:ext uri="{FF2B5EF4-FFF2-40B4-BE49-F238E27FC236}">
                <a16:creationId xmlns:a16="http://schemas.microsoft.com/office/drawing/2014/main" id="{2463BE6E-115E-1248-A8D0-99EEFB2BD6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45163" y="2419350"/>
          <a:ext cx="2005012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6911300" imgH="9944100" progId="Equation.DSMT4">
                  <p:embed/>
                </p:oleObj>
              </mc:Choice>
              <mc:Fallback>
                <p:oleObj name="Equation" r:id="rId3" imgW="26911300" imgH="9944100" progId="Equation.DSMT4">
                  <p:embed/>
                  <p:pic>
                    <p:nvPicPr>
                      <p:cNvPr id="59" name="Object 59">
                        <a:extLst>
                          <a:ext uri="{FF2B5EF4-FFF2-40B4-BE49-F238E27FC236}">
                            <a16:creationId xmlns:a16="http://schemas.microsoft.com/office/drawing/2014/main" id="{2463BE6E-115E-1248-A8D0-99EEFB2BD65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5163" y="2419350"/>
                        <a:ext cx="2005012" cy="74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Text Box 58">
            <a:extLst>
              <a:ext uri="{FF2B5EF4-FFF2-40B4-BE49-F238E27FC236}">
                <a16:creationId xmlns:a16="http://schemas.microsoft.com/office/drawing/2014/main" id="{7936F26B-9C0F-C140-9954-10AAED4FE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1" y="4246563"/>
            <a:ext cx="5238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</a:t>
            </a:r>
            <a:r>
              <a:rPr lang="en-US" baseline="-25000" dirty="0">
                <a:latin typeface="+mn-lt"/>
              </a:rPr>
              <a:t>1</a:t>
            </a:r>
          </a:p>
        </p:txBody>
      </p:sp>
      <p:sp>
        <p:nvSpPr>
          <p:cNvPr id="61" name="Text Box 59">
            <a:extLst>
              <a:ext uri="{FF2B5EF4-FFF2-40B4-BE49-F238E27FC236}">
                <a16:creationId xmlns:a16="http://schemas.microsoft.com/office/drawing/2014/main" id="{CF9B0F67-A784-AB40-A387-F04A0AFF56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0" y="3743326"/>
            <a:ext cx="5036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</a:t>
            </a:r>
            <a:r>
              <a:rPr lang="en-US" baseline="-25000" dirty="0">
                <a:latin typeface="+mn-lt"/>
              </a:rPr>
              <a:t>2</a:t>
            </a:r>
          </a:p>
        </p:txBody>
      </p:sp>
      <p:sp>
        <p:nvSpPr>
          <p:cNvPr id="62" name="Text Box 60">
            <a:extLst>
              <a:ext uri="{FF2B5EF4-FFF2-40B4-BE49-F238E27FC236}">
                <a16:creationId xmlns:a16="http://schemas.microsoft.com/office/drawing/2014/main" id="{B7F47B1F-BCF3-BC4F-8983-FE438B4E3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0" y="3243264"/>
            <a:ext cx="5036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</a:t>
            </a:r>
            <a:r>
              <a:rPr lang="en-US" baseline="-25000" dirty="0">
                <a:latin typeface="+mn-lt"/>
              </a:rPr>
              <a:t>3</a:t>
            </a:r>
          </a:p>
        </p:txBody>
      </p:sp>
      <p:sp>
        <p:nvSpPr>
          <p:cNvPr id="63" name="Line 63">
            <a:extLst>
              <a:ext uri="{FF2B5EF4-FFF2-40B4-BE49-F238E27FC236}">
                <a16:creationId xmlns:a16="http://schemas.microsoft.com/office/drawing/2014/main" id="{06E53D3A-03E8-184D-AF31-41DEC45245D0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3848100"/>
            <a:ext cx="165735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64">
            <a:extLst>
              <a:ext uri="{FF2B5EF4-FFF2-40B4-BE49-F238E27FC236}">
                <a16:creationId xmlns:a16="http://schemas.microsoft.com/office/drawing/2014/main" id="{A56B0B3E-36A8-674D-B0A5-40081394E11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38850" y="3429000"/>
            <a:ext cx="14097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Text Box 66">
            <a:extLst>
              <a:ext uri="{FF2B5EF4-FFF2-40B4-BE49-F238E27FC236}">
                <a16:creationId xmlns:a16="http://schemas.microsoft.com/office/drawing/2014/main" id="{375933EC-BF01-6F41-A8A7-CD8B78BDFE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4532" y="1495426"/>
            <a:ext cx="2510624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Density of States</a:t>
            </a:r>
          </a:p>
        </p:txBody>
      </p:sp>
      <p:sp>
        <p:nvSpPr>
          <p:cNvPr id="67" name="Freeform 67">
            <a:extLst>
              <a:ext uri="{FF2B5EF4-FFF2-40B4-BE49-F238E27FC236}">
                <a16:creationId xmlns:a16="http://schemas.microsoft.com/office/drawing/2014/main" id="{38DD7676-D287-7346-B450-669F0ED88435}"/>
              </a:ext>
            </a:extLst>
          </p:cNvPr>
          <p:cNvSpPr>
            <a:spLocks/>
          </p:cNvSpPr>
          <p:nvPr/>
        </p:nvSpPr>
        <p:spPr bwMode="auto">
          <a:xfrm flipV="1">
            <a:off x="5619751" y="4019551"/>
            <a:ext cx="1216025" cy="320675"/>
          </a:xfrm>
          <a:custGeom>
            <a:avLst/>
            <a:gdLst>
              <a:gd name="T0" fmla="*/ 0 w 363"/>
              <a:gd name="T1" fmla="*/ 2147483647 h 460"/>
              <a:gd name="T2" fmla="*/ 2147483647 w 363"/>
              <a:gd name="T3" fmla="*/ 2147483647 h 460"/>
              <a:gd name="T4" fmla="*/ 2147483647 w 363"/>
              <a:gd name="T5" fmla="*/ 2147483647 h 460"/>
              <a:gd name="T6" fmla="*/ 2147483647 w 363"/>
              <a:gd name="T7" fmla="*/ 0 h 460"/>
              <a:gd name="T8" fmla="*/ 0 60000 65536"/>
              <a:gd name="T9" fmla="*/ 0 60000 65536"/>
              <a:gd name="T10" fmla="*/ 0 60000 65536"/>
              <a:gd name="T11" fmla="*/ 0 60000 65536"/>
              <a:gd name="T12" fmla="*/ 0 w 363"/>
              <a:gd name="T13" fmla="*/ 0 h 460"/>
              <a:gd name="T14" fmla="*/ 363 w 363"/>
              <a:gd name="T15" fmla="*/ 460 h 4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3" h="460">
                <a:moveTo>
                  <a:pt x="0" y="460"/>
                </a:moveTo>
                <a:cubicBezTo>
                  <a:pt x="47" y="447"/>
                  <a:pt x="94" y="435"/>
                  <a:pt x="146" y="387"/>
                </a:cubicBezTo>
                <a:cubicBezTo>
                  <a:pt x="198" y="339"/>
                  <a:pt x="279" y="233"/>
                  <a:pt x="315" y="169"/>
                </a:cubicBezTo>
                <a:cubicBezTo>
                  <a:pt x="351" y="105"/>
                  <a:pt x="357" y="52"/>
                  <a:pt x="363" y="0"/>
                </a:cubicBezTo>
              </a:path>
            </a:pathLst>
          </a:custGeom>
          <a:noFill/>
          <a:ln w="28575" cap="flat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" name="Line 68">
            <a:extLst>
              <a:ext uri="{FF2B5EF4-FFF2-40B4-BE49-F238E27FC236}">
                <a16:creationId xmlns:a16="http://schemas.microsoft.com/office/drawing/2014/main" id="{D699E274-D02F-3041-91CF-1F181AB6885A}"/>
              </a:ext>
            </a:extLst>
          </p:cNvPr>
          <p:cNvSpPr>
            <a:spLocks noChangeShapeType="1"/>
          </p:cNvSpPr>
          <p:nvPr/>
        </p:nvSpPr>
        <p:spPr bwMode="auto">
          <a:xfrm>
            <a:off x="3309938" y="4017963"/>
            <a:ext cx="23050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CE97F1F-915D-0C42-885D-E47DE2F68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E-k diagram and Electronic States</a:t>
            </a:r>
          </a:p>
        </p:txBody>
      </p:sp>
      <p:sp>
        <p:nvSpPr>
          <p:cNvPr id="69" name="Slide Number Placeholder 68">
            <a:extLst>
              <a:ext uri="{FF2B5EF4-FFF2-40B4-BE49-F238E27FC236}">
                <a16:creationId xmlns:a16="http://schemas.microsoft.com/office/drawing/2014/main" id="{7328237A-F086-0342-BFB0-FE6291082FA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D90D1D9-197A-F64F-82B1-03D9F9871820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8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/>
              <p14:cNvContentPartPr/>
              <p14:nvPr/>
            </p14:nvContentPartPr>
            <p14:xfrm>
              <a:off x="5378400" y="2451600"/>
              <a:ext cx="1850400" cy="14256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69400" y="2443320"/>
                <a:ext cx="1868760" cy="144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50926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60" grpId="0"/>
      <p:bldP spid="61" grpId="0"/>
      <p:bldP spid="62" grpId="0"/>
      <p:bldP spid="6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269A5509-87E0-E243-937E-E0351FD2026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7DBB85A-DE08-4A4E-9C72-6D082E01FAC8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9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5" name="Text Box 35">
            <a:extLst>
              <a:ext uri="{FF2B5EF4-FFF2-40B4-BE49-F238E27FC236}">
                <a16:creationId xmlns:a16="http://schemas.microsoft.com/office/drawing/2014/main" id="{33987172-C0EB-9E47-BECD-5F2B3B0B2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8726" y="3902076"/>
            <a:ext cx="7065963" cy="18081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Clr>
                <a:srgbClr val="FF0066"/>
              </a:buClr>
              <a:buSzPct val="80000"/>
              <a:buFont typeface="Wingdings" pitchFamily="2" charset="2"/>
              <a:buChar char="q"/>
              <a:defRPr/>
            </a:pPr>
            <a:r>
              <a:rPr lang="en-US" sz="2000" dirty="0">
                <a:latin typeface="+mn-lt"/>
              </a:rPr>
              <a:t> Pauli Principle:  Only one electron per state</a:t>
            </a:r>
          </a:p>
          <a:p>
            <a:pPr>
              <a:buClr>
                <a:srgbClr val="FF0066"/>
              </a:buClr>
              <a:buSzPct val="80000"/>
              <a:buFont typeface="Wingdings" pitchFamily="2" charset="2"/>
              <a:buChar char="q"/>
              <a:defRPr/>
            </a:pPr>
            <a:endParaRPr lang="en-US" sz="2000" dirty="0">
              <a:latin typeface="Comic Sans MS" pitchFamily="66" charset="0"/>
            </a:endParaRPr>
          </a:p>
          <a:p>
            <a:pPr>
              <a:buClr>
                <a:srgbClr val="FF0066"/>
              </a:buClr>
              <a:buSzPct val="80000"/>
              <a:buFont typeface="Wingdings" pitchFamily="2" charset="2"/>
              <a:buChar char="q"/>
              <a:defRPr/>
            </a:pP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>
                <a:latin typeface="+mn-lt"/>
              </a:rPr>
              <a:t>Total number of electrons is conserved</a:t>
            </a:r>
          </a:p>
          <a:p>
            <a:pPr>
              <a:buClr>
                <a:srgbClr val="FF0066"/>
              </a:buClr>
              <a:buSzPct val="80000"/>
              <a:buFont typeface="Wingdings" pitchFamily="2" charset="2"/>
              <a:buChar char="q"/>
              <a:defRPr/>
            </a:pPr>
            <a:endParaRPr lang="en-US" sz="2000" dirty="0">
              <a:latin typeface="Comic Sans MS" pitchFamily="66" charset="0"/>
            </a:endParaRPr>
          </a:p>
          <a:p>
            <a:pPr>
              <a:buClr>
                <a:srgbClr val="FF0066"/>
              </a:buClr>
              <a:buSzPct val="80000"/>
              <a:buFont typeface="Wingdings" pitchFamily="2" charset="2"/>
              <a:buChar char="q"/>
              <a:defRPr/>
            </a:pP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>
                <a:latin typeface="+mn-lt"/>
              </a:rPr>
              <a:t>Total energy of the system is conserved</a:t>
            </a:r>
          </a:p>
          <a:p>
            <a:pPr>
              <a:buClr>
                <a:srgbClr val="FF0066"/>
              </a:buClr>
              <a:buSzPct val="80000"/>
              <a:buFont typeface="Wingdings" pitchFamily="2" charset="2"/>
              <a:buChar char="q"/>
              <a:defRPr/>
            </a:pPr>
            <a:endParaRPr lang="en-US" sz="1200" dirty="0">
              <a:latin typeface="Comic Sans MS" pitchFamily="66" charset="0"/>
            </a:endParaRPr>
          </a:p>
        </p:txBody>
      </p:sp>
      <p:sp>
        <p:nvSpPr>
          <p:cNvPr id="11270" name="Rectangle 36">
            <a:extLst>
              <a:ext uri="{FF2B5EF4-FFF2-40B4-BE49-F238E27FC236}">
                <a16:creationId xmlns:a16="http://schemas.microsoft.com/office/drawing/2014/main" id="{C22C9854-5E13-AF41-9034-9418F47B0E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1775" y="2700339"/>
            <a:ext cx="306388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1271" name="Rectangle 37">
            <a:extLst>
              <a:ext uri="{FF2B5EF4-FFF2-40B4-BE49-F238E27FC236}">
                <a16:creationId xmlns:a16="http://schemas.microsoft.com/office/drawing/2014/main" id="{31650272-F4B5-C943-B55B-BCB2707973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9750" y="2700339"/>
            <a:ext cx="306388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1272" name="Rectangle 38">
            <a:extLst>
              <a:ext uri="{FF2B5EF4-FFF2-40B4-BE49-F238E27FC236}">
                <a16:creationId xmlns:a16="http://schemas.microsoft.com/office/drawing/2014/main" id="{9B2B35E8-F880-1249-9671-D47A8AD37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6139" y="2700339"/>
            <a:ext cx="306387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1273" name="Rectangle 39">
            <a:extLst>
              <a:ext uri="{FF2B5EF4-FFF2-40B4-BE49-F238E27FC236}">
                <a16:creationId xmlns:a16="http://schemas.microsoft.com/office/drawing/2014/main" id="{DEBDDC9F-7486-0F41-AA89-B091A0064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1775" y="2238375"/>
            <a:ext cx="306388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1274" name="Rectangle 40">
            <a:extLst>
              <a:ext uri="{FF2B5EF4-FFF2-40B4-BE49-F238E27FC236}">
                <a16:creationId xmlns:a16="http://schemas.microsoft.com/office/drawing/2014/main" id="{CB77B47F-CAEA-3C49-A43D-22B3A56FA1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9750" y="2238375"/>
            <a:ext cx="306388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1275" name="Rectangle 41">
            <a:extLst>
              <a:ext uri="{FF2B5EF4-FFF2-40B4-BE49-F238E27FC236}">
                <a16:creationId xmlns:a16="http://schemas.microsoft.com/office/drawing/2014/main" id="{83D97060-8632-154F-94BB-724C59090E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6139" y="2238375"/>
            <a:ext cx="306387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1276" name="Rectangle 42">
            <a:extLst>
              <a:ext uri="{FF2B5EF4-FFF2-40B4-BE49-F238E27FC236}">
                <a16:creationId xmlns:a16="http://schemas.microsoft.com/office/drawing/2014/main" id="{FC691D9D-47A7-9046-B800-641007E7DA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4114" y="2238375"/>
            <a:ext cx="306387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1277" name="Rectangle 43">
            <a:extLst>
              <a:ext uri="{FF2B5EF4-FFF2-40B4-BE49-F238E27FC236}">
                <a16:creationId xmlns:a16="http://schemas.microsoft.com/office/drawing/2014/main" id="{35B3425A-AA37-644F-B4AC-3321986CF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089" y="2238375"/>
            <a:ext cx="306387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1278" name="Rectangle 44">
            <a:extLst>
              <a:ext uri="{FF2B5EF4-FFF2-40B4-BE49-F238E27FC236}">
                <a16:creationId xmlns:a16="http://schemas.microsoft.com/office/drawing/2014/main" id="{20EE8FFB-BC50-004C-A92F-67BBE71FD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1775" y="1778000"/>
            <a:ext cx="306388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1279" name="Rectangle 45">
            <a:extLst>
              <a:ext uri="{FF2B5EF4-FFF2-40B4-BE49-F238E27FC236}">
                <a16:creationId xmlns:a16="http://schemas.microsoft.com/office/drawing/2014/main" id="{C20E9A8C-40FF-874D-98A6-72E7BA80E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9750" y="1778000"/>
            <a:ext cx="306388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1280" name="Rectangle 46">
            <a:extLst>
              <a:ext uri="{FF2B5EF4-FFF2-40B4-BE49-F238E27FC236}">
                <a16:creationId xmlns:a16="http://schemas.microsoft.com/office/drawing/2014/main" id="{601F4134-6FEE-6444-B5AD-A367B8051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6139" y="1778000"/>
            <a:ext cx="306387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1281" name="Rectangle 47">
            <a:extLst>
              <a:ext uri="{FF2B5EF4-FFF2-40B4-BE49-F238E27FC236}">
                <a16:creationId xmlns:a16="http://schemas.microsoft.com/office/drawing/2014/main" id="{3DB8E0AF-26BC-B74A-AA58-35E0EC042F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4114" y="1779589"/>
            <a:ext cx="306387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1282" name="Rectangle 48">
            <a:extLst>
              <a:ext uri="{FF2B5EF4-FFF2-40B4-BE49-F238E27FC236}">
                <a16:creationId xmlns:a16="http://schemas.microsoft.com/office/drawing/2014/main" id="{6A364845-BA1B-F44D-BF09-B6A33CD53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089" y="1779589"/>
            <a:ext cx="306387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1283" name="Rectangle 49">
            <a:extLst>
              <a:ext uri="{FF2B5EF4-FFF2-40B4-BE49-F238E27FC236}">
                <a16:creationId xmlns:a16="http://schemas.microsoft.com/office/drawing/2014/main" id="{7B002ED6-D333-C94B-88B8-1EF2E07ECA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475" y="1779589"/>
            <a:ext cx="306388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1284" name="Rectangle 50">
            <a:extLst>
              <a:ext uri="{FF2B5EF4-FFF2-40B4-BE49-F238E27FC236}">
                <a16:creationId xmlns:a16="http://schemas.microsoft.com/office/drawing/2014/main" id="{F2133733-1974-FC41-AF88-4B9A194AF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2164" y="1779589"/>
            <a:ext cx="306387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1" name="Text Box 59">
            <a:extLst>
              <a:ext uri="{FF2B5EF4-FFF2-40B4-BE49-F238E27FC236}">
                <a16:creationId xmlns:a16="http://schemas.microsoft.com/office/drawing/2014/main" id="{7B40BC7F-CA5E-1A4C-83D7-7C003F655C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5200" y="2124076"/>
            <a:ext cx="5036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</a:t>
            </a:r>
            <a:r>
              <a:rPr lang="en-US" baseline="-25000" dirty="0">
                <a:latin typeface="+mn-lt"/>
              </a:rPr>
              <a:t>2</a:t>
            </a:r>
          </a:p>
        </p:txBody>
      </p:sp>
      <p:sp>
        <p:nvSpPr>
          <p:cNvPr id="22" name="Text Box 60">
            <a:extLst>
              <a:ext uri="{FF2B5EF4-FFF2-40B4-BE49-F238E27FC236}">
                <a16:creationId xmlns:a16="http://schemas.microsoft.com/office/drawing/2014/main" id="{698E16A1-2FD0-A141-BC94-64A4B51F8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5200" y="1624014"/>
            <a:ext cx="5036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</a:t>
            </a:r>
            <a:r>
              <a:rPr lang="en-US" baseline="-25000" dirty="0">
                <a:latin typeface="+mn-lt"/>
              </a:rPr>
              <a:t>3</a:t>
            </a:r>
          </a:p>
        </p:txBody>
      </p:sp>
      <p:graphicFrame>
        <p:nvGraphicFramePr>
          <p:cNvPr id="23" name="Object 23">
            <a:extLst>
              <a:ext uri="{FF2B5EF4-FFF2-40B4-BE49-F238E27FC236}">
                <a16:creationId xmlns:a16="http://schemas.microsoft.com/office/drawing/2014/main" id="{6D3C2185-4381-8A4D-BB72-9F9E25140C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1676560"/>
              </p:ext>
            </p:extLst>
          </p:nvPr>
        </p:nvGraphicFramePr>
        <p:xfrm>
          <a:off x="7496176" y="4511675"/>
          <a:ext cx="176847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069300" imgH="6146800" progId="Equation.DSMT4">
                  <p:embed/>
                </p:oleObj>
              </mc:Choice>
              <mc:Fallback>
                <p:oleObj name="Equation" r:id="rId2" imgW="21069300" imgH="6146800" progId="Equation.DSMT4">
                  <p:embed/>
                  <p:pic>
                    <p:nvPicPr>
                      <p:cNvPr id="23" name="Object 23">
                        <a:extLst>
                          <a:ext uri="{FF2B5EF4-FFF2-40B4-BE49-F238E27FC236}">
                            <a16:creationId xmlns:a16="http://schemas.microsoft.com/office/drawing/2014/main" id="{6D3C2185-4381-8A4D-BB72-9F9E25140CF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6176" y="4511675"/>
                        <a:ext cx="1768475" cy="515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4">
            <a:extLst>
              <a:ext uri="{FF2B5EF4-FFF2-40B4-BE49-F238E27FC236}">
                <a16:creationId xmlns:a16="http://schemas.microsoft.com/office/drawing/2014/main" id="{26840E19-333F-DB4C-A176-D7F79B7B83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9809213"/>
              </p:ext>
            </p:extLst>
          </p:nvPr>
        </p:nvGraphicFramePr>
        <p:xfrm>
          <a:off x="7512050" y="5102225"/>
          <a:ext cx="1936750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3698200" imgH="6146800" progId="Equation.DSMT4">
                  <p:embed/>
                </p:oleObj>
              </mc:Choice>
              <mc:Fallback>
                <p:oleObj name="Equation" r:id="rId4" imgW="23698200" imgH="6146800" progId="Equation.DSMT4">
                  <p:embed/>
                  <p:pic>
                    <p:nvPicPr>
                      <p:cNvPr id="24" name="Object 24">
                        <a:extLst>
                          <a:ext uri="{FF2B5EF4-FFF2-40B4-BE49-F238E27FC236}">
                            <a16:creationId xmlns:a16="http://schemas.microsoft.com/office/drawing/2014/main" id="{26840E19-333F-DB4C-A176-D7F79B7B83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12050" y="5102225"/>
                        <a:ext cx="1936750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 Box 63">
            <a:extLst>
              <a:ext uri="{FF2B5EF4-FFF2-40B4-BE49-F238E27FC236}">
                <a16:creationId xmlns:a16="http://schemas.microsoft.com/office/drawing/2014/main" id="{0E2770D0-38E4-C845-84E2-98A77F3C8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2025" y="2606676"/>
            <a:ext cx="5036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</a:t>
            </a:r>
            <a:r>
              <a:rPr lang="en-US" baseline="-25000" dirty="0">
                <a:latin typeface="+mn-lt"/>
              </a:rPr>
              <a:t>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B0E617-7EC2-F344-BC18-250E6A312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for filling up the States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/>
              <p14:cNvContentPartPr/>
              <p14:nvPr/>
            </p14:nvContentPartPr>
            <p14:xfrm>
              <a:off x="7385040" y="4493520"/>
              <a:ext cx="1857960" cy="11232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374960" y="4481280"/>
                <a:ext cx="1878120" cy="1144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083490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C4AC83-2267-434E-80E3-3D8CCEF08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12.1 Rules of filling electronic states </a:t>
            </a:r>
          </a:p>
          <a:p>
            <a:pPr lvl="1"/>
            <a:r>
              <a:rPr lang="en-US" sz="2000" dirty="0"/>
              <a:t>Pauli exclusion</a:t>
            </a:r>
          </a:p>
          <a:p>
            <a:pPr lvl="1"/>
            <a:r>
              <a:rPr lang="en-US" sz="2000" dirty="0"/>
              <a:t>Total particle conservation </a:t>
            </a:r>
          </a:p>
          <a:p>
            <a:pPr lvl="1"/>
            <a:r>
              <a:rPr lang="en-US" sz="2000" dirty="0"/>
              <a:t>Total energy conservation</a:t>
            </a:r>
            <a:endParaRPr lang="en-US" sz="2400" dirty="0"/>
          </a:p>
          <a:p>
            <a:r>
              <a:rPr lang="en-US" sz="2400" dirty="0"/>
              <a:t>12.2 Derivation of Fermi-Dirac Statistics: three techniques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Microcanonical ensemble - statistics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Detailed Balance – thermal equilibrium &amp; Pauli exclusion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Partition Function – statistical mechanics</a:t>
            </a:r>
          </a:p>
          <a:p>
            <a:pPr lvl="1"/>
            <a:endParaRPr lang="en-US" sz="20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12.3 Intrinsic carrier concentration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Fermi Integral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Law of mass action</a:t>
            </a:r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9C1CD29A-C1D1-A44C-95D9-7E931FD9C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12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Occupation of States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CFFD5D-5B8B-8E43-AFA0-2BAA71F88B2F}"/>
              </a:ext>
            </a:extLst>
          </p:cNvPr>
          <p:cNvSpPr/>
          <p:nvPr/>
        </p:nvSpPr>
        <p:spPr>
          <a:xfrm rot="16200000">
            <a:off x="-432429" y="1277903"/>
            <a:ext cx="1430746" cy="43305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494A042-6E86-2546-8647-32FB594FB241}"/>
              </a:ext>
            </a:extLst>
          </p:cNvPr>
          <p:cNvSpPr/>
          <p:nvPr/>
        </p:nvSpPr>
        <p:spPr>
          <a:xfrm rot="16200000">
            <a:off x="-432431" y="2940765"/>
            <a:ext cx="143074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 Segment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B34265-678C-B24D-9696-400D12CE6EBC}"/>
              </a:ext>
            </a:extLst>
          </p:cNvPr>
          <p:cNvSpPr/>
          <p:nvPr/>
        </p:nvSpPr>
        <p:spPr>
          <a:xfrm rot="16200000">
            <a:off x="-432430" y="5392701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34" name="Text Box 4">
            <a:extLst>
              <a:ext uri="{FF2B5EF4-FFF2-40B4-BE49-F238E27FC236}">
                <a16:creationId xmlns:a16="http://schemas.microsoft.com/office/drawing/2014/main" id="{51E5D67D-474B-D34D-8FB4-B7EAEA0E6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68" y="6488668"/>
            <a:ext cx="23498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1800" dirty="0">
                <a:latin typeface="Calibri" panose="020F0502020204030204" pitchFamily="34" charset="0"/>
              </a:rPr>
              <a:t>: Vol. 6, Ch. 4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49E43A49-19DB-5144-87BF-062FCB1DB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914400"/>
            <a:ext cx="461055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n-lt"/>
              </a:rPr>
              <a:t>Carrier number =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Number of states x </a:t>
            </a:r>
            <a:r>
              <a:rPr lang="en-US" b="1" i="1" dirty="0">
                <a:solidFill>
                  <a:srgbClr val="C00000"/>
                </a:solidFill>
                <a:latin typeface="+mn-lt"/>
              </a:rPr>
              <a:t>filling factor</a:t>
            </a:r>
          </a:p>
        </p:txBody>
      </p:sp>
      <p:sp>
        <p:nvSpPr>
          <p:cNvPr id="33" name="AutoShape 5">
            <a:extLst>
              <a:ext uri="{FF2B5EF4-FFF2-40B4-BE49-F238E27FC236}">
                <a16:creationId xmlns:a16="http://schemas.microsoft.com/office/drawing/2014/main" id="{E1855051-96A6-7344-964E-0555D109B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854921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A01EBF-4585-054D-829D-EEBDE33213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8086" y="3889375"/>
            <a:ext cx="306388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A59A2E-B94C-9340-BF59-3953635577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36061" y="3889375"/>
            <a:ext cx="306388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695F67-B177-8C45-BEA3-DDEDA3A92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2450" y="3889375"/>
            <a:ext cx="306387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23F2C5-0148-8348-8B74-A6841E71A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8086" y="3427411"/>
            <a:ext cx="306388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F81568-8CD1-BC4D-B6EF-20DC2348C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36061" y="3427411"/>
            <a:ext cx="306388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FB5C193-FF30-C04F-9D48-29B07C870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2450" y="3427411"/>
            <a:ext cx="306387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62EF11-3358-4149-AA00-7F65BB4D4C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0425" y="3429000"/>
            <a:ext cx="306387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AB4A17-F89E-0F4B-A98C-A66E08868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0" y="3429000"/>
            <a:ext cx="306387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9445CB-4618-E345-B436-02C41A428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8086" y="2967036"/>
            <a:ext cx="306388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28C39D-7178-4141-A985-CCED30E21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36061" y="2967036"/>
            <a:ext cx="306388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DF41C4-298E-1943-B817-1F6F85CEEE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2450" y="2967036"/>
            <a:ext cx="306387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C7C4D85-127B-8E4C-BFA2-4668E5666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0425" y="2968625"/>
            <a:ext cx="306387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93A70ED-D277-4C47-8F7F-6015C9F1A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0" y="2968625"/>
            <a:ext cx="306387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02F2490-128D-A344-BF75-2070ECBB6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4786" y="2968625"/>
            <a:ext cx="306388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50BF01F-F711-2B45-936F-4B513E39CB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2761" y="2968625"/>
            <a:ext cx="306388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7" name="Text Box 58">
            <a:extLst>
              <a:ext uri="{FF2B5EF4-FFF2-40B4-BE49-F238E27FC236}">
                <a16:creationId xmlns:a16="http://schemas.microsoft.com/office/drawing/2014/main" id="{7F76A07D-DA8C-B245-9FCB-0A6A65835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1512" y="3816349"/>
            <a:ext cx="5238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</a:t>
            </a:r>
            <a:r>
              <a:rPr lang="en-US" baseline="-25000" dirty="0">
                <a:latin typeface="+mn-lt"/>
              </a:rPr>
              <a:t>1</a:t>
            </a:r>
          </a:p>
        </p:txBody>
      </p:sp>
      <p:sp>
        <p:nvSpPr>
          <p:cNvPr id="28" name="Text Box 59">
            <a:extLst>
              <a:ext uri="{FF2B5EF4-FFF2-40B4-BE49-F238E27FC236}">
                <a16:creationId xmlns:a16="http://schemas.microsoft.com/office/drawing/2014/main" id="{05D5F73E-EBAA-444C-AAC3-C6B1DB827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1511" y="3313112"/>
            <a:ext cx="5036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</a:t>
            </a:r>
            <a:r>
              <a:rPr lang="en-US" baseline="-25000" dirty="0">
                <a:latin typeface="+mn-lt"/>
              </a:rPr>
              <a:t>2</a:t>
            </a:r>
          </a:p>
        </p:txBody>
      </p:sp>
      <p:sp>
        <p:nvSpPr>
          <p:cNvPr id="29" name="Text Box 60">
            <a:extLst>
              <a:ext uri="{FF2B5EF4-FFF2-40B4-BE49-F238E27FC236}">
                <a16:creationId xmlns:a16="http://schemas.microsoft.com/office/drawing/2014/main" id="{A71B291D-BC7C-6F42-A76E-493EEF644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1511" y="2813050"/>
            <a:ext cx="5036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</a:t>
            </a:r>
            <a:r>
              <a:rPr lang="en-US" baseline="-25000" dirty="0">
                <a:latin typeface="+mn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177101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C4AC83-2267-434E-80E3-3D8CCEF08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12.1 Rules of filling electronic states </a:t>
            </a:r>
          </a:p>
          <a:p>
            <a:pPr lvl="1"/>
            <a:r>
              <a:rPr lang="en-US" sz="2000" dirty="0"/>
              <a:t>Pauli exclusion</a:t>
            </a:r>
          </a:p>
          <a:p>
            <a:pPr lvl="1"/>
            <a:r>
              <a:rPr lang="en-US" sz="2000" dirty="0"/>
              <a:t>Total particle conservation </a:t>
            </a:r>
          </a:p>
          <a:p>
            <a:pPr lvl="1"/>
            <a:r>
              <a:rPr lang="en-US" sz="2000" dirty="0"/>
              <a:t>Total energy conservation</a:t>
            </a:r>
            <a:endParaRPr lang="en-US" sz="2400" dirty="0"/>
          </a:p>
          <a:p>
            <a:r>
              <a:rPr lang="en-US" sz="2400" dirty="0"/>
              <a:t>12.2 Derivation of Fermi-Dirac Statistics: three techniques</a:t>
            </a:r>
          </a:p>
          <a:p>
            <a:pPr lvl="1"/>
            <a:r>
              <a:rPr lang="en-US" sz="2000" dirty="0"/>
              <a:t>Microcanonical ensemble - statistics</a:t>
            </a:r>
          </a:p>
          <a:p>
            <a:pPr lvl="1"/>
            <a:r>
              <a:rPr lang="en-US" sz="2000" dirty="0"/>
              <a:t>Detailed Balance – thermal equilibrium &amp; Pauli exclusion</a:t>
            </a:r>
          </a:p>
          <a:p>
            <a:pPr lvl="1"/>
            <a:r>
              <a:rPr lang="en-US" sz="2000" dirty="0"/>
              <a:t>Partition Function – statistical mechanics</a:t>
            </a:r>
          </a:p>
          <a:p>
            <a:pPr lvl="1"/>
            <a:endParaRPr lang="en-US" sz="20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12.3 Intrinsic carrier concentration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Fermi Integral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Law of mass action</a:t>
            </a:r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9C1CD29A-C1D1-A44C-95D9-7E931FD9C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12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Occupation of States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CFFD5D-5B8B-8E43-AFA0-2BAA71F88B2F}"/>
              </a:ext>
            </a:extLst>
          </p:cNvPr>
          <p:cNvSpPr/>
          <p:nvPr/>
        </p:nvSpPr>
        <p:spPr>
          <a:xfrm rot="16200000">
            <a:off x="-432429" y="1277903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494A042-6E86-2546-8647-32FB594FB241}"/>
              </a:ext>
            </a:extLst>
          </p:cNvPr>
          <p:cNvSpPr/>
          <p:nvPr/>
        </p:nvSpPr>
        <p:spPr>
          <a:xfrm rot="16200000">
            <a:off x="-432431" y="2940765"/>
            <a:ext cx="1430748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 Segment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B34265-678C-B24D-9696-400D12CE6EBC}"/>
              </a:ext>
            </a:extLst>
          </p:cNvPr>
          <p:cNvSpPr/>
          <p:nvPr/>
        </p:nvSpPr>
        <p:spPr>
          <a:xfrm rot="16200000">
            <a:off x="-432430" y="5392701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34" name="Text Box 4">
            <a:extLst>
              <a:ext uri="{FF2B5EF4-FFF2-40B4-BE49-F238E27FC236}">
                <a16:creationId xmlns:a16="http://schemas.microsoft.com/office/drawing/2014/main" id="{51E5D67D-474B-D34D-8FB4-B7EAEA0E6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68" y="6488668"/>
            <a:ext cx="23498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1800" dirty="0">
                <a:latin typeface="Calibri" panose="020F0502020204030204" pitchFamily="34" charset="0"/>
              </a:rPr>
              <a:t>: Vol. 6, Ch. 4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49E43A49-19DB-5144-87BF-062FCB1DB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914400"/>
            <a:ext cx="461055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n-lt"/>
              </a:rPr>
              <a:t>Carrier number =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Number of states x </a:t>
            </a:r>
            <a:r>
              <a:rPr lang="en-US" b="1" i="1" dirty="0">
                <a:solidFill>
                  <a:srgbClr val="C00000"/>
                </a:solidFill>
                <a:latin typeface="+mn-lt"/>
              </a:rPr>
              <a:t>filling factor</a:t>
            </a:r>
          </a:p>
        </p:txBody>
      </p:sp>
      <p:sp>
        <p:nvSpPr>
          <p:cNvPr id="33" name="AutoShape 5">
            <a:extLst>
              <a:ext uri="{FF2B5EF4-FFF2-40B4-BE49-F238E27FC236}">
                <a16:creationId xmlns:a16="http://schemas.microsoft.com/office/drawing/2014/main" id="{E1855051-96A6-7344-964E-0555D109B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3000" y="2286000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A01EBF-4585-054D-829D-EEBDE33213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8086" y="3889375"/>
            <a:ext cx="306388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A59A2E-B94C-9340-BF59-3953635577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36061" y="3889375"/>
            <a:ext cx="306388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695F67-B177-8C45-BEA3-DDEDA3A92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2450" y="3889375"/>
            <a:ext cx="306387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23F2C5-0148-8348-8B74-A6841E71A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8086" y="3427411"/>
            <a:ext cx="306388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F81568-8CD1-BC4D-B6EF-20DC2348C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36061" y="3427411"/>
            <a:ext cx="306388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FB5C193-FF30-C04F-9D48-29B07C870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2450" y="3427411"/>
            <a:ext cx="306387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62EF11-3358-4149-AA00-7F65BB4D4C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0425" y="3429000"/>
            <a:ext cx="306387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AB4A17-F89E-0F4B-A98C-A66E08868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0" y="3429000"/>
            <a:ext cx="306387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9445CB-4618-E345-B436-02C41A428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8086" y="2967036"/>
            <a:ext cx="306388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28C39D-7178-4141-A985-CCED30E21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36061" y="2967036"/>
            <a:ext cx="306388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DF41C4-298E-1943-B817-1F6F85CEEE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2450" y="2967036"/>
            <a:ext cx="306387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C7C4D85-127B-8E4C-BFA2-4668E5666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0425" y="2968625"/>
            <a:ext cx="306387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93A70ED-D277-4C47-8F7F-6015C9F1A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0" y="2968625"/>
            <a:ext cx="306387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02F2490-128D-A344-BF75-2070ECBB6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4786" y="2968625"/>
            <a:ext cx="306388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50BF01F-F711-2B45-936F-4B513E39CB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2761" y="2968625"/>
            <a:ext cx="306388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7" name="Text Box 58">
            <a:extLst>
              <a:ext uri="{FF2B5EF4-FFF2-40B4-BE49-F238E27FC236}">
                <a16:creationId xmlns:a16="http://schemas.microsoft.com/office/drawing/2014/main" id="{7F76A07D-DA8C-B245-9FCB-0A6A65835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1512" y="3816349"/>
            <a:ext cx="5238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</a:t>
            </a:r>
            <a:r>
              <a:rPr lang="en-US" baseline="-25000" dirty="0">
                <a:latin typeface="+mn-lt"/>
              </a:rPr>
              <a:t>1</a:t>
            </a:r>
          </a:p>
        </p:txBody>
      </p:sp>
      <p:sp>
        <p:nvSpPr>
          <p:cNvPr id="28" name="Text Box 59">
            <a:extLst>
              <a:ext uri="{FF2B5EF4-FFF2-40B4-BE49-F238E27FC236}">
                <a16:creationId xmlns:a16="http://schemas.microsoft.com/office/drawing/2014/main" id="{05D5F73E-EBAA-444C-AAC3-C6B1DB827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1511" y="3313112"/>
            <a:ext cx="5036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</a:t>
            </a:r>
            <a:r>
              <a:rPr lang="en-US" baseline="-25000" dirty="0">
                <a:latin typeface="+mn-lt"/>
              </a:rPr>
              <a:t>2</a:t>
            </a:r>
          </a:p>
        </p:txBody>
      </p:sp>
      <p:sp>
        <p:nvSpPr>
          <p:cNvPr id="29" name="Text Box 60">
            <a:extLst>
              <a:ext uri="{FF2B5EF4-FFF2-40B4-BE49-F238E27FC236}">
                <a16:creationId xmlns:a16="http://schemas.microsoft.com/office/drawing/2014/main" id="{A71B291D-BC7C-6F42-A76E-493EEF644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1511" y="2813050"/>
            <a:ext cx="5036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</a:t>
            </a:r>
            <a:r>
              <a:rPr lang="en-US" baseline="-25000" dirty="0">
                <a:latin typeface="+mn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078001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047891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12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Occupation of States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6DBA0B47-2299-584A-AA9D-FC16EE3CC9F7}"/>
              </a:ext>
            </a:extLst>
          </p:cNvPr>
          <p:cNvSpPr txBox="1">
            <a:spLocks/>
          </p:cNvSpPr>
          <p:nvPr/>
        </p:nvSpPr>
        <p:spPr bwMode="auto">
          <a:xfrm>
            <a:off x="533400" y="1905000"/>
            <a:ext cx="11125200" cy="1420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200" kern="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12.2 Derivation of Fermi-Dirac Statistics</a:t>
            </a:r>
          </a:p>
        </p:txBody>
      </p:sp>
    </p:spTree>
    <p:extLst>
      <p:ext uri="{BB962C8B-B14F-4D97-AF65-F5344CB8AC3E}">
        <p14:creationId xmlns:p14="http://schemas.microsoft.com/office/powerpoint/2010/main" val="3177352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C4AC83-2267-434E-80E3-3D8CCEF08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12.1 Rules of filling electronic states </a:t>
            </a:r>
          </a:p>
          <a:p>
            <a:pPr lvl="1"/>
            <a:r>
              <a:rPr lang="en-US" sz="2000" dirty="0"/>
              <a:t>Pauli exclusion</a:t>
            </a:r>
          </a:p>
          <a:p>
            <a:pPr lvl="1"/>
            <a:r>
              <a:rPr lang="en-US" sz="2000" dirty="0"/>
              <a:t>Total particle conservation </a:t>
            </a:r>
          </a:p>
          <a:p>
            <a:pPr lvl="1"/>
            <a:r>
              <a:rPr lang="en-US" sz="2000" dirty="0"/>
              <a:t>Total energy conservation</a:t>
            </a:r>
            <a:endParaRPr lang="en-US" sz="2400" dirty="0"/>
          </a:p>
          <a:p>
            <a:r>
              <a:rPr lang="en-US" sz="2400" dirty="0"/>
              <a:t>12.2 Derivation of Fermi-Dirac Statistics: three techniques</a:t>
            </a:r>
          </a:p>
          <a:p>
            <a:pPr lvl="1"/>
            <a:r>
              <a:rPr lang="en-US" sz="2000" dirty="0"/>
              <a:t>Microcanonical ensemble - statistics</a:t>
            </a:r>
          </a:p>
          <a:p>
            <a:pPr lvl="1"/>
            <a:r>
              <a:rPr lang="en-US" sz="2000" dirty="0"/>
              <a:t>Detailed Balance – thermal equilibrium &amp; Pauli exclusion</a:t>
            </a:r>
          </a:p>
          <a:p>
            <a:pPr lvl="1"/>
            <a:r>
              <a:rPr lang="en-US" sz="2000" dirty="0"/>
              <a:t>Partition Function – statistical mechanics</a:t>
            </a:r>
          </a:p>
          <a:p>
            <a:pPr lvl="1"/>
            <a:endParaRPr lang="en-US" sz="20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12.3 Intrinsic carrier concentration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Fermi Integral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Law of mass action</a:t>
            </a:r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9C1CD29A-C1D1-A44C-95D9-7E931FD9C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12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Occupation of States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CFFD5D-5B8B-8E43-AFA0-2BAA71F88B2F}"/>
              </a:ext>
            </a:extLst>
          </p:cNvPr>
          <p:cNvSpPr/>
          <p:nvPr/>
        </p:nvSpPr>
        <p:spPr>
          <a:xfrm rot="16200000">
            <a:off x="-432429" y="1277903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494A042-6E86-2546-8647-32FB594FB241}"/>
              </a:ext>
            </a:extLst>
          </p:cNvPr>
          <p:cNvSpPr/>
          <p:nvPr/>
        </p:nvSpPr>
        <p:spPr>
          <a:xfrm rot="16200000">
            <a:off x="-432431" y="2940765"/>
            <a:ext cx="1430748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B34265-678C-B24D-9696-400D12CE6EBC}"/>
              </a:ext>
            </a:extLst>
          </p:cNvPr>
          <p:cNvSpPr/>
          <p:nvPr/>
        </p:nvSpPr>
        <p:spPr>
          <a:xfrm rot="16200000">
            <a:off x="-432430" y="5392701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34" name="Text Box 4">
            <a:extLst>
              <a:ext uri="{FF2B5EF4-FFF2-40B4-BE49-F238E27FC236}">
                <a16:creationId xmlns:a16="http://schemas.microsoft.com/office/drawing/2014/main" id="{51E5D67D-474B-D34D-8FB4-B7EAEA0E6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68" y="6488668"/>
            <a:ext cx="23498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1800" dirty="0">
                <a:latin typeface="Calibri" panose="020F0502020204030204" pitchFamily="34" charset="0"/>
              </a:rPr>
              <a:t>: Vol. 6, Ch. 4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49E43A49-19DB-5144-87BF-062FCB1DB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914400"/>
            <a:ext cx="461055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n-lt"/>
              </a:rPr>
              <a:t>Carrier number =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Number of states x </a:t>
            </a:r>
            <a:r>
              <a:rPr lang="en-US" b="1" i="1" dirty="0">
                <a:solidFill>
                  <a:srgbClr val="C00000"/>
                </a:solidFill>
                <a:latin typeface="+mn-lt"/>
              </a:rPr>
              <a:t>filling factor</a:t>
            </a:r>
          </a:p>
        </p:txBody>
      </p:sp>
      <p:sp>
        <p:nvSpPr>
          <p:cNvPr id="33" name="AutoShape 5">
            <a:extLst>
              <a:ext uri="{FF2B5EF4-FFF2-40B4-BE49-F238E27FC236}">
                <a16:creationId xmlns:a16="http://schemas.microsoft.com/office/drawing/2014/main" id="{E1855051-96A6-7344-964E-0555D109B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3000" y="2286000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A01EBF-4585-054D-829D-EEBDE33213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8086" y="3889375"/>
            <a:ext cx="306388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A59A2E-B94C-9340-BF59-3953635577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36061" y="3889375"/>
            <a:ext cx="306388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695F67-B177-8C45-BEA3-DDEDA3A92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2450" y="3889375"/>
            <a:ext cx="306387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23F2C5-0148-8348-8B74-A6841E71A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8086" y="3427411"/>
            <a:ext cx="306388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F81568-8CD1-BC4D-B6EF-20DC2348C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36061" y="3427411"/>
            <a:ext cx="306388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FB5C193-FF30-C04F-9D48-29B07C870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2450" y="3427411"/>
            <a:ext cx="306387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62EF11-3358-4149-AA00-7F65BB4D4C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0425" y="3429000"/>
            <a:ext cx="306387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AB4A17-F89E-0F4B-A98C-A66E08868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0" y="3429000"/>
            <a:ext cx="306387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9445CB-4618-E345-B436-02C41A428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8086" y="2967036"/>
            <a:ext cx="306388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28C39D-7178-4141-A985-CCED30E21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36061" y="2967036"/>
            <a:ext cx="306388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DF41C4-298E-1943-B817-1F6F85CEEE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2450" y="2967036"/>
            <a:ext cx="306387" cy="34448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C7C4D85-127B-8E4C-BFA2-4668E5666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0425" y="2968625"/>
            <a:ext cx="306387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93A70ED-D277-4C47-8F7F-6015C9F1A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0" y="2968625"/>
            <a:ext cx="306387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02F2490-128D-A344-BF75-2070ECBB6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4786" y="2968625"/>
            <a:ext cx="306388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50BF01F-F711-2B45-936F-4B513E39CB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2761" y="2968625"/>
            <a:ext cx="306388" cy="344487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7" name="Text Box 58">
            <a:extLst>
              <a:ext uri="{FF2B5EF4-FFF2-40B4-BE49-F238E27FC236}">
                <a16:creationId xmlns:a16="http://schemas.microsoft.com/office/drawing/2014/main" id="{7F76A07D-DA8C-B245-9FCB-0A6A65835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1512" y="3816349"/>
            <a:ext cx="5238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</a:t>
            </a:r>
            <a:r>
              <a:rPr lang="en-US" baseline="-25000" dirty="0">
                <a:latin typeface="+mn-lt"/>
              </a:rPr>
              <a:t>1</a:t>
            </a:r>
          </a:p>
        </p:txBody>
      </p:sp>
      <p:sp>
        <p:nvSpPr>
          <p:cNvPr id="28" name="Text Box 59">
            <a:extLst>
              <a:ext uri="{FF2B5EF4-FFF2-40B4-BE49-F238E27FC236}">
                <a16:creationId xmlns:a16="http://schemas.microsoft.com/office/drawing/2014/main" id="{05D5F73E-EBAA-444C-AAC3-C6B1DB827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1511" y="3313112"/>
            <a:ext cx="5036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</a:t>
            </a:r>
            <a:r>
              <a:rPr lang="en-US" baseline="-25000" dirty="0">
                <a:latin typeface="+mn-lt"/>
              </a:rPr>
              <a:t>2</a:t>
            </a:r>
          </a:p>
        </p:txBody>
      </p:sp>
      <p:sp>
        <p:nvSpPr>
          <p:cNvPr id="29" name="Text Box 60">
            <a:extLst>
              <a:ext uri="{FF2B5EF4-FFF2-40B4-BE49-F238E27FC236}">
                <a16:creationId xmlns:a16="http://schemas.microsoft.com/office/drawing/2014/main" id="{A71B291D-BC7C-6F42-A76E-493EEF644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1511" y="2813050"/>
            <a:ext cx="5036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</a:t>
            </a:r>
            <a:r>
              <a:rPr lang="en-US" baseline="-25000" dirty="0">
                <a:latin typeface="+mn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73112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6" name="Rectangle 4">
            <a:extLst>
              <a:ext uri="{FF2B5EF4-FFF2-40B4-BE49-F238E27FC236}">
                <a16:creationId xmlns:a16="http://schemas.microsoft.com/office/drawing/2014/main" id="{1BDEC49A-EF54-6841-AF1B-DE65F7F01A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789" y="4148139"/>
            <a:ext cx="306387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297" name="Rectangle 5">
            <a:extLst>
              <a:ext uri="{FF2B5EF4-FFF2-40B4-BE49-F238E27FC236}">
                <a16:creationId xmlns:a16="http://schemas.microsoft.com/office/drawing/2014/main" id="{BA1D01AE-7CDF-FA48-B9B5-7118961A6D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8764" y="4148139"/>
            <a:ext cx="306387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298" name="Rectangle 6">
            <a:extLst>
              <a:ext uri="{FF2B5EF4-FFF2-40B4-BE49-F238E27FC236}">
                <a16:creationId xmlns:a16="http://schemas.microsoft.com/office/drawing/2014/main" id="{7DF4678E-3BCC-7044-A0F4-65CDE8768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789" y="3686175"/>
            <a:ext cx="306387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299" name="Rectangle 7">
            <a:extLst>
              <a:ext uri="{FF2B5EF4-FFF2-40B4-BE49-F238E27FC236}">
                <a16:creationId xmlns:a16="http://schemas.microsoft.com/office/drawing/2014/main" id="{4B68029F-25C9-024B-9133-70626CA94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8764" y="3686175"/>
            <a:ext cx="306387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300" name="Rectangle 8">
            <a:extLst>
              <a:ext uri="{FF2B5EF4-FFF2-40B4-BE49-F238E27FC236}">
                <a16:creationId xmlns:a16="http://schemas.microsoft.com/office/drawing/2014/main" id="{82A4CFED-2E3F-E149-8A27-037E66480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5150" y="3686175"/>
            <a:ext cx="306388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301" name="Rectangle 9">
            <a:extLst>
              <a:ext uri="{FF2B5EF4-FFF2-40B4-BE49-F238E27FC236}">
                <a16:creationId xmlns:a16="http://schemas.microsoft.com/office/drawing/2014/main" id="{E8B38C33-0E32-5C4B-92FF-10639B223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3125" y="3687764"/>
            <a:ext cx="306388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302" name="Rectangle 10">
            <a:extLst>
              <a:ext uri="{FF2B5EF4-FFF2-40B4-BE49-F238E27FC236}">
                <a16:creationId xmlns:a16="http://schemas.microsoft.com/office/drawing/2014/main" id="{2F11D6D1-84D0-794B-AFDB-5BE123B5AA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100" y="3687764"/>
            <a:ext cx="306388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303" name="Rectangle 11">
            <a:extLst>
              <a:ext uri="{FF2B5EF4-FFF2-40B4-BE49-F238E27FC236}">
                <a16:creationId xmlns:a16="http://schemas.microsoft.com/office/drawing/2014/main" id="{4B2D8971-D66C-F94D-B494-E1F133F7F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789" y="3225800"/>
            <a:ext cx="306387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304" name="Rectangle 12">
            <a:extLst>
              <a:ext uri="{FF2B5EF4-FFF2-40B4-BE49-F238E27FC236}">
                <a16:creationId xmlns:a16="http://schemas.microsoft.com/office/drawing/2014/main" id="{0985FCE3-B98A-2D47-B734-2BF59085E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8764" y="3225800"/>
            <a:ext cx="306387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305" name="Rectangle 13">
            <a:extLst>
              <a:ext uri="{FF2B5EF4-FFF2-40B4-BE49-F238E27FC236}">
                <a16:creationId xmlns:a16="http://schemas.microsoft.com/office/drawing/2014/main" id="{C60698A8-ECFB-564B-8C12-F15D7C4FE9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5150" y="3225800"/>
            <a:ext cx="306388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306" name="Rectangle 14">
            <a:extLst>
              <a:ext uri="{FF2B5EF4-FFF2-40B4-BE49-F238E27FC236}">
                <a16:creationId xmlns:a16="http://schemas.microsoft.com/office/drawing/2014/main" id="{2666C746-C6B9-2549-B4E1-F7FB813EF7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3125" y="3227388"/>
            <a:ext cx="306388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307" name="Rectangle 15">
            <a:extLst>
              <a:ext uri="{FF2B5EF4-FFF2-40B4-BE49-F238E27FC236}">
                <a16:creationId xmlns:a16="http://schemas.microsoft.com/office/drawing/2014/main" id="{73A8F201-C0BF-4542-86B2-8B627C84C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100" y="3227388"/>
            <a:ext cx="306388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308" name="Rectangle 16">
            <a:extLst>
              <a:ext uri="{FF2B5EF4-FFF2-40B4-BE49-F238E27FC236}">
                <a16:creationId xmlns:a16="http://schemas.microsoft.com/office/drawing/2014/main" id="{201D992F-658B-B24C-802B-108E93DC1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7489" y="3227388"/>
            <a:ext cx="306387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" name="Text Box 17">
            <a:extLst>
              <a:ext uri="{FF2B5EF4-FFF2-40B4-BE49-F238E27FC236}">
                <a16:creationId xmlns:a16="http://schemas.microsoft.com/office/drawing/2014/main" id="{BDDCADAE-AB7C-9243-803D-D94A334F8C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200" y="4098926"/>
            <a:ext cx="7409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E=0</a:t>
            </a:r>
            <a:endParaRPr lang="en-US" baseline="-25000" dirty="0">
              <a:latin typeface="+mn-lt"/>
            </a:endParaRPr>
          </a:p>
        </p:txBody>
      </p:sp>
      <p:sp>
        <p:nvSpPr>
          <p:cNvPr id="19" name="Text Box 18">
            <a:extLst>
              <a:ext uri="{FF2B5EF4-FFF2-40B4-BE49-F238E27FC236}">
                <a16:creationId xmlns:a16="http://schemas.microsoft.com/office/drawing/2014/main" id="{285A9C8F-6F0C-2F4C-A015-8CC82B1B3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3550" y="3603626"/>
            <a:ext cx="7409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E=2</a:t>
            </a:r>
            <a:endParaRPr lang="en-US" baseline="-25000" dirty="0">
              <a:latin typeface="+mn-lt"/>
            </a:endParaRPr>
          </a:p>
        </p:txBody>
      </p:sp>
      <p:sp>
        <p:nvSpPr>
          <p:cNvPr id="20" name="Text Box 19">
            <a:extLst>
              <a:ext uri="{FF2B5EF4-FFF2-40B4-BE49-F238E27FC236}">
                <a16:creationId xmlns:a16="http://schemas.microsoft.com/office/drawing/2014/main" id="{DC7C99DC-89D3-6041-9A02-150C47A37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3550" y="3143251"/>
            <a:ext cx="7409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E=4</a:t>
            </a:r>
            <a:endParaRPr lang="en-US" baseline="-25000" dirty="0">
              <a:latin typeface="+mn-lt"/>
            </a:endParaRPr>
          </a:p>
        </p:txBody>
      </p:sp>
      <p:graphicFrame>
        <p:nvGraphicFramePr>
          <p:cNvPr id="2616341" name="Object 21">
            <a:extLst>
              <a:ext uri="{FF2B5EF4-FFF2-40B4-BE49-F238E27FC236}">
                <a16:creationId xmlns:a16="http://schemas.microsoft.com/office/drawing/2014/main" id="{504C74A8-4816-7140-B45E-C55D0C1500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46400" y="1466850"/>
          <a:ext cx="1963738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069300" imgH="6146800" progId="Equation.DSMT4">
                  <p:embed/>
                </p:oleObj>
              </mc:Choice>
              <mc:Fallback>
                <p:oleObj name="Equation" r:id="rId2" imgW="21069300" imgH="6146800" progId="Equation.DSMT4">
                  <p:embed/>
                  <p:pic>
                    <p:nvPicPr>
                      <p:cNvPr id="2616341" name="Object 21">
                        <a:extLst>
                          <a:ext uri="{FF2B5EF4-FFF2-40B4-BE49-F238E27FC236}">
                            <a16:creationId xmlns:a16="http://schemas.microsoft.com/office/drawing/2014/main" id="{504C74A8-4816-7140-B45E-C55D0C1500E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6400" y="1466850"/>
                        <a:ext cx="1963738" cy="57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16342" name="Object 22">
            <a:extLst>
              <a:ext uri="{FF2B5EF4-FFF2-40B4-BE49-F238E27FC236}">
                <a16:creationId xmlns:a16="http://schemas.microsoft.com/office/drawing/2014/main" id="{6D8128E0-88B3-A74A-805D-4B17690FA3F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37350" y="1474788"/>
          <a:ext cx="22098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3698200" imgH="6146800" progId="Equation.DSMT4">
                  <p:embed/>
                </p:oleObj>
              </mc:Choice>
              <mc:Fallback>
                <p:oleObj name="Equation" r:id="rId4" imgW="23698200" imgH="6146800" progId="Equation.DSMT4">
                  <p:embed/>
                  <p:pic>
                    <p:nvPicPr>
                      <p:cNvPr id="2616342" name="Object 22">
                        <a:extLst>
                          <a:ext uri="{FF2B5EF4-FFF2-40B4-BE49-F238E27FC236}">
                            <a16:creationId xmlns:a16="http://schemas.microsoft.com/office/drawing/2014/main" id="{6D8128E0-88B3-A74A-805D-4B17690FA3F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7350" y="1474788"/>
                        <a:ext cx="22098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Box 22">
            <a:extLst>
              <a:ext uri="{FF2B5EF4-FFF2-40B4-BE49-F238E27FC236}">
                <a16:creationId xmlns:a16="http://schemas.microsoft.com/office/drawing/2014/main" id="{2CED5F61-3C18-884C-9C29-98FB3A46F9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3276" y="2097088"/>
            <a:ext cx="892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E</a:t>
            </a:r>
            <a:r>
              <a:rPr lang="en-US" altLang="en-US" baseline="-25000">
                <a:latin typeface="Calibri" panose="020F0502020204030204" pitchFamily="34" charset="0"/>
              </a:rPr>
              <a:t>T</a:t>
            </a:r>
            <a:r>
              <a:rPr lang="en-US" altLang="en-US">
                <a:latin typeface="Calibri" panose="020F0502020204030204" pitchFamily="34" charset="0"/>
              </a:rPr>
              <a:t>=12</a:t>
            </a:r>
          </a:p>
        </p:txBody>
      </p:sp>
      <p:graphicFrame>
        <p:nvGraphicFramePr>
          <p:cNvPr id="28" name="Object 28">
            <a:extLst>
              <a:ext uri="{FF2B5EF4-FFF2-40B4-BE49-F238E27FC236}">
                <a16:creationId xmlns:a16="http://schemas.microsoft.com/office/drawing/2014/main" id="{E4C93FDC-1BA5-DC41-BF47-8E6AEA639ED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19325" y="5233989"/>
          <a:ext cx="2192338" cy="1277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3642300" imgH="19596100" progId="Equation.DSMT4">
                  <p:embed/>
                </p:oleObj>
              </mc:Choice>
              <mc:Fallback>
                <p:oleObj name="Equation" r:id="rId6" imgW="33642300" imgH="19596100" progId="Equation.DSMT4">
                  <p:embed/>
                  <p:pic>
                    <p:nvPicPr>
                      <p:cNvPr id="28" name="Object 28">
                        <a:extLst>
                          <a:ext uri="{FF2B5EF4-FFF2-40B4-BE49-F238E27FC236}">
                            <a16:creationId xmlns:a16="http://schemas.microsoft.com/office/drawing/2014/main" id="{E4C93FDC-1BA5-DC41-BF47-8E6AEA639E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9325" y="5233989"/>
                        <a:ext cx="2192338" cy="1277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84">
            <a:extLst>
              <a:ext uri="{FF2B5EF4-FFF2-40B4-BE49-F238E27FC236}">
                <a16:creationId xmlns:a16="http://schemas.microsoft.com/office/drawing/2014/main" id="{1C945FB4-C509-FC40-9842-8A52215AFF49}"/>
              </a:ext>
            </a:extLst>
          </p:cNvPr>
          <p:cNvGrpSpPr>
            <a:grpSpLocks/>
          </p:cNvGrpSpPr>
          <p:nvPr/>
        </p:nvGrpSpPr>
        <p:grpSpPr bwMode="auto">
          <a:xfrm>
            <a:off x="5486401" y="3233739"/>
            <a:ext cx="2151063" cy="1265237"/>
            <a:chOff x="2496" y="2037"/>
            <a:chExt cx="1355" cy="797"/>
          </a:xfrm>
        </p:grpSpPr>
        <p:sp>
          <p:nvSpPr>
            <p:cNvPr id="12358" name="Rectangle 28">
              <a:extLst>
                <a:ext uri="{FF2B5EF4-FFF2-40B4-BE49-F238E27FC236}">
                  <a16:creationId xmlns:a16="http://schemas.microsoft.com/office/drawing/2014/main" id="{092953A4-A0A2-6149-8628-987BEF1094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6" y="2617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59" name="Rectangle 29">
              <a:extLst>
                <a:ext uri="{FF2B5EF4-FFF2-40B4-BE49-F238E27FC236}">
                  <a16:creationId xmlns:a16="http://schemas.microsoft.com/office/drawing/2014/main" id="{100A8914-53BC-594D-8DC0-0A1E2F0D41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0" y="2617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60" name="Rectangle 30">
              <a:extLst>
                <a:ext uri="{FF2B5EF4-FFF2-40B4-BE49-F238E27FC236}">
                  <a16:creationId xmlns:a16="http://schemas.microsoft.com/office/drawing/2014/main" id="{196BD49E-B406-E049-87F8-FB7722E083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6" y="2326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61" name="Rectangle 31">
              <a:extLst>
                <a:ext uri="{FF2B5EF4-FFF2-40B4-BE49-F238E27FC236}">
                  <a16:creationId xmlns:a16="http://schemas.microsoft.com/office/drawing/2014/main" id="{184A5F83-824B-A64C-9D49-F515EEA40C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0" y="2326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62" name="Rectangle 32">
              <a:extLst>
                <a:ext uri="{FF2B5EF4-FFF2-40B4-BE49-F238E27FC236}">
                  <a16:creationId xmlns:a16="http://schemas.microsoft.com/office/drawing/2014/main" id="{6849A45D-9065-A04F-B93E-A15332B60D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3" y="2326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63" name="Rectangle 33">
              <a:extLst>
                <a:ext uri="{FF2B5EF4-FFF2-40B4-BE49-F238E27FC236}">
                  <a16:creationId xmlns:a16="http://schemas.microsoft.com/office/drawing/2014/main" id="{E2C5E85B-F49C-DF44-BB68-BDEFF9235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7" y="2327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64" name="Rectangle 34">
              <a:extLst>
                <a:ext uri="{FF2B5EF4-FFF2-40B4-BE49-F238E27FC236}">
                  <a16:creationId xmlns:a16="http://schemas.microsoft.com/office/drawing/2014/main" id="{5AF59F8A-5F71-B545-8137-C9AB0B0A6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1" y="2327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65" name="Rectangle 35">
              <a:extLst>
                <a:ext uri="{FF2B5EF4-FFF2-40B4-BE49-F238E27FC236}">
                  <a16:creationId xmlns:a16="http://schemas.microsoft.com/office/drawing/2014/main" id="{F6C3BBB4-E495-2745-9BAC-88FBE4C95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6" y="2037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66" name="Rectangle 36">
              <a:extLst>
                <a:ext uri="{FF2B5EF4-FFF2-40B4-BE49-F238E27FC236}">
                  <a16:creationId xmlns:a16="http://schemas.microsoft.com/office/drawing/2014/main" id="{A1B2320E-5FFE-0F40-9C21-188EE4B943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0" y="2037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67" name="Rectangle 37">
              <a:extLst>
                <a:ext uri="{FF2B5EF4-FFF2-40B4-BE49-F238E27FC236}">
                  <a16:creationId xmlns:a16="http://schemas.microsoft.com/office/drawing/2014/main" id="{537156FE-AA31-6F41-9B83-3E41BAE85D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3" y="2037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68" name="Rectangle 38">
              <a:extLst>
                <a:ext uri="{FF2B5EF4-FFF2-40B4-BE49-F238E27FC236}">
                  <a16:creationId xmlns:a16="http://schemas.microsoft.com/office/drawing/2014/main" id="{3F8BB010-645D-B14F-A09C-5E83A4E81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7" y="2037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69" name="Rectangle 39">
              <a:extLst>
                <a:ext uri="{FF2B5EF4-FFF2-40B4-BE49-F238E27FC236}">
                  <a16:creationId xmlns:a16="http://schemas.microsoft.com/office/drawing/2014/main" id="{D117687C-6CA3-9A41-8405-AF9F75484D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1" y="2037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70" name="Rectangle 40">
              <a:extLst>
                <a:ext uri="{FF2B5EF4-FFF2-40B4-BE49-F238E27FC236}">
                  <a16:creationId xmlns:a16="http://schemas.microsoft.com/office/drawing/2014/main" id="{60186C4D-29B4-2942-8789-FFFFD4BBCA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4" y="2037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71" name="Rectangle 41">
              <a:extLst>
                <a:ext uri="{FF2B5EF4-FFF2-40B4-BE49-F238E27FC236}">
                  <a16:creationId xmlns:a16="http://schemas.microsoft.com/office/drawing/2014/main" id="{344FD233-B309-4D49-9E54-5CA60CE0C1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8" y="2037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72" name="Oval 42">
              <a:extLst>
                <a:ext uri="{FF2B5EF4-FFF2-40B4-BE49-F238E27FC236}">
                  <a16:creationId xmlns:a16="http://schemas.microsoft.com/office/drawing/2014/main" id="{2AA0A2EF-1A91-4749-98A7-EE4DB10130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2684"/>
              <a:ext cx="97" cy="9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73" name="Oval 43">
              <a:extLst>
                <a:ext uri="{FF2B5EF4-FFF2-40B4-BE49-F238E27FC236}">
                  <a16:creationId xmlns:a16="http://schemas.microsoft.com/office/drawing/2014/main" id="{55841B7A-3D0D-B14C-BC85-C1E065E5E6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8" y="2395"/>
              <a:ext cx="97" cy="97"/>
            </a:xfrm>
            <a:prstGeom prst="ellipse">
              <a:avLst/>
            </a:prstGeom>
            <a:solidFill>
              <a:srgbClr val="0033CC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74" name="Oval 44">
              <a:extLst>
                <a:ext uri="{FF2B5EF4-FFF2-40B4-BE49-F238E27FC236}">
                  <a16:creationId xmlns:a16="http://schemas.microsoft.com/office/drawing/2014/main" id="{783DC51D-3E20-974A-BC96-671B6D375E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2109"/>
              <a:ext cx="97" cy="97"/>
            </a:xfrm>
            <a:prstGeom prst="ellipse">
              <a:avLst/>
            </a:prstGeom>
            <a:solidFill>
              <a:srgbClr val="FF99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75" name="Oval 45">
              <a:extLst>
                <a:ext uri="{FF2B5EF4-FFF2-40B4-BE49-F238E27FC236}">
                  <a16:creationId xmlns:a16="http://schemas.microsoft.com/office/drawing/2014/main" id="{D237952F-C7B5-2C47-90B1-C015284263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9" y="2383"/>
              <a:ext cx="97" cy="97"/>
            </a:xfrm>
            <a:prstGeom prst="ellipse">
              <a:avLst/>
            </a:prstGeom>
            <a:solidFill>
              <a:srgbClr val="0033CC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76" name="Oval 46">
              <a:extLst>
                <a:ext uri="{FF2B5EF4-FFF2-40B4-BE49-F238E27FC236}">
                  <a16:creationId xmlns:a16="http://schemas.microsoft.com/office/drawing/2014/main" id="{CC251564-C3D6-5441-934F-35E18528B2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5" y="2109"/>
              <a:ext cx="97" cy="97"/>
            </a:xfrm>
            <a:prstGeom prst="ellipse">
              <a:avLst/>
            </a:prstGeom>
            <a:solidFill>
              <a:srgbClr val="FF99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</p:grpSp>
      <p:graphicFrame>
        <p:nvGraphicFramePr>
          <p:cNvPr id="49" name="Object 49">
            <a:extLst>
              <a:ext uri="{FF2B5EF4-FFF2-40B4-BE49-F238E27FC236}">
                <a16:creationId xmlns:a16="http://schemas.microsoft.com/office/drawing/2014/main" id="{156840A8-DA6C-E34A-B2FC-9F62783F251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13364" y="5233989"/>
          <a:ext cx="2136775" cy="1277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2766000" imgH="19596100" progId="Equation.DSMT4">
                  <p:embed/>
                </p:oleObj>
              </mc:Choice>
              <mc:Fallback>
                <p:oleObj name="Equation" r:id="rId8" imgW="32766000" imgH="19596100" progId="Equation.DSMT4">
                  <p:embed/>
                  <p:pic>
                    <p:nvPicPr>
                      <p:cNvPr id="49" name="Object 49">
                        <a:extLst>
                          <a:ext uri="{FF2B5EF4-FFF2-40B4-BE49-F238E27FC236}">
                            <a16:creationId xmlns:a16="http://schemas.microsoft.com/office/drawing/2014/main" id="{156840A8-DA6C-E34A-B2FC-9F62783F251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3364" y="5233989"/>
                        <a:ext cx="2136775" cy="1277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85">
            <a:extLst>
              <a:ext uri="{FF2B5EF4-FFF2-40B4-BE49-F238E27FC236}">
                <a16:creationId xmlns:a16="http://schemas.microsoft.com/office/drawing/2014/main" id="{87DD4CFC-E746-184F-AAE0-D37F2639A7F3}"/>
              </a:ext>
            </a:extLst>
          </p:cNvPr>
          <p:cNvGrpSpPr>
            <a:grpSpLocks/>
          </p:cNvGrpSpPr>
          <p:nvPr/>
        </p:nvGrpSpPr>
        <p:grpSpPr bwMode="auto">
          <a:xfrm>
            <a:off x="8242301" y="3240089"/>
            <a:ext cx="2151063" cy="1265237"/>
            <a:chOff x="4232" y="2041"/>
            <a:chExt cx="1355" cy="797"/>
          </a:xfrm>
        </p:grpSpPr>
        <p:sp>
          <p:nvSpPr>
            <p:cNvPr id="12339" name="Rectangle 48">
              <a:extLst>
                <a:ext uri="{FF2B5EF4-FFF2-40B4-BE49-F238E27FC236}">
                  <a16:creationId xmlns:a16="http://schemas.microsoft.com/office/drawing/2014/main" id="{294371CE-2CF8-7547-8BF1-CADD28BFC5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2" y="2621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40" name="Rectangle 49">
              <a:extLst>
                <a:ext uri="{FF2B5EF4-FFF2-40B4-BE49-F238E27FC236}">
                  <a16:creationId xmlns:a16="http://schemas.microsoft.com/office/drawing/2014/main" id="{652B81BB-2737-674B-8781-345656C908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6" y="2621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41" name="Rectangle 50">
              <a:extLst>
                <a:ext uri="{FF2B5EF4-FFF2-40B4-BE49-F238E27FC236}">
                  <a16:creationId xmlns:a16="http://schemas.microsoft.com/office/drawing/2014/main" id="{9F1CC96D-0209-544D-843C-FD8853240B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2" y="2330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42" name="Rectangle 51">
              <a:extLst>
                <a:ext uri="{FF2B5EF4-FFF2-40B4-BE49-F238E27FC236}">
                  <a16:creationId xmlns:a16="http://schemas.microsoft.com/office/drawing/2014/main" id="{9E428419-DE01-584B-BD30-A77485A556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6" y="2330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43" name="Rectangle 52">
              <a:extLst>
                <a:ext uri="{FF2B5EF4-FFF2-40B4-BE49-F238E27FC236}">
                  <a16:creationId xmlns:a16="http://schemas.microsoft.com/office/drawing/2014/main" id="{D8F4886C-DEDD-4748-96E6-17906ADEFE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9" y="2330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44" name="Rectangle 53">
              <a:extLst>
                <a:ext uri="{FF2B5EF4-FFF2-40B4-BE49-F238E27FC236}">
                  <a16:creationId xmlns:a16="http://schemas.microsoft.com/office/drawing/2014/main" id="{BAFDC1E4-34D5-1F46-9EF4-146FF0C69A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3" y="2331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45" name="Rectangle 54">
              <a:extLst>
                <a:ext uri="{FF2B5EF4-FFF2-40B4-BE49-F238E27FC236}">
                  <a16:creationId xmlns:a16="http://schemas.microsoft.com/office/drawing/2014/main" id="{2697C439-23FA-9A4F-915A-A05E6ED9AD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7" y="2331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46" name="Rectangle 55">
              <a:extLst>
                <a:ext uri="{FF2B5EF4-FFF2-40B4-BE49-F238E27FC236}">
                  <a16:creationId xmlns:a16="http://schemas.microsoft.com/office/drawing/2014/main" id="{802A4D40-9666-BC41-9471-8F7E9CEED4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2" y="2042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47" name="Rectangle 56">
              <a:extLst>
                <a:ext uri="{FF2B5EF4-FFF2-40B4-BE49-F238E27FC236}">
                  <a16:creationId xmlns:a16="http://schemas.microsoft.com/office/drawing/2014/main" id="{6F5ED7A2-BEE0-6B49-B593-04CB04076F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6" y="2042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48" name="Rectangle 57">
              <a:extLst>
                <a:ext uri="{FF2B5EF4-FFF2-40B4-BE49-F238E27FC236}">
                  <a16:creationId xmlns:a16="http://schemas.microsoft.com/office/drawing/2014/main" id="{17B62D18-283F-9F41-AFD2-2A6F7B48F8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9" y="2042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49" name="Rectangle 58">
              <a:extLst>
                <a:ext uri="{FF2B5EF4-FFF2-40B4-BE49-F238E27FC236}">
                  <a16:creationId xmlns:a16="http://schemas.microsoft.com/office/drawing/2014/main" id="{5C2A567C-525F-1B41-A08A-071528CE74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3" y="2041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50" name="Rectangle 59">
              <a:extLst>
                <a:ext uri="{FF2B5EF4-FFF2-40B4-BE49-F238E27FC236}">
                  <a16:creationId xmlns:a16="http://schemas.microsoft.com/office/drawing/2014/main" id="{AD656089-E2BB-5A4F-935A-5D89729806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7" y="2041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51" name="Rectangle 60">
              <a:extLst>
                <a:ext uri="{FF2B5EF4-FFF2-40B4-BE49-F238E27FC236}">
                  <a16:creationId xmlns:a16="http://schemas.microsoft.com/office/drawing/2014/main" id="{F5D2E628-EC41-3D46-AFC4-CC8DE5C41E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0" y="2041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52" name="Rectangle 61">
              <a:extLst>
                <a:ext uri="{FF2B5EF4-FFF2-40B4-BE49-F238E27FC236}">
                  <a16:creationId xmlns:a16="http://schemas.microsoft.com/office/drawing/2014/main" id="{D85C5F20-0ED5-F54A-868D-F4A42FA668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4" y="2041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53" name="Oval 62">
              <a:extLst>
                <a:ext uri="{FF2B5EF4-FFF2-40B4-BE49-F238E27FC236}">
                  <a16:creationId xmlns:a16="http://schemas.microsoft.com/office/drawing/2014/main" id="{E5FE8D7F-6E83-D94A-B7C4-0FF61FF994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9" y="2395"/>
              <a:ext cx="97" cy="97"/>
            </a:xfrm>
            <a:prstGeom prst="ellipse">
              <a:avLst/>
            </a:prstGeom>
            <a:solidFill>
              <a:srgbClr val="0033CC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54" name="Oval 63">
              <a:extLst>
                <a:ext uri="{FF2B5EF4-FFF2-40B4-BE49-F238E27FC236}">
                  <a16:creationId xmlns:a16="http://schemas.microsoft.com/office/drawing/2014/main" id="{543D46D5-416A-8943-80B3-896E6DFD32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3" y="2395"/>
              <a:ext cx="97" cy="97"/>
            </a:xfrm>
            <a:prstGeom prst="ellipse">
              <a:avLst/>
            </a:prstGeom>
            <a:solidFill>
              <a:srgbClr val="0033CC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55" name="Oval 64">
              <a:extLst>
                <a:ext uri="{FF2B5EF4-FFF2-40B4-BE49-F238E27FC236}">
                  <a16:creationId xmlns:a16="http://schemas.microsoft.com/office/drawing/2014/main" id="{B77BDE98-6029-A949-AA26-2BA22A1A73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6" y="2395"/>
              <a:ext cx="97" cy="97"/>
            </a:xfrm>
            <a:prstGeom prst="ellipse">
              <a:avLst/>
            </a:prstGeom>
            <a:solidFill>
              <a:srgbClr val="0033CC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56" name="Oval 65">
              <a:extLst>
                <a:ext uri="{FF2B5EF4-FFF2-40B4-BE49-F238E27FC236}">
                  <a16:creationId xmlns:a16="http://schemas.microsoft.com/office/drawing/2014/main" id="{9AD18A68-877B-1448-A49D-20DE9A153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0" y="2395"/>
              <a:ext cx="97" cy="97"/>
            </a:xfrm>
            <a:prstGeom prst="ellipse">
              <a:avLst/>
            </a:prstGeom>
            <a:solidFill>
              <a:srgbClr val="0033CC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57" name="Oval 66">
              <a:extLst>
                <a:ext uri="{FF2B5EF4-FFF2-40B4-BE49-F238E27FC236}">
                  <a16:creationId xmlns:a16="http://schemas.microsoft.com/office/drawing/2014/main" id="{12B7F66D-5932-7440-AEAD-27B6DA32E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0" y="2104"/>
              <a:ext cx="97" cy="97"/>
            </a:xfrm>
            <a:prstGeom prst="ellipse">
              <a:avLst/>
            </a:prstGeom>
            <a:solidFill>
              <a:srgbClr val="FF99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</p:grpSp>
      <p:graphicFrame>
        <p:nvGraphicFramePr>
          <p:cNvPr id="70" name="Object 70">
            <a:extLst>
              <a:ext uri="{FF2B5EF4-FFF2-40B4-BE49-F238E27FC236}">
                <a16:creationId xmlns:a16="http://schemas.microsoft.com/office/drawing/2014/main" id="{A539911B-2AD2-9C43-AA27-605ECB6BFAB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74039" y="5233989"/>
          <a:ext cx="2154237" cy="1277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3058100" imgH="19596100" progId="Equation.DSMT4">
                  <p:embed/>
                </p:oleObj>
              </mc:Choice>
              <mc:Fallback>
                <p:oleObj name="Equation" r:id="rId10" imgW="33058100" imgH="19596100" progId="Equation.DSMT4">
                  <p:embed/>
                  <p:pic>
                    <p:nvPicPr>
                      <p:cNvPr id="70" name="Object 70">
                        <a:extLst>
                          <a:ext uri="{FF2B5EF4-FFF2-40B4-BE49-F238E27FC236}">
                            <a16:creationId xmlns:a16="http://schemas.microsoft.com/office/drawing/2014/main" id="{A539911B-2AD2-9C43-AA27-605ECB6BFAB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4039" y="5233989"/>
                        <a:ext cx="2154237" cy="1277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89">
            <a:extLst>
              <a:ext uri="{FF2B5EF4-FFF2-40B4-BE49-F238E27FC236}">
                <a16:creationId xmlns:a16="http://schemas.microsoft.com/office/drawing/2014/main" id="{B7DEA2DB-9CB6-F24B-9E23-AC6BBA51376C}"/>
              </a:ext>
            </a:extLst>
          </p:cNvPr>
          <p:cNvGrpSpPr>
            <a:grpSpLocks/>
          </p:cNvGrpSpPr>
          <p:nvPr/>
        </p:nvGrpSpPr>
        <p:grpSpPr bwMode="auto">
          <a:xfrm>
            <a:off x="2566988" y="4254501"/>
            <a:ext cx="461962" cy="161925"/>
            <a:chOff x="657" y="2680"/>
            <a:chExt cx="291" cy="102"/>
          </a:xfrm>
        </p:grpSpPr>
        <p:sp>
          <p:nvSpPr>
            <p:cNvPr id="12337" name="Oval 23">
              <a:extLst>
                <a:ext uri="{FF2B5EF4-FFF2-40B4-BE49-F238E27FC236}">
                  <a16:creationId xmlns:a16="http://schemas.microsoft.com/office/drawing/2014/main" id="{897BD281-FFFD-024C-B744-71C225298E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680"/>
              <a:ext cx="97" cy="9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38" name="Oval 24">
              <a:extLst>
                <a:ext uri="{FF2B5EF4-FFF2-40B4-BE49-F238E27FC236}">
                  <a16:creationId xmlns:a16="http://schemas.microsoft.com/office/drawing/2014/main" id="{ADE0AEFD-554C-DE4A-9BDD-27ADF69905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1" y="2685"/>
              <a:ext cx="97" cy="9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</p:grpSp>
      <p:grpSp>
        <p:nvGrpSpPr>
          <p:cNvPr id="6" name="Group 88">
            <a:extLst>
              <a:ext uri="{FF2B5EF4-FFF2-40B4-BE49-F238E27FC236}">
                <a16:creationId xmlns:a16="http://schemas.microsoft.com/office/drawing/2014/main" id="{9606AC93-354C-DD4C-8EA4-90FC5C6E10CB}"/>
              </a:ext>
            </a:extLst>
          </p:cNvPr>
          <p:cNvGrpSpPr>
            <a:grpSpLocks/>
          </p:cNvGrpSpPr>
          <p:nvPr/>
        </p:nvGrpSpPr>
        <p:grpSpPr bwMode="auto">
          <a:xfrm>
            <a:off x="2566989" y="3340101"/>
            <a:ext cx="1690687" cy="155575"/>
            <a:chOff x="657" y="2104"/>
            <a:chExt cx="1065" cy="98"/>
          </a:xfrm>
        </p:grpSpPr>
        <p:sp>
          <p:nvSpPr>
            <p:cNvPr id="12334" name="Oval 25">
              <a:extLst>
                <a:ext uri="{FF2B5EF4-FFF2-40B4-BE49-F238E27FC236}">
                  <a16:creationId xmlns:a16="http://schemas.microsoft.com/office/drawing/2014/main" id="{3A8BB69E-A41D-7746-87BD-5011125785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105"/>
              <a:ext cx="97" cy="97"/>
            </a:xfrm>
            <a:prstGeom prst="ellipse">
              <a:avLst/>
            </a:prstGeom>
            <a:solidFill>
              <a:srgbClr val="FF99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35" name="Oval 26">
              <a:extLst>
                <a:ext uri="{FF2B5EF4-FFF2-40B4-BE49-F238E27FC236}">
                  <a16:creationId xmlns:a16="http://schemas.microsoft.com/office/drawing/2014/main" id="{6FF1724A-8383-EB4B-B0BE-2ACEA82AFD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8" y="2105"/>
              <a:ext cx="97" cy="97"/>
            </a:xfrm>
            <a:prstGeom prst="ellipse">
              <a:avLst/>
            </a:prstGeom>
            <a:solidFill>
              <a:srgbClr val="FF99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36" name="Oval 68">
              <a:extLst>
                <a:ext uri="{FF2B5EF4-FFF2-40B4-BE49-F238E27FC236}">
                  <a16:creationId xmlns:a16="http://schemas.microsoft.com/office/drawing/2014/main" id="{7237696B-F110-CE40-AC0A-5D3A3168A4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5" y="2104"/>
              <a:ext cx="97" cy="97"/>
            </a:xfrm>
            <a:prstGeom prst="ellipse">
              <a:avLst/>
            </a:prstGeom>
            <a:solidFill>
              <a:srgbClr val="FF99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</p:grpSp>
      <p:sp>
        <p:nvSpPr>
          <p:cNvPr id="12317" name="Rectangle 59">
            <a:extLst>
              <a:ext uri="{FF2B5EF4-FFF2-40B4-BE49-F238E27FC236}">
                <a16:creationId xmlns:a16="http://schemas.microsoft.com/office/drawing/2014/main" id="{8A0AD865-A749-9044-A912-F1459C4C42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8164" y="3225801"/>
            <a:ext cx="280987" cy="3460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616395" name="Rectangle 75">
            <a:extLst>
              <a:ext uri="{FF2B5EF4-FFF2-40B4-BE49-F238E27FC236}">
                <a16:creationId xmlns:a16="http://schemas.microsoft.com/office/drawing/2014/main" id="{4A91E19D-9D0E-034E-A2A1-2B1703E0F0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0325" y="1123951"/>
            <a:ext cx="2541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i="1"/>
              <a:t>Particle conservation</a:t>
            </a:r>
          </a:p>
        </p:txBody>
      </p:sp>
      <p:sp>
        <p:nvSpPr>
          <p:cNvPr id="2616396" name="Rectangle 76">
            <a:extLst>
              <a:ext uri="{FF2B5EF4-FFF2-40B4-BE49-F238E27FC236}">
                <a16:creationId xmlns:a16="http://schemas.microsoft.com/office/drawing/2014/main" id="{91C5ECC9-CC84-DB47-8F36-1D9E76963E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3976" y="1112839"/>
            <a:ext cx="2498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i="1"/>
              <a:t>Energy conservation</a:t>
            </a:r>
          </a:p>
        </p:txBody>
      </p:sp>
      <p:sp>
        <p:nvSpPr>
          <p:cNvPr id="3" name="Text Box 22">
            <a:extLst>
              <a:ext uri="{FF2B5EF4-FFF2-40B4-BE49-F238E27FC236}">
                <a16:creationId xmlns:a16="http://schemas.microsoft.com/office/drawing/2014/main" id="{5D1DC298-4902-534C-B0B4-5F1315A6F4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7576" y="2089150"/>
            <a:ext cx="785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N</a:t>
            </a:r>
            <a:r>
              <a:rPr lang="en-US" altLang="en-US" baseline="-25000">
                <a:latin typeface="Calibri" panose="020F0502020204030204" pitchFamily="34" charset="0"/>
              </a:rPr>
              <a:t>T</a:t>
            </a:r>
            <a:r>
              <a:rPr lang="en-US" altLang="en-US">
                <a:latin typeface="Calibri" panose="020F0502020204030204" pitchFamily="34" charset="0"/>
              </a:rPr>
              <a:t>=5</a:t>
            </a:r>
          </a:p>
        </p:txBody>
      </p:sp>
      <p:grpSp>
        <p:nvGrpSpPr>
          <p:cNvPr id="7" name="Group 87">
            <a:extLst>
              <a:ext uri="{FF2B5EF4-FFF2-40B4-BE49-F238E27FC236}">
                <a16:creationId xmlns:a16="http://schemas.microsoft.com/office/drawing/2014/main" id="{1D533D7A-5CF2-3940-910F-5B0B07B09782}"/>
              </a:ext>
            </a:extLst>
          </p:cNvPr>
          <p:cNvGrpSpPr>
            <a:grpSpLocks/>
          </p:cNvGrpSpPr>
          <p:nvPr/>
        </p:nvGrpSpPr>
        <p:grpSpPr bwMode="auto">
          <a:xfrm>
            <a:off x="2873375" y="3314701"/>
            <a:ext cx="1690688" cy="155575"/>
            <a:chOff x="706" y="4555"/>
            <a:chExt cx="1065" cy="98"/>
          </a:xfrm>
        </p:grpSpPr>
        <p:sp>
          <p:nvSpPr>
            <p:cNvPr id="12331" name="Oval 25">
              <a:extLst>
                <a:ext uri="{FF2B5EF4-FFF2-40B4-BE49-F238E27FC236}">
                  <a16:creationId xmlns:a16="http://schemas.microsoft.com/office/drawing/2014/main" id="{9B5079BA-0B5F-AD49-A75A-3A8DDCD654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6" y="4556"/>
              <a:ext cx="97" cy="97"/>
            </a:xfrm>
            <a:prstGeom prst="ellipse">
              <a:avLst/>
            </a:prstGeom>
            <a:solidFill>
              <a:srgbClr val="FF99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32" name="Oval 26">
              <a:extLst>
                <a:ext uri="{FF2B5EF4-FFF2-40B4-BE49-F238E27FC236}">
                  <a16:creationId xmlns:a16="http://schemas.microsoft.com/office/drawing/2014/main" id="{BFA277B0-184C-F642-B6F1-57561384DD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7" y="4556"/>
              <a:ext cx="97" cy="97"/>
            </a:xfrm>
            <a:prstGeom prst="ellipse">
              <a:avLst/>
            </a:prstGeom>
            <a:solidFill>
              <a:srgbClr val="FF99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33" name="Oval 68">
              <a:extLst>
                <a:ext uri="{FF2B5EF4-FFF2-40B4-BE49-F238E27FC236}">
                  <a16:creationId xmlns:a16="http://schemas.microsoft.com/office/drawing/2014/main" id="{0C5EA730-EC22-1341-9E32-E2A66C3373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4" y="4555"/>
              <a:ext cx="97" cy="97"/>
            </a:xfrm>
            <a:prstGeom prst="ellipse">
              <a:avLst/>
            </a:prstGeom>
            <a:solidFill>
              <a:srgbClr val="FF99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</p:grpSp>
      <p:grpSp>
        <p:nvGrpSpPr>
          <p:cNvPr id="8" name="Group 94">
            <a:extLst>
              <a:ext uri="{FF2B5EF4-FFF2-40B4-BE49-F238E27FC236}">
                <a16:creationId xmlns:a16="http://schemas.microsoft.com/office/drawing/2014/main" id="{A78141CD-8C80-1745-9F44-A63CCE39CD39}"/>
              </a:ext>
            </a:extLst>
          </p:cNvPr>
          <p:cNvGrpSpPr>
            <a:grpSpLocks/>
          </p:cNvGrpSpPr>
          <p:nvPr/>
        </p:nvGrpSpPr>
        <p:grpSpPr bwMode="auto">
          <a:xfrm>
            <a:off x="2870201" y="3311526"/>
            <a:ext cx="1420813" cy="155575"/>
            <a:chOff x="848" y="1747"/>
            <a:chExt cx="895" cy="98"/>
          </a:xfrm>
        </p:grpSpPr>
        <p:sp>
          <p:nvSpPr>
            <p:cNvPr id="12328" name="Oval 25">
              <a:extLst>
                <a:ext uri="{FF2B5EF4-FFF2-40B4-BE49-F238E27FC236}">
                  <a16:creationId xmlns:a16="http://schemas.microsoft.com/office/drawing/2014/main" id="{1A958C77-77D4-0F4E-B4C1-4A9E038366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" y="1748"/>
              <a:ext cx="97" cy="97"/>
            </a:xfrm>
            <a:prstGeom prst="ellipse">
              <a:avLst/>
            </a:prstGeom>
            <a:solidFill>
              <a:srgbClr val="FF99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29" name="Oval 26">
              <a:extLst>
                <a:ext uri="{FF2B5EF4-FFF2-40B4-BE49-F238E27FC236}">
                  <a16:creationId xmlns:a16="http://schemas.microsoft.com/office/drawing/2014/main" id="{6794E383-1C1A-6143-9A81-384C4E263E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9" y="1748"/>
              <a:ext cx="97" cy="97"/>
            </a:xfrm>
            <a:prstGeom prst="ellipse">
              <a:avLst/>
            </a:prstGeom>
            <a:solidFill>
              <a:srgbClr val="FF99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30" name="Oval 68">
              <a:extLst>
                <a:ext uri="{FF2B5EF4-FFF2-40B4-BE49-F238E27FC236}">
                  <a16:creationId xmlns:a16="http://schemas.microsoft.com/office/drawing/2014/main" id="{34C762F7-F69D-A34C-9092-26E3D6A7D6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6" y="1747"/>
              <a:ext cx="97" cy="97"/>
            </a:xfrm>
            <a:prstGeom prst="ellipse">
              <a:avLst/>
            </a:prstGeom>
            <a:solidFill>
              <a:srgbClr val="FF99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</p:grpSp>
      <p:grpSp>
        <p:nvGrpSpPr>
          <p:cNvPr id="9" name="Group 99">
            <a:extLst>
              <a:ext uri="{FF2B5EF4-FFF2-40B4-BE49-F238E27FC236}">
                <a16:creationId xmlns:a16="http://schemas.microsoft.com/office/drawing/2014/main" id="{0FE3FA4F-DF96-7347-A924-C9AE322F3ED6}"/>
              </a:ext>
            </a:extLst>
          </p:cNvPr>
          <p:cNvGrpSpPr>
            <a:grpSpLocks/>
          </p:cNvGrpSpPr>
          <p:nvPr/>
        </p:nvGrpSpPr>
        <p:grpSpPr bwMode="auto">
          <a:xfrm>
            <a:off x="3138489" y="3311526"/>
            <a:ext cx="1152525" cy="155575"/>
            <a:chOff x="1017" y="1579"/>
            <a:chExt cx="726" cy="98"/>
          </a:xfrm>
        </p:grpSpPr>
        <p:sp>
          <p:nvSpPr>
            <p:cNvPr id="12325" name="Oval 25">
              <a:extLst>
                <a:ext uri="{FF2B5EF4-FFF2-40B4-BE49-F238E27FC236}">
                  <a16:creationId xmlns:a16="http://schemas.microsoft.com/office/drawing/2014/main" id="{55F136BE-6BA8-B04F-9FC0-85B2ED8631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7" y="1580"/>
              <a:ext cx="97" cy="97"/>
            </a:xfrm>
            <a:prstGeom prst="ellipse">
              <a:avLst/>
            </a:prstGeom>
            <a:solidFill>
              <a:srgbClr val="FF99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26" name="Oval 26">
              <a:extLst>
                <a:ext uri="{FF2B5EF4-FFF2-40B4-BE49-F238E27FC236}">
                  <a16:creationId xmlns:a16="http://schemas.microsoft.com/office/drawing/2014/main" id="{875CBCB6-6095-C24E-AFE6-8FDBDED36E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9" y="1580"/>
              <a:ext cx="97" cy="97"/>
            </a:xfrm>
            <a:prstGeom prst="ellipse">
              <a:avLst/>
            </a:prstGeom>
            <a:solidFill>
              <a:srgbClr val="FF99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2327" name="Oval 68">
              <a:extLst>
                <a:ext uri="{FF2B5EF4-FFF2-40B4-BE49-F238E27FC236}">
                  <a16:creationId xmlns:a16="http://schemas.microsoft.com/office/drawing/2014/main" id="{B8810932-6851-B042-A589-A60A656E57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6" y="1579"/>
              <a:ext cx="97" cy="97"/>
            </a:xfrm>
            <a:prstGeom prst="ellipse">
              <a:avLst/>
            </a:prstGeom>
            <a:solidFill>
              <a:srgbClr val="FF99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</p:grpSp>
      <p:sp>
        <p:nvSpPr>
          <p:cNvPr id="10" name="Title 9">
            <a:extLst>
              <a:ext uri="{FF2B5EF4-FFF2-40B4-BE49-F238E27FC236}">
                <a16:creationId xmlns:a16="http://schemas.microsoft.com/office/drawing/2014/main" id="{27FCE861-0CA4-C542-BE29-173106C35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Ensemble of 3 Energy Levels</a:t>
            </a:r>
          </a:p>
        </p:txBody>
      </p:sp>
      <p:sp>
        <p:nvSpPr>
          <p:cNvPr id="88" name="Slide Number Placeholder 87">
            <a:extLst>
              <a:ext uri="{FF2B5EF4-FFF2-40B4-BE49-F238E27FC236}">
                <a16:creationId xmlns:a16="http://schemas.microsoft.com/office/drawing/2014/main" id="{3545181B-CCA7-2F47-8753-CBF6FCD0B95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9BC0AE0-CDDA-0B43-8907-DDC9E6DB6267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14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1" name="Ink 10"/>
              <p14:cNvContentPartPr/>
              <p14:nvPr/>
            </p14:nvContentPartPr>
            <p14:xfrm>
              <a:off x="2088720" y="3258360"/>
              <a:ext cx="9657720" cy="305676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076480" y="3247200"/>
                <a:ext cx="9680400" cy="307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782080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16395" grpId="0"/>
      <p:bldP spid="2616396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Number Placeholder 78">
            <a:extLst>
              <a:ext uri="{FF2B5EF4-FFF2-40B4-BE49-F238E27FC236}">
                <a16:creationId xmlns:a16="http://schemas.microsoft.com/office/drawing/2014/main" id="{F440B48A-7572-4A48-B5BF-78EC930AF5E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6195F02-0369-8D4F-B680-5ACDF4B70D40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15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5" name="Rectangle 87">
            <a:extLst>
              <a:ext uri="{FF2B5EF4-FFF2-40B4-BE49-F238E27FC236}">
                <a16:creationId xmlns:a16="http://schemas.microsoft.com/office/drawing/2014/main" id="{02BE2C62-6DFB-1A44-AC83-683CBFBCCF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5288" y="1204914"/>
            <a:ext cx="2438400" cy="204628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" name="Rectangle 86">
            <a:extLst>
              <a:ext uri="{FF2B5EF4-FFF2-40B4-BE49-F238E27FC236}">
                <a16:creationId xmlns:a16="http://schemas.microsoft.com/office/drawing/2014/main" id="{27F3F405-47C9-8943-95D9-19C3A456B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8250" y="1195389"/>
            <a:ext cx="2660650" cy="204628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" name="Rectangle 85">
            <a:extLst>
              <a:ext uri="{FF2B5EF4-FFF2-40B4-BE49-F238E27FC236}">
                <a16:creationId xmlns:a16="http://schemas.microsoft.com/office/drawing/2014/main" id="{2D1EDEDA-5AF8-3B4D-B36A-264B58F0B4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2514" y="1143000"/>
            <a:ext cx="2147887" cy="204628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8" name="Text Box 17">
            <a:extLst>
              <a:ext uri="{FF2B5EF4-FFF2-40B4-BE49-F238E27FC236}">
                <a16:creationId xmlns:a16="http://schemas.microsoft.com/office/drawing/2014/main" id="{65F77442-C494-1246-8DB4-A4166E7B3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9237" y="2206626"/>
            <a:ext cx="7409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E=0</a:t>
            </a:r>
            <a:endParaRPr lang="en-US" baseline="-25000" dirty="0">
              <a:latin typeface="+mn-lt"/>
            </a:endParaRPr>
          </a:p>
        </p:txBody>
      </p:sp>
      <p:sp>
        <p:nvSpPr>
          <p:cNvPr id="9" name="Text Box 18">
            <a:extLst>
              <a:ext uri="{FF2B5EF4-FFF2-40B4-BE49-F238E27FC236}">
                <a16:creationId xmlns:a16="http://schemas.microsoft.com/office/drawing/2014/main" id="{EDFB9D94-2E7F-8D47-855F-610BC29859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5588" y="1711326"/>
            <a:ext cx="7409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E=2</a:t>
            </a:r>
            <a:endParaRPr lang="en-US" baseline="-25000" dirty="0">
              <a:latin typeface="+mn-lt"/>
            </a:endParaRPr>
          </a:p>
        </p:txBody>
      </p:sp>
      <p:sp>
        <p:nvSpPr>
          <p:cNvPr id="10" name="Text Box 19">
            <a:extLst>
              <a:ext uri="{FF2B5EF4-FFF2-40B4-BE49-F238E27FC236}">
                <a16:creationId xmlns:a16="http://schemas.microsoft.com/office/drawing/2014/main" id="{A7595E81-4365-114F-8122-8475B7A713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5588" y="1250951"/>
            <a:ext cx="7409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E=4</a:t>
            </a:r>
            <a:endParaRPr lang="en-US" baseline="-25000" dirty="0">
              <a:latin typeface="+mn-lt"/>
            </a:endParaRPr>
          </a:p>
        </p:txBody>
      </p:sp>
      <p:sp>
        <p:nvSpPr>
          <p:cNvPr id="13324" name="Rectangle 28">
            <a:extLst>
              <a:ext uri="{FF2B5EF4-FFF2-40B4-BE49-F238E27FC236}">
                <a16:creationId xmlns:a16="http://schemas.microsoft.com/office/drawing/2014/main" id="{7309C61B-B2C2-9F43-BCD2-89ADBB43B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1639" y="2290764"/>
            <a:ext cx="306387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325" name="Rectangle 29">
            <a:extLst>
              <a:ext uri="{FF2B5EF4-FFF2-40B4-BE49-F238E27FC236}">
                <a16:creationId xmlns:a16="http://schemas.microsoft.com/office/drawing/2014/main" id="{EC95C033-E3E7-1442-91FE-4E839C9F03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9614" y="2290764"/>
            <a:ext cx="306387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326" name="Rectangle 30">
            <a:extLst>
              <a:ext uri="{FF2B5EF4-FFF2-40B4-BE49-F238E27FC236}">
                <a16:creationId xmlns:a16="http://schemas.microsoft.com/office/drawing/2014/main" id="{6201C5F2-C6A4-944B-8B51-C01357ED6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1639" y="1828800"/>
            <a:ext cx="306387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327" name="Rectangle 31">
            <a:extLst>
              <a:ext uri="{FF2B5EF4-FFF2-40B4-BE49-F238E27FC236}">
                <a16:creationId xmlns:a16="http://schemas.microsoft.com/office/drawing/2014/main" id="{FE3CC9A5-A9DB-C04C-AF49-5C55829A0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9614" y="1828800"/>
            <a:ext cx="306387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328" name="Rectangle 32">
            <a:extLst>
              <a:ext uri="{FF2B5EF4-FFF2-40B4-BE49-F238E27FC236}">
                <a16:creationId xmlns:a16="http://schemas.microsoft.com/office/drawing/2014/main" id="{432AD522-863A-E046-8271-FE65976F0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828800"/>
            <a:ext cx="306388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329" name="Rectangle 33">
            <a:extLst>
              <a:ext uri="{FF2B5EF4-FFF2-40B4-BE49-F238E27FC236}">
                <a16:creationId xmlns:a16="http://schemas.microsoft.com/office/drawing/2014/main" id="{0E9B7BF9-B939-334F-A524-2CCAF47C8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3975" y="1830388"/>
            <a:ext cx="306388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330" name="Rectangle 34">
            <a:extLst>
              <a:ext uri="{FF2B5EF4-FFF2-40B4-BE49-F238E27FC236}">
                <a16:creationId xmlns:a16="http://schemas.microsoft.com/office/drawing/2014/main" id="{D979E13F-5767-F44F-8095-219A360157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9250" y="1830388"/>
            <a:ext cx="306388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331" name="Rectangle 35">
            <a:extLst>
              <a:ext uri="{FF2B5EF4-FFF2-40B4-BE49-F238E27FC236}">
                <a16:creationId xmlns:a16="http://schemas.microsoft.com/office/drawing/2014/main" id="{FB35742D-3100-3545-9848-5C21C0FF36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1639" y="1368425"/>
            <a:ext cx="306387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332" name="Rectangle 36">
            <a:extLst>
              <a:ext uri="{FF2B5EF4-FFF2-40B4-BE49-F238E27FC236}">
                <a16:creationId xmlns:a16="http://schemas.microsoft.com/office/drawing/2014/main" id="{C34F5CE0-FF54-C944-936F-C43288B8B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9614" y="1368425"/>
            <a:ext cx="306387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333" name="Rectangle 37">
            <a:extLst>
              <a:ext uri="{FF2B5EF4-FFF2-40B4-BE49-F238E27FC236}">
                <a16:creationId xmlns:a16="http://schemas.microsoft.com/office/drawing/2014/main" id="{C60209A9-1C39-BB44-8CA1-F4A3201D2C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368425"/>
            <a:ext cx="306388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334" name="Rectangle 38">
            <a:extLst>
              <a:ext uri="{FF2B5EF4-FFF2-40B4-BE49-F238E27FC236}">
                <a16:creationId xmlns:a16="http://schemas.microsoft.com/office/drawing/2014/main" id="{DE14B51B-90B0-5041-873E-66CE50AA6A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3975" y="1370013"/>
            <a:ext cx="306388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335" name="Rectangle 39">
            <a:extLst>
              <a:ext uri="{FF2B5EF4-FFF2-40B4-BE49-F238E27FC236}">
                <a16:creationId xmlns:a16="http://schemas.microsoft.com/office/drawing/2014/main" id="{A6039973-8D06-A84D-A93A-DC17CB1B92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9250" y="1370013"/>
            <a:ext cx="306388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336" name="Rectangle 40">
            <a:extLst>
              <a:ext uri="{FF2B5EF4-FFF2-40B4-BE49-F238E27FC236}">
                <a16:creationId xmlns:a16="http://schemas.microsoft.com/office/drawing/2014/main" id="{0102FFBE-D775-0E47-AD3F-4FA9B25FB1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5639" y="1370013"/>
            <a:ext cx="306387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337" name="Rectangle 41">
            <a:extLst>
              <a:ext uri="{FF2B5EF4-FFF2-40B4-BE49-F238E27FC236}">
                <a16:creationId xmlns:a16="http://schemas.microsoft.com/office/drawing/2014/main" id="{C68305DC-19CA-5843-B798-FABA9D616D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3614" y="1370013"/>
            <a:ext cx="306387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338" name="Oval 42">
            <a:extLst>
              <a:ext uri="{FF2B5EF4-FFF2-40B4-BE49-F238E27FC236}">
                <a16:creationId xmlns:a16="http://schemas.microsoft.com/office/drawing/2014/main" id="{F562E763-6FAC-BC46-A2B8-FF11B4C279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7839" y="2397125"/>
            <a:ext cx="153987" cy="153988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339" name="Oval 43">
            <a:extLst>
              <a:ext uri="{FF2B5EF4-FFF2-40B4-BE49-F238E27FC236}">
                <a16:creationId xmlns:a16="http://schemas.microsoft.com/office/drawing/2014/main" id="{3E9F6C35-E062-414B-8CA5-611FB8687D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5814" y="1938339"/>
            <a:ext cx="153987" cy="153987"/>
          </a:xfrm>
          <a:prstGeom prst="ellipse">
            <a:avLst/>
          </a:prstGeom>
          <a:solidFill>
            <a:srgbClr val="0033CC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340" name="Oval 44">
            <a:extLst>
              <a:ext uri="{FF2B5EF4-FFF2-40B4-BE49-F238E27FC236}">
                <a16:creationId xmlns:a16="http://schemas.microsoft.com/office/drawing/2014/main" id="{18EBDB1E-D626-C94E-9B24-7B0D6046A4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7839" y="1484314"/>
            <a:ext cx="153987" cy="153987"/>
          </a:xfrm>
          <a:prstGeom prst="ellipse">
            <a:avLst/>
          </a:prstGeom>
          <a:solidFill>
            <a:srgbClr val="FF99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341" name="Oval 45">
            <a:extLst>
              <a:ext uri="{FF2B5EF4-FFF2-40B4-BE49-F238E27FC236}">
                <a16:creationId xmlns:a16="http://schemas.microsoft.com/office/drawing/2014/main" id="{CDB80DF6-9B1D-AF40-A6FA-791373994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0650" y="1919289"/>
            <a:ext cx="153988" cy="153987"/>
          </a:xfrm>
          <a:prstGeom prst="ellipse">
            <a:avLst/>
          </a:prstGeom>
          <a:solidFill>
            <a:srgbClr val="0033CC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342" name="Oval 46">
            <a:extLst>
              <a:ext uri="{FF2B5EF4-FFF2-40B4-BE49-F238E27FC236}">
                <a16:creationId xmlns:a16="http://schemas.microsoft.com/office/drawing/2014/main" id="{F61526D4-4DC0-C74D-A4A5-3F08751DC9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0925" y="1484314"/>
            <a:ext cx="153988" cy="153987"/>
          </a:xfrm>
          <a:prstGeom prst="ellipse">
            <a:avLst/>
          </a:prstGeom>
          <a:solidFill>
            <a:srgbClr val="FF99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aphicFrame>
        <p:nvGraphicFramePr>
          <p:cNvPr id="13314" name="Object 30">
            <a:extLst>
              <a:ext uri="{FF2B5EF4-FFF2-40B4-BE49-F238E27FC236}">
                <a16:creationId xmlns:a16="http://schemas.microsoft.com/office/drawing/2014/main" id="{F5976AC9-0533-EF4F-87A8-5C3F8A5B59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2655307"/>
              </p:ext>
            </p:extLst>
          </p:nvPr>
        </p:nvGraphicFramePr>
        <p:xfrm>
          <a:off x="5680075" y="2774950"/>
          <a:ext cx="101123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506700" imgH="10528300" progId="Equation.DSMT4">
                  <p:embed/>
                </p:oleObj>
              </mc:Choice>
              <mc:Fallback>
                <p:oleObj name="Equation" r:id="rId2" imgW="15506700" imgH="10528300" progId="Equation.DSMT4">
                  <p:embed/>
                  <p:pic>
                    <p:nvPicPr>
                      <p:cNvPr id="13314" name="Object 30">
                        <a:extLst>
                          <a:ext uri="{FF2B5EF4-FFF2-40B4-BE49-F238E27FC236}">
                            <a16:creationId xmlns:a16="http://schemas.microsoft.com/office/drawing/2014/main" id="{F5976AC9-0533-EF4F-87A8-5C3F8A5B590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5" y="2774950"/>
                        <a:ext cx="1011238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89">
            <a:extLst>
              <a:ext uri="{FF2B5EF4-FFF2-40B4-BE49-F238E27FC236}">
                <a16:creationId xmlns:a16="http://schemas.microsoft.com/office/drawing/2014/main" id="{11D04F75-9C8D-9E45-A35A-70C7D7BA4FEE}"/>
              </a:ext>
            </a:extLst>
          </p:cNvPr>
          <p:cNvGrpSpPr>
            <a:grpSpLocks/>
          </p:cNvGrpSpPr>
          <p:nvPr/>
        </p:nvGrpSpPr>
        <p:grpSpPr bwMode="auto">
          <a:xfrm>
            <a:off x="8237538" y="1374776"/>
            <a:ext cx="2138362" cy="1266825"/>
            <a:chOff x="4229" y="1152"/>
            <a:chExt cx="1347" cy="798"/>
          </a:xfrm>
        </p:grpSpPr>
        <p:sp>
          <p:nvSpPr>
            <p:cNvPr id="13371" name="Rectangle 48">
              <a:extLst>
                <a:ext uri="{FF2B5EF4-FFF2-40B4-BE49-F238E27FC236}">
                  <a16:creationId xmlns:a16="http://schemas.microsoft.com/office/drawing/2014/main" id="{2BC0D371-BA22-1140-A5A0-7186A64BF2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9" y="1733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72" name="Rectangle 49">
              <a:extLst>
                <a:ext uri="{FF2B5EF4-FFF2-40B4-BE49-F238E27FC236}">
                  <a16:creationId xmlns:a16="http://schemas.microsoft.com/office/drawing/2014/main" id="{458B6AF0-F697-9144-8736-EEA2971808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3" y="1733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73" name="Rectangle 50">
              <a:extLst>
                <a:ext uri="{FF2B5EF4-FFF2-40B4-BE49-F238E27FC236}">
                  <a16:creationId xmlns:a16="http://schemas.microsoft.com/office/drawing/2014/main" id="{0D4938E8-C041-E246-926B-984C9DBB7F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9" y="1442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74" name="Rectangle 51">
              <a:extLst>
                <a:ext uri="{FF2B5EF4-FFF2-40B4-BE49-F238E27FC236}">
                  <a16:creationId xmlns:a16="http://schemas.microsoft.com/office/drawing/2014/main" id="{C93E5970-5FAC-6D45-9F2F-F08693EBD9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3" y="1442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75" name="Rectangle 52">
              <a:extLst>
                <a:ext uri="{FF2B5EF4-FFF2-40B4-BE49-F238E27FC236}">
                  <a16:creationId xmlns:a16="http://schemas.microsoft.com/office/drawing/2014/main" id="{9C395CC3-8540-DE4A-B341-76493D376A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6" y="1442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76" name="Rectangle 53">
              <a:extLst>
                <a:ext uri="{FF2B5EF4-FFF2-40B4-BE49-F238E27FC236}">
                  <a16:creationId xmlns:a16="http://schemas.microsoft.com/office/drawing/2014/main" id="{37A22911-D55B-1A4B-8A49-4F047D848A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0" y="1443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77" name="Rectangle 54">
              <a:extLst>
                <a:ext uri="{FF2B5EF4-FFF2-40B4-BE49-F238E27FC236}">
                  <a16:creationId xmlns:a16="http://schemas.microsoft.com/office/drawing/2014/main" id="{9C5889AC-22E4-C543-B31A-AB69B970F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6" y="1443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78" name="Rectangle 55">
              <a:extLst>
                <a:ext uri="{FF2B5EF4-FFF2-40B4-BE49-F238E27FC236}">
                  <a16:creationId xmlns:a16="http://schemas.microsoft.com/office/drawing/2014/main" id="{5EF92DED-AD32-C248-B8FE-6F25136BF2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9" y="1152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79" name="Rectangle 56">
              <a:extLst>
                <a:ext uri="{FF2B5EF4-FFF2-40B4-BE49-F238E27FC236}">
                  <a16:creationId xmlns:a16="http://schemas.microsoft.com/office/drawing/2014/main" id="{68972AA6-6A70-1249-A9E2-E7424B1F32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3" y="1152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80" name="Rectangle 57">
              <a:extLst>
                <a:ext uri="{FF2B5EF4-FFF2-40B4-BE49-F238E27FC236}">
                  <a16:creationId xmlns:a16="http://schemas.microsoft.com/office/drawing/2014/main" id="{2DFE5B9F-CA92-1C4B-8E06-3D5C7D72CD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6" y="1152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81" name="Rectangle 58">
              <a:extLst>
                <a:ext uri="{FF2B5EF4-FFF2-40B4-BE49-F238E27FC236}">
                  <a16:creationId xmlns:a16="http://schemas.microsoft.com/office/drawing/2014/main" id="{84C7C474-4432-BC45-A3F5-2AA88759D7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0" y="1153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82" name="Rectangle 59">
              <a:extLst>
                <a:ext uri="{FF2B5EF4-FFF2-40B4-BE49-F238E27FC236}">
                  <a16:creationId xmlns:a16="http://schemas.microsoft.com/office/drawing/2014/main" id="{C4240F04-F2DB-DC45-AD48-5C2D7FF709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6" y="1153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83" name="Rectangle 60">
              <a:extLst>
                <a:ext uri="{FF2B5EF4-FFF2-40B4-BE49-F238E27FC236}">
                  <a16:creationId xmlns:a16="http://schemas.microsoft.com/office/drawing/2014/main" id="{456D6E04-75AE-BB46-8854-CE61F0F3B4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9" y="1153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84" name="Rectangle 61">
              <a:extLst>
                <a:ext uri="{FF2B5EF4-FFF2-40B4-BE49-F238E27FC236}">
                  <a16:creationId xmlns:a16="http://schemas.microsoft.com/office/drawing/2014/main" id="{2BE61730-0D42-174B-B3C6-CA13B8F02C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3" y="1153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85" name="Oval 62">
              <a:extLst>
                <a:ext uri="{FF2B5EF4-FFF2-40B4-BE49-F238E27FC236}">
                  <a16:creationId xmlns:a16="http://schemas.microsoft.com/office/drawing/2014/main" id="{0ADDF2D7-C042-5249-871D-74A327F1C1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6" y="1507"/>
              <a:ext cx="97" cy="97"/>
            </a:xfrm>
            <a:prstGeom prst="ellipse">
              <a:avLst/>
            </a:prstGeom>
            <a:solidFill>
              <a:srgbClr val="0033CC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86" name="Oval 63">
              <a:extLst>
                <a:ext uri="{FF2B5EF4-FFF2-40B4-BE49-F238E27FC236}">
                  <a16:creationId xmlns:a16="http://schemas.microsoft.com/office/drawing/2014/main" id="{4B576393-5B2E-334C-9C09-50E391718B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0" y="1507"/>
              <a:ext cx="97" cy="97"/>
            </a:xfrm>
            <a:prstGeom prst="ellipse">
              <a:avLst/>
            </a:prstGeom>
            <a:solidFill>
              <a:srgbClr val="0033CC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87" name="Oval 64">
              <a:extLst>
                <a:ext uri="{FF2B5EF4-FFF2-40B4-BE49-F238E27FC236}">
                  <a16:creationId xmlns:a16="http://schemas.microsoft.com/office/drawing/2014/main" id="{0B69523D-AF80-9B4F-AF04-14FE205E65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3" y="1507"/>
              <a:ext cx="97" cy="97"/>
            </a:xfrm>
            <a:prstGeom prst="ellipse">
              <a:avLst/>
            </a:prstGeom>
            <a:solidFill>
              <a:srgbClr val="0033CC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88" name="Oval 65">
              <a:extLst>
                <a:ext uri="{FF2B5EF4-FFF2-40B4-BE49-F238E27FC236}">
                  <a16:creationId xmlns:a16="http://schemas.microsoft.com/office/drawing/2014/main" id="{B9739D64-9FBB-6C43-B3B4-F6394EC22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7" y="1507"/>
              <a:ext cx="97" cy="97"/>
            </a:xfrm>
            <a:prstGeom prst="ellipse">
              <a:avLst/>
            </a:prstGeom>
            <a:solidFill>
              <a:srgbClr val="0033CC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89" name="Oval 66">
              <a:extLst>
                <a:ext uri="{FF2B5EF4-FFF2-40B4-BE49-F238E27FC236}">
                  <a16:creationId xmlns:a16="http://schemas.microsoft.com/office/drawing/2014/main" id="{772D2E2A-0180-E141-861E-FB8820E1F8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7" y="1216"/>
              <a:ext cx="97" cy="97"/>
            </a:xfrm>
            <a:prstGeom prst="ellipse">
              <a:avLst/>
            </a:prstGeom>
            <a:solidFill>
              <a:srgbClr val="FF99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</p:grpSp>
      <p:graphicFrame>
        <p:nvGraphicFramePr>
          <p:cNvPr id="51" name="Object 51">
            <a:extLst>
              <a:ext uri="{FF2B5EF4-FFF2-40B4-BE49-F238E27FC236}">
                <a16:creationId xmlns:a16="http://schemas.microsoft.com/office/drawing/2014/main" id="{3260381D-82CD-BB45-8071-391F80A03F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2600151"/>
              </p:ext>
            </p:extLst>
          </p:nvPr>
        </p:nvGraphicFramePr>
        <p:xfrm>
          <a:off x="8645525" y="2736850"/>
          <a:ext cx="8953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754100" imgH="10528300" progId="Equation.DSMT4">
                  <p:embed/>
                </p:oleObj>
              </mc:Choice>
              <mc:Fallback>
                <p:oleObj name="Equation" r:id="rId4" imgW="13754100" imgH="10528300" progId="Equation.DSMT4">
                  <p:embed/>
                  <p:pic>
                    <p:nvPicPr>
                      <p:cNvPr id="51" name="Object 51">
                        <a:extLst>
                          <a:ext uri="{FF2B5EF4-FFF2-40B4-BE49-F238E27FC236}">
                            <a16:creationId xmlns:a16="http://schemas.microsoft.com/office/drawing/2014/main" id="{3260381D-82CD-BB45-8071-391F80A03FB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45525" y="2736850"/>
                        <a:ext cx="89535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88">
            <a:extLst>
              <a:ext uri="{FF2B5EF4-FFF2-40B4-BE49-F238E27FC236}">
                <a16:creationId xmlns:a16="http://schemas.microsoft.com/office/drawing/2014/main" id="{0DEBB687-89E6-6844-9249-AD325289A7EB}"/>
              </a:ext>
            </a:extLst>
          </p:cNvPr>
          <p:cNvGrpSpPr>
            <a:grpSpLocks/>
          </p:cNvGrpSpPr>
          <p:nvPr/>
        </p:nvGrpSpPr>
        <p:grpSpPr bwMode="auto">
          <a:xfrm>
            <a:off x="2386013" y="1362075"/>
            <a:ext cx="1943100" cy="2089150"/>
            <a:chOff x="543" y="1144"/>
            <a:chExt cx="1224" cy="1316"/>
          </a:xfrm>
        </p:grpSpPr>
        <p:sp>
          <p:nvSpPr>
            <p:cNvPr id="13353" name="Rectangle 4">
              <a:extLst>
                <a:ext uri="{FF2B5EF4-FFF2-40B4-BE49-F238E27FC236}">
                  <a16:creationId xmlns:a16="http://schemas.microsoft.com/office/drawing/2014/main" id="{DD62E9CB-B5B6-D045-BC98-31A84B0E8B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" y="1725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54" name="Rectangle 5">
              <a:extLst>
                <a:ext uri="{FF2B5EF4-FFF2-40B4-BE49-F238E27FC236}">
                  <a16:creationId xmlns:a16="http://schemas.microsoft.com/office/drawing/2014/main" id="{9E74D0C8-DCEC-474D-B02C-2B0515079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" y="1725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55" name="Rectangle 6">
              <a:extLst>
                <a:ext uri="{FF2B5EF4-FFF2-40B4-BE49-F238E27FC236}">
                  <a16:creationId xmlns:a16="http://schemas.microsoft.com/office/drawing/2014/main" id="{AC50A822-59D0-7047-B6CD-6237BE31B0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" y="1434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56" name="Rectangle 7">
              <a:extLst>
                <a:ext uri="{FF2B5EF4-FFF2-40B4-BE49-F238E27FC236}">
                  <a16:creationId xmlns:a16="http://schemas.microsoft.com/office/drawing/2014/main" id="{CC9E2442-9525-EE43-8B54-DBC7D3361C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" y="1434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57" name="Rectangle 8">
              <a:extLst>
                <a:ext uri="{FF2B5EF4-FFF2-40B4-BE49-F238E27FC236}">
                  <a16:creationId xmlns:a16="http://schemas.microsoft.com/office/drawing/2014/main" id="{2AAB7702-1CEF-B243-B6CA-F00C7AC99B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3" y="1434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58" name="Rectangle 9">
              <a:extLst>
                <a:ext uri="{FF2B5EF4-FFF2-40B4-BE49-F238E27FC236}">
                  <a16:creationId xmlns:a16="http://schemas.microsoft.com/office/drawing/2014/main" id="{4D153719-7835-5242-A73A-2B84E57846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7" y="1435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59" name="Rectangle 10">
              <a:extLst>
                <a:ext uri="{FF2B5EF4-FFF2-40B4-BE49-F238E27FC236}">
                  <a16:creationId xmlns:a16="http://schemas.microsoft.com/office/drawing/2014/main" id="{C2006C57-059B-564B-A945-A0FC0F8E24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1" y="1435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60" name="Rectangle 11">
              <a:extLst>
                <a:ext uri="{FF2B5EF4-FFF2-40B4-BE49-F238E27FC236}">
                  <a16:creationId xmlns:a16="http://schemas.microsoft.com/office/drawing/2014/main" id="{137E2B85-CF41-9843-AA7C-038CADAC1A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" y="1144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61" name="Rectangle 12">
              <a:extLst>
                <a:ext uri="{FF2B5EF4-FFF2-40B4-BE49-F238E27FC236}">
                  <a16:creationId xmlns:a16="http://schemas.microsoft.com/office/drawing/2014/main" id="{5456EB4C-1AE2-0C4F-A131-37CA9B8FB7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" y="1144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62" name="Rectangle 13">
              <a:extLst>
                <a:ext uri="{FF2B5EF4-FFF2-40B4-BE49-F238E27FC236}">
                  <a16:creationId xmlns:a16="http://schemas.microsoft.com/office/drawing/2014/main" id="{D602F846-3512-DF41-A493-A0EB9AB457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3" y="1144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63" name="Rectangle 14">
              <a:extLst>
                <a:ext uri="{FF2B5EF4-FFF2-40B4-BE49-F238E27FC236}">
                  <a16:creationId xmlns:a16="http://schemas.microsoft.com/office/drawing/2014/main" id="{8C77A528-C941-3241-A578-A23200749B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7" y="1145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64" name="Rectangle 15">
              <a:extLst>
                <a:ext uri="{FF2B5EF4-FFF2-40B4-BE49-F238E27FC236}">
                  <a16:creationId xmlns:a16="http://schemas.microsoft.com/office/drawing/2014/main" id="{CB3F6C0D-7B12-B14C-96F6-6495DCFAEA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1" y="1145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65" name="Rectangle 16">
              <a:extLst>
                <a:ext uri="{FF2B5EF4-FFF2-40B4-BE49-F238E27FC236}">
                  <a16:creationId xmlns:a16="http://schemas.microsoft.com/office/drawing/2014/main" id="{4B30B130-49DC-A74F-B720-C4EDBCCB8D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4" y="1145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66" name="Oval 23">
              <a:extLst>
                <a:ext uri="{FF2B5EF4-FFF2-40B4-BE49-F238E27FC236}">
                  <a16:creationId xmlns:a16="http://schemas.microsoft.com/office/drawing/2014/main" id="{B2773C68-C48E-1D4F-9458-59EF48023A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" y="1792"/>
              <a:ext cx="97" cy="9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67" name="Oval 24">
              <a:extLst>
                <a:ext uri="{FF2B5EF4-FFF2-40B4-BE49-F238E27FC236}">
                  <a16:creationId xmlns:a16="http://schemas.microsoft.com/office/drawing/2014/main" id="{213E27A2-6083-7F4A-B9F1-58B81D0E69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" y="1797"/>
              <a:ext cx="97" cy="9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68" name="Oval 25">
              <a:extLst>
                <a:ext uri="{FF2B5EF4-FFF2-40B4-BE49-F238E27FC236}">
                  <a16:creationId xmlns:a16="http://schemas.microsoft.com/office/drawing/2014/main" id="{F6E2D0FA-E149-3D4B-9CD0-194933423F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" y="1217"/>
              <a:ext cx="97" cy="97"/>
            </a:xfrm>
            <a:prstGeom prst="ellipse">
              <a:avLst/>
            </a:prstGeom>
            <a:solidFill>
              <a:srgbClr val="FF99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69" name="Oval 26">
              <a:extLst>
                <a:ext uri="{FF2B5EF4-FFF2-40B4-BE49-F238E27FC236}">
                  <a16:creationId xmlns:a16="http://schemas.microsoft.com/office/drawing/2014/main" id="{ECE5EE18-D1A8-BE44-9D1F-C1D2EB21C7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5" y="1217"/>
              <a:ext cx="97" cy="97"/>
            </a:xfrm>
            <a:prstGeom prst="ellipse">
              <a:avLst/>
            </a:prstGeom>
            <a:solidFill>
              <a:srgbClr val="FF99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graphicFrame>
          <p:nvGraphicFramePr>
            <p:cNvPr id="13316" name="Object 70">
              <a:extLst>
                <a:ext uri="{FF2B5EF4-FFF2-40B4-BE49-F238E27FC236}">
                  <a16:creationId xmlns:a16="http://schemas.microsoft.com/office/drawing/2014/main" id="{B0B812AA-8AFF-1943-AC9F-CCA16E829AA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43" y="2028"/>
            <a:ext cx="564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3754100" imgH="10528300" progId="Equation.DSMT4">
                    <p:embed/>
                  </p:oleObj>
                </mc:Choice>
                <mc:Fallback>
                  <p:oleObj name="Equation" r:id="rId6" imgW="13754100" imgH="10528300" progId="Equation.DSMT4">
                    <p:embed/>
                    <p:pic>
                      <p:nvPicPr>
                        <p:cNvPr id="13316" name="Object 70">
                          <a:extLst>
                            <a:ext uri="{FF2B5EF4-FFF2-40B4-BE49-F238E27FC236}">
                              <a16:creationId xmlns:a16="http://schemas.microsoft.com/office/drawing/2014/main" id="{B0B812AA-8AFF-1943-AC9F-CCA16E829AA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3" y="2028"/>
                          <a:ext cx="564" cy="4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99">
                                  <a:alpha val="47842"/>
                                </a:srgbClr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70" name="Oval 68">
              <a:extLst>
                <a:ext uri="{FF2B5EF4-FFF2-40B4-BE49-F238E27FC236}">
                  <a16:creationId xmlns:a16="http://schemas.microsoft.com/office/drawing/2014/main" id="{D6706A46-BD48-8847-97DB-21DEB30FD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2" y="1216"/>
              <a:ext cx="97" cy="97"/>
            </a:xfrm>
            <a:prstGeom prst="ellipse">
              <a:avLst/>
            </a:prstGeom>
            <a:solidFill>
              <a:srgbClr val="FF99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</p:grpSp>
      <p:sp>
        <p:nvSpPr>
          <p:cNvPr id="13345" name="Freeform 75">
            <a:extLst>
              <a:ext uri="{FF2B5EF4-FFF2-40B4-BE49-F238E27FC236}">
                <a16:creationId xmlns:a16="http://schemas.microsoft.com/office/drawing/2014/main" id="{A3CFD23E-0B05-2D48-BD20-D4765A02F7F6}"/>
              </a:ext>
            </a:extLst>
          </p:cNvPr>
          <p:cNvSpPr>
            <a:spLocks/>
          </p:cNvSpPr>
          <p:nvPr/>
        </p:nvSpPr>
        <p:spPr bwMode="auto">
          <a:xfrm>
            <a:off x="4311651" y="3551238"/>
            <a:ext cx="3033713" cy="1879600"/>
          </a:xfrm>
          <a:custGeom>
            <a:avLst/>
            <a:gdLst>
              <a:gd name="T0" fmla="*/ 0 w 1911"/>
              <a:gd name="T1" fmla="*/ 0 h 992"/>
              <a:gd name="T2" fmla="*/ 0 w 1911"/>
              <a:gd name="T3" fmla="*/ 2147483647 h 992"/>
              <a:gd name="T4" fmla="*/ 2147483647 w 1911"/>
              <a:gd name="T5" fmla="*/ 2147483647 h 992"/>
              <a:gd name="T6" fmla="*/ 0 60000 65536"/>
              <a:gd name="T7" fmla="*/ 0 60000 65536"/>
              <a:gd name="T8" fmla="*/ 0 60000 65536"/>
              <a:gd name="T9" fmla="*/ 0 w 1911"/>
              <a:gd name="T10" fmla="*/ 0 h 992"/>
              <a:gd name="T11" fmla="*/ 1911 w 1911"/>
              <a:gd name="T12" fmla="*/ 992 h 9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11" h="992">
                <a:moveTo>
                  <a:pt x="0" y="0"/>
                </a:moveTo>
                <a:lnTo>
                  <a:pt x="0" y="992"/>
                </a:lnTo>
                <a:lnTo>
                  <a:pt x="1911" y="992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" name="Line 76">
            <a:extLst>
              <a:ext uri="{FF2B5EF4-FFF2-40B4-BE49-F238E27FC236}">
                <a16:creationId xmlns:a16="http://schemas.microsoft.com/office/drawing/2014/main" id="{F011B6C5-8382-E944-8BBE-23261C68B1B3}"/>
              </a:ext>
            </a:extLst>
          </p:cNvPr>
          <p:cNvSpPr>
            <a:spLocks noChangeAspect="1" noChangeShapeType="1"/>
          </p:cNvSpPr>
          <p:nvPr/>
        </p:nvSpPr>
        <p:spPr bwMode="auto">
          <a:xfrm flipV="1">
            <a:off x="5654675" y="3911600"/>
            <a:ext cx="19050" cy="1498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" name="Line 77">
            <a:extLst>
              <a:ext uri="{FF2B5EF4-FFF2-40B4-BE49-F238E27FC236}">
                <a16:creationId xmlns:a16="http://schemas.microsoft.com/office/drawing/2014/main" id="{8145279F-3378-6741-B1CE-A378D03F9C3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86550" y="5008564"/>
            <a:ext cx="0" cy="4222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" name="Text Box 78">
            <a:extLst>
              <a:ext uri="{FF2B5EF4-FFF2-40B4-BE49-F238E27FC236}">
                <a16:creationId xmlns:a16="http://schemas.microsoft.com/office/drawing/2014/main" id="{0DD06182-2563-4D4F-94D1-A2525F2E97F6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3437645" y="4280050"/>
            <a:ext cx="9701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W (E)</a:t>
            </a:r>
          </a:p>
        </p:txBody>
      </p:sp>
      <p:sp>
        <p:nvSpPr>
          <p:cNvPr id="76" name="Text Box 79">
            <a:extLst>
              <a:ext uri="{FF2B5EF4-FFF2-40B4-BE49-F238E27FC236}">
                <a16:creationId xmlns:a16="http://schemas.microsoft.com/office/drawing/2014/main" id="{8DDD08F4-A182-9F4F-973A-771D583A8A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4" y="5492750"/>
            <a:ext cx="30700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</a:rPr>
              <a:t>2,0,3          1,2,2           0,4,1</a:t>
            </a:r>
          </a:p>
        </p:txBody>
      </p:sp>
      <p:sp>
        <p:nvSpPr>
          <p:cNvPr id="77" name="Line 80">
            <a:extLst>
              <a:ext uri="{FF2B5EF4-FFF2-40B4-BE49-F238E27FC236}">
                <a16:creationId xmlns:a16="http://schemas.microsoft.com/office/drawing/2014/main" id="{933BE520-F8DF-D944-8E9E-72E0372748A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76775" y="5014914"/>
            <a:ext cx="0" cy="4222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29A14E2-D66B-1748-8E1C-61B765AB13F3}"/>
              </a:ext>
            </a:extLst>
          </p:cNvPr>
          <p:cNvSpPr txBox="1"/>
          <p:nvPr/>
        </p:nvSpPr>
        <p:spPr>
          <a:xfrm>
            <a:off x="7216775" y="3841751"/>
            <a:ext cx="3320140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i="1" dirty="0">
                <a:solidFill>
                  <a:srgbClr val="0000FF"/>
                </a:solidFill>
                <a:latin typeface="+mn-lt"/>
              </a:rPr>
              <a:t>Choose the most </a:t>
            </a:r>
          </a:p>
          <a:p>
            <a:pPr eaLnBrk="0" hangingPunct="0">
              <a:defRPr/>
            </a:pPr>
            <a:r>
              <a:rPr lang="en-US" i="1" dirty="0">
                <a:solidFill>
                  <a:srgbClr val="0000FF"/>
                </a:solidFill>
                <a:latin typeface="+mn-lt"/>
              </a:rPr>
              <a:t>probable configuration.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3A9BE99-4A37-AE42-97E7-2282FBAA5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Occupation Statistics</a:t>
            </a:r>
          </a:p>
        </p:txBody>
      </p:sp>
    </p:spTree>
    <p:extLst>
      <p:ext uri="{BB962C8B-B14F-4D97-AF65-F5344CB8AC3E}">
        <p14:creationId xmlns:p14="http://schemas.microsoft.com/office/powerpoint/2010/main" val="29568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device&#10;&#10;Description automatically generated">
            <a:extLst>
              <a:ext uri="{FF2B5EF4-FFF2-40B4-BE49-F238E27FC236}">
                <a16:creationId xmlns:a16="http://schemas.microsoft.com/office/drawing/2014/main" id="{4FD596A0-2FB1-4340-A4F2-36D9558BE77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832" y="1809127"/>
            <a:ext cx="1362491" cy="88389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48B9417-2DB2-D940-ADDF-E01FD0B80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Occupation Statistics</a:t>
            </a:r>
          </a:p>
        </p:txBody>
      </p:sp>
      <p:sp>
        <p:nvSpPr>
          <p:cNvPr id="40" name="Slide Number Placeholder 39">
            <a:extLst>
              <a:ext uri="{FF2B5EF4-FFF2-40B4-BE49-F238E27FC236}">
                <a16:creationId xmlns:a16="http://schemas.microsoft.com/office/drawing/2014/main" id="{99742D0C-CCC3-954A-8923-F2B8DE66600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5C70B70-9254-944D-875B-8BF401204ECB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16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14341" name="Text Box 6">
            <a:extLst>
              <a:ext uri="{FF2B5EF4-FFF2-40B4-BE49-F238E27FC236}">
                <a16:creationId xmlns:a16="http://schemas.microsoft.com/office/drawing/2014/main" id="{853AFB12-E4AB-ED40-B1D4-A78375CB43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5638" y="2251074"/>
            <a:ext cx="4812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dirty="0">
                <a:latin typeface="Maiandra GD" panose="020E0502030308020204" pitchFamily="34" charset="77"/>
              </a:rPr>
              <a:t>E=0</a:t>
            </a:r>
            <a:endParaRPr lang="en-US" altLang="en-US" sz="1200" baseline="-25000" dirty="0">
              <a:latin typeface="Maiandra GD" panose="020E0502030308020204" pitchFamily="34" charset="77"/>
            </a:endParaRPr>
          </a:p>
        </p:txBody>
      </p:sp>
      <p:sp>
        <p:nvSpPr>
          <p:cNvPr id="14342" name="Text Box 7">
            <a:extLst>
              <a:ext uri="{FF2B5EF4-FFF2-40B4-BE49-F238E27FC236}">
                <a16:creationId xmlns:a16="http://schemas.microsoft.com/office/drawing/2014/main" id="{D02CE190-FCE4-DD43-AD1A-29217B589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1988" y="1755774"/>
            <a:ext cx="4796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latin typeface="Maiandra GD" panose="020E0502030308020204" pitchFamily="34" charset="77"/>
              </a:rPr>
              <a:t>E=2</a:t>
            </a:r>
            <a:endParaRPr lang="en-US" altLang="en-US" sz="1200" baseline="-25000">
              <a:latin typeface="Maiandra GD" panose="020E0502030308020204" pitchFamily="34" charset="77"/>
            </a:endParaRPr>
          </a:p>
        </p:txBody>
      </p:sp>
      <p:sp>
        <p:nvSpPr>
          <p:cNvPr id="14343" name="Text Box 8">
            <a:extLst>
              <a:ext uri="{FF2B5EF4-FFF2-40B4-BE49-F238E27FC236}">
                <a16:creationId xmlns:a16="http://schemas.microsoft.com/office/drawing/2014/main" id="{782A208A-9CF7-3043-B6BA-5D7377393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1988" y="1295399"/>
            <a:ext cx="4796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latin typeface="Maiandra GD" panose="020E0502030308020204" pitchFamily="34" charset="77"/>
              </a:rPr>
              <a:t>E=4</a:t>
            </a:r>
            <a:endParaRPr lang="en-US" altLang="en-US" sz="1200" baseline="-25000">
              <a:latin typeface="Maiandra GD" panose="020E0502030308020204" pitchFamily="34" charset="77"/>
            </a:endParaRPr>
          </a:p>
        </p:txBody>
      </p:sp>
      <p:sp>
        <p:nvSpPr>
          <p:cNvPr id="14368" name="Rectangle 41">
            <a:extLst>
              <a:ext uri="{FF2B5EF4-FFF2-40B4-BE49-F238E27FC236}">
                <a16:creationId xmlns:a16="http://schemas.microsoft.com/office/drawing/2014/main" id="{B66AAFA4-ED16-7B45-B74B-18CDB6531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114" y="2819400"/>
            <a:ext cx="3001962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/>
              <a:t>Side note:</a:t>
            </a:r>
          </a:p>
          <a:p>
            <a:pPr eaLnBrk="1" hangingPunct="1"/>
            <a:r>
              <a:rPr lang="en-US" altLang="en-US" sz="2000" dirty="0"/>
              <a:t>So far everything shown here is EXACT!</a:t>
            </a:r>
          </a:p>
          <a:p>
            <a:pPr eaLnBrk="1" hangingPunct="1"/>
            <a:r>
              <a:rPr lang="en-US" altLang="en-US" sz="2000" dirty="0"/>
              <a:t>No approximations on the occupation probability!</a:t>
            </a:r>
            <a:br>
              <a:rPr lang="en-US" altLang="en-US" sz="2000" dirty="0"/>
            </a:br>
            <a:r>
              <a:rPr lang="en-US" altLang="en-US" sz="2000" dirty="0"/>
              <a:t>=&gt; direct application to </a:t>
            </a:r>
            <a:br>
              <a:rPr lang="en-US" altLang="en-US" sz="2000" dirty="0"/>
            </a:br>
            <a:r>
              <a:rPr lang="en-US" altLang="en-US" sz="2000" dirty="0" err="1"/>
              <a:t>nano</a:t>
            </a:r>
            <a:r>
              <a:rPr lang="en-US" altLang="en-US" sz="2000" dirty="0"/>
              <a:t>-scale electronics!</a:t>
            </a:r>
          </a:p>
        </p:txBody>
      </p:sp>
      <p:sp>
        <p:nvSpPr>
          <p:cNvPr id="54" name="Rectangle 41">
            <a:extLst>
              <a:ext uri="{FF2B5EF4-FFF2-40B4-BE49-F238E27FC236}">
                <a16:creationId xmlns:a16="http://schemas.microsoft.com/office/drawing/2014/main" id="{E3540FBF-08E4-AE4B-AB2F-DF4F88B4A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951" y="5444096"/>
            <a:ext cx="281304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/>
              <a:t>Coulomb blockage </a:t>
            </a:r>
            <a:br>
              <a:rPr lang="en-US" altLang="en-US" sz="2000" dirty="0"/>
            </a:br>
            <a:r>
              <a:rPr lang="en-US" altLang="en-US" sz="2000" dirty="0"/>
              <a:t>Single electronics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8AB2C094-8158-1E4D-9154-A95027C754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40" y="790752"/>
            <a:ext cx="11213145" cy="2028648"/>
          </a:xfrm>
          <a:prstGeom prst="rect">
            <a:avLst/>
          </a:prstGeom>
        </p:spPr>
      </p:pic>
      <p:sp>
        <p:nvSpPr>
          <p:cNvPr id="48" name="Freeform 71">
            <a:extLst>
              <a:ext uri="{FF2B5EF4-FFF2-40B4-BE49-F238E27FC236}">
                <a16:creationId xmlns:a16="http://schemas.microsoft.com/office/drawing/2014/main" id="{5EB90681-809F-8B43-B20A-436C03BED4BD}"/>
              </a:ext>
            </a:extLst>
          </p:cNvPr>
          <p:cNvSpPr>
            <a:spLocks/>
          </p:cNvSpPr>
          <p:nvPr/>
        </p:nvSpPr>
        <p:spPr bwMode="auto">
          <a:xfrm>
            <a:off x="529445" y="1355704"/>
            <a:ext cx="1351424" cy="837304"/>
          </a:xfrm>
          <a:custGeom>
            <a:avLst/>
            <a:gdLst>
              <a:gd name="T0" fmla="*/ 0 w 1911"/>
              <a:gd name="T1" fmla="*/ 0 h 992"/>
              <a:gd name="T2" fmla="*/ 0 w 1911"/>
              <a:gd name="T3" fmla="*/ 2147483647 h 992"/>
              <a:gd name="T4" fmla="*/ 2147483647 w 1911"/>
              <a:gd name="T5" fmla="*/ 2147483647 h 992"/>
              <a:gd name="T6" fmla="*/ 0 60000 65536"/>
              <a:gd name="T7" fmla="*/ 0 60000 65536"/>
              <a:gd name="T8" fmla="*/ 0 60000 65536"/>
              <a:gd name="T9" fmla="*/ 0 w 1911"/>
              <a:gd name="T10" fmla="*/ 0 h 992"/>
              <a:gd name="T11" fmla="*/ 1911 w 1911"/>
              <a:gd name="T12" fmla="*/ 992 h 9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11" h="992">
                <a:moveTo>
                  <a:pt x="0" y="0"/>
                </a:moveTo>
                <a:lnTo>
                  <a:pt x="0" y="992"/>
                </a:lnTo>
                <a:lnTo>
                  <a:pt x="1911" y="992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050"/>
          </a:p>
        </p:txBody>
      </p:sp>
      <p:sp>
        <p:nvSpPr>
          <p:cNvPr id="49" name="Line 72">
            <a:extLst>
              <a:ext uri="{FF2B5EF4-FFF2-40B4-BE49-F238E27FC236}">
                <a16:creationId xmlns:a16="http://schemas.microsoft.com/office/drawing/2014/main" id="{72EE0AF9-A793-3B42-98E5-27C19CE05B16}"/>
              </a:ext>
            </a:extLst>
          </p:cNvPr>
          <p:cNvSpPr>
            <a:spLocks noChangeAspect="1" noChangeShapeType="1"/>
          </p:cNvSpPr>
          <p:nvPr/>
        </p:nvSpPr>
        <p:spPr bwMode="auto">
          <a:xfrm flipV="1">
            <a:off x="1127720" y="1516234"/>
            <a:ext cx="8486" cy="66758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050"/>
          </a:p>
        </p:txBody>
      </p:sp>
      <p:sp>
        <p:nvSpPr>
          <p:cNvPr id="50" name="Text Box 74">
            <a:extLst>
              <a:ext uri="{FF2B5EF4-FFF2-40B4-BE49-F238E27FC236}">
                <a16:creationId xmlns:a16="http://schemas.microsoft.com/office/drawing/2014/main" id="{1088A03F-20D1-794E-AD0D-D623754CA5CF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74699" y="1652389"/>
            <a:ext cx="5629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050">
                <a:latin typeface="Comic Sans MS" panose="030F0902030302020204" pitchFamily="66" charset="0"/>
              </a:rPr>
              <a:t>W (E)</a:t>
            </a:r>
          </a:p>
        </p:txBody>
      </p:sp>
      <p:sp>
        <p:nvSpPr>
          <p:cNvPr id="51" name="Text Box 75">
            <a:extLst>
              <a:ext uri="{FF2B5EF4-FFF2-40B4-BE49-F238E27FC236}">
                <a16:creationId xmlns:a16="http://schemas.microsoft.com/office/drawing/2014/main" id="{19FF7533-F503-6C4F-8625-39B78886AF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39" y="2220588"/>
            <a:ext cx="144783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900">
                <a:latin typeface="Maiandra GD" panose="020E0502030308020204" pitchFamily="34" charset="77"/>
              </a:rPr>
              <a:t>2,0,3      1,2,2         0,4,1</a:t>
            </a:r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9B3D8D45-0D39-9746-A467-E89738DDE4E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8200" y="6248400"/>
            <a:ext cx="1250950" cy="459885"/>
          </a:xfrm>
          <a:prstGeom prst="rect">
            <a:avLst/>
          </a:prstGeom>
        </p:spPr>
      </p:pic>
      <p:pic>
        <p:nvPicPr>
          <p:cNvPr id="55" name="Picture 54" descr="A screenshot of a cell phone&#10;&#10;Description automatically generated">
            <a:extLst>
              <a:ext uri="{FF2B5EF4-FFF2-40B4-BE49-F238E27FC236}">
                <a16:creationId xmlns:a16="http://schemas.microsoft.com/office/drawing/2014/main" id="{24202842-0BFE-9A42-9B3D-BC2FFE45D2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79" t="2899" r="2149" b="87420"/>
          <a:stretch/>
        </p:blipFill>
        <p:spPr>
          <a:xfrm>
            <a:off x="10024268" y="1074598"/>
            <a:ext cx="1506941" cy="56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022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8AB2C094-8158-1E4D-9154-A95027C75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171" y="778174"/>
            <a:ext cx="6392284" cy="1156473"/>
          </a:xfrm>
          <a:prstGeom prst="rect">
            <a:avLst/>
          </a:prstGeom>
        </p:spPr>
      </p:pic>
      <p:pic>
        <p:nvPicPr>
          <p:cNvPr id="55" name="Picture 54" descr="A screenshot of a cell phone&#10;&#10;Description automatically generated">
            <a:extLst>
              <a:ext uri="{FF2B5EF4-FFF2-40B4-BE49-F238E27FC236}">
                <a16:creationId xmlns:a16="http://schemas.microsoft.com/office/drawing/2014/main" id="{24202842-0BFE-9A42-9B3D-BC2FFE45D2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79" t="2899" r="2149" b="87420"/>
          <a:stretch/>
        </p:blipFill>
        <p:spPr>
          <a:xfrm>
            <a:off x="7024376" y="806648"/>
            <a:ext cx="1506941" cy="56495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48B9417-2DB2-D940-ADDF-E01FD0B80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Occupation Statistics</a:t>
            </a:r>
          </a:p>
        </p:txBody>
      </p:sp>
      <p:sp>
        <p:nvSpPr>
          <p:cNvPr id="40" name="Slide Number Placeholder 39">
            <a:extLst>
              <a:ext uri="{FF2B5EF4-FFF2-40B4-BE49-F238E27FC236}">
                <a16:creationId xmlns:a16="http://schemas.microsoft.com/office/drawing/2014/main" id="{99742D0C-CCC3-954A-8923-F2B8DE66600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5C70B70-9254-944D-875B-8BF401204ECB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17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14341" name="Text Box 6">
            <a:extLst>
              <a:ext uri="{FF2B5EF4-FFF2-40B4-BE49-F238E27FC236}">
                <a16:creationId xmlns:a16="http://schemas.microsoft.com/office/drawing/2014/main" id="{853AFB12-E4AB-ED40-B1D4-A78375CB43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5638" y="2251074"/>
            <a:ext cx="4812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dirty="0">
                <a:latin typeface="Maiandra GD" panose="020E0502030308020204" pitchFamily="34" charset="77"/>
              </a:rPr>
              <a:t>E=0</a:t>
            </a:r>
            <a:endParaRPr lang="en-US" altLang="en-US" sz="1200" baseline="-25000" dirty="0">
              <a:latin typeface="Maiandra GD" panose="020E0502030308020204" pitchFamily="34" charset="77"/>
            </a:endParaRPr>
          </a:p>
        </p:txBody>
      </p:sp>
      <p:sp>
        <p:nvSpPr>
          <p:cNvPr id="14342" name="Text Box 7">
            <a:extLst>
              <a:ext uri="{FF2B5EF4-FFF2-40B4-BE49-F238E27FC236}">
                <a16:creationId xmlns:a16="http://schemas.microsoft.com/office/drawing/2014/main" id="{D02CE190-FCE4-DD43-AD1A-29217B589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1988" y="1755774"/>
            <a:ext cx="4796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latin typeface="Maiandra GD" panose="020E0502030308020204" pitchFamily="34" charset="77"/>
              </a:rPr>
              <a:t>E=2</a:t>
            </a:r>
            <a:endParaRPr lang="en-US" altLang="en-US" sz="1200" baseline="-25000">
              <a:latin typeface="Maiandra GD" panose="020E0502030308020204" pitchFamily="34" charset="77"/>
            </a:endParaRPr>
          </a:p>
        </p:txBody>
      </p:sp>
      <p:sp>
        <p:nvSpPr>
          <p:cNvPr id="14343" name="Text Box 8">
            <a:extLst>
              <a:ext uri="{FF2B5EF4-FFF2-40B4-BE49-F238E27FC236}">
                <a16:creationId xmlns:a16="http://schemas.microsoft.com/office/drawing/2014/main" id="{782A208A-9CF7-3043-B6BA-5D7377393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1988" y="1295399"/>
            <a:ext cx="4796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latin typeface="Maiandra GD" panose="020E0502030308020204" pitchFamily="34" charset="77"/>
              </a:rPr>
              <a:t>E=4</a:t>
            </a:r>
            <a:endParaRPr lang="en-US" altLang="en-US" sz="1200" baseline="-25000">
              <a:latin typeface="Maiandra GD" panose="020E0502030308020204" pitchFamily="34" charset="77"/>
            </a:endParaRPr>
          </a:p>
        </p:txBody>
      </p:sp>
      <p:sp>
        <p:nvSpPr>
          <p:cNvPr id="14368" name="Rectangle 41">
            <a:extLst>
              <a:ext uri="{FF2B5EF4-FFF2-40B4-BE49-F238E27FC236}">
                <a16:creationId xmlns:a16="http://schemas.microsoft.com/office/drawing/2014/main" id="{B66AAFA4-ED16-7B45-B74B-18CDB6531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114" y="2819400"/>
            <a:ext cx="3001962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/>
              <a:t>Side note:</a:t>
            </a:r>
          </a:p>
          <a:p>
            <a:pPr eaLnBrk="1" hangingPunct="1"/>
            <a:r>
              <a:rPr lang="en-US" altLang="en-US" sz="2000" dirty="0"/>
              <a:t>So far everything shown here is EXACT!</a:t>
            </a:r>
          </a:p>
          <a:p>
            <a:pPr eaLnBrk="1" hangingPunct="1"/>
            <a:r>
              <a:rPr lang="en-US" altLang="en-US" sz="2000" dirty="0"/>
              <a:t>No approximations on the occupation probability!</a:t>
            </a:r>
            <a:br>
              <a:rPr lang="en-US" altLang="en-US" sz="2000" dirty="0"/>
            </a:br>
            <a:r>
              <a:rPr lang="en-US" altLang="en-US" sz="2000" dirty="0"/>
              <a:t>=&gt; direct application to </a:t>
            </a:r>
            <a:br>
              <a:rPr lang="en-US" altLang="en-US" sz="2000" dirty="0"/>
            </a:br>
            <a:r>
              <a:rPr lang="en-US" altLang="en-US" sz="2000" dirty="0" err="1"/>
              <a:t>nano</a:t>
            </a:r>
            <a:r>
              <a:rPr lang="en-US" altLang="en-US" sz="2000" dirty="0"/>
              <a:t>-scale electronics!</a:t>
            </a:r>
          </a:p>
        </p:txBody>
      </p:sp>
      <p:sp>
        <p:nvSpPr>
          <p:cNvPr id="54" name="Rectangle 41">
            <a:extLst>
              <a:ext uri="{FF2B5EF4-FFF2-40B4-BE49-F238E27FC236}">
                <a16:creationId xmlns:a16="http://schemas.microsoft.com/office/drawing/2014/main" id="{E3540FBF-08E4-AE4B-AB2F-DF4F88B4A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951" y="5444096"/>
            <a:ext cx="281304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/>
              <a:t>Coulomb blockage </a:t>
            </a:r>
            <a:br>
              <a:rPr lang="en-US" altLang="en-US" sz="2000" dirty="0"/>
            </a:br>
            <a:r>
              <a:rPr lang="en-US" altLang="en-US" sz="2000" dirty="0"/>
              <a:t>Single electronics</a:t>
            </a:r>
          </a:p>
        </p:txBody>
      </p:sp>
      <p:pic>
        <p:nvPicPr>
          <p:cNvPr id="7" name="Picture 6" descr="A close up of a device&#10;&#10;Description automatically generated">
            <a:extLst>
              <a:ext uri="{FF2B5EF4-FFF2-40B4-BE49-F238E27FC236}">
                <a16:creationId xmlns:a16="http://schemas.microsoft.com/office/drawing/2014/main" id="{4FD596A0-2FB1-4340-A4F2-36D9558BE7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159" y="2186585"/>
            <a:ext cx="6889391" cy="4469384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B333007-2662-314E-8101-B3E3C2B292DD}"/>
              </a:ext>
            </a:extLst>
          </p:cNvPr>
          <p:cNvGrpSpPr/>
          <p:nvPr/>
        </p:nvGrpSpPr>
        <p:grpSpPr>
          <a:xfrm>
            <a:off x="225381" y="1355704"/>
            <a:ext cx="1790790" cy="1095716"/>
            <a:chOff x="3629080" y="3595687"/>
            <a:chExt cx="4020013" cy="2459690"/>
          </a:xfrm>
        </p:grpSpPr>
        <p:sp>
          <p:nvSpPr>
            <p:cNvPr id="48" name="Freeform 71">
              <a:extLst>
                <a:ext uri="{FF2B5EF4-FFF2-40B4-BE49-F238E27FC236}">
                  <a16:creationId xmlns:a16="http://schemas.microsoft.com/office/drawing/2014/main" id="{5EB90681-809F-8B43-B20A-436C03BED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1651" y="3595687"/>
              <a:ext cx="3033713" cy="1879600"/>
            </a:xfrm>
            <a:custGeom>
              <a:avLst/>
              <a:gdLst>
                <a:gd name="T0" fmla="*/ 0 w 1911"/>
                <a:gd name="T1" fmla="*/ 0 h 992"/>
                <a:gd name="T2" fmla="*/ 0 w 1911"/>
                <a:gd name="T3" fmla="*/ 2147483647 h 992"/>
                <a:gd name="T4" fmla="*/ 2147483647 w 1911"/>
                <a:gd name="T5" fmla="*/ 2147483647 h 992"/>
                <a:gd name="T6" fmla="*/ 0 60000 65536"/>
                <a:gd name="T7" fmla="*/ 0 60000 65536"/>
                <a:gd name="T8" fmla="*/ 0 60000 65536"/>
                <a:gd name="T9" fmla="*/ 0 w 1911"/>
                <a:gd name="T10" fmla="*/ 0 h 992"/>
                <a:gd name="T11" fmla="*/ 1911 w 1911"/>
                <a:gd name="T12" fmla="*/ 992 h 9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11" h="992">
                  <a:moveTo>
                    <a:pt x="0" y="0"/>
                  </a:moveTo>
                  <a:lnTo>
                    <a:pt x="0" y="992"/>
                  </a:lnTo>
                  <a:lnTo>
                    <a:pt x="1911" y="992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050"/>
            </a:p>
          </p:txBody>
        </p:sp>
        <p:sp>
          <p:nvSpPr>
            <p:cNvPr id="49" name="Line 72">
              <a:extLst>
                <a:ext uri="{FF2B5EF4-FFF2-40B4-BE49-F238E27FC236}">
                  <a16:creationId xmlns:a16="http://schemas.microsoft.com/office/drawing/2014/main" id="{72EE0AF9-A793-3B42-98E5-27C19CE05B1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flipV="1">
              <a:off x="5654675" y="3956049"/>
              <a:ext cx="19050" cy="14986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050"/>
            </a:p>
          </p:txBody>
        </p:sp>
        <p:sp>
          <p:nvSpPr>
            <p:cNvPr id="50" name="Text Box 74">
              <a:extLst>
                <a:ext uri="{FF2B5EF4-FFF2-40B4-BE49-F238E27FC236}">
                  <a16:creationId xmlns:a16="http://schemas.microsoft.com/office/drawing/2014/main" id="{1088A03F-20D1-794E-AD0D-D623754CA5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3290825" y="4261693"/>
              <a:ext cx="1263780" cy="587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50">
                  <a:latin typeface="Comic Sans MS" panose="030F0902030302020204" pitchFamily="66" charset="0"/>
                </a:rPr>
                <a:t>W (E)</a:t>
              </a:r>
            </a:p>
          </p:txBody>
        </p:sp>
        <p:sp>
          <p:nvSpPr>
            <p:cNvPr id="51" name="Text Box 75">
              <a:extLst>
                <a:ext uri="{FF2B5EF4-FFF2-40B4-BE49-F238E27FC236}">
                  <a16:creationId xmlns:a16="http://schemas.microsoft.com/office/drawing/2014/main" id="{19FF7533-F503-6C4F-8625-39B78886AF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8961" y="5537200"/>
              <a:ext cx="3250132" cy="518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latin typeface="Maiandra GD" panose="020E0502030308020204" pitchFamily="34" charset="77"/>
                </a:rPr>
                <a:t>2,0,3      1,2,2         0,4,1</a:t>
              </a:r>
            </a:p>
          </p:txBody>
        </p:sp>
      </p:grpSp>
      <p:pic>
        <p:nvPicPr>
          <p:cNvPr id="57" name="Picture 56" descr="A close up of a logo&#10;&#10;Description automatically generated">
            <a:extLst>
              <a:ext uri="{FF2B5EF4-FFF2-40B4-BE49-F238E27FC236}">
                <a16:creationId xmlns:a16="http://schemas.microsoft.com/office/drawing/2014/main" id="{0026E0FA-BAF3-8A42-9ADA-4AA6A219A82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8200" y="6248400"/>
            <a:ext cx="1250950" cy="45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1185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">
            <a:extLst>
              <a:ext uri="{FF2B5EF4-FFF2-40B4-BE49-F238E27FC236}">
                <a16:creationId xmlns:a16="http://schemas.microsoft.com/office/drawing/2014/main" id="{1FC9274B-BFF9-6346-8742-84252BEDC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078" y="5349875"/>
            <a:ext cx="1925995" cy="1206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8AB2C094-8158-1E4D-9154-A95027C754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171" y="778174"/>
            <a:ext cx="6392284" cy="1156473"/>
          </a:xfrm>
          <a:prstGeom prst="rect">
            <a:avLst/>
          </a:prstGeom>
        </p:spPr>
      </p:pic>
      <p:pic>
        <p:nvPicPr>
          <p:cNvPr id="55" name="Picture 54" descr="A screenshot of a cell phone&#10;&#10;Description automatically generated">
            <a:extLst>
              <a:ext uri="{FF2B5EF4-FFF2-40B4-BE49-F238E27FC236}">
                <a16:creationId xmlns:a16="http://schemas.microsoft.com/office/drawing/2014/main" id="{24202842-0BFE-9A42-9B3D-BC2FFE45D2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79" t="2899" r="2149" b="87420"/>
          <a:stretch/>
        </p:blipFill>
        <p:spPr>
          <a:xfrm>
            <a:off x="7024376" y="806648"/>
            <a:ext cx="1506941" cy="56495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48B9417-2DB2-D940-ADDF-E01FD0B80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Occupation Statistics</a:t>
            </a:r>
          </a:p>
        </p:txBody>
      </p:sp>
      <p:sp>
        <p:nvSpPr>
          <p:cNvPr id="40" name="Slide Number Placeholder 39">
            <a:extLst>
              <a:ext uri="{FF2B5EF4-FFF2-40B4-BE49-F238E27FC236}">
                <a16:creationId xmlns:a16="http://schemas.microsoft.com/office/drawing/2014/main" id="{99742D0C-CCC3-954A-8923-F2B8DE66600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5C70B70-9254-944D-875B-8BF401204ECB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18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14341" name="Text Box 6">
            <a:extLst>
              <a:ext uri="{FF2B5EF4-FFF2-40B4-BE49-F238E27FC236}">
                <a16:creationId xmlns:a16="http://schemas.microsoft.com/office/drawing/2014/main" id="{853AFB12-E4AB-ED40-B1D4-A78375CB43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5638" y="2251074"/>
            <a:ext cx="4812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dirty="0">
                <a:latin typeface="Maiandra GD" panose="020E0502030308020204" pitchFamily="34" charset="77"/>
              </a:rPr>
              <a:t>E=0</a:t>
            </a:r>
            <a:endParaRPr lang="en-US" altLang="en-US" sz="1200" baseline="-25000" dirty="0">
              <a:latin typeface="Maiandra GD" panose="020E0502030308020204" pitchFamily="34" charset="77"/>
            </a:endParaRPr>
          </a:p>
        </p:txBody>
      </p:sp>
      <p:sp>
        <p:nvSpPr>
          <p:cNvPr id="14342" name="Text Box 7">
            <a:extLst>
              <a:ext uri="{FF2B5EF4-FFF2-40B4-BE49-F238E27FC236}">
                <a16:creationId xmlns:a16="http://schemas.microsoft.com/office/drawing/2014/main" id="{D02CE190-FCE4-DD43-AD1A-29217B589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1988" y="1755774"/>
            <a:ext cx="4796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latin typeface="Maiandra GD" panose="020E0502030308020204" pitchFamily="34" charset="77"/>
              </a:rPr>
              <a:t>E=2</a:t>
            </a:r>
            <a:endParaRPr lang="en-US" altLang="en-US" sz="1200" baseline="-25000">
              <a:latin typeface="Maiandra GD" panose="020E0502030308020204" pitchFamily="34" charset="77"/>
            </a:endParaRPr>
          </a:p>
        </p:txBody>
      </p:sp>
      <p:sp>
        <p:nvSpPr>
          <p:cNvPr id="14343" name="Text Box 8">
            <a:extLst>
              <a:ext uri="{FF2B5EF4-FFF2-40B4-BE49-F238E27FC236}">
                <a16:creationId xmlns:a16="http://schemas.microsoft.com/office/drawing/2014/main" id="{782A208A-9CF7-3043-B6BA-5D7377393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1988" y="1295399"/>
            <a:ext cx="4796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latin typeface="Maiandra GD" panose="020E0502030308020204" pitchFamily="34" charset="77"/>
              </a:rPr>
              <a:t>E=4</a:t>
            </a:r>
            <a:endParaRPr lang="en-US" altLang="en-US" sz="1200" baseline="-25000">
              <a:latin typeface="Maiandra GD" panose="020E0502030308020204" pitchFamily="34" charset="77"/>
            </a:endParaRPr>
          </a:p>
        </p:txBody>
      </p:sp>
      <p:sp>
        <p:nvSpPr>
          <p:cNvPr id="14368" name="Rectangle 41">
            <a:extLst>
              <a:ext uri="{FF2B5EF4-FFF2-40B4-BE49-F238E27FC236}">
                <a16:creationId xmlns:a16="http://schemas.microsoft.com/office/drawing/2014/main" id="{B66AAFA4-ED16-7B45-B74B-18CDB6531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114" y="2819400"/>
            <a:ext cx="3001962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/>
              <a:t>Side note:</a:t>
            </a:r>
          </a:p>
          <a:p>
            <a:pPr eaLnBrk="1" hangingPunct="1"/>
            <a:r>
              <a:rPr lang="en-US" altLang="en-US" sz="2000" dirty="0"/>
              <a:t>So far everything shown here is EXACT!</a:t>
            </a:r>
          </a:p>
          <a:p>
            <a:pPr eaLnBrk="1" hangingPunct="1"/>
            <a:r>
              <a:rPr lang="en-US" altLang="en-US" sz="2000" dirty="0"/>
              <a:t>No approximations on the occupation probability!</a:t>
            </a:r>
            <a:br>
              <a:rPr lang="en-US" altLang="en-US" sz="2000" dirty="0"/>
            </a:br>
            <a:r>
              <a:rPr lang="en-US" altLang="en-US" sz="2000" dirty="0"/>
              <a:t>=&gt; direct application to </a:t>
            </a:r>
            <a:br>
              <a:rPr lang="en-US" altLang="en-US" sz="2000" dirty="0"/>
            </a:br>
            <a:r>
              <a:rPr lang="en-US" altLang="en-US" sz="2000" dirty="0" err="1"/>
              <a:t>nano</a:t>
            </a:r>
            <a:r>
              <a:rPr lang="en-US" altLang="en-US" sz="2000" dirty="0"/>
              <a:t>-scale electronics!</a:t>
            </a:r>
          </a:p>
        </p:txBody>
      </p:sp>
      <p:sp>
        <p:nvSpPr>
          <p:cNvPr id="54" name="Rectangle 41">
            <a:extLst>
              <a:ext uri="{FF2B5EF4-FFF2-40B4-BE49-F238E27FC236}">
                <a16:creationId xmlns:a16="http://schemas.microsoft.com/office/drawing/2014/main" id="{E3540FBF-08E4-AE4B-AB2F-DF4F88B4A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951" y="5444096"/>
            <a:ext cx="281304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/>
              <a:t>Coulomb blockage </a:t>
            </a:r>
            <a:br>
              <a:rPr lang="en-US" altLang="en-US" sz="2000" dirty="0"/>
            </a:br>
            <a:r>
              <a:rPr lang="en-US" altLang="en-US" sz="2000" dirty="0"/>
              <a:t>Single electronics</a:t>
            </a:r>
          </a:p>
        </p:txBody>
      </p:sp>
      <p:pic>
        <p:nvPicPr>
          <p:cNvPr id="44" name="Picture 1">
            <a:extLst>
              <a:ext uri="{FF2B5EF4-FFF2-40B4-BE49-F238E27FC236}">
                <a16:creationId xmlns:a16="http://schemas.microsoft.com/office/drawing/2014/main" id="{1EDF06C6-FB13-3C4D-A0AF-444BC5DEB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315" y="5287349"/>
            <a:ext cx="1925995" cy="1206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B333007-2662-314E-8101-B3E3C2B292DD}"/>
              </a:ext>
            </a:extLst>
          </p:cNvPr>
          <p:cNvGrpSpPr/>
          <p:nvPr/>
        </p:nvGrpSpPr>
        <p:grpSpPr>
          <a:xfrm>
            <a:off x="225381" y="1355704"/>
            <a:ext cx="1790790" cy="1095716"/>
            <a:chOff x="3629080" y="3595687"/>
            <a:chExt cx="4020013" cy="2459690"/>
          </a:xfrm>
        </p:grpSpPr>
        <p:sp>
          <p:nvSpPr>
            <p:cNvPr id="48" name="Freeform 71">
              <a:extLst>
                <a:ext uri="{FF2B5EF4-FFF2-40B4-BE49-F238E27FC236}">
                  <a16:creationId xmlns:a16="http://schemas.microsoft.com/office/drawing/2014/main" id="{5EB90681-809F-8B43-B20A-436C03BED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1651" y="3595687"/>
              <a:ext cx="3033713" cy="1879600"/>
            </a:xfrm>
            <a:custGeom>
              <a:avLst/>
              <a:gdLst>
                <a:gd name="T0" fmla="*/ 0 w 1911"/>
                <a:gd name="T1" fmla="*/ 0 h 992"/>
                <a:gd name="T2" fmla="*/ 0 w 1911"/>
                <a:gd name="T3" fmla="*/ 2147483647 h 992"/>
                <a:gd name="T4" fmla="*/ 2147483647 w 1911"/>
                <a:gd name="T5" fmla="*/ 2147483647 h 992"/>
                <a:gd name="T6" fmla="*/ 0 60000 65536"/>
                <a:gd name="T7" fmla="*/ 0 60000 65536"/>
                <a:gd name="T8" fmla="*/ 0 60000 65536"/>
                <a:gd name="T9" fmla="*/ 0 w 1911"/>
                <a:gd name="T10" fmla="*/ 0 h 992"/>
                <a:gd name="T11" fmla="*/ 1911 w 1911"/>
                <a:gd name="T12" fmla="*/ 992 h 9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11" h="992">
                  <a:moveTo>
                    <a:pt x="0" y="0"/>
                  </a:moveTo>
                  <a:lnTo>
                    <a:pt x="0" y="992"/>
                  </a:lnTo>
                  <a:lnTo>
                    <a:pt x="1911" y="992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050"/>
            </a:p>
          </p:txBody>
        </p:sp>
        <p:sp>
          <p:nvSpPr>
            <p:cNvPr id="49" name="Line 72">
              <a:extLst>
                <a:ext uri="{FF2B5EF4-FFF2-40B4-BE49-F238E27FC236}">
                  <a16:creationId xmlns:a16="http://schemas.microsoft.com/office/drawing/2014/main" id="{72EE0AF9-A793-3B42-98E5-27C19CE05B1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flipV="1">
              <a:off x="5654675" y="3956049"/>
              <a:ext cx="19050" cy="14986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050"/>
            </a:p>
          </p:txBody>
        </p:sp>
        <p:sp>
          <p:nvSpPr>
            <p:cNvPr id="50" name="Text Box 74">
              <a:extLst>
                <a:ext uri="{FF2B5EF4-FFF2-40B4-BE49-F238E27FC236}">
                  <a16:creationId xmlns:a16="http://schemas.microsoft.com/office/drawing/2014/main" id="{1088A03F-20D1-794E-AD0D-D623754CA5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3290825" y="4261693"/>
              <a:ext cx="1263780" cy="587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50">
                  <a:latin typeface="Comic Sans MS" panose="030F0902030302020204" pitchFamily="66" charset="0"/>
                </a:rPr>
                <a:t>W (E)</a:t>
              </a:r>
            </a:p>
          </p:txBody>
        </p:sp>
        <p:sp>
          <p:nvSpPr>
            <p:cNvPr id="51" name="Text Box 75">
              <a:extLst>
                <a:ext uri="{FF2B5EF4-FFF2-40B4-BE49-F238E27FC236}">
                  <a16:creationId xmlns:a16="http://schemas.microsoft.com/office/drawing/2014/main" id="{19FF7533-F503-6C4F-8625-39B78886AF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8961" y="5537200"/>
              <a:ext cx="3250132" cy="518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latin typeface="Maiandra GD" panose="020E0502030308020204" pitchFamily="34" charset="77"/>
                </a:rPr>
                <a:t>2,0,3      1,2,2         0,4,1</a:t>
              </a:r>
            </a:p>
          </p:txBody>
        </p:sp>
      </p:grpSp>
      <p:pic>
        <p:nvPicPr>
          <p:cNvPr id="19" name="Picture 18" descr="A close up of a device&#10;&#10;Description automatically generated">
            <a:extLst>
              <a:ext uri="{FF2B5EF4-FFF2-40B4-BE49-F238E27FC236}">
                <a16:creationId xmlns:a16="http://schemas.microsoft.com/office/drawing/2014/main" id="{2B057360-B26B-3545-B919-38AA20D2730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83" y="4910524"/>
            <a:ext cx="3001962" cy="1947476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9B3D8D45-0D39-9746-A467-E89738DDE4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327" y="2035378"/>
            <a:ext cx="7947361" cy="2921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9144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screenshot of a cell phone&#10;&#10;Description automatically generated">
            <a:extLst>
              <a:ext uri="{FF2B5EF4-FFF2-40B4-BE49-F238E27FC236}">
                <a16:creationId xmlns:a16="http://schemas.microsoft.com/office/drawing/2014/main" id="{F1745BDC-8680-0B45-BD43-E10794D436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7800" y="2819400"/>
            <a:ext cx="8844723" cy="2530474"/>
          </a:xfrm>
          <a:prstGeom prst="rect">
            <a:avLst/>
          </a:prstGeom>
        </p:spPr>
      </p:pic>
      <p:pic>
        <p:nvPicPr>
          <p:cNvPr id="7" name="Picture 6" descr="A close up of a device&#10;&#10;Description automatically generated">
            <a:extLst>
              <a:ext uri="{FF2B5EF4-FFF2-40B4-BE49-F238E27FC236}">
                <a16:creationId xmlns:a16="http://schemas.microsoft.com/office/drawing/2014/main" id="{4FD596A0-2FB1-4340-A4F2-36D9558BE7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009" y="4529150"/>
            <a:ext cx="3589836" cy="2328850"/>
          </a:xfrm>
          <a:prstGeom prst="rect">
            <a:avLst/>
          </a:prstGeom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8AB2C094-8158-1E4D-9154-A95027C754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171" y="778174"/>
            <a:ext cx="6392284" cy="115647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48B9417-2DB2-D940-ADDF-E01FD0B80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Occupation Statistics</a:t>
            </a:r>
          </a:p>
        </p:txBody>
      </p:sp>
      <p:sp>
        <p:nvSpPr>
          <p:cNvPr id="40" name="Slide Number Placeholder 39">
            <a:extLst>
              <a:ext uri="{FF2B5EF4-FFF2-40B4-BE49-F238E27FC236}">
                <a16:creationId xmlns:a16="http://schemas.microsoft.com/office/drawing/2014/main" id="{99742D0C-CCC3-954A-8923-F2B8DE66600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5C70B70-9254-944D-875B-8BF401204ECB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19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14341" name="Text Box 6">
            <a:extLst>
              <a:ext uri="{FF2B5EF4-FFF2-40B4-BE49-F238E27FC236}">
                <a16:creationId xmlns:a16="http://schemas.microsoft.com/office/drawing/2014/main" id="{853AFB12-E4AB-ED40-B1D4-A78375CB43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5638" y="2251074"/>
            <a:ext cx="4812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dirty="0">
                <a:latin typeface="Maiandra GD" panose="020E0502030308020204" pitchFamily="34" charset="77"/>
              </a:rPr>
              <a:t>E=0</a:t>
            </a:r>
            <a:endParaRPr lang="en-US" altLang="en-US" sz="1200" baseline="-25000" dirty="0">
              <a:latin typeface="Maiandra GD" panose="020E0502030308020204" pitchFamily="34" charset="77"/>
            </a:endParaRPr>
          </a:p>
        </p:txBody>
      </p:sp>
      <p:sp>
        <p:nvSpPr>
          <p:cNvPr id="14342" name="Text Box 7">
            <a:extLst>
              <a:ext uri="{FF2B5EF4-FFF2-40B4-BE49-F238E27FC236}">
                <a16:creationId xmlns:a16="http://schemas.microsoft.com/office/drawing/2014/main" id="{D02CE190-FCE4-DD43-AD1A-29217B589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1988" y="1755774"/>
            <a:ext cx="4796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latin typeface="Maiandra GD" panose="020E0502030308020204" pitchFamily="34" charset="77"/>
              </a:rPr>
              <a:t>E=2</a:t>
            </a:r>
            <a:endParaRPr lang="en-US" altLang="en-US" sz="1200" baseline="-25000">
              <a:latin typeface="Maiandra GD" panose="020E0502030308020204" pitchFamily="34" charset="77"/>
            </a:endParaRPr>
          </a:p>
        </p:txBody>
      </p:sp>
      <p:sp>
        <p:nvSpPr>
          <p:cNvPr id="14343" name="Text Box 8">
            <a:extLst>
              <a:ext uri="{FF2B5EF4-FFF2-40B4-BE49-F238E27FC236}">
                <a16:creationId xmlns:a16="http://schemas.microsoft.com/office/drawing/2014/main" id="{782A208A-9CF7-3043-B6BA-5D7377393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1988" y="1295399"/>
            <a:ext cx="4796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latin typeface="Maiandra GD" panose="020E0502030308020204" pitchFamily="34" charset="77"/>
              </a:rPr>
              <a:t>E=4</a:t>
            </a:r>
            <a:endParaRPr lang="en-US" altLang="en-US" sz="1200" baseline="-25000">
              <a:latin typeface="Maiandra GD" panose="020E0502030308020204" pitchFamily="34" charset="77"/>
            </a:endParaRPr>
          </a:p>
        </p:txBody>
      </p:sp>
      <p:sp>
        <p:nvSpPr>
          <p:cNvPr id="14368" name="Rectangle 41">
            <a:extLst>
              <a:ext uri="{FF2B5EF4-FFF2-40B4-BE49-F238E27FC236}">
                <a16:creationId xmlns:a16="http://schemas.microsoft.com/office/drawing/2014/main" id="{B66AAFA4-ED16-7B45-B74B-18CDB6531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114" y="2819400"/>
            <a:ext cx="3001962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/>
              <a:t>Side note:</a:t>
            </a:r>
          </a:p>
          <a:p>
            <a:pPr eaLnBrk="1" hangingPunct="1"/>
            <a:r>
              <a:rPr lang="en-US" altLang="en-US" sz="2000" dirty="0"/>
              <a:t>So far everything shown here is EXACT!</a:t>
            </a:r>
          </a:p>
          <a:p>
            <a:pPr eaLnBrk="1" hangingPunct="1"/>
            <a:r>
              <a:rPr lang="en-US" altLang="en-US" sz="2000" dirty="0"/>
              <a:t>No approximations on the occupation probability!</a:t>
            </a:r>
            <a:br>
              <a:rPr lang="en-US" altLang="en-US" sz="2000" dirty="0"/>
            </a:br>
            <a:r>
              <a:rPr lang="en-US" altLang="en-US" sz="2000" dirty="0"/>
              <a:t>=&gt; direct application to </a:t>
            </a:r>
            <a:br>
              <a:rPr lang="en-US" altLang="en-US" sz="2000" dirty="0"/>
            </a:br>
            <a:r>
              <a:rPr lang="en-US" altLang="en-US" sz="2000" dirty="0" err="1"/>
              <a:t>nano</a:t>
            </a:r>
            <a:r>
              <a:rPr lang="en-US" altLang="en-US" sz="2000" dirty="0"/>
              <a:t>-scale electronics!</a:t>
            </a:r>
          </a:p>
        </p:txBody>
      </p:sp>
      <p:sp>
        <p:nvSpPr>
          <p:cNvPr id="54" name="Rectangle 41">
            <a:extLst>
              <a:ext uri="{FF2B5EF4-FFF2-40B4-BE49-F238E27FC236}">
                <a16:creationId xmlns:a16="http://schemas.microsoft.com/office/drawing/2014/main" id="{E3540FBF-08E4-AE4B-AB2F-DF4F88B4A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951" y="5444096"/>
            <a:ext cx="281304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/>
              <a:t>Coulomb blockage </a:t>
            </a:r>
            <a:br>
              <a:rPr lang="en-US" altLang="en-US" sz="2000" dirty="0"/>
            </a:br>
            <a:r>
              <a:rPr lang="en-US" altLang="en-US" sz="2000" dirty="0"/>
              <a:t>Single electronics</a:t>
            </a:r>
          </a:p>
        </p:txBody>
      </p:sp>
      <p:pic>
        <p:nvPicPr>
          <p:cNvPr id="44" name="Picture 1">
            <a:extLst>
              <a:ext uri="{FF2B5EF4-FFF2-40B4-BE49-F238E27FC236}">
                <a16:creationId xmlns:a16="http://schemas.microsoft.com/office/drawing/2014/main" id="{1EDF06C6-FB13-3C4D-A0AF-444BC5DEB4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83" t="28640" r="29220" b="29202"/>
          <a:stretch/>
        </p:blipFill>
        <p:spPr bwMode="auto">
          <a:xfrm>
            <a:off x="6271355" y="2516340"/>
            <a:ext cx="5791200" cy="4025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B333007-2662-314E-8101-B3E3C2B292DD}"/>
              </a:ext>
            </a:extLst>
          </p:cNvPr>
          <p:cNvGrpSpPr/>
          <p:nvPr/>
        </p:nvGrpSpPr>
        <p:grpSpPr>
          <a:xfrm>
            <a:off x="225381" y="1355704"/>
            <a:ext cx="1790790" cy="1095716"/>
            <a:chOff x="3629080" y="3595687"/>
            <a:chExt cx="4020013" cy="2459690"/>
          </a:xfrm>
        </p:grpSpPr>
        <p:sp>
          <p:nvSpPr>
            <p:cNvPr id="48" name="Freeform 71">
              <a:extLst>
                <a:ext uri="{FF2B5EF4-FFF2-40B4-BE49-F238E27FC236}">
                  <a16:creationId xmlns:a16="http://schemas.microsoft.com/office/drawing/2014/main" id="{5EB90681-809F-8B43-B20A-436C03BED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1651" y="3595687"/>
              <a:ext cx="3033713" cy="1879600"/>
            </a:xfrm>
            <a:custGeom>
              <a:avLst/>
              <a:gdLst>
                <a:gd name="T0" fmla="*/ 0 w 1911"/>
                <a:gd name="T1" fmla="*/ 0 h 992"/>
                <a:gd name="T2" fmla="*/ 0 w 1911"/>
                <a:gd name="T3" fmla="*/ 2147483647 h 992"/>
                <a:gd name="T4" fmla="*/ 2147483647 w 1911"/>
                <a:gd name="T5" fmla="*/ 2147483647 h 992"/>
                <a:gd name="T6" fmla="*/ 0 60000 65536"/>
                <a:gd name="T7" fmla="*/ 0 60000 65536"/>
                <a:gd name="T8" fmla="*/ 0 60000 65536"/>
                <a:gd name="T9" fmla="*/ 0 w 1911"/>
                <a:gd name="T10" fmla="*/ 0 h 992"/>
                <a:gd name="T11" fmla="*/ 1911 w 1911"/>
                <a:gd name="T12" fmla="*/ 992 h 9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11" h="992">
                  <a:moveTo>
                    <a:pt x="0" y="0"/>
                  </a:moveTo>
                  <a:lnTo>
                    <a:pt x="0" y="992"/>
                  </a:lnTo>
                  <a:lnTo>
                    <a:pt x="1911" y="992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050"/>
            </a:p>
          </p:txBody>
        </p:sp>
        <p:sp>
          <p:nvSpPr>
            <p:cNvPr id="49" name="Line 72">
              <a:extLst>
                <a:ext uri="{FF2B5EF4-FFF2-40B4-BE49-F238E27FC236}">
                  <a16:creationId xmlns:a16="http://schemas.microsoft.com/office/drawing/2014/main" id="{72EE0AF9-A793-3B42-98E5-27C19CE05B1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flipV="1">
              <a:off x="5654675" y="3956049"/>
              <a:ext cx="19050" cy="14986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050"/>
            </a:p>
          </p:txBody>
        </p:sp>
        <p:sp>
          <p:nvSpPr>
            <p:cNvPr id="50" name="Text Box 74">
              <a:extLst>
                <a:ext uri="{FF2B5EF4-FFF2-40B4-BE49-F238E27FC236}">
                  <a16:creationId xmlns:a16="http://schemas.microsoft.com/office/drawing/2014/main" id="{1088A03F-20D1-794E-AD0D-D623754CA5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3290825" y="4261693"/>
              <a:ext cx="1263780" cy="587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50">
                  <a:latin typeface="Comic Sans MS" panose="030F0902030302020204" pitchFamily="66" charset="0"/>
                </a:rPr>
                <a:t>W (E)</a:t>
              </a:r>
            </a:p>
          </p:txBody>
        </p:sp>
        <p:sp>
          <p:nvSpPr>
            <p:cNvPr id="51" name="Text Box 75">
              <a:extLst>
                <a:ext uri="{FF2B5EF4-FFF2-40B4-BE49-F238E27FC236}">
                  <a16:creationId xmlns:a16="http://schemas.microsoft.com/office/drawing/2014/main" id="{19FF7533-F503-6C4F-8625-39B78886AF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8961" y="5537200"/>
              <a:ext cx="3250132" cy="518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latin typeface="Maiandra GD" panose="020E0502030308020204" pitchFamily="34" charset="77"/>
                </a:rPr>
                <a:t>2,0,3      1,2,2         0,4,1</a:t>
              </a:r>
            </a:p>
          </p:txBody>
        </p:sp>
      </p:grp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9B3D8D45-0D39-9746-A467-E89738DDE4E1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454" y="717540"/>
            <a:ext cx="3810087" cy="1400697"/>
          </a:xfrm>
          <a:prstGeom prst="rect">
            <a:avLst/>
          </a:prstGeom>
        </p:spPr>
      </p:pic>
      <p:pic>
        <p:nvPicPr>
          <p:cNvPr id="55" name="Picture 54" descr="A screenshot of a cell phone&#10;&#10;Description automatically generated">
            <a:extLst>
              <a:ext uri="{FF2B5EF4-FFF2-40B4-BE49-F238E27FC236}">
                <a16:creationId xmlns:a16="http://schemas.microsoft.com/office/drawing/2014/main" id="{24202842-0BFE-9A42-9B3D-BC2FFE45D2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79" t="2899" r="2149" b="87420"/>
          <a:stretch/>
        </p:blipFill>
        <p:spPr>
          <a:xfrm>
            <a:off x="6324397" y="730448"/>
            <a:ext cx="1506941" cy="564952"/>
          </a:xfrm>
          <a:prstGeom prst="rect">
            <a:avLst/>
          </a:prstGeom>
        </p:spPr>
      </p:pic>
      <p:pic>
        <p:nvPicPr>
          <p:cNvPr id="20" name="Picture 19" descr="A screenshot of a cell phone&#10;&#10;Description automatically generated">
            <a:extLst>
              <a:ext uri="{FF2B5EF4-FFF2-40B4-BE49-F238E27FC236}">
                <a16:creationId xmlns:a16="http://schemas.microsoft.com/office/drawing/2014/main" id="{B3A7EFD6-6528-1740-87AB-2ED25A3AB2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62" t="22554" r="23262" b="66374"/>
          <a:stretch/>
        </p:blipFill>
        <p:spPr>
          <a:xfrm>
            <a:off x="4031979" y="3553238"/>
            <a:ext cx="3130033" cy="685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741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screenshot of a cell phone&#10;&#10;Description automatically generated">
            <a:extLst>
              <a:ext uri="{FF2B5EF4-FFF2-40B4-BE49-F238E27FC236}">
                <a16:creationId xmlns:a16="http://schemas.microsoft.com/office/drawing/2014/main" id="{F1745BDC-8680-0B45-BD43-E10794D436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277" y="2103464"/>
            <a:ext cx="8844723" cy="2530474"/>
          </a:xfrm>
          <a:prstGeom prst="rect">
            <a:avLst/>
          </a:prstGeom>
        </p:spPr>
      </p:pic>
      <p:pic>
        <p:nvPicPr>
          <p:cNvPr id="7" name="Picture 6" descr="A close up of a device&#10;&#10;Description automatically generated">
            <a:extLst>
              <a:ext uri="{FF2B5EF4-FFF2-40B4-BE49-F238E27FC236}">
                <a16:creationId xmlns:a16="http://schemas.microsoft.com/office/drawing/2014/main" id="{4FD596A0-2FB1-4340-A4F2-36D9558BE7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009" y="4529150"/>
            <a:ext cx="3589836" cy="2328850"/>
          </a:xfrm>
          <a:prstGeom prst="rect">
            <a:avLst/>
          </a:prstGeom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8AB2C094-8158-1E4D-9154-A95027C754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171" y="778174"/>
            <a:ext cx="6392284" cy="115647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48B9417-2DB2-D940-ADDF-E01FD0B80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Occupation Statistics</a:t>
            </a:r>
          </a:p>
        </p:txBody>
      </p:sp>
      <p:sp>
        <p:nvSpPr>
          <p:cNvPr id="40" name="Slide Number Placeholder 39">
            <a:extLst>
              <a:ext uri="{FF2B5EF4-FFF2-40B4-BE49-F238E27FC236}">
                <a16:creationId xmlns:a16="http://schemas.microsoft.com/office/drawing/2014/main" id="{99742D0C-CCC3-954A-8923-F2B8DE66600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5C70B70-9254-944D-875B-8BF401204ECB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20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14341" name="Text Box 6">
            <a:extLst>
              <a:ext uri="{FF2B5EF4-FFF2-40B4-BE49-F238E27FC236}">
                <a16:creationId xmlns:a16="http://schemas.microsoft.com/office/drawing/2014/main" id="{853AFB12-E4AB-ED40-B1D4-A78375CB43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5638" y="2251074"/>
            <a:ext cx="4812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dirty="0">
                <a:latin typeface="Maiandra GD" panose="020E0502030308020204" pitchFamily="34" charset="77"/>
              </a:rPr>
              <a:t>E=0</a:t>
            </a:r>
            <a:endParaRPr lang="en-US" altLang="en-US" sz="1200" baseline="-25000" dirty="0">
              <a:latin typeface="Maiandra GD" panose="020E0502030308020204" pitchFamily="34" charset="77"/>
            </a:endParaRPr>
          </a:p>
        </p:txBody>
      </p:sp>
      <p:sp>
        <p:nvSpPr>
          <p:cNvPr id="14342" name="Text Box 7">
            <a:extLst>
              <a:ext uri="{FF2B5EF4-FFF2-40B4-BE49-F238E27FC236}">
                <a16:creationId xmlns:a16="http://schemas.microsoft.com/office/drawing/2014/main" id="{D02CE190-FCE4-DD43-AD1A-29217B589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1988" y="1755774"/>
            <a:ext cx="4796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latin typeface="Maiandra GD" panose="020E0502030308020204" pitchFamily="34" charset="77"/>
              </a:rPr>
              <a:t>E=2</a:t>
            </a:r>
            <a:endParaRPr lang="en-US" altLang="en-US" sz="1200" baseline="-25000">
              <a:latin typeface="Maiandra GD" panose="020E0502030308020204" pitchFamily="34" charset="77"/>
            </a:endParaRPr>
          </a:p>
        </p:txBody>
      </p:sp>
      <p:sp>
        <p:nvSpPr>
          <p:cNvPr id="14343" name="Text Box 8">
            <a:extLst>
              <a:ext uri="{FF2B5EF4-FFF2-40B4-BE49-F238E27FC236}">
                <a16:creationId xmlns:a16="http://schemas.microsoft.com/office/drawing/2014/main" id="{782A208A-9CF7-3043-B6BA-5D7377393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1988" y="1295399"/>
            <a:ext cx="4796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latin typeface="Maiandra GD" panose="020E0502030308020204" pitchFamily="34" charset="77"/>
              </a:rPr>
              <a:t>E=4</a:t>
            </a:r>
            <a:endParaRPr lang="en-US" altLang="en-US" sz="1200" baseline="-25000">
              <a:latin typeface="Maiandra GD" panose="020E0502030308020204" pitchFamily="34" charset="77"/>
            </a:endParaRPr>
          </a:p>
        </p:txBody>
      </p:sp>
      <p:sp>
        <p:nvSpPr>
          <p:cNvPr id="14368" name="Rectangle 41">
            <a:extLst>
              <a:ext uri="{FF2B5EF4-FFF2-40B4-BE49-F238E27FC236}">
                <a16:creationId xmlns:a16="http://schemas.microsoft.com/office/drawing/2014/main" id="{B66AAFA4-ED16-7B45-B74B-18CDB6531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114" y="2819400"/>
            <a:ext cx="3001962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/>
              <a:t>Side note:</a:t>
            </a:r>
          </a:p>
          <a:p>
            <a:pPr eaLnBrk="1" hangingPunct="1"/>
            <a:r>
              <a:rPr lang="en-US" altLang="en-US" sz="2000" dirty="0"/>
              <a:t>So far everything shown here is EXACT!</a:t>
            </a:r>
          </a:p>
          <a:p>
            <a:pPr eaLnBrk="1" hangingPunct="1"/>
            <a:r>
              <a:rPr lang="en-US" altLang="en-US" sz="2000" dirty="0"/>
              <a:t>No approximations on the occupation probability!</a:t>
            </a:r>
            <a:br>
              <a:rPr lang="en-US" altLang="en-US" sz="2000" dirty="0"/>
            </a:br>
            <a:r>
              <a:rPr lang="en-US" altLang="en-US" sz="2000" dirty="0"/>
              <a:t>=&gt; direct application to </a:t>
            </a:r>
            <a:br>
              <a:rPr lang="en-US" altLang="en-US" sz="2000" dirty="0"/>
            </a:br>
            <a:r>
              <a:rPr lang="en-US" altLang="en-US" sz="2000" dirty="0" err="1"/>
              <a:t>nano</a:t>
            </a:r>
            <a:r>
              <a:rPr lang="en-US" altLang="en-US" sz="2000" dirty="0"/>
              <a:t>-scale electronics!</a:t>
            </a:r>
          </a:p>
        </p:txBody>
      </p:sp>
      <p:sp>
        <p:nvSpPr>
          <p:cNvPr id="54" name="Rectangle 41">
            <a:extLst>
              <a:ext uri="{FF2B5EF4-FFF2-40B4-BE49-F238E27FC236}">
                <a16:creationId xmlns:a16="http://schemas.microsoft.com/office/drawing/2014/main" id="{E3540FBF-08E4-AE4B-AB2F-DF4F88B4A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951" y="5444096"/>
            <a:ext cx="281304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/>
              <a:t>Coulomb blockage </a:t>
            </a:r>
            <a:br>
              <a:rPr lang="en-US" altLang="en-US" sz="2000" dirty="0"/>
            </a:br>
            <a:r>
              <a:rPr lang="en-US" altLang="en-US" sz="2000" dirty="0"/>
              <a:t>Single electronics</a:t>
            </a:r>
          </a:p>
        </p:txBody>
      </p:sp>
      <p:pic>
        <p:nvPicPr>
          <p:cNvPr id="44" name="Picture 1">
            <a:extLst>
              <a:ext uri="{FF2B5EF4-FFF2-40B4-BE49-F238E27FC236}">
                <a16:creationId xmlns:a16="http://schemas.microsoft.com/office/drawing/2014/main" id="{1EDF06C6-FB13-3C4D-A0AF-444BC5DEB4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6" t="24398" r="21862" b="14539"/>
          <a:stretch/>
        </p:blipFill>
        <p:spPr bwMode="auto">
          <a:xfrm>
            <a:off x="7391400" y="4529150"/>
            <a:ext cx="3200400" cy="219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B333007-2662-314E-8101-B3E3C2B292DD}"/>
              </a:ext>
            </a:extLst>
          </p:cNvPr>
          <p:cNvGrpSpPr/>
          <p:nvPr/>
        </p:nvGrpSpPr>
        <p:grpSpPr>
          <a:xfrm>
            <a:off x="225381" y="1355704"/>
            <a:ext cx="1790790" cy="1095716"/>
            <a:chOff x="3629080" y="3595687"/>
            <a:chExt cx="4020013" cy="2459690"/>
          </a:xfrm>
        </p:grpSpPr>
        <p:sp>
          <p:nvSpPr>
            <p:cNvPr id="48" name="Freeform 71">
              <a:extLst>
                <a:ext uri="{FF2B5EF4-FFF2-40B4-BE49-F238E27FC236}">
                  <a16:creationId xmlns:a16="http://schemas.microsoft.com/office/drawing/2014/main" id="{5EB90681-809F-8B43-B20A-436C03BED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1651" y="3595687"/>
              <a:ext cx="3033713" cy="1879600"/>
            </a:xfrm>
            <a:custGeom>
              <a:avLst/>
              <a:gdLst>
                <a:gd name="T0" fmla="*/ 0 w 1911"/>
                <a:gd name="T1" fmla="*/ 0 h 992"/>
                <a:gd name="T2" fmla="*/ 0 w 1911"/>
                <a:gd name="T3" fmla="*/ 2147483647 h 992"/>
                <a:gd name="T4" fmla="*/ 2147483647 w 1911"/>
                <a:gd name="T5" fmla="*/ 2147483647 h 992"/>
                <a:gd name="T6" fmla="*/ 0 60000 65536"/>
                <a:gd name="T7" fmla="*/ 0 60000 65536"/>
                <a:gd name="T8" fmla="*/ 0 60000 65536"/>
                <a:gd name="T9" fmla="*/ 0 w 1911"/>
                <a:gd name="T10" fmla="*/ 0 h 992"/>
                <a:gd name="T11" fmla="*/ 1911 w 1911"/>
                <a:gd name="T12" fmla="*/ 992 h 9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11" h="992">
                  <a:moveTo>
                    <a:pt x="0" y="0"/>
                  </a:moveTo>
                  <a:lnTo>
                    <a:pt x="0" y="992"/>
                  </a:lnTo>
                  <a:lnTo>
                    <a:pt x="1911" y="992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050"/>
            </a:p>
          </p:txBody>
        </p:sp>
        <p:sp>
          <p:nvSpPr>
            <p:cNvPr id="49" name="Line 72">
              <a:extLst>
                <a:ext uri="{FF2B5EF4-FFF2-40B4-BE49-F238E27FC236}">
                  <a16:creationId xmlns:a16="http://schemas.microsoft.com/office/drawing/2014/main" id="{72EE0AF9-A793-3B42-98E5-27C19CE05B1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flipV="1">
              <a:off x="5654675" y="3956049"/>
              <a:ext cx="19050" cy="14986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050"/>
            </a:p>
          </p:txBody>
        </p:sp>
        <p:sp>
          <p:nvSpPr>
            <p:cNvPr id="50" name="Text Box 74">
              <a:extLst>
                <a:ext uri="{FF2B5EF4-FFF2-40B4-BE49-F238E27FC236}">
                  <a16:creationId xmlns:a16="http://schemas.microsoft.com/office/drawing/2014/main" id="{1088A03F-20D1-794E-AD0D-D623754CA5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3290825" y="4261693"/>
              <a:ext cx="1263780" cy="587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50">
                  <a:latin typeface="Comic Sans MS" panose="030F0902030302020204" pitchFamily="66" charset="0"/>
                </a:rPr>
                <a:t>W (E)</a:t>
              </a:r>
            </a:p>
          </p:txBody>
        </p:sp>
        <p:sp>
          <p:nvSpPr>
            <p:cNvPr id="51" name="Text Box 75">
              <a:extLst>
                <a:ext uri="{FF2B5EF4-FFF2-40B4-BE49-F238E27FC236}">
                  <a16:creationId xmlns:a16="http://schemas.microsoft.com/office/drawing/2014/main" id="{19FF7533-F503-6C4F-8625-39B78886AF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8961" y="5537200"/>
              <a:ext cx="3250132" cy="518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900">
                  <a:latin typeface="Maiandra GD" panose="020E0502030308020204" pitchFamily="34" charset="77"/>
                </a:rPr>
                <a:t>2,0,3      1,2,2         0,4,1</a:t>
              </a:r>
            </a:p>
          </p:txBody>
        </p:sp>
      </p:grp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9B3D8D45-0D39-9746-A467-E89738DDE4E1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454" y="717540"/>
            <a:ext cx="3810087" cy="1400697"/>
          </a:xfrm>
          <a:prstGeom prst="rect">
            <a:avLst/>
          </a:prstGeom>
        </p:spPr>
      </p:pic>
      <p:pic>
        <p:nvPicPr>
          <p:cNvPr id="55" name="Picture 54" descr="A screenshot of a cell phone&#10;&#10;Description automatically generated">
            <a:extLst>
              <a:ext uri="{FF2B5EF4-FFF2-40B4-BE49-F238E27FC236}">
                <a16:creationId xmlns:a16="http://schemas.microsoft.com/office/drawing/2014/main" id="{24202842-0BFE-9A42-9B3D-BC2FFE45D2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79" t="2899" r="2149" b="87420"/>
          <a:stretch/>
        </p:blipFill>
        <p:spPr>
          <a:xfrm>
            <a:off x="6324397" y="695881"/>
            <a:ext cx="1506941" cy="564952"/>
          </a:xfrm>
          <a:prstGeom prst="rect">
            <a:avLst/>
          </a:prstGeom>
        </p:spPr>
      </p:pic>
      <p:pic>
        <p:nvPicPr>
          <p:cNvPr id="20" name="Picture 19" descr="A screenshot of a cell phone&#10;&#10;Description automatically generated">
            <a:extLst>
              <a:ext uri="{FF2B5EF4-FFF2-40B4-BE49-F238E27FC236}">
                <a16:creationId xmlns:a16="http://schemas.microsoft.com/office/drawing/2014/main" id="{B3A7EFD6-6528-1740-87AB-2ED25A3AB2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46" t="22870" r="23262" b="66374"/>
          <a:stretch/>
        </p:blipFill>
        <p:spPr>
          <a:xfrm>
            <a:off x="5861772" y="2251074"/>
            <a:ext cx="6333653" cy="66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9809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8B9417-2DB2-D940-ADDF-E01FD0B80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Occupation Statistics</a:t>
            </a:r>
          </a:p>
        </p:txBody>
      </p:sp>
      <p:sp>
        <p:nvSpPr>
          <p:cNvPr id="40" name="Slide Number Placeholder 39">
            <a:extLst>
              <a:ext uri="{FF2B5EF4-FFF2-40B4-BE49-F238E27FC236}">
                <a16:creationId xmlns:a16="http://schemas.microsoft.com/office/drawing/2014/main" id="{99742D0C-CCC3-954A-8923-F2B8DE66600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5C70B70-9254-944D-875B-8BF401204ECB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21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14341" name="Text Box 6">
            <a:extLst>
              <a:ext uri="{FF2B5EF4-FFF2-40B4-BE49-F238E27FC236}">
                <a16:creationId xmlns:a16="http://schemas.microsoft.com/office/drawing/2014/main" id="{853AFB12-E4AB-ED40-B1D4-A78375CB43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5638" y="2251074"/>
            <a:ext cx="774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aiandra GD" panose="020E0502030308020204" pitchFamily="34" charset="77"/>
              </a:rPr>
              <a:t>E=0</a:t>
            </a:r>
            <a:endParaRPr lang="en-US" altLang="en-US" baseline="-25000">
              <a:latin typeface="Maiandra GD" panose="020E0502030308020204" pitchFamily="34" charset="77"/>
            </a:endParaRPr>
          </a:p>
        </p:txBody>
      </p:sp>
      <p:sp>
        <p:nvSpPr>
          <p:cNvPr id="14342" name="Text Box 7">
            <a:extLst>
              <a:ext uri="{FF2B5EF4-FFF2-40B4-BE49-F238E27FC236}">
                <a16:creationId xmlns:a16="http://schemas.microsoft.com/office/drawing/2014/main" id="{D02CE190-FCE4-DD43-AD1A-29217B589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1988" y="1755774"/>
            <a:ext cx="768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aiandra GD" panose="020E0502030308020204" pitchFamily="34" charset="77"/>
              </a:rPr>
              <a:t>E=2</a:t>
            </a:r>
            <a:endParaRPr lang="en-US" altLang="en-US" baseline="-25000">
              <a:latin typeface="Maiandra GD" panose="020E0502030308020204" pitchFamily="34" charset="77"/>
            </a:endParaRPr>
          </a:p>
        </p:txBody>
      </p:sp>
      <p:sp>
        <p:nvSpPr>
          <p:cNvPr id="14343" name="Text Box 8">
            <a:extLst>
              <a:ext uri="{FF2B5EF4-FFF2-40B4-BE49-F238E27FC236}">
                <a16:creationId xmlns:a16="http://schemas.microsoft.com/office/drawing/2014/main" id="{782A208A-9CF7-3043-B6BA-5D7377393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1988" y="1295399"/>
            <a:ext cx="768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aiandra GD" panose="020E0502030308020204" pitchFamily="34" charset="77"/>
              </a:rPr>
              <a:t>E=4</a:t>
            </a:r>
            <a:endParaRPr lang="en-US" altLang="en-US" baseline="-25000">
              <a:latin typeface="Maiandra GD" panose="020E0502030308020204" pitchFamily="34" charset="77"/>
            </a:endParaRPr>
          </a:p>
        </p:txBody>
      </p:sp>
      <p:sp>
        <p:nvSpPr>
          <p:cNvPr id="14344" name="Rectangle 9">
            <a:extLst>
              <a:ext uri="{FF2B5EF4-FFF2-40B4-BE49-F238E27FC236}">
                <a16:creationId xmlns:a16="http://schemas.microsoft.com/office/drawing/2014/main" id="{B5E032CC-2BCD-8645-886D-8A3E5E626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1639" y="2335213"/>
            <a:ext cx="306387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45" name="Rectangle 10">
            <a:extLst>
              <a:ext uri="{FF2B5EF4-FFF2-40B4-BE49-F238E27FC236}">
                <a16:creationId xmlns:a16="http://schemas.microsoft.com/office/drawing/2014/main" id="{74B8F622-BEC4-9946-89CB-EC8C48818D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9614" y="2335213"/>
            <a:ext cx="306387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46" name="Rectangle 11">
            <a:extLst>
              <a:ext uri="{FF2B5EF4-FFF2-40B4-BE49-F238E27FC236}">
                <a16:creationId xmlns:a16="http://schemas.microsoft.com/office/drawing/2014/main" id="{33162496-AA84-E046-8E30-F5EBD6BE0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1639" y="1873249"/>
            <a:ext cx="306387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47" name="Rectangle 12">
            <a:extLst>
              <a:ext uri="{FF2B5EF4-FFF2-40B4-BE49-F238E27FC236}">
                <a16:creationId xmlns:a16="http://schemas.microsoft.com/office/drawing/2014/main" id="{99A6DE41-1C39-0040-9B4A-D13A0C5D8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9614" y="1873249"/>
            <a:ext cx="306387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48" name="Rectangle 13">
            <a:extLst>
              <a:ext uri="{FF2B5EF4-FFF2-40B4-BE49-F238E27FC236}">
                <a16:creationId xmlns:a16="http://schemas.microsoft.com/office/drawing/2014/main" id="{6ED2AE82-FFC2-3C44-8E34-E417AAD7B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873249"/>
            <a:ext cx="306388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49" name="Rectangle 14">
            <a:extLst>
              <a:ext uri="{FF2B5EF4-FFF2-40B4-BE49-F238E27FC236}">
                <a16:creationId xmlns:a16="http://schemas.microsoft.com/office/drawing/2014/main" id="{305F3523-25CA-BD45-9423-1367DC570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3975" y="1874837"/>
            <a:ext cx="306388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50" name="Rectangle 15">
            <a:extLst>
              <a:ext uri="{FF2B5EF4-FFF2-40B4-BE49-F238E27FC236}">
                <a16:creationId xmlns:a16="http://schemas.microsoft.com/office/drawing/2014/main" id="{291FB7DD-3A7B-184C-96C4-87DD7B751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9250" y="1874837"/>
            <a:ext cx="306388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51" name="Rectangle 16">
            <a:extLst>
              <a:ext uri="{FF2B5EF4-FFF2-40B4-BE49-F238E27FC236}">
                <a16:creationId xmlns:a16="http://schemas.microsoft.com/office/drawing/2014/main" id="{CC1EF71A-340F-004F-BD24-B2DA5542B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1639" y="1412874"/>
            <a:ext cx="306387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52" name="Rectangle 17">
            <a:extLst>
              <a:ext uri="{FF2B5EF4-FFF2-40B4-BE49-F238E27FC236}">
                <a16:creationId xmlns:a16="http://schemas.microsoft.com/office/drawing/2014/main" id="{D4E7976A-4179-9444-91D1-6AA37BEFCE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9614" y="1412874"/>
            <a:ext cx="306387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53" name="Rectangle 18">
            <a:extLst>
              <a:ext uri="{FF2B5EF4-FFF2-40B4-BE49-F238E27FC236}">
                <a16:creationId xmlns:a16="http://schemas.microsoft.com/office/drawing/2014/main" id="{B26F15D7-F356-BE4C-BB85-A751D45E4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412874"/>
            <a:ext cx="306388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54" name="Rectangle 19">
            <a:extLst>
              <a:ext uri="{FF2B5EF4-FFF2-40B4-BE49-F238E27FC236}">
                <a16:creationId xmlns:a16="http://schemas.microsoft.com/office/drawing/2014/main" id="{C72FB74D-07BD-854A-8D4E-3FE2A60AF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3975" y="1414462"/>
            <a:ext cx="306388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55" name="Rectangle 20">
            <a:extLst>
              <a:ext uri="{FF2B5EF4-FFF2-40B4-BE49-F238E27FC236}">
                <a16:creationId xmlns:a16="http://schemas.microsoft.com/office/drawing/2014/main" id="{DD8B2D49-7981-BC47-A09C-A521D0383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9250" y="1414462"/>
            <a:ext cx="306388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56" name="Rectangle 21">
            <a:extLst>
              <a:ext uri="{FF2B5EF4-FFF2-40B4-BE49-F238E27FC236}">
                <a16:creationId xmlns:a16="http://schemas.microsoft.com/office/drawing/2014/main" id="{4094E2BB-A2E7-0947-A42D-F1C97F4217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5639" y="1414462"/>
            <a:ext cx="306387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57" name="Rectangle 22">
            <a:extLst>
              <a:ext uri="{FF2B5EF4-FFF2-40B4-BE49-F238E27FC236}">
                <a16:creationId xmlns:a16="http://schemas.microsoft.com/office/drawing/2014/main" id="{0940B162-81D2-964E-86A6-58AA426C0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3614" y="1414462"/>
            <a:ext cx="306387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58" name="Oval 23">
            <a:extLst>
              <a:ext uri="{FF2B5EF4-FFF2-40B4-BE49-F238E27FC236}">
                <a16:creationId xmlns:a16="http://schemas.microsoft.com/office/drawing/2014/main" id="{3E93792F-ED31-744C-8333-62BA5115D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7839" y="2441574"/>
            <a:ext cx="153987" cy="153988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59" name="Oval 24">
            <a:extLst>
              <a:ext uri="{FF2B5EF4-FFF2-40B4-BE49-F238E27FC236}">
                <a16:creationId xmlns:a16="http://schemas.microsoft.com/office/drawing/2014/main" id="{1FC12AEB-E199-804F-8B43-25AFF8DD4B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5814" y="1970087"/>
            <a:ext cx="153987" cy="152400"/>
          </a:xfrm>
          <a:prstGeom prst="ellipse">
            <a:avLst/>
          </a:prstGeom>
          <a:solidFill>
            <a:srgbClr val="0033CC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60" name="Oval 25">
            <a:extLst>
              <a:ext uri="{FF2B5EF4-FFF2-40B4-BE49-F238E27FC236}">
                <a16:creationId xmlns:a16="http://schemas.microsoft.com/office/drawing/2014/main" id="{CD73DFA4-19C7-E347-B8F0-768E35647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7839" y="1509712"/>
            <a:ext cx="153987" cy="152400"/>
          </a:xfrm>
          <a:prstGeom prst="ellipse">
            <a:avLst/>
          </a:prstGeom>
          <a:solidFill>
            <a:srgbClr val="FF99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61" name="Oval 26">
            <a:extLst>
              <a:ext uri="{FF2B5EF4-FFF2-40B4-BE49-F238E27FC236}">
                <a16:creationId xmlns:a16="http://schemas.microsoft.com/office/drawing/2014/main" id="{DA8E80CF-EAE8-2146-8DD9-E302AA64F4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0650" y="1970087"/>
            <a:ext cx="153988" cy="152400"/>
          </a:xfrm>
          <a:prstGeom prst="ellipse">
            <a:avLst/>
          </a:prstGeom>
          <a:solidFill>
            <a:srgbClr val="0033CC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62" name="Oval 27">
            <a:extLst>
              <a:ext uri="{FF2B5EF4-FFF2-40B4-BE49-F238E27FC236}">
                <a16:creationId xmlns:a16="http://schemas.microsoft.com/office/drawing/2014/main" id="{EF501DF1-20A2-F347-ADBD-795ADBDEA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8225" y="1509712"/>
            <a:ext cx="153988" cy="152400"/>
          </a:xfrm>
          <a:prstGeom prst="ellipse">
            <a:avLst/>
          </a:prstGeom>
          <a:solidFill>
            <a:srgbClr val="FF99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aphicFrame>
        <p:nvGraphicFramePr>
          <p:cNvPr id="14338" name="Object 27">
            <a:extLst>
              <a:ext uri="{FF2B5EF4-FFF2-40B4-BE49-F238E27FC236}">
                <a16:creationId xmlns:a16="http://schemas.microsoft.com/office/drawing/2014/main" id="{E5812795-1D85-B547-9292-51F4216CA5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80075" y="2819399"/>
          <a:ext cx="101123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506700" imgH="10528300" progId="Equation.DSMT4">
                  <p:embed/>
                </p:oleObj>
              </mc:Choice>
              <mc:Fallback>
                <p:oleObj name="Equation" r:id="rId2" imgW="15506700" imgH="10528300" progId="Equation.DSMT4">
                  <p:embed/>
                  <p:pic>
                    <p:nvPicPr>
                      <p:cNvPr id="14338" name="Object 27">
                        <a:extLst>
                          <a:ext uri="{FF2B5EF4-FFF2-40B4-BE49-F238E27FC236}">
                            <a16:creationId xmlns:a16="http://schemas.microsoft.com/office/drawing/2014/main" id="{E5812795-1D85-B547-9292-51F4216CA5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5" y="2819399"/>
                        <a:ext cx="1011238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8">
            <a:extLst>
              <a:ext uri="{FF2B5EF4-FFF2-40B4-BE49-F238E27FC236}">
                <a16:creationId xmlns:a16="http://schemas.microsoft.com/office/drawing/2014/main" id="{9BFE0F49-E4E9-9B45-96A0-830FABA808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17914" y="1196974"/>
          <a:ext cx="1000125" cy="193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630400" imgH="28384500" progId="Equation.DSMT4">
                  <p:embed/>
                </p:oleObj>
              </mc:Choice>
              <mc:Fallback>
                <p:oleObj name="Equation" r:id="rId4" imgW="14630400" imgH="28384500" progId="Equation.DSMT4">
                  <p:embed/>
                  <p:pic>
                    <p:nvPicPr>
                      <p:cNvPr id="28" name="Object 28">
                        <a:extLst>
                          <a:ext uri="{FF2B5EF4-FFF2-40B4-BE49-F238E27FC236}">
                            <a16:creationId xmlns:a16="http://schemas.microsoft.com/office/drawing/2014/main" id="{9BFE0F49-E4E9-9B45-96A0-830FABA808C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7914" y="1196974"/>
                        <a:ext cx="1000125" cy="1938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63" name="Freeform 71">
            <a:extLst>
              <a:ext uri="{FF2B5EF4-FFF2-40B4-BE49-F238E27FC236}">
                <a16:creationId xmlns:a16="http://schemas.microsoft.com/office/drawing/2014/main" id="{2069A7EC-EB04-EB46-BD82-EA59299A27C5}"/>
              </a:ext>
            </a:extLst>
          </p:cNvPr>
          <p:cNvSpPr>
            <a:spLocks/>
          </p:cNvSpPr>
          <p:nvPr/>
        </p:nvSpPr>
        <p:spPr bwMode="auto">
          <a:xfrm>
            <a:off x="4311651" y="3595687"/>
            <a:ext cx="3033713" cy="1879600"/>
          </a:xfrm>
          <a:custGeom>
            <a:avLst/>
            <a:gdLst>
              <a:gd name="T0" fmla="*/ 0 w 1911"/>
              <a:gd name="T1" fmla="*/ 0 h 992"/>
              <a:gd name="T2" fmla="*/ 0 w 1911"/>
              <a:gd name="T3" fmla="*/ 2147483647 h 992"/>
              <a:gd name="T4" fmla="*/ 2147483647 w 1911"/>
              <a:gd name="T5" fmla="*/ 2147483647 h 992"/>
              <a:gd name="T6" fmla="*/ 0 60000 65536"/>
              <a:gd name="T7" fmla="*/ 0 60000 65536"/>
              <a:gd name="T8" fmla="*/ 0 60000 65536"/>
              <a:gd name="T9" fmla="*/ 0 w 1911"/>
              <a:gd name="T10" fmla="*/ 0 h 992"/>
              <a:gd name="T11" fmla="*/ 1911 w 1911"/>
              <a:gd name="T12" fmla="*/ 992 h 9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11" h="992">
                <a:moveTo>
                  <a:pt x="0" y="0"/>
                </a:moveTo>
                <a:lnTo>
                  <a:pt x="0" y="992"/>
                </a:lnTo>
                <a:lnTo>
                  <a:pt x="1911" y="992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4" name="Line 72">
            <a:extLst>
              <a:ext uri="{FF2B5EF4-FFF2-40B4-BE49-F238E27FC236}">
                <a16:creationId xmlns:a16="http://schemas.microsoft.com/office/drawing/2014/main" id="{8504EA34-7B70-0F43-BEC9-A931AAC3CE2F}"/>
              </a:ext>
            </a:extLst>
          </p:cNvPr>
          <p:cNvSpPr>
            <a:spLocks noChangeAspect="1" noChangeShapeType="1"/>
          </p:cNvSpPr>
          <p:nvPr/>
        </p:nvSpPr>
        <p:spPr bwMode="auto">
          <a:xfrm flipV="1">
            <a:off x="5654675" y="3956049"/>
            <a:ext cx="19050" cy="1498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5" name="Text Box 74">
            <a:extLst>
              <a:ext uri="{FF2B5EF4-FFF2-40B4-BE49-F238E27FC236}">
                <a16:creationId xmlns:a16="http://schemas.microsoft.com/office/drawing/2014/main" id="{3219E93E-E853-6041-B969-4186607D6069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3420270" y="4326731"/>
            <a:ext cx="10048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omic Sans MS" panose="030F0902030302020204" pitchFamily="66" charset="0"/>
              </a:rPr>
              <a:t>W (E)</a:t>
            </a:r>
          </a:p>
        </p:txBody>
      </p:sp>
      <p:sp>
        <p:nvSpPr>
          <p:cNvPr id="14366" name="Text Box 75">
            <a:extLst>
              <a:ext uri="{FF2B5EF4-FFF2-40B4-BE49-F238E27FC236}">
                <a16:creationId xmlns:a16="http://schemas.microsoft.com/office/drawing/2014/main" id="{DBB08043-D2F7-7445-BA0C-717070531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4" y="5537200"/>
            <a:ext cx="26765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latin typeface="Maiandra GD" panose="020E0502030308020204" pitchFamily="34" charset="77"/>
              </a:rPr>
              <a:t>2,0,3      1,2,2         0,4,1</a:t>
            </a:r>
          </a:p>
        </p:txBody>
      </p:sp>
      <p:grpSp>
        <p:nvGrpSpPr>
          <p:cNvPr id="2" name="Group 77">
            <a:extLst>
              <a:ext uri="{FF2B5EF4-FFF2-40B4-BE49-F238E27FC236}">
                <a16:creationId xmlns:a16="http://schemas.microsoft.com/office/drawing/2014/main" id="{AA8C9C5A-BE81-1547-86CE-768D7A38C39F}"/>
              </a:ext>
            </a:extLst>
          </p:cNvPr>
          <p:cNvGrpSpPr>
            <a:grpSpLocks/>
          </p:cNvGrpSpPr>
          <p:nvPr/>
        </p:nvGrpSpPr>
        <p:grpSpPr bwMode="auto">
          <a:xfrm>
            <a:off x="8202614" y="1143000"/>
            <a:ext cx="1717675" cy="2112963"/>
            <a:chOff x="4207" y="2670"/>
            <a:chExt cx="1082" cy="1331"/>
          </a:xfrm>
        </p:grpSpPr>
        <p:sp>
          <p:nvSpPr>
            <p:cNvPr id="14370" name="Line 78">
              <a:extLst>
                <a:ext uri="{FF2B5EF4-FFF2-40B4-BE49-F238E27FC236}">
                  <a16:creationId xmlns:a16="http://schemas.microsoft.com/office/drawing/2014/main" id="{05178B98-FF7F-9141-B05B-337D22A4D9F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6200000" flipV="1">
              <a:off x="3984" y="3172"/>
              <a:ext cx="1009" cy="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1" name="Line 79">
              <a:extLst>
                <a:ext uri="{FF2B5EF4-FFF2-40B4-BE49-F238E27FC236}">
                  <a16:creationId xmlns:a16="http://schemas.microsoft.com/office/drawing/2014/main" id="{7D19095C-7887-B748-8258-78AA9798E16C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4886" y="3285"/>
              <a:ext cx="0" cy="80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2" name="Text Box 80">
              <a:extLst>
                <a:ext uri="{FF2B5EF4-FFF2-40B4-BE49-F238E27FC236}">
                  <a16:creationId xmlns:a16="http://schemas.microsoft.com/office/drawing/2014/main" id="{7D550F72-1B13-BB4A-B44C-42A33BDF61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4" y="3674"/>
              <a:ext cx="45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800">
                  <a:latin typeface="Maiandra GD" panose="020E0502030308020204" pitchFamily="34" charset="77"/>
                </a:rPr>
                <a:t>f(E)</a:t>
              </a:r>
            </a:p>
          </p:txBody>
        </p:sp>
        <p:sp>
          <p:nvSpPr>
            <p:cNvPr id="14373" name="Text Box 81">
              <a:extLst>
                <a:ext uri="{FF2B5EF4-FFF2-40B4-BE49-F238E27FC236}">
                  <a16:creationId xmlns:a16="http://schemas.microsoft.com/office/drawing/2014/main" id="{43D891F1-FB9C-DB49-8002-DE129E811C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07" y="2767"/>
              <a:ext cx="23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800">
                  <a:latin typeface="Maiandra GD" panose="020E0502030308020204" pitchFamily="34" charset="77"/>
                </a:rPr>
                <a:t>E</a:t>
              </a:r>
            </a:p>
          </p:txBody>
        </p:sp>
        <p:sp>
          <p:nvSpPr>
            <p:cNvPr id="14374" name="Line 82">
              <a:extLst>
                <a:ext uri="{FF2B5EF4-FFF2-40B4-BE49-F238E27FC236}">
                  <a16:creationId xmlns:a16="http://schemas.microsoft.com/office/drawing/2014/main" id="{EE8D13BE-EA98-2C45-94C8-61491DA50C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99" y="3445"/>
              <a:ext cx="43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5" name="Line 83">
              <a:extLst>
                <a:ext uri="{FF2B5EF4-FFF2-40B4-BE49-F238E27FC236}">
                  <a16:creationId xmlns:a16="http://schemas.microsoft.com/office/drawing/2014/main" id="{2053D72F-3894-D048-9F72-C5A03DB748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96" y="3324"/>
              <a:ext cx="278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6" name="Line 84">
              <a:extLst>
                <a:ext uri="{FF2B5EF4-FFF2-40B4-BE49-F238E27FC236}">
                  <a16:creationId xmlns:a16="http://schemas.microsoft.com/office/drawing/2014/main" id="{5C2D27DD-A910-854A-8464-3764F534CB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97" y="3082"/>
              <a:ext cx="121" cy="0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368" name="Rectangle 41">
            <a:extLst>
              <a:ext uri="{FF2B5EF4-FFF2-40B4-BE49-F238E27FC236}">
                <a16:creationId xmlns:a16="http://schemas.microsoft.com/office/drawing/2014/main" id="{B66AAFA4-ED16-7B45-B74B-18CDB6531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114" y="2819400"/>
            <a:ext cx="3001962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/>
              <a:t>Side note:</a:t>
            </a:r>
          </a:p>
          <a:p>
            <a:pPr eaLnBrk="1" hangingPunct="1"/>
            <a:r>
              <a:rPr lang="en-US" altLang="en-US" sz="2000" dirty="0"/>
              <a:t>So far everything shown here is EXACT!</a:t>
            </a:r>
          </a:p>
          <a:p>
            <a:pPr eaLnBrk="1" hangingPunct="1"/>
            <a:r>
              <a:rPr lang="en-US" altLang="en-US" sz="2000" dirty="0"/>
              <a:t>No approximations on the occupation probability!</a:t>
            </a:r>
            <a:br>
              <a:rPr lang="en-US" altLang="en-US" sz="2000" dirty="0"/>
            </a:br>
            <a:r>
              <a:rPr lang="en-US" altLang="en-US" sz="2000" dirty="0"/>
              <a:t>=&gt; direct application to </a:t>
            </a:r>
            <a:br>
              <a:rPr lang="en-US" altLang="en-US" sz="2000" dirty="0"/>
            </a:br>
            <a:r>
              <a:rPr lang="en-US" altLang="en-US" sz="2000" dirty="0" err="1"/>
              <a:t>nano</a:t>
            </a:r>
            <a:r>
              <a:rPr lang="en-US" altLang="en-US" sz="2000" dirty="0"/>
              <a:t>-scale electronics!</a:t>
            </a:r>
          </a:p>
        </p:txBody>
      </p:sp>
      <p:sp>
        <p:nvSpPr>
          <p:cNvPr id="54" name="Rectangle 41">
            <a:extLst>
              <a:ext uri="{FF2B5EF4-FFF2-40B4-BE49-F238E27FC236}">
                <a16:creationId xmlns:a16="http://schemas.microsoft.com/office/drawing/2014/main" id="{E3540FBF-08E4-AE4B-AB2F-DF4F88B4A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951" y="5444096"/>
            <a:ext cx="281304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/>
              <a:t>Coulomb blockage </a:t>
            </a:r>
            <a:br>
              <a:rPr lang="en-US" altLang="en-US" sz="2000" dirty="0"/>
            </a:br>
            <a:r>
              <a:rPr lang="en-US" altLang="en-US" sz="2000" dirty="0"/>
              <a:t>Single electronics</a:t>
            </a:r>
          </a:p>
        </p:txBody>
      </p:sp>
      <p:pic>
        <p:nvPicPr>
          <p:cNvPr id="42" name="Picture 41" descr="A close up of a logo&#10;&#10;Description automatically generated">
            <a:extLst>
              <a:ext uri="{FF2B5EF4-FFF2-40B4-BE49-F238E27FC236}">
                <a16:creationId xmlns:a16="http://schemas.microsoft.com/office/drawing/2014/main" id="{C55E297A-921E-3C4D-8992-9E274C32FA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702" y="3525099"/>
            <a:ext cx="4504622" cy="1656028"/>
          </a:xfrm>
          <a:prstGeom prst="rect">
            <a:avLst/>
          </a:prstGeom>
        </p:spPr>
      </p:pic>
      <p:pic>
        <p:nvPicPr>
          <p:cNvPr id="43" name="Picture 42" descr="A screenshot of a cell phone&#10;&#10;Description automatically generated">
            <a:extLst>
              <a:ext uri="{FF2B5EF4-FFF2-40B4-BE49-F238E27FC236}">
                <a16:creationId xmlns:a16="http://schemas.microsoft.com/office/drawing/2014/main" id="{0EE56CC1-6497-B344-9301-48021B77C9D3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8873" y="1585118"/>
            <a:ext cx="3936993" cy="1126373"/>
          </a:xfrm>
          <a:prstGeom prst="rect">
            <a:avLst/>
          </a:prstGeom>
        </p:spPr>
      </p:pic>
      <p:pic>
        <p:nvPicPr>
          <p:cNvPr id="44" name="Picture 43" descr="A close up of a device&#10;&#10;Description automatically generated">
            <a:extLst>
              <a:ext uri="{FF2B5EF4-FFF2-40B4-BE49-F238E27FC236}">
                <a16:creationId xmlns:a16="http://schemas.microsoft.com/office/drawing/2014/main" id="{0141C061-A365-0E47-B66E-C1943B044FE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0403" y="3077374"/>
            <a:ext cx="1597919" cy="1036625"/>
          </a:xfrm>
          <a:prstGeom prst="rect">
            <a:avLst/>
          </a:prstGeom>
        </p:spPr>
      </p:pic>
      <p:pic>
        <p:nvPicPr>
          <p:cNvPr id="45" name="Picture 44" descr="A screenshot of a cell phone&#10;&#10;Description automatically generated">
            <a:extLst>
              <a:ext uri="{FF2B5EF4-FFF2-40B4-BE49-F238E27FC236}">
                <a16:creationId xmlns:a16="http://schemas.microsoft.com/office/drawing/2014/main" id="{16666C2D-EB0C-4E4E-A621-DE6BE9064B74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7569" y="811886"/>
            <a:ext cx="2845354" cy="514773"/>
          </a:xfrm>
          <a:prstGeom prst="rect">
            <a:avLst/>
          </a:prstGeom>
        </p:spPr>
      </p:pic>
      <p:pic>
        <p:nvPicPr>
          <p:cNvPr id="46" name="Picture 1">
            <a:extLst>
              <a:ext uri="{FF2B5EF4-FFF2-40B4-BE49-F238E27FC236}">
                <a16:creationId xmlns:a16="http://schemas.microsoft.com/office/drawing/2014/main" id="{552A3E50-6209-AC4F-925D-9F71BD687F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6" t="24398" r="21862" b="14539"/>
          <a:stretch/>
        </p:blipFill>
        <p:spPr bwMode="auto">
          <a:xfrm>
            <a:off x="12927960" y="4462206"/>
            <a:ext cx="1424572" cy="97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6" descr="A screenshot of a cell phone&#10;&#10;Description automatically generated">
            <a:extLst>
              <a:ext uri="{FF2B5EF4-FFF2-40B4-BE49-F238E27FC236}">
                <a16:creationId xmlns:a16="http://schemas.microsoft.com/office/drawing/2014/main" id="{E057BA62-E66C-7F44-9954-71915461674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79" t="2899" r="2149" b="87420"/>
          <a:stretch/>
        </p:blipFill>
        <p:spPr>
          <a:xfrm>
            <a:off x="13815032" y="729593"/>
            <a:ext cx="670774" cy="251473"/>
          </a:xfrm>
          <a:prstGeom prst="rect">
            <a:avLst/>
          </a:prstGeom>
        </p:spPr>
      </p:pic>
      <p:pic>
        <p:nvPicPr>
          <p:cNvPr id="48" name="Picture 47" descr="A screenshot of a cell phone&#10;&#10;Description automatically generated">
            <a:extLst>
              <a:ext uri="{FF2B5EF4-FFF2-40B4-BE49-F238E27FC236}">
                <a16:creationId xmlns:a16="http://schemas.microsoft.com/office/drawing/2014/main" id="{629654E3-84B0-7746-AD25-564E92AC880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46" t="22870" r="23262" b="66374"/>
          <a:stretch/>
        </p:blipFill>
        <p:spPr>
          <a:xfrm>
            <a:off x="16030635" y="2284786"/>
            <a:ext cx="2819258" cy="296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8026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8B9417-2DB2-D940-ADDF-E01FD0B80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Occupation Statistics</a:t>
            </a:r>
          </a:p>
        </p:txBody>
      </p:sp>
      <p:sp>
        <p:nvSpPr>
          <p:cNvPr id="40" name="Slide Number Placeholder 39">
            <a:extLst>
              <a:ext uri="{FF2B5EF4-FFF2-40B4-BE49-F238E27FC236}">
                <a16:creationId xmlns:a16="http://schemas.microsoft.com/office/drawing/2014/main" id="{99742D0C-CCC3-954A-8923-F2B8DE66600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5C70B70-9254-944D-875B-8BF401204ECB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22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14341" name="Text Box 6">
            <a:extLst>
              <a:ext uri="{FF2B5EF4-FFF2-40B4-BE49-F238E27FC236}">
                <a16:creationId xmlns:a16="http://schemas.microsoft.com/office/drawing/2014/main" id="{853AFB12-E4AB-ED40-B1D4-A78375CB43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5638" y="2251074"/>
            <a:ext cx="774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aiandra GD" panose="020E0502030308020204" pitchFamily="34" charset="77"/>
              </a:rPr>
              <a:t>E=0</a:t>
            </a:r>
            <a:endParaRPr lang="en-US" altLang="en-US" baseline="-25000">
              <a:latin typeface="Maiandra GD" panose="020E0502030308020204" pitchFamily="34" charset="77"/>
            </a:endParaRPr>
          </a:p>
        </p:txBody>
      </p:sp>
      <p:sp>
        <p:nvSpPr>
          <p:cNvPr id="14342" name="Text Box 7">
            <a:extLst>
              <a:ext uri="{FF2B5EF4-FFF2-40B4-BE49-F238E27FC236}">
                <a16:creationId xmlns:a16="http://schemas.microsoft.com/office/drawing/2014/main" id="{D02CE190-FCE4-DD43-AD1A-29217B589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1988" y="1755774"/>
            <a:ext cx="768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aiandra GD" panose="020E0502030308020204" pitchFamily="34" charset="77"/>
              </a:rPr>
              <a:t>E=2</a:t>
            </a:r>
            <a:endParaRPr lang="en-US" altLang="en-US" baseline="-25000">
              <a:latin typeface="Maiandra GD" panose="020E0502030308020204" pitchFamily="34" charset="77"/>
            </a:endParaRPr>
          </a:p>
        </p:txBody>
      </p:sp>
      <p:sp>
        <p:nvSpPr>
          <p:cNvPr id="14343" name="Text Box 8">
            <a:extLst>
              <a:ext uri="{FF2B5EF4-FFF2-40B4-BE49-F238E27FC236}">
                <a16:creationId xmlns:a16="http://schemas.microsoft.com/office/drawing/2014/main" id="{782A208A-9CF7-3043-B6BA-5D7377393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1988" y="1295399"/>
            <a:ext cx="768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aiandra GD" panose="020E0502030308020204" pitchFamily="34" charset="77"/>
              </a:rPr>
              <a:t>E=4</a:t>
            </a:r>
            <a:endParaRPr lang="en-US" altLang="en-US" baseline="-25000">
              <a:latin typeface="Maiandra GD" panose="020E0502030308020204" pitchFamily="34" charset="77"/>
            </a:endParaRPr>
          </a:p>
        </p:txBody>
      </p:sp>
      <p:sp>
        <p:nvSpPr>
          <p:cNvPr id="14344" name="Rectangle 9">
            <a:extLst>
              <a:ext uri="{FF2B5EF4-FFF2-40B4-BE49-F238E27FC236}">
                <a16:creationId xmlns:a16="http://schemas.microsoft.com/office/drawing/2014/main" id="{B5E032CC-2BCD-8645-886D-8A3E5E626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1639" y="2335213"/>
            <a:ext cx="306387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45" name="Rectangle 10">
            <a:extLst>
              <a:ext uri="{FF2B5EF4-FFF2-40B4-BE49-F238E27FC236}">
                <a16:creationId xmlns:a16="http://schemas.microsoft.com/office/drawing/2014/main" id="{74B8F622-BEC4-9946-89CB-EC8C48818D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9614" y="2335213"/>
            <a:ext cx="306387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46" name="Rectangle 11">
            <a:extLst>
              <a:ext uri="{FF2B5EF4-FFF2-40B4-BE49-F238E27FC236}">
                <a16:creationId xmlns:a16="http://schemas.microsoft.com/office/drawing/2014/main" id="{33162496-AA84-E046-8E30-F5EBD6BE0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1639" y="1873249"/>
            <a:ext cx="306387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47" name="Rectangle 12">
            <a:extLst>
              <a:ext uri="{FF2B5EF4-FFF2-40B4-BE49-F238E27FC236}">
                <a16:creationId xmlns:a16="http://schemas.microsoft.com/office/drawing/2014/main" id="{99A6DE41-1C39-0040-9B4A-D13A0C5D8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9614" y="1873249"/>
            <a:ext cx="306387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48" name="Rectangle 13">
            <a:extLst>
              <a:ext uri="{FF2B5EF4-FFF2-40B4-BE49-F238E27FC236}">
                <a16:creationId xmlns:a16="http://schemas.microsoft.com/office/drawing/2014/main" id="{6ED2AE82-FFC2-3C44-8E34-E417AAD7B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873249"/>
            <a:ext cx="306388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49" name="Rectangle 14">
            <a:extLst>
              <a:ext uri="{FF2B5EF4-FFF2-40B4-BE49-F238E27FC236}">
                <a16:creationId xmlns:a16="http://schemas.microsoft.com/office/drawing/2014/main" id="{305F3523-25CA-BD45-9423-1367DC570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3975" y="1874837"/>
            <a:ext cx="306388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50" name="Rectangle 15">
            <a:extLst>
              <a:ext uri="{FF2B5EF4-FFF2-40B4-BE49-F238E27FC236}">
                <a16:creationId xmlns:a16="http://schemas.microsoft.com/office/drawing/2014/main" id="{291FB7DD-3A7B-184C-96C4-87DD7B751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9250" y="1874837"/>
            <a:ext cx="306388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51" name="Rectangle 16">
            <a:extLst>
              <a:ext uri="{FF2B5EF4-FFF2-40B4-BE49-F238E27FC236}">
                <a16:creationId xmlns:a16="http://schemas.microsoft.com/office/drawing/2014/main" id="{CC1EF71A-340F-004F-BD24-B2DA5542B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1639" y="1412874"/>
            <a:ext cx="306387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52" name="Rectangle 17">
            <a:extLst>
              <a:ext uri="{FF2B5EF4-FFF2-40B4-BE49-F238E27FC236}">
                <a16:creationId xmlns:a16="http://schemas.microsoft.com/office/drawing/2014/main" id="{D4E7976A-4179-9444-91D1-6AA37BEFCE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9614" y="1412874"/>
            <a:ext cx="306387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53" name="Rectangle 18">
            <a:extLst>
              <a:ext uri="{FF2B5EF4-FFF2-40B4-BE49-F238E27FC236}">
                <a16:creationId xmlns:a16="http://schemas.microsoft.com/office/drawing/2014/main" id="{B26F15D7-F356-BE4C-BB85-A751D45E4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412874"/>
            <a:ext cx="306388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54" name="Rectangle 19">
            <a:extLst>
              <a:ext uri="{FF2B5EF4-FFF2-40B4-BE49-F238E27FC236}">
                <a16:creationId xmlns:a16="http://schemas.microsoft.com/office/drawing/2014/main" id="{C72FB74D-07BD-854A-8D4E-3FE2A60AF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3975" y="1414462"/>
            <a:ext cx="306388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55" name="Rectangle 20">
            <a:extLst>
              <a:ext uri="{FF2B5EF4-FFF2-40B4-BE49-F238E27FC236}">
                <a16:creationId xmlns:a16="http://schemas.microsoft.com/office/drawing/2014/main" id="{DD8B2D49-7981-BC47-A09C-A521D0383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9250" y="1414462"/>
            <a:ext cx="306388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56" name="Rectangle 21">
            <a:extLst>
              <a:ext uri="{FF2B5EF4-FFF2-40B4-BE49-F238E27FC236}">
                <a16:creationId xmlns:a16="http://schemas.microsoft.com/office/drawing/2014/main" id="{4094E2BB-A2E7-0947-A42D-F1C97F4217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5639" y="1414462"/>
            <a:ext cx="306387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57" name="Rectangle 22">
            <a:extLst>
              <a:ext uri="{FF2B5EF4-FFF2-40B4-BE49-F238E27FC236}">
                <a16:creationId xmlns:a16="http://schemas.microsoft.com/office/drawing/2014/main" id="{0940B162-81D2-964E-86A6-58AA426C0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3614" y="1414462"/>
            <a:ext cx="306387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58" name="Oval 23">
            <a:extLst>
              <a:ext uri="{FF2B5EF4-FFF2-40B4-BE49-F238E27FC236}">
                <a16:creationId xmlns:a16="http://schemas.microsoft.com/office/drawing/2014/main" id="{3E93792F-ED31-744C-8333-62BA5115D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7839" y="2441574"/>
            <a:ext cx="153987" cy="153988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59" name="Oval 24">
            <a:extLst>
              <a:ext uri="{FF2B5EF4-FFF2-40B4-BE49-F238E27FC236}">
                <a16:creationId xmlns:a16="http://schemas.microsoft.com/office/drawing/2014/main" id="{1FC12AEB-E199-804F-8B43-25AFF8DD4B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5814" y="1970087"/>
            <a:ext cx="153987" cy="152400"/>
          </a:xfrm>
          <a:prstGeom prst="ellipse">
            <a:avLst/>
          </a:prstGeom>
          <a:solidFill>
            <a:srgbClr val="0033CC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60" name="Oval 25">
            <a:extLst>
              <a:ext uri="{FF2B5EF4-FFF2-40B4-BE49-F238E27FC236}">
                <a16:creationId xmlns:a16="http://schemas.microsoft.com/office/drawing/2014/main" id="{CD73DFA4-19C7-E347-B8F0-768E35647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7839" y="1509712"/>
            <a:ext cx="153987" cy="152400"/>
          </a:xfrm>
          <a:prstGeom prst="ellipse">
            <a:avLst/>
          </a:prstGeom>
          <a:solidFill>
            <a:srgbClr val="FF99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61" name="Oval 26">
            <a:extLst>
              <a:ext uri="{FF2B5EF4-FFF2-40B4-BE49-F238E27FC236}">
                <a16:creationId xmlns:a16="http://schemas.microsoft.com/office/drawing/2014/main" id="{DA8E80CF-EAE8-2146-8DD9-E302AA64F4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0650" y="1970087"/>
            <a:ext cx="153988" cy="152400"/>
          </a:xfrm>
          <a:prstGeom prst="ellipse">
            <a:avLst/>
          </a:prstGeom>
          <a:solidFill>
            <a:srgbClr val="0033CC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62" name="Oval 27">
            <a:extLst>
              <a:ext uri="{FF2B5EF4-FFF2-40B4-BE49-F238E27FC236}">
                <a16:creationId xmlns:a16="http://schemas.microsoft.com/office/drawing/2014/main" id="{EF501DF1-20A2-F347-ADBD-795ADBDEA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8225" y="1509712"/>
            <a:ext cx="153988" cy="152400"/>
          </a:xfrm>
          <a:prstGeom prst="ellipse">
            <a:avLst/>
          </a:prstGeom>
          <a:solidFill>
            <a:srgbClr val="FF99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aphicFrame>
        <p:nvGraphicFramePr>
          <p:cNvPr id="14338" name="Object 27">
            <a:extLst>
              <a:ext uri="{FF2B5EF4-FFF2-40B4-BE49-F238E27FC236}">
                <a16:creationId xmlns:a16="http://schemas.microsoft.com/office/drawing/2014/main" id="{E5812795-1D85-B547-9292-51F4216CA5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80075" y="2819399"/>
          <a:ext cx="101123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506700" imgH="10528300" progId="Equation.DSMT4">
                  <p:embed/>
                </p:oleObj>
              </mc:Choice>
              <mc:Fallback>
                <p:oleObj name="Equation" r:id="rId2" imgW="15506700" imgH="10528300" progId="Equation.DSMT4">
                  <p:embed/>
                  <p:pic>
                    <p:nvPicPr>
                      <p:cNvPr id="14338" name="Object 27">
                        <a:extLst>
                          <a:ext uri="{FF2B5EF4-FFF2-40B4-BE49-F238E27FC236}">
                            <a16:creationId xmlns:a16="http://schemas.microsoft.com/office/drawing/2014/main" id="{E5812795-1D85-B547-9292-51F4216CA5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5" y="2819399"/>
                        <a:ext cx="1011238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8">
            <a:extLst>
              <a:ext uri="{FF2B5EF4-FFF2-40B4-BE49-F238E27FC236}">
                <a16:creationId xmlns:a16="http://schemas.microsoft.com/office/drawing/2014/main" id="{9BFE0F49-E4E9-9B45-96A0-830FABA808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17914" y="1196974"/>
          <a:ext cx="1000125" cy="193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630400" imgH="28384500" progId="Equation.DSMT4">
                  <p:embed/>
                </p:oleObj>
              </mc:Choice>
              <mc:Fallback>
                <p:oleObj name="Equation" r:id="rId4" imgW="14630400" imgH="28384500" progId="Equation.DSMT4">
                  <p:embed/>
                  <p:pic>
                    <p:nvPicPr>
                      <p:cNvPr id="28" name="Object 28">
                        <a:extLst>
                          <a:ext uri="{FF2B5EF4-FFF2-40B4-BE49-F238E27FC236}">
                            <a16:creationId xmlns:a16="http://schemas.microsoft.com/office/drawing/2014/main" id="{9BFE0F49-E4E9-9B45-96A0-830FABA808C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7914" y="1196974"/>
                        <a:ext cx="1000125" cy="1938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63" name="Freeform 71">
            <a:extLst>
              <a:ext uri="{FF2B5EF4-FFF2-40B4-BE49-F238E27FC236}">
                <a16:creationId xmlns:a16="http://schemas.microsoft.com/office/drawing/2014/main" id="{2069A7EC-EB04-EB46-BD82-EA59299A27C5}"/>
              </a:ext>
            </a:extLst>
          </p:cNvPr>
          <p:cNvSpPr>
            <a:spLocks/>
          </p:cNvSpPr>
          <p:nvPr/>
        </p:nvSpPr>
        <p:spPr bwMode="auto">
          <a:xfrm>
            <a:off x="4311651" y="3595687"/>
            <a:ext cx="3033713" cy="1879600"/>
          </a:xfrm>
          <a:custGeom>
            <a:avLst/>
            <a:gdLst>
              <a:gd name="T0" fmla="*/ 0 w 1911"/>
              <a:gd name="T1" fmla="*/ 0 h 992"/>
              <a:gd name="T2" fmla="*/ 0 w 1911"/>
              <a:gd name="T3" fmla="*/ 2147483647 h 992"/>
              <a:gd name="T4" fmla="*/ 2147483647 w 1911"/>
              <a:gd name="T5" fmla="*/ 2147483647 h 992"/>
              <a:gd name="T6" fmla="*/ 0 60000 65536"/>
              <a:gd name="T7" fmla="*/ 0 60000 65536"/>
              <a:gd name="T8" fmla="*/ 0 60000 65536"/>
              <a:gd name="T9" fmla="*/ 0 w 1911"/>
              <a:gd name="T10" fmla="*/ 0 h 992"/>
              <a:gd name="T11" fmla="*/ 1911 w 1911"/>
              <a:gd name="T12" fmla="*/ 992 h 9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11" h="992">
                <a:moveTo>
                  <a:pt x="0" y="0"/>
                </a:moveTo>
                <a:lnTo>
                  <a:pt x="0" y="992"/>
                </a:lnTo>
                <a:lnTo>
                  <a:pt x="1911" y="992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4" name="Line 72">
            <a:extLst>
              <a:ext uri="{FF2B5EF4-FFF2-40B4-BE49-F238E27FC236}">
                <a16:creationId xmlns:a16="http://schemas.microsoft.com/office/drawing/2014/main" id="{8504EA34-7B70-0F43-BEC9-A931AAC3CE2F}"/>
              </a:ext>
            </a:extLst>
          </p:cNvPr>
          <p:cNvSpPr>
            <a:spLocks noChangeAspect="1" noChangeShapeType="1"/>
          </p:cNvSpPr>
          <p:nvPr/>
        </p:nvSpPr>
        <p:spPr bwMode="auto">
          <a:xfrm flipV="1">
            <a:off x="5654675" y="3956049"/>
            <a:ext cx="19050" cy="1498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5" name="Text Box 74">
            <a:extLst>
              <a:ext uri="{FF2B5EF4-FFF2-40B4-BE49-F238E27FC236}">
                <a16:creationId xmlns:a16="http://schemas.microsoft.com/office/drawing/2014/main" id="{3219E93E-E853-6041-B969-4186607D6069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3420270" y="4326731"/>
            <a:ext cx="10048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omic Sans MS" panose="030F0902030302020204" pitchFamily="66" charset="0"/>
              </a:rPr>
              <a:t>W (E)</a:t>
            </a:r>
          </a:p>
        </p:txBody>
      </p:sp>
      <p:sp>
        <p:nvSpPr>
          <p:cNvPr id="14366" name="Text Box 75">
            <a:extLst>
              <a:ext uri="{FF2B5EF4-FFF2-40B4-BE49-F238E27FC236}">
                <a16:creationId xmlns:a16="http://schemas.microsoft.com/office/drawing/2014/main" id="{DBB08043-D2F7-7445-BA0C-717070531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4" y="5537200"/>
            <a:ext cx="26765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latin typeface="Maiandra GD" panose="020E0502030308020204" pitchFamily="34" charset="77"/>
              </a:rPr>
              <a:t>2,0,3      1,2,2         0,4,1</a:t>
            </a:r>
          </a:p>
        </p:txBody>
      </p:sp>
      <p:grpSp>
        <p:nvGrpSpPr>
          <p:cNvPr id="2" name="Group 77">
            <a:extLst>
              <a:ext uri="{FF2B5EF4-FFF2-40B4-BE49-F238E27FC236}">
                <a16:creationId xmlns:a16="http://schemas.microsoft.com/office/drawing/2014/main" id="{AA8C9C5A-BE81-1547-86CE-768D7A38C39F}"/>
              </a:ext>
            </a:extLst>
          </p:cNvPr>
          <p:cNvGrpSpPr>
            <a:grpSpLocks/>
          </p:cNvGrpSpPr>
          <p:nvPr/>
        </p:nvGrpSpPr>
        <p:grpSpPr bwMode="auto">
          <a:xfrm>
            <a:off x="8202614" y="1143000"/>
            <a:ext cx="1717675" cy="2112963"/>
            <a:chOff x="4207" y="2670"/>
            <a:chExt cx="1082" cy="1331"/>
          </a:xfrm>
        </p:grpSpPr>
        <p:sp>
          <p:nvSpPr>
            <p:cNvPr id="14370" name="Line 78">
              <a:extLst>
                <a:ext uri="{FF2B5EF4-FFF2-40B4-BE49-F238E27FC236}">
                  <a16:creationId xmlns:a16="http://schemas.microsoft.com/office/drawing/2014/main" id="{05178B98-FF7F-9141-B05B-337D22A4D9F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6200000" flipV="1">
              <a:off x="3984" y="3172"/>
              <a:ext cx="1009" cy="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1" name="Line 79">
              <a:extLst>
                <a:ext uri="{FF2B5EF4-FFF2-40B4-BE49-F238E27FC236}">
                  <a16:creationId xmlns:a16="http://schemas.microsoft.com/office/drawing/2014/main" id="{7D19095C-7887-B748-8258-78AA9798E16C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4886" y="3285"/>
              <a:ext cx="0" cy="80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2" name="Text Box 80">
              <a:extLst>
                <a:ext uri="{FF2B5EF4-FFF2-40B4-BE49-F238E27FC236}">
                  <a16:creationId xmlns:a16="http://schemas.microsoft.com/office/drawing/2014/main" id="{7D550F72-1B13-BB4A-B44C-42A33BDF61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4" y="3674"/>
              <a:ext cx="45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800">
                  <a:latin typeface="Maiandra GD" panose="020E0502030308020204" pitchFamily="34" charset="77"/>
                </a:rPr>
                <a:t>f(E)</a:t>
              </a:r>
            </a:p>
          </p:txBody>
        </p:sp>
        <p:sp>
          <p:nvSpPr>
            <p:cNvPr id="14373" name="Text Box 81">
              <a:extLst>
                <a:ext uri="{FF2B5EF4-FFF2-40B4-BE49-F238E27FC236}">
                  <a16:creationId xmlns:a16="http://schemas.microsoft.com/office/drawing/2014/main" id="{43D891F1-FB9C-DB49-8002-DE129E811C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07" y="2767"/>
              <a:ext cx="23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800">
                  <a:latin typeface="Maiandra GD" panose="020E0502030308020204" pitchFamily="34" charset="77"/>
                </a:rPr>
                <a:t>E</a:t>
              </a:r>
            </a:p>
          </p:txBody>
        </p:sp>
        <p:sp>
          <p:nvSpPr>
            <p:cNvPr id="14374" name="Line 82">
              <a:extLst>
                <a:ext uri="{FF2B5EF4-FFF2-40B4-BE49-F238E27FC236}">
                  <a16:creationId xmlns:a16="http://schemas.microsoft.com/office/drawing/2014/main" id="{EE8D13BE-EA98-2C45-94C8-61491DA50C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99" y="3445"/>
              <a:ext cx="43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5" name="Line 83">
              <a:extLst>
                <a:ext uri="{FF2B5EF4-FFF2-40B4-BE49-F238E27FC236}">
                  <a16:creationId xmlns:a16="http://schemas.microsoft.com/office/drawing/2014/main" id="{2053D72F-3894-D048-9F72-C5A03DB748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96" y="3324"/>
              <a:ext cx="278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6" name="Line 84">
              <a:extLst>
                <a:ext uri="{FF2B5EF4-FFF2-40B4-BE49-F238E27FC236}">
                  <a16:creationId xmlns:a16="http://schemas.microsoft.com/office/drawing/2014/main" id="{5C2D27DD-A910-854A-8464-3764F534CB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97" y="3082"/>
              <a:ext cx="121" cy="0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2" name="Title 2">
            <a:extLst>
              <a:ext uri="{FF2B5EF4-FFF2-40B4-BE49-F238E27FC236}">
                <a16:creationId xmlns:a16="http://schemas.microsoft.com/office/drawing/2014/main" id="{76C2F29B-A876-DD49-B878-43F86D92613B}"/>
              </a:ext>
            </a:extLst>
          </p:cNvPr>
          <p:cNvSpPr txBox="1">
            <a:spLocks/>
          </p:cNvSpPr>
          <p:nvPr/>
        </p:nvSpPr>
        <p:spPr bwMode="auto">
          <a:xfrm>
            <a:off x="541121" y="6129906"/>
            <a:ext cx="11108964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kern="0" dirty="0">
                <a:solidFill>
                  <a:srgbClr val="FF0000"/>
                </a:solidFill>
                <a:latin typeface="Trebuchet MS" panose="020B0703020202090204" pitchFamily="34" charset="0"/>
              </a:rPr>
              <a:t>For large numbers of states, what is the most probably configuration? </a:t>
            </a:r>
          </a:p>
        </p:txBody>
      </p:sp>
      <p:sp>
        <p:nvSpPr>
          <p:cNvPr id="43" name="Freeform 27">
            <a:extLst>
              <a:ext uri="{FF2B5EF4-FFF2-40B4-BE49-F238E27FC236}">
                <a16:creationId xmlns:a16="http://schemas.microsoft.com/office/drawing/2014/main" id="{7545BEB7-1BC6-1044-93FC-7E28B6F39CC8}"/>
              </a:ext>
            </a:extLst>
          </p:cNvPr>
          <p:cNvSpPr>
            <a:spLocks/>
          </p:cNvSpPr>
          <p:nvPr/>
        </p:nvSpPr>
        <p:spPr bwMode="auto">
          <a:xfrm>
            <a:off x="8101014" y="4450794"/>
            <a:ext cx="2281237" cy="944562"/>
          </a:xfrm>
          <a:custGeom>
            <a:avLst/>
            <a:gdLst>
              <a:gd name="T0" fmla="*/ 0 w 1911"/>
              <a:gd name="T1" fmla="*/ 0 h 992"/>
              <a:gd name="T2" fmla="*/ 0 w 1911"/>
              <a:gd name="T3" fmla="*/ 2147483647 h 992"/>
              <a:gd name="T4" fmla="*/ 2147483647 w 1911"/>
              <a:gd name="T5" fmla="*/ 2147483647 h 992"/>
              <a:gd name="T6" fmla="*/ 0 60000 65536"/>
              <a:gd name="T7" fmla="*/ 0 60000 65536"/>
              <a:gd name="T8" fmla="*/ 0 60000 65536"/>
              <a:gd name="T9" fmla="*/ 0 w 1911"/>
              <a:gd name="T10" fmla="*/ 0 h 992"/>
              <a:gd name="T11" fmla="*/ 1911 w 1911"/>
              <a:gd name="T12" fmla="*/ 992 h 9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11" h="992">
                <a:moveTo>
                  <a:pt x="0" y="0"/>
                </a:moveTo>
                <a:lnTo>
                  <a:pt x="0" y="992"/>
                </a:lnTo>
                <a:lnTo>
                  <a:pt x="1911" y="992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Line 28">
            <a:extLst>
              <a:ext uri="{FF2B5EF4-FFF2-40B4-BE49-F238E27FC236}">
                <a16:creationId xmlns:a16="http://schemas.microsoft.com/office/drawing/2014/main" id="{73B362B6-90F7-CD40-AD43-8D7FB1E5AE4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110663" y="4231720"/>
            <a:ext cx="19050" cy="11636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Line 29">
            <a:extLst>
              <a:ext uri="{FF2B5EF4-FFF2-40B4-BE49-F238E27FC236}">
                <a16:creationId xmlns:a16="http://schemas.microsoft.com/office/drawing/2014/main" id="{3D1BA3DF-2392-2443-9D9D-23A5E65AA04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602788" y="5142944"/>
            <a:ext cx="0" cy="2524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Text Box 31">
            <a:extLst>
              <a:ext uri="{FF2B5EF4-FFF2-40B4-BE49-F238E27FC236}">
                <a16:creationId xmlns:a16="http://schemas.microsoft.com/office/drawing/2014/main" id="{4B5D69EB-0AFA-0445-A152-66C2BF805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9276" y="5346145"/>
            <a:ext cx="210346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configurations</a:t>
            </a:r>
          </a:p>
        </p:txBody>
      </p:sp>
      <p:sp>
        <p:nvSpPr>
          <p:cNvPr id="47" name="Line 32">
            <a:extLst>
              <a:ext uri="{FF2B5EF4-FFF2-40B4-BE49-F238E27FC236}">
                <a16:creationId xmlns:a16="http://schemas.microsoft.com/office/drawing/2014/main" id="{1D5A2928-43C6-4147-AC4E-592879DE7E8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637588" y="5203269"/>
            <a:ext cx="0" cy="1968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Line 38">
            <a:extLst>
              <a:ext uri="{FF2B5EF4-FFF2-40B4-BE49-F238E27FC236}">
                <a16:creationId xmlns:a16="http://schemas.microsoft.com/office/drawing/2014/main" id="{C9112570-987E-3343-A269-DCE1CC895C5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763000" y="5023881"/>
            <a:ext cx="0" cy="355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" name="Line 39">
            <a:extLst>
              <a:ext uri="{FF2B5EF4-FFF2-40B4-BE49-F238E27FC236}">
                <a16:creationId xmlns:a16="http://schemas.microsoft.com/office/drawing/2014/main" id="{A3E95C91-5257-3F4A-80CA-F9EF5C86809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88413" y="4734957"/>
            <a:ext cx="0" cy="650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" name="Line 40">
            <a:extLst>
              <a:ext uri="{FF2B5EF4-FFF2-40B4-BE49-F238E27FC236}">
                <a16:creationId xmlns:a16="http://schemas.microsoft.com/office/drawing/2014/main" id="{3AA5A937-007A-DB46-9577-2F9837399BD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361488" y="4677806"/>
            <a:ext cx="0" cy="7175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Line 41">
            <a:extLst>
              <a:ext uri="{FF2B5EF4-FFF2-40B4-BE49-F238E27FC236}">
                <a16:creationId xmlns:a16="http://schemas.microsoft.com/office/drawing/2014/main" id="{24B15298-A322-9F4C-BB70-CB36021AD39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259889" y="4466669"/>
            <a:ext cx="9525" cy="9128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Line 42">
            <a:extLst>
              <a:ext uri="{FF2B5EF4-FFF2-40B4-BE49-F238E27FC236}">
                <a16:creationId xmlns:a16="http://schemas.microsoft.com/office/drawing/2014/main" id="{2B6EEB9A-E120-1C4B-82A4-46A9A551C0F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983663" y="4474607"/>
            <a:ext cx="0" cy="9064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" name="Line 43">
            <a:extLst>
              <a:ext uri="{FF2B5EF4-FFF2-40B4-BE49-F238E27FC236}">
                <a16:creationId xmlns:a16="http://schemas.microsoft.com/office/drawing/2014/main" id="{B24DC9F4-15EE-8E4C-A200-27EF0B8A42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483725" y="4963557"/>
            <a:ext cx="0" cy="4222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" name="Line 77">
            <a:extLst>
              <a:ext uri="{FF2B5EF4-FFF2-40B4-BE49-F238E27FC236}">
                <a16:creationId xmlns:a16="http://schemas.microsoft.com/office/drawing/2014/main" id="{2D2DBB43-0EAF-B742-BFE1-36839949EC6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86550" y="5008564"/>
            <a:ext cx="0" cy="4222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" name="Line 80">
            <a:extLst>
              <a:ext uri="{FF2B5EF4-FFF2-40B4-BE49-F238E27FC236}">
                <a16:creationId xmlns:a16="http://schemas.microsoft.com/office/drawing/2014/main" id="{86A2690C-DDCA-AF48-A746-968592A3954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76775" y="5014914"/>
            <a:ext cx="0" cy="4222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" name="Rectangle 41">
            <a:extLst>
              <a:ext uri="{FF2B5EF4-FFF2-40B4-BE49-F238E27FC236}">
                <a16:creationId xmlns:a16="http://schemas.microsoft.com/office/drawing/2014/main" id="{C63064FF-47B0-3641-BBB8-D6C52D1C83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951" y="5444096"/>
            <a:ext cx="281304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/>
              <a:t>Coulomb blockage </a:t>
            </a:r>
            <a:br>
              <a:rPr lang="en-US" altLang="en-US" sz="2000" dirty="0"/>
            </a:br>
            <a:r>
              <a:rPr lang="en-US" altLang="en-US" sz="2000" dirty="0"/>
              <a:t>Single electronics</a:t>
            </a: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55A65A41-5F26-EA40-9213-27BDC368E2B0}"/>
              </a:ext>
            </a:extLst>
          </p:cNvPr>
          <p:cNvSpPr/>
          <p:nvPr/>
        </p:nvSpPr>
        <p:spPr>
          <a:xfrm rot="874788" flipH="1">
            <a:off x="119878" y="5648247"/>
            <a:ext cx="3123152" cy="109242"/>
          </a:xfrm>
          <a:custGeom>
            <a:avLst/>
            <a:gdLst>
              <a:gd name="csX0" fmla="*/ 0 w 3123152"/>
              <a:gd name="csY0" fmla="*/ 18207 h 109242"/>
              <a:gd name="csX1" fmla="*/ 18207 w 3123152"/>
              <a:gd name="csY1" fmla="*/ 0 h 109242"/>
              <a:gd name="csX2" fmla="*/ 563531 w 3123152"/>
              <a:gd name="csY2" fmla="*/ 0 h 109242"/>
              <a:gd name="csX3" fmla="*/ 1016252 w 3123152"/>
              <a:gd name="csY3" fmla="*/ 0 h 109242"/>
              <a:gd name="csX4" fmla="*/ 1530709 w 3123152"/>
              <a:gd name="csY4" fmla="*/ 0 h 109242"/>
              <a:gd name="csX5" fmla="*/ 1952563 w 3123152"/>
              <a:gd name="csY5" fmla="*/ 0 h 109242"/>
              <a:gd name="csX6" fmla="*/ 2374417 w 3123152"/>
              <a:gd name="csY6" fmla="*/ 0 h 109242"/>
              <a:gd name="csX7" fmla="*/ 3104945 w 3123152"/>
              <a:gd name="csY7" fmla="*/ 0 h 109242"/>
              <a:gd name="csX8" fmla="*/ 3123152 w 3123152"/>
              <a:gd name="csY8" fmla="*/ 18207 h 109242"/>
              <a:gd name="csX9" fmla="*/ 3123152 w 3123152"/>
              <a:gd name="csY9" fmla="*/ 91035 h 109242"/>
              <a:gd name="csX10" fmla="*/ 3104945 w 3123152"/>
              <a:gd name="csY10" fmla="*/ 109242 h 109242"/>
              <a:gd name="csX11" fmla="*/ 2590489 w 3123152"/>
              <a:gd name="csY11" fmla="*/ 109242 h 109242"/>
              <a:gd name="csX12" fmla="*/ 2137767 w 3123152"/>
              <a:gd name="csY12" fmla="*/ 109242 h 109242"/>
              <a:gd name="csX13" fmla="*/ 1715913 w 3123152"/>
              <a:gd name="csY13" fmla="*/ 109242 h 109242"/>
              <a:gd name="csX14" fmla="*/ 1263191 w 3123152"/>
              <a:gd name="csY14" fmla="*/ 109242 h 109242"/>
              <a:gd name="csX15" fmla="*/ 717868 w 3123152"/>
              <a:gd name="csY15" fmla="*/ 109242 h 109242"/>
              <a:gd name="csX16" fmla="*/ 18207 w 3123152"/>
              <a:gd name="csY16" fmla="*/ 109242 h 109242"/>
              <a:gd name="csX17" fmla="*/ 0 w 3123152"/>
              <a:gd name="csY17" fmla="*/ 91035 h 109242"/>
              <a:gd name="csX18" fmla="*/ 0 w 3123152"/>
              <a:gd name="csY18" fmla="*/ 18207 h 1092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123152" h="109242" fill="none" extrusionOk="0">
                <a:moveTo>
                  <a:pt x="0" y="18207"/>
                </a:moveTo>
                <a:cubicBezTo>
                  <a:pt x="-1356" y="8208"/>
                  <a:pt x="8706" y="-998"/>
                  <a:pt x="18207" y="0"/>
                </a:cubicBezTo>
                <a:cubicBezTo>
                  <a:pt x="182463" y="-61637"/>
                  <a:pt x="451931" y="22962"/>
                  <a:pt x="563531" y="0"/>
                </a:cubicBezTo>
                <a:cubicBezTo>
                  <a:pt x="675131" y="-22962"/>
                  <a:pt x="912261" y="2641"/>
                  <a:pt x="1016252" y="0"/>
                </a:cubicBezTo>
                <a:cubicBezTo>
                  <a:pt x="1120243" y="-2641"/>
                  <a:pt x="1382874" y="60562"/>
                  <a:pt x="1530709" y="0"/>
                </a:cubicBezTo>
                <a:cubicBezTo>
                  <a:pt x="1678544" y="-60562"/>
                  <a:pt x="1864583" y="18370"/>
                  <a:pt x="1952563" y="0"/>
                </a:cubicBezTo>
                <a:cubicBezTo>
                  <a:pt x="2040543" y="-18370"/>
                  <a:pt x="2179979" y="28615"/>
                  <a:pt x="2374417" y="0"/>
                </a:cubicBezTo>
                <a:cubicBezTo>
                  <a:pt x="2568855" y="-28615"/>
                  <a:pt x="2803158" y="1800"/>
                  <a:pt x="3104945" y="0"/>
                </a:cubicBezTo>
                <a:cubicBezTo>
                  <a:pt x="3115971" y="340"/>
                  <a:pt x="3123687" y="9954"/>
                  <a:pt x="3123152" y="18207"/>
                </a:cubicBezTo>
                <a:cubicBezTo>
                  <a:pt x="3124291" y="38676"/>
                  <a:pt x="3118465" y="73140"/>
                  <a:pt x="3123152" y="91035"/>
                </a:cubicBezTo>
                <a:cubicBezTo>
                  <a:pt x="3122584" y="102861"/>
                  <a:pt x="3114385" y="107305"/>
                  <a:pt x="3104945" y="109242"/>
                </a:cubicBezTo>
                <a:cubicBezTo>
                  <a:pt x="2892625" y="142784"/>
                  <a:pt x="2813197" y="85398"/>
                  <a:pt x="2590489" y="109242"/>
                </a:cubicBezTo>
                <a:cubicBezTo>
                  <a:pt x="2367781" y="133086"/>
                  <a:pt x="2354632" y="98212"/>
                  <a:pt x="2137767" y="109242"/>
                </a:cubicBezTo>
                <a:cubicBezTo>
                  <a:pt x="1920902" y="120272"/>
                  <a:pt x="1815349" y="88387"/>
                  <a:pt x="1715913" y="109242"/>
                </a:cubicBezTo>
                <a:cubicBezTo>
                  <a:pt x="1616477" y="130097"/>
                  <a:pt x="1420805" y="87974"/>
                  <a:pt x="1263191" y="109242"/>
                </a:cubicBezTo>
                <a:cubicBezTo>
                  <a:pt x="1105577" y="130510"/>
                  <a:pt x="917363" y="105663"/>
                  <a:pt x="717868" y="109242"/>
                </a:cubicBezTo>
                <a:cubicBezTo>
                  <a:pt x="518373" y="112821"/>
                  <a:pt x="256015" y="101792"/>
                  <a:pt x="18207" y="109242"/>
                </a:cubicBezTo>
                <a:cubicBezTo>
                  <a:pt x="9537" y="109286"/>
                  <a:pt x="1006" y="102132"/>
                  <a:pt x="0" y="91035"/>
                </a:cubicBezTo>
                <a:cubicBezTo>
                  <a:pt x="-3534" y="60943"/>
                  <a:pt x="805" y="41526"/>
                  <a:pt x="0" y="18207"/>
                </a:cubicBezTo>
                <a:close/>
              </a:path>
              <a:path w="3123152" h="109242" stroke="0" extrusionOk="0">
                <a:moveTo>
                  <a:pt x="0" y="18207"/>
                </a:moveTo>
                <a:cubicBezTo>
                  <a:pt x="-1024" y="7520"/>
                  <a:pt x="6503" y="619"/>
                  <a:pt x="18207" y="0"/>
                </a:cubicBezTo>
                <a:cubicBezTo>
                  <a:pt x="239042" y="-38795"/>
                  <a:pt x="450470" y="29682"/>
                  <a:pt x="594398" y="0"/>
                </a:cubicBezTo>
                <a:cubicBezTo>
                  <a:pt x="738326" y="-29682"/>
                  <a:pt x="978433" y="39243"/>
                  <a:pt x="1077987" y="0"/>
                </a:cubicBezTo>
                <a:cubicBezTo>
                  <a:pt x="1177541" y="-39243"/>
                  <a:pt x="1400388" y="36657"/>
                  <a:pt x="1530709" y="0"/>
                </a:cubicBezTo>
                <a:cubicBezTo>
                  <a:pt x="1661030" y="-36657"/>
                  <a:pt x="1897981" y="63166"/>
                  <a:pt x="2076032" y="0"/>
                </a:cubicBezTo>
                <a:cubicBezTo>
                  <a:pt x="2254083" y="-63166"/>
                  <a:pt x="2350109" y="12215"/>
                  <a:pt x="2559621" y="0"/>
                </a:cubicBezTo>
                <a:cubicBezTo>
                  <a:pt x="2769133" y="-12215"/>
                  <a:pt x="2832598" y="42514"/>
                  <a:pt x="3104945" y="0"/>
                </a:cubicBezTo>
                <a:cubicBezTo>
                  <a:pt x="3114838" y="-1540"/>
                  <a:pt x="3121698" y="10173"/>
                  <a:pt x="3123152" y="18207"/>
                </a:cubicBezTo>
                <a:cubicBezTo>
                  <a:pt x="3130523" y="37717"/>
                  <a:pt x="3119669" y="56063"/>
                  <a:pt x="3123152" y="91035"/>
                </a:cubicBezTo>
                <a:cubicBezTo>
                  <a:pt x="3122563" y="101056"/>
                  <a:pt x="3115715" y="107281"/>
                  <a:pt x="3104945" y="109242"/>
                </a:cubicBezTo>
                <a:cubicBezTo>
                  <a:pt x="2991650" y="155209"/>
                  <a:pt x="2767367" y="45548"/>
                  <a:pt x="2559621" y="109242"/>
                </a:cubicBezTo>
                <a:cubicBezTo>
                  <a:pt x="2351875" y="172936"/>
                  <a:pt x="2245768" y="98014"/>
                  <a:pt x="1983430" y="109242"/>
                </a:cubicBezTo>
                <a:cubicBezTo>
                  <a:pt x="1721092" y="120470"/>
                  <a:pt x="1673458" y="88505"/>
                  <a:pt x="1407239" y="109242"/>
                </a:cubicBezTo>
                <a:cubicBezTo>
                  <a:pt x="1141020" y="129979"/>
                  <a:pt x="1061898" y="74532"/>
                  <a:pt x="954518" y="109242"/>
                </a:cubicBezTo>
                <a:cubicBezTo>
                  <a:pt x="847138" y="143952"/>
                  <a:pt x="482019" y="33294"/>
                  <a:pt x="18207" y="109242"/>
                </a:cubicBezTo>
                <a:cubicBezTo>
                  <a:pt x="7476" y="107863"/>
                  <a:pt x="147" y="99096"/>
                  <a:pt x="0" y="91035"/>
                </a:cubicBezTo>
                <a:cubicBezTo>
                  <a:pt x="-384" y="66170"/>
                  <a:pt x="3315" y="43928"/>
                  <a:pt x="0" y="18207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079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70DC7-CA6F-2849-9A3B-25A503FFA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Occupation Statistics</a:t>
            </a:r>
          </a:p>
        </p:txBody>
      </p:sp>
      <p:sp>
        <p:nvSpPr>
          <p:cNvPr id="52" name="Slide Number Placeholder 51">
            <a:extLst>
              <a:ext uri="{FF2B5EF4-FFF2-40B4-BE49-F238E27FC236}">
                <a16:creationId xmlns:a16="http://schemas.microsoft.com/office/drawing/2014/main" id="{82888D64-D78C-7048-81A7-F2A7FC290C8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F082767-3D92-C741-9318-FACEA740E71D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23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15369" name="Rectangle 6">
            <a:extLst>
              <a:ext uri="{FF2B5EF4-FFF2-40B4-BE49-F238E27FC236}">
                <a16:creationId xmlns:a16="http://schemas.microsoft.com/office/drawing/2014/main" id="{F151B404-2DF7-7A48-89BB-1305C9D28B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7014" y="2311401"/>
            <a:ext cx="306387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370" name="Rectangle 7">
            <a:extLst>
              <a:ext uri="{FF2B5EF4-FFF2-40B4-BE49-F238E27FC236}">
                <a16:creationId xmlns:a16="http://schemas.microsoft.com/office/drawing/2014/main" id="{B352A57A-6DF2-CD49-9AAB-8F1C1A25CA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4989" y="2311401"/>
            <a:ext cx="306387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371" name="Rectangle 8">
            <a:extLst>
              <a:ext uri="{FF2B5EF4-FFF2-40B4-BE49-F238E27FC236}">
                <a16:creationId xmlns:a16="http://schemas.microsoft.com/office/drawing/2014/main" id="{B09C9071-D2F3-3648-8D16-9DC86849AA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7014" y="1849437"/>
            <a:ext cx="306387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372" name="Rectangle 9">
            <a:extLst>
              <a:ext uri="{FF2B5EF4-FFF2-40B4-BE49-F238E27FC236}">
                <a16:creationId xmlns:a16="http://schemas.microsoft.com/office/drawing/2014/main" id="{6C7494F4-41E3-674C-9F97-6597BC78CE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4989" y="1849437"/>
            <a:ext cx="306387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373" name="Rectangle 10">
            <a:extLst>
              <a:ext uri="{FF2B5EF4-FFF2-40B4-BE49-F238E27FC236}">
                <a16:creationId xmlns:a16="http://schemas.microsoft.com/office/drawing/2014/main" id="{DC37C739-6D9A-6C46-9790-250C1C0DC2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1375" y="1849437"/>
            <a:ext cx="306388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374" name="Rectangle 11">
            <a:extLst>
              <a:ext uri="{FF2B5EF4-FFF2-40B4-BE49-F238E27FC236}">
                <a16:creationId xmlns:a16="http://schemas.microsoft.com/office/drawing/2014/main" id="{A309FDC2-CB30-584F-87F9-4FB5B06E6E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6650" y="1851025"/>
            <a:ext cx="306388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375" name="Rectangle 12">
            <a:extLst>
              <a:ext uri="{FF2B5EF4-FFF2-40B4-BE49-F238E27FC236}">
                <a16:creationId xmlns:a16="http://schemas.microsoft.com/office/drawing/2014/main" id="{2021C408-5976-5F4A-BF5C-87B8D3077C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4625" y="1851025"/>
            <a:ext cx="306388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376" name="Rectangle 13">
            <a:extLst>
              <a:ext uri="{FF2B5EF4-FFF2-40B4-BE49-F238E27FC236}">
                <a16:creationId xmlns:a16="http://schemas.microsoft.com/office/drawing/2014/main" id="{E88CC991-D15C-AD43-BFCF-AA5F15B61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7014" y="1389062"/>
            <a:ext cx="306387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377" name="Rectangle 14">
            <a:extLst>
              <a:ext uri="{FF2B5EF4-FFF2-40B4-BE49-F238E27FC236}">
                <a16:creationId xmlns:a16="http://schemas.microsoft.com/office/drawing/2014/main" id="{B017971F-8FC3-1247-A556-3F45E2E3A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4989" y="1389062"/>
            <a:ext cx="306387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378" name="Rectangle 15">
            <a:extLst>
              <a:ext uri="{FF2B5EF4-FFF2-40B4-BE49-F238E27FC236}">
                <a16:creationId xmlns:a16="http://schemas.microsoft.com/office/drawing/2014/main" id="{E28AD085-9E17-C549-9116-4F0FF1B9B8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1375" y="1389062"/>
            <a:ext cx="306388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379" name="Rectangle 16">
            <a:extLst>
              <a:ext uri="{FF2B5EF4-FFF2-40B4-BE49-F238E27FC236}">
                <a16:creationId xmlns:a16="http://schemas.microsoft.com/office/drawing/2014/main" id="{609DF13D-E6F9-5648-9F28-C92D2B0E63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6650" y="1390650"/>
            <a:ext cx="306388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380" name="Rectangle 17">
            <a:extLst>
              <a:ext uri="{FF2B5EF4-FFF2-40B4-BE49-F238E27FC236}">
                <a16:creationId xmlns:a16="http://schemas.microsoft.com/office/drawing/2014/main" id="{10CC170E-EB15-5546-8CC7-5221B23BAD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4625" y="1390650"/>
            <a:ext cx="306388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381" name="Rectangle 18">
            <a:extLst>
              <a:ext uri="{FF2B5EF4-FFF2-40B4-BE49-F238E27FC236}">
                <a16:creationId xmlns:a16="http://schemas.microsoft.com/office/drawing/2014/main" id="{F8290C84-7739-9D45-9795-3C312E8FE0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1014" y="1390650"/>
            <a:ext cx="306387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382" name="Rectangle 19">
            <a:extLst>
              <a:ext uri="{FF2B5EF4-FFF2-40B4-BE49-F238E27FC236}">
                <a16:creationId xmlns:a16="http://schemas.microsoft.com/office/drawing/2014/main" id="{6CB02D9C-B2DD-1940-A8C4-C9C1FF98C3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8989" y="1390650"/>
            <a:ext cx="306387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383" name="Oval 20">
            <a:extLst>
              <a:ext uri="{FF2B5EF4-FFF2-40B4-BE49-F238E27FC236}">
                <a16:creationId xmlns:a16="http://schemas.microsoft.com/office/drawing/2014/main" id="{9FCED062-659C-6A45-8EEB-9DA6BE152D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4" y="2417762"/>
            <a:ext cx="153987" cy="153988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384" name="Oval 21">
            <a:extLst>
              <a:ext uri="{FF2B5EF4-FFF2-40B4-BE49-F238E27FC236}">
                <a16:creationId xmlns:a16="http://schemas.microsoft.com/office/drawing/2014/main" id="{D4D9BE83-6B0B-4B4A-ABEF-FC8F908EF8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1189" y="1946275"/>
            <a:ext cx="153987" cy="152400"/>
          </a:xfrm>
          <a:prstGeom prst="ellipse">
            <a:avLst/>
          </a:prstGeom>
          <a:solidFill>
            <a:srgbClr val="0033CC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385" name="Oval 22">
            <a:extLst>
              <a:ext uri="{FF2B5EF4-FFF2-40B4-BE49-F238E27FC236}">
                <a16:creationId xmlns:a16="http://schemas.microsoft.com/office/drawing/2014/main" id="{60DFA416-EE8B-5E44-BF1D-9B3B5D4870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4" y="1485900"/>
            <a:ext cx="153987" cy="152400"/>
          </a:xfrm>
          <a:prstGeom prst="ellipse">
            <a:avLst/>
          </a:prstGeom>
          <a:solidFill>
            <a:srgbClr val="FF99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386" name="Oval 23">
            <a:extLst>
              <a:ext uri="{FF2B5EF4-FFF2-40B4-BE49-F238E27FC236}">
                <a16:creationId xmlns:a16="http://schemas.microsoft.com/office/drawing/2014/main" id="{EBF22B1A-0EF3-8B46-885C-0DAF649F4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3325" y="1946275"/>
            <a:ext cx="153988" cy="152400"/>
          </a:xfrm>
          <a:prstGeom prst="ellipse">
            <a:avLst/>
          </a:prstGeom>
          <a:solidFill>
            <a:srgbClr val="0033CC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387" name="Oval 24">
            <a:extLst>
              <a:ext uri="{FF2B5EF4-FFF2-40B4-BE49-F238E27FC236}">
                <a16:creationId xmlns:a16="http://schemas.microsoft.com/office/drawing/2014/main" id="{B65A5146-F6CC-1540-AB4A-FA320B12D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3600" y="1485900"/>
            <a:ext cx="153988" cy="152400"/>
          </a:xfrm>
          <a:prstGeom prst="ellipse">
            <a:avLst/>
          </a:prstGeom>
          <a:solidFill>
            <a:srgbClr val="FF99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EEBE13AE-BF6E-944B-B8E3-A74B786CDE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2445010"/>
              </p:ext>
            </p:extLst>
          </p:nvPr>
        </p:nvGraphicFramePr>
        <p:xfrm>
          <a:off x="2354264" y="3028951"/>
          <a:ext cx="2611437" cy="1227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3642300" imgH="15798800" progId="Equation.DSMT4">
                  <p:embed/>
                </p:oleObj>
              </mc:Choice>
              <mc:Fallback>
                <p:oleObj name="Equation" r:id="rId2" imgW="33642300" imgH="15798800" progId="Equation.DSMT4">
                  <p:embed/>
                  <p:pic>
                    <p:nvPicPr>
                      <p:cNvPr id="24" name="Object 23">
                        <a:extLst>
                          <a:ext uri="{FF2B5EF4-FFF2-40B4-BE49-F238E27FC236}">
                            <a16:creationId xmlns:a16="http://schemas.microsoft.com/office/drawing/2014/main" id="{EEBE13AE-BF6E-944B-B8E3-A74B786CDEB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4264" y="3028951"/>
                        <a:ext cx="2611437" cy="1227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C15EAAB4-5383-A048-B300-33A9327F72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3824072"/>
              </p:ext>
            </p:extLst>
          </p:nvPr>
        </p:nvGraphicFramePr>
        <p:xfrm>
          <a:off x="3127375" y="4813300"/>
          <a:ext cx="6702425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1871800" imgH="7899400" progId="Equation.DSMT4">
                  <p:embed/>
                </p:oleObj>
              </mc:Choice>
              <mc:Fallback>
                <p:oleObj name="Equation" r:id="rId4" imgW="91871800" imgH="7899400" progId="Equation.DSMT4">
                  <p:embed/>
                  <p:pic>
                    <p:nvPicPr>
                      <p:cNvPr id="32" name="Object 31">
                        <a:extLst>
                          <a:ext uri="{FF2B5EF4-FFF2-40B4-BE49-F238E27FC236}">
                            <a16:creationId xmlns:a16="http://schemas.microsoft.com/office/drawing/2014/main" id="{C15EAAB4-5383-A048-B300-33A9327F728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7375" y="4813300"/>
                        <a:ext cx="6702425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32676" name="Object 32">
            <a:extLst>
              <a:ext uri="{FF2B5EF4-FFF2-40B4-BE49-F238E27FC236}">
                <a16:creationId xmlns:a16="http://schemas.microsoft.com/office/drawing/2014/main" id="{FEAE3D17-30AB-4D4C-A0A0-610B6F8F6C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2392311"/>
              </p:ext>
            </p:extLst>
          </p:nvPr>
        </p:nvGraphicFramePr>
        <p:xfrm>
          <a:off x="6786564" y="3171826"/>
          <a:ext cx="2422525" cy="59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7160200" imgH="9067800" progId="Equation.DSMT4">
                  <p:embed/>
                </p:oleObj>
              </mc:Choice>
              <mc:Fallback>
                <p:oleObj name="Equation" r:id="rId6" imgW="37160200" imgH="9067800" progId="Equation.DSMT4">
                  <p:embed/>
                  <p:pic>
                    <p:nvPicPr>
                      <p:cNvPr id="2332676" name="Object 32">
                        <a:extLst>
                          <a:ext uri="{FF2B5EF4-FFF2-40B4-BE49-F238E27FC236}">
                            <a16:creationId xmlns:a16="http://schemas.microsoft.com/office/drawing/2014/main" id="{FEAE3D17-30AB-4D4C-A0A0-610B6F8F6CF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6564" y="3171826"/>
                        <a:ext cx="2422525" cy="592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BF116C25-FFED-244A-A03D-540A044B60F8}"/>
              </a:ext>
            </a:extLst>
          </p:cNvPr>
          <p:cNvSpPr txBox="1"/>
          <p:nvPr/>
        </p:nvSpPr>
        <p:spPr>
          <a:xfrm>
            <a:off x="5728031" y="3257551"/>
            <a:ext cx="121219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Recall.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51606DA-B87A-054C-ADC7-A28282A264B2}"/>
              </a:ext>
            </a:extLst>
          </p:cNvPr>
          <p:cNvSpPr txBox="1"/>
          <p:nvPr/>
        </p:nvSpPr>
        <p:spPr>
          <a:xfrm>
            <a:off x="2235321" y="1770063"/>
            <a:ext cx="43473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S</a:t>
            </a:r>
            <a:r>
              <a:rPr lang="en-US" baseline="-25000" dirty="0"/>
              <a:t>i</a:t>
            </a:r>
            <a:endParaRPr lang="en-US" baseline="-25000" dirty="0">
              <a:latin typeface="+mn-l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12009E3-9F71-BB47-B4A7-765C915BF3B5}"/>
              </a:ext>
            </a:extLst>
          </p:cNvPr>
          <p:cNvSpPr txBox="1"/>
          <p:nvPr/>
        </p:nvSpPr>
        <p:spPr>
          <a:xfrm>
            <a:off x="3785429" y="777876"/>
            <a:ext cx="4523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N</a:t>
            </a:r>
            <a:r>
              <a:rPr lang="en-US" baseline="-25000" dirty="0"/>
              <a:t>i</a:t>
            </a:r>
            <a:endParaRPr lang="en-US" baseline="-25000" dirty="0">
              <a:latin typeface="+mn-lt"/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042715DE-6953-C84A-A1DB-8AB14025824E}"/>
              </a:ext>
            </a:extLst>
          </p:cNvPr>
          <p:cNvCxnSpPr/>
          <p:nvPr/>
        </p:nvCxnSpPr>
        <p:spPr>
          <a:xfrm rot="10800000" flipV="1">
            <a:off x="3035301" y="1063625"/>
            <a:ext cx="708025" cy="317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9BB9891-572B-844A-A6B7-2DB37288A4D0}"/>
              </a:ext>
            </a:extLst>
          </p:cNvPr>
          <p:cNvCxnSpPr>
            <a:endCxn id="15382" idx="0"/>
          </p:cNvCxnSpPr>
          <p:nvPr/>
        </p:nvCxnSpPr>
        <p:spPr>
          <a:xfrm>
            <a:off x="4279901" y="1112838"/>
            <a:ext cx="473075" cy="2778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634E3D09-42E6-714E-9D4B-4D3FAFE4120C}"/>
              </a:ext>
            </a:extLst>
          </p:cNvPr>
          <p:cNvSpPr txBox="1"/>
          <p:nvPr/>
        </p:nvSpPr>
        <p:spPr>
          <a:xfrm>
            <a:off x="8237741" y="3922713"/>
            <a:ext cx="189507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dirty="0" err="1">
                <a:solidFill>
                  <a:srgbClr val="C00000"/>
                </a:solidFill>
                <a:latin typeface="+mn-lt"/>
              </a:rPr>
              <a:t>Stirling</a:t>
            </a:r>
            <a:r>
              <a:rPr lang="en-US" sz="2000" dirty="0">
                <a:solidFill>
                  <a:srgbClr val="C00000"/>
                </a:solidFill>
                <a:latin typeface="+mn-lt"/>
              </a:rPr>
              <a:t> approx.</a:t>
            </a:r>
          </a:p>
        </p:txBody>
      </p:sp>
      <p:graphicFrame>
        <p:nvGraphicFramePr>
          <p:cNvPr id="2332677" name="Object 39">
            <a:extLst>
              <a:ext uri="{FF2B5EF4-FFF2-40B4-BE49-F238E27FC236}">
                <a16:creationId xmlns:a16="http://schemas.microsoft.com/office/drawing/2014/main" id="{C7E0D2E5-7F12-B042-9BD6-187A4C1417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5343921"/>
              </p:ext>
            </p:extLst>
          </p:nvPr>
        </p:nvGraphicFramePr>
        <p:xfrm>
          <a:off x="2462213" y="4170363"/>
          <a:ext cx="401320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5003700" imgH="7899400" progId="Equation.DSMT4">
                  <p:embed/>
                </p:oleObj>
              </mc:Choice>
              <mc:Fallback>
                <p:oleObj name="Equation" r:id="rId8" imgW="55003700" imgH="7899400" progId="Equation.DSMT4">
                  <p:embed/>
                  <p:pic>
                    <p:nvPicPr>
                      <p:cNvPr id="2332677" name="Object 39">
                        <a:extLst>
                          <a:ext uri="{FF2B5EF4-FFF2-40B4-BE49-F238E27FC236}">
                            <a16:creationId xmlns:a16="http://schemas.microsoft.com/office/drawing/2014/main" id="{C7E0D2E5-7F12-B042-9BD6-187A4C1417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2213" y="4170363"/>
                        <a:ext cx="4013200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41">
            <a:extLst>
              <a:ext uri="{FF2B5EF4-FFF2-40B4-BE49-F238E27FC236}">
                <a16:creationId xmlns:a16="http://schemas.microsoft.com/office/drawing/2014/main" id="{6E252E76-6761-7443-A25B-B8216F9430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9591589"/>
              </p:ext>
            </p:extLst>
          </p:nvPr>
        </p:nvGraphicFramePr>
        <p:xfrm>
          <a:off x="8388350" y="4319589"/>
          <a:ext cx="3435350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7104300" imgH="5854700" progId="Equation.DSMT4">
                  <p:embed/>
                </p:oleObj>
              </mc:Choice>
              <mc:Fallback>
                <p:oleObj name="Equation" r:id="rId10" imgW="47104300" imgH="5854700" progId="Equation.DSMT4">
                  <p:embed/>
                  <p:pic>
                    <p:nvPicPr>
                      <p:cNvPr id="3" name="Object 41">
                        <a:extLst>
                          <a:ext uri="{FF2B5EF4-FFF2-40B4-BE49-F238E27FC236}">
                            <a16:creationId xmlns:a16="http://schemas.microsoft.com/office/drawing/2014/main" id="{6E252E76-6761-7443-A25B-B8216F94309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8350" y="4319589"/>
                        <a:ext cx="3435350" cy="427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95" name="Freeform 27">
            <a:extLst>
              <a:ext uri="{FF2B5EF4-FFF2-40B4-BE49-F238E27FC236}">
                <a16:creationId xmlns:a16="http://schemas.microsoft.com/office/drawing/2014/main" id="{C6D9DBF4-584C-694C-86B1-FC6F0A18A0BB}"/>
              </a:ext>
            </a:extLst>
          </p:cNvPr>
          <p:cNvSpPr>
            <a:spLocks/>
          </p:cNvSpPr>
          <p:nvPr/>
        </p:nvSpPr>
        <p:spPr bwMode="auto">
          <a:xfrm>
            <a:off x="7726364" y="1536700"/>
            <a:ext cx="2281237" cy="944562"/>
          </a:xfrm>
          <a:custGeom>
            <a:avLst/>
            <a:gdLst>
              <a:gd name="T0" fmla="*/ 0 w 1911"/>
              <a:gd name="T1" fmla="*/ 0 h 992"/>
              <a:gd name="T2" fmla="*/ 0 w 1911"/>
              <a:gd name="T3" fmla="*/ 2147483647 h 992"/>
              <a:gd name="T4" fmla="*/ 2147483647 w 1911"/>
              <a:gd name="T5" fmla="*/ 2147483647 h 992"/>
              <a:gd name="T6" fmla="*/ 0 60000 65536"/>
              <a:gd name="T7" fmla="*/ 0 60000 65536"/>
              <a:gd name="T8" fmla="*/ 0 60000 65536"/>
              <a:gd name="T9" fmla="*/ 0 w 1911"/>
              <a:gd name="T10" fmla="*/ 0 h 992"/>
              <a:gd name="T11" fmla="*/ 1911 w 1911"/>
              <a:gd name="T12" fmla="*/ 992 h 9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11" h="992">
                <a:moveTo>
                  <a:pt x="0" y="0"/>
                </a:moveTo>
                <a:lnTo>
                  <a:pt x="0" y="992"/>
                </a:lnTo>
                <a:lnTo>
                  <a:pt x="1911" y="992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6" name="Line 28">
            <a:extLst>
              <a:ext uri="{FF2B5EF4-FFF2-40B4-BE49-F238E27FC236}">
                <a16:creationId xmlns:a16="http://schemas.microsoft.com/office/drawing/2014/main" id="{24E7AFAF-8528-544A-A5EB-58A861FD7A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736013" y="1317626"/>
            <a:ext cx="19050" cy="11636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7" name="Line 29">
            <a:extLst>
              <a:ext uri="{FF2B5EF4-FFF2-40B4-BE49-F238E27FC236}">
                <a16:creationId xmlns:a16="http://schemas.microsoft.com/office/drawing/2014/main" id="{44E4B5D9-1F7C-6347-8640-8D92D2AB382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228138" y="2228850"/>
            <a:ext cx="0" cy="2524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xt Box 31">
            <a:extLst>
              <a:ext uri="{FF2B5EF4-FFF2-40B4-BE49-F238E27FC236}">
                <a16:creationId xmlns:a16="http://schemas.microsoft.com/office/drawing/2014/main" id="{BF4C7043-A56A-0548-B20E-B904CC488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4626" y="2432051"/>
            <a:ext cx="210346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configurations</a:t>
            </a:r>
          </a:p>
        </p:txBody>
      </p:sp>
      <p:sp>
        <p:nvSpPr>
          <p:cNvPr id="15399" name="Line 32">
            <a:extLst>
              <a:ext uri="{FF2B5EF4-FFF2-40B4-BE49-F238E27FC236}">
                <a16:creationId xmlns:a16="http://schemas.microsoft.com/office/drawing/2014/main" id="{2A914354-7E12-B244-87AB-6383B6181E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262938" y="2289175"/>
            <a:ext cx="0" cy="1968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0" name="Line 38">
            <a:extLst>
              <a:ext uri="{FF2B5EF4-FFF2-40B4-BE49-F238E27FC236}">
                <a16:creationId xmlns:a16="http://schemas.microsoft.com/office/drawing/2014/main" id="{99ACF904-8176-7B4D-84A5-E51ECD34DFA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88350" y="2109787"/>
            <a:ext cx="0" cy="355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1" name="Line 39">
            <a:extLst>
              <a:ext uri="{FF2B5EF4-FFF2-40B4-BE49-F238E27FC236}">
                <a16:creationId xmlns:a16="http://schemas.microsoft.com/office/drawing/2014/main" id="{02D12821-CAD2-2F4A-8485-3048A619D57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13763" y="1820863"/>
            <a:ext cx="0" cy="650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2" name="Line 40">
            <a:extLst>
              <a:ext uri="{FF2B5EF4-FFF2-40B4-BE49-F238E27FC236}">
                <a16:creationId xmlns:a16="http://schemas.microsoft.com/office/drawing/2014/main" id="{705EAA34-B0F4-B946-9017-7C896C01633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986838" y="1763712"/>
            <a:ext cx="0" cy="7175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3" name="Line 41">
            <a:extLst>
              <a:ext uri="{FF2B5EF4-FFF2-40B4-BE49-F238E27FC236}">
                <a16:creationId xmlns:a16="http://schemas.microsoft.com/office/drawing/2014/main" id="{A76A405C-D7F7-B94B-AD7B-81BF5DA332F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85239" y="1552575"/>
            <a:ext cx="9525" cy="9128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4" name="Line 42">
            <a:extLst>
              <a:ext uri="{FF2B5EF4-FFF2-40B4-BE49-F238E27FC236}">
                <a16:creationId xmlns:a16="http://schemas.microsoft.com/office/drawing/2014/main" id="{FC14C89D-D6F3-A84F-BACC-311FAEC2F27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609013" y="1560513"/>
            <a:ext cx="0" cy="9064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5" name="Line 43">
            <a:extLst>
              <a:ext uri="{FF2B5EF4-FFF2-40B4-BE49-F238E27FC236}">
                <a16:creationId xmlns:a16="http://schemas.microsoft.com/office/drawing/2014/main" id="{FE5EA79B-0922-B641-ADF0-4A587ED063A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109075" y="2049463"/>
            <a:ext cx="0" cy="4222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54" name="Object 26">
            <a:extLst>
              <a:ext uri="{FF2B5EF4-FFF2-40B4-BE49-F238E27FC236}">
                <a16:creationId xmlns:a16="http://schemas.microsoft.com/office/drawing/2014/main" id="{3F44D7C7-4A55-604B-8679-46FD56C743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1269463"/>
              </p:ext>
            </p:extLst>
          </p:nvPr>
        </p:nvGraphicFramePr>
        <p:xfrm>
          <a:off x="2438400" y="5514123"/>
          <a:ext cx="6202363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71094600" imgH="7899400" progId="Equation.DSMT4">
                  <p:embed/>
                </p:oleObj>
              </mc:Choice>
              <mc:Fallback>
                <p:oleObj name="Equation" r:id="rId12" imgW="71094600" imgH="7899400" progId="Equation.DSMT4">
                  <p:embed/>
                  <p:pic>
                    <p:nvPicPr>
                      <p:cNvPr id="16391" name="Object 26">
                        <a:extLst>
                          <a:ext uri="{FF2B5EF4-FFF2-40B4-BE49-F238E27FC236}">
                            <a16:creationId xmlns:a16="http://schemas.microsoft.com/office/drawing/2014/main" id="{B64B37B5-BCB7-A249-9E6D-12CE1FEC75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514123"/>
                        <a:ext cx="6202363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Title 2">
            <a:extLst>
              <a:ext uri="{FF2B5EF4-FFF2-40B4-BE49-F238E27FC236}">
                <a16:creationId xmlns:a16="http://schemas.microsoft.com/office/drawing/2014/main" id="{D435AE10-C0F4-944F-9D04-DD9F749DA554}"/>
              </a:ext>
            </a:extLst>
          </p:cNvPr>
          <p:cNvSpPr txBox="1">
            <a:spLocks/>
          </p:cNvSpPr>
          <p:nvPr/>
        </p:nvSpPr>
        <p:spPr bwMode="auto">
          <a:xfrm>
            <a:off x="541121" y="6129906"/>
            <a:ext cx="11108964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kern="0" dirty="0">
                <a:solidFill>
                  <a:srgbClr val="FF0000"/>
                </a:solidFill>
                <a:latin typeface="Trebuchet MS" panose="020B0703020202090204" pitchFamily="34" charset="0"/>
              </a:rPr>
              <a:t>For large numbers of states, what is the most probably configuration? </a:t>
            </a:r>
          </a:p>
        </p:txBody>
      </p:sp>
      <p:sp>
        <p:nvSpPr>
          <p:cNvPr id="57" name="Freeform 71">
            <a:extLst>
              <a:ext uri="{FF2B5EF4-FFF2-40B4-BE49-F238E27FC236}">
                <a16:creationId xmlns:a16="http://schemas.microsoft.com/office/drawing/2014/main" id="{986E635E-8A61-3A42-B4ED-0AAFC86452C1}"/>
              </a:ext>
            </a:extLst>
          </p:cNvPr>
          <p:cNvSpPr>
            <a:spLocks/>
          </p:cNvSpPr>
          <p:nvPr/>
        </p:nvSpPr>
        <p:spPr bwMode="auto">
          <a:xfrm>
            <a:off x="5345169" y="1260745"/>
            <a:ext cx="2089288" cy="1207170"/>
          </a:xfrm>
          <a:custGeom>
            <a:avLst/>
            <a:gdLst>
              <a:gd name="T0" fmla="*/ 0 w 1911"/>
              <a:gd name="T1" fmla="*/ 0 h 992"/>
              <a:gd name="T2" fmla="*/ 0 w 1911"/>
              <a:gd name="T3" fmla="*/ 2147483647 h 992"/>
              <a:gd name="T4" fmla="*/ 2147483647 w 1911"/>
              <a:gd name="T5" fmla="*/ 2147483647 h 992"/>
              <a:gd name="T6" fmla="*/ 0 60000 65536"/>
              <a:gd name="T7" fmla="*/ 0 60000 65536"/>
              <a:gd name="T8" fmla="*/ 0 60000 65536"/>
              <a:gd name="T9" fmla="*/ 0 w 1911"/>
              <a:gd name="T10" fmla="*/ 0 h 992"/>
              <a:gd name="T11" fmla="*/ 1911 w 1911"/>
              <a:gd name="T12" fmla="*/ 992 h 9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11" h="992">
                <a:moveTo>
                  <a:pt x="0" y="0"/>
                </a:moveTo>
                <a:lnTo>
                  <a:pt x="0" y="992"/>
                </a:lnTo>
                <a:lnTo>
                  <a:pt x="1911" y="992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58" name="Line 72">
            <a:extLst>
              <a:ext uri="{FF2B5EF4-FFF2-40B4-BE49-F238E27FC236}">
                <a16:creationId xmlns:a16="http://schemas.microsoft.com/office/drawing/2014/main" id="{B6C2F882-0434-3B4C-AE2E-B31C01099664}"/>
              </a:ext>
            </a:extLst>
          </p:cNvPr>
          <p:cNvSpPr>
            <a:spLocks noChangeAspect="1" noChangeShapeType="1"/>
          </p:cNvSpPr>
          <p:nvPr/>
        </p:nvSpPr>
        <p:spPr bwMode="auto">
          <a:xfrm flipV="1">
            <a:off x="6270096" y="1492187"/>
            <a:ext cx="13120" cy="962474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59" name="Text Box 74">
            <a:extLst>
              <a:ext uri="{FF2B5EF4-FFF2-40B4-BE49-F238E27FC236}">
                <a16:creationId xmlns:a16="http://schemas.microsoft.com/office/drawing/2014/main" id="{AE89F941-7904-4940-ACEF-A9E92B111401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4638730" y="1677021"/>
            <a:ext cx="8771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Comic Sans MS" panose="030F0902030302020204" pitchFamily="66" charset="0"/>
              </a:rPr>
              <a:t>W (E)</a:t>
            </a:r>
          </a:p>
        </p:txBody>
      </p:sp>
      <p:sp>
        <p:nvSpPr>
          <p:cNvPr id="60" name="Text Box 75">
            <a:extLst>
              <a:ext uri="{FF2B5EF4-FFF2-40B4-BE49-F238E27FC236}">
                <a16:creationId xmlns:a16="http://schemas.microsoft.com/office/drawing/2014/main" id="{A6D65576-0F64-9A43-8D7A-0253F254FD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0443" y="2507679"/>
            <a:ext cx="215475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dirty="0">
                <a:latin typeface="Maiandra GD" panose="020E0502030308020204" pitchFamily="34" charset="77"/>
              </a:rPr>
              <a:t>2,0,3      1,2,2         0,4,1</a:t>
            </a:r>
          </a:p>
        </p:txBody>
      </p:sp>
      <p:sp>
        <p:nvSpPr>
          <p:cNvPr id="61" name="Line 77">
            <a:extLst>
              <a:ext uri="{FF2B5EF4-FFF2-40B4-BE49-F238E27FC236}">
                <a16:creationId xmlns:a16="http://schemas.microsoft.com/office/drawing/2014/main" id="{9B40659F-92A4-2540-AEE7-8E6F0E3625B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80738" y="2168163"/>
            <a:ext cx="0" cy="27120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62" name="Line 80">
            <a:extLst>
              <a:ext uri="{FF2B5EF4-FFF2-40B4-BE49-F238E27FC236}">
                <a16:creationId xmlns:a16="http://schemas.microsoft.com/office/drawing/2014/main" id="{F3862E36-B132-AE49-B5AF-59D858CAA6D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96626" y="2172241"/>
            <a:ext cx="0" cy="27120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64" name="TextBox 24">
            <a:extLst>
              <a:ext uri="{FF2B5EF4-FFF2-40B4-BE49-F238E27FC236}">
                <a16:creationId xmlns:a16="http://schemas.microsoft.com/office/drawing/2014/main" id="{BDA50D9A-7E3C-6F49-831E-E0CD44A206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1163" y="892729"/>
            <a:ext cx="232602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i="1" dirty="0">
                <a:solidFill>
                  <a:srgbClr val="FF0000"/>
                </a:solidFill>
                <a:latin typeface="Calibri" panose="020F0502020204030204" pitchFamily="34" charset="0"/>
              </a:rPr>
              <a:t>Choose the most </a:t>
            </a:r>
          </a:p>
          <a:p>
            <a:pPr algn="ctr"/>
            <a:r>
              <a:rPr lang="en-US" altLang="en-US" i="1" dirty="0">
                <a:solidFill>
                  <a:srgbClr val="FF0000"/>
                </a:solidFill>
                <a:latin typeface="Calibri" panose="020F0502020204030204" pitchFamily="34" charset="0"/>
              </a:rPr>
              <a:t>probable </a:t>
            </a:r>
          </a:p>
          <a:p>
            <a:pPr algn="ctr"/>
            <a:r>
              <a:rPr lang="en-US" altLang="en-US" i="1" dirty="0">
                <a:solidFill>
                  <a:srgbClr val="FF0000"/>
                </a:solidFill>
                <a:latin typeface="Calibri" panose="020F0502020204030204" pitchFamily="34" charset="0"/>
              </a:rPr>
              <a:t>configuration</a:t>
            </a:r>
            <a:r>
              <a:rPr lang="en-US" altLang="en-US" i="1" dirty="0">
                <a:solidFill>
                  <a:srgbClr val="0000FF"/>
                </a:solidFill>
                <a:latin typeface="Calibri" panose="020F0502020204030204" pitchFamily="34" charset="0"/>
              </a:rPr>
              <a:t>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" name="Ink 3"/>
              <p14:cNvContentPartPr/>
              <p14:nvPr/>
            </p14:nvContentPartPr>
            <p14:xfrm>
              <a:off x="2985120" y="3722400"/>
              <a:ext cx="8948520" cy="16992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976480" y="3714480"/>
                <a:ext cx="8968680" cy="1709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03506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2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2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332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2">
            <a:extLst>
              <a:ext uri="{FF2B5EF4-FFF2-40B4-BE49-F238E27FC236}">
                <a16:creationId xmlns:a16="http://schemas.microsoft.com/office/drawing/2014/main" id="{E608842E-C9A3-3D4C-B2CD-DCDF9A9CC8E7}"/>
              </a:ext>
            </a:extLst>
          </p:cNvPr>
          <p:cNvSpPr txBox="1">
            <a:spLocks/>
          </p:cNvSpPr>
          <p:nvPr/>
        </p:nvSpPr>
        <p:spPr bwMode="auto">
          <a:xfrm>
            <a:off x="541121" y="6134669"/>
            <a:ext cx="11108964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kern="0" dirty="0">
                <a:solidFill>
                  <a:srgbClr val="FF0000"/>
                </a:solidFill>
                <a:latin typeface="Trebuchet MS" panose="020B0703020202090204" pitchFamily="34" charset="0"/>
              </a:rPr>
              <a:t>For large numbers of states, what is the most probably configuration?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22CC35-6A62-3446-B2F6-30E4F1E0B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with Lagrange-Multiplier</a:t>
            </a:r>
          </a:p>
        </p:txBody>
      </p: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7ADA2348-9631-4140-AA0A-06466EF4C7A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1A50D67-A6ED-8340-8132-4837F420E08E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24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DD58795C-66F1-4A4F-9936-151719C206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5246656"/>
              </p:ext>
            </p:extLst>
          </p:nvPr>
        </p:nvGraphicFramePr>
        <p:xfrm>
          <a:off x="1589087" y="4191000"/>
          <a:ext cx="4152900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8856900" imgH="11696700" progId="Equation.DSMT4">
                  <p:embed/>
                </p:oleObj>
              </mc:Choice>
              <mc:Fallback>
                <p:oleObj name="Equation" r:id="rId2" imgW="48856900" imgH="11696700" progId="Equation.DSMT4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DD58795C-66F1-4A4F-9936-151719C206E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087" y="4191000"/>
                        <a:ext cx="4152900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6">
            <a:extLst>
              <a:ext uri="{FF2B5EF4-FFF2-40B4-BE49-F238E27FC236}">
                <a16:creationId xmlns:a16="http://schemas.microsoft.com/office/drawing/2014/main" id="{4C0B479F-031F-F049-9FC4-F37C21EF431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9298304"/>
              </p:ext>
            </p:extLst>
          </p:nvPr>
        </p:nvGraphicFramePr>
        <p:xfrm>
          <a:off x="8562621" y="5189086"/>
          <a:ext cx="1928812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069300" imgH="6146800" progId="Equation.DSMT4">
                  <p:embed/>
                </p:oleObj>
              </mc:Choice>
              <mc:Fallback>
                <p:oleObj name="Equation" r:id="rId4" imgW="21069300" imgH="6146800" progId="Equation.DSMT4">
                  <p:embed/>
                  <p:pic>
                    <p:nvPicPr>
                      <p:cNvPr id="6" name="Object 6">
                        <a:extLst>
                          <a:ext uri="{FF2B5EF4-FFF2-40B4-BE49-F238E27FC236}">
                            <a16:creationId xmlns:a16="http://schemas.microsoft.com/office/drawing/2014/main" id="{4C0B479F-031F-F049-9FC4-F37C21EF431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62621" y="5189086"/>
                        <a:ext cx="1928812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7">
            <a:extLst>
              <a:ext uri="{FF2B5EF4-FFF2-40B4-BE49-F238E27FC236}">
                <a16:creationId xmlns:a16="http://schemas.microsoft.com/office/drawing/2014/main" id="{256D79D0-7271-C84C-9054-A3F03F139D2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7544260"/>
              </p:ext>
            </p:extLst>
          </p:nvPr>
        </p:nvGraphicFramePr>
        <p:xfrm>
          <a:off x="8512969" y="4240211"/>
          <a:ext cx="2165350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3698200" imgH="6146800" progId="Equation.DSMT4">
                  <p:embed/>
                </p:oleObj>
              </mc:Choice>
              <mc:Fallback>
                <p:oleObj name="Equation" r:id="rId6" imgW="23698200" imgH="6146800" progId="Equation.DSMT4">
                  <p:embed/>
                  <p:pic>
                    <p:nvPicPr>
                      <p:cNvPr id="7" name="Object 7">
                        <a:extLst>
                          <a:ext uri="{FF2B5EF4-FFF2-40B4-BE49-F238E27FC236}">
                            <a16:creationId xmlns:a16="http://schemas.microsoft.com/office/drawing/2014/main" id="{256D79D0-7271-C84C-9054-A3F03F139D2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12969" y="4240211"/>
                        <a:ext cx="2165350" cy="560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5" name="Freeform 27">
            <a:extLst>
              <a:ext uri="{FF2B5EF4-FFF2-40B4-BE49-F238E27FC236}">
                <a16:creationId xmlns:a16="http://schemas.microsoft.com/office/drawing/2014/main" id="{471C32C4-BE53-624D-AF5C-0B3E38E01EE9}"/>
              </a:ext>
            </a:extLst>
          </p:cNvPr>
          <p:cNvSpPr>
            <a:spLocks/>
          </p:cNvSpPr>
          <p:nvPr/>
        </p:nvSpPr>
        <p:spPr bwMode="auto">
          <a:xfrm>
            <a:off x="8031163" y="1784350"/>
            <a:ext cx="2281237" cy="944562"/>
          </a:xfrm>
          <a:custGeom>
            <a:avLst/>
            <a:gdLst>
              <a:gd name="T0" fmla="*/ 0 w 1911"/>
              <a:gd name="T1" fmla="*/ 0 h 992"/>
              <a:gd name="T2" fmla="*/ 0 w 1911"/>
              <a:gd name="T3" fmla="*/ 2147483647 h 992"/>
              <a:gd name="T4" fmla="*/ 2147483647 w 1911"/>
              <a:gd name="T5" fmla="*/ 2147483647 h 992"/>
              <a:gd name="T6" fmla="*/ 0 60000 65536"/>
              <a:gd name="T7" fmla="*/ 0 60000 65536"/>
              <a:gd name="T8" fmla="*/ 0 60000 65536"/>
              <a:gd name="T9" fmla="*/ 0 w 1911"/>
              <a:gd name="T10" fmla="*/ 0 h 992"/>
              <a:gd name="T11" fmla="*/ 1911 w 1911"/>
              <a:gd name="T12" fmla="*/ 992 h 9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11" h="992">
                <a:moveTo>
                  <a:pt x="0" y="0"/>
                </a:moveTo>
                <a:lnTo>
                  <a:pt x="0" y="992"/>
                </a:lnTo>
                <a:lnTo>
                  <a:pt x="1911" y="992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6" name="Line 28">
            <a:extLst>
              <a:ext uri="{FF2B5EF4-FFF2-40B4-BE49-F238E27FC236}">
                <a16:creationId xmlns:a16="http://schemas.microsoft.com/office/drawing/2014/main" id="{0994DE3F-EAC4-B249-AD17-27A52DA7132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040812" y="1565276"/>
            <a:ext cx="19050" cy="11636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7" name="Line 29">
            <a:extLst>
              <a:ext uri="{FF2B5EF4-FFF2-40B4-BE49-F238E27FC236}">
                <a16:creationId xmlns:a16="http://schemas.microsoft.com/office/drawing/2014/main" id="{04B95D52-683B-0240-BC58-3A1E9F28390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532937" y="2476500"/>
            <a:ext cx="0" cy="2524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30">
            <a:extLst>
              <a:ext uri="{FF2B5EF4-FFF2-40B4-BE49-F238E27FC236}">
                <a16:creationId xmlns:a16="http://schemas.microsoft.com/office/drawing/2014/main" id="{02C2C5A0-85B9-9C47-AA70-00BFBB1CE3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2968" y="1557527"/>
            <a:ext cx="8034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 err="1">
                <a:latin typeface="+mn-lt"/>
              </a:rPr>
              <a:t>lnW</a:t>
            </a:r>
            <a:endParaRPr lang="en-US" sz="2800" dirty="0">
              <a:latin typeface="+mn-lt"/>
            </a:endParaRPr>
          </a:p>
        </p:txBody>
      </p:sp>
      <p:sp>
        <p:nvSpPr>
          <p:cNvPr id="12" name="Text Box 31">
            <a:extLst>
              <a:ext uri="{FF2B5EF4-FFF2-40B4-BE49-F238E27FC236}">
                <a16:creationId xmlns:a16="http://schemas.microsoft.com/office/drawing/2014/main" id="{A33E9DD7-FCE0-1248-821F-B50932CCB9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9425" y="2679701"/>
            <a:ext cx="210346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configurations</a:t>
            </a:r>
          </a:p>
        </p:txBody>
      </p:sp>
      <p:sp>
        <p:nvSpPr>
          <p:cNvPr id="16400" name="Line 32">
            <a:extLst>
              <a:ext uri="{FF2B5EF4-FFF2-40B4-BE49-F238E27FC236}">
                <a16:creationId xmlns:a16="http://schemas.microsoft.com/office/drawing/2014/main" id="{9D3EA2D0-F3DB-1F42-8365-F2F373D0A6B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175624" y="2289174"/>
            <a:ext cx="0" cy="1968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620430" name="Object 14">
            <a:extLst>
              <a:ext uri="{FF2B5EF4-FFF2-40B4-BE49-F238E27FC236}">
                <a16:creationId xmlns:a16="http://schemas.microsoft.com/office/drawing/2014/main" id="{A723D63D-F007-2F4E-A1C7-74E93367F7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3374577"/>
              </p:ext>
            </p:extLst>
          </p:nvPr>
        </p:nvGraphicFramePr>
        <p:xfrm>
          <a:off x="1295400" y="1338262"/>
          <a:ext cx="3141662" cy="944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3058100" imgH="9944100" progId="Equation.DSMT4">
                  <p:embed/>
                </p:oleObj>
              </mc:Choice>
              <mc:Fallback>
                <p:oleObj name="Equation" r:id="rId8" imgW="33058100" imgH="9944100" progId="Equation.DSMT4">
                  <p:embed/>
                  <p:pic>
                    <p:nvPicPr>
                      <p:cNvPr id="2620430" name="Object 14">
                        <a:extLst>
                          <a:ext uri="{FF2B5EF4-FFF2-40B4-BE49-F238E27FC236}">
                            <a16:creationId xmlns:a16="http://schemas.microsoft.com/office/drawing/2014/main" id="{A723D63D-F007-2F4E-A1C7-74E93367F7C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338262"/>
                        <a:ext cx="3141662" cy="944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Line 35">
            <a:extLst>
              <a:ext uri="{FF2B5EF4-FFF2-40B4-BE49-F238E27FC236}">
                <a16:creationId xmlns:a16="http://schemas.microsoft.com/office/drawing/2014/main" id="{26BF96D0-6C6C-8443-8182-FE70F3A89B9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556249" y="4151311"/>
            <a:ext cx="2890837" cy="132288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36">
            <a:extLst>
              <a:ext uri="{FF2B5EF4-FFF2-40B4-BE49-F238E27FC236}">
                <a16:creationId xmlns:a16="http://schemas.microsoft.com/office/drawing/2014/main" id="{517EFAD0-C9D1-E849-8B8D-7AC696675AE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680200" y="4227512"/>
            <a:ext cx="1495424" cy="30083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03" name="Freeform 37">
            <a:extLst>
              <a:ext uri="{FF2B5EF4-FFF2-40B4-BE49-F238E27FC236}">
                <a16:creationId xmlns:a16="http://schemas.microsoft.com/office/drawing/2014/main" id="{B01EB5C1-CC91-F24D-A648-854CF6FD2F36}"/>
              </a:ext>
            </a:extLst>
          </p:cNvPr>
          <p:cNvSpPr>
            <a:spLocks/>
          </p:cNvSpPr>
          <p:nvPr/>
        </p:nvSpPr>
        <p:spPr bwMode="auto">
          <a:xfrm>
            <a:off x="8447087" y="1524000"/>
            <a:ext cx="1306512" cy="1035050"/>
          </a:xfrm>
          <a:custGeom>
            <a:avLst/>
            <a:gdLst>
              <a:gd name="T0" fmla="*/ 0 w 823"/>
              <a:gd name="T1" fmla="*/ 2147483647 h 652"/>
              <a:gd name="T2" fmla="*/ 2147483647 w 823"/>
              <a:gd name="T3" fmla="*/ 2147483647 h 652"/>
              <a:gd name="T4" fmla="*/ 2147483647 w 823"/>
              <a:gd name="T5" fmla="*/ 2147483647 h 652"/>
              <a:gd name="T6" fmla="*/ 2147483647 w 823"/>
              <a:gd name="T7" fmla="*/ 2147483647 h 652"/>
              <a:gd name="T8" fmla="*/ 2147483647 w 823"/>
              <a:gd name="T9" fmla="*/ 2147483647 h 652"/>
              <a:gd name="T10" fmla="*/ 2147483647 w 823"/>
              <a:gd name="T11" fmla="*/ 2147483647 h 652"/>
              <a:gd name="T12" fmla="*/ 2147483647 w 823"/>
              <a:gd name="T13" fmla="*/ 2147483647 h 652"/>
              <a:gd name="T14" fmla="*/ 2147483647 w 823"/>
              <a:gd name="T15" fmla="*/ 2147483647 h 65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23"/>
              <a:gd name="T25" fmla="*/ 0 h 652"/>
              <a:gd name="T26" fmla="*/ 823 w 823"/>
              <a:gd name="T27" fmla="*/ 652 h 65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23" h="652">
                <a:moveTo>
                  <a:pt x="0" y="625"/>
                </a:moveTo>
                <a:cubicBezTo>
                  <a:pt x="24" y="638"/>
                  <a:pt x="49" y="651"/>
                  <a:pt x="82" y="616"/>
                </a:cubicBezTo>
                <a:cubicBezTo>
                  <a:pt x="115" y="581"/>
                  <a:pt x="160" y="505"/>
                  <a:pt x="201" y="415"/>
                </a:cubicBezTo>
                <a:cubicBezTo>
                  <a:pt x="242" y="325"/>
                  <a:pt x="291" y="135"/>
                  <a:pt x="329" y="76"/>
                </a:cubicBezTo>
                <a:cubicBezTo>
                  <a:pt x="367" y="17"/>
                  <a:pt x="387" y="0"/>
                  <a:pt x="430" y="58"/>
                </a:cubicBezTo>
                <a:cubicBezTo>
                  <a:pt x="473" y="116"/>
                  <a:pt x="538" y="331"/>
                  <a:pt x="585" y="424"/>
                </a:cubicBezTo>
                <a:cubicBezTo>
                  <a:pt x="632" y="517"/>
                  <a:pt x="673" y="580"/>
                  <a:pt x="713" y="616"/>
                </a:cubicBezTo>
                <a:cubicBezTo>
                  <a:pt x="753" y="652"/>
                  <a:pt x="788" y="647"/>
                  <a:pt x="823" y="643"/>
                </a:cubicBezTo>
              </a:path>
            </a:pathLst>
          </a:custGeom>
          <a:noFill/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04" name="Line 38">
            <a:extLst>
              <a:ext uri="{FF2B5EF4-FFF2-40B4-BE49-F238E27FC236}">
                <a16:creationId xmlns:a16="http://schemas.microsoft.com/office/drawing/2014/main" id="{59ECF0F0-FFA0-B245-BF07-D8B6A8B40E4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693149" y="2357437"/>
            <a:ext cx="0" cy="355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5" name="Line 39">
            <a:extLst>
              <a:ext uri="{FF2B5EF4-FFF2-40B4-BE49-F238E27FC236}">
                <a16:creationId xmlns:a16="http://schemas.microsoft.com/office/drawing/2014/main" id="{7B415F38-423D-E14E-B7AB-4808BACAAB9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18562" y="2068513"/>
            <a:ext cx="0" cy="650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6" name="Line 40">
            <a:extLst>
              <a:ext uri="{FF2B5EF4-FFF2-40B4-BE49-F238E27FC236}">
                <a16:creationId xmlns:a16="http://schemas.microsoft.com/office/drawing/2014/main" id="{67A2D4F4-E1A8-AE45-8A7C-096124E6966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291637" y="2011362"/>
            <a:ext cx="0" cy="7175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7" name="Line 41">
            <a:extLst>
              <a:ext uri="{FF2B5EF4-FFF2-40B4-BE49-F238E27FC236}">
                <a16:creationId xmlns:a16="http://schemas.microsoft.com/office/drawing/2014/main" id="{B8E41224-9A6E-9E4D-9575-C3C7D46B0FA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190038" y="1800225"/>
            <a:ext cx="9525" cy="9128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8" name="Line 42">
            <a:extLst>
              <a:ext uri="{FF2B5EF4-FFF2-40B4-BE49-F238E27FC236}">
                <a16:creationId xmlns:a16="http://schemas.microsoft.com/office/drawing/2014/main" id="{E96E9329-7094-3A4C-A44C-8429F97B32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913812" y="1808163"/>
            <a:ext cx="0" cy="9064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9" name="Line 43">
            <a:extLst>
              <a:ext uri="{FF2B5EF4-FFF2-40B4-BE49-F238E27FC236}">
                <a16:creationId xmlns:a16="http://schemas.microsoft.com/office/drawing/2014/main" id="{A2B3C2F4-7A0D-E04C-9E74-613376B76E7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413874" y="2297113"/>
            <a:ext cx="0" cy="4222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" name="Object 24">
            <a:extLst>
              <a:ext uri="{FF2B5EF4-FFF2-40B4-BE49-F238E27FC236}">
                <a16:creationId xmlns:a16="http://schemas.microsoft.com/office/drawing/2014/main" id="{0CB9A105-C2C3-094D-B92E-1A308F1331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2239670"/>
              </p:ext>
            </p:extLst>
          </p:nvPr>
        </p:nvGraphicFramePr>
        <p:xfrm>
          <a:off x="1517651" y="3124200"/>
          <a:ext cx="5927725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64947800" imgH="16967200" progId="Equation.DSMT4">
                  <p:embed/>
                </p:oleObj>
              </mc:Choice>
              <mc:Fallback>
                <p:oleObj name="Equation" r:id="rId10" imgW="64947800" imgH="16967200" progId="Equation.DSMT4">
                  <p:embed/>
                  <p:pic>
                    <p:nvPicPr>
                      <p:cNvPr id="24" name="Object 24">
                        <a:extLst>
                          <a:ext uri="{FF2B5EF4-FFF2-40B4-BE49-F238E27FC236}">
                            <a16:creationId xmlns:a16="http://schemas.microsoft.com/office/drawing/2014/main" id="{0CB9A105-C2C3-094D-B92E-1A308F1331C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7651" y="3124200"/>
                        <a:ext cx="5927725" cy="154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1" name="Object 26">
            <a:extLst>
              <a:ext uri="{FF2B5EF4-FFF2-40B4-BE49-F238E27FC236}">
                <a16:creationId xmlns:a16="http://schemas.microsoft.com/office/drawing/2014/main" id="{B64B37B5-BCB7-A249-9E6D-12CE1FEC75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6083739"/>
              </p:ext>
            </p:extLst>
          </p:nvPr>
        </p:nvGraphicFramePr>
        <p:xfrm>
          <a:off x="1363663" y="838200"/>
          <a:ext cx="6202363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71094600" imgH="7899400" progId="Equation.DSMT4">
                  <p:embed/>
                </p:oleObj>
              </mc:Choice>
              <mc:Fallback>
                <p:oleObj name="Equation" r:id="rId12" imgW="71094600" imgH="7899400" progId="Equation.DSMT4">
                  <p:embed/>
                  <p:pic>
                    <p:nvPicPr>
                      <p:cNvPr id="16391" name="Object 26">
                        <a:extLst>
                          <a:ext uri="{FF2B5EF4-FFF2-40B4-BE49-F238E27FC236}">
                            <a16:creationId xmlns:a16="http://schemas.microsoft.com/office/drawing/2014/main" id="{B64B37B5-BCB7-A249-9E6D-12CE1FEC75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3663" y="838200"/>
                        <a:ext cx="6202363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7">
            <a:extLst>
              <a:ext uri="{FF2B5EF4-FFF2-40B4-BE49-F238E27FC236}">
                <a16:creationId xmlns:a16="http://schemas.microsoft.com/office/drawing/2014/main" id="{82AE8D71-2500-374E-8965-D84888E287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0542758"/>
              </p:ext>
            </p:extLst>
          </p:nvPr>
        </p:nvGraphicFramePr>
        <p:xfrm>
          <a:off x="1517650" y="2112963"/>
          <a:ext cx="3230562" cy="1068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5394900" imgH="11696700" progId="Equation.DSMT4">
                  <p:embed/>
                </p:oleObj>
              </mc:Choice>
              <mc:Fallback>
                <p:oleObj name="Equation" r:id="rId14" imgW="35394900" imgH="11696700" progId="Equation.DSMT4">
                  <p:embed/>
                  <p:pic>
                    <p:nvPicPr>
                      <p:cNvPr id="3" name="Object 27">
                        <a:extLst>
                          <a:ext uri="{FF2B5EF4-FFF2-40B4-BE49-F238E27FC236}">
                            <a16:creationId xmlns:a16="http://schemas.microsoft.com/office/drawing/2014/main" id="{82AE8D71-2500-374E-8965-D84888E287D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7650" y="2112963"/>
                        <a:ext cx="3230562" cy="1068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11" name="Rectangle 28">
            <a:extLst>
              <a:ext uri="{FF2B5EF4-FFF2-40B4-BE49-F238E27FC236}">
                <a16:creationId xmlns:a16="http://schemas.microsoft.com/office/drawing/2014/main" id="{A2D29930-1F57-1843-B010-AEE27B1A1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9575" y="6019800"/>
            <a:ext cx="829425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i="1" dirty="0">
                <a:solidFill>
                  <a:srgbClr val="0000FF"/>
                </a:solidFill>
              </a:rPr>
              <a:t>Lagrange multipliers at https://</a:t>
            </a:r>
            <a:r>
              <a:rPr lang="en-US" altLang="en-US" sz="2000" i="1" dirty="0" err="1">
                <a:solidFill>
                  <a:srgbClr val="0000FF"/>
                </a:solidFill>
              </a:rPr>
              <a:t>en.wikipedia.org</a:t>
            </a:r>
            <a:r>
              <a:rPr lang="en-US" altLang="en-US" sz="2000" i="1" dirty="0">
                <a:solidFill>
                  <a:srgbClr val="0000FF"/>
                </a:solidFill>
              </a:rPr>
              <a:t>/wiki/</a:t>
            </a:r>
            <a:r>
              <a:rPr lang="en-US" altLang="en-US" sz="2000" i="1" dirty="0" err="1">
                <a:solidFill>
                  <a:srgbClr val="0000FF"/>
                </a:solidFill>
              </a:rPr>
              <a:t>Lagrange_multiplier</a:t>
            </a:r>
            <a:endParaRPr lang="en-US" altLang="en-US" sz="2000" i="1" dirty="0">
              <a:solidFill>
                <a:srgbClr val="0000FF"/>
              </a:solidFill>
            </a:endParaRPr>
          </a:p>
        </p:txBody>
      </p:sp>
      <p:sp>
        <p:nvSpPr>
          <p:cNvPr id="2620445" name="Rectangle 29">
            <a:extLst>
              <a:ext uri="{FF2B5EF4-FFF2-40B4-BE49-F238E27FC236}">
                <a16:creationId xmlns:a16="http://schemas.microsoft.com/office/drawing/2014/main" id="{F5C95DB5-8775-CA47-97F4-9E574DD17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8371" y="4853556"/>
            <a:ext cx="2541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i="1" dirty="0"/>
              <a:t>Particle conservation</a:t>
            </a:r>
          </a:p>
        </p:txBody>
      </p:sp>
      <p:sp>
        <p:nvSpPr>
          <p:cNvPr id="2620446" name="Rectangle 30">
            <a:extLst>
              <a:ext uri="{FF2B5EF4-FFF2-40B4-BE49-F238E27FC236}">
                <a16:creationId xmlns:a16="http://schemas.microsoft.com/office/drawing/2014/main" id="{38022B12-8C3C-CB4F-B26F-1E1C219CCC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6920" y="3886200"/>
            <a:ext cx="2498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i="1"/>
              <a:t>Energy conservation</a:t>
            </a:r>
          </a:p>
        </p:txBody>
      </p:sp>
      <p:sp>
        <p:nvSpPr>
          <p:cNvPr id="2620447" name="Rectangle 31">
            <a:extLst>
              <a:ext uri="{FF2B5EF4-FFF2-40B4-BE49-F238E27FC236}">
                <a16:creationId xmlns:a16="http://schemas.microsoft.com/office/drawing/2014/main" id="{51BCD546-1293-A747-88A6-818C6D72C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9238" y="3290094"/>
            <a:ext cx="34845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i="1" dirty="0"/>
              <a:t>Optimization with constraints!</a:t>
            </a:r>
          </a:p>
        </p:txBody>
      </p:sp>
      <p:graphicFrame>
        <p:nvGraphicFramePr>
          <p:cNvPr id="34" name="Object 23">
            <a:extLst>
              <a:ext uri="{FF2B5EF4-FFF2-40B4-BE49-F238E27FC236}">
                <a16:creationId xmlns:a16="http://schemas.microsoft.com/office/drawing/2014/main" id="{78BEAC17-DC34-4E4F-88CF-DE507571AF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6183911"/>
              </p:ext>
            </p:extLst>
          </p:nvPr>
        </p:nvGraphicFramePr>
        <p:xfrm>
          <a:off x="752475" y="5186136"/>
          <a:ext cx="5419725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63779400" imgH="11696700" progId="Equation.DSMT4">
                  <p:embed/>
                </p:oleObj>
              </mc:Choice>
              <mc:Fallback>
                <p:oleObj name="Equation" r:id="rId16" imgW="63779400" imgH="11696700" progId="Equation.DSMT4">
                  <p:embed/>
                  <p:pic>
                    <p:nvPicPr>
                      <p:cNvPr id="17417" name="Object 23">
                        <a:extLst>
                          <a:ext uri="{FF2B5EF4-FFF2-40B4-BE49-F238E27FC236}">
                            <a16:creationId xmlns:a16="http://schemas.microsoft.com/office/drawing/2014/main" id="{3F60491A-828C-F745-BF68-B9B50266B3D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475" y="5186136"/>
                        <a:ext cx="5419725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24">
            <a:extLst>
              <a:ext uri="{FF2B5EF4-FFF2-40B4-BE49-F238E27FC236}">
                <a16:creationId xmlns:a16="http://schemas.microsoft.com/office/drawing/2014/main" id="{FB203A6E-237D-CF4C-A650-E0BE53A39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1163" y="892729"/>
            <a:ext cx="232602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i="1" dirty="0">
                <a:solidFill>
                  <a:srgbClr val="FF0000"/>
                </a:solidFill>
                <a:latin typeface="Calibri" panose="020F0502020204030204" pitchFamily="34" charset="0"/>
              </a:rPr>
              <a:t>Choose the most </a:t>
            </a:r>
          </a:p>
          <a:p>
            <a:pPr algn="ctr"/>
            <a:r>
              <a:rPr lang="en-US" altLang="en-US" i="1" dirty="0">
                <a:solidFill>
                  <a:srgbClr val="FF0000"/>
                </a:solidFill>
                <a:latin typeface="Calibri" panose="020F0502020204030204" pitchFamily="34" charset="0"/>
              </a:rPr>
              <a:t>probable </a:t>
            </a:r>
          </a:p>
          <a:p>
            <a:pPr algn="ctr"/>
            <a:r>
              <a:rPr lang="en-US" altLang="en-US" i="1" dirty="0">
                <a:solidFill>
                  <a:srgbClr val="FF0000"/>
                </a:solidFill>
                <a:latin typeface="Calibri" panose="020F0502020204030204" pitchFamily="34" charset="0"/>
              </a:rPr>
              <a:t>configuration</a:t>
            </a:r>
            <a:r>
              <a:rPr lang="en-US" altLang="en-US" i="1" dirty="0">
                <a:solidFill>
                  <a:srgbClr val="0000FF"/>
                </a:solidFill>
                <a:latin typeface="Calibri" panose="020F0502020204030204" pitchFamily="34" charset="0"/>
              </a:rPr>
              <a:t>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" name="Ink 3"/>
              <p14:cNvContentPartPr/>
              <p14:nvPr/>
            </p14:nvContentPartPr>
            <p14:xfrm>
              <a:off x="629280" y="1476000"/>
              <a:ext cx="10460520" cy="47480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21000" y="1467720"/>
                <a:ext cx="10475280" cy="4764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92769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0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0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0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0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0445" grpId="0"/>
      <p:bldP spid="2620446" grpId="0"/>
      <p:bldP spid="262044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6C06BA75-327B-2D43-952E-C57CF707D36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E6CA048-DE81-2E40-890B-256F2E3B3459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25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graphicFrame>
        <p:nvGraphicFramePr>
          <p:cNvPr id="2621445" name="Object 5">
            <a:extLst>
              <a:ext uri="{FF2B5EF4-FFF2-40B4-BE49-F238E27FC236}">
                <a16:creationId xmlns:a16="http://schemas.microsoft.com/office/drawing/2014/main" id="{E862CE08-DACF-A445-997E-F207B57ADB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6117659"/>
              </p:ext>
            </p:extLst>
          </p:nvPr>
        </p:nvGraphicFramePr>
        <p:xfrm>
          <a:off x="2711450" y="2613025"/>
          <a:ext cx="2192337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069300" imgH="9944100" progId="Equation.DSMT4">
                  <p:embed/>
                </p:oleObj>
              </mc:Choice>
              <mc:Fallback>
                <p:oleObj name="Equation" r:id="rId2" imgW="21069300" imgH="9944100" progId="Equation.DSMT4">
                  <p:embed/>
                  <p:pic>
                    <p:nvPicPr>
                      <p:cNvPr id="2621445" name="Object 5">
                        <a:extLst>
                          <a:ext uri="{FF2B5EF4-FFF2-40B4-BE49-F238E27FC236}">
                            <a16:creationId xmlns:a16="http://schemas.microsoft.com/office/drawing/2014/main" id="{E862CE08-DACF-A445-997E-F207B57ADB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1450" y="2613025"/>
                        <a:ext cx="2192337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21446" name="Object 6">
            <a:extLst>
              <a:ext uri="{FF2B5EF4-FFF2-40B4-BE49-F238E27FC236}">
                <a16:creationId xmlns:a16="http://schemas.microsoft.com/office/drawing/2014/main" id="{F50160B1-D5DE-E346-A74B-A34946C743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5787416"/>
              </p:ext>
            </p:extLst>
          </p:nvPr>
        </p:nvGraphicFramePr>
        <p:xfrm>
          <a:off x="1716086" y="1609726"/>
          <a:ext cx="3517900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9204900" imgH="11696700" progId="Equation.DSMT4">
                  <p:embed/>
                </p:oleObj>
              </mc:Choice>
              <mc:Fallback>
                <p:oleObj name="Equation" r:id="rId4" imgW="39204900" imgH="11696700" progId="Equation.DSMT4">
                  <p:embed/>
                  <p:pic>
                    <p:nvPicPr>
                      <p:cNvPr id="2621446" name="Object 6">
                        <a:extLst>
                          <a:ext uri="{FF2B5EF4-FFF2-40B4-BE49-F238E27FC236}">
                            <a16:creationId xmlns:a16="http://schemas.microsoft.com/office/drawing/2014/main" id="{F50160B1-D5DE-E346-A74B-A34946C7433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6086" y="1609726"/>
                        <a:ext cx="3517900" cy="105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7">
            <a:extLst>
              <a:ext uri="{FF2B5EF4-FFF2-40B4-BE49-F238E27FC236}">
                <a16:creationId xmlns:a16="http://schemas.microsoft.com/office/drawing/2014/main" id="{FCDCC0C9-A40A-3341-AC93-2D2B62A96D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2716089"/>
              </p:ext>
            </p:extLst>
          </p:nvPr>
        </p:nvGraphicFramePr>
        <p:xfrm>
          <a:off x="1766886" y="3649664"/>
          <a:ext cx="5024438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7632600" imgH="9067800" progId="Equation.DSMT4">
                  <p:embed/>
                </p:oleObj>
              </mc:Choice>
              <mc:Fallback>
                <p:oleObj name="Equation" r:id="rId6" imgW="57632600" imgH="9067800" progId="Equation.DSMT4">
                  <p:embed/>
                  <p:pic>
                    <p:nvPicPr>
                      <p:cNvPr id="7" name="Object 7">
                        <a:extLst>
                          <a:ext uri="{FF2B5EF4-FFF2-40B4-BE49-F238E27FC236}">
                            <a16:creationId xmlns:a16="http://schemas.microsoft.com/office/drawing/2014/main" id="{FCDCC0C9-A40A-3341-AC93-2D2B62A96D9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6886" y="3649664"/>
                        <a:ext cx="5024438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0" name="Line 20">
            <a:extLst>
              <a:ext uri="{FF2B5EF4-FFF2-40B4-BE49-F238E27FC236}">
                <a16:creationId xmlns:a16="http://schemas.microsoft.com/office/drawing/2014/main" id="{33BD279F-5EB4-B148-AB4E-52F8BB40AF8C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7832725" y="2330451"/>
            <a:ext cx="1601788" cy="79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1" name="Line 21">
            <a:extLst>
              <a:ext uri="{FF2B5EF4-FFF2-40B4-BE49-F238E27FC236}">
                <a16:creationId xmlns:a16="http://schemas.microsoft.com/office/drawing/2014/main" id="{CDBBB76A-B735-694F-B574-93607EA329B2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>
            <a:off x="9283701" y="2509838"/>
            <a:ext cx="0" cy="1279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2" name="Text Box 22">
            <a:extLst>
              <a:ext uri="{FF2B5EF4-FFF2-40B4-BE49-F238E27FC236}">
                <a16:creationId xmlns:a16="http://schemas.microsoft.com/office/drawing/2014/main" id="{13AD8C3C-9665-AE41-A396-15AA23AFE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1589" y="3127376"/>
            <a:ext cx="7270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f(E)</a:t>
            </a:r>
          </a:p>
        </p:txBody>
      </p:sp>
      <p:sp>
        <p:nvSpPr>
          <p:cNvPr id="17423" name="Text Box 23">
            <a:extLst>
              <a:ext uri="{FF2B5EF4-FFF2-40B4-BE49-F238E27FC236}">
                <a16:creationId xmlns:a16="http://schemas.microsoft.com/office/drawing/2014/main" id="{7F90B70F-8BA2-3344-B346-B86406500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6738" y="1687513"/>
            <a:ext cx="3667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E</a:t>
            </a:r>
          </a:p>
        </p:txBody>
      </p:sp>
      <p:sp>
        <p:nvSpPr>
          <p:cNvPr id="12" name="Line 24">
            <a:extLst>
              <a:ext uri="{FF2B5EF4-FFF2-40B4-BE49-F238E27FC236}">
                <a16:creationId xmlns:a16="http://schemas.microsoft.com/office/drawing/2014/main" id="{D6D46F77-C3A5-D94D-98F8-5F2D175F0176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8226" y="2763838"/>
            <a:ext cx="690563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Line 25">
            <a:extLst>
              <a:ext uri="{FF2B5EF4-FFF2-40B4-BE49-F238E27FC236}">
                <a16:creationId xmlns:a16="http://schemas.microsoft.com/office/drawing/2014/main" id="{DFF9AF53-842D-3646-82EC-3EE452B408F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39176" y="2571750"/>
            <a:ext cx="441325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Line 26">
            <a:extLst>
              <a:ext uri="{FF2B5EF4-FFF2-40B4-BE49-F238E27FC236}">
                <a16:creationId xmlns:a16="http://schemas.microsoft.com/office/drawing/2014/main" id="{58BA6BEE-455E-C34E-AEFF-7F1C20B38EC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47112" y="2187575"/>
            <a:ext cx="192088" cy="0"/>
          </a:xfrm>
          <a:prstGeom prst="line">
            <a:avLst/>
          </a:prstGeom>
          <a:noFill/>
          <a:ln w="28575">
            <a:solidFill>
              <a:srgbClr val="FF33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Freeform 27">
            <a:extLst>
              <a:ext uri="{FF2B5EF4-FFF2-40B4-BE49-F238E27FC236}">
                <a16:creationId xmlns:a16="http://schemas.microsoft.com/office/drawing/2014/main" id="{DE94EACE-4BB4-654A-B1FA-56080499C737}"/>
              </a:ext>
            </a:extLst>
          </p:cNvPr>
          <p:cNvSpPr>
            <a:spLocks/>
          </p:cNvSpPr>
          <p:nvPr/>
        </p:nvSpPr>
        <p:spPr bwMode="auto">
          <a:xfrm>
            <a:off x="8670926" y="1817689"/>
            <a:ext cx="830263" cy="1335087"/>
          </a:xfrm>
          <a:custGeom>
            <a:avLst/>
            <a:gdLst>
              <a:gd name="T0" fmla="*/ 0 w 523"/>
              <a:gd name="T1" fmla="*/ 0 h 841"/>
              <a:gd name="T2" fmla="*/ 2147483647 w 523"/>
              <a:gd name="T3" fmla="*/ 2147483647 h 841"/>
              <a:gd name="T4" fmla="*/ 2147483647 w 523"/>
              <a:gd name="T5" fmla="*/ 2147483647 h 841"/>
              <a:gd name="T6" fmla="*/ 2147483647 w 523"/>
              <a:gd name="T7" fmla="*/ 2147483647 h 841"/>
              <a:gd name="T8" fmla="*/ 2147483647 w 523"/>
              <a:gd name="T9" fmla="*/ 2147483647 h 841"/>
              <a:gd name="T10" fmla="*/ 2147483647 w 523"/>
              <a:gd name="T11" fmla="*/ 2147483647 h 841"/>
              <a:gd name="T12" fmla="*/ 2147483647 w 523"/>
              <a:gd name="T13" fmla="*/ 2147483647 h 841"/>
              <a:gd name="T14" fmla="*/ 2147483647 w 523"/>
              <a:gd name="T15" fmla="*/ 2147483647 h 841"/>
              <a:gd name="T16" fmla="*/ 2147483647 w 523"/>
              <a:gd name="T17" fmla="*/ 2147483647 h 841"/>
              <a:gd name="T18" fmla="*/ 2147483647 w 523"/>
              <a:gd name="T19" fmla="*/ 2147483647 h 84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23"/>
              <a:gd name="T31" fmla="*/ 0 h 841"/>
              <a:gd name="T32" fmla="*/ 523 w 523"/>
              <a:gd name="T33" fmla="*/ 841 h 84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23" h="841">
                <a:moveTo>
                  <a:pt x="0" y="0"/>
                </a:moveTo>
                <a:lnTo>
                  <a:pt x="25" y="106"/>
                </a:lnTo>
                <a:lnTo>
                  <a:pt x="94" y="244"/>
                </a:lnTo>
                <a:lnTo>
                  <a:pt x="133" y="319"/>
                </a:lnTo>
                <a:lnTo>
                  <a:pt x="184" y="391"/>
                </a:lnTo>
                <a:lnTo>
                  <a:pt x="288" y="496"/>
                </a:lnTo>
                <a:lnTo>
                  <a:pt x="370" y="550"/>
                </a:lnTo>
                <a:lnTo>
                  <a:pt x="464" y="640"/>
                </a:lnTo>
                <a:lnTo>
                  <a:pt x="511" y="715"/>
                </a:lnTo>
                <a:lnTo>
                  <a:pt x="523" y="841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28">
            <a:extLst>
              <a:ext uri="{FF2B5EF4-FFF2-40B4-BE49-F238E27FC236}">
                <a16:creationId xmlns:a16="http://schemas.microsoft.com/office/drawing/2014/main" id="{E4647F55-93A8-6446-8A52-9F8DCEBC59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3562" y="2835275"/>
            <a:ext cx="1406525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i="1">
                <a:latin typeface="Times New Roman" panose="02020603050405020304" pitchFamily="18" charset="0"/>
              </a:rPr>
              <a:t>f</a:t>
            </a:r>
            <a:r>
              <a:rPr lang="en-US" altLang="en-US" baseline="-25000"/>
              <a:t>max</a:t>
            </a:r>
            <a:r>
              <a:rPr lang="en-US" altLang="en-US"/>
              <a:t>(E)=1</a:t>
            </a:r>
          </a:p>
        </p:txBody>
      </p:sp>
      <p:graphicFrame>
        <p:nvGraphicFramePr>
          <p:cNvPr id="17" name="Object 17">
            <a:extLst>
              <a:ext uri="{FF2B5EF4-FFF2-40B4-BE49-F238E27FC236}">
                <a16:creationId xmlns:a16="http://schemas.microsoft.com/office/drawing/2014/main" id="{B1ADED24-0BD5-C941-BDAC-083A004B81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8418034"/>
              </p:ext>
            </p:extLst>
          </p:nvPr>
        </p:nvGraphicFramePr>
        <p:xfrm>
          <a:off x="6524624" y="5567363"/>
          <a:ext cx="182880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2237700" imgH="9944100" progId="Equation.DSMT4">
                  <p:embed/>
                </p:oleObj>
              </mc:Choice>
              <mc:Fallback>
                <p:oleObj name="Equation" r:id="rId8" imgW="22237700" imgH="9944100" progId="Equation.DSMT4">
                  <p:embed/>
                  <p:pic>
                    <p:nvPicPr>
                      <p:cNvPr id="17" name="Object 17">
                        <a:extLst>
                          <a:ext uri="{FF2B5EF4-FFF2-40B4-BE49-F238E27FC236}">
                            <a16:creationId xmlns:a16="http://schemas.microsoft.com/office/drawing/2014/main" id="{B1ADED24-0BD5-C941-BDAC-083A004B812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4624" y="5567363"/>
                        <a:ext cx="1828800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8">
            <a:extLst>
              <a:ext uri="{FF2B5EF4-FFF2-40B4-BE49-F238E27FC236}">
                <a16:creationId xmlns:a16="http://schemas.microsoft.com/office/drawing/2014/main" id="{D5F39587-0B7C-4D4A-BE65-1B44E0647F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8422969"/>
              </p:ext>
            </p:extLst>
          </p:nvPr>
        </p:nvGraphicFramePr>
        <p:xfrm>
          <a:off x="1630361" y="4557713"/>
          <a:ext cx="3683000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5394900" imgH="9944100" progId="Equation.DSMT4">
                  <p:embed/>
                </p:oleObj>
              </mc:Choice>
              <mc:Fallback>
                <p:oleObj name="Equation" r:id="rId10" imgW="35394900" imgH="9944100" progId="Equation.DSMT4">
                  <p:embed/>
                  <p:pic>
                    <p:nvPicPr>
                      <p:cNvPr id="18" name="Object 18">
                        <a:extLst>
                          <a:ext uri="{FF2B5EF4-FFF2-40B4-BE49-F238E27FC236}">
                            <a16:creationId xmlns:a16="http://schemas.microsoft.com/office/drawing/2014/main" id="{D5F39587-0B7C-4D4A-BE65-1B44E0647F4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0361" y="4557713"/>
                        <a:ext cx="3683000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9">
            <a:extLst>
              <a:ext uri="{FF2B5EF4-FFF2-40B4-BE49-F238E27FC236}">
                <a16:creationId xmlns:a16="http://schemas.microsoft.com/office/drawing/2014/main" id="{B41229B6-5804-9742-A5F0-908EA8262B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9524664"/>
              </p:ext>
            </p:extLst>
          </p:nvPr>
        </p:nvGraphicFramePr>
        <p:xfrm>
          <a:off x="1741486" y="5732463"/>
          <a:ext cx="46418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7688500" imgH="5562600" progId="Equation.DSMT4">
                  <p:embed/>
                </p:oleObj>
              </mc:Choice>
              <mc:Fallback>
                <p:oleObj name="Equation" r:id="rId12" imgW="47688500" imgH="5562600" progId="Equation.DSMT4">
                  <p:embed/>
                  <p:pic>
                    <p:nvPicPr>
                      <p:cNvPr id="19" name="Object 19">
                        <a:extLst>
                          <a:ext uri="{FF2B5EF4-FFF2-40B4-BE49-F238E27FC236}">
                            <a16:creationId xmlns:a16="http://schemas.microsoft.com/office/drawing/2014/main" id="{B41229B6-5804-9742-A5F0-908EA8262BA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1486" y="5732463"/>
                        <a:ext cx="464185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20">
            <a:extLst>
              <a:ext uri="{FF2B5EF4-FFF2-40B4-BE49-F238E27FC236}">
                <a16:creationId xmlns:a16="http://schemas.microsoft.com/office/drawing/2014/main" id="{0CC7933E-D32F-6045-88B3-5AF29C7CF52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0023553"/>
              </p:ext>
            </p:extLst>
          </p:nvPr>
        </p:nvGraphicFramePr>
        <p:xfrm>
          <a:off x="5654674" y="4513264"/>
          <a:ext cx="2343150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2529800" imgH="9359900" progId="Equation.DSMT4">
                  <p:embed/>
                </p:oleObj>
              </mc:Choice>
              <mc:Fallback>
                <p:oleObj name="Equation" r:id="rId14" imgW="22529800" imgH="9359900" progId="Equation.DSMT4">
                  <p:embed/>
                  <p:pic>
                    <p:nvPicPr>
                      <p:cNvPr id="20" name="Object 20">
                        <a:extLst>
                          <a:ext uri="{FF2B5EF4-FFF2-40B4-BE49-F238E27FC236}">
                            <a16:creationId xmlns:a16="http://schemas.microsoft.com/office/drawing/2014/main" id="{0CC7933E-D32F-6045-88B3-5AF29C7CF52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4674" y="4513264"/>
                        <a:ext cx="2343150" cy="97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9" name="Line 44">
            <a:extLst>
              <a:ext uri="{FF2B5EF4-FFF2-40B4-BE49-F238E27FC236}">
                <a16:creationId xmlns:a16="http://schemas.microsoft.com/office/drawing/2014/main" id="{C314EA6A-C0F7-2941-9E02-E6530BAA5CCE}"/>
              </a:ext>
            </a:extLst>
          </p:cNvPr>
          <p:cNvSpPr>
            <a:spLocks noChangeShapeType="1"/>
          </p:cNvSpPr>
          <p:nvPr/>
        </p:nvSpPr>
        <p:spPr bwMode="auto">
          <a:xfrm>
            <a:off x="8648700" y="3048000"/>
            <a:ext cx="1346200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0" name="Text Box 45">
            <a:extLst>
              <a:ext uri="{FF2B5EF4-FFF2-40B4-BE49-F238E27FC236}">
                <a16:creationId xmlns:a16="http://schemas.microsoft.com/office/drawing/2014/main" id="{ABB99DFD-8CE2-4B40-97AA-AB3AA83DC5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9764" y="2624138"/>
            <a:ext cx="498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solidFill>
                  <a:srgbClr val="FF0000"/>
                </a:solidFill>
                <a:latin typeface="Comic Sans MS" panose="030F0902030302020204" pitchFamily="66" charset="0"/>
              </a:rPr>
              <a:t>E</a:t>
            </a:r>
            <a:r>
              <a:rPr lang="en-US" altLang="en-US" baseline="-25000">
                <a:solidFill>
                  <a:srgbClr val="FF0000"/>
                </a:solidFill>
                <a:latin typeface="Comic Sans MS" panose="030F0902030302020204" pitchFamily="66" charset="0"/>
              </a:rPr>
              <a:t>F</a:t>
            </a:r>
          </a:p>
        </p:txBody>
      </p:sp>
      <p:graphicFrame>
        <p:nvGraphicFramePr>
          <p:cNvPr id="17417" name="Object 23">
            <a:extLst>
              <a:ext uri="{FF2B5EF4-FFF2-40B4-BE49-F238E27FC236}">
                <a16:creationId xmlns:a16="http://schemas.microsoft.com/office/drawing/2014/main" id="{3F60491A-828C-F745-BF68-B9B50266B3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6450034"/>
              </p:ext>
            </p:extLst>
          </p:nvPr>
        </p:nvGraphicFramePr>
        <p:xfrm>
          <a:off x="1371600" y="693739"/>
          <a:ext cx="5419725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63779400" imgH="11696700" progId="Equation.DSMT4">
                  <p:embed/>
                </p:oleObj>
              </mc:Choice>
              <mc:Fallback>
                <p:oleObj name="Equation" r:id="rId16" imgW="63779400" imgH="11696700" progId="Equation.DSMT4">
                  <p:embed/>
                  <p:pic>
                    <p:nvPicPr>
                      <p:cNvPr id="17417" name="Object 23">
                        <a:extLst>
                          <a:ext uri="{FF2B5EF4-FFF2-40B4-BE49-F238E27FC236}">
                            <a16:creationId xmlns:a16="http://schemas.microsoft.com/office/drawing/2014/main" id="{3F60491A-828C-F745-BF68-B9B50266B3D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693739"/>
                        <a:ext cx="5419725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21464" name="Object 24">
            <a:extLst>
              <a:ext uri="{FF2B5EF4-FFF2-40B4-BE49-F238E27FC236}">
                <a16:creationId xmlns:a16="http://schemas.microsoft.com/office/drawing/2014/main" id="{FBE2E9A5-E94A-2F4E-B45A-7E66F6C12D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0379424"/>
              </p:ext>
            </p:extLst>
          </p:nvPr>
        </p:nvGraphicFramePr>
        <p:xfrm>
          <a:off x="1485899" y="2865438"/>
          <a:ext cx="1155700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1112500" imgH="4686300" progId="Equation.DSMT4">
                  <p:embed/>
                </p:oleObj>
              </mc:Choice>
              <mc:Fallback>
                <p:oleObj name="Equation" r:id="rId18" imgW="11112500" imgH="4686300" progId="Equation.DSMT4">
                  <p:embed/>
                  <p:pic>
                    <p:nvPicPr>
                      <p:cNvPr id="2621464" name="Object 24">
                        <a:extLst>
                          <a:ext uri="{FF2B5EF4-FFF2-40B4-BE49-F238E27FC236}">
                            <a16:creationId xmlns:a16="http://schemas.microsoft.com/office/drawing/2014/main" id="{FBE2E9A5-E94A-2F4E-B45A-7E66F6C12D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5899" y="2865438"/>
                        <a:ext cx="1155700" cy="487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F75A096-3378-1C45-9CBA-07841D79B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steps …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2725A0FC-A436-3C47-8464-05E9D0D60B1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074639" y="4507091"/>
            <a:ext cx="2959100" cy="9652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" name="Ink 2"/>
              <p14:cNvContentPartPr/>
              <p14:nvPr/>
            </p14:nvContentPartPr>
            <p14:xfrm>
              <a:off x="5103000" y="4411080"/>
              <a:ext cx="6868080" cy="20746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092920" y="4401720"/>
                <a:ext cx="6887880" cy="2094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08810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C4AC83-2267-434E-80E3-3D8CCEF08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12.1 Rules of filling electronic states </a:t>
            </a:r>
          </a:p>
          <a:p>
            <a:pPr lvl="1"/>
            <a:r>
              <a:rPr lang="en-US" sz="2000" dirty="0"/>
              <a:t>Pauli exclusion</a:t>
            </a:r>
          </a:p>
          <a:p>
            <a:pPr lvl="1"/>
            <a:r>
              <a:rPr lang="en-US" sz="2000" dirty="0"/>
              <a:t>Total particle conservation </a:t>
            </a:r>
          </a:p>
          <a:p>
            <a:pPr lvl="1"/>
            <a:r>
              <a:rPr lang="en-US" sz="2000" dirty="0"/>
              <a:t>Total energy conservation</a:t>
            </a:r>
            <a:endParaRPr lang="en-US" sz="2400" dirty="0"/>
          </a:p>
          <a:p>
            <a:r>
              <a:rPr lang="en-US" sz="2400" dirty="0"/>
              <a:t>12.2 Derivation of Fermi-Dirac Statistics: three techniques</a:t>
            </a:r>
          </a:p>
          <a:p>
            <a:pPr lvl="1"/>
            <a:r>
              <a:rPr lang="en-US" sz="2000" dirty="0"/>
              <a:t>Microcanonical ensemble - statistics</a:t>
            </a:r>
          </a:p>
          <a:p>
            <a:pPr lvl="1"/>
            <a:r>
              <a:rPr lang="en-US" sz="2000" dirty="0"/>
              <a:t>Detailed Balance – thermal equilibrium &amp; Pauli exclusion</a:t>
            </a:r>
          </a:p>
          <a:p>
            <a:pPr lvl="1"/>
            <a:r>
              <a:rPr lang="en-US" sz="2000" dirty="0"/>
              <a:t>Partition Function – statistical mechanics</a:t>
            </a:r>
          </a:p>
          <a:p>
            <a:pPr lvl="1"/>
            <a:endParaRPr lang="en-US" sz="20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12.3 Intrinsic carrier concentration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Fermi Integral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Law of mass action</a:t>
            </a:r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9C1CD29A-C1D1-A44C-95D9-7E931FD9C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12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Occupation of States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CFFD5D-5B8B-8E43-AFA0-2BAA71F88B2F}"/>
              </a:ext>
            </a:extLst>
          </p:cNvPr>
          <p:cNvSpPr/>
          <p:nvPr/>
        </p:nvSpPr>
        <p:spPr>
          <a:xfrm rot="16200000">
            <a:off x="-432429" y="1277903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494A042-6E86-2546-8647-32FB594FB241}"/>
              </a:ext>
            </a:extLst>
          </p:cNvPr>
          <p:cNvSpPr/>
          <p:nvPr/>
        </p:nvSpPr>
        <p:spPr>
          <a:xfrm rot="16200000">
            <a:off x="-432431" y="2940765"/>
            <a:ext cx="1430748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B34265-678C-B24D-9696-400D12CE6EBC}"/>
              </a:ext>
            </a:extLst>
          </p:cNvPr>
          <p:cNvSpPr/>
          <p:nvPr/>
        </p:nvSpPr>
        <p:spPr>
          <a:xfrm rot="16200000">
            <a:off x="-432430" y="5392701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34" name="Text Box 4">
            <a:extLst>
              <a:ext uri="{FF2B5EF4-FFF2-40B4-BE49-F238E27FC236}">
                <a16:creationId xmlns:a16="http://schemas.microsoft.com/office/drawing/2014/main" id="{51E5D67D-474B-D34D-8FB4-B7EAEA0E6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68" y="6488668"/>
            <a:ext cx="23498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1800" dirty="0">
                <a:latin typeface="Calibri" panose="020F0502020204030204" pitchFamily="34" charset="0"/>
              </a:rPr>
              <a:t>: Vol. 6, Ch. 4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49E43A49-19DB-5144-87BF-062FCB1DB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914400"/>
            <a:ext cx="461055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n-lt"/>
              </a:rPr>
              <a:t>Carrier number =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Number of states x </a:t>
            </a:r>
            <a:r>
              <a:rPr lang="en-US" b="1" i="1" dirty="0">
                <a:solidFill>
                  <a:srgbClr val="C00000"/>
                </a:solidFill>
                <a:latin typeface="+mn-lt"/>
              </a:rPr>
              <a:t>filling factor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C2FCEA-3879-8A4C-9020-D2D3461A2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4105" y="1613604"/>
            <a:ext cx="2959100" cy="965200"/>
          </a:xfrm>
          <a:prstGeom prst="rect">
            <a:avLst/>
          </a:prstGeom>
        </p:spPr>
      </p:pic>
      <p:sp>
        <p:nvSpPr>
          <p:cNvPr id="33" name="AutoShape 5">
            <a:extLst>
              <a:ext uri="{FF2B5EF4-FFF2-40B4-BE49-F238E27FC236}">
                <a16:creationId xmlns:a16="http://schemas.microsoft.com/office/drawing/2014/main" id="{E1855051-96A6-7344-964E-0555D109B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038299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13" name="Rectangle 20">
            <a:extLst>
              <a:ext uri="{FF2B5EF4-FFF2-40B4-BE49-F238E27FC236}">
                <a16:creationId xmlns:a16="http://schemas.microsoft.com/office/drawing/2014/main" id="{16174E9F-300F-B947-A145-C052550A3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9815" y="4419600"/>
            <a:ext cx="306388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A5C8CA1D-CF5A-B544-80C2-439678E154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7790" y="4419600"/>
            <a:ext cx="306388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6" name="Rectangle 22">
            <a:extLst>
              <a:ext uri="{FF2B5EF4-FFF2-40B4-BE49-F238E27FC236}">
                <a16:creationId xmlns:a16="http://schemas.microsoft.com/office/drawing/2014/main" id="{C974D7F9-1B76-6D4C-8785-453F720D1C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9815" y="4038600"/>
            <a:ext cx="306388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7" name="Rectangle 23">
            <a:extLst>
              <a:ext uri="{FF2B5EF4-FFF2-40B4-BE49-F238E27FC236}">
                <a16:creationId xmlns:a16="http://schemas.microsoft.com/office/drawing/2014/main" id="{97240F25-555B-DF48-9F1D-F26983843A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7790" y="4038600"/>
            <a:ext cx="306388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" name="Rectangle 24">
            <a:extLst>
              <a:ext uri="{FF2B5EF4-FFF2-40B4-BE49-F238E27FC236}">
                <a16:creationId xmlns:a16="http://schemas.microsoft.com/office/drawing/2014/main" id="{E5CF7F0A-76F2-B349-8FB6-822EAC9C4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4179" y="4038600"/>
            <a:ext cx="306387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9" name="Rectangle 25">
            <a:extLst>
              <a:ext uri="{FF2B5EF4-FFF2-40B4-BE49-F238E27FC236}">
                <a16:creationId xmlns:a16="http://schemas.microsoft.com/office/drawing/2014/main" id="{56FF8717-9C9B-6C4E-9FC7-7F4AE09CB7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2154" y="4040187"/>
            <a:ext cx="306387" cy="3413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0" name="Rectangle 26">
            <a:extLst>
              <a:ext uri="{FF2B5EF4-FFF2-40B4-BE49-F238E27FC236}">
                <a16:creationId xmlns:a16="http://schemas.microsoft.com/office/drawing/2014/main" id="{C75ADE60-9329-1140-8F1A-7F81723AF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0129" y="4040187"/>
            <a:ext cx="306387" cy="3413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1" name="Rectangle 27">
            <a:extLst>
              <a:ext uri="{FF2B5EF4-FFF2-40B4-BE49-F238E27FC236}">
                <a16:creationId xmlns:a16="http://schemas.microsoft.com/office/drawing/2014/main" id="{656F135D-1B01-1F44-9C72-3FD99B0E9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9815" y="3652327"/>
            <a:ext cx="306388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2" name="Rectangle 28">
            <a:extLst>
              <a:ext uri="{FF2B5EF4-FFF2-40B4-BE49-F238E27FC236}">
                <a16:creationId xmlns:a16="http://schemas.microsoft.com/office/drawing/2014/main" id="{950E84B3-EC1E-6B44-ACC4-316A085A7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7790" y="3652327"/>
            <a:ext cx="306388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3" name="Rectangle 29">
            <a:extLst>
              <a:ext uri="{FF2B5EF4-FFF2-40B4-BE49-F238E27FC236}">
                <a16:creationId xmlns:a16="http://schemas.microsoft.com/office/drawing/2014/main" id="{4EEF0C8F-6CD5-DA43-A9F4-32DCDDFB8F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4179" y="3652327"/>
            <a:ext cx="306387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4" name="Rectangle 30">
            <a:extLst>
              <a:ext uri="{FF2B5EF4-FFF2-40B4-BE49-F238E27FC236}">
                <a16:creationId xmlns:a16="http://schemas.microsoft.com/office/drawing/2014/main" id="{CB674E99-1D73-3746-93DA-A5D9F54376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2154" y="3653916"/>
            <a:ext cx="306387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5" name="Rectangle 31">
            <a:extLst>
              <a:ext uri="{FF2B5EF4-FFF2-40B4-BE49-F238E27FC236}">
                <a16:creationId xmlns:a16="http://schemas.microsoft.com/office/drawing/2014/main" id="{315C1CE7-AF74-E442-899C-662795639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0129" y="3653916"/>
            <a:ext cx="306387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6" name="Rectangle 32">
            <a:extLst>
              <a:ext uri="{FF2B5EF4-FFF2-40B4-BE49-F238E27FC236}">
                <a16:creationId xmlns:a16="http://schemas.microsoft.com/office/drawing/2014/main" id="{1F03E426-67A8-C942-B36C-E30E3CA43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6515" y="3653916"/>
            <a:ext cx="306388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6" name="Rectangle 59">
            <a:extLst>
              <a:ext uri="{FF2B5EF4-FFF2-40B4-BE49-F238E27FC236}">
                <a16:creationId xmlns:a16="http://schemas.microsoft.com/office/drawing/2014/main" id="{C6AF7990-6D63-FE42-A826-EE894DB8A0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4966" y="3655503"/>
            <a:ext cx="333375" cy="3460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18907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050ED9F4-47F0-9749-B132-6D3DD85B4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Derivation by Detailed Balance</a:t>
            </a:r>
          </a:p>
        </p:txBody>
      </p:sp>
      <p:sp>
        <p:nvSpPr>
          <p:cNvPr id="67" name="Slide Number Placeholder 66">
            <a:extLst>
              <a:ext uri="{FF2B5EF4-FFF2-40B4-BE49-F238E27FC236}">
                <a16:creationId xmlns:a16="http://schemas.microsoft.com/office/drawing/2014/main" id="{EA3CC81D-8AD4-184C-8D2A-56C69E56368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533E1EB-EB22-904F-A7FC-5940E167D963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27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18446" name="Rectangle 20">
            <a:extLst>
              <a:ext uri="{FF2B5EF4-FFF2-40B4-BE49-F238E27FC236}">
                <a16:creationId xmlns:a16="http://schemas.microsoft.com/office/drawing/2014/main" id="{9AE97D45-73F2-8A4C-97FE-8F4AF52CAF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6175" y="2662239"/>
            <a:ext cx="306388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47" name="Rectangle 21">
            <a:extLst>
              <a:ext uri="{FF2B5EF4-FFF2-40B4-BE49-F238E27FC236}">
                <a16:creationId xmlns:a16="http://schemas.microsoft.com/office/drawing/2014/main" id="{04FB77A2-C656-FC4D-BB5B-670F7308A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4150" y="2662239"/>
            <a:ext cx="306388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48" name="Rectangle 22">
            <a:extLst>
              <a:ext uri="{FF2B5EF4-FFF2-40B4-BE49-F238E27FC236}">
                <a16:creationId xmlns:a16="http://schemas.microsoft.com/office/drawing/2014/main" id="{C439F41C-09F6-1E42-9838-4E9873DB8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6175" y="1811339"/>
            <a:ext cx="306388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49" name="Rectangle 23">
            <a:extLst>
              <a:ext uri="{FF2B5EF4-FFF2-40B4-BE49-F238E27FC236}">
                <a16:creationId xmlns:a16="http://schemas.microsoft.com/office/drawing/2014/main" id="{4D0DE7C2-2F7F-E940-B659-BD58B96816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4150" y="1811339"/>
            <a:ext cx="306388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50" name="Rectangle 24">
            <a:extLst>
              <a:ext uri="{FF2B5EF4-FFF2-40B4-BE49-F238E27FC236}">
                <a16:creationId xmlns:a16="http://schemas.microsoft.com/office/drawing/2014/main" id="{26207FA1-2CE4-4447-BDFC-F021B38095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0539" y="1811339"/>
            <a:ext cx="306387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51" name="Rectangle 25">
            <a:extLst>
              <a:ext uri="{FF2B5EF4-FFF2-40B4-BE49-F238E27FC236}">
                <a16:creationId xmlns:a16="http://schemas.microsoft.com/office/drawing/2014/main" id="{FB96F6D0-EE65-964B-8CF9-745AB3515C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8514" y="1812926"/>
            <a:ext cx="306387" cy="3413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52" name="Rectangle 26">
            <a:extLst>
              <a:ext uri="{FF2B5EF4-FFF2-40B4-BE49-F238E27FC236}">
                <a16:creationId xmlns:a16="http://schemas.microsoft.com/office/drawing/2014/main" id="{8FDEAD26-BC88-914C-8877-14220EC73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6489" y="1812926"/>
            <a:ext cx="306387" cy="3413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53" name="Rectangle 27">
            <a:extLst>
              <a:ext uri="{FF2B5EF4-FFF2-40B4-BE49-F238E27FC236}">
                <a16:creationId xmlns:a16="http://schemas.microsoft.com/office/drawing/2014/main" id="{1B14500E-4033-E445-9FE9-EDE2377A6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6175" y="936625"/>
            <a:ext cx="306388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54" name="Rectangle 28">
            <a:extLst>
              <a:ext uri="{FF2B5EF4-FFF2-40B4-BE49-F238E27FC236}">
                <a16:creationId xmlns:a16="http://schemas.microsoft.com/office/drawing/2014/main" id="{1711B503-910B-AA4F-A83C-FAEF0581FD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4150" y="936625"/>
            <a:ext cx="306388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55" name="Rectangle 29">
            <a:extLst>
              <a:ext uri="{FF2B5EF4-FFF2-40B4-BE49-F238E27FC236}">
                <a16:creationId xmlns:a16="http://schemas.microsoft.com/office/drawing/2014/main" id="{C3591AA8-D020-644B-A89E-E30E7CB209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0539" y="936625"/>
            <a:ext cx="306387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56" name="Rectangle 30">
            <a:extLst>
              <a:ext uri="{FF2B5EF4-FFF2-40B4-BE49-F238E27FC236}">
                <a16:creationId xmlns:a16="http://schemas.microsoft.com/office/drawing/2014/main" id="{15CE1A9E-0496-4A4B-9228-8119EA36F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8514" y="938214"/>
            <a:ext cx="306387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57" name="Rectangle 31">
            <a:extLst>
              <a:ext uri="{FF2B5EF4-FFF2-40B4-BE49-F238E27FC236}">
                <a16:creationId xmlns:a16="http://schemas.microsoft.com/office/drawing/2014/main" id="{1A576DA2-1795-AC42-B4E1-3C7C472E5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6489" y="938214"/>
            <a:ext cx="306387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58" name="Rectangle 32">
            <a:extLst>
              <a:ext uri="{FF2B5EF4-FFF2-40B4-BE49-F238E27FC236}">
                <a16:creationId xmlns:a16="http://schemas.microsoft.com/office/drawing/2014/main" id="{F8213C87-A45F-5743-A5D6-A5DF52F9A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2875" y="938214"/>
            <a:ext cx="306388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5" name="Text Box 33">
            <a:extLst>
              <a:ext uri="{FF2B5EF4-FFF2-40B4-BE49-F238E27FC236}">
                <a16:creationId xmlns:a16="http://schemas.microsoft.com/office/drawing/2014/main" id="{27102842-0AED-2946-86A3-D0BAD9359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388" y="2584451"/>
            <a:ext cx="7409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E=0</a:t>
            </a:r>
            <a:endParaRPr lang="en-US" baseline="-25000" dirty="0">
              <a:latin typeface="+mn-lt"/>
            </a:endParaRPr>
          </a:p>
        </p:txBody>
      </p:sp>
      <p:sp>
        <p:nvSpPr>
          <p:cNvPr id="26" name="Text Box 34">
            <a:extLst>
              <a:ext uri="{FF2B5EF4-FFF2-40B4-BE49-F238E27FC236}">
                <a16:creationId xmlns:a16="http://schemas.microsoft.com/office/drawing/2014/main" id="{0A3B3551-F40A-384D-A92F-56EF9C9D9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5738" y="1700214"/>
            <a:ext cx="7409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E=2</a:t>
            </a:r>
            <a:endParaRPr lang="en-US" baseline="-25000" dirty="0">
              <a:latin typeface="+mn-lt"/>
            </a:endParaRPr>
          </a:p>
        </p:txBody>
      </p:sp>
      <p:sp>
        <p:nvSpPr>
          <p:cNvPr id="27" name="Text Box 35">
            <a:extLst>
              <a:ext uri="{FF2B5EF4-FFF2-40B4-BE49-F238E27FC236}">
                <a16:creationId xmlns:a16="http://schemas.microsoft.com/office/drawing/2014/main" id="{60303ED3-754E-064D-8019-C92436422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863601"/>
            <a:ext cx="7409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E=4</a:t>
            </a:r>
            <a:endParaRPr lang="en-US" baseline="-25000" dirty="0">
              <a:latin typeface="+mn-lt"/>
            </a:endParaRPr>
          </a:p>
        </p:txBody>
      </p:sp>
      <p:sp>
        <p:nvSpPr>
          <p:cNvPr id="18462" name="Oval 36">
            <a:extLst>
              <a:ext uri="{FF2B5EF4-FFF2-40B4-BE49-F238E27FC236}">
                <a16:creationId xmlns:a16="http://schemas.microsoft.com/office/drawing/2014/main" id="{A3401E67-49F2-C742-B544-1FA7B4DD52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375" y="2768600"/>
            <a:ext cx="153988" cy="153988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63" name="Oval 37">
            <a:extLst>
              <a:ext uri="{FF2B5EF4-FFF2-40B4-BE49-F238E27FC236}">
                <a16:creationId xmlns:a16="http://schemas.microsoft.com/office/drawing/2014/main" id="{0996B113-BC20-C440-9459-CABA5E0932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350" y="2776539"/>
            <a:ext cx="153988" cy="153987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64" name="Oval 38">
            <a:extLst>
              <a:ext uri="{FF2B5EF4-FFF2-40B4-BE49-F238E27FC236}">
                <a16:creationId xmlns:a16="http://schemas.microsoft.com/office/drawing/2014/main" id="{71D051AF-832E-2C44-BB3F-5E2B33140F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375" y="1052514"/>
            <a:ext cx="153988" cy="153987"/>
          </a:xfrm>
          <a:prstGeom prst="ellipse">
            <a:avLst/>
          </a:prstGeom>
          <a:solidFill>
            <a:srgbClr val="FF99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65" name="Oval 39">
            <a:extLst>
              <a:ext uri="{FF2B5EF4-FFF2-40B4-BE49-F238E27FC236}">
                <a16:creationId xmlns:a16="http://schemas.microsoft.com/office/drawing/2014/main" id="{6124D516-DB57-4441-ABFF-4BE729E2B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4714" y="1052514"/>
            <a:ext cx="153987" cy="153987"/>
          </a:xfrm>
          <a:prstGeom prst="ellipse">
            <a:avLst/>
          </a:prstGeom>
          <a:solidFill>
            <a:srgbClr val="FF99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66" name="Oval 40">
            <a:extLst>
              <a:ext uri="{FF2B5EF4-FFF2-40B4-BE49-F238E27FC236}">
                <a16:creationId xmlns:a16="http://schemas.microsoft.com/office/drawing/2014/main" id="{C56D32F3-F3C1-C445-AB7D-03CC7537A4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9075" y="1050925"/>
            <a:ext cx="153988" cy="153988"/>
          </a:xfrm>
          <a:prstGeom prst="ellipse">
            <a:avLst/>
          </a:prstGeom>
          <a:solidFill>
            <a:srgbClr val="FF99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pSp>
        <p:nvGrpSpPr>
          <p:cNvPr id="10" name="Group 74">
            <a:extLst>
              <a:ext uri="{FF2B5EF4-FFF2-40B4-BE49-F238E27FC236}">
                <a16:creationId xmlns:a16="http://schemas.microsoft.com/office/drawing/2014/main" id="{F2FAC7E5-C86D-EA48-A017-AC5BDAFDCD68}"/>
              </a:ext>
            </a:extLst>
          </p:cNvPr>
          <p:cNvGrpSpPr>
            <a:grpSpLocks/>
          </p:cNvGrpSpPr>
          <p:nvPr/>
        </p:nvGrpSpPr>
        <p:grpSpPr bwMode="auto">
          <a:xfrm>
            <a:off x="6819901" y="942976"/>
            <a:ext cx="2151063" cy="2062163"/>
            <a:chOff x="3336" y="594"/>
            <a:chExt cx="1355" cy="1299"/>
          </a:xfrm>
        </p:grpSpPr>
        <p:sp>
          <p:nvSpPr>
            <p:cNvPr id="18479" name="Rectangle 41">
              <a:extLst>
                <a:ext uri="{FF2B5EF4-FFF2-40B4-BE49-F238E27FC236}">
                  <a16:creationId xmlns:a16="http://schemas.microsoft.com/office/drawing/2014/main" id="{E5E8B55E-D3AB-4549-9E3D-91222B1992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6" y="1676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80" name="Rectangle 42">
              <a:extLst>
                <a:ext uri="{FF2B5EF4-FFF2-40B4-BE49-F238E27FC236}">
                  <a16:creationId xmlns:a16="http://schemas.microsoft.com/office/drawing/2014/main" id="{13B58089-9FA1-814F-B34E-71C4E988EF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0" y="1676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81" name="Rectangle 43">
              <a:extLst>
                <a:ext uri="{FF2B5EF4-FFF2-40B4-BE49-F238E27FC236}">
                  <a16:creationId xmlns:a16="http://schemas.microsoft.com/office/drawing/2014/main" id="{7E961FB6-D6B8-E44E-B31E-A77F0AE98A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6" y="1144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82" name="Rectangle 44">
              <a:extLst>
                <a:ext uri="{FF2B5EF4-FFF2-40B4-BE49-F238E27FC236}">
                  <a16:creationId xmlns:a16="http://schemas.microsoft.com/office/drawing/2014/main" id="{74C4F962-1D09-6643-8AC5-1F31F0F8E0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0" y="1144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83" name="Rectangle 45">
              <a:extLst>
                <a:ext uri="{FF2B5EF4-FFF2-40B4-BE49-F238E27FC236}">
                  <a16:creationId xmlns:a16="http://schemas.microsoft.com/office/drawing/2014/main" id="{22386463-3912-AF4B-A5B7-A76450C9C8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3" y="1144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84" name="Rectangle 46">
              <a:extLst>
                <a:ext uri="{FF2B5EF4-FFF2-40B4-BE49-F238E27FC236}">
                  <a16:creationId xmlns:a16="http://schemas.microsoft.com/office/drawing/2014/main" id="{BEC9A1B7-458D-F346-9AFC-E6C7919123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7" y="1145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85" name="Rectangle 47">
              <a:extLst>
                <a:ext uri="{FF2B5EF4-FFF2-40B4-BE49-F238E27FC236}">
                  <a16:creationId xmlns:a16="http://schemas.microsoft.com/office/drawing/2014/main" id="{1ADFE186-C2BE-AA4E-A53A-621987F131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1" y="1145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86" name="Rectangle 48">
              <a:extLst>
                <a:ext uri="{FF2B5EF4-FFF2-40B4-BE49-F238E27FC236}">
                  <a16:creationId xmlns:a16="http://schemas.microsoft.com/office/drawing/2014/main" id="{3816BB86-D293-254C-8F65-0188EC4C1C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6" y="594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87" name="Rectangle 49">
              <a:extLst>
                <a:ext uri="{FF2B5EF4-FFF2-40B4-BE49-F238E27FC236}">
                  <a16:creationId xmlns:a16="http://schemas.microsoft.com/office/drawing/2014/main" id="{62D178DE-18C7-874B-93C4-97AA1CDE8C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0" y="594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88" name="Rectangle 50">
              <a:extLst>
                <a:ext uri="{FF2B5EF4-FFF2-40B4-BE49-F238E27FC236}">
                  <a16:creationId xmlns:a16="http://schemas.microsoft.com/office/drawing/2014/main" id="{BD9D95E0-39E8-F240-80F0-142E0BE57A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3" y="594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89" name="Rectangle 51">
              <a:extLst>
                <a:ext uri="{FF2B5EF4-FFF2-40B4-BE49-F238E27FC236}">
                  <a16:creationId xmlns:a16="http://schemas.microsoft.com/office/drawing/2014/main" id="{6D402B73-FE37-5B42-9540-A82233C7CE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7" y="595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90" name="Rectangle 52">
              <a:extLst>
                <a:ext uri="{FF2B5EF4-FFF2-40B4-BE49-F238E27FC236}">
                  <a16:creationId xmlns:a16="http://schemas.microsoft.com/office/drawing/2014/main" id="{2CFE8DE0-7035-4A4F-BA44-FCDEC63668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1" y="595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91" name="Rectangle 53">
              <a:extLst>
                <a:ext uri="{FF2B5EF4-FFF2-40B4-BE49-F238E27FC236}">
                  <a16:creationId xmlns:a16="http://schemas.microsoft.com/office/drawing/2014/main" id="{50F5108B-F15A-8B4C-8EB1-76AE2CF422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4" y="595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92" name="Rectangle 54">
              <a:extLst>
                <a:ext uri="{FF2B5EF4-FFF2-40B4-BE49-F238E27FC236}">
                  <a16:creationId xmlns:a16="http://schemas.microsoft.com/office/drawing/2014/main" id="{FE6DAC1F-0917-2446-89D2-6C4DF089C7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8" y="595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93" name="Oval 55">
              <a:extLst>
                <a:ext uri="{FF2B5EF4-FFF2-40B4-BE49-F238E27FC236}">
                  <a16:creationId xmlns:a16="http://schemas.microsoft.com/office/drawing/2014/main" id="{FEA461C7-1E41-B44F-A8FC-F70B5D1BDB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4" y="1743"/>
              <a:ext cx="97" cy="9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94" name="Oval 56">
              <a:extLst>
                <a:ext uri="{FF2B5EF4-FFF2-40B4-BE49-F238E27FC236}">
                  <a16:creationId xmlns:a16="http://schemas.microsoft.com/office/drawing/2014/main" id="{0F0B4941-740C-BD40-92F9-923577FEF6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8" y="1213"/>
              <a:ext cx="97" cy="97"/>
            </a:xfrm>
            <a:prstGeom prst="ellipse">
              <a:avLst/>
            </a:prstGeom>
            <a:solidFill>
              <a:srgbClr val="0033CC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95" name="Oval 57">
              <a:extLst>
                <a:ext uri="{FF2B5EF4-FFF2-40B4-BE49-F238E27FC236}">
                  <a16:creationId xmlns:a16="http://schemas.microsoft.com/office/drawing/2014/main" id="{7A0F2539-9B84-0140-BDBC-5995C24DF5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4" y="667"/>
              <a:ext cx="97" cy="97"/>
            </a:xfrm>
            <a:prstGeom prst="ellipse">
              <a:avLst/>
            </a:prstGeom>
            <a:solidFill>
              <a:srgbClr val="FF99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96" name="Oval 58">
              <a:extLst>
                <a:ext uri="{FF2B5EF4-FFF2-40B4-BE49-F238E27FC236}">
                  <a16:creationId xmlns:a16="http://schemas.microsoft.com/office/drawing/2014/main" id="{58BC9877-9420-864C-8245-64EBB5F418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1201"/>
              <a:ext cx="97" cy="97"/>
            </a:xfrm>
            <a:prstGeom prst="ellipse">
              <a:avLst/>
            </a:prstGeom>
            <a:solidFill>
              <a:srgbClr val="0033CC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97" name="Oval 59">
              <a:extLst>
                <a:ext uri="{FF2B5EF4-FFF2-40B4-BE49-F238E27FC236}">
                  <a16:creationId xmlns:a16="http://schemas.microsoft.com/office/drawing/2014/main" id="{62B6CEED-BACE-6D41-96E0-B811872A45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6" y="667"/>
              <a:ext cx="97" cy="97"/>
            </a:xfrm>
            <a:prstGeom prst="ellipse">
              <a:avLst/>
            </a:prstGeom>
            <a:solidFill>
              <a:srgbClr val="FF99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98" name="Line 63">
              <a:extLst>
                <a:ext uri="{FF2B5EF4-FFF2-40B4-BE49-F238E27FC236}">
                  <a16:creationId xmlns:a16="http://schemas.microsoft.com/office/drawing/2014/main" id="{4F5999CA-8E0C-ED46-A2E9-59E146FA91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24" y="1361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99" name="Line 64">
              <a:extLst>
                <a:ext uri="{FF2B5EF4-FFF2-40B4-BE49-F238E27FC236}">
                  <a16:creationId xmlns:a16="http://schemas.microsoft.com/office/drawing/2014/main" id="{1CD323D5-9DC0-F34C-9123-92CB3A9E82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12" y="709"/>
              <a:ext cx="0" cy="4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469" name="Rectangle 59">
            <a:extLst>
              <a:ext uri="{FF2B5EF4-FFF2-40B4-BE49-F238E27FC236}">
                <a16:creationId xmlns:a16="http://schemas.microsoft.com/office/drawing/2014/main" id="{27850D2E-52B9-ED4B-927D-4CB270462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1326" y="939801"/>
            <a:ext cx="333375" cy="3460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pSp>
        <p:nvGrpSpPr>
          <p:cNvPr id="13" name="Group 71">
            <a:extLst>
              <a:ext uri="{FF2B5EF4-FFF2-40B4-BE49-F238E27FC236}">
                <a16:creationId xmlns:a16="http://schemas.microsoft.com/office/drawing/2014/main" id="{F63DE1A1-C19E-A94A-8528-EEA195E27392}"/>
              </a:ext>
            </a:extLst>
          </p:cNvPr>
          <p:cNvGrpSpPr>
            <a:grpSpLocks/>
          </p:cNvGrpSpPr>
          <p:nvPr/>
        </p:nvGrpSpPr>
        <p:grpSpPr bwMode="auto">
          <a:xfrm>
            <a:off x="3983039" y="1328738"/>
            <a:ext cx="4110037" cy="2127250"/>
            <a:chOff x="1549" y="837"/>
            <a:chExt cx="2589" cy="1340"/>
          </a:xfrm>
        </p:grpSpPr>
        <p:graphicFrame>
          <p:nvGraphicFramePr>
            <p:cNvPr id="2" name="Object 7">
              <a:extLst>
                <a:ext uri="{FF2B5EF4-FFF2-40B4-BE49-F238E27FC236}">
                  <a16:creationId xmlns:a16="http://schemas.microsoft.com/office/drawing/2014/main" id="{EF879B69-60B3-494B-9D3C-ED6CDB28EE7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549" y="1894"/>
            <a:ext cx="220" cy="2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4102100" imgH="5270500" progId="Equation.DSMT4">
                    <p:embed/>
                  </p:oleObj>
                </mc:Choice>
                <mc:Fallback>
                  <p:oleObj name="Equation" r:id="rId2" imgW="4102100" imgH="5270500" progId="Equation.DSMT4">
                    <p:embed/>
                    <p:pic>
                      <p:nvPicPr>
                        <p:cNvPr id="2" name="Object 7">
                          <a:extLst>
                            <a:ext uri="{FF2B5EF4-FFF2-40B4-BE49-F238E27FC236}">
                              <a16:creationId xmlns:a16="http://schemas.microsoft.com/office/drawing/2014/main" id="{EF879B69-60B3-494B-9D3C-ED6CDB28EE7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49" y="1894"/>
                          <a:ext cx="220" cy="2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" name="Object 8">
              <a:extLst>
                <a:ext uri="{FF2B5EF4-FFF2-40B4-BE49-F238E27FC236}">
                  <a16:creationId xmlns:a16="http://schemas.microsoft.com/office/drawing/2014/main" id="{1FC22D54-B6F9-A44A-A488-D3D5F14BFD8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928" y="837"/>
            <a:ext cx="236" cy="2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4394200" imgH="5270500" progId="Equation.DSMT4">
                    <p:embed/>
                  </p:oleObj>
                </mc:Choice>
                <mc:Fallback>
                  <p:oleObj name="Equation" r:id="rId4" imgW="4394200" imgH="5270500" progId="Equation.DSMT4">
                    <p:embed/>
                    <p:pic>
                      <p:nvPicPr>
                        <p:cNvPr id="3" name="Object 8">
                          <a:extLst>
                            <a:ext uri="{FF2B5EF4-FFF2-40B4-BE49-F238E27FC236}">
                              <a16:creationId xmlns:a16="http://schemas.microsoft.com/office/drawing/2014/main" id="{1FC22D54-B6F9-A44A-A488-D3D5F14BFD8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8" y="837"/>
                          <a:ext cx="236" cy="2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" name="Object 9">
              <a:extLst>
                <a:ext uri="{FF2B5EF4-FFF2-40B4-BE49-F238E27FC236}">
                  <a16:creationId xmlns:a16="http://schemas.microsoft.com/office/drawing/2014/main" id="{6B487199-C9BD-C84E-8CB2-C103BFE6962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572" y="1369"/>
            <a:ext cx="235" cy="2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4394200" imgH="5270500" progId="Equation.DSMT4">
                    <p:embed/>
                  </p:oleObj>
                </mc:Choice>
                <mc:Fallback>
                  <p:oleObj name="Equation" r:id="rId6" imgW="4394200" imgH="5270500" progId="Equation.DSMT4">
                    <p:embed/>
                    <p:pic>
                      <p:nvPicPr>
                        <p:cNvPr id="4" name="Object 9">
                          <a:extLst>
                            <a:ext uri="{FF2B5EF4-FFF2-40B4-BE49-F238E27FC236}">
                              <a16:creationId xmlns:a16="http://schemas.microsoft.com/office/drawing/2014/main" id="{6B487199-C9BD-C84E-8CB2-C103BFE6962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72" y="1369"/>
                          <a:ext cx="235" cy="2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ject 10">
              <a:extLst>
                <a:ext uri="{FF2B5EF4-FFF2-40B4-BE49-F238E27FC236}">
                  <a16:creationId xmlns:a16="http://schemas.microsoft.com/office/drawing/2014/main" id="{ED8D0E2F-9BE8-6847-A80E-9BB887680C4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903" y="1362"/>
            <a:ext cx="235" cy="2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4394200" imgH="5270500" progId="Equation.DSMT4">
                    <p:embed/>
                  </p:oleObj>
                </mc:Choice>
                <mc:Fallback>
                  <p:oleObj name="Equation" r:id="rId8" imgW="4394200" imgH="5270500" progId="Equation.DSMT4">
                    <p:embed/>
                    <p:pic>
                      <p:nvPicPr>
                        <p:cNvPr id="8" name="Object 10">
                          <a:extLst>
                            <a:ext uri="{FF2B5EF4-FFF2-40B4-BE49-F238E27FC236}">
                              <a16:creationId xmlns:a16="http://schemas.microsoft.com/office/drawing/2014/main" id="{ED8D0E2F-9BE8-6847-A80E-9BB887680C4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03" y="1362"/>
                          <a:ext cx="235" cy="2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1" name="Object 5">
            <a:extLst>
              <a:ext uri="{FF2B5EF4-FFF2-40B4-BE49-F238E27FC236}">
                <a16:creationId xmlns:a16="http://schemas.microsoft.com/office/drawing/2014/main" id="{003F31D1-1CD4-ED45-9F06-B948531EAE9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63750" y="3886200"/>
          <a:ext cx="43370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50901600" imgH="5562600" progId="Equation.DSMT4">
                  <p:embed/>
                </p:oleObj>
              </mc:Choice>
              <mc:Fallback>
                <p:oleObj name="Equation" r:id="rId10" imgW="50901600" imgH="5562600" progId="Equation.DSMT4">
                  <p:embed/>
                  <p:pic>
                    <p:nvPicPr>
                      <p:cNvPr id="11" name="Object 5">
                        <a:extLst>
                          <a:ext uri="{FF2B5EF4-FFF2-40B4-BE49-F238E27FC236}">
                            <a16:creationId xmlns:a16="http://schemas.microsoft.com/office/drawing/2014/main" id="{003F31D1-1CD4-ED45-9F06-B948531EAE9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750" y="3886200"/>
                        <a:ext cx="4337050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22530" name="AutoShape 66">
            <a:extLst>
              <a:ext uri="{FF2B5EF4-FFF2-40B4-BE49-F238E27FC236}">
                <a16:creationId xmlns:a16="http://schemas.microsoft.com/office/drawing/2014/main" id="{2DBDADE7-0988-2744-964D-D3EC4E77C7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5651" y="1524000"/>
            <a:ext cx="720725" cy="411162"/>
          </a:xfrm>
          <a:prstGeom prst="rightArrow">
            <a:avLst>
              <a:gd name="adj1" fmla="val 50000"/>
              <a:gd name="adj2" fmla="val 43822"/>
            </a:avLst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22531" name="AutoShape 67">
            <a:extLst>
              <a:ext uri="{FF2B5EF4-FFF2-40B4-BE49-F238E27FC236}">
                <a16:creationId xmlns:a16="http://schemas.microsoft.com/office/drawing/2014/main" id="{5004EA03-CB41-9241-9105-AC1A9208CD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7339" y="3886200"/>
            <a:ext cx="720725" cy="411163"/>
          </a:xfrm>
          <a:prstGeom prst="rightArrow">
            <a:avLst>
              <a:gd name="adj1" fmla="val 50000"/>
              <a:gd name="adj2" fmla="val 43822"/>
            </a:avLst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22537" name="Rectangle 73">
            <a:extLst>
              <a:ext uri="{FF2B5EF4-FFF2-40B4-BE49-F238E27FC236}">
                <a16:creationId xmlns:a16="http://schemas.microsoft.com/office/drawing/2014/main" id="{12C1F0B2-9F32-3F4D-BF2D-8B152769A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9826" y="3900488"/>
            <a:ext cx="19097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/>
              <a:t>Pauli Exclusion</a:t>
            </a:r>
          </a:p>
        </p:txBody>
      </p:sp>
      <p:sp>
        <p:nvSpPr>
          <p:cNvPr id="2622539" name="Rectangle 75">
            <a:extLst>
              <a:ext uri="{FF2B5EF4-FFF2-40B4-BE49-F238E27FC236}">
                <a16:creationId xmlns:a16="http://schemas.microsoft.com/office/drawing/2014/main" id="{1997C704-6E87-F841-BE36-102311590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1164" y="3360739"/>
            <a:ext cx="37036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dirty="0"/>
              <a:t>Detailed Balance in Equilibrium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F3AF4ED5-418F-B843-AD58-D7FFD7A23979}"/>
              </a:ext>
            </a:extLst>
          </p:cNvPr>
          <p:cNvSpPr/>
          <p:nvPr/>
        </p:nvSpPr>
        <p:spPr>
          <a:xfrm>
            <a:off x="4524377" y="863600"/>
            <a:ext cx="450849" cy="1498600"/>
          </a:xfrm>
          <a:prstGeom prst="ellipse">
            <a:avLst/>
          </a:prstGeom>
          <a:solidFill>
            <a:srgbClr val="FF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E65B25AE-C36F-3443-A1D1-2A32F90AC4FA}"/>
              </a:ext>
            </a:extLst>
          </p:cNvPr>
          <p:cNvSpPr/>
          <p:nvPr/>
        </p:nvSpPr>
        <p:spPr>
          <a:xfrm>
            <a:off x="3906047" y="1659733"/>
            <a:ext cx="450849" cy="1498600"/>
          </a:xfrm>
          <a:prstGeom prst="ellipse">
            <a:avLst/>
          </a:prstGeom>
          <a:solidFill>
            <a:srgbClr val="FF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EDA030B6-C2D6-5D4B-BE6B-1E846E84668D}"/>
              </a:ext>
            </a:extLst>
          </p:cNvPr>
          <p:cNvSpPr/>
          <p:nvPr/>
        </p:nvSpPr>
        <p:spPr>
          <a:xfrm>
            <a:off x="7677156" y="904478"/>
            <a:ext cx="450849" cy="1498600"/>
          </a:xfrm>
          <a:prstGeom prst="ellipse">
            <a:avLst/>
          </a:prstGeom>
          <a:solidFill>
            <a:srgbClr val="FF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7CC0C066-4C7D-B74C-B5AA-5B98F724E840}"/>
              </a:ext>
            </a:extLst>
          </p:cNvPr>
          <p:cNvSpPr/>
          <p:nvPr/>
        </p:nvSpPr>
        <p:spPr>
          <a:xfrm>
            <a:off x="7058826" y="1700611"/>
            <a:ext cx="450849" cy="1498600"/>
          </a:xfrm>
          <a:prstGeom prst="ellipse">
            <a:avLst/>
          </a:prstGeom>
          <a:solidFill>
            <a:srgbClr val="FF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A56935-93F1-7143-9C24-9C4E3DB632A4}"/>
              </a:ext>
            </a:extLst>
          </p:cNvPr>
          <p:cNvSpPr/>
          <p:nvPr/>
        </p:nvSpPr>
        <p:spPr>
          <a:xfrm rot="1500000">
            <a:off x="4779975" y="1146822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full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4FAAECE-F2BE-A248-80C9-F7B760871F33}"/>
              </a:ext>
            </a:extLst>
          </p:cNvPr>
          <p:cNvSpPr/>
          <p:nvPr/>
        </p:nvSpPr>
        <p:spPr>
          <a:xfrm rot="1500000">
            <a:off x="3954343" y="2054038"/>
            <a:ext cx="813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empty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DF779D7-A120-7A4A-8303-4BEF540A6758}"/>
              </a:ext>
            </a:extLst>
          </p:cNvPr>
          <p:cNvSpPr/>
          <p:nvPr/>
        </p:nvSpPr>
        <p:spPr>
          <a:xfrm rot="1500000">
            <a:off x="4564110" y="2078198"/>
            <a:ext cx="813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empty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4E8F17D-780E-2B41-A33D-F54821656D96}"/>
              </a:ext>
            </a:extLst>
          </p:cNvPr>
          <p:cNvSpPr/>
          <p:nvPr/>
        </p:nvSpPr>
        <p:spPr>
          <a:xfrm rot="1500000">
            <a:off x="4309870" y="2931081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full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6A5E187-0D45-A44F-8AA9-16DFC06DE404}"/>
              </a:ext>
            </a:extLst>
          </p:cNvPr>
          <p:cNvSpPr/>
          <p:nvPr/>
        </p:nvSpPr>
        <p:spPr>
          <a:xfrm>
            <a:off x="2299299" y="3644385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full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DD00D43B-7C27-3744-A45A-40C8F7129C09}"/>
              </a:ext>
            </a:extLst>
          </p:cNvPr>
          <p:cNvSpPr/>
          <p:nvPr/>
        </p:nvSpPr>
        <p:spPr>
          <a:xfrm>
            <a:off x="4136782" y="3644385"/>
            <a:ext cx="813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empty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86828CA-E490-5D47-9F6D-55555047AB28}"/>
              </a:ext>
            </a:extLst>
          </p:cNvPr>
          <p:cNvSpPr/>
          <p:nvPr/>
        </p:nvSpPr>
        <p:spPr>
          <a:xfrm>
            <a:off x="5359157" y="3644385"/>
            <a:ext cx="813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empty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5ADF2C3-68DF-8B46-BBF3-FB2EED736149}"/>
              </a:ext>
            </a:extLst>
          </p:cNvPr>
          <p:cNvSpPr/>
          <p:nvPr/>
        </p:nvSpPr>
        <p:spPr>
          <a:xfrm>
            <a:off x="3125559" y="3644385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full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" name="Ink 4"/>
              <p14:cNvContentPartPr/>
              <p14:nvPr/>
            </p14:nvContentPartPr>
            <p14:xfrm>
              <a:off x="1974600" y="986040"/>
              <a:ext cx="4375080" cy="349848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966680" y="977040"/>
                <a:ext cx="4393440" cy="3517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09301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2530" grpId="0" animBg="1"/>
      <p:bldP spid="2622531" grpId="0" animBg="1"/>
      <p:bldP spid="2622537" grpId="0"/>
      <p:bldP spid="2622539" grpId="0"/>
      <p:bldP spid="71" grpId="0" animBg="1"/>
      <p:bldP spid="72" grpId="0" animBg="1"/>
      <p:bldP spid="15" grpId="0"/>
      <p:bldP spid="74" grpId="0"/>
      <p:bldP spid="75" grpId="0"/>
      <p:bldP spid="76" grpId="0"/>
      <p:bldP spid="77" grpId="0"/>
      <p:bldP spid="78" grpId="0"/>
      <p:bldP spid="79" grpId="0"/>
      <p:bldP spid="8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050ED9F4-47F0-9749-B132-6D3DD85B4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Derivation by Detailed Balance</a:t>
            </a:r>
          </a:p>
        </p:txBody>
      </p:sp>
      <p:sp>
        <p:nvSpPr>
          <p:cNvPr id="67" name="Slide Number Placeholder 66">
            <a:extLst>
              <a:ext uri="{FF2B5EF4-FFF2-40B4-BE49-F238E27FC236}">
                <a16:creationId xmlns:a16="http://schemas.microsoft.com/office/drawing/2014/main" id="{EA3CC81D-8AD4-184C-8D2A-56C69E56368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533E1EB-EB22-904F-A7FC-5940E167D963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28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5" name="Text Box 12">
            <a:extLst>
              <a:ext uri="{FF2B5EF4-FFF2-40B4-BE49-F238E27FC236}">
                <a16:creationId xmlns:a16="http://schemas.microsoft.com/office/drawing/2014/main" id="{49114C26-9083-9F4D-837E-2395FD4CD8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4063" y="5714999"/>
            <a:ext cx="81835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FF0066"/>
              </a:buClr>
              <a:buSzPct val="80000"/>
              <a:buFont typeface="Wingdings" pitchFamily="2" charset="2"/>
              <a:buChar char="q"/>
            </a:pPr>
            <a:r>
              <a:rPr lang="en-US" altLang="en-US" sz="2000" dirty="0">
                <a:latin typeface="Maiandra GD" panose="020E0502030308020204" pitchFamily="34" charset="77"/>
              </a:rPr>
              <a:t> </a:t>
            </a:r>
            <a:r>
              <a:rPr lang="en-US" altLang="en-US" sz="2000" dirty="0">
                <a:latin typeface="Comic Sans MS" panose="030F0902030302020204" pitchFamily="66" charset="0"/>
              </a:rPr>
              <a:t>Pauli Principle, energy, and number conservation all satisfied </a:t>
            </a:r>
          </a:p>
        </p:txBody>
      </p:sp>
      <p:graphicFrame>
        <p:nvGraphicFramePr>
          <p:cNvPr id="6" name="Object 2">
            <a:extLst>
              <a:ext uri="{FF2B5EF4-FFF2-40B4-BE49-F238E27FC236}">
                <a16:creationId xmlns:a16="http://schemas.microsoft.com/office/drawing/2014/main" id="{F1EE1BBA-9EAF-D049-BED8-F29B67588C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08613" y="4278313"/>
          <a:ext cx="4335462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0901600" imgH="5270500" progId="Equation.DSMT4">
                  <p:embed/>
                </p:oleObj>
              </mc:Choice>
              <mc:Fallback>
                <p:oleObj name="Equation" r:id="rId2" imgW="50901600" imgH="5270500" progId="Equation.DSMT4">
                  <p:embed/>
                  <p:pic>
                    <p:nvPicPr>
                      <p:cNvPr id="6" name="Object 2">
                        <a:extLst>
                          <a:ext uri="{FF2B5EF4-FFF2-40B4-BE49-F238E27FC236}">
                            <a16:creationId xmlns:a16="http://schemas.microsoft.com/office/drawing/2014/main" id="{F1EE1BBA-9EAF-D049-BED8-F29B67588CA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8613" y="4278313"/>
                        <a:ext cx="4335462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>
            <a:extLst>
              <a:ext uri="{FF2B5EF4-FFF2-40B4-BE49-F238E27FC236}">
                <a16:creationId xmlns:a16="http://schemas.microsoft.com/office/drawing/2014/main" id="{18D7E658-EA9E-E545-BD14-CC77958A95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9486150"/>
              </p:ext>
            </p:extLst>
          </p:nvPr>
        </p:nvGraphicFramePr>
        <p:xfrm>
          <a:off x="2216151" y="5078413"/>
          <a:ext cx="2492375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9260800" imgH="5562600" progId="Equation.DSMT4">
                  <p:embed/>
                </p:oleObj>
              </mc:Choice>
              <mc:Fallback>
                <p:oleObj name="Equation" r:id="rId4" imgW="29260800" imgH="5562600" progId="Equation.DSMT4">
                  <p:embed/>
                  <p:pic>
                    <p:nvPicPr>
                      <p:cNvPr id="7" name="Object 3">
                        <a:extLst>
                          <a:ext uri="{FF2B5EF4-FFF2-40B4-BE49-F238E27FC236}">
                            <a16:creationId xmlns:a16="http://schemas.microsoft.com/office/drawing/2014/main" id="{18D7E658-EA9E-E545-BD14-CC77958A95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6151" y="5078413"/>
                        <a:ext cx="2492375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18">
            <a:extLst>
              <a:ext uri="{FF2B5EF4-FFF2-40B4-BE49-F238E27FC236}">
                <a16:creationId xmlns:a16="http://schemas.microsoft.com/office/drawing/2014/main" id="{439EE8C5-4346-C944-9DBC-2797E060E2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9488" y="5091113"/>
            <a:ext cx="2751074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+mn-lt"/>
              </a:rPr>
              <a:t>Only solution is ….</a:t>
            </a:r>
          </a:p>
        </p:txBody>
      </p:sp>
      <p:sp>
        <p:nvSpPr>
          <p:cNvPr id="18446" name="Rectangle 20">
            <a:extLst>
              <a:ext uri="{FF2B5EF4-FFF2-40B4-BE49-F238E27FC236}">
                <a16:creationId xmlns:a16="http://schemas.microsoft.com/office/drawing/2014/main" id="{9AE97D45-73F2-8A4C-97FE-8F4AF52CAF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6175" y="2662239"/>
            <a:ext cx="306388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47" name="Rectangle 21">
            <a:extLst>
              <a:ext uri="{FF2B5EF4-FFF2-40B4-BE49-F238E27FC236}">
                <a16:creationId xmlns:a16="http://schemas.microsoft.com/office/drawing/2014/main" id="{04FB77A2-C656-FC4D-BB5B-670F7308A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4150" y="2662239"/>
            <a:ext cx="306388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48" name="Rectangle 22">
            <a:extLst>
              <a:ext uri="{FF2B5EF4-FFF2-40B4-BE49-F238E27FC236}">
                <a16:creationId xmlns:a16="http://schemas.microsoft.com/office/drawing/2014/main" id="{C439F41C-09F6-1E42-9838-4E9873DB8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6175" y="1811339"/>
            <a:ext cx="306388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49" name="Rectangle 23">
            <a:extLst>
              <a:ext uri="{FF2B5EF4-FFF2-40B4-BE49-F238E27FC236}">
                <a16:creationId xmlns:a16="http://schemas.microsoft.com/office/drawing/2014/main" id="{4D0DE7C2-2F7F-E940-B659-BD58B96816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4150" y="1811339"/>
            <a:ext cx="306388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50" name="Rectangle 24">
            <a:extLst>
              <a:ext uri="{FF2B5EF4-FFF2-40B4-BE49-F238E27FC236}">
                <a16:creationId xmlns:a16="http://schemas.microsoft.com/office/drawing/2014/main" id="{26207FA1-2CE4-4447-BDFC-F021B38095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0539" y="1811339"/>
            <a:ext cx="306387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51" name="Rectangle 25">
            <a:extLst>
              <a:ext uri="{FF2B5EF4-FFF2-40B4-BE49-F238E27FC236}">
                <a16:creationId xmlns:a16="http://schemas.microsoft.com/office/drawing/2014/main" id="{FB96F6D0-EE65-964B-8CF9-745AB3515C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8514" y="1812926"/>
            <a:ext cx="306387" cy="3413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52" name="Rectangle 26">
            <a:extLst>
              <a:ext uri="{FF2B5EF4-FFF2-40B4-BE49-F238E27FC236}">
                <a16:creationId xmlns:a16="http://schemas.microsoft.com/office/drawing/2014/main" id="{8FDEAD26-BC88-914C-8877-14220EC73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6489" y="1812926"/>
            <a:ext cx="306387" cy="3413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53" name="Rectangle 27">
            <a:extLst>
              <a:ext uri="{FF2B5EF4-FFF2-40B4-BE49-F238E27FC236}">
                <a16:creationId xmlns:a16="http://schemas.microsoft.com/office/drawing/2014/main" id="{1B14500E-4033-E445-9FE9-EDE2377A6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6175" y="936625"/>
            <a:ext cx="306388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54" name="Rectangle 28">
            <a:extLst>
              <a:ext uri="{FF2B5EF4-FFF2-40B4-BE49-F238E27FC236}">
                <a16:creationId xmlns:a16="http://schemas.microsoft.com/office/drawing/2014/main" id="{1711B503-910B-AA4F-A83C-FAEF0581FD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4150" y="936625"/>
            <a:ext cx="306388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55" name="Rectangle 29">
            <a:extLst>
              <a:ext uri="{FF2B5EF4-FFF2-40B4-BE49-F238E27FC236}">
                <a16:creationId xmlns:a16="http://schemas.microsoft.com/office/drawing/2014/main" id="{C3591AA8-D020-644B-A89E-E30E7CB209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0539" y="936625"/>
            <a:ext cx="306387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56" name="Rectangle 30">
            <a:extLst>
              <a:ext uri="{FF2B5EF4-FFF2-40B4-BE49-F238E27FC236}">
                <a16:creationId xmlns:a16="http://schemas.microsoft.com/office/drawing/2014/main" id="{15CE1A9E-0496-4A4B-9228-8119EA36F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8514" y="938214"/>
            <a:ext cx="306387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57" name="Rectangle 31">
            <a:extLst>
              <a:ext uri="{FF2B5EF4-FFF2-40B4-BE49-F238E27FC236}">
                <a16:creationId xmlns:a16="http://schemas.microsoft.com/office/drawing/2014/main" id="{1A576DA2-1795-AC42-B4E1-3C7C472E5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6489" y="938214"/>
            <a:ext cx="306387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58" name="Rectangle 32">
            <a:extLst>
              <a:ext uri="{FF2B5EF4-FFF2-40B4-BE49-F238E27FC236}">
                <a16:creationId xmlns:a16="http://schemas.microsoft.com/office/drawing/2014/main" id="{F8213C87-A45F-5743-A5D6-A5DF52F9A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2875" y="938214"/>
            <a:ext cx="306388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5" name="Text Box 33">
            <a:extLst>
              <a:ext uri="{FF2B5EF4-FFF2-40B4-BE49-F238E27FC236}">
                <a16:creationId xmlns:a16="http://schemas.microsoft.com/office/drawing/2014/main" id="{27102842-0AED-2946-86A3-D0BAD9359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388" y="2584451"/>
            <a:ext cx="7409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E=0</a:t>
            </a:r>
            <a:endParaRPr lang="en-US" baseline="-25000" dirty="0">
              <a:latin typeface="+mn-lt"/>
            </a:endParaRPr>
          </a:p>
        </p:txBody>
      </p:sp>
      <p:sp>
        <p:nvSpPr>
          <p:cNvPr id="26" name="Text Box 34">
            <a:extLst>
              <a:ext uri="{FF2B5EF4-FFF2-40B4-BE49-F238E27FC236}">
                <a16:creationId xmlns:a16="http://schemas.microsoft.com/office/drawing/2014/main" id="{0A3B3551-F40A-384D-A92F-56EF9C9D9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5738" y="1700214"/>
            <a:ext cx="7409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E=2</a:t>
            </a:r>
            <a:endParaRPr lang="en-US" baseline="-25000" dirty="0">
              <a:latin typeface="+mn-lt"/>
            </a:endParaRPr>
          </a:p>
        </p:txBody>
      </p:sp>
      <p:sp>
        <p:nvSpPr>
          <p:cNvPr id="27" name="Text Box 35">
            <a:extLst>
              <a:ext uri="{FF2B5EF4-FFF2-40B4-BE49-F238E27FC236}">
                <a16:creationId xmlns:a16="http://schemas.microsoft.com/office/drawing/2014/main" id="{60303ED3-754E-064D-8019-C92436422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863601"/>
            <a:ext cx="7409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E=4</a:t>
            </a:r>
            <a:endParaRPr lang="en-US" baseline="-25000" dirty="0">
              <a:latin typeface="+mn-lt"/>
            </a:endParaRPr>
          </a:p>
        </p:txBody>
      </p:sp>
      <p:sp>
        <p:nvSpPr>
          <p:cNvPr id="18462" name="Oval 36">
            <a:extLst>
              <a:ext uri="{FF2B5EF4-FFF2-40B4-BE49-F238E27FC236}">
                <a16:creationId xmlns:a16="http://schemas.microsoft.com/office/drawing/2014/main" id="{A3401E67-49F2-C742-B544-1FA7B4DD52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375" y="2768600"/>
            <a:ext cx="153988" cy="153988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63" name="Oval 37">
            <a:extLst>
              <a:ext uri="{FF2B5EF4-FFF2-40B4-BE49-F238E27FC236}">
                <a16:creationId xmlns:a16="http://schemas.microsoft.com/office/drawing/2014/main" id="{0996B113-BC20-C440-9459-CABA5E0932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350" y="2776539"/>
            <a:ext cx="153988" cy="153987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64" name="Oval 38">
            <a:extLst>
              <a:ext uri="{FF2B5EF4-FFF2-40B4-BE49-F238E27FC236}">
                <a16:creationId xmlns:a16="http://schemas.microsoft.com/office/drawing/2014/main" id="{71D051AF-832E-2C44-BB3F-5E2B33140F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375" y="1052514"/>
            <a:ext cx="153988" cy="153987"/>
          </a:xfrm>
          <a:prstGeom prst="ellipse">
            <a:avLst/>
          </a:prstGeom>
          <a:solidFill>
            <a:srgbClr val="FF99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65" name="Oval 39">
            <a:extLst>
              <a:ext uri="{FF2B5EF4-FFF2-40B4-BE49-F238E27FC236}">
                <a16:creationId xmlns:a16="http://schemas.microsoft.com/office/drawing/2014/main" id="{6124D516-DB57-4441-ABFF-4BE729E2B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4714" y="1052514"/>
            <a:ext cx="153987" cy="153987"/>
          </a:xfrm>
          <a:prstGeom prst="ellipse">
            <a:avLst/>
          </a:prstGeom>
          <a:solidFill>
            <a:srgbClr val="FF99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66" name="Oval 40">
            <a:extLst>
              <a:ext uri="{FF2B5EF4-FFF2-40B4-BE49-F238E27FC236}">
                <a16:creationId xmlns:a16="http://schemas.microsoft.com/office/drawing/2014/main" id="{C56D32F3-F3C1-C445-AB7D-03CC7537A4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9075" y="1050925"/>
            <a:ext cx="153988" cy="153988"/>
          </a:xfrm>
          <a:prstGeom prst="ellipse">
            <a:avLst/>
          </a:prstGeom>
          <a:solidFill>
            <a:srgbClr val="FF99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pSp>
        <p:nvGrpSpPr>
          <p:cNvPr id="10" name="Group 74">
            <a:extLst>
              <a:ext uri="{FF2B5EF4-FFF2-40B4-BE49-F238E27FC236}">
                <a16:creationId xmlns:a16="http://schemas.microsoft.com/office/drawing/2014/main" id="{F2FAC7E5-C86D-EA48-A017-AC5BDAFDCD68}"/>
              </a:ext>
            </a:extLst>
          </p:cNvPr>
          <p:cNvGrpSpPr>
            <a:grpSpLocks/>
          </p:cNvGrpSpPr>
          <p:nvPr/>
        </p:nvGrpSpPr>
        <p:grpSpPr bwMode="auto">
          <a:xfrm>
            <a:off x="6819901" y="942976"/>
            <a:ext cx="2151063" cy="2062163"/>
            <a:chOff x="3336" y="594"/>
            <a:chExt cx="1355" cy="1299"/>
          </a:xfrm>
        </p:grpSpPr>
        <p:sp>
          <p:nvSpPr>
            <p:cNvPr id="18479" name="Rectangle 41">
              <a:extLst>
                <a:ext uri="{FF2B5EF4-FFF2-40B4-BE49-F238E27FC236}">
                  <a16:creationId xmlns:a16="http://schemas.microsoft.com/office/drawing/2014/main" id="{E5E8B55E-D3AB-4549-9E3D-91222B1992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6" y="1676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80" name="Rectangle 42">
              <a:extLst>
                <a:ext uri="{FF2B5EF4-FFF2-40B4-BE49-F238E27FC236}">
                  <a16:creationId xmlns:a16="http://schemas.microsoft.com/office/drawing/2014/main" id="{13B58089-9FA1-814F-B34E-71C4E988EF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0" y="1676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81" name="Rectangle 43">
              <a:extLst>
                <a:ext uri="{FF2B5EF4-FFF2-40B4-BE49-F238E27FC236}">
                  <a16:creationId xmlns:a16="http://schemas.microsoft.com/office/drawing/2014/main" id="{7E961FB6-D6B8-E44E-B31E-A77F0AE98A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6" y="1144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82" name="Rectangle 44">
              <a:extLst>
                <a:ext uri="{FF2B5EF4-FFF2-40B4-BE49-F238E27FC236}">
                  <a16:creationId xmlns:a16="http://schemas.microsoft.com/office/drawing/2014/main" id="{74C4F962-1D09-6643-8AC5-1F31F0F8E0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0" y="1144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83" name="Rectangle 45">
              <a:extLst>
                <a:ext uri="{FF2B5EF4-FFF2-40B4-BE49-F238E27FC236}">
                  <a16:creationId xmlns:a16="http://schemas.microsoft.com/office/drawing/2014/main" id="{22386463-3912-AF4B-A5B7-A76450C9C8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3" y="1144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84" name="Rectangle 46">
              <a:extLst>
                <a:ext uri="{FF2B5EF4-FFF2-40B4-BE49-F238E27FC236}">
                  <a16:creationId xmlns:a16="http://schemas.microsoft.com/office/drawing/2014/main" id="{BEC9A1B7-458D-F346-9AFC-E6C7919123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7" y="1145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85" name="Rectangle 47">
              <a:extLst>
                <a:ext uri="{FF2B5EF4-FFF2-40B4-BE49-F238E27FC236}">
                  <a16:creationId xmlns:a16="http://schemas.microsoft.com/office/drawing/2014/main" id="{1ADFE186-C2BE-AA4E-A53A-621987F131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1" y="1145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86" name="Rectangle 48">
              <a:extLst>
                <a:ext uri="{FF2B5EF4-FFF2-40B4-BE49-F238E27FC236}">
                  <a16:creationId xmlns:a16="http://schemas.microsoft.com/office/drawing/2014/main" id="{3816BB86-D293-254C-8F65-0188EC4C1C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6" y="594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87" name="Rectangle 49">
              <a:extLst>
                <a:ext uri="{FF2B5EF4-FFF2-40B4-BE49-F238E27FC236}">
                  <a16:creationId xmlns:a16="http://schemas.microsoft.com/office/drawing/2014/main" id="{62D178DE-18C7-874B-93C4-97AA1CDE8C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0" y="594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88" name="Rectangle 50">
              <a:extLst>
                <a:ext uri="{FF2B5EF4-FFF2-40B4-BE49-F238E27FC236}">
                  <a16:creationId xmlns:a16="http://schemas.microsoft.com/office/drawing/2014/main" id="{BD9D95E0-39E8-F240-80F0-142E0BE57A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3" y="594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89" name="Rectangle 51">
              <a:extLst>
                <a:ext uri="{FF2B5EF4-FFF2-40B4-BE49-F238E27FC236}">
                  <a16:creationId xmlns:a16="http://schemas.microsoft.com/office/drawing/2014/main" id="{6D402B73-FE37-5B42-9540-A82233C7CE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7" y="595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90" name="Rectangle 52">
              <a:extLst>
                <a:ext uri="{FF2B5EF4-FFF2-40B4-BE49-F238E27FC236}">
                  <a16:creationId xmlns:a16="http://schemas.microsoft.com/office/drawing/2014/main" id="{2CFE8DE0-7035-4A4F-BA44-FCDEC63668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1" y="595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91" name="Rectangle 53">
              <a:extLst>
                <a:ext uri="{FF2B5EF4-FFF2-40B4-BE49-F238E27FC236}">
                  <a16:creationId xmlns:a16="http://schemas.microsoft.com/office/drawing/2014/main" id="{50F5108B-F15A-8B4C-8EB1-76AE2CF422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4" y="595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92" name="Rectangle 54">
              <a:extLst>
                <a:ext uri="{FF2B5EF4-FFF2-40B4-BE49-F238E27FC236}">
                  <a16:creationId xmlns:a16="http://schemas.microsoft.com/office/drawing/2014/main" id="{FE6DAC1F-0917-2446-89D2-6C4DF089C7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8" y="595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93" name="Oval 55">
              <a:extLst>
                <a:ext uri="{FF2B5EF4-FFF2-40B4-BE49-F238E27FC236}">
                  <a16:creationId xmlns:a16="http://schemas.microsoft.com/office/drawing/2014/main" id="{FEA461C7-1E41-B44F-A8FC-F70B5D1BDB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4" y="1743"/>
              <a:ext cx="97" cy="9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94" name="Oval 56">
              <a:extLst>
                <a:ext uri="{FF2B5EF4-FFF2-40B4-BE49-F238E27FC236}">
                  <a16:creationId xmlns:a16="http://schemas.microsoft.com/office/drawing/2014/main" id="{0F0B4941-740C-BD40-92F9-923577FEF6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8" y="1213"/>
              <a:ext cx="97" cy="97"/>
            </a:xfrm>
            <a:prstGeom prst="ellipse">
              <a:avLst/>
            </a:prstGeom>
            <a:solidFill>
              <a:srgbClr val="0033CC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95" name="Oval 57">
              <a:extLst>
                <a:ext uri="{FF2B5EF4-FFF2-40B4-BE49-F238E27FC236}">
                  <a16:creationId xmlns:a16="http://schemas.microsoft.com/office/drawing/2014/main" id="{7A0F2539-9B84-0140-BDBC-5995C24DF5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4" y="667"/>
              <a:ext cx="97" cy="97"/>
            </a:xfrm>
            <a:prstGeom prst="ellipse">
              <a:avLst/>
            </a:prstGeom>
            <a:solidFill>
              <a:srgbClr val="FF99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96" name="Oval 58">
              <a:extLst>
                <a:ext uri="{FF2B5EF4-FFF2-40B4-BE49-F238E27FC236}">
                  <a16:creationId xmlns:a16="http://schemas.microsoft.com/office/drawing/2014/main" id="{58BC9877-9420-864C-8245-64EBB5F418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9" y="1201"/>
              <a:ext cx="97" cy="97"/>
            </a:xfrm>
            <a:prstGeom prst="ellipse">
              <a:avLst/>
            </a:prstGeom>
            <a:solidFill>
              <a:srgbClr val="0033CC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97" name="Oval 59">
              <a:extLst>
                <a:ext uri="{FF2B5EF4-FFF2-40B4-BE49-F238E27FC236}">
                  <a16:creationId xmlns:a16="http://schemas.microsoft.com/office/drawing/2014/main" id="{62B6CEED-BACE-6D41-96E0-B811872A45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6" y="667"/>
              <a:ext cx="97" cy="97"/>
            </a:xfrm>
            <a:prstGeom prst="ellipse">
              <a:avLst/>
            </a:prstGeom>
            <a:solidFill>
              <a:srgbClr val="FF99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498" name="Line 63">
              <a:extLst>
                <a:ext uri="{FF2B5EF4-FFF2-40B4-BE49-F238E27FC236}">
                  <a16:creationId xmlns:a16="http://schemas.microsoft.com/office/drawing/2014/main" id="{4F5999CA-8E0C-ED46-A2E9-59E146FA91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24" y="1361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99" name="Line 64">
              <a:extLst>
                <a:ext uri="{FF2B5EF4-FFF2-40B4-BE49-F238E27FC236}">
                  <a16:creationId xmlns:a16="http://schemas.microsoft.com/office/drawing/2014/main" id="{1CD323D5-9DC0-F34C-9123-92CB3A9E82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12" y="709"/>
              <a:ext cx="0" cy="4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469" name="Rectangle 59">
            <a:extLst>
              <a:ext uri="{FF2B5EF4-FFF2-40B4-BE49-F238E27FC236}">
                <a16:creationId xmlns:a16="http://schemas.microsoft.com/office/drawing/2014/main" id="{27850D2E-52B9-ED4B-927D-4CB270462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1326" y="939801"/>
            <a:ext cx="333375" cy="3460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pSp>
        <p:nvGrpSpPr>
          <p:cNvPr id="13" name="Group 71">
            <a:extLst>
              <a:ext uri="{FF2B5EF4-FFF2-40B4-BE49-F238E27FC236}">
                <a16:creationId xmlns:a16="http://schemas.microsoft.com/office/drawing/2014/main" id="{F63DE1A1-C19E-A94A-8528-EEA195E27392}"/>
              </a:ext>
            </a:extLst>
          </p:cNvPr>
          <p:cNvGrpSpPr>
            <a:grpSpLocks/>
          </p:cNvGrpSpPr>
          <p:nvPr/>
        </p:nvGrpSpPr>
        <p:grpSpPr bwMode="auto">
          <a:xfrm>
            <a:off x="3983039" y="1328738"/>
            <a:ext cx="4110037" cy="2127250"/>
            <a:chOff x="1549" y="837"/>
            <a:chExt cx="2589" cy="1340"/>
          </a:xfrm>
        </p:grpSpPr>
        <p:graphicFrame>
          <p:nvGraphicFramePr>
            <p:cNvPr id="2" name="Object 7">
              <a:extLst>
                <a:ext uri="{FF2B5EF4-FFF2-40B4-BE49-F238E27FC236}">
                  <a16:creationId xmlns:a16="http://schemas.microsoft.com/office/drawing/2014/main" id="{EF879B69-60B3-494B-9D3C-ED6CDB28EE7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549" y="1894"/>
            <a:ext cx="220" cy="2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4102100" imgH="5270500" progId="Equation.DSMT4">
                    <p:embed/>
                  </p:oleObj>
                </mc:Choice>
                <mc:Fallback>
                  <p:oleObj name="Equation" r:id="rId6" imgW="4102100" imgH="5270500" progId="Equation.DSMT4">
                    <p:embed/>
                    <p:pic>
                      <p:nvPicPr>
                        <p:cNvPr id="2" name="Object 7">
                          <a:extLst>
                            <a:ext uri="{FF2B5EF4-FFF2-40B4-BE49-F238E27FC236}">
                              <a16:creationId xmlns:a16="http://schemas.microsoft.com/office/drawing/2014/main" id="{EF879B69-60B3-494B-9D3C-ED6CDB28EE7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49" y="1894"/>
                          <a:ext cx="220" cy="2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" name="Object 8">
              <a:extLst>
                <a:ext uri="{FF2B5EF4-FFF2-40B4-BE49-F238E27FC236}">
                  <a16:creationId xmlns:a16="http://schemas.microsoft.com/office/drawing/2014/main" id="{1FC22D54-B6F9-A44A-A488-D3D5F14BFD8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928" y="837"/>
            <a:ext cx="236" cy="2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4394200" imgH="5270500" progId="Equation.DSMT4">
                    <p:embed/>
                  </p:oleObj>
                </mc:Choice>
                <mc:Fallback>
                  <p:oleObj name="Equation" r:id="rId8" imgW="4394200" imgH="5270500" progId="Equation.DSMT4">
                    <p:embed/>
                    <p:pic>
                      <p:nvPicPr>
                        <p:cNvPr id="3" name="Object 8">
                          <a:extLst>
                            <a:ext uri="{FF2B5EF4-FFF2-40B4-BE49-F238E27FC236}">
                              <a16:creationId xmlns:a16="http://schemas.microsoft.com/office/drawing/2014/main" id="{1FC22D54-B6F9-A44A-A488-D3D5F14BFD8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8" y="837"/>
                          <a:ext cx="236" cy="2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" name="Object 9">
              <a:extLst>
                <a:ext uri="{FF2B5EF4-FFF2-40B4-BE49-F238E27FC236}">
                  <a16:creationId xmlns:a16="http://schemas.microsoft.com/office/drawing/2014/main" id="{6B487199-C9BD-C84E-8CB2-C103BFE6962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572" y="1369"/>
            <a:ext cx="235" cy="2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4394200" imgH="5270500" progId="Equation.DSMT4">
                    <p:embed/>
                  </p:oleObj>
                </mc:Choice>
                <mc:Fallback>
                  <p:oleObj name="Equation" r:id="rId10" imgW="4394200" imgH="5270500" progId="Equation.DSMT4">
                    <p:embed/>
                    <p:pic>
                      <p:nvPicPr>
                        <p:cNvPr id="4" name="Object 9">
                          <a:extLst>
                            <a:ext uri="{FF2B5EF4-FFF2-40B4-BE49-F238E27FC236}">
                              <a16:creationId xmlns:a16="http://schemas.microsoft.com/office/drawing/2014/main" id="{6B487199-C9BD-C84E-8CB2-C103BFE6962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72" y="1369"/>
                          <a:ext cx="235" cy="2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ject 10">
              <a:extLst>
                <a:ext uri="{FF2B5EF4-FFF2-40B4-BE49-F238E27FC236}">
                  <a16:creationId xmlns:a16="http://schemas.microsoft.com/office/drawing/2014/main" id="{ED8D0E2F-9BE8-6847-A80E-9BB887680C4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903" y="1362"/>
            <a:ext cx="235" cy="2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4394200" imgH="5270500" progId="Equation.DSMT4">
                    <p:embed/>
                  </p:oleObj>
                </mc:Choice>
                <mc:Fallback>
                  <p:oleObj name="Equation" r:id="rId12" imgW="4394200" imgH="5270500" progId="Equation.DSMT4">
                    <p:embed/>
                    <p:pic>
                      <p:nvPicPr>
                        <p:cNvPr id="8" name="Object 10">
                          <a:extLst>
                            <a:ext uri="{FF2B5EF4-FFF2-40B4-BE49-F238E27FC236}">
                              <a16:creationId xmlns:a16="http://schemas.microsoft.com/office/drawing/2014/main" id="{ED8D0E2F-9BE8-6847-A80E-9BB887680C4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03" y="1362"/>
                          <a:ext cx="235" cy="2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1" name="Object 5">
            <a:extLst>
              <a:ext uri="{FF2B5EF4-FFF2-40B4-BE49-F238E27FC236}">
                <a16:creationId xmlns:a16="http://schemas.microsoft.com/office/drawing/2014/main" id="{003F31D1-1CD4-ED45-9F06-B948531EAE9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63750" y="3756026"/>
          <a:ext cx="43370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50901600" imgH="5562600" progId="Equation.DSMT4">
                  <p:embed/>
                </p:oleObj>
              </mc:Choice>
              <mc:Fallback>
                <p:oleObj name="Equation" r:id="rId14" imgW="50901600" imgH="5562600" progId="Equation.DSMT4">
                  <p:embed/>
                  <p:pic>
                    <p:nvPicPr>
                      <p:cNvPr id="11" name="Object 5">
                        <a:extLst>
                          <a:ext uri="{FF2B5EF4-FFF2-40B4-BE49-F238E27FC236}">
                            <a16:creationId xmlns:a16="http://schemas.microsoft.com/office/drawing/2014/main" id="{003F31D1-1CD4-ED45-9F06-B948531EAE9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750" y="3756026"/>
                        <a:ext cx="4337050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6">
            <a:extLst>
              <a:ext uri="{FF2B5EF4-FFF2-40B4-BE49-F238E27FC236}">
                <a16:creationId xmlns:a16="http://schemas.microsoft.com/office/drawing/2014/main" id="{A941F098-3A25-DD46-8E9C-7D40BD25AB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56200" y="4387850"/>
          <a:ext cx="249238" cy="223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921000" imgH="2628900" progId="Equation.DSMT4">
                  <p:embed/>
                </p:oleObj>
              </mc:Choice>
              <mc:Fallback>
                <p:oleObj name="Equation" r:id="rId16" imgW="2921000" imgH="2628900" progId="Equation.DSMT4">
                  <p:embed/>
                  <p:pic>
                    <p:nvPicPr>
                      <p:cNvPr id="12" name="Object 6">
                        <a:extLst>
                          <a:ext uri="{FF2B5EF4-FFF2-40B4-BE49-F238E27FC236}">
                            <a16:creationId xmlns:a16="http://schemas.microsoft.com/office/drawing/2014/main" id="{A941F098-3A25-DD46-8E9C-7D40BD25AB4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6200" y="4387850"/>
                        <a:ext cx="249238" cy="223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22530" name="AutoShape 66">
            <a:extLst>
              <a:ext uri="{FF2B5EF4-FFF2-40B4-BE49-F238E27FC236}">
                <a16:creationId xmlns:a16="http://schemas.microsoft.com/office/drawing/2014/main" id="{2DBDADE7-0988-2744-964D-D3EC4E77C7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5651" y="1524000"/>
            <a:ext cx="720725" cy="411162"/>
          </a:xfrm>
          <a:prstGeom prst="rightArrow">
            <a:avLst>
              <a:gd name="adj1" fmla="val 50000"/>
              <a:gd name="adj2" fmla="val 43822"/>
            </a:avLst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22531" name="AutoShape 67">
            <a:extLst>
              <a:ext uri="{FF2B5EF4-FFF2-40B4-BE49-F238E27FC236}">
                <a16:creationId xmlns:a16="http://schemas.microsoft.com/office/drawing/2014/main" id="{5004EA03-CB41-9241-9105-AC1A9208CD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7339" y="3756026"/>
            <a:ext cx="720725" cy="411163"/>
          </a:xfrm>
          <a:prstGeom prst="rightArrow">
            <a:avLst>
              <a:gd name="adj1" fmla="val 50000"/>
              <a:gd name="adj2" fmla="val 43822"/>
            </a:avLst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22532" name="AutoShape 68">
            <a:extLst>
              <a:ext uri="{FF2B5EF4-FFF2-40B4-BE49-F238E27FC236}">
                <a16:creationId xmlns:a16="http://schemas.microsoft.com/office/drawing/2014/main" id="{A01A4496-9045-CF49-9901-89910593FE89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5635626" y="1951037"/>
            <a:ext cx="720725" cy="411163"/>
          </a:xfrm>
          <a:prstGeom prst="rightArrow">
            <a:avLst>
              <a:gd name="adj1" fmla="val 50000"/>
              <a:gd name="adj2" fmla="val 43822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22533" name="AutoShape 69">
            <a:extLst>
              <a:ext uri="{FF2B5EF4-FFF2-40B4-BE49-F238E27FC236}">
                <a16:creationId xmlns:a16="http://schemas.microsoft.com/office/drawing/2014/main" id="{A890A00C-C727-6446-A619-9E9A5462C14D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3863976" y="4278313"/>
            <a:ext cx="720725" cy="411162"/>
          </a:xfrm>
          <a:prstGeom prst="rightArrow">
            <a:avLst>
              <a:gd name="adj1" fmla="val 50000"/>
              <a:gd name="adj2" fmla="val 43822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22534" name="Rectangle 70">
            <a:extLst>
              <a:ext uri="{FF2B5EF4-FFF2-40B4-BE49-F238E27FC236}">
                <a16:creationId xmlns:a16="http://schemas.microsoft.com/office/drawing/2014/main" id="{2177B6F2-A362-F749-939E-96BC8AFF54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676" y="4724400"/>
            <a:ext cx="2498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/>
              <a:t>Energy conversation</a:t>
            </a:r>
          </a:p>
        </p:txBody>
      </p:sp>
      <p:sp>
        <p:nvSpPr>
          <p:cNvPr id="2622537" name="Rectangle 73">
            <a:extLst>
              <a:ext uri="{FF2B5EF4-FFF2-40B4-BE49-F238E27FC236}">
                <a16:creationId xmlns:a16="http://schemas.microsoft.com/office/drawing/2014/main" id="{12C1F0B2-9F32-3F4D-BF2D-8B152769A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9826" y="3770314"/>
            <a:ext cx="19097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/>
              <a:t>Pauli Exclusion</a:t>
            </a:r>
          </a:p>
        </p:txBody>
      </p:sp>
      <p:sp>
        <p:nvSpPr>
          <p:cNvPr id="2622539" name="Rectangle 75">
            <a:extLst>
              <a:ext uri="{FF2B5EF4-FFF2-40B4-BE49-F238E27FC236}">
                <a16:creationId xmlns:a16="http://schemas.microsoft.com/office/drawing/2014/main" id="{1997C704-6E87-F841-BE36-102311590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1164" y="3360739"/>
            <a:ext cx="37036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/>
              <a:t>Detailed Balance in Equilibrium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41B645E3-2275-2641-B334-B705C6BDF7DE}"/>
              </a:ext>
            </a:extLst>
          </p:cNvPr>
          <p:cNvSpPr/>
          <p:nvPr/>
        </p:nvSpPr>
        <p:spPr>
          <a:xfrm>
            <a:off x="4524377" y="863600"/>
            <a:ext cx="450849" cy="1498600"/>
          </a:xfrm>
          <a:prstGeom prst="ellipse">
            <a:avLst/>
          </a:prstGeom>
          <a:solidFill>
            <a:srgbClr val="FF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89754E45-4ECE-7247-A7D3-F15D95232FA9}"/>
              </a:ext>
            </a:extLst>
          </p:cNvPr>
          <p:cNvSpPr/>
          <p:nvPr/>
        </p:nvSpPr>
        <p:spPr>
          <a:xfrm>
            <a:off x="3906047" y="1659733"/>
            <a:ext cx="450849" cy="1498600"/>
          </a:xfrm>
          <a:prstGeom prst="ellipse">
            <a:avLst/>
          </a:prstGeom>
          <a:solidFill>
            <a:srgbClr val="FF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52628854-A5DC-3B44-88A9-F16E1F2FDFAF}"/>
              </a:ext>
            </a:extLst>
          </p:cNvPr>
          <p:cNvSpPr/>
          <p:nvPr/>
        </p:nvSpPr>
        <p:spPr>
          <a:xfrm>
            <a:off x="7677156" y="904478"/>
            <a:ext cx="450849" cy="1498600"/>
          </a:xfrm>
          <a:prstGeom prst="ellipse">
            <a:avLst/>
          </a:prstGeom>
          <a:solidFill>
            <a:srgbClr val="FF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391E4F72-BD4B-D744-B47F-E2B46AE69730}"/>
              </a:ext>
            </a:extLst>
          </p:cNvPr>
          <p:cNvSpPr/>
          <p:nvPr/>
        </p:nvSpPr>
        <p:spPr>
          <a:xfrm>
            <a:off x="7058826" y="1700611"/>
            <a:ext cx="450849" cy="1498600"/>
          </a:xfrm>
          <a:prstGeom prst="ellipse">
            <a:avLst/>
          </a:prstGeom>
          <a:solidFill>
            <a:srgbClr val="FF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B6D036BA-31ED-7A4B-AE85-F3CAC04CEE6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677156" y="4808139"/>
            <a:ext cx="2959100" cy="9652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9DAEC36-4B9F-4B42-9792-6AF5A0E874CE}"/>
              </a:ext>
            </a:extLst>
          </p:cNvPr>
          <p:cNvSpPr txBox="1"/>
          <p:nvPr/>
        </p:nvSpPr>
        <p:spPr>
          <a:xfrm>
            <a:off x="0" y="6172200"/>
            <a:ext cx="12192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A Note on the Use of the Principle of Detailed Balance in Obtaining the Fermi-Dirac Distribution Function, </a:t>
            </a:r>
            <a:br>
              <a:rPr lang="en-US" sz="1800" dirty="0"/>
            </a:br>
            <a:r>
              <a:rPr lang="en-US" sz="1800" dirty="0"/>
              <a:t>John E. Walsh: American Journal of Physics38, 392 (</a:t>
            </a:r>
            <a:r>
              <a:rPr lang="en-US" dirty="0">
                <a:solidFill>
                  <a:srgbClr val="FF0000"/>
                </a:solidFill>
              </a:rPr>
              <a:t>1970</a:t>
            </a:r>
            <a:r>
              <a:rPr lang="en-US" sz="1800" dirty="0"/>
              <a:t>); </a:t>
            </a:r>
            <a:r>
              <a:rPr lang="en-US" sz="1800" dirty="0" err="1"/>
              <a:t>doi</a:t>
            </a:r>
            <a:r>
              <a:rPr lang="en-US" sz="1800" dirty="0"/>
              <a:t>: 10.1119/1.1976344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6" name="Ink 15"/>
              <p14:cNvContentPartPr/>
              <p14:nvPr/>
            </p14:nvContentPartPr>
            <p14:xfrm>
              <a:off x="5332320" y="4213440"/>
              <a:ext cx="5588280" cy="260856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322960" y="4204080"/>
                <a:ext cx="5608800" cy="2628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486099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2622532" grpId="0" animBg="1"/>
      <p:bldP spid="2622533" grpId="0" animBg="1"/>
      <p:bldP spid="2622534" grpId="0"/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C4AC83-2267-434E-80E3-3D8CCEF08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12.1 Rules of filling electronic states </a:t>
            </a:r>
          </a:p>
          <a:p>
            <a:pPr lvl="1"/>
            <a:r>
              <a:rPr lang="en-US" sz="2000" dirty="0"/>
              <a:t>Pauli exclusion</a:t>
            </a:r>
          </a:p>
          <a:p>
            <a:pPr lvl="1"/>
            <a:r>
              <a:rPr lang="en-US" sz="2000" dirty="0"/>
              <a:t>Total particle conservation </a:t>
            </a:r>
          </a:p>
          <a:p>
            <a:pPr lvl="1"/>
            <a:r>
              <a:rPr lang="en-US" sz="2000" dirty="0"/>
              <a:t>Total energy conservation</a:t>
            </a:r>
            <a:endParaRPr lang="en-US" sz="2400" dirty="0"/>
          </a:p>
          <a:p>
            <a:r>
              <a:rPr lang="en-US" sz="2400" dirty="0"/>
              <a:t>12.2 Derivation of Fermi-Dirac Statistics: three techniques</a:t>
            </a:r>
          </a:p>
          <a:p>
            <a:pPr lvl="1"/>
            <a:r>
              <a:rPr lang="en-US" sz="2000" dirty="0"/>
              <a:t>Microcanonical ensemble - statistics</a:t>
            </a:r>
          </a:p>
          <a:p>
            <a:pPr lvl="1"/>
            <a:r>
              <a:rPr lang="en-US" sz="2000" dirty="0"/>
              <a:t>Detailed Balance – thermal equilibrium &amp; Pauli exclusion</a:t>
            </a:r>
          </a:p>
          <a:p>
            <a:pPr lvl="1"/>
            <a:r>
              <a:rPr lang="en-US" sz="2000" dirty="0"/>
              <a:t>Partition Function – statistical mechanics</a:t>
            </a:r>
          </a:p>
          <a:p>
            <a:pPr lvl="1"/>
            <a:endParaRPr lang="en-US" sz="20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12.3 Intrinsic carrier concentration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Fermi Integral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Law of mass action</a:t>
            </a:r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9C1CD29A-C1D1-A44C-95D9-7E931FD9C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12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Occupation of States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CFFD5D-5B8B-8E43-AFA0-2BAA71F88B2F}"/>
              </a:ext>
            </a:extLst>
          </p:cNvPr>
          <p:cNvSpPr/>
          <p:nvPr/>
        </p:nvSpPr>
        <p:spPr>
          <a:xfrm rot="16200000">
            <a:off x="-432429" y="1277903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494A042-6E86-2546-8647-32FB594FB241}"/>
              </a:ext>
            </a:extLst>
          </p:cNvPr>
          <p:cNvSpPr/>
          <p:nvPr/>
        </p:nvSpPr>
        <p:spPr>
          <a:xfrm rot="16200000">
            <a:off x="-432431" y="2940765"/>
            <a:ext cx="1430748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B34265-678C-B24D-9696-400D12CE6EBC}"/>
              </a:ext>
            </a:extLst>
          </p:cNvPr>
          <p:cNvSpPr/>
          <p:nvPr/>
        </p:nvSpPr>
        <p:spPr>
          <a:xfrm rot="16200000">
            <a:off x="-432430" y="5392701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34" name="Text Box 4">
            <a:extLst>
              <a:ext uri="{FF2B5EF4-FFF2-40B4-BE49-F238E27FC236}">
                <a16:creationId xmlns:a16="http://schemas.microsoft.com/office/drawing/2014/main" id="{51E5D67D-474B-D34D-8FB4-B7EAEA0E6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68" y="6488668"/>
            <a:ext cx="23498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1800" dirty="0">
                <a:latin typeface="Calibri" panose="020F0502020204030204" pitchFamily="34" charset="0"/>
              </a:rPr>
              <a:t>: Vol. 6, Ch. 4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49E43A49-19DB-5144-87BF-062FCB1DB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914400"/>
            <a:ext cx="461055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n-lt"/>
              </a:rPr>
              <a:t>Carrier number =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Number of states x </a:t>
            </a:r>
            <a:r>
              <a:rPr lang="en-US" b="1" i="1" dirty="0">
                <a:solidFill>
                  <a:srgbClr val="C00000"/>
                </a:solidFill>
                <a:latin typeface="+mn-lt"/>
              </a:rPr>
              <a:t>filling factor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C2FCEA-3879-8A4C-9020-D2D3461A2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4105" y="1613604"/>
            <a:ext cx="2959100" cy="965200"/>
          </a:xfrm>
          <a:prstGeom prst="rect">
            <a:avLst/>
          </a:prstGeom>
        </p:spPr>
      </p:pic>
      <p:sp>
        <p:nvSpPr>
          <p:cNvPr id="33" name="AutoShape 5">
            <a:extLst>
              <a:ext uri="{FF2B5EF4-FFF2-40B4-BE49-F238E27FC236}">
                <a16:creationId xmlns:a16="http://schemas.microsoft.com/office/drawing/2014/main" id="{E1855051-96A6-7344-964E-0555D109B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3429000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11" name="Rectangle 20">
            <a:extLst>
              <a:ext uri="{FF2B5EF4-FFF2-40B4-BE49-F238E27FC236}">
                <a16:creationId xmlns:a16="http://schemas.microsoft.com/office/drawing/2014/main" id="{FAA2EE78-90AA-DF4B-A5A6-173B0AEC26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684713"/>
            <a:ext cx="306388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" name="Rectangle 21">
            <a:extLst>
              <a:ext uri="{FF2B5EF4-FFF2-40B4-BE49-F238E27FC236}">
                <a16:creationId xmlns:a16="http://schemas.microsoft.com/office/drawing/2014/main" id="{E3537474-E534-394C-B6B1-12B7C6AA5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8775" y="4684713"/>
            <a:ext cx="306388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1B251853-D109-844C-9A5E-C1356F369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303713"/>
            <a:ext cx="306388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" name="Rectangle 23">
            <a:extLst>
              <a:ext uri="{FF2B5EF4-FFF2-40B4-BE49-F238E27FC236}">
                <a16:creationId xmlns:a16="http://schemas.microsoft.com/office/drawing/2014/main" id="{92760BDD-5922-1B45-9183-C197C25963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8775" y="4303713"/>
            <a:ext cx="306388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6" name="Rectangle 24">
            <a:extLst>
              <a:ext uri="{FF2B5EF4-FFF2-40B4-BE49-F238E27FC236}">
                <a16:creationId xmlns:a16="http://schemas.microsoft.com/office/drawing/2014/main" id="{6EBEF721-3F7C-0A40-99BA-F306BF3AE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5164" y="4303713"/>
            <a:ext cx="306387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7" name="Rectangle 25">
            <a:extLst>
              <a:ext uri="{FF2B5EF4-FFF2-40B4-BE49-F238E27FC236}">
                <a16:creationId xmlns:a16="http://schemas.microsoft.com/office/drawing/2014/main" id="{8E7E0446-29B2-5341-B37E-23E1CCFF41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3139" y="4305300"/>
            <a:ext cx="306387" cy="3413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" name="Rectangle 26">
            <a:extLst>
              <a:ext uri="{FF2B5EF4-FFF2-40B4-BE49-F238E27FC236}">
                <a16:creationId xmlns:a16="http://schemas.microsoft.com/office/drawing/2014/main" id="{3912E85C-D800-EB40-8BA0-F97A0F0129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1114" y="4305300"/>
            <a:ext cx="306387" cy="3413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9" name="Rectangle 27">
            <a:extLst>
              <a:ext uri="{FF2B5EF4-FFF2-40B4-BE49-F238E27FC236}">
                <a16:creationId xmlns:a16="http://schemas.microsoft.com/office/drawing/2014/main" id="{B8A73B9F-E70D-944D-8924-E67318EFE3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3917440"/>
            <a:ext cx="306388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0" name="Rectangle 28">
            <a:extLst>
              <a:ext uri="{FF2B5EF4-FFF2-40B4-BE49-F238E27FC236}">
                <a16:creationId xmlns:a16="http://schemas.microsoft.com/office/drawing/2014/main" id="{1593541F-A042-094B-9DBB-0251DF9AE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8775" y="3917440"/>
            <a:ext cx="306388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1" name="Rectangle 29">
            <a:extLst>
              <a:ext uri="{FF2B5EF4-FFF2-40B4-BE49-F238E27FC236}">
                <a16:creationId xmlns:a16="http://schemas.microsoft.com/office/drawing/2014/main" id="{8E9AAC1E-B979-CA48-8DDE-BB690E20D8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5164" y="3917440"/>
            <a:ext cx="306387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2" name="Rectangle 30">
            <a:extLst>
              <a:ext uri="{FF2B5EF4-FFF2-40B4-BE49-F238E27FC236}">
                <a16:creationId xmlns:a16="http://schemas.microsoft.com/office/drawing/2014/main" id="{781D7DE9-76C3-A54D-9AB8-A8B06CCC2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3139" y="3919029"/>
            <a:ext cx="306387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3" name="Rectangle 31">
            <a:extLst>
              <a:ext uri="{FF2B5EF4-FFF2-40B4-BE49-F238E27FC236}">
                <a16:creationId xmlns:a16="http://schemas.microsoft.com/office/drawing/2014/main" id="{BECF37E2-B1EF-C54F-AB5B-BCA048A3A7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1114" y="3919029"/>
            <a:ext cx="306387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4" name="Rectangle 32">
            <a:extLst>
              <a:ext uri="{FF2B5EF4-FFF2-40B4-BE49-F238E27FC236}">
                <a16:creationId xmlns:a16="http://schemas.microsoft.com/office/drawing/2014/main" id="{FA94F1CF-B264-9446-8B4D-938D6BE7F0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7500" y="3919029"/>
            <a:ext cx="306388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5" name="Rectangle 59">
            <a:extLst>
              <a:ext uri="{FF2B5EF4-FFF2-40B4-BE49-F238E27FC236}">
                <a16:creationId xmlns:a16="http://schemas.microsoft.com/office/drawing/2014/main" id="{729B5B57-A93B-3E44-9392-5B5587DDB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951" y="3920616"/>
            <a:ext cx="333375" cy="3460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7073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lide Number Placeholder 40">
            <a:extLst>
              <a:ext uri="{FF2B5EF4-FFF2-40B4-BE49-F238E27FC236}">
                <a16:creationId xmlns:a16="http://schemas.microsoft.com/office/drawing/2014/main" id="{D188A71B-0E5D-CE49-A053-8CB729DCC5F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06D91DE-666F-0A44-8E8E-6365096FAAC0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30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5" name="Line 6">
            <a:extLst>
              <a:ext uri="{FF2B5EF4-FFF2-40B4-BE49-F238E27FC236}">
                <a16:creationId xmlns:a16="http://schemas.microsoft.com/office/drawing/2014/main" id="{C82175DB-C672-264A-8381-06C41C93C08A}"/>
              </a:ext>
            </a:extLst>
          </p:cNvPr>
          <p:cNvSpPr>
            <a:spLocks noChangeShapeType="1"/>
          </p:cNvSpPr>
          <p:nvPr/>
        </p:nvSpPr>
        <p:spPr bwMode="auto">
          <a:xfrm>
            <a:off x="4160838" y="4951413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8">
            <a:extLst>
              <a:ext uri="{FF2B5EF4-FFF2-40B4-BE49-F238E27FC236}">
                <a16:creationId xmlns:a16="http://schemas.microsoft.com/office/drawing/2014/main" id="{32E64A5C-2CE3-AA43-BB2B-E98741DDFD74}"/>
              </a:ext>
            </a:extLst>
          </p:cNvPr>
          <p:cNvSpPr>
            <a:spLocks noChangeShapeType="1"/>
          </p:cNvSpPr>
          <p:nvPr/>
        </p:nvSpPr>
        <p:spPr bwMode="auto">
          <a:xfrm>
            <a:off x="4143375" y="5478463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14">
            <a:extLst>
              <a:ext uri="{FF2B5EF4-FFF2-40B4-BE49-F238E27FC236}">
                <a16:creationId xmlns:a16="http://schemas.microsoft.com/office/drawing/2014/main" id="{AE99F6D7-18FA-9A4C-888C-DA3D63F0A8F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33875" y="5316538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Oval 19">
            <a:extLst>
              <a:ext uri="{FF2B5EF4-FFF2-40B4-BE49-F238E27FC236}">
                <a16:creationId xmlns:a16="http://schemas.microsoft.com/office/drawing/2014/main" id="{7B4591FA-866E-6247-BD1F-D3C0217B81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2350" y="4402138"/>
            <a:ext cx="1219200" cy="180975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9" name="Line 20">
            <a:extLst>
              <a:ext uri="{FF2B5EF4-FFF2-40B4-BE49-F238E27FC236}">
                <a16:creationId xmlns:a16="http://schemas.microsoft.com/office/drawing/2014/main" id="{EC79A344-5831-AA48-95B2-A19CB4D8E6B3}"/>
              </a:ext>
            </a:extLst>
          </p:cNvPr>
          <p:cNvSpPr>
            <a:spLocks noChangeShapeType="1"/>
          </p:cNvSpPr>
          <p:nvPr/>
        </p:nvSpPr>
        <p:spPr bwMode="auto">
          <a:xfrm>
            <a:off x="2876550" y="5164138"/>
            <a:ext cx="952500" cy="876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Line 21">
            <a:extLst>
              <a:ext uri="{FF2B5EF4-FFF2-40B4-BE49-F238E27FC236}">
                <a16:creationId xmlns:a16="http://schemas.microsoft.com/office/drawing/2014/main" id="{DE686317-DE9A-D64A-9931-FFA9459C571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76550" y="4554538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8" name="Text Box 22">
            <a:extLst>
              <a:ext uri="{FF2B5EF4-FFF2-40B4-BE49-F238E27FC236}">
                <a16:creationId xmlns:a16="http://schemas.microsoft.com/office/drawing/2014/main" id="{B2CD8B51-C5AD-454D-A77E-81F6992C0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5113" y="3892551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2000">
              <a:latin typeface="Maiandra GD" panose="020E0502030308020204" pitchFamily="34" charset="77"/>
            </a:endParaRPr>
          </a:p>
        </p:txBody>
      </p:sp>
      <p:graphicFrame>
        <p:nvGraphicFramePr>
          <p:cNvPr id="12" name="Object 2">
            <a:extLst>
              <a:ext uri="{FF2B5EF4-FFF2-40B4-BE49-F238E27FC236}">
                <a16:creationId xmlns:a16="http://schemas.microsoft.com/office/drawing/2014/main" id="{C9C2EE11-3849-4C43-9CE3-0F84D6FA028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67338" y="3922713"/>
          <a:ext cx="4513262" cy="2366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2418000" imgH="22237700" progId="Equation.DSMT4">
                  <p:embed/>
                </p:oleObj>
              </mc:Choice>
              <mc:Fallback>
                <p:oleObj name="Equation" r:id="rId2" imgW="42418000" imgH="22237700" progId="Equation.DSMT4">
                  <p:embed/>
                  <p:pic>
                    <p:nvPicPr>
                      <p:cNvPr id="12" name="Object 2">
                        <a:extLst>
                          <a:ext uri="{FF2B5EF4-FFF2-40B4-BE49-F238E27FC236}">
                            <a16:creationId xmlns:a16="http://schemas.microsoft.com/office/drawing/2014/main" id="{C9C2EE11-3849-4C43-9CE3-0F84D6FA028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7338" y="3922713"/>
                        <a:ext cx="4513262" cy="2366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3">
            <a:extLst>
              <a:ext uri="{FF2B5EF4-FFF2-40B4-BE49-F238E27FC236}">
                <a16:creationId xmlns:a16="http://schemas.microsoft.com/office/drawing/2014/main" id="{4D08813E-0DD4-3B40-8FC3-2CAD6AFBE3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70464" y="1528763"/>
          <a:ext cx="5126037" cy="143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5935900" imgH="12877800" progId="Equation.DSMT4">
                  <p:embed/>
                </p:oleObj>
              </mc:Choice>
              <mc:Fallback>
                <p:oleObj name="Equation" r:id="rId4" imgW="45935900" imgH="12877800" progId="Equation.DSMT4">
                  <p:embed/>
                  <p:pic>
                    <p:nvPicPr>
                      <p:cNvPr id="13" name="Object 3">
                        <a:extLst>
                          <a:ext uri="{FF2B5EF4-FFF2-40B4-BE49-F238E27FC236}">
                            <a16:creationId xmlns:a16="http://schemas.microsoft.com/office/drawing/2014/main" id="{4D08813E-0DD4-3B40-8FC3-2CAD6AFBE31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0464" y="1528763"/>
                        <a:ext cx="5126037" cy="1435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32">
            <a:extLst>
              <a:ext uri="{FF2B5EF4-FFF2-40B4-BE49-F238E27FC236}">
                <a16:creationId xmlns:a16="http://schemas.microsoft.com/office/drawing/2014/main" id="{691181C2-7262-E74B-A59C-8D51C450CB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3853" y="4918076"/>
            <a:ext cx="434735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 err="1">
                <a:latin typeface="+mn-lt"/>
              </a:rPr>
              <a:t>E</a:t>
            </a:r>
            <a:r>
              <a:rPr lang="en-US" baseline="-25000" dirty="0" err="1">
                <a:latin typeface="+mn-lt"/>
              </a:rPr>
              <a:t>i</a:t>
            </a:r>
            <a:endParaRPr lang="en-US" baseline="-25000" dirty="0">
              <a:latin typeface="+mn-lt"/>
            </a:endParaRPr>
          </a:p>
        </p:txBody>
      </p:sp>
      <p:sp>
        <p:nvSpPr>
          <p:cNvPr id="19470" name="Rectangle 34">
            <a:extLst>
              <a:ext uri="{FF2B5EF4-FFF2-40B4-BE49-F238E27FC236}">
                <a16:creationId xmlns:a16="http://schemas.microsoft.com/office/drawing/2014/main" id="{F21D228E-7E3D-1849-9668-E1B024B05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8275" y="3060700"/>
            <a:ext cx="306388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9471" name="Rectangle 35">
            <a:extLst>
              <a:ext uri="{FF2B5EF4-FFF2-40B4-BE49-F238E27FC236}">
                <a16:creationId xmlns:a16="http://schemas.microsoft.com/office/drawing/2014/main" id="{5930B065-087D-6B4A-BAC9-45F70D718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6250" y="3060700"/>
            <a:ext cx="306388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9472" name="Rectangle 36">
            <a:extLst>
              <a:ext uri="{FF2B5EF4-FFF2-40B4-BE49-F238E27FC236}">
                <a16:creationId xmlns:a16="http://schemas.microsoft.com/office/drawing/2014/main" id="{1BD90307-393F-5544-98AE-BD9D4A49C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8275" y="2598739"/>
            <a:ext cx="306388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9473" name="Rectangle 37">
            <a:extLst>
              <a:ext uri="{FF2B5EF4-FFF2-40B4-BE49-F238E27FC236}">
                <a16:creationId xmlns:a16="http://schemas.microsoft.com/office/drawing/2014/main" id="{34B18290-EEB2-A741-9CE1-7B0D296D6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6250" y="2598739"/>
            <a:ext cx="306388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9474" name="Rectangle 38">
            <a:extLst>
              <a:ext uri="{FF2B5EF4-FFF2-40B4-BE49-F238E27FC236}">
                <a16:creationId xmlns:a16="http://schemas.microsoft.com/office/drawing/2014/main" id="{86348974-DCEE-B940-9814-718D09C9D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2639" y="2598739"/>
            <a:ext cx="306387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9475" name="Rectangle 39">
            <a:extLst>
              <a:ext uri="{FF2B5EF4-FFF2-40B4-BE49-F238E27FC236}">
                <a16:creationId xmlns:a16="http://schemas.microsoft.com/office/drawing/2014/main" id="{160D6C01-A8AC-1C41-80E6-E276F3840C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0614" y="2600325"/>
            <a:ext cx="306387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9476" name="Rectangle 40">
            <a:extLst>
              <a:ext uri="{FF2B5EF4-FFF2-40B4-BE49-F238E27FC236}">
                <a16:creationId xmlns:a16="http://schemas.microsoft.com/office/drawing/2014/main" id="{BCF078FB-FA01-5341-9167-342A6A092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8589" y="2600325"/>
            <a:ext cx="306387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9477" name="Rectangle 41">
            <a:extLst>
              <a:ext uri="{FF2B5EF4-FFF2-40B4-BE49-F238E27FC236}">
                <a16:creationId xmlns:a16="http://schemas.microsoft.com/office/drawing/2014/main" id="{E0A9DC72-78E8-9240-97B0-4806A10C6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8275" y="2138364"/>
            <a:ext cx="306388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9478" name="Rectangle 42">
            <a:extLst>
              <a:ext uri="{FF2B5EF4-FFF2-40B4-BE49-F238E27FC236}">
                <a16:creationId xmlns:a16="http://schemas.microsoft.com/office/drawing/2014/main" id="{674ACBC4-E3B4-024D-AE4C-44A8A85796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6250" y="2138364"/>
            <a:ext cx="306388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9479" name="Rectangle 43">
            <a:extLst>
              <a:ext uri="{FF2B5EF4-FFF2-40B4-BE49-F238E27FC236}">
                <a16:creationId xmlns:a16="http://schemas.microsoft.com/office/drawing/2014/main" id="{EC8EDDB8-AC5D-0D40-968E-8BF57D63F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2639" y="2138364"/>
            <a:ext cx="306387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9480" name="Rectangle 44">
            <a:extLst>
              <a:ext uri="{FF2B5EF4-FFF2-40B4-BE49-F238E27FC236}">
                <a16:creationId xmlns:a16="http://schemas.microsoft.com/office/drawing/2014/main" id="{5099AB0A-3F8A-C846-A1A3-5BD9600EAB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0614" y="2139950"/>
            <a:ext cx="306387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9481" name="Rectangle 45">
            <a:extLst>
              <a:ext uri="{FF2B5EF4-FFF2-40B4-BE49-F238E27FC236}">
                <a16:creationId xmlns:a16="http://schemas.microsoft.com/office/drawing/2014/main" id="{5E7E15D0-CBBE-1943-BEDA-C9165014E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8589" y="2139950"/>
            <a:ext cx="306387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9482" name="Rectangle 46">
            <a:extLst>
              <a:ext uri="{FF2B5EF4-FFF2-40B4-BE49-F238E27FC236}">
                <a16:creationId xmlns:a16="http://schemas.microsoft.com/office/drawing/2014/main" id="{09A4693D-8EED-DC47-87CC-64C2F9CDD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4975" y="2139950"/>
            <a:ext cx="306388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8" name="Text Box 47">
            <a:extLst>
              <a:ext uri="{FF2B5EF4-FFF2-40B4-BE49-F238E27FC236}">
                <a16:creationId xmlns:a16="http://schemas.microsoft.com/office/drawing/2014/main" id="{499EB469-12DD-2246-894D-FD219A456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200" y="2968626"/>
            <a:ext cx="7409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E=0</a:t>
            </a:r>
            <a:endParaRPr lang="en-US" baseline="-25000" dirty="0">
              <a:latin typeface="+mn-lt"/>
            </a:endParaRPr>
          </a:p>
        </p:txBody>
      </p:sp>
      <p:sp>
        <p:nvSpPr>
          <p:cNvPr id="29" name="Text Box 48">
            <a:extLst>
              <a:ext uri="{FF2B5EF4-FFF2-40B4-BE49-F238E27FC236}">
                <a16:creationId xmlns:a16="http://schemas.microsoft.com/office/drawing/2014/main" id="{C87BC3F2-68AB-4849-B1ED-62AC8985CC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3550" y="2473326"/>
            <a:ext cx="7409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E=2</a:t>
            </a:r>
            <a:endParaRPr lang="en-US" baseline="-25000" dirty="0">
              <a:latin typeface="+mn-lt"/>
            </a:endParaRPr>
          </a:p>
        </p:txBody>
      </p:sp>
      <p:sp>
        <p:nvSpPr>
          <p:cNvPr id="30" name="Text Box 49">
            <a:extLst>
              <a:ext uri="{FF2B5EF4-FFF2-40B4-BE49-F238E27FC236}">
                <a16:creationId xmlns:a16="http://schemas.microsoft.com/office/drawing/2014/main" id="{9B4FA3E0-912A-9B40-BD91-BA3316FAA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1013" y="2051051"/>
            <a:ext cx="7409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E=4</a:t>
            </a:r>
            <a:endParaRPr lang="en-US" baseline="-25000" dirty="0">
              <a:latin typeface="+mn-lt"/>
            </a:endParaRPr>
          </a:p>
        </p:txBody>
      </p:sp>
      <p:sp>
        <p:nvSpPr>
          <p:cNvPr id="19486" name="Oval 50">
            <a:extLst>
              <a:ext uri="{FF2B5EF4-FFF2-40B4-BE49-F238E27FC236}">
                <a16:creationId xmlns:a16="http://schemas.microsoft.com/office/drawing/2014/main" id="{17CF8BE0-1010-954C-B601-BCA479F8E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4475" y="3167064"/>
            <a:ext cx="153988" cy="153987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9487" name="Oval 51">
            <a:extLst>
              <a:ext uri="{FF2B5EF4-FFF2-40B4-BE49-F238E27FC236}">
                <a16:creationId xmlns:a16="http://schemas.microsoft.com/office/drawing/2014/main" id="{53FD16F9-7E77-3848-86E5-554434245E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2450" y="3175000"/>
            <a:ext cx="153988" cy="153988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9488" name="Oval 52">
            <a:extLst>
              <a:ext uri="{FF2B5EF4-FFF2-40B4-BE49-F238E27FC236}">
                <a16:creationId xmlns:a16="http://schemas.microsoft.com/office/drawing/2014/main" id="{3C8763C7-16FE-B549-A880-A43F52C744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4475" y="2254250"/>
            <a:ext cx="153988" cy="153988"/>
          </a:xfrm>
          <a:prstGeom prst="ellipse">
            <a:avLst/>
          </a:prstGeom>
          <a:solidFill>
            <a:srgbClr val="FF99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9489" name="Oval 53">
            <a:extLst>
              <a:ext uri="{FF2B5EF4-FFF2-40B4-BE49-F238E27FC236}">
                <a16:creationId xmlns:a16="http://schemas.microsoft.com/office/drawing/2014/main" id="{A52D0C0B-B83F-8242-8789-05C7A2E34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6814" y="2254250"/>
            <a:ext cx="153987" cy="153988"/>
          </a:xfrm>
          <a:prstGeom prst="ellipse">
            <a:avLst/>
          </a:prstGeom>
          <a:solidFill>
            <a:srgbClr val="FF99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9490" name="Oval 54">
            <a:extLst>
              <a:ext uri="{FF2B5EF4-FFF2-40B4-BE49-F238E27FC236}">
                <a16:creationId xmlns:a16="http://schemas.microsoft.com/office/drawing/2014/main" id="{B3172FA5-D14C-B845-B07C-A8F87BF272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1175" y="2252664"/>
            <a:ext cx="153988" cy="153987"/>
          </a:xfrm>
          <a:prstGeom prst="ellipse">
            <a:avLst/>
          </a:prstGeom>
          <a:solidFill>
            <a:srgbClr val="FF99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6" name="Rectangle 57">
            <a:extLst>
              <a:ext uri="{FF2B5EF4-FFF2-40B4-BE49-F238E27FC236}">
                <a16:creationId xmlns:a16="http://schemas.microsoft.com/office/drawing/2014/main" id="{38691FF0-3A2A-FA4B-8E17-93B7A50C96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4664" y="3059114"/>
            <a:ext cx="306387" cy="344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7" name="Rectangle 59">
            <a:extLst>
              <a:ext uri="{FF2B5EF4-FFF2-40B4-BE49-F238E27FC236}">
                <a16:creationId xmlns:a16="http://schemas.microsoft.com/office/drawing/2014/main" id="{6024197F-20F7-D24C-891F-6A61FD4F93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4913" y="4762501"/>
            <a:ext cx="246062" cy="3143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8" name="Rectangle 61">
            <a:extLst>
              <a:ext uri="{FF2B5EF4-FFF2-40B4-BE49-F238E27FC236}">
                <a16:creationId xmlns:a16="http://schemas.microsoft.com/office/drawing/2014/main" id="{38105A49-536A-0C47-B47F-01691F60E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8564" y="5276850"/>
            <a:ext cx="306387" cy="344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9" name="Oval 62">
            <a:extLst>
              <a:ext uri="{FF2B5EF4-FFF2-40B4-BE49-F238E27FC236}">
                <a16:creationId xmlns:a16="http://schemas.microsoft.com/office/drawing/2014/main" id="{FD4DF7D1-4782-9743-9468-76874E2214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4764" y="5391150"/>
            <a:ext cx="153987" cy="153988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0" name="Line 63">
            <a:extLst>
              <a:ext uri="{FF2B5EF4-FFF2-40B4-BE49-F238E27FC236}">
                <a16:creationId xmlns:a16="http://schemas.microsoft.com/office/drawing/2014/main" id="{66FF4A6D-92BF-8041-85B1-8500D0BA7766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4449763"/>
            <a:ext cx="4305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336773" name="Object 4">
            <a:extLst>
              <a:ext uri="{FF2B5EF4-FFF2-40B4-BE49-F238E27FC236}">
                <a16:creationId xmlns:a16="http://schemas.microsoft.com/office/drawing/2014/main" id="{623A4E5B-CF04-3B42-8B72-62ADB7E02D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4300" y="2898776"/>
          <a:ext cx="1468438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922500" imgH="5270500" progId="Equation.DSMT4">
                  <p:embed/>
                </p:oleObj>
              </mc:Choice>
              <mc:Fallback>
                <p:oleObj name="Equation" r:id="rId6" imgW="14922500" imgH="5270500" progId="Equation.DSMT4">
                  <p:embed/>
                  <p:pic>
                    <p:nvPicPr>
                      <p:cNvPr id="2336773" name="Object 4">
                        <a:extLst>
                          <a:ext uri="{FF2B5EF4-FFF2-40B4-BE49-F238E27FC236}">
                            <a16:creationId xmlns:a16="http://schemas.microsoft.com/office/drawing/2014/main" id="{623A4E5B-CF04-3B42-8B72-62ADB7E02D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4300" y="2898776"/>
                        <a:ext cx="1468438" cy="517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82545D5-5B09-7546-B4A9-84DF7FB7E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Derivation by Partition Function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5466960" y="2120760"/>
              <a:ext cx="5144760" cy="36824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457600" y="2109960"/>
                <a:ext cx="5164920" cy="3701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51328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6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0.0338 L -0.03125 0.28009 " pathEditMode="relative" ptsTypes="AA">
                                      <p:cBhvr>
                                        <p:cTn id="1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/>
      <p:bldP spid="36" grpId="0" animBg="1"/>
      <p:bldP spid="37" grpId="0" animBg="1"/>
      <p:bldP spid="38" grpId="0" animBg="1"/>
      <p:bldP spid="3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1D3F2948-1B7E-0644-85B7-90004BEE103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51EED9F-12A3-8D4C-AE4E-EB5C92ACF412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31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20487" name="Text Box 25">
            <a:extLst>
              <a:ext uri="{FF2B5EF4-FFF2-40B4-BE49-F238E27FC236}">
                <a16:creationId xmlns:a16="http://schemas.microsoft.com/office/drawing/2014/main" id="{01A4AB3F-0D39-C443-8BE3-D5131D3B60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8725" y="4662489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2000">
              <a:latin typeface="Maiandra GD" panose="020E0502030308020204" pitchFamily="34" charset="77"/>
            </a:endParaRPr>
          </a:p>
        </p:txBody>
      </p:sp>
      <p:graphicFrame>
        <p:nvGraphicFramePr>
          <p:cNvPr id="7" name="Object 2">
            <a:extLst>
              <a:ext uri="{FF2B5EF4-FFF2-40B4-BE49-F238E27FC236}">
                <a16:creationId xmlns:a16="http://schemas.microsoft.com/office/drawing/2014/main" id="{B2649313-2D45-9947-B1AF-A652984564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1910945"/>
              </p:ext>
            </p:extLst>
          </p:nvPr>
        </p:nvGraphicFramePr>
        <p:xfrm>
          <a:off x="6796088" y="3048000"/>
          <a:ext cx="2071687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237700" imgH="9944100" progId="Equation.DSMT4">
                  <p:embed/>
                </p:oleObj>
              </mc:Choice>
              <mc:Fallback>
                <p:oleObj name="Equation" r:id="rId2" imgW="22237700" imgH="9944100" progId="Equation.DSMT4">
                  <p:embed/>
                  <p:pic>
                    <p:nvPicPr>
                      <p:cNvPr id="7" name="Object 2">
                        <a:extLst>
                          <a:ext uri="{FF2B5EF4-FFF2-40B4-BE49-F238E27FC236}">
                            <a16:creationId xmlns:a16="http://schemas.microsoft.com/office/drawing/2014/main" id="{B2649313-2D45-9947-B1AF-A652984564A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6088" y="3048000"/>
                        <a:ext cx="2071687" cy="942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28">
            <a:extLst>
              <a:ext uri="{FF2B5EF4-FFF2-40B4-BE49-F238E27FC236}">
                <a16:creationId xmlns:a16="http://schemas.microsoft.com/office/drawing/2014/main" id="{457C33EF-845D-9849-B0C2-4BA463907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1338" y="3141664"/>
            <a:ext cx="48478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C00000"/>
                </a:solidFill>
                <a:latin typeface="+mn-lt"/>
              </a:rPr>
              <a:t>Probability that state is filled ….</a:t>
            </a:r>
          </a:p>
        </p:txBody>
      </p:sp>
      <p:graphicFrame>
        <p:nvGraphicFramePr>
          <p:cNvPr id="20483" name="Object 3">
            <a:extLst>
              <a:ext uri="{FF2B5EF4-FFF2-40B4-BE49-F238E27FC236}">
                <a16:creationId xmlns:a16="http://schemas.microsoft.com/office/drawing/2014/main" id="{0193F83A-8323-5C40-B24B-8BB1920208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21200" y="989013"/>
          <a:ext cx="3714750" cy="194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2418000" imgH="22237700" progId="Equation.DSMT4">
                  <p:embed/>
                </p:oleObj>
              </mc:Choice>
              <mc:Fallback>
                <p:oleObj name="Equation" r:id="rId4" imgW="42418000" imgH="22237700" progId="Equation.DSMT4">
                  <p:embed/>
                  <p:pic>
                    <p:nvPicPr>
                      <p:cNvPr id="20483" name="Object 3">
                        <a:extLst>
                          <a:ext uri="{FF2B5EF4-FFF2-40B4-BE49-F238E27FC236}">
                            <a16:creationId xmlns:a16="http://schemas.microsoft.com/office/drawing/2014/main" id="{0193F83A-8323-5C40-B24B-8BB1920208B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1200" y="989013"/>
                        <a:ext cx="3714750" cy="1947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37797" name="Object 4">
            <a:extLst>
              <a:ext uri="{FF2B5EF4-FFF2-40B4-BE49-F238E27FC236}">
                <a16:creationId xmlns:a16="http://schemas.microsoft.com/office/drawing/2014/main" id="{92DC824A-1A73-B64E-AD67-0642DB5BE1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6825093"/>
              </p:ext>
            </p:extLst>
          </p:nvPr>
        </p:nvGraphicFramePr>
        <p:xfrm>
          <a:off x="7375525" y="4175125"/>
          <a:ext cx="3216275" cy="91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4518600" imgH="9652000" progId="Equation.DSMT4">
                  <p:embed/>
                </p:oleObj>
              </mc:Choice>
              <mc:Fallback>
                <p:oleObj name="Equation" r:id="rId6" imgW="34518600" imgH="9652000" progId="Equation.DSMT4">
                  <p:embed/>
                  <p:pic>
                    <p:nvPicPr>
                      <p:cNvPr id="2337797" name="Object 4">
                        <a:extLst>
                          <a:ext uri="{FF2B5EF4-FFF2-40B4-BE49-F238E27FC236}">
                            <a16:creationId xmlns:a16="http://schemas.microsoft.com/office/drawing/2014/main" id="{92DC824A-1A73-B64E-AD67-0642DB5BE1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75525" y="4175125"/>
                        <a:ext cx="3216275" cy="915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Freeform 12">
            <a:extLst>
              <a:ext uri="{FF2B5EF4-FFF2-40B4-BE49-F238E27FC236}">
                <a16:creationId xmlns:a16="http://schemas.microsoft.com/office/drawing/2014/main" id="{3D7D4071-4681-6E43-A2ED-7C1816C792FF}"/>
              </a:ext>
            </a:extLst>
          </p:cNvPr>
          <p:cNvSpPr/>
          <p:nvPr/>
        </p:nvSpPr>
        <p:spPr>
          <a:xfrm rot="5400000" flipH="1">
            <a:off x="4432301" y="4337051"/>
            <a:ext cx="977900" cy="1984375"/>
          </a:xfrm>
          <a:custGeom>
            <a:avLst/>
            <a:gdLst>
              <a:gd name="connsiteX0" fmla="*/ 0 w 1172705"/>
              <a:gd name="connsiteY0" fmla="*/ 0 h 1606658"/>
              <a:gd name="connsiteX1" fmla="*/ 5166 w 1172705"/>
              <a:gd name="connsiteY1" fmla="*/ 232475 h 1606658"/>
              <a:gd name="connsiteX2" fmla="*/ 30997 w 1172705"/>
              <a:gd name="connsiteY2" fmla="*/ 366793 h 1606658"/>
              <a:gd name="connsiteX3" fmla="*/ 77492 w 1172705"/>
              <a:gd name="connsiteY3" fmla="*/ 485614 h 1606658"/>
              <a:gd name="connsiteX4" fmla="*/ 185980 w 1172705"/>
              <a:gd name="connsiteY4" fmla="*/ 619932 h 1606658"/>
              <a:gd name="connsiteX5" fmla="*/ 351295 w 1172705"/>
              <a:gd name="connsiteY5" fmla="*/ 738753 h 1606658"/>
              <a:gd name="connsiteX6" fmla="*/ 506278 w 1172705"/>
              <a:gd name="connsiteY6" fmla="*/ 831743 h 1606658"/>
              <a:gd name="connsiteX7" fmla="*/ 681926 w 1172705"/>
              <a:gd name="connsiteY7" fmla="*/ 904068 h 1606658"/>
              <a:gd name="connsiteX8" fmla="*/ 867905 w 1172705"/>
              <a:gd name="connsiteY8" fmla="*/ 1012556 h 1606658"/>
              <a:gd name="connsiteX9" fmla="*/ 1028054 w 1172705"/>
              <a:gd name="connsiteY9" fmla="*/ 1167539 h 1606658"/>
              <a:gd name="connsiteX10" fmla="*/ 1126210 w 1172705"/>
              <a:gd name="connsiteY10" fmla="*/ 1322522 h 1606658"/>
              <a:gd name="connsiteX11" fmla="*/ 1167539 w 1172705"/>
              <a:gd name="connsiteY11" fmla="*/ 1554997 h 1606658"/>
              <a:gd name="connsiteX12" fmla="*/ 1157207 w 1172705"/>
              <a:gd name="connsiteY12" fmla="*/ 1606658 h 1606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72705" h="1606658">
                <a:moveTo>
                  <a:pt x="0" y="0"/>
                </a:moveTo>
                <a:cubicBezTo>
                  <a:pt x="0" y="85671"/>
                  <a:pt x="0" y="171343"/>
                  <a:pt x="5166" y="232475"/>
                </a:cubicBezTo>
                <a:cubicBezTo>
                  <a:pt x="10332" y="293607"/>
                  <a:pt x="18943" y="324603"/>
                  <a:pt x="30997" y="366793"/>
                </a:cubicBezTo>
                <a:cubicBezTo>
                  <a:pt x="43051" y="408983"/>
                  <a:pt x="51662" y="443424"/>
                  <a:pt x="77492" y="485614"/>
                </a:cubicBezTo>
                <a:cubicBezTo>
                  <a:pt x="103323" y="527804"/>
                  <a:pt x="140346" y="577742"/>
                  <a:pt x="185980" y="619932"/>
                </a:cubicBezTo>
                <a:cubicBezTo>
                  <a:pt x="231614" y="662122"/>
                  <a:pt x="297912" y="703451"/>
                  <a:pt x="351295" y="738753"/>
                </a:cubicBezTo>
                <a:cubicBezTo>
                  <a:pt x="404678" y="774055"/>
                  <a:pt x="451173" y="804191"/>
                  <a:pt x="506278" y="831743"/>
                </a:cubicBezTo>
                <a:cubicBezTo>
                  <a:pt x="561383" y="859296"/>
                  <a:pt x="621655" y="873933"/>
                  <a:pt x="681926" y="904068"/>
                </a:cubicBezTo>
                <a:cubicBezTo>
                  <a:pt x="742197" y="934203"/>
                  <a:pt x="810217" y="968644"/>
                  <a:pt x="867905" y="1012556"/>
                </a:cubicBezTo>
                <a:cubicBezTo>
                  <a:pt x="925593" y="1056468"/>
                  <a:pt x="985003" y="1115878"/>
                  <a:pt x="1028054" y="1167539"/>
                </a:cubicBezTo>
                <a:cubicBezTo>
                  <a:pt x="1071105" y="1219200"/>
                  <a:pt x="1102963" y="1257946"/>
                  <a:pt x="1126210" y="1322522"/>
                </a:cubicBezTo>
                <a:cubicBezTo>
                  <a:pt x="1149457" y="1387098"/>
                  <a:pt x="1162373" y="1507641"/>
                  <a:pt x="1167539" y="1554997"/>
                </a:cubicBezTo>
                <a:cubicBezTo>
                  <a:pt x="1172705" y="1602353"/>
                  <a:pt x="1164956" y="1604505"/>
                  <a:pt x="1157207" y="1606658"/>
                </a:cubicBez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D3DB4B1-9ED6-4D44-83FA-0FB133B0A768}"/>
              </a:ext>
            </a:extLst>
          </p:cNvPr>
          <p:cNvSpPr/>
          <p:nvPr/>
        </p:nvSpPr>
        <p:spPr>
          <a:xfrm>
            <a:off x="3925888" y="4438651"/>
            <a:ext cx="2146300" cy="1389063"/>
          </a:xfrm>
          <a:custGeom>
            <a:avLst/>
            <a:gdLst>
              <a:gd name="connsiteX0" fmla="*/ 0 w 2145792"/>
              <a:gd name="connsiteY0" fmla="*/ 0 h 1828800"/>
              <a:gd name="connsiteX1" fmla="*/ 0 w 2145792"/>
              <a:gd name="connsiteY1" fmla="*/ 1828800 h 1828800"/>
              <a:gd name="connsiteX2" fmla="*/ 2145792 w 2145792"/>
              <a:gd name="connsiteY2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5792" h="1828800">
                <a:moveTo>
                  <a:pt x="0" y="0"/>
                </a:moveTo>
                <a:lnTo>
                  <a:pt x="0" y="1828800"/>
                </a:lnTo>
                <a:lnTo>
                  <a:pt x="2145792" y="1828800"/>
                </a:lnTo>
              </a:path>
            </a:pathLst>
          </a:custGeom>
          <a:ln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0178BB9-2FF8-6440-8C49-7004F25ED7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0763" y="4584701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DAD4F5-05FF-A44D-B683-D86EEA42DBE2}"/>
              </a:ext>
            </a:extLst>
          </p:cNvPr>
          <p:cNvSpPr txBox="1"/>
          <p:nvPr/>
        </p:nvSpPr>
        <p:spPr>
          <a:xfrm>
            <a:off x="3668441" y="3943351"/>
            <a:ext cx="67999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f(E)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E2D430-40A9-9D43-8268-B93D77807EB5}"/>
              </a:ext>
            </a:extLst>
          </p:cNvPr>
          <p:cNvSpPr txBox="1"/>
          <p:nvPr/>
        </p:nvSpPr>
        <p:spPr>
          <a:xfrm>
            <a:off x="4626501" y="5851526"/>
            <a:ext cx="5148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 err="1">
                <a:latin typeface="+mn-lt"/>
              </a:rPr>
              <a:t>E</a:t>
            </a:r>
            <a:r>
              <a:rPr lang="en-US" baseline="-25000" dirty="0" err="1">
                <a:latin typeface="+mn-lt"/>
              </a:rPr>
              <a:t>F</a:t>
            </a:r>
            <a:endParaRPr lang="en-US" baseline="-25000" dirty="0">
              <a:latin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3CE3A1-71A0-C446-A5C3-4634216E5F5A}"/>
              </a:ext>
            </a:extLst>
          </p:cNvPr>
          <p:cNvSpPr txBox="1"/>
          <p:nvPr/>
        </p:nvSpPr>
        <p:spPr>
          <a:xfrm>
            <a:off x="3328989" y="5084764"/>
            <a:ext cx="612775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1/2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CE9C78-5C27-C144-9E3F-0F34C450851E}"/>
              </a:ext>
            </a:extLst>
          </p:cNvPr>
          <p:cNvSpPr txBox="1"/>
          <p:nvPr/>
        </p:nvSpPr>
        <p:spPr>
          <a:xfrm>
            <a:off x="5568494" y="5741989"/>
            <a:ext cx="38985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E</a:t>
            </a: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91C7CFE5-5908-004B-B2DE-7ADCC2A6DD29}"/>
              </a:ext>
            </a:extLst>
          </p:cNvPr>
          <p:cNvSpPr/>
          <p:nvPr/>
        </p:nvSpPr>
        <p:spPr>
          <a:xfrm>
            <a:off x="3938588" y="5303839"/>
            <a:ext cx="914400" cy="511175"/>
          </a:xfrm>
          <a:custGeom>
            <a:avLst/>
            <a:gdLst>
              <a:gd name="connsiteX0" fmla="*/ 829056 w 829056"/>
              <a:gd name="connsiteY0" fmla="*/ 609600 h 609600"/>
              <a:gd name="connsiteX1" fmla="*/ 829056 w 829056"/>
              <a:gd name="connsiteY1" fmla="*/ 12192 h 609600"/>
              <a:gd name="connsiteX2" fmla="*/ 0 w 829056"/>
              <a:gd name="connsiteY2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9056" h="609600">
                <a:moveTo>
                  <a:pt x="829056" y="609600"/>
                </a:moveTo>
                <a:lnTo>
                  <a:pt x="829056" y="12192"/>
                </a:lnTo>
                <a:lnTo>
                  <a:pt x="0" y="0"/>
                </a:lnTo>
              </a:path>
            </a:pathLst>
          </a:custGeom>
          <a:ln>
            <a:solidFill>
              <a:srgbClr val="0058D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grpSp>
        <p:nvGrpSpPr>
          <p:cNvPr id="2" name="Group 31">
            <a:extLst>
              <a:ext uri="{FF2B5EF4-FFF2-40B4-BE49-F238E27FC236}">
                <a16:creationId xmlns:a16="http://schemas.microsoft.com/office/drawing/2014/main" id="{244ED29C-65E0-C24D-858C-28359EB85571}"/>
              </a:ext>
            </a:extLst>
          </p:cNvPr>
          <p:cNvGrpSpPr>
            <a:grpSpLocks/>
          </p:cNvGrpSpPr>
          <p:nvPr/>
        </p:nvGrpSpPr>
        <p:grpSpPr bwMode="auto">
          <a:xfrm rot="5400000" flipH="1">
            <a:off x="1578770" y="3828405"/>
            <a:ext cx="2743200" cy="2369840"/>
            <a:chOff x="1956816" y="4096660"/>
            <a:chExt cx="2743200" cy="2369415"/>
          </a:xfrm>
        </p:grpSpPr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890A5586-826A-F042-97F5-A82F76762EAE}"/>
                </a:ext>
              </a:extLst>
            </p:cNvPr>
            <p:cNvSpPr/>
            <p:nvPr/>
          </p:nvSpPr>
          <p:spPr>
            <a:xfrm rot="5400000" flipH="1">
              <a:off x="3060216" y="4483615"/>
              <a:ext cx="977725" cy="1984375"/>
            </a:xfrm>
            <a:custGeom>
              <a:avLst/>
              <a:gdLst>
                <a:gd name="connsiteX0" fmla="*/ 0 w 1172705"/>
                <a:gd name="connsiteY0" fmla="*/ 0 h 1606658"/>
                <a:gd name="connsiteX1" fmla="*/ 5166 w 1172705"/>
                <a:gd name="connsiteY1" fmla="*/ 232475 h 1606658"/>
                <a:gd name="connsiteX2" fmla="*/ 30997 w 1172705"/>
                <a:gd name="connsiteY2" fmla="*/ 366793 h 1606658"/>
                <a:gd name="connsiteX3" fmla="*/ 77492 w 1172705"/>
                <a:gd name="connsiteY3" fmla="*/ 485614 h 1606658"/>
                <a:gd name="connsiteX4" fmla="*/ 185980 w 1172705"/>
                <a:gd name="connsiteY4" fmla="*/ 619932 h 1606658"/>
                <a:gd name="connsiteX5" fmla="*/ 351295 w 1172705"/>
                <a:gd name="connsiteY5" fmla="*/ 738753 h 1606658"/>
                <a:gd name="connsiteX6" fmla="*/ 506278 w 1172705"/>
                <a:gd name="connsiteY6" fmla="*/ 831743 h 1606658"/>
                <a:gd name="connsiteX7" fmla="*/ 681926 w 1172705"/>
                <a:gd name="connsiteY7" fmla="*/ 904068 h 1606658"/>
                <a:gd name="connsiteX8" fmla="*/ 867905 w 1172705"/>
                <a:gd name="connsiteY8" fmla="*/ 1012556 h 1606658"/>
                <a:gd name="connsiteX9" fmla="*/ 1028054 w 1172705"/>
                <a:gd name="connsiteY9" fmla="*/ 1167539 h 1606658"/>
                <a:gd name="connsiteX10" fmla="*/ 1126210 w 1172705"/>
                <a:gd name="connsiteY10" fmla="*/ 1322522 h 1606658"/>
                <a:gd name="connsiteX11" fmla="*/ 1167539 w 1172705"/>
                <a:gd name="connsiteY11" fmla="*/ 1554997 h 1606658"/>
                <a:gd name="connsiteX12" fmla="*/ 1157207 w 1172705"/>
                <a:gd name="connsiteY12" fmla="*/ 1606658 h 1606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72705" h="1606658">
                  <a:moveTo>
                    <a:pt x="0" y="0"/>
                  </a:moveTo>
                  <a:cubicBezTo>
                    <a:pt x="0" y="85671"/>
                    <a:pt x="0" y="171343"/>
                    <a:pt x="5166" y="232475"/>
                  </a:cubicBezTo>
                  <a:cubicBezTo>
                    <a:pt x="10332" y="293607"/>
                    <a:pt x="18943" y="324603"/>
                    <a:pt x="30997" y="366793"/>
                  </a:cubicBezTo>
                  <a:cubicBezTo>
                    <a:pt x="43051" y="408983"/>
                    <a:pt x="51662" y="443424"/>
                    <a:pt x="77492" y="485614"/>
                  </a:cubicBezTo>
                  <a:cubicBezTo>
                    <a:pt x="103323" y="527804"/>
                    <a:pt x="140346" y="577742"/>
                    <a:pt x="185980" y="619932"/>
                  </a:cubicBezTo>
                  <a:cubicBezTo>
                    <a:pt x="231614" y="662122"/>
                    <a:pt x="297912" y="703451"/>
                    <a:pt x="351295" y="738753"/>
                  </a:cubicBezTo>
                  <a:cubicBezTo>
                    <a:pt x="404678" y="774055"/>
                    <a:pt x="451173" y="804191"/>
                    <a:pt x="506278" y="831743"/>
                  </a:cubicBezTo>
                  <a:cubicBezTo>
                    <a:pt x="561383" y="859296"/>
                    <a:pt x="621655" y="873933"/>
                    <a:pt x="681926" y="904068"/>
                  </a:cubicBezTo>
                  <a:cubicBezTo>
                    <a:pt x="742197" y="934203"/>
                    <a:pt x="810217" y="968644"/>
                    <a:pt x="867905" y="1012556"/>
                  </a:cubicBezTo>
                  <a:cubicBezTo>
                    <a:pt x="925593" y="1056468"/>
                    <a:pt x="985003" y="1115878"/>
                    <a:pt x="1028054" y="1167539"/>
                  </a:cubicBezTo>
                  <a:cubicBezTo>
                    <a:pt x="1071105" y="1219200"/>
                    <a:pt x="1102963" y="1257946"/>
                    <a:pt x="1126210" y="1322522"/>
                  </a:cubicBezTo>
                  <a:cubicBezTo>
                    <a:pt x="1149457" y="1387098"/>
                    <a:pt x="1162373" y="1507641"/>
                    <a:pt x="1167539" y="1554997"/>
                  </a:cubicBezTo>
                  <a:cubicBezTo>
                    <a:pt x="1172705" y="1602353"/>
                    <a:pt x="1164956" y="1604505"/>
                    <a:pt x="1157207" y="1606658"/>
                  </a:cubicBez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9A78D92F-8B03-B643-A355-22366F96C4EF}"/>
                </a:ext>
              </a:extLst>
            </p:cNvPr>
            <p:cNvSpPr/>
            <p:nvPr/>
          </p:nvSpPr>
          <p:spPr>
            <a:xfrm>
              <a:off x="2553716" y="4583788"/>
              <a:ext cx="2146300" cy="1390401"/>
            </a:xfrm>
            <a:custGeom>
              <a:avLst/>
              <a:gdLst>
                <a:gd name="connsiteX0" fmla="*/ 0 w 2145792"/>
                <a:gd name="connsiteY0" fmla="*/ 0 h 1828800"/>
                <a:gd name="connsiteX1" fmla="*/ 0 w 2145792"/>
                <a:gd name="connsiteY1" fmla="*/ 1828800 h 1828800"/>
                <a:gd name="connsiteX2" fmla="*/ 2145792 w 2145792"/>
                <a:gd name="connsiteY2" fmla="*/ 182880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45792" h="1828800">
                  <a:moveTo>
                    <a:pt x="0" y="0"/>
                  </a:moveTo>
                  <a:lnTo>
                    <a:pt x="0" y="1828800"/>
                  </a:lnTo>
                  <a:lnTo>
                    <a:pt x="2145792" y="1828800"/>
                  </a:lnTo>
                </a:path>
              </a:pathLst>
            </a:custGeom>
            <a:ln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20503" name="TextBox 25">
              <a:extLst>
                <a:ext uri="{FF2B5EF4-FFF2-40B4-BE49-F238E27FC236}">
                  <a16:creationId xmlns:a16="http://schemas.microsoft.com/office/drawing/2014/main" id="{1187D228-965D-6343-B098-8B87E4C303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88464" y="4736592"/>
              <a:ext cx="35618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/>
                <a:t>1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267EBDB-D313-784B-8BD7-704873CCB383}"/>
                </a:ext>
              </a:extLst>
            </p:cNvPr>
            <p:cNvSpPr txBox="1"/>
            <p:nvPr/>
          </p:nvSpPr>
          <p:spPr>
            <a:xfrm>
              <a:off x="2296270" y="4096660"/>
              <a:ext cx="679994" cy="46158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f(E)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A7ACC85-DE6B-414E-97C0-A5B523C5B548}"/>
                </a:ext>
              </a:extLst>
            </p:cNvPr>
            <p:cNvSpPr txBox="1"/>
            <p:nvPr/>
          </p:nvSpPr>
          <p:spPr>
            <a:xfrm>
              <a:off x="3255917" y="6004493"/>
              <a:ext cx="514886" cy="46158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dirty="0" err="1">
                  <a:latin typeface="+mn-lt"/>
                </a:rPr>
                <a:t>E</a:t>
              </a:r>
              <a:r>
                <a:rPr lang="en-US" baseline="-25000" dirty="0" err="1">
                  <a:latin typeface="+mn-lt"/>
                </a:rPr>
                <a:t>F</a:t>
              </a:r>
              <a:endParaRPr lang="en-US" baseline="-25000" dirty="0">
                <a:latin typeface="+mn-lt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C5593D1-8826-F44A-9C9B-D39A2E5FEF6C}"/>
                </a:ext>
              </a:extLst>
            </p:cNvPr>
            <p:cNvSpPr txBox="1"/>
            <p:nvPr/>
          </p:nvSpPr>
          <p:spPr>
            <a:xfrm>
              <a:off x="1956816" y="5236133"/>
              <a:ext cx="612775" cy="46188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1/2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F4EAD08-C537-3648-BE48-91EE91EA12F7}"/>
                </a:ext>
              </a:extLst>
            </p:cNvPr>
            <p:cNvSpPr txBox="1"/>
            <p:nvPr/>
          </p:nvSpPr>
          <p:spPr>
            <a:xfrm>
              <a:off x="4197117" y="5894975"/>
              <a:ext cx="389850" cy="46158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E</a:t>
              </a: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7D356563-F0EF-DC47-A00E-E164852A24C7}"/>
                </a:ext>
              </a:extLst>
            </p:cNvPr>
            <p:cNvSpPr/>
            <p:nvPr/>
          </p:nvSpPr>
          <p:spPr>
            <a:xfrm>
              <a:off x="2566417" y="5455168"/>
              <a:ext cx="914400" cy="512671"/>
            </a:xfrm>
            <a:custGeom>
              <a:avLst/>
              <a:gdLst>
                <a:gd name="connsiteX0" fmla="*/ 829056 w 829056"/>
                <a:gd name="connsiteY0" fmla="*/ 609600 h 609600"/>
                <a:gd name="connsiteX1" fmla="*/ 829056 w 829056"/>
                <a:gd name="connsiteY1" fmla="*/ 12192 h 609600"/>
                <a:gd name="connsiteX2" fmla="*/ 0 w 829056"/>
                <a:gd name="connsiteY2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9056" h="609600">
                  <a:moveTo>
                    <a:pt x="829056" y="609600"/>
                  </a:moveTo>
                  <a:lnTo>
                    <a:pt x="829056" y="12192"/>
                  </a:lnTo>
                  <a:lnTo>
                    <a:pt x="0" y="0"/>
                  </a:lnTo>
                </a:path>
              </a:pathLst>
            </a:custGeom>
            <a:ln>
              <a:solidFill>
                <a:srgbClr val="0058DE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</p:grp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9522E71-4595-564A-95DE-03C992B6227F}"/>
              </a:ext>
            </a:extLst>
          </p:cNvPr>
          <p:cNvCxnSpPr/>
          <p:nvPr/>
        </p:nvCxnSpPr>
        <p:spPr>
          <a:xfrm rot="5400000">
            <a:off x="7717633" y="1023145"/>
            <a:ext cx="427037" cy="4032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9" name="TextBox 34">
            <a:extLst>
              <a:ext uri="{FF2B5EF4-FFF2-40B4-BE49-F238E27FC236}">
                <a16:creationId xmlns:a16="http://schemas.microsoft.com/office/drawing/2014/main" id="{62EFEEE6-3789-CB4C-A560-D3F5F0264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6900" y="646113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1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8EF7EC2-C719-C447-94DF-3527412C4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Derivation by Partition Function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96EDFB-6ECA-4E45-B6BF-051D8930EA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2859" y="5169172"/>
            <a:ext cx="2235200" cy="876300"/>
          </a:xfrm>
          <a:prstGeom prst="rect">
            <a:avLst/>
          </a:prstGeom>
        </p:spPr>
      </p:pic>
      <p:pic>
        <p:nvPicPr>
          <p:cNvPr id="33" name="Picture 32" descr="A close up of a device&#10;&#10;Description automatically generated">
            <a:extLst>
              <a:ext uri="{FF2B5EF4-FFF2-40B4-BE49-F238E27FC236}">
                <a16:creationId xmlns:a16="http://schemas.microsoft.com/office/drawing/2014/main" id="{CBF082FE-E6E8-EB4C-8308-AE791B40EA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5400" y="1492251"/>
            <a:ext cx="3714750" cy="2409886"/>
          </a:xfrm>
          <a:prstGeom prst="rect">
            <a:avLst/>
          </a:prstGeom>
        </p:spPr>
      </p:pic>
      <p:pic>
        <p:nvPicPr>
          <p:cNvPr id="35" name="Picture 34" descr="A screenshot of a cell phone&#10;&#10;Description automatically generated">
            <a:extLst>
              <a:ext uri="{FF2B5EF4-FFF2-40B4-BE49-F238E27FC236}">
                <a16:creationId xmlns:a16="http://schemas.microsoft.com/office/drawing/2014/main" id="{3FD43708-D0E0-624D-ADB5-D759C732191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5" t="22600" r="20393" b="37454"/>
          <a:stretch/>
        </p:blipFill>
        <p:spPr>
          <a:xfrm>
            <a:off x="12433890" y="695881"/>
            <a:ext cx="5816482" cy="72333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" name="Ink 4"/>
              <p14:cNvContentPartPr/>
              <p14:nvPr/>
            </p14:nvContentPartPr>
            <p14:xfrm>
              <a:off x="6532200" y="1963800"/>
              <a:ext cx="3314160" cy="42897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523200" y="1954800"/>
                <a:ext cx="3334320" cy="4311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78733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7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337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6" grpId="0"/>
      <p:bldP spid="16" grpId="1"/>
      <p:bldP spid="17" grpId="0"/>
      <p:bldP spid="17" grpId="1"/>
      <p:bldP spid="21" grpId="0"/>
      <p:bldP spid="21" grpId="1"/>
      <p:bldP spid="22" grpId="0"/>
      <p:bldP spid="22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1D3F2948-1B7E-0644-85B7-90004BEE103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51EED9F-12A3-8D4C-AE4E-EB5C92ACF412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32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20487" name="Text Box 25">
            <a:extLst>
              <a:ext uri="{FF2B5EF4-FFF2-40B4-BE49-F238E27FC236}">
                <a16:creationId xmlns:a16="http://schemas.microsoft.com/office/drawing/2014/main" id="{01A4AB3F-0D39-C443-8BE3-D5131D3B60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9075" y="4662489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2000">
              <a:latin typeface="Maiandra GD" panose="020E0502030308020204" pitchFamily="34" charset="77"/>
            </a:endParaRPr>
          </a:p>
        </p:txBody>
      </p:sp>
      <p:graphicFrame>
        <p:nvGraphicFramePr>
          <p:cNvPr id="7" name="Object 2">
            <a:extLst>
              <a:ext uri="{FF2B5EF4-FFF2-40B4-BE49-F238E27FC236}">
                <a16:creationId xmlns:a16="http://schemas.microsoft.com/office/drawing/2014/main" id="{B2649313-2D45-9947-B1AF-A652984564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2221502"/>
              </p:ext>
            </p:extLst>
          </p:nvPr>
        </p:nvGraphicFramePr>
        <p:xfrm>
          <a:off x="2209800" y="2981639"/>
          <a:ext cx="1650330" cy="751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237700" imgH="9944100" progId="Equation.DSMT4">
                  <p:embed/>
                </p:oleObj>
              </mc:Choice>
              <mc:Fallback>
                <p:oleObj name="Equation" r:id="rId2" imgW="22237700" imgH="9944100" progId="Equation.DSMT4">
                  <p:embed/>
                  <p:pic>
                    <p:nvPicPr>
                      <p:cNvPr id="7" name="Object 2">
                        <a:extLst>
                          <a:ext uri="{FF2B5EF4-FFF2-40B4-BE49-F238E27FC236}">
                            <a16:creationId xmlns:a16="http://schemas.microsoft.com/office/drawing/2014/main" id="{B2649313-2D45-9947-B1AF-A652984564A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981639"/>
                        <a:ext cx="1650330" cy="7511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28">
            <a:extLst>
              <a:ext uri="{FF2B5EF4-FFF2-40B4-BE49-F238E27FC236}">
                <a16:creationId xmlns:a16="http://schemas.microsoft.com/office/drawing/2014/main" id="{457C33EF-845D-9849-B0C2-4BA463907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894" y="2379315"/>
            <a:ext cx="48478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C00000"/>
                </a:solidFill>
                <a:latin typeface="+mn-lt"/>
              </a:rPr>
              <a:t>Probability that state is filled ….</a:t>
            </a:r>
          </a:p>
        </p:txBody>
      </p:sp>
      <p:graphicFrame>
        <p:nvGraphicFramePr>
          <p:cNvPr id="20483" name="Object 3">
            <a:extLst>
              <a:ext uri="{FF2B5EF4-FFF2-40B4-BE49-F238E27FC236}">
                <a16:creationId xmlns:a16="http://schemas.microsoft.com/office/drawing/2014/main" id="{0193F83A-8323-5C40-B24B-8BB1920208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2010808"/>
              </p:ext>
            </p:extLst>
          </p:nvPr>
        </p:nvGraphicFramePr>
        <p:xfrm>
          <a:off x="2057400" y="989013"/>
          <a:ext cx="3714750" cy="194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2418000" imgH="22237700" progId="Equation.DSMT4">
                  <p:embed/>
                </p:oleObj>
              </mc:Choice>
              <mc:Fallback>
                <p:oleObj name="Equation" r:id="rId4" imgW="42418000" imgH="22237700" progId="Equation.DSMT4">
                  <p:embed/>
                  <p:pic>
                    <p:nvPicPr>
                      <p:cNvPr id="20483" name="Object 3">
                        <a:extLst>
                          <a:ext uri="{FF2B5EF4-FFF2-40B4-BE49-F238E27FC236}">
                            <a16:creationId xmlns:a16="http://schemas.microsoft.com/office/drawing/2014/main" id="{0193F83A-8323-5C40-B24B-8BB1920208B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989013"/>
                        <a:ext cx="3714750" cy="1947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37797" name="Object 4">
            <a:extLst>
              <a:ext uri="{FF2B5EF4-FFF2-40B4-BE49-F238E27FC236}">
                <a16:creationId xmlns:a16="http://schemas.microsoft.com/office/drawing/2014/main" id="{92DC824A-1A73-B64E-AD67-0642DB5BE1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1871659"/>
              </p:ext>
            </p:extLst>
          </p:nvPr>
        </p:nvGraphicFramePr>
        <p:xfrm>
          <a:off x="3945396" y="2865694"/>
          <a:ext cx="3216275" cy="91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4518600" imgH="9652000" progId="Equation.DSMT4">
                  <p:embed/>
                </p:oleObj>
              </mc:Choice>
              <mc:Fallback>
                <p:oleObj name="Equation" r:id="rId6" imgW="34518600" imgH="9652000" progId="Equation.DSMT4">
                  <p:embed/>
                  <p:pic>
                    <p:nvPicPr>
                      <p:cNvPr id="2337797" name="Object 4">
                        <a:extLst>
                          <a:ext uri="{FF2B5EF4-FFF2-40B4-BE49-F238E27FC236}">
                            <a16:creationId xmlns:a16="http://schemas.microsoft.com/office/drawing/2014/main" id="{92DC824A-1A73-B64E-AD67-0642DB5BE1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5396" y="2865694"/>
                        <a:ext cx="3216275" cy="915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Freeform 12">
            <a:extLst>
              <a:ext uri="{FF2B5EF4-FFF2-40B4-BE49-F238E27FC236}">
                <a16:creationId xmlns:a16="http://schemas.microsoft.com/office/drawing/2014/main" id="{3D7D4071-4681-6E43-A2ED-7C1816C792FF}"/>
              </a:ext>
            </a:extLst>
          </p:cNvPr>
          <p:cNvSpPr/>
          <p:nvPr/>
        </p:nvSpPr>
        <p:spPr>
          <a:xfrm rot="5400000" flipH="1">
            <a:off x="3352651" y="4337051"/>
            <a:ext cx="977900" cy="1984375"/>
          </a:xfrm>
          <a:custGeom>
            <a:avLst/>
            <a:gdLst>
              <a:gd name="connsiteX0" fmla="*/ 0 w 1172705"/>
              <a:gd name="connsiteY0" fmla="*/ 0 h 1606658"/>
              <a:gd name="connsiteX1" fmla="*/ 5166 w 1172705"/>
              <a:gd name="connsiteY1" fmla="*/ 232475 h 1606658"/>
              <a:gd name="connsiteX2" fmla="*/ 30997 w 1172705"/>
              <a:gd name="connsiteY2" fmla="*/ 366793 h 1606658"/>
              <a:gd name="connsiteX3" fmla="*/ 77492 w 1172705"/>
              <a:gd name="connsiteY3" fmla="*/ 485614 h 1606658"/>
              <a:gd name="connsiteX4" fmla="*/ 185980 w 1172705"/>
              <a:gd name="connsiteY4" fmla="*/ 619932 h 1606658"/>
              <a:gd name="connsiteX5" fmla="*/ 351295 w 1172705"/>
              <a:gd name="connsiteY5" fmla="*/ 738753 h 1606658"/>
              <a:gd name="connsiteX6" fmla="*/ 506278 w 1172705"/>
              <a:gd name="connsiteY6" fmla="*/ 831743 h 1606658"/>
              <a:gd name="connsiteX7" fmla="*/ 681926 w 1172705"/>
              <a:gd name="connsiteY7" fmla="*/ 904068 h 1606658"/>
              <a:gd name="connsiteX8" fmla="*/ 867905 w 1172705"/>
              <a:gd name="connsiteY8" fmla="*/ 1012556 h 1606658"/>
              <a:gd name="connsiteX9" fmla="*/ 1028054 w 1172705"/>
              <a:gd name="connsiteY9" fmla="*/ 1167539 h 1606658"/>
              <a:gd name="connsiteX10" fmla="*/ 1126210 w 1172705"/>
              <a:gd name="connsiteY10" fmla="*/ 1322522 h 1606658"/>
              <a:gd name="connsiteX11" fmla="*/ 1167539 w 1172705"/>
              <a:gd name="connsiteY11" fmla="*/ 1554997 h 1606658"/>
              <a:gd name="connsiteX12" fmla="*/ 1157207 w 1172705"/>
              <a:gd name="connsiteY12" fmla="*/ 1606658 h 1606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72705" h="1606658">
                <a:moveTo>
                  <a:pt x="0" y="0"/>
                </a:moveTo>
                <a:cubicBezTo>
                  <a:pt x="0" y="85671"/>
                  <a:pt x="0" y="171343"/>
                  <a:pt x="5166" y="232475"/>
                </a:cubicBezTo>
                <a:cubicBezTo>
                  <a:pt x="10332" y="293607"/>
                  <a:pt x="18943" y="324603"/>
                  <a:pt x="30997" y="366793"/>
                </a:cubicBezTo>
                <a:cubicBezTo>
                  <a:pt x="43051" y="408983"/>
                  <a:pt x="51662" y="443424"/>
                  <a:pt x="77492" y="485614"/>
                </a:cubicBezTo>
                <a:cubicBezTo>
                  <a:pt x="103323" y="527804"/>
                  <a:pt x="140346" y="577742"/>
                  <a:pt x="185980" y="619932"/>
                </a:cubicBezTo>
                <a:cubicBezTo>
                  <a:pt x="231614" y="662122"/>
                  <a:pt x="297912" y="703451"/>
                  <a:pt x="351295" y="738753"/>
                </a:cubicBezTo>
                <a:cubicBezTo>
                  <a:pt x="404678" y="774055"/>
                  <a:pt x="451173" y="804191"/>
                  <a:pt x="506278" y="831743"/>
                </a:cubicBezTo>
                <a:cubicBezTo>
                  <a:pt x="561383" y="859296"/>
                  <a:pt x="621655" y="873933"/>
                  <a:pt x="681926" y="904068"/>
                </a:cubicBezTo>
                <a:cubicBezTo>
                  <a:pt x="742197" y="934203"/>
                  <a:pt x="810217" y="968644"/>
                  <a:pt x="867905" y="1012556"/>
                </a:cubicBezTo>
                <a:cubicBezTo>
                  <a:pt x="925593" y="1056468"/>
                  <a:pt x="985003" y="1115878"/>
                  <a:pt x="1028054" y="1167539"/>
                </a:cubicBezTo>
                <a:cubicBezTo>
                  <a:pt x="1071105" y="1219200"/>
                  <a:pt x="1102963" y="1257946"/>
                  <a:pt x="1126210" y="1322522"/>
                </a:cubicBezTo>
                <a:cubicBezTo>
                  <a:pt x="1149457" y="1387098"/>
                  <a:pt x="1162373" y="1507641"/>
                  <a:pt x="1167539" y="1554997"/>
                </a:cubicBezTo>
                <a:cubicBezTo>
                  <a:pt x="1172705" y="1602353"/>
                  <a:pt x="1164956" y="1604505"/>
                  <a:pt x="1157207" y="1606658"/>
                </a:cubicBez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D3DB4B1-9ED6-4D44-83FA-0FB133B0A768}"/>
              </a:ext>
            </a:extLst>
          </p:cNvPr>
          <p:cNvSpPr/>
          <p:nvPr/>
        </p:nvSpPr>
        <p:spPr>
          <a:xfrm>
            <a:off x="2846238" y="4438651"/>
            <a:ext cx="2146300" cy="1389063"/>
          </a:xfrm>
          <a:custGeom>
            <a:avLst/>
            <a:gdLst>
              <a:gd name="connsiteX0" fmla="*/ 0 w 2145792"/>
              <a:gd name="connsiteY0" fmla="*/ 0 h 1828800"/>
              <a:gd name="connsiteX1" fmla="*/ 0 w 2145792"/>
              <a:gd name="connsiteY1" fmla="*/ 1828800 h 1828800"/>
              <a:gd name="connsiteX2" fmla="*/ 2145792 w 2145792"/>
              <a:gd name="connsiteY2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5792" h="1828800">
                <a:moveTo>
                  <a:pt x="0" y="0"/>
                </a:moveTo>
                <a:lnTo>
                  <a:pt x="0" y="1828800"/>
                </a:lnTo>
                <a:lnTo>
                  <a:pt x="2145792" y="1828800"/>
                </a:lnTo>
              </a:path>
            </a:pathLst>
          </a:custGeom>
          <a:ln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0178BB9-2FF8-6440-8C49-7004F25ED7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1113" y="4584701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DAD4F5-05FF-A44D-B683-D86EEA42DBE2}"/>
              </a:ext>
            </a:extLst>
          </p:cNvPr>
          <p:cNvSpPr txBox="1"/>
          <p:nvPr/>
        </p:nvSpPr>
        <p:spPr>
          <a:xfrm>
            <a:off x="2588791" y="3943351"/>
            <a:ext cx="67999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f(E)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E2D430-40A9-9D43-8268-B93D77807EB5}"/>
              </a:ext>
            </a:extLst>
          </p:cNvPr>
          <p:cNvSpPr txBox="1"/>
          <p:nvPr/>
        </p:nvSpPr>
        <p:spPr>
          <a:xfrm>
            <a:off x="3546851" y="5851526"/>
            <a:ext cx="5148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 err="1">
                <a:latin typeface="+mn-lt"/>
              </a:rPr>
              <a:t>E</a:t>
            </a:r>
            <a:r>
              <a:rPr lang="en-US" baseline="-25000" dirty="0" err="1">
                <a:latin typeface="+mn-lt"/>
              </a:rPr>
              <a:t>F</a:t>
            </a:r>
            <a:endParaRPr lang="en-US" baseline="-25000" dirty="0">
              <a:latin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3CE3A1-71A0-C446-A5C3-4634216E5F5A}"/>
              </a:ext>
            </a:extLst>
          </p:cNvPr>
          <p:cNvSpPr txBox="1"/>
          <p:nvPr/>
        </p:nvSpPr>
        <p:spPr>
          <a:xfrm>
            <a:off x="2249339" y="5084764"/>
            <a:ext cx="612775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1/2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CE9C78-5C27-C144-9E3F-0F34C450851E}"/>
              </a:ext>
            </a:extLst>
          </p:cNvPr>
          <p:cNvSpPr txBox="1"/>
          <p:nvPr/>
        </p:nvSpPr>
        <p:spPr>
          <a:xfrm>
            <a:off x="4488844" y="5741989"/>
            <a:ext cx="38985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E</a:t>
            </a: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91C7CFE5-5908-004B-B2DE-7ADCC2A6DD29}"/>
              </a:ext>
            </a:extLst>
          </p:cNvPr>
          <p:cNvSpPr/>
          <p:nvPr/>
        </p:nvSpPr>
        <p:spPr>
          <a:xfrm>
            <a:off x="2858938" y="5303839"/>
            <a:ext cx="914400" cy="511175"/>
          </a:xfrm>
          <a:custGeom>
            <a:avLst/>
            <a:gdLst>
              <a:gd name="connsiteX0" fmla="*/ 829056 w 829056"/>
              <a:gd name="connsiteY0" fmla="*/ 609600 h 609600"/>
              <a:gd name="connsiteX1" fmla="*/ 829056 w 829056"/>
              <a:gd name="connsiteY1" fmla="*/ 12192 h 609600"/>
              <a:gd name="connsiteX2" fmla="*/ 0 w 829056"/>
              <a:gd name="connsiteY2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9056" h="609600">
                <a:moveTo>
                  <a:pt x="829056" y="609600"/>
                </a:moveTo>
                <a:lnTo>
                  <a:pt x="829056" y="12192"/>
                </a:lnTo>
                <a:lnTo>
                  <a:pt x="0" y="0"/>
                </a:lnTo>
              </a:path>
            </a:pathLst>
          </a:custGeom>
          <a:ln>
            <a:solidFill>
              <a:srgbClr val="0058D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grpSp>
        <p:nvGrpSpPr>
          <p:cNvPr id="2" name="Group 31">
            <a:extLst>
              <a:ext uri="{FF2B5EF4-FFF2-40B4-BE49-F238E27FC236}">
                <a16:creationId xmlns:a16="http://schemas.microsoft.com/office/drawing/2014/main" id="{244ED29C-65E0-C24D-858C-28359EB85571}"/>
              </a:ext>
            </a:extLst>
          </p:cNvPr>
          <p:cNvGrpSpPr>
            <a:grpSpLocks/>
          </p:cNvGrpSpPr>
          <p:nvPr/>
        </p:nvGrpSpPr>
        <p:grpSpPr bwMode="auto">
          <a:xfrm rot="5400000" flipH="1">
            <a:off x="499120" y="3828405"/>
            <a:ext cx="2743200" cy="2369840"/>
            <a:chOff x="1956816" y="4096660"/>
            <a:chExt cx="2743200" cy="2369415"/>
          </a:xfrm>
        </p:grpSpPr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890A5586-826A-F042-97F5-A82F76762EAE}"/>
                </a:ext>
              </a:extLst>
            </p:cNvPr>
            <p:cNvSpPr/>
            <p:nvPr/>
          </p:nvSpPr>
          <p:spPr>
            <a:xfrm rot="5400000" flipH="1">
              <a:off x="3060216" y="4483615"/>
              <a:ext cx="977725" cy="1984375"/>
            </a:xfrm>
            <a:custGeom>
              <a:avLst/>
              <a:gdLst>
                <a:gd name="connsiteX0" fmla="*/ 0 w 1172705"/>
                <a:gd name="connsiteY0" fmla="*/ 0 h 1606658"/>
                <a:gd name="connsiteX1" fmla="*/ 5166 w 1172705"/>
                <a:gd name="connsiteY1" fmla="*/ 232475 h 1606658"/>
                <a:gd name="connsiteX2" fmla="*/ 30997 w 1172705"/>
                <a:gd name="connsiteY2" fmla="*/ 366793 h 1606658"/>
                <a:gd name="connsiteX3" fmla="*/ 77492 w 1172705"/>
                <a:gd name="connsiteY3" fmla="*/ 485614 h 1606658"/>
                <a:gd name="connsiteX4" fmla="*/ 185980 w 1172705"/>
                <a:gd name="connsiteY4" fmla="*/ 619932 h 1606658"/>
                <a:gd name="connsiteX5" fmla="*/ 351295 w 1172705"/>
                <a:gd name="connsiteY5" fmla="*/ 738753 h 1606658"/>
                <a:gd name="connsiteX6" fmla="*/ 506278 w 1172705"/>
                <a:gd name="connsiteY6" fmla="*/ 831743 h 1606658"/>
                <a:gd name="connsiteX7" fmla="*/ 681926 w 1172705"/>
                <a:gd name="connsiteY7" fmla="*/ 904068 h 1606658"/>
                <a:gd name="connsiteX8" fmla="*/ 867905 w 1172705"/>
                <a:gd name="connsiteY8" fmla="*/ 1012556 h 1606658"/>
                <a:gd name="connsiteX9" fmla="*/ 1028054 w 1172705"/>
                <a:gd name="connsiteY9" fmla="*/ 1167539 h 1606658"/>
                <a:gd name="connsiteX10" fmla="*/ 1126210 w 1172705"/>
                <a:gd name="connsiteY10" fmla="*/ 1322522 h 1606658"/>
                <a:gd name="connsiteX11" fmla="*/ 1167539 w 1172705"/>
                <a:gd name="connsiteY11" fmla="*/ 1554997 h 1606658"/>
                <a:gd name="connsiteX12" fmla="*/ 1157207 w 1172705"/>
                <a:gd name="connsiteY12" fmla="*/ 1606658 h 1606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72705" h="1606658">
                  <a:moveTo>
                    <a:pt x="0" y="0"/>
                  </a:moveTo>
                  <a:cubicBezTo>
                    <a:pt x="0" y="85671"/>
                    <a:pt x="0" y="171343"/>
                    <a:pt x="5166" y="232475"/>
                  </a:cubicBezTo>
                  <a:cubicBezTo>
                    <a:pt x="10332" y="293607"/>
                    <a:pt x="18943" y="324603"/>
                    <a:pt x="30997" y="366793"/>
                  </a:cubicBezTo>
                  <a:cubicBezTo>
                    <a:pt x="43051" y="408983"/>
                    <a:pt x="51662" y="443424"/>
                    <a:pt x="77492" y="485614"/>
                  </a:cubicBezTo>
                  <a:cubicBezTo>
                    <a:pt x="103323" y="527804"/>
                    <a:pt x="140346" y="577742"/>
                    <a:pt x="185980" y="619932"/>
                  </a:cubicBezTo>
                  <a:cubicBezTo>
                    <a:pt x="231614" y="662122"/>
                    <a:pt x="297912" y="703451"/>
                    <a:pt x="351295" y="738753"/>
                  </a:cubicBezTo>
                  <a:cubicBezTo>
                    <a:pt x="404678" y="774055"/>
                    <a:pt x="451173" y="804191"/>
                    <a:pt x="506278" y="831743"/>
                  </a:cubicBezTo>
                  <a:cubicBezTo>
                    <a:pt x="561383" y="859296"/>
                    <a:pt x="621655" y="873933"/>
                    <a:pt x="681926" y="904068"/>
                  </a:cubicBezTo>
                  <a:cubicBezTo>
                    <a:pt x="742197" y="934203"/>
                    <a:pt x="810217" y="968644"/>
                    <a:pt x="867905" y="1012556"/>
                  </a:cubicBezTo>
                  <a:cubicBezTo>
                    <a:pt x="925593" y="1056468"/>
                    <a:pt x="985003" y="1115878"/>
                    <a:pt x="1028054" y="1167539"/>
                  </a:cubicBezTo>
                  <a:cubicBezTo>
                    <a:pt x="1071105" y="1219200"/>
                    <a:pt x="1102963" y="1257946"/>
                    <a:pt x="1126210" y="1322522"/>
                  </a:cubicBezTo>
                  <a:cubicBezTo>
                    <a:pt x="1149457" y="1387098"/>
                    <a:pt x="1162373" y="1507641"/>
                    <a:pt x="1167539" y="1554997"/>
                  </a:cubicBezTo>
                  <a:cubicBezTo>
                    <a:pt x="1172705" y="1602353"/>
                    <a:pt x="1164956" y="1604505"/>
                    <a:pt x="1157207" y="1606658"/>
                  </a:cubicBez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9A78D92F-8B03-B643-A355-22366F96C4EF}"/>
                </a:ext>
              </a:extLst>
            </p:cNvPr>
            <p:cNvSpPr/>
            <p:nvPr/>
          </p:nvSpPr>
          <p:spPr>
            <a:xfrm>
              <a:off x="2553716" y="4583788"/>
              <a:ext cx="2146300" cy="1390401"/>
            </a:xfrm>
            <a:custGeom>
              <a:avLst/>
              <a:gdLst>
                <a:gd name="connsiteX0" fmla="*/ 0 w 2145792"/>
                <a:gd name="connsiteY0" fmla="*/ 0 h 1828800"/>
                <a:gd name="connsiteX1" fmla="*/ 0 w 2145792"/>
                <a:gd name="connsiteY1" fmla="*/ 1828800 h 1828800"/>
                <a:gd name="connsiteX2" fmla="*/ 2145792 w 2145792"/>
                <a:gd name="connsiteY2" fmla="*/ 182880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45792" h="1828800">
                  <a:moveTo>
                    <a:pt x="0" y="0"/>
                  </a:moveTo>
                  <a:lnTo>
                    <a:pt x="0" y="1828800"/>
                  </a:lnTo>
                  <a:lnTo>
                    <a:pt x="2145792" y="1828800"/>
                  </a:lnTo>
                </a:path>
              </a:pathLst>
            </a:custGeom>
            <a:ln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20503" name="TextBox 25">
              <a:extLst>
                <a:ext uri="{FF2B5EF4-FFF2-40B4-BE49-F238E27FC236}">
                  <a16:creationId xmlns:a16="http://schemas.microsoft.com/office/drawing/2014/main" id="{1187D228-965D-6343-B098-8B87E4C303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88464" y="4736592"/>
              <a:ext cx="35618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/>
                <a:t>1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267EBDB-D313-784B-8BD7-704873CCB383}"/>
                </a:ext>
              </a:extLst>
            </p:cNvPr>
            <p:cNvSpPr txBox="1"/>
            <p:nvPr/>
          </p:nvSpPr>
          <p:spPr>
            <a:xfrm>
              <a:off x="2296270" y="4096660"/>
              <a:ext cx="679994" cy="46158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f(E)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A7ACC85-DE6B-414E-97C0-A5B523C5B548}"/>
                </a:ext>
              </a:extLst>
            </p:cNvPr>
            <p:cNvSpPr txBox="1"/>
            <p:nvPr/>
          </p:nvSpPr>
          <p:spPr>
            <a:xfrm>
              <a:off x="3255917" y="6004493"/>
              <a:ext cx="514886" cy="46158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dirty="0" err="1">
                  <a:latin typeface="+mn-lt"/>
                </a:rPr>
                <a:t>E</a:t>
              </a:r>
              <a:r>
                <a:rPr lang="en-US" baseline="-25000" dirty="0" err="1">
                  <a:latin typeface="+mn-lt"/>
                </a:rPr>
                <a:t>F</a:t>
              </a:r>
              <a:endParaRPr lang="en-US" baseline="-25000" dirty="0">
                <a:latin typeface="+mn-lt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C5593D1-8826-F44A-9C9B-D39A2E5FEF6C}"/>
                </a:ext>
              </a:extLst>
            </p:cNvPr>
            <p:cNvSpPr txBox="1"/>
            <p:nvPr/>
          </p:nvSpPr>
          <p:spPr>
            <a:xfrm>
              <a:off x="1956816" y="5236133"/>
              <a:ext cx="612775" cy="46188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1/2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F4EAD08-C537-3648-BE48-91EE91EA12F7}"/>
                </a:ext>
              </a:extLst>
            </p:cNvPr>
            <p:cNvSpPr txBox="1"/>
            <p:nvPr/>
          </p:nvSpPr>
          <p:spPr>
            <a:xfrm>
              <a:off x="4197117" y="5894975"/>
              <a:ext cx="389850" cy="46158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E</a:t>
              </a: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7D356563-F0EF-DC47-A00E-E164852A24C7}"/>
                </a:ext>
              </a:extLst>
            </p:cNvPr>
            <p:cNvSpPr/>
            <p:nvPr/>
          </p:nvSpPr>
          <p:spPr>
            <a:xfrm>
              <a:off x="2566417" y="5455168"/>
              <a:ext cx="914400" cy="512671"/>
            </a:xfrm>
            <a:custGeom>
              <a:avLst/>
              <a:gdLst>
                <a:gd name="connsiteX0" fmla="*/ 829056 w 829056"/>
                <a:gd name="connsiteY0" fmla="*/ 609600 h 609600"/>
                <a:gd name="connsiteX1" fmla="*/ 829056 w 829056"/>
                <a:gd name="connsiteY1" fmla="*/ 12192 h 609600"/>
                <a:gd name="connsiteX2" fmla="*/ 0 w 829056"/>
                <a:gd name="connsiteY2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9056" h="609600">
                  <a:moveTo>
                    <a:pt x="829056" y="609600"/>
                  </a:moveTo>
                  <a:lnTo>
                    <a:pt x="829056" y="12192"/>
                  </a:lnTo>
                  <a:lnTo>
                    <a:pt x="0" y="0"/>
                  </a:lnTo>
                </a:path>
              </a:pathLst>
            </a:custGeom>
            <a:ln>
              <a:solidFill>
                <a:srgbClr val="0058DE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</p:grp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9522E71-4595-564A-95DE-03C992B6227F}"/>
              </a:ext>
            </a:extLst>
          </p:cNvPr>
          <p:cNvCxnSpPr/>
          <p:nvPr/>
        </p:nvCxnSpPr>
        <p:spPr>
          <a:xfrm rot="5400000">
            <a:off x="5253833" y="1023145"/>
            <a:ext cx="427037" cy="4032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9" name="TextBox 34">
            <a:extLst>
              <a:ext uri="{FF2B5EF4-FFF2-40B4-BE49-F238E27FC236}">
                <a16:creationId xmlns:a16="http://schemas.microsoft.com/office/drawing/2014/main" id="{62EFEEE6-3789-CB4C-A560-D3F5F0264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3100" y="646113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1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8EF7EC2-C719-C447-94DF-3527412C4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Derivation by Partition Function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96EDFB-6ECA-4E45-B6BF-051D8930EA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8955" y="3863968"/>
            <a:ext cx="1718443" cy="673708"/>
          </a:xfrm>
          <a:prstGeom prst="rect">
            <a:avLst/>
          </a:prstGeom>
        </p:spPr>
      </p:pic>
      <p:sp>
        <p:nvSpPr>
          <p:cNvPr id="33" name="Rectangle 41">
            <a:extLst>
              <a:ext uri="{FF2B5EF4-FFF2-40B4-BE49-F238E27FC236}">
                <a16:creationId xmlns:a16="http://schemas.microsoft.com/office/drawing/2014/main" id="{71412B7D-E141-CA45-87C3-3B94FA484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4940" y="5443146"/>
            <a:ext cx="588638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dirty="0"/>
              <a:t>Partition Function or Statistical Mechanics</a:t>
            </a:r>
            <a:br>
              <a:rPr lang="en-US" altLang="en-US" sz="2000" dirty="0"/>
            </a:br>
            <a:r>
              <a:rPr lang="en-US" altLang="en-US" sz="2000" dirty="0"/>
              <a:t>Approach also holds for single electronics!</a:t>
            </a:r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3B70785E-B8AE-344F-B399-A6DEFA618D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115" y="3781681"/>
            <a:ext cx="6240530" cy="1573939"/>
          </a:xfrm>
          <a:prstGeom prst="rect">
            <a:avLst/>
          </a:prstGeom>
        </p:spPr>
      </p:pic>
      <p:pic>
        <p:nvPicPr>
          <p:cNvPr id="35" name="Picture 34" descr="A close up of a device&#10;&#10;Description automatically generated">
            <a:extLst>
              <a:ext uri="{FF2B5EF4-FFF2-40B4-BE49-F238E27FC236}">
                <a16:creationId xmlns:a16="http://schemas.microsoft.com/office/drawing/2014/main" id="{06A1FB3F-18FC-8D4A-9FC9-B286EABB867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926" y="1347198"/>
            <a:ext cx="3714750" cy="2409886"/>
          </a:xfrm>
          <a:prstGeom prst="rect">
            <a:avLst/>
          </a:prstGeom>
        </p:spPr>
      </p:pic>
      <p:pic>
        <p:nvPicPr>
          <p:cNvPr id="36" name="Picture 35" descr="A screenshot of a cell phone&#10;&#10;Description automatically generated">
            <a:extLst>
              <a:ext uri="{FF2B5EF4-FFF2-40B4-BE49-F238E27FC236}">
                <a16:creationId xmlns:a16="http://schemas.microsoft.com/office/drawing/2014/main" id="{6013A49D-A9E6-AF46-9231-EAE676FA898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5" t="22600" r="20393" b="37454"/>
          <a:stretch/>
        </p:blipFill>
        <p:spPr>
          <a:xfrm>
            <a:off x="6477000" y="779050"/>
            <a:ext cx="5816482" cy="72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8EF7EC2-C719-C447-94DF-3527412C4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Temperature Dependence</a:t>
            </a:r>
          </a:p>
        </p:txBody>
      </p: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1D3F2948-1B7E-0644-85B7-90004BEE103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51EED9F-12A3-8D4C-AE4E-EB5C92ACF412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33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20487" name="Text Box 25">
            <a:extLst>
              <a:ext uri="{FF2B5EF4-FFF2-40B4-BE49-F238E27FC236}">
                <a16:creationId xmlns:a16="http://schemas.microsoft.com/office/drawing/2014/main" id="{01A4AB3F-0D39-C443-8BE3-D5131D3B60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8725" y="2443850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2000">
              <a:latin typeface="Maiandra GD" panose="020E0502030308020204" pitchFamily="34" charset="77"/>
            </a:endParaRPr>
          </a:p>
        </p:txBody>
      </p:sp>
      <p:grpSp>
        <p:nvGrpSpPr>
          <p:cNvPr id="2" name="Group 31">
            <a:extLst>
              <a:ext uri="{FF2B5EF4-FFF2-40B4-BE49-F238E27FC236}">
                <a16:creationId xmlns:a16="http://schemas.microsoft.com/office/drawing/2014/main" id="{244ED29C-65E0-C24D-858C-28359EB85571}"/>
              </a:ext>
            </a:extLst>
          </p:cNvPr>
          <p:cNvGrpSpPr>
            <a:grpSpLocks/>
          </p:cNvGrpSpPr>
          <p:nvPr/>
        </p:nvGrpSpPr>
        <p:grpSpPr bwMode="auto">
          <a:xfrm rot="5400000" flipH="1">
            <a:off x="1578770" y="1609766"/>
            <a:ext cx="2743200" cy="2369840"/>
            <a:chOff x="1956816" y="4096660"/>
            <a:chExt cx="2743200" cy="2369415"/>
          </a:xfrm>
        </p:grpSpPr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890A5586-826A-F042-97F5-A82F76762EAE}"/>
                </a:ext>
              </a:extLst>
            </p:cNvPr>
            <p:cNvSpPr/>
            <p:nvPr/>
          </p:nvSpPr>
          <p:spPr>
            <a:xfrm rot="5400000" flipH="1">
              <a:off x="3060216" y="4483615"/>
              <a:ext cx="977725" cy="1984375"/>
            </a:xfrm>
            <a:custGeom>
              <a:avLst/>
              <a:gdLst>
                <a:gd name="connsiteX0" fmla="*/ 0 w 1172705"/>
                <a:gd name="connsiteY0" fmla="*/ 0 h 1606658"/>
                <a:gd name="connsiteX1" fmla="*/ 5166 w 1172705"/>
                <a:gd name="connsiteY1" fmla="*/ 232475 h 1606658"/>
                <a:gd name="connsiteX2" fmla="*/ 30997 w 1172705"/>
                <a:gd name="connsiteY2" fmla="*/ 366793 h 1606658"/>
                <a:gd name="connsiteX3" fmla="*/ 77492 w 1172705"/>
                <a:gd name="connsiteY3" fmla="*/ 485614 h 1606658"/>
                <a:gd name="connsiteX4" fmla="*/ 185980 w 1172705"/>
                <a:gd name="connsiteY4" fmla="*/ 619932 h 1606658"/>
                <a:gd name="connsiteX5" fmla="*/ 351295 w 1172705"/>
                <a:gd name="connsiteY5" fmla="*/ 738753 h 1606658"/>
                <a:gd name="connsiteX6" fmla="*/ 506278 w 1172705"/>
                <a:gd name="connsiteY6" fmla="*/ 831743 h 1606658"/>
                <a:gd name="connsiteX7" fmla="*/ 681926 w 1172705"/>
                <a:gd name="connsiteY7" fmla="*/ 904068 h 1606658"/>
                <a:gd name="connsiteX8" fmla="*/ 867905 w 1172705"/>
                <a:gd name="connsiteY8" fmla="*/ 1012556 h 1606658"/>
                <a:gd name="connsiteX9" fmla="*/ 1028054 w 1172705"/>
                <a:gd name="connsiteY9" fmla="*/ 1167539 h 1606658"/>
                <a:gd name="connsiteX10" fmla="*/ 1126210 w 1172705"/>
                <a:gd name="connsiteY10" fmla="*/ 1322522 h 1606658"/>
                <a:gd name="connsiteX11" fmla="*/ 1167539 w 1172705"/>
                <a:gd name="connsiteY11" fmla="*/ 1554997 h 1606658"/>
                <a:gd name="connsiteX12" fmla="*/ 1157207 w 1172705"/>
                <a:gd name="connsiteY12" fmla="*/ 1606658 h 1606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72705" h="1606658">
                  <a:moveTo>
                    <a:pt x="0" y="0"/>
                  </a:moveTo>
                  <a:cubicBezTo>
                    <a:pt x="0" y="85671"/>
                    <a:pt x="0" y="171343"/>
                    <a:pt x="5166" y="232475"/>
                  </a:cubicBezTo>
                  <a:cubicBezTo>
                    <a:pt x="10332" y="293607"/>
                    <a:pt x="18943" y="324603"/>
                    <a:pt x="30997" y="366793"/>
                  </a:cubicBezTo>
                  <a:cubicBezTo>
                    <a:pt x="43051" y="408983"/>
                    <a:pt x="51662" y="443424"/>
                    <a:pt x="77492" y="485614"/>
                  </a:cubicBezTo>
                  <a:cubicBezTo>
                    <a:pt x="103323" y="527804"/>
                    <a:pt x="140346" y="577742"/>
                    <a:pt x="185980" y="619932"/>
                  </a:cubicBezTo>
                  <a:cubicBezTo>
                    <a:pt x="231614" y="662122"/>
                    <a:pt x="297912" y="703451"/>
                    <a:pt x="351295" y="738753"/>
                  </a:cubicBezTo>
                  <a:cubicBezTo>
                    <a:pt x="404678" y="774055"/>
                    <a:pt x="451173" y="804191"/>
                    <a:pt x="506278" y="831743"/>
                  </a:cubicBezTo>
                  <a:cubicBezTo>
                    <a:pt x="561383" y="859296"/>
                    <a:pt x="621655" y="873933"/>
                    <a:pt x="681926" y="904068"/>
                  </a:cubicBezTo>
                  <a:cubicBezTo>
                    <a:pt x="742197" y="934203"/>
                    <a:pt x="810217" y="968644"/>
                    <a:pt x="867905" y="1012556"/>
                  </a:cubicBezTo>
                  <a:cubicBezTo>
                    <a:pt x="925593" y="1056468"/>
                    <a:pt x="985003" y="1115878"/>
                    <a:pt x="1028054" y="1167539"/>
                  </a:cubicBezTo>
                  <a:cubicBezTo>
                    <a:pt x="1071105" y="1219200"/>
                    <a:pt x="1102963" y="1257946"/>
                    <a:pt x="1126210" y="1322522"/>
                  </a:cubicBezTo>
                  <a:cubicBezTo>
                    <a:pt x="1149457" y="1387098"/>
                    <a:pt x="1162373" y="1507641"/>
                    <a:pt x="1167539" y="1554997"/>
                  </a:cubicBezTo>
                  <a:cubicBezTo>
                    <a:pt x="1172705" y="1602353"/>
                    <a:pt x="1164956" y="1604505"/>
                    <a:pt x="1157207" y="1606658"/>
                  </a:cubicBez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9A78D92F-8B03-B643-A355-22366F96C4EF}"/>
                </a:ext>
              </a:extLst>
            </p:cNvPr>
            <p:cNvSpPr/>
            <p:nvPr/>
          </p:nvSpPr>
          <p:spPr>
            <a:xfrm>
              <a:off x="2553716" y="4583788"/>
              <a:ext cx="2146300" cy="1390401"/>
            </a:xfrm>
            <a:custGeom>
              <a:avLst/>
              <a:gdLst>
                <a:gd name="connsiteX0" fmla="*/ 0 w 2145792"/>
                <a:gd name="connsiteY0" fmla="*/ 0 h 1828800"/>
                <a:gd name="connsiteX1" fmla="*/ 0 w 2145792"/>
                <a:gd name="connsiteY1" fmla="*/ 1828800 h 1828800"/>
                <a:gd name="connsiteX2" fmla="*/ 2145792 w 2145792"/>
                <a:gd name="connsiteY2" fmla="*/ 182880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45792" h="1828800">
                  <a:moveTo>
                    <a:pt x="0" y="0"/>
                  </a:moveTo>
                  <a:lnTo>
                    <a:pt x="0" y="1828800"/>
                  </a:lnTo>
                  <a:lnTo>
                    <a:pt x="2145792" y="1828800"/>
                  </a:lnTo>
                </a:path>
              </a:pathLst>
            </a:custGeom>
            <a:ln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20503" name="TextBox 25">
              <a:extLst>
                <a:ext uri="{FF2B5EF4-FFF2-40B4-BE49-F238E27FC236}">
                  <a16:creationId xmlns:a16="http://schemas.microsoft.com/office/drawing/2014/main" id="{1187D228-965D-6343-B098-8B87E4C303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88464" y="4736592"/>
              <a:ext cx="35618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/>
                <a:t>1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267EBDB-D313-784B-8BD7-704873CCB383}"/>
                </a:ext>
              </a:extLst>
            </p:cNvPr>
            <p:cNvSpPr txBox="1"/>
            <p:nvPr/>
          </p:nvSpPr>
          <p:spPr>
            <a:xfrm>
              <a:off x="2296270" y="4096660"/>
              <a:ext cx="679994" cy="46158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f(E)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A7ACC85-DE6B-414E-97C0-A5B523C5B548}"/>
                </a:ext>
              </a:extLst>
            </p:cNvPr>
            <p:cNvSpPr txBox="1"/>
            <p:nvPr/>
          </p:nvSpPr>
          <p:spPr>
            <a:xfrm>
              <a:off x="3255917" y="6004493"/>
              <a:ext cx="514886" cy="46158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dirty="0" err="1">
                  <a:latin typeface="+mn-lt"/>
                </a:rPr>
                <a:t>E</a:t>
              </a:r>
              <a:r>
                <a:rPr lang="en-US" baseline="-25000" dirty="0" err="1">
                  <a:latin typeface="+mn-lt"/>
                </a:rPr>
                <a:t>F</a:t>
              </a:r>
              <a:endParaRPr lang="en-US" baseline="-25000" dirty="0">
                <a:latin typeface="+mn-lt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C5593D1-8826-F44A-9C9B-D39A2E5FEF6C}"/>
                </a:ext>
              </a:extLst>
            </p:cNvPr>
            <p:cNvSpPr txBox="1"/>
            <p:nvPr/>
          </p:nvSpPr>
          <p:spPr>
            <a:xfrm>
              <a:off x="1956816" y="5236133"/>
              <a:ext cx="612775" cy="46188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1/2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F4EAD08-C537-3648-BE48-91EE91EA12F7}"/>
                </a:ext>
              </a:extLst>
            </p:cNvPr>
            <p:cNvSpPr txBox="1"/>
            <p:nvPr/>
          </p:nvSpPr>
          <p:spPr>
            <a:xfrm>
              <a:off x="4197117" y="5894975"/>
              <a:ext cx="389850" cy="46158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E</a:t>
              </a: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7D356563-F0EF-DC47-A00E-E164852A24C7}"/>
                </a:ext>
              </a:extLst>
            </p:cNvPr>
            <p:cNvSpPr/>
            <p:nvPr/>
          </p:nvSpPr>
          <p:spPr>
            <a:xfrm>
              <a:off x="2566417" y="5455168"/>
              <a:ext cx="914400" cy="512671"/>
            </a:xfrm>
            <a:custGeom>
              <a:avLst/>
              <a:gdLst>
                <a:gd name="connsiteX0" fmla="*/ 829056 w 829056"/>
                <a:gd name="connsiteY0" fmla="*/ 609600 h 609600"/>
                <a:gd name="connsiteX1" fmla="*/ 829056 w 829056"/>
                <a:gd name="connsiteY1" fmla="*/ 12192 h 609600"/>
                <a:gd name="connsiteX2" fmla="*/ 0 w 829056"/>
                <a:gd name="connsiteY2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9056" h="609600">
                  <a:moveTo>
                    <a:pt x="829056" y="609600"/>
                  </a:moveTo>
                  <a:lnTo>
                    <a:pt x="829056" y="12192"/>
                  </a:lnTo>
                  <a:lnTo>
                    <a:pt x="0" y="0"/>
                  </a:lnTo>
                </a:path>
              </a:pathLst>
            </a:custGeom>
            <a:ln>
              <a:solidFill>
                <a:srgbClr val="0058DE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</p:grpSp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AC02D9D9-261D-1E4E-9D4B-A5AD72EE04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754" y="747187"/>
            <a:ext cx="4372246" cy="610370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8C64DA6-A2C9-0D4E-A6A5-8CA1D46AC507}"/>
              </a:ext>
            </a:extLst>
          </p:cNvPr>
          <p:cNvSpPr/>
          <p:nvPr/>
        </p:nvSpPr>
        <p:spPr>
          <a:xfrm>
            <a:off x="541121" y="5906344"/>
            <a:ext cx="89076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hlinkClick r:id="rId3"/>
              </a:rPr>
              <a:t>https://commons.wikimedia.org/wiki/File:Fermi.gif</a:t>
            </a:r>
            <a:r>
              <a:rPr lang="en-US" sz="1800" dirty="0"/>
              <a:t>   </a:t>
            </a:r>
            <a:br>
              <a:rPr lang="en-US" sz="1800" dirty="0"/>
            </a:br>
            <a:r>
              <a:rPr lang="en-US" sz="1800" dirty="0"/>
              <a:t>another nanoHUB animation on Wikipedia</a:t>
            </a:r>
          </a:p>
          <a:p>
            <a:r>
              <a:rPr lang="en-US" sz="1800" dirty="0"/>
              <a:t>https://</a:t>
            </a:r>
            <a:r>
              <a:rPr lang="en-US" sz="1800" dirty="0" err="1"/>
              <a:t>nanohub.org</a:t>
            </a:r>
            <a:r>
              <a:rPr lang="en-US" sz="1800" dirty="0"/>
              <a:t>/tools/fermi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8B95472-3CF3-464F-B962-CFBBC7ED8B8F}"/>
              </a:ext>
            </a:extLst>
          </p:cNvPr>
          <p:cNvSpPr/>
          <p:nvPr/>
        </p:nvSpPr>
        <p:spPr>
          <a:xfrm>
            <a:off x="541121" y="4344264"/>
            <a:ext cx="72786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Hot electrons reach higher energy states</a:t>
            </a:r>
          </a:p>
          <a:p>
            <a:pPr algn="ctr"/>
            <a:r>
              <a:rPr lang="en-US" dirty="0"/>
              <a:t>Cold electrons are “frozen” to lowest possible states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EE8438D7-A3C4-AD49-A129-4975616CD6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7116" y="2836546"/>
            <a:ext cx="3216163" cy="126088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/>
              <p14:cNvContentPartPr/>
              <p14:nvPr/>
            </p14:nvContentPartPr>
            <p14:xfrm>
              <a:off x="8093160" y="979560"/>
              <a:ext cx="3515040" cy="57844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085960" y="968760"/>
                <a:ext cx="3535920" cy="5803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67596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E1A47B-F38F-4D45-873E-2050E4347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Few comments on Fermi-Dirac Statistics</a:t>
            </a:r>
          </a:p>
        </p:txBody>
      </p:sp>
      <p:sp>
        <p:nvSpPr>
          <p:cNvPr id="52" name="Slide Number Placeholder 51">
            <a:extLst>
              <a:ext uri="{FF2B5EF4-FFF2-40B4-BE49-F238E27FC236}">
                <a16:creationId xmlns:a16="http://schemas.microsoft.com/office/drawing/2014/main" id="{72381A90-62B9-584E-B426-2CD18E14E24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B3901B0-16BF-B74B-AC75-7EA7CB2DA23E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34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6" name="Rectangle 87">
            <a:extLst>
              <a:ext uri="{FF2B5EF4-FFF2-40B4-BE49-F238E27FC236}">
                <a16:creationId xmlns:a16="http://schemas.microsoft.com/office/drawing/2014/main" id="{6D2551C6-F2E4-264E-840F-6A2771978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9325" y="4088467"/>
            <a:ext cx="2438400" cy="167005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pSp>
        <p:nvGrpSpPr>
          <p:cNvPr id="2" name="Group 89">
            <a:extLst>
              <a:ext uri="{FF2B5EF4-FFF2-40B4-BE49-F238E27FC236}">
                <a16:creationId xmlns:a16="http://schemas.microsoft.com/office/drawing/2014/main" id="{97868C99-F96C-3C42-BC0E-040DADDE3F10}"/>
              </a:ext>
            </a:extLst>
          </p:cNvPr>
          <p:cNvGrpSpPr>
            <a:grpSpLocks/>
          </p:cNvGrpSpPr>
          <p:nvPr/>
        </p:nvGrpSpPr>
        <p:grpSpPr bwMode="auto">
          <a:xfrm>
            <a:off x="4981576" y="4258331"/>
            <a:ext cx="2138363" cy="1266825"/>
            <a:chOff x="4229" y="1152"/>
            <a:chExt cx="1347" cy="798"/>
          </a:xfrm>
        </p:grpSpPr>
        <p:sp>
          <p:nvSpPr>
            <p:cNvPr id="42015" name="Rectangle 48">
              <a:extLst>
                <a:ext uri="{FF2B5EF4-FFF2-40B4-BE49-F238E27FC236}">
                  <a16:creationId xmlns:a16="http://schemas.microsoft.com/office/drawing/2014/main" id="{3974784A-46C5-A34F-85B3-713022DBA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9" y="1733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2016" name="Rectangle 49">
              <a:extLst>
                <a:ext uri="{FF2B5EF4-FFF2-40B4-BE49-F238E27FC236}">
                  <a16:creationId xmlns:a16="http://schemas.microsoft.com/office/drawing/2014/main" id="{2CAD8E41-4C9E-0A47-A1D0-B723BDE2A3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3" y="1733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2017" name="Rectangle 50">
              <a:extLst>
                <a:ext uri="{FF2B5EF4-FFF2-40B4-BE49-F238E27FC236}">
                  <a16:creationId xmlns:a16="http://schemas.microsoft.com/office/drawing/2014/main" id="{F2DF2E10-E692-8F4C-88BB-CFD08663D9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9" y="1442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2018" name="Rectangle 51">
              <a:extLst>
                <a:ext uri="{FF2B5EF4-FFF2-40B4-BE49-F238E27FC236}">
                  <a16:creationId xmlns:a16="http://schemas.microsoft.com/office/drawing/2014/main" id="{22114B0B-5198-024D-AFFE-6FF90946EF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3" y="1442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2019" name="Rectangle 52">
              <a:extLst>
                <a:ext uri="{FF2B5EF4-FFF2-40B4-BE49-F238E27FC236}">
                  <a16:creationId xmlns:a16="http://schemas.microsoft.com/office/drawing/2014/main" id="{F9DBA4BB-56E7-E043-8164-F4519279E9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6" y="1442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2020" name="Rectangle 53">
              <a:extLst>
                <a:ext uri="{FF2B5EF4-FFF2-40B4-BE49-F238E27FC236}">
                  <a16:creationId xmlns:a16="http://schemas.microsoft.com/office/drawing/2014/main" id="{618ED62E-E124-5545-BECC-880B038D07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0" y="1443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2021" name="Rectangle 54">
              <a:extLst>
                <a:ext uri="{FF2B5EF4-FFF2-40B4-BE49-F238E27FC236}">
                  <a16:creationId xmlns:a16="http://schemas.microsoft.com/office/drawing/2014/main" id="{5E38C839-4BE4-CA41-810B-94127047EA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6" y="1443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2022" name="Rectangle 55">
              <a:extLst>
                <a:ext uri="{FF2B5EF4-FFF2-40B4-BE49-F238E27FC236}">
                  <a16:creationId xmlns:a16="http://schemas.microsoft.com/office/drawing/2014/main" id="{BF3469C1-EC54-354A-8BB9-9CE9B5E2FF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9" y="1152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2023" name="Rectangle 56">
              <a:extLst>
                <a:ext uri="{FF2B5EF4-FFF2-40B4-BE49-F238E27FC236}">
                  <a16:creationId xmlns:a16="http://schemas.microsoft.com/office/drawing/2014/main" id="{274868BE-ECC7-4E48-8B50-0B8966A03E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3" y="1152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2024" name="Rectangle 57">
              <a:extLst>
                <a:ext uri="{FF2B5EF4-FFF2-40B4-BE49-F238E27FC236}">
                  <a16:creationId xmlns:a16="http://schemas.microsoft.com/office/drawing/2014/main" id="{3BDA9F74-2103-CC4B-9025-69670A6864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6" y="1152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2025" name="Rectangle 58">
              <a:extLst>
                <a:ext uri="{FF2B5EF4-FFF2-40B4-BE49-F238E27FC236}">
                  <a16:creationId xmlns:a16="http://schemas.microsoft.com/office/drawing/2014/main" id="{9D96356F-7BB2-344D-A456-47B6A3395E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0" y="1153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2026" name="Rectangle 59">
              <a:extLst>
                <a:ext uri="{FF2B5EF4-FFF2-40B4-BE49-F238E27FC236}">
                  <a16:creationId xmlns:a16="http://schemas.microsoft.com/office/drawing/2014/main" id="{813844D8-267C-E84E-A441-CE7EB37BCE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6" y="1153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2027" name="Rectangle 60">
              <a:extLst>
                <a:ext uri="{FF2B5EF4-FFF2-40B4-BE49-F238E27FC236}">
                  <a16:creationId xmlns:a16="http://schemas.microsoft.com/office/drawing/2014/main" id="{88314C88-6356-744E-A3B8-6D7D376D7F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9" y="1153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2028" name="Rectangle 61">
              <a:extLst>
                <a:ext uri="{FF2B5EF4-FFF2-40B4-BE49-F238E27FC236}">
                  <a16:creationId xmlns:a16="http://schemas.microsoft.com/office/drawing/2014/main" id="{9D555AF4-FD25-1044-AA52-1A0AC456CF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3" y="1153"/>
              <a:ext cx="193" cy="2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2029" name="Oval 62">
              <a:extLst>
                <a:ext uri="{FF2B5EF4-FFF2-40B4-BE49-F238E27FC236}">
                  <a16:creationId xmlns:a16="http://schemas.microsoft.com/office/drawing/2014/main" id="{37C81BAD-C36C-EC43-96B3-4C8CE6E7EC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6" y="1507"/>
              <a:ext cx="97" cy="9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2030" name="Oval 63">
              <a:extLst>
                <a:ext uri="{FF2B5EF4-FFF2-40B4-BE49-F238E27FC236}">
                  <a16:creationId xmlns:a16="http://schemas.microsoft.com/office/drawing/2014/main" id="{6A88E044-932F-EB40-94F2-654202623E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0" y="1507"/>
              <a:ext cx="97" cy="9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2031" name="Oval 64">
              <a:extLst>
                <a:ext uri="{FF2B5EF4-FFF2-40B4-BE49-F238E27FC236}">
                  <a16:creationId xmlns:a16="http://schemas.microsoft.com/office/drawing/2014/main" id="{09F4FCC1-943E-814D-82C6-A257353B40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3" y="1507"/>
              <a:ext cx="97" cy="9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2032" name="Oval 65">
              <a:extLst>
                <a:ext uri="{FF2B5EF4-FFF2-40B4-BE49-F238E27FC236}">
                  <a16:creationId xmlns:a16="http://schemas.microsoft.com/office/drawing/2014/main" id="{E5C4FD47-B73E-774E-A971-C0B6460022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7" y="1507"/>
              <a:ext cx="97" cy="9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2033" name="Oval 66">
              <a:extLst>
                <a:ext uri="{FF2B5EF4-FFF2-40B4-BE49-F238E27FC236}">
                  <a16:creationId xmlns:a16="http://schemas.microsoft.com/office/drawing/2014/main" id="{BC5718CB-4825-4147-A112-0900D81D93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7" y="1216"/>
              <a:ext cx="97" cy="97"/>
            </a:xfrm>
            <a:prstGeom prst="ellipse">
              <a:avLst/>
            </a:prstGeom>
            <a:solidFill>
              <a:srgbClr val="FF99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58281EB9-7CCB-F449-8F02-B06A94E8D1DD}"/>
              </a:ext>
            </a:extLst>
          </p:cNvPr>
          <p:cNvSpPr txBox="1"/>
          <p:nvPr/>
        </p:nvSpPr>
        <p:spPr>
          <a:xfrm>
            <a:off x="990600" y="762000"/>
            <a:ext cx="1064402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>
              <a:buClr>
                <a:srgbClr val="C00000"/>
              </a:buClr>
              <a:buSzPct val="90000"/>
              <a:buFont typeface="Wingdings" pitchFamily="2" charset="2"/>
              <a:buChar char="q"/>
              <a:defRPr/>
            </a:pPr>
            <a:r>
              <a:rPr lang="en-US" dirty="0">
                <a:latin typeface="+mn-lt"/>
              </a:rPr>
              <a:t> Applies to all spin-1/2 particles</a:t>
            </a:r>
          </a:p>
          <a:p>
            <a:pPr eaLnBrk="0" hangingPunct="0">
              <a:buClr>
                <a:srgbClr val="C00000"/>
              </a:buClr>
              <a:buSzPct val="90000"/>
              <a:buFont typeface="Wingdings" pitchFamily="2" charset="2"/>
              <a:buChar char="q"/>
              <a:defRPr/>
            </a:pPr>
            <a:endParaRPr lang="en-US" dirty="0">
              <a:latin typeface="+mn-lt"/>
            </a:endParaRPr>
          </a:p>
          <a:p>
            <a:pPr eaLnBrk="0" hangingPunct="0">
              <a:buClr>
                <a:srgbClr val="C00000"/>
              </a:buClr>
              <a:buSzPct val="90000"/>
              <a:buFont typeface="Wingdings" pitchFamily="2" charset="2"/>
              <a:buChar char="q"/>
              <a:defRPr/>
            </a:pPr>
            <a:r>
              <a:rPr lang="en-US" dirty="0">
                <a:latin typeface="+mn-lt"/>
              </a:rPr>
              <a:t> Typically, information about spin is not explicit; multiply DOS by 2. </a:t>
            </a:r>
          </a:p>
          <a:p>
            <a:pPr eaLnBrk="0" hangingPunct="0">
              <a:buClr>
                <a:srgbClr val="C00000"/>
              </a:buClr>
              <a:buSzPct val="90000"/>
              <a:defRPr/>
            </a:pPr>
            <a:r>
              <a:rPr lang="en-US" dirty="0">
                <a:latin typeface="+mn-lt"/>
              </a:rPr>
              <a:t>     May be more complicated for magnetic semiconductors,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    Topological insulators, quantum computing, coulomb blockade </a:t>
            </a:r>
            <a:r>
              <a:rPr lang="en-US" dirty="0" err="1">
                <a:latin typeface="+mn-lt"/>
              </a:rPr>
              <a:t>etc</a:t>
            </a:r>
            <a:r>
              <a:rPr lang="en-US" dirty="0">
                <a:latin typeface="+mn-lt"/>
              </a:rPr>
              <a:t> </a:t>
            </a:r>
          </a:p>
          <a:p>
            <a:pPr eaLnBrk="0" hangingPunct="0">
              <a:buClr>
                <a:srgbClr val="C00000"/>
              </a:buClr>
              <a:buSzPct val="90000"/>
              <a:buFont typeface="Wingdings" pitchFamily="2" charset="2"/>
              <a:buChar char="q"/>
              <a:defRPr/>
            </a:pPr>
            <a:endParaRPr lang="en-US" dirty="0">
              <a:latin typeface="+mn-lt"/>
            </a:endParaRPr>
          </a:p>
          <a:p>
            <a:pPr eaLnBrk="0" hangingPunct="0">
              <a:buClr>
                <a:srgbClr val="C00000"/>
              </a:buClr>
              <a:buSzPct val="90000"/>
              <a:buFont typeface="Wingdings" pitchFamily="2" charset="2"/>
              <a:buChar char="q"/>
              <a:defRPr/>
            </a:pPr>
            <a:r>
              <a:rPr lang="en-US" dirty="0">
                <a:latin typeface="+mn-lt"/>
              </a:rPr>
              <a:t> Coulomb-interaction among particles is neglected,</a:t>
            </a:r>
          </a:p>
          <a:p>
            <a:pPr eaLnBrk="0" hangingPunct="0">
              <a:buClr>
                <a:srgbClr val="C00000"/>
              </a:buClr>
              <a:buSzPct val="90000"/>
              <a:defRPr/>
            </a:pPr>
            <a:r>
              <a:rPr lang="en-US" dirty="0">
                <a:latin typeface="+mn-lt"/>
              </a:rPr>
              <a:t>    Therefore it applies to extended solids, not to small molecules </a:t>
            </a:r>
          </a:p>
          <a:p>
            <a:pPr eaLnBrk="0" hangingPunct="0">
              <a:defRPr/>
            </a:pPr>
            <a:endParaRPr lang="en-US" sz="2800" dirty="0">
              <a:latin typeface="+mn-lt"/>
            </a:endParaRPr>
          </a:p>
        </p:txBody>
      </p:sp>
      <p:sp>
        <p:nvSpPr>
          <p:cNvPr id="29" name="Line 5">
            <a:extLst>
              <a:ext uri="{FF2B5EF4-FFF2-40B4-BE49-F238E27FC236}">
                <a16:creationId xmlns:a16="http://schemas.microsoft.com/office/drawing/2014/main" id="{46C08E7E-B71E-DC48-AFFB-CA74C10EF3AB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3438" y="6091892"/>
            <a:ext cx="2743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6">
            <a:extLst>
              <a:ext uri="{FF2B5EF4-FFF2-40B4-BE49-F238E27FC236}">
                <a16:creationId xmlns:a16="http://schemas.microsoft.com/office/drawing/2014/main" id="{B009F38E-1DAD-8C41-B2F7-F897EF28BD12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3438" y="5634692"/>
            <a:ext cx="2743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8">
            <a:extLst>
              <a:ext uri="{FF2B5EF4-FFF2-40B4-BE49-F238E27FC236}">
                <a16:creationId xmlns:a16="http://schemas.microsoft.com/office/drawing/2014/main" id="{34A586DA-0852-EF43-A487-018FA177E87F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3438" y="4844117"/>
            <a:ext cx="26670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Line 9">
            <a:extLst>
              <a:ext uri="{FF2B5EF4-FFF2-40B4-BE49-F238E27FC236}">
                <a16:creationId xmlns:a16="http://schemas.microsoft.com/office/drawing/2014/main" id="{53B762F6-D6A3-124A-A89C-255502D84FBE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3438" y="4796492"/>
            <a:ext cx="2667000" cy="0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10">
            <a:extLst>
              <a:ext uri="{FF2B5EF4-FFF2-40B4-BE49-F238E27FC236}">
                <a16:creationId xmlns:a16="http://schemas.microsoft.com/office/drawing/2014/main" id="{0EC45C5E-6DF4-094D-9F0C-BD349B0F9E18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3438" y="4567892"/>
            <a:ext cx="26670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Line 11">
            <a:extLst>
              <a:ext uri="{FF2B5EF4-FFF2-40B4-BE49-F238E27FC236}">
                <a16:creationId xmlns:a16="http://schemas.microsoft.com/office/drawing/2014/main" id="{0A0C34D6-7DC2-C648-A872-3004B8563C0A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3438" y="4520267"/>
            <a:ext cx="2667000" cy="0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Line 12">
            <a:extLst>
              <a:ext uri="{FF2B5EF4-FFF2-40B4-BE49-F238E27FC236}">
                <a16:creationId xmlns:a16="http://schemas.microsoft.com/office/drawing/2014/main" id="{AC680E97-E328-0345-AEF5-17D7F6AD0701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3438" y="4263092"/>
            <a:ext cx="26670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Line 13">
            <a:extLst>
              <a:ext uri="{FF2B5EF4-FFF2-40B4-BE49-F238E27FC236}">
                <a16:creationId xmlns:a16="http://schemas.microsoft.com/office/drawing/2014/main" id="{DFA36807-4998-3846-919E-C72198F5E052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3438" y="4215467"/>
            <a:ext cx="2667000" cy="0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Line 14">
            <a:extLst>
              <a:ext uri="{FF2B5EF4-FFF2-40B4-BE49-F238E27FC236}">
                <a16:creationId xmlns:a16="http://schemas.microsoft.com/office/drawing/2014/main" id="{5A6413CD-FC73-9845-9C7B-01EA1AC2DB4A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3438" y="3986867"/>
            <a:ext cx="26670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Line 15">
            <a:extLst>
              <a:ext uri="{FF2B5EF4-FFF2-40B4-BE49-F238E27FC236}">
                <a16:creationId xmlns:a16="http://schemas.microsoft.com/office/drawing/2014/main" id="{10EF14DB-1EB5-6247-AED0-D6B02E90CBB6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3438" y="3939242"/>
            <a:ext cx="2667000" cy="0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32">
            <a:extLst>
              <a:ext uri="{FF2B5EF4-FFF2-40B4-BE49-F238E27FC236}">
                <a16:creationId xmlns:a16="http://schemas.microsoft.com/office/drawing/2014/main" id="{3E4C733D-F86C-4E47-BBCF-9AEC91FE8E29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3438" y="5406092"/>
            <a:ext cx="26670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Line 33">
            <a:extLst>
              <a:ext uri="{FF2B5EF4-FFF2-40B4-BE49-F238E27FC236}">
                <a16:creationId xmlns:a16="http://schemas.microsoft.com/office/drawing/2014/main" id="{BF752507-6740-8745-BF72-17ADF1F98417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3438" y="5358467"/>
            <a:ext cx="2667000" cy="0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Line 34">
            <a:extLst>
              <a:ext uri="{FF2B5EF4-FFF2-40B4-BE49-F238E27FC236}">
                <a16:creationId xmlns:a16="http://schemas.microsoft.com/office/drawing/2014/main" id="{EB160C2F-0736-3047-A4AE-72EE68A6570A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3438" y="5129867"/>
            <a:ext cx="26670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35">
            <a:extLst>
              <a:ext uri="{FF2B5EF4-FFF2-40B4-BE49-F238E27FC236}">
                <a16:creationId xmlns:a16="http://schemas.microsoft.com/office/drawing/2014/main" id="{D52C209A-4C3E-2D45-B2A1-9FCAFAC9A2AB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3438" y="5082242"/>
            <a:ext cx="2667000" cy="0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Oval 45">
            <a:extLst>
              <a:ext uri="{FF2B5EF4-FFF2-40B4-BE49-F238E27FC236}">
                <a16:creationId xmlns:a16="http://schemas.microsoft.com/office/drawing/2014/main" id="{84D79DE0-FE93-184D-AACE-2D54A7755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2038" y="578709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4" name="Oval 46">
            <a:extLst>
              <a:ext uri="{FF2B5EF4-FFF2-40B4-BE49-F238E27FC236}">
                <a16:creationId xmlns:a16="http://schemas.microsoft.com/office/drawing/2014/main" id="{2A717666-A6C6-CC42-B2EC-D822CBFEBE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3038" y="578709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5" name="Oval 47">
            <a:extLst>
              <a:ext uri="{FF2B5EF4-FFF2-40B4-BE49-F238E27FC236}">
                <a16:creationId xmlns:a16="http://schemas.microsoft.com/office/drawing/2014/main" id="{18018959-BB80-2048-BCB7-CA880EEB0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4038" y="578709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6" name="Oval 48">
            <a:extLst>
              <a:ext uri="{FF2B5EF4-FFF2-40B4-BE49-F238E27FC236}">
                <a16:creationId xmlns:a16="http://schemas.microsoft.com/office/drawing/2014/main" id="{6AC27845-C2A6-DA45-AC88-A5134881B6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1238" y="578709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7" name="Oval 49">
            <a:extLst>
              <a:ext uri="{FF2B5EF4-FFF2-40B4-BE49-F238E27FC236}">
                <a16:creationId xmlns:a16="http://schemas.microsoft.com/office/drawing/2014/main" id="{3370267F-BAE6-3B47-BAA1-C32CF062E1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2238" y="578709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8" name="Oval 50">
            <a:extLst>
              <a:ext uri="{FF2B5EF4-FFF2-40B4-BE49-F238E27FC236}">
                <a16:creationId xmlns:a16="http://schemas.microsoft.com/office/drawing/2014/main" id="{21E84D37-9438-1042-86FA-0A40D8C0A4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3238" y="5787092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9" name="Line 57">
            <a:extLst>
              <a:ext uri="{FF2B5EF4-FFF2-40B4-BE49-F238E27FC236}">
                <a16:creationId xmlns:a16="http://schemas.microsoft.com/office/drawing/2014/main" id="{A4E77D5D-B928-624E-812A-B4E41D0DE5E8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3438" y="6320492"/>
            <a:ext cx="2743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" name="Text Box 58">
            <a:extLst>
              <a:ext uri="{FF2B5EF4-FFF2-40B4-BE49-F238E27FC236}">
                <a16:creationId xmlns:a16="http://schemas.microsoft.com/office/drawing/2014/main" id="{05A5FAF0-C276-5348-BCBC-415F4EEF5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0564" y="6106180"/>
            <a:ext cx="505267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latin typeface="+mn-lt"/>
              </a:rPr>
              <a:t>L</a:t>
            </a:r>
            <a:r>
              <a:rPr lang="en-US" sz="2800" baseline="-25000" dirty="0">
                <a:latin typeface="+mn-lt"/>
              </a:rPr>
              <a:t>x</a:t>
            </a:r>
          </a:p>
        </p:txBody>
      </p:sp>
      <p:sp>
        <p:nvSpPr>
          <p:cNvPr id="51" name="Freeform 66">
            <a:extLst>
              <a:ext uri="{FF2B5EF4-FFF2-40B4-BE49-F238E27FC236}">
                <a16:creationId xmlns:a16="http://schemas.microsoft.com/office/drawing/2014/main" id="{1556DC94-98D5-354D-BEE8-2772D07A3E85}"/>
              </a:ext>
            </a:extLst>
          </p:cNvPr>
          <p:cNvSpPr>
            <a:spLocks/>
          </p:cNvSpPr>
          <p:nvPr/>
        </p:nvSpPr>
        <p:spPr bwMode="auto">
          <a:xfrm>
            <a:off x="10591800" y="4863167"/>
            <a:ext cx="609600" cy="266700"/>
          </a:xfrm>
          <a:custGeom>
            <a:avLst/>
            <a:gdLst>
              <a:gd name="T0" fmla="*/ 0 w 672"/>
              <a:gd name="T1" fmla="*/ 2147483647 h 168"/>
              <a:gd name="T2" fmla="*/ 2147483647 w 672"/>
              <a:gd name="T3" fmla="*/ 2147483647 h 168"/>
              <a:gd name="T4" fmla="*/ 2147483647 w 672"/>
              <a:gd name="T5" fmla="*/ 2147483647 h 168"/>
              <a:gd name="T6" fmla="*/ 2147483647 w 672"/>
              <a:gd name="T7" fmla="*/ 2147483647 h 168"/>
              <a:gd name="T8" fmla="*/ 2147483647 w 672"/>
              <a:gd name="T9" fmla="*/ 2147483647 h 168"/>
              <a:gd name="T10" fmla="*/ 2147483647 w 672"/>
              <a:gd name="T11" fmla="*/ 2147483647 h 168"/>
              <a:gd name="T12" fmla="*/ 2147483647 w 672"/>
              <a:gd name="T13" fmla="*/ 2147483647 h 16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2"/>
              <a:gd name="T22" fmla="*/ 0 h 168"/>
              <a:gd name="T23" fmla="*/ 672 w 672"/>
              <a:gd name="T24" fmla="*/ 168 h 16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2" h="168">
                <a:moveTo>
                  <a:pt x="0" y="160"/>
                </a:moveTo>
                <a:cubicBezTo>
                  <a:pt x="52" y="148"/>
                  <a:pt x="104" y="136"/>
                  <a:pt x="144" y="112"/>
                </a:cubicBezTo>
                <a:cubicBezTo>
                  <a:pt x="184" y="88"/>
                  <a:pt x="208" y="32"/>
                  <a:pt x="240" y="16"/>
                </a:cubicBezTo>
                <a:cubicBezTo>
                  <a:pt x="272" y="0"/>
                  <a:pt x="304" y="0"/>
                  <a:pt x="336" y="16"/>
                </a:cubicBezTo>
                <a:cubicBezTo>
                  <a:pt x="368" y="32"/>
                  <a:pt x="392" y="88"/>
                  <a:pt x="432" y="112"/>
                </a:cubicBezTo>
                <a:cubicBezTo>
                  <a:pt x="472" y="136"/>
                  <a:pt x="536" y="152"/>
                  <a:pt x="576" y="160"/>
                </a:cubicBezTo>
                <a:cubicBezTo>
                  <a:pt x="616" y="168"/>
                  <a:pt x="644" y="164"/>
                  <a:pt x="672" y="160"/>
                </a:cubicBezTo>
              </a:path>
            </a:pathLst>
          </a:cu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" name="Freeform 68">
            <a:extLst>
              <a:ext uri="{FF2B5EF4-FFF2-40B4-BE49-F238E27FC236}">
                <a16:creationId xmlns:a16="http://schemas.microsoft.com/office/drawing/2014/main" id="{66E60A2B-82BE-E247-BA8D-84E6C5582217}"/>
              </a:ext>
            </a:extLst>
          </p:cNvPr>
          <p:cNvSpPr>
            <a:spLocks/>
          </p:cNvSpPr>
          <p:nvPr/>
        </p:nvSpPr>
        <p:spPr bwMode="auto">
          <a:xfrm>
            <a:off x="8418513" y="4845705"/>
            <a:ext cx="609600" cy="266700"/>
          </a:xfrm>
          <a:custGeom>
            <a:avLst/>
            <a:gdLst>
              <a:gd name="T0" fmla="*/ 0 w 672"/>
              <a:gd name="T1" fmla="*/ 2147483647 h 168"/>
              <a:gd name="T2" fmla="*/ 2147483647 w 672"/>
              <a:gd name="T3" fmla="*/ 2147483647 h 168"/>
              <a:gd name="T4" fmla="*/ 2147483647 w 672"/>
              <a:gd name="T5" fmla="*/ 2147483647 h 168"/>
              <a:gd name="T6" fmla="*/ 2147483647 w 672"/>
              <a:gd name="T7" fmla="*/ 2147483647 h 168"/>
              <a:gd name="T8" fmla="*/ 2147483647 w 672"/>
              <a:gd name="T9" fmla="*/ 2147483647 h 168"/>
              <a:gd name="T10" fmla="*/ 2147483647 w 672"/>
              <a:gd name="T11" fmla="*/ 2147483647 h 168"/>
              <a:gd name="T12" fmla="*/ 2147483647 w 672"/>
              <a:gd name="T13" fmla="*/ 2147483647 h 16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2"/>
              <a:gd name="T22" fmla="*/ 0 h 168"/>
              <a:gd name="T23" fmla="*/ 672 w 672"/>
              <a:gd name="T24" fmla="*/ 168 h 16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2" h="168">
                <a:moveTo>
                  <a:pt x="0" y="160"/>
                </a:moveTo>
                <a:cubicBezTo>
                  <a:pt x="52" y="148"/>
                  <a:pt x="104" y="136"/>
                  <a:pt x="144" y="112"/>
                </a:cubicBezTo>
                <a:cubicBezTo>
                  <a:pt x="184" y="88"/>
                  <a:pt x="208" y="32"/>
                  <a:pt x="240" y="16"/>
                </a:cubicBezTo>
                <a:cubicBezTo>
                  <a:pt x="272" y="0"/>
                  <a:pt x="304" y="0"/>
                  <a:pt x="336" y="16"/>
                </a:cubicBezTo>
                <a:cubicBezTo>
                  <a:pt x="368" y="32"/>
                  <a:pt x="392" y="88"/>
                  <a:pt x="432" y="112"/>
                </a:cubicBezTo>
                <a:cubicBezTo>
                  <a:pt x="472" y="136"/>
                  <a:pt x="536" y="152"/>
                  <a:pt x="576" y="160"/>
                </a:cubicBezTo>
                <a:cubicBezTo>
                  <a:pt x="616" y="168"/>
                  <a:pt x="644" y="164"/>
                  <a:pt x="672" y="160"/>
                </a:cubicBezTo>
              </a:path>
            </a:pathLst>
          </a:cu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775A1337-6235-2843-938B-1F6D67FC78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36"/>
          <a:stretch/>
        </p:blipFill>
        <p:spPr>
          <a:xfrm>
            <a:off x="764333" y="4037068"/>
            <a:ext cx="3498789" cy="156471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4615920" y="3947040"/>
              <a:ext cx="2576880" cy="19411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06920" y="3938400"/>
                <a:ext cx="2596320" cy="195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35461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5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C4AC83-2267-434E-80E3-3D8CCEF08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12.1 Rules of filling electronic states </a:t>
            </a:r>
          </a:p>
          <a:p>
            <a:pPr lvl="1"/>
            <a:r>
              <a:rPr lang="en-US" sz="2000" dirty="0"/>
              <a:t>Pauli exclusion</a:t>
            </a:r>
          </a:p>
          <a:p>
            <a:pPr lvl="1"/>
            <a:r>
              <a:rPr lang="en-US" sz="2000" dirty="0"/>
              <a:t>Total particle conservation </a:t>
            </a:r>
          </a:p>
          <a:p>
            <a:pPr lvl="1"/>
            <a:r>
              <a:rPr lang="en-US" sz="2000" dirty="0"/>
              <a:t>Total energy conservation</a:t>
            </a:r>
            <a:endParaRPr lang="en-US" sz="2400" dirty="0"/>
          </a:p>
          <a:p>
            <a:r>
              <a:rPr lang="en-US" sz="2400" dirty="0"/>
              <a:t>12.2 Derivation of Fermi-Dirac Statistics: three techniques</a:t>
            </a:r>
          </a:p>
          <a:p>
            <a:pPr lvl="1"/>
            <a:r>
              <a:rPr lang="en-US" sz="2000" dirty="0"/>
              <a:t>Microcanonical ensemble - statistics</a:t>
            </a:r>
          </a:p>
          <a:p>
            <a:pPr lvl="1"/>
            <a:r>
              <a:rPr lang="en-US" sz="2000" dirty="0"/>
              <a:t>Detailed Balance – thermal equilibrium &amp; Pauli exclusion</a:t>
            </a:r>
          </a:p>
          <a:p>
            <a:pPr lvl="1"/>
            <a:r>
              <a:rPr lang="en-US" sz="2000" dirty="0"/>
              <a:t>Partition Function – statistical mechanics</a:t>
            </a:r>
          </a:p>
          <a:p>
            <a:pPr lvl="1"/>
            <a:endParaRPr lang="en-US" sz="20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12.3 Intrinsic carrier concentration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Fermi Integral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Law of mass action</a:t>
            </a:r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9C1CD29A-C1D1-A44C-95D9-7E931FD9C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12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Occupation of States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CFFD5D-5B8B-8E43-AFA0-2BAA71F88B2F}"/>
              </a:ext>
            </a:extLst>
          </p:cNvPr>
          <p:cNvSpPr/>
          <p:nvPr/>
        </p:nvSpPr>
        <p:spPr>
          <a:xfrm rot="16200000">
            <a:off x="-432429" y="1277903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494A042-6E86-2546-8647-32FB594FB241}"/>
              </a:ext>
            </a:extLst>
          </p:cNvPr>
          <p:cNvSpPr/>
          <p:nvPr/>
        </p:nvSpPr>
        <p:spPr>
          <a:xfrm rot="16200000">
            <a:off x="-432431" y="2940765"/>
            <a:ext cx="1430748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 Segment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B34265-678C-B24D-9696-400D12CE6EBC}"/>
              </a:ext>
            </a:extLst>
          </p:cNvPr>
          <p:cNvSpPr/>
          <p:nvPr/>
        </p:nvSpPr>
        <p:spPr>
          <a:xfrm rot="16200000">
            <a:off x="-432430" y="5392701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34" name="Text Box 4">
            <a:extLst>
              <a:ext uri="{FF2B5EF4-FFF2-40B4-BE49-F238E27FC236}">
                <a16:creationId xmlns:a16="http://schemas.microsoft.com/office/drawing/2014/main" id="{51E5D67D-474B-D34D-8FB4-B7EAEA0E6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68" y="6488668"/>
            <a:ext cx="23498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1800" dirty="0">
                <a:latin typeface="Calibri" panose="020F0502020204030204" pitchFamily="34" charset="0"/>
              </a:rPr>
              <a:t>: Vol. 6, Ch. 4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49E43A49-19DB-5144-87BF-062FCB1DB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914400"/>
            <a:ext cx="461055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n-lt"/>
              </a:rPr>
              <a:t>Carrier number =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Number of states x </a:t>
            </a:r>
            <a:r>
              <a:rPr lang="en-US" b="1" i="1" dirty="0">
                <a:solidFill>
                  <a:srgbClr val="C00000"/>
                </a:solidFill>
                <a:latin typeface="+mn-lt"/>
              </a:rPr>
              <a:t>filling factor</a:t>
            </a:r>
          </a:p>
        </p:txBody>
      </p:sp>
      <p:sp>
        <p:nvSpPr>
          <p:cNvPr id="30" name="Text Box 5">
            <a:extLst>
              <a:ext uri="{FF2B5EF4-FFF2-40B4-BE49-F238E27FC236}">
                <a16:creationId xmlns:a16="http://schemas.microsoft.com/office/drawing/2014/main" id="{27B84F7E-6933-B34C-A1D1-954F2E400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765" y="3959084"/>
            <a:ext cx="8763000" cy="10156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sz="2000" dirty="0">
                <a:latin typeface="+mn-lt"/>
              </a:rPr>
              <a:t>In 1926, Fowler studied collapse of a star to white dwarf by F-D statistics, before </a:t>
            </a:r>
            <a:r>
              <a:rPr lang="en-US" sz="2000" dirty="0" err="1">
                <a:latin typeface="+mn-lt"/>
              </a:rPr>
              <a:t>Sommerfeld</a:t>
            </a:r>
            <a:r>
              <a:rPr lang="en-US" sz="2000" dirty="0">
                <a:latin typeface="+mn-lt"/>
              </a:rPr>
              <a:t> used the F-D statistics to develop a theory of electrons in metals in 1927. Wikipedia has a nice article on this topic. </a:t>
            </a:r>
          </a:p>
        </p:txBody>
      </p:sp>
      <p:pic>
        <p:nvPicPr>
          <p:cNvPr id="32" name="Picture 31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6FCF1161-B9C2-9B40-B0CD-4485B2440D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765" y="2640390"/>
            <a:ext cx="2287440" cy="3193292"/>
          </a:xfrm>
          <a:prstGeom prst="rect">
            <a:avLst/>
          </a:prstGeom>
        </p:spPr>
      </p:pic>
      <p:sp>
        <p:nvSpPr>
          <p:cNvPr id="33" name="AutoShape 5">
            <a:extLst>
              <a:ext uri="{FF2B5EF4-FFF2-40B4-BE49-F238E27FC236}">
                <a16:creationId xmlns:a16="http://schemas.microsoft.com/office/drawing/2014/main" id="{E1855051-96A6-7344-964E-0555D109B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5915" y="3429000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CBFB80F-DE83-A34C-9CC6-7EA9665E98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336"/>
          <a:stretch/>
        </p:blipFill>
        <p:spPr>
          <a:xfrm>
            <a:off x="9803238" y="1514034"/>
            <a:ext cx="2192493" cy="98051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/>
              <p14:cNvContentPartPr/>
              <p14:nvPr/>
            </p14:nvContentPartPr>
            <p14:xfrm>
              <a:off x="9385560" y="1564560"/>
              <a:ext cx="2613600" cy="10072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379800" y="1556640"/>
                <a:ext cx="2631600" cy="1026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065332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C4AC83-2267-434E-80E3-3D8CCEF08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12.1 Rules of filling electronic states </a:t>
            </a:r>
          </a:p>
          <a:p>
            <a:pPr lvl="1"/>
            <a:r>
              <a:rPr lang="en-US" sz="2000" dirty="0"/>
              <a:t>Pauli exclusion</a:t>
            </a:r>
          </a:p>
          <a:p>
            <a:pPr lvl="1"/>
            <a:r>
              <a:rPr lang="en-US" sz="2000" dirty="0"/>
              <a:t>Total particle conservation </a:t>
            </a:r>
          </a:p>
          <a:p>
            <a:pPr lvl="1"/>
            <a:r>
              <a:rPr lang="en-US" sz="2000" dirty="0"/>
              <a:t>Total energy conservation</a:t>
            </a:r>
            <a:endParaRPr lang="en-US" sz="2400" dirty="0"/>
          </a:p>
          <a:p>
            <a:r>
              <a:rPr lang="en-US" sz="2400" dirty="0"/>
              <a:t>12.2 Derivation of Fermi-Dirac Statistics: three techniques</a:t>
            </a:r>
          </a:p>
          <a:p>
            <a:pPr lvl="1"/>
            <a:r>
              <a:rPr lang="en-US" sz="2000" dirty="0"/>
              <a:t>Microcanonical ensemble - statistics</a:t>
            </a:r>
          </a:p>
          <a:p>
            <a:pPr lvl="1"/>
            <a:r>
              <a:rPr lang="en-US" sz="2000" dirty="0"/>
              <a:t>Detailed Balance – thermal equilibrium &amp; Pauli exclusion</a:t>
            </a:r>
          </a:p>
          <a:p>
            <a:pPr lvl="1"/>
            <a:r>
              <a:rPr lang="en-US" sz="2000" dirty="0"/>
              <a:t>Partition Function – statistical mechanics</a:t>
            </a:r>
          </a:p>
          <a:p>
            <a:pPr lvl="1"/>
            <a:endParaRPr lang="en-US" sz="20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12.3 Intrinsic carrier concentration</a:t>
            </a:r>
          </a:p>
          <a:p>
            <a:pPr lvl="1"/>
            <a:r>
              <a:rPr lang="en-US" sz="2000" dirty="0"/>
              <a:t>Fermi Integral</a:t>
            </a:r>
          </a:p>
          <a:p>
            <a:pPr lvl="1"/>
            <a:r>
              <a:rPr lang="en-US" sz="2000" dirty="0"/>
              <a:t>Law of mass action</a:t>
            </a:r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9C1CD29A-C1D1-A44C-95D9-7E931FD9C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12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Occupation of States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CFFD5D-5B8B-8E43-AFA0-2BAA71F88B2F}"/>
              </a:ext>
            </a:extLst>
          </p:cNvPr>
          <p:cNvSpPr/>
          <p:nvPr/>
        </p:nvSpPr>
        <p:spPr>
          <a:xfrm rot="16200000">
            <a:off x="-432429" y="1277903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494A042-6E86-2546-8647-32FB594FB241}"/>
              </a:ext>
            </a:extLst>
          </p:cNvPr>
          <p:cNvSpPr/>
          <p:nvPr/>
        </p:nvSpPr>
        <p:spPr>
          <a:xfrm rot="16200000">
            <a:off x="-432431" y="2940765"/>
            <a:ext cx="143074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 Segment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B34265-678C-B24D-9696-400D12CE6EBC}"/>
              </a:ext>
            </a:extLst>
          </p:cNvPr>
          <p:cNvSpPr/>
          <p:nvPr/>
        </p:nvSpPr>
        <p:spPr>
          <a:xfrm rot="16200000">
            <a:off x="-432430" y="5392701"/>
            <a:ext cx="1430746" cy="43305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34" name="Text Box 4">
            <a:extLst>
              <a:ext uri="{FF2B5EF4-FFF2-40B4-BE49-F238E27FC236}">
                <a16:creationId xmlns:a16="http://schemas.microsoft.com/office/drawing/2014/main" id="{51E5D67D-474B-D34D-8FB4-B7EAEA0E6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68" y="6488668"/>
            <a:ext cx="23498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1800" dirty="0">
                <a:latin typeface="Calibri" panose="020F0502020204030204" pitchFamily="34" charset="0"/>
              </a:rPr>
              <a:t>: Vol. 6, Ch. 4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49E43A49-19DB-5144-87BF-062FCB1DB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914400"/>
            <a:ext cx="461055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n-lt"/>
              </a:rPr>
              <a:t>Carrier number =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Number of states x </a:t>
            </a:r>
            <a:r>
              <a:rPr lang="en-US" b="1" i="1" dirty="0">
                <a:solidFill>
                  <a:srgbClr val="C00000"/>
                </a:solidFill>
                <a:latin typeface="+mn-lt"/>
              </a:rPr>
              <a:t>filling factor</a:t>
            </a:r>
          </a:p>
        </p:txBody>
      </p:sp>
      <p:sp>
        <p:nvSpPr>
          <p:cNvPr id="30" name="Text Box 5">
            <a:extLst>
              <a:ext uri="{FF2B5EF4-FFF2-40B4-BE49-F238E27FC236}">
                <a16:creationId xmlns:a16="http://schemas.microsoft.com/office/drawing/2014/main" id="{27B84F7E-6933-B34C-A1D1-954F2E400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765" y="3959084"/>
            <a:ext cx="8763000" cy="10156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sz="2000" dirty="0">
                <a:latin typeface="+mn-lt"/>
              </a:rPr>
              <a:t>In 1926, Fowler studied collapse of a star to white dwarf by F-D statistics, before </a:t>
            </a:r>
            <a:r>
              <a:rPr lang="en-US" sz="2000" dirty="0" err="1">
                <a:latin typeface="+mn-lt"/>
              </a:rPr>
              <a:t>Sommerfeld</a:t>
            </a:r>
            <a:r>
              <a:rPr lang="en-US" sz="2000" dirty="0">
                <a:latin typeface="+mn-lt"/>
              </a:rPr>
              <a:t> used the F-D statistics to develop a theory of electrons in metals in 1927. Wikipedia has a nice article on this topic. </a:t>
            </a:r>
          </a:p>
        </p:txBody>
      </p:sp>
      <p:pic>
        <p:nvPicPr>
          <p:cNvPr id="32" name="Picture 31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6FCF1161-B9C2-9B40-B0CD-4485B2440D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765" y="2640390"/>
            <a:ext cx="2287440" cy="3193292"/>
          </a:xfrm>
          <a:prstGeom prst="rect">
            <a:avLst/>
          </a:prstGeom>
        </p:spPr>
      </p:pic>
      <p:sp>
        <p:nvSpPr>
          <p:cNvPr id="12" name="AutoShape 5">
            <a:extLst>
              <a:ext uri="{FF2B5EF4-FFF2-40B4-BE49-F238E27FC236}">
                <a16:creationId xmlns:a16="http://schemas.microsoft.com/office/drawing/2014/main" id="{5A24DD3D-8E88-BD41-A58D-751F32DC69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5048690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EE51153-0290-A442-B520-41619A56650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336"/>
          <a:stretch/>
        </p:blipFill>
        <p:spPr>
          <a:xfrm>
            <a:off x="9803238" y="1514034"/>
            <a:ext cx="2192493" cy="98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028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047891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12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Occupation of States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6DBA0B47-2299-584A-AA9D-FC16EE3CC9F7}"/>
              </a:ext>
            </a:extLst>
          </p:cNvPr>
          <p:cNvSpPr txBox="1">
            <a:spLocks/>
          </p:cNvSpPr>
          <p:nvPr/>
        </p:nvSpPr>
        <p:spPr bwMode="auto">
          <a:xfrm>
            <a:off x="533400" y="1905000"/>
            <a:ext cx="11125200" cy="1420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200" kern="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12.3 Intrinsic carrier concentration</a:t>
            </a:r>
          </a:p>
        </p:txBody>
      </p:sp>
    </p:spTree>
    <p:extLst>
      <p:ext uri="{BB962C8B-B14F-4D97-AF65-F5344CB8AC3E}">
        <p14:creationId xmlns:p14="http://schemas.microsoft.com/office/powerpoint/2010/main" val="3270916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C4AC83-2267-434E-80E3-3D8CCEF08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12.1 Rules of filling electronic states </a:t>
            </a:r>
          </a:p>
          <a:p>
            <a:pPr lvl="1"/>
            <a:r>
              <a:rPr lang="en-US" sz="2000" dirty="0"/>
              <a:t>Pauli exclusion</a:t>
            </a:r>
          </a:p>
          <a:p>
            <a:pPr lvl="1"/>
            <a:r>
              <a:rPr lang="en-US" sz="2000" dirty="0"/>
              <a:t>Total particle conservation </a:t>
            </a:r>
          </a:p>
          <a:p>
            <a:pPr lvl="1"/>
            <a:r>
              <a:rPr lang="en-US" sz="2000" dirty="0"/>
              <a:t>Total energy conservation</a:t>
            </a:r>
            <a:endParaRPr lang="en-US" sz="2400" dirty="0"/>
          </a:p>
          <a:p>
            <a:r>
              <a:rPr lang="en-US" sz="2400" dirty="0"/>
              <a:t>12.2 Derivation of Fermi-Dirac Statistics: three techniques</a:t>
            </a:r>
          </a:p>
          <a:p>
            <a:pPr lvl="1"/>
            <a:r>
              <a:rPr lang="en-US" sz="2000" dirty="0"/>
              <a:t>Microcanonical ensemble - statistics</a:t>
            </a:r>
          </a:p>
          <a:p>
            <a:pPr lvl="1"/>
            <a:r>
              <a:rPr lang="en-US" sz="2000" dirty="0"/>
              <a:t>Detailed Balance – thermal equilibrium &amp; Pauli exclusion</a:t>
            </a:r>
          </a:p>
          <a:p>
            <a:pPr lvl="1"/>
            <a:r>
              <a:rPr lang="en-US" sz="2000" dirty="0"/>
              <a:t>Partition Function – statistical mechanics</a:t>
            </a:r>
          </a:p>
          <a:p>
            <a:pPr lvl="1"/>
            <a:endParaRPr lang="en-US" sz="20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12.3 Intrinsic carrier concentration</a:t>
            </a:r>
          </a:p>
          <a:p>
            <a:pPr lvl="1"/>
            <a:r>
              <a:rPr lang="en-US" sz="2000" dirty="0"/>
              <a:t>Fermi Integral</a:t>
            </a:r>
          </a:p>
          <a:p>
            <a:pPr lvl="1"/>
            <a:r>
              <a:rPr lang="en-US" sz="2000" dirty="0"/>
              <a:t>Law of mass action</a:t>
            </a:r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9C1CD29A-C1D1-A44C-95D9-7E931FD9C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12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Occupation of States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CFFD5D-5B8B-8E43-AFA0-2BAA71F88B2F}"/>
              </a:ext>
            </a:extLst>
          </p:cNvPr>
          <p:cNvSpPr/>
          <p:nvPr/>
        </p:nvSpPr>
        <p:spPr>
          <a:xfrm rot="16200000">
            <a:off x="-432429" y="1277903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494A042-6E86-2546-8647-32FB594FB241}"/>
              </a:ext>
            </a:extLst>
          </p:cNvPr>
          <p:cNvSpPr/>
          <p:nvPr/>
        </p:nvSpPr>
        <p:spPr>
          <a:xfrm rot="16200000">
            <a:off x="-432431" y="2940765"/>
            <a:ext cx="143074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B34265-678C-B24D-9696-400D12CE6EBC}"/>
              </a:ext>
            </a:extLst>
          </p:cNvPr>
          <p:cNvSpPr/>
          <p:nvPr/>
        </p:nvSpPr>
        <p:spPr>
          <a:xfrm rot="16200000">
            <a:off x="-432430" y="5392701"/>
            <a:ext cx="1430746" cy="43305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34" name="Text Box 4">
            <a:extLst>
              <a:ext uri="{FF2B5EF4-FFF2-40B4-BE49-F238E27FC236}">
                <a16:creationId xmlns:a16="http://schemas.microsoft.com/office/drawing/2014/main" id="{51E5D67D-474B-D34D-8FB4-B7EAEA0E6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68" y="6488668"/>
            <a:ext cx="23498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1800" dirty="0">
                <a:latin typeface="Calibri" panose="020F0502020204030204" pitchFamily="34" charset="0"/>
              </a:rPr>
              <a:t>: Vol. 6, Ch. 4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49E43A49-19DB-5144-87BF-062FCB1DB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914400"/>
            <a:ext cx="461055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n-lt"/>
              </a:rPr>
              <a:t>Carrier number =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Number of states x </a:t>
            </a:r>
            <a:r>
              <a:rPr lang="en-US" b="1" i="1" dirty="0">
                <a:solidFill>
                  <a:srgbClr val="C00000"/>
                </a:solidFill>
                <a:latin typeface="+mn-lt"/>
              </a:rPr>
              <a:t>filling factor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C2FCEA-3879-8A4C-9020-D2D3461A2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4105" y="1613604"/>
            <a:ext cx="2959100" cy="965200"/>
          </a:xfrm>
          <a:prstGeom prst="rect">
            <a:avLst/>
          </a:prstGeom>
        </p:spPr>
      </p:pic>
      <p:pic>
        <p:nvPicPr>
          <p:cNvPr id="32" name="Picture 31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6FCF1161-B9C2-9B40-B0CD-4485B2440D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765" y="2640390"/>
            <a:ext cx="2287440" cy="3193292"/>
          </a:xfrm>
          <a:prstGeom prst="rect">
            <a:avLst/>
          </a:prstGeom>
        </p:spPr>
      </p:pic>
      <p:sp>
        <p:nvSpPr>
          <p:cNvPr id="12" name="AutoShape 5">
            <a:extLst>
              <a:ext uri="{FF2B5EF4-FFF2-40B4-BE49-F238E27FC236}">
                <a16:creationId xmlns:a16="http://schemas.microsoft.com/office/drawing/2014/main" id="{F71B9237-5E75-D84D-B324-23C20CFB0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5036333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1352107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Number Placeholder 41">
            <a:extLst>
              <a:ext uri="{FF2B5EF4-FFF2-40B4-BE49-F238E27FC236}">
                <a16:creationId xmlns:a16="http://schemas.microsoft.com/office/drawing/2014/main" id="{514B566B-DFDE-3A43-881F-9FC9DF5280B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D1A6276-A58E-B943-84E2-2CF4CC82D4FF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39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graphicFrame>
        <p:nvGraphicFramePr>
          <p:cNvPr id="21506" name="Object 2">
            <a:extLst>
              <a:ext uri="{FF2B5EF4-FFF2-40B4-BE49-F238E27FC236}">
                <a16:creationId xmlns:a16="http://schemas.microsoft.com/office/drawing/2014/main" id="{CEE4385F-D0C5-FF42-B138-0B8391A74E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33688" y="2916239"/>
          <a:ext cx="823912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944100" imgH="5854700" progId="Equation.DSMT4">
                  <p:embed/>
                </p:oleObj>
              </mc:Choice>
              <mc:Fallback>
                <p:oleObj name="Equation" r:id="rId2" imgW="9944100" imgH="5854700" progId="Equation.DSMT4">
                  <p:embed/>
                  <p:pic>
                    <p:nvPicPr>
                      <p:cNvPr id="21506" name="Object 2">
                        <a:extLst>
                          <a:ext uri="{FF2B5EF4-FFF2-40B4-BE49-F238E27FC236}">
                            <a16:creationId xmlns:a16="http://schemas.microsoft.com/office/drawing/2014/main" id="{CEE4385F-D0C5-FF42-B138-0B8391A74E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3688" y="2916239"/>
                        <a:ext cx="823912" cy="484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20" name="Line 4">
            <a:extLst>
              <a:ext uri="{FF2B5EF4-FFF2-40B4-BE49-F238E27FC236}">
                <a16:creationId xmlns:a16="http://schemas.microsoft.com/office/drawing/2014/main" id="{051CC3E7-B6BF-6441-991F-52C06C7CF5D5}"/>
              </a:ext>
            </a:extLst>
          </p:cNvPr>
          <p:cNvSpPr>
            <a:spLocks noChangeShapeType="1"/>
          </p:cNvSpPr>
          <p:nvPr/>
        </p:nvSpPr>
        <p:spPr bwMode="auto">
          <a:xfrm>
            <a:off x="2332038" y="2066926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1" name="Line 5">
            <a:extLst>
              <a:ext uri="{FF2B5EF4-FFF2-40B4-BE49-F238E27FC236}">
                <a16:creationId xmlns:a16="http://schemas.microsoft.com/office/drawing/2014/main" id="{F81C25FF-F2CB-714A-B53E-D50AB50F589A}"/>
              </a:ext>
            </a:extLst>
          </p:cNvPr>
          <p:cNvSpPr>
            <a:spLocks noChangeShapeType="1"/>
          </p:cNvSpPr>
          <p:nvPr/>
        </p:nvSpPr>
        <p:spPr bwMode="auto">
          <a:xfrm>
            <a:off x="2325688" y="4078289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2" name="Line 7">
            <a:extLst>
              <a:ext uri="{FF2B5EF4-FFF2-40B4-BE49-F238E27FC236}">
                <a16:creationId xmlns:a16="http://schemas.microsoft.com/office/drawing/2014/main" id="{BAF056E5-731D-3342-9EE5-5026B301B6EE}"/>
              </a:ext>
            </a:extLst>
          </p:cNvPr>
          <p:cNvSpPr>
            <a:spLocks noChangeShapeType="1"/>
          </p:cNvSpPr>
          <p:nvPr/>
        </p:nvSpPr>
        <p:spPr bwMode="auto">
          <a:xfrm>
            <a:off x="2325688" y="3019426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3" name="Line 8">
            <a:extLst>
              <a:ext uri="{FF2B5EF4-FFF2-40B4-BE49-F238E27FC236}">
                <a16:creationId xmlns:a16="http://schemas.microsoft.com/office/drawing/2014/main" id="{E135BAE2-785E-D047-B4D8-183246465CF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17750" y="3009900"/>
            <a:ext cx="13795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4" name="Line 9">
            <a:extLst>
              <a:ext uri="{FF2B5EF4-FFF2-40B4-BE49-F238E27FC236}">
                <a16:creationId xmlns:a16="http://schemas.microsoft.com/office/drawing/2014/main" id="{DAB03639-4A1E-9C4D-AA31-89245C7D5959}"/>
              </a:ext>
            </a:extLst>
          </p:cNvPr>
          <p:cNvSpPr>
            <a:spLocks noChangeShapeType="1"/>
          </p:cNvSpPr>
          <p:nvPr/>
        </p:nvSpPr>
        <p:spPr bwMode="auto">
          <a:xfrm>
            <a:off x="2312989" y="4048125"/>
            <a:ext cx="13795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5" name="Arc 12">
            <a:extLst>
              <a:ext uri="{FF2B5EF4-FFF2-40B4-BE49-F238E27FC236}">
                <a16:creationId xmlns:a16="http://schemas.microsoft.com/office/drawing/2014/main" id="{4D5D04CA-83DB-344B-A0F7-88C8229F6C07}"/>
              </a:ext>
            </a:extLst>
          </p:cNvPr>
          <p:cNvSpPr>
            <a:spLocks/>
          </p:cNvSpPr>
          <p:nvPr/>
        </p:nvSpPr>
        <p:spPr bwMode="auto">
          <a:xfrm>
            <a:off x="2332039" y="4052889"/>
            <a:ext cx="1247775" cy="6254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6" name="Arc 13">
            <a:extLst>
              <a:ext uri="{FF2B5EF4-FFF2-40B4-BE49-F238E27FC236}">
                <a16:creationId xmlns:a16="http://schemas.microsoft.com/office/drawing/2014/main" id="{A7B18ED4-CC0B-E243-8815-24AA4256792A}"/>
              </a:ext>
            </a:extLst>
          </p:cNvPr>
          <p:cNvSpPr>
            <a:spLocks/>
          </p:cNvSpPr>
          <p:nvPr/>
        </p:nvSpPr>
        <p:spPr bwMode="auto">
          <a:xfrm flipV="1">
            <a:off x="2341564" y="2089150"/>
            <a:ext cx="942975" cy="9017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7" name="Line 18">
            <a:extLst>
              <a:ext uri="{FF2B5EF4-FFF2-40B4-BE49-F238E27FC236}">
                <a16:creationId xmlns:a16="http://schemas.microsoft.com/office/drawing/2014/main" id="{A39166EB-8A06-1147-B177-9BA9FEBE324D}"/>
              </a:ext>
            </a:extLst>
          </p:cNvPr>
          <p:cNvSpPr>
            <a:spLocks noChangeShapeType="1"/>
          </p:cNvSpPr>
          <p:nvPr/>
        </p:nvSpPr>
        <p:spPr bwMode="auto">
          <a:xfrm>
            <a:off x="4818064" y="4057650"/>
            <a:ext cx="13795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8" name="Line 21">
            <a:extLst>
              <a:ext uri="{FF2B5EF4-FFF2-40B4-BE49-F238E27FC236}">
                <a16:creationId xmlns:a16="http://schemas.microsoft.com/office/drawing/2014/main" id="{98192934-ADD0-134A-9B3A-745EAB960B7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6788" y="2043113"/>
            <a:ext cx="0" cy="2787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9" name="Line 24">
            <a:extLst>
              <a:ext uri="{FF2B5EF4-FFF2-40B4-BE49-F238E27FC236}">
                <a16:creationId xmlns:a16="http://schemas.microsoft.com/office/drawing/2014/main" id="{C5B9C4BE-47E4-3A4F-A27D-BF96A24CF06E}"/>
              </a:ext>
            </a:extLst>
          </p:cNvPr>
          <p:cNvSpPr>
            <a:spLocks noChangeShapeType="1"/>
          </p:cNvSpPr>
          <p:nvPr/>
        </p:nvSpPr>
        <p:spPr bwMode="auto">
          <a:xfrm>
            <a:off x="7251700" y="4078289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30" name="Line 25">
            <a:extLst>
              <a:ext uri="{FF2B5EF4-FFF2-40B4-BE49-F238E27FC236}">
                <a16:creationId xmlns:a16="http://schemas.microsoft.com/office/drawing/2014/main" id="{ADAF281A-5F4E-734D-A09F-5A7A7482C28F}"/>
              </a:ext>
            </a:extLst>
          </p:cNvPr>
          <p:cNvSpPr>
            <a:spLocks noChangeShapeType="1"/>
          </p:cNvSpPr>
          <p:nvPr/>
        </p:nvSpPr>
        <p:spPr bwMode="auto">
          <a:xfrm>
            <a:off x="7254875" y="3041651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31" name="Line 26">
            <a:extLst>
              <a:ext uri="{FF2B5EF4-FFF2-40B4-BE49-F238E27FC236}">
                <a16:creationId xmlns:a16="http://schemas.microsoft.com/office/drawing/2014/main" id="{B7202353-592B-DD47-9F0D-C523FF84F0D5}"/>
              </a:ext>
            </a:extLst>
          </p:cNvPr>
          <p:cNvSpPr>
            <a:spLocks noChangeShapeType="1"/>
          </p:cNvSpPr>
          <p:nvPr/>
        </p:nvSpPr>
        <p:spPr bwMode="auto">
          <a:xfrm>
            <a:off x="7246939" y="3032125"/>
            <a:ext cx="13795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32" name="Line 27">
            <a:extLst>
              <a:ext uri="{FF2B5EF4-FFF2-40B4-BE49-F238E27FC236}">
                <a16:creationId xmlns:a16="http://schemas.microsoft.com/office/drawing/2014/main" id="{6BAB0378-4B4A-184B-B31C-7E4EE8D47D60}"/>
              </a:ext>
            </a:extLst>
          </p:cNvPr>
          <p:cNvSpPr>
            <a:spLocks noChangeShapeType="1"/>
          </p:cNvSpPr>
          <p:nvPr/>
        </p:nvSpPr>
        <p:spPr bwMode="auto">
          <a:xfrm>
            <a:off x="7242175" y="4070350"/>
            <a:ext cx="13795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Freeform 30">
            <a:extLst>
              <a:ext uri="{FF2B5EF4-FFF2-40B4-BE49-F238E27FC236}">
                <a16:creationId xmlns:a16="http://schemas.microsoft.com/office/drawing/2014/main" id="{F67FB5DA-8897-8841-B84C-88D5D9D96C30}"/>
              </a:ext>
            </a:extLst>
          </p:cNvPr>
          <p:cNvSpPr>
            <a:spLocks/>
          </p:cNvSpPr>
          <p:nvPr/>
        </p:nvSpPr>
        <p:spPr bwMode="auto">
          <a:xfrm>
            <a:off x="7253288" y="2138363"/>
            <a:ext cx="1001712" cy="900112"/>
          </a:xfrm>
          <a:custGeom>
            <a:avLst/>
            <a:gdLst>
              <a:gd name="T0" fmla="*/ 2147483647 w 631"/>
              <a:gd name="T1" fmla="*/ 2147483647 h 567"/>
              <a:gd name="T2" fmla="*/ 2147483647 w 631"/>
              <a:gd name="T3" fmla="*/ 2147483647 h 567"/>
              <a:gd name="T4" fmla="*/ 2147483647 w 631"/>
              <a:gd name="T5" fmla="*/ 2147483647 h 567"/>
              <a:gd name="T6" fmla="*/ 2147483647 w 631"/>
              <a:gd name="T7" fmla="*/ 2147483647 h 567"/>
              <a:gd name="T8" fmla="*/ 2147483647 w 631"/>
              <a:gd name="T9" fmla="*/ 2147483647 h 567"/>
              <a:gd name="T10" fmla="*/ 2147483647 w 631"/>
              <a:gd name="T11" fmla="*/ 2147483647 h 567"/>
              <a:gd name="T12" fmla="*/ 2147483647 w 631"/>
              <a:gd name="T13" fmla="*/ 2147483647 h 567"/>
              <a:gd name="T14" fmla="*/ 2147483647 w 631"/>
              <a:gd name="T15" fmla="*/ 2147483647 h 567"/>
              <a:gd name="T16" fmla="*/ 0 w 631"/>
              <a:gd name="T17" fmla="*/ 2147483647 h 567"/>
              <a:gd name="T18" fmla="*/ 2147483647 w 631"/>
              <a:gd name="T19" fmla="*/ 0 h 5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31"/>
              <a:gd name="T31" fmla="*/ 0 h 567"/>
              <a:gd name="T32" fmla="*/ 631 w 631"/>
              <a:gd name="T33" fmla="*/ 567 h 5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31" h="567">
                <a:moveTo>
                  <a:pt x="9" y="567"/>
                </a:moveTo>
                <a:lnTo>
                  <a:pt x="265" y="531"/>
                </a:lnTo>
                <a:lnTo>
                  <a:pt x="567" y="485"/>
                </a:lnTo>
                <a:lnTo>
                  <a:pt x="631" y="457"/>
                </a:lnTo>
                <a:lnTo>
                  <a:pt x="631" y="393"/>
                </a:lnTo>
                <a:lnTo>
                  <a:pt x="265" y="339"/>
                </a:lnTo>
                <a:lnTo>
                  <a:pt x="101" y="284"/>
                </a:lnTo>
                <a:lnTo>
                  <a:pt x="46" y="229"/>
                </a:lnTo>
                <a:lnTo>
                  <a:pt x="0" y="110"/>
                </a:lnTo>
                <a:lnTo>
                  <a:pt x="9" y="0"/>
                </a:lnTo>
              </a:path>
            </a:pathLst>
          </a:custGeom>
          <a:solidFill>
            <a:srgbClr val="FF0000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Freeform 32">
            <a:extLst>
              <a:ext uri="{FF2B5EF4-FFF2-40B4-BE49-F238E27FC236}">
                <a16:creationId xmlns:a16="http://schemas.microsoft.com/office/drawing/2014/main" id="{6A81A359-EEA6-F148-BBB9-75BA75595FA0}"/>
              </a:ext>
            </a:extLst>
          </p:cNvPr>
          <p:cNvSpPr>
            <a:spLocks/>
          </p:cNvSpPr>
          <p:nvPr/>
        </p:nvSpPr>
        <p:spPr bwMode="auto">
          <a:xfrm flipV="1">
            <a:off x="7258050" y="4089400"/>
            <a:ext cx="450850" cy="566738"/>
          </a:xfrm>
          <a:custGeom>
            <a:avLst/>
            <a:gdLst>
              <a:gd name="T0" fmla="*/ 2147483647 w 631"/>
              <a:gd name="T1" fmla="*/ 2147483647 h 567"/>
              <a:gd name="T2" fmla="*/ 2147483647 w 631"/>
              <a:gd name="T3" fmla="*/ 2147483647 h 567"/>
              <a:gd name="T4" fmla="*/ 2147483647 w 631"/>
              <a:gd name="T5" fmla="*/ 2147483647 h 567"/>
              <a:gd name="T6" fmla="*/ 2147483647 w 631"/>
              <a:gd name="T7" fmla="*/ 2147483647 h 567"/>
              <a:gd name="T8" fmla="*/ 2147483647 w 631"/>
              <a:gd name="T9" fmla="*/ 2147483647 h 567"/>
              <a:gd name="T10" fmla="*/ 2147483647 w 631"/>
              <a:gd name="T11" fmla="*/ 2147483647 h 567"/>
              <a:gd name="T12" fmla="*/ 2147483647 w 631"/>
              <a:gd name="T13" fmla="*/ 2147483647 h 567"/>
              <a:gd name="T14" fmla="*/ 2147483647 w 631"/>
              <a:gd name="T15" fmla="*/ 2147483647 h 567"/>
              <a:gd name="T16" fmla="*/ 0 w 631"/>
              <a:gd name="T17" fmla="*/ 2147483647 h 567"/>
              <a:gd name="T18" fmla="*/ 2147483647 w 631"/>
              <a:gd name="T19" fmla="*/ 0 h 5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31"/>
              <a:gd name="T31" fmla="*/ 0 h 567"/>
              <a:gd name="T32" fmla="*/ 631 w 631"/>
              <a:gd name="T33" fmla="*/ 567 h 5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31" h="567">
                <a:moveTo>
                  <a:pt x="9" y="567"/>
                </a:moveTo>
                <a:lnTo>
                  <a:pt x="265" y="531"/>
                </a:lnTo>
                <a:lnTo>
                  <a:pt x="567" y="485"/>
                </a:lnTo>
                <a:lnTo>
                  <a:pt x="631" y="457"/>
                </a:lnTo>
                <a:lnTo>
                  <a:pt x="631" y="393"/>
                </a:lnTo>
                <a:lnTo>
                  <a:pt x="265" y="339"/>
                </a:lnTo>
                <a:lnTo>
                  <a:pt x="101" y="284"/>
                </a:lnTo>
                <a:lnTo>
                  <a:pt x="46" y="229"/>
                </a:lnTo>
                <a:lnTo>
                  <a:pt x="0" y="110"/>
                </a:lnTo>
                <a:lnTo>
                  <a:pt x="9" y="0"/>
                </a:lnTo>
              </a:path>
            </a:pathLst>
          </a:custGeom>
          <a:solidFill>
            <a:srgbClr val="0000FF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507" name="Object 3">
            <a:extLst>
              <a:ext uri="{FF2B5EF4-FFF2-40B4-BE49-F238E27FC236}">
                <a16:creationId xmlns:a16="http://schemas.microsoft.com/office/drawing/2014/main" id="{55400C6E-C1F9-5B48-980A-40734EC6C3A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85951" y="3838575"/>
          <a:ext cx="385763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394200" imgH="5270500" progId="Equation.DSMT4">
                  <p:embed/>
                </p:oleObj>
              </mc:Choice>
              <mc:Fallback>
                <p:oleObj name="Equation" r:id="rId4" imgW="4394200" imgH="5270500" progId="Equation.DSMT4">
                  <p:embed/>
                  <p:pic>
                    <p:nvPicPr>
                      <p:cNvPr id="21507" name="Object 3">
                        <a:extLst>
                          <a:ext uri="{FF2B5EF4-FFF2-40B4-BE49-F238E27FC236}">
                            <a16:creationId xmlns:a16="http://schemas.microsoft.com/office/drawing/2014/main" id="{55400C6E-C1F9-5B48-980A-40734EC6C3A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5951" y="3838575"/>
                        <a:ext cx="385763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4">
            <a:extLst>
              <a:ext uri="{FF2B5EF4-FFF2-40B4-BE49-F238E27FC236}">
                <a16:creationId xmlns:a16="http://schemas.microsoft.com/office/drawing/2014/main" id="{4EFFD2FE-7CFD-3B44-9602-51FE07826DD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32525" y="3217864"/>
          <a:ext cx="438150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978400" imgH="5270500" progId="Equation.DSMT4">
                  <p:embed/>
                </p:oleObj>
              </mc:Choice>
              <mc:Fallback>
                <p:oleObj name="Equation" r:id="rId6" imgW="4978400" imgH="5270500" progId="Equation.DSMT4">
                  <p:embed/>
                  <p:pic>
                    <p:nvPicPr>
                      <p:cNvPr id="26" name="Object 4">
                        <a:extLst>
                          <a:ext uri="{FF2B5EF4-FFF2-40B4-BE49-F238E27FC236}">
                            <a16:creationId xmlns:a16="http://schemas.microsoft.com/office/drawing/2014/main" id="{4EFFD2FE-7CFD-3B44-9602-51FE07826DD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2525" y="3217864"/>
                        <a:ext cx="438150" cy="465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9" name="Object 5">
            <a:extLst>
              <a:ext uri="{FF2B5EF4-FFF2-40B4-BE49-F238E27FC236}">
                <a16:creationId xmlns:a16="http://schemas.microsoft.com/office/drawing/2014/main" id="{BEF539D3-15E4-0B41-A94D-FCD885EBA17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54326" y="3646489"/>
          <a:ext cx="77152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236200" imgH="5854700" progId="Equation.DSMT4">
                  <p:embed/>
                </p:oleObj>
              </mc:Choice>
              <mc:Fallback>
                <p:oleObj name="Equation" r:id="rId8" imgW="10236200" imgH="5854700" progId="Equation.DSMT4">
                  <p:embed/>
                  <p:pic>
                    <p:nvPicPr>
                      <p:cNvPr id="21509" name="Object 5">
                        <a:extLst>
                          <a:ext uri="{FF2B5EF4-FFF2-40B4-BE49-F238E27FC236}">
                            <a16:creationId xmlns:a16="http://schemas.microsoft.com/office/drawing/2014/main" id="{BEF539D3-15E4-0B41-A94D-FCD885EBA17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4326" y="3646489"/>
                        <a:ext cx="771525" cy="44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Object 6">
            <a:extLst>
              <a:ext uri="{FF2B5EF4-FFF2-40B4-BE49-F238E27FC236}">
                <a16:creationId xmlns:a16="http://schemas.microsoft.com/office/drawing/2014/main" id="{2BBE510C-4265-4B4E-8994-BD45C26490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85950" y="2779714"/>
          <a:ext cx="387350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394200" imgH="5270500" progId="Equation.DSMT4">
                  <p:embed/>
                </p:oleObj>
              </mc:Choice>
              <mc:Fallback>
                <p:oleObj name="Equation" r:id="rId10" imgW="4394200" imgH="5270500" progId="Equation.DSMT4">
                  <p:embed/>
                  <p:pic>
                    <p:nvPicPr>
                      <p:cNvPr id="21510" name="Object 6">
                        <a:extLst>
                          <a:ext uri="{FF2B5EF4-FFF2-40B4-BE49-F238E27FC236}">
                            <a16:creationId xmlns:a16="http://schemas.microsoft.com/office/drawing/2014/main" id="{2BBE510C-4265-4B4E-8994-BD45C264908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5950" y="2779714"/>
                        <a:ext cx="387350" cy="465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7">
            <a:extLst>
              <a:ext uri="{FF2B5EF4-FFF2-40B4-BE49-F238E27FC236}">
                <a16:creationId xmlns:a16="http://schemas.microsoft.com/office/drawing/2014/main" id="{BD0C10AA-D0FC-DA4C-8E1C-3A5382E00F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37126" y="1820864"/>
          <a:ext cx="1185863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462000" imgH="5854700" progId="Equation.DSMT4">
                  <p:embed/>
                </p:oleObj>
              </mc:Choice>
              <mc:Fallback>
                <p:oleObj name="Equation" r:id="rId12" imgW="13462000" imgH="5854700" progId="Equation.DSMT4">
                  <p:embed/>
                  <p:pic>
                    <p:nvPicPr>
                      <p:cNvPr id="29" name="Object 7">
                        <a:extLst>
                          <a:ext uri="{FF2B5EF4-FFF2-40B4-BE49-F238E27FC236}">
                            <a16:creationId xmlns:a16="http://schemas.microsoft.com/office/drawing/2014/main" id="{BD0C10AA-D0FC-DA4C-8E1C-3A5382E00F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7126" y="1820864"/>
                        <a:ext cx="1185863" cy="515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2" name="Object 8">
            <a:extLst>
              <a:ext uri="{FF2B5EF4-FFF2-40B4-BE49-F238E27FC236}">
                <a16:creationId xmlns:a16="http://schemas.microsoft.com/office/drawing/2014/main" id="{B348BDAB-D958-CB41-9B43-6568B2CED3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24450" y="4265614"/>
          <a:ext cx="800100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9067800" imgH="5854700" progId="Equation.DSMT4">
                  <p:embed/>
                </p:oleObj>
              </mc:Choice>
              <mc:Fallback>
                <p:oleObj name="Equation" r:id="rId14" imgW="9067800" imgH="5854700" progId="Equation.DSMT4">
                  <p:embed/>
                  <p:pic>
                    <p:nvPicPr>
                      <p:cNvPr id="21512" name="Object 8">
                        <a:extLst>
                          <a:ext uri="{FF2B5EF4-FFF2-40B4-BE49-F238E27FC236}">
                            <a16:creationId xmlns:a16="http://schemas.microsoft.com/office/drawing/2014/main" id="{B348BDAB-D958-CB41-9B43-6568B2CED39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4450" y="4265614"/>
                        <a:ext cx="800100" cy="515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9">
            <a:extLst>
              <a:ext uri="{FF2B5EF4-FFF2-40B4-BE49-F238E27FC236}">
                <a16:creationId xmlns:a16="http://schemas.microsoft.com/office/drawing/2014/main" id="{37DC9A9E-7A78-684A-9509-91752D9B91B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89801" y="2984500"/>
          <a:ext cx="1624013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8427700" imgH="5854700" progId="Equation.DSMT4">
                  <p:embed/>
                </p:oleObj>
              </mc:Choice>
              <mc:Fallback>
                <p:oleObj name="Equation" r:id="rId16" imgW="18427700" imgH="5854700" progId="Equation.DSMT4">
                  <p:embed/>
                  <p:pic>
                    <p:nvPicPr>
                      <p:cNvPr id="31" name="Object 9">
                        <a:extLst>
                          <a:ext uri="{FF2B5EF4-FFF2-40B4-BE49-F238E27FC236}">
                            <a16:creationId xmlns:a16="http://schemas.microsoft.com/office/drawing/2014/main" id="{37DC9A9E-7A78-684A-9509-91752D9B91B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9801" y="2984500"/>
                        <a:ext cx="1624013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10">
            <a:extLst>
              <a:ext uri="{FF2B5EF4-FFF2-40B4-BE49-F238E27FC236}">
                <a16:creationId xmlns:a16="http://schemas.microsoft.com/office/drawing/2014/main" id="{C64C33D9-65B1-7846-AEF1-2B69D18E68A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54875" y="3576639"/>
          <a:ext cx="2293938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6035000" imgH="6438900" progId="Equation.DSMT4">
                  <p:embed/>
                </p:oleObj>
              </mc:Choice>
              <mc:Fallback>
                <p:oleObj name="Equation" r:id="rId18" imgW="26035000" imgH="6438900" progId="Equation.DSMT4">
                  <p:embed/>
                  <p:pic>
                    <p:nvPicPr>
                      <p:cNvPr id="32" name="Object 10">
                        <a:extLst>
                          <a:ext uri="{FF2B5EF4-FFF2-40B4-BE49-F238E27FC236}">
                            <a16:creationId xmlns:a16="http://schemas.microsoft.com/office/drawing/2014/main" id="{C64C33D9-65B1-7846-AEF1-2B69D18E68A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4875" y="3576639"/>
                        <a:ext cx="2293938" cy="56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35" name="Line 60">
            <a:extLst>
              <a:ext uri="{FF2B5EF4-FFF2-40B4-BE49-F238E27FC236}">
                <a16:creationId xmlns:a16="http://schemas.microsoft.com/office/drawing/2014/main" id="{F1F06756-B9A4-6945-AADC-CF615234804B}"/>
              </a:ext>
            </a:extLst>
          </p:cNvPr>
          <p:cNvSpPr>
            <a:spLocks noChangeShapeType="1"/>
          </p:cNvSpPr>
          <p:nvPr/>
        </p:nvSpPr>
        <p:spPr bwMode="auto">
          <a:xfrm>
            <a:off x="4822825" y="2044700"/>
            <a:ext cx="0" cy="2787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61">
            <a:extLst>
              <a:ext uri="{FF2B5EF4-FFF2-40B4-BE49-F238E27FC236}">
                <a16:creationId xmlns:a16="http://schemas.microsoft.com/office/drawing/2014/main" id="{115C052D-1E6E-BA45-B3AE-B7091D509EDF}"/>
              </a:ext>
            </a:extLst>
          </p:cNvPr>
          <p:cNvSpPr>
            <a:spLocks noChangeShapeType="1"/>
          </p:cNvSpPr>
          <p:nvPr/>
        </p:nvSpPr>
        <p:spPr bwMode="auto">
          <a:xfrm>
            <a:off x="4829176" y="3533775"/>
            <a:ext cx="1235075" cy="1428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Object 12">
            <a:extLst>
              <a:ext uri="{FF2B5EF4-FFF2-40B4-BE49-F238E27FC236}">
                <a16:creationId xmlns:a16="http://schemas.microsoft.com/office/drawing/2014/main" id="{CB927500-E9A0-4D42-9555-422B3D025B0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45388" y="4857751"/>
          <a:ext cx="292735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41833800" imgH="8191500" progId="Equation.DSMT4">
                  <p:embed/>
                </p:oleObj>
              </mc:Choice>
              <mc:Fallback>
                <p:oleObj name="Equation" r:id="rId20" imgW="41833800" imgH="8191500" progId="Equation.DSMT4">
                  <p:embed/>
                  <p:pic>
                    <p:nvPicPr>
                      <p:cNvPr id="36" name="Object 12">
                        <a:extLst>
                          <a:ext uri="{FF2B5EF4-FFF2-40B4-BE49-F238E27FC236}">
                            <a16:creationId xmlns:a16="http://schemas.microsoft.com/office/drawing/2014/main" id="{CB927500-E9A0-4D42-9555-422B3D025B0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5388" y="4857751"/>
                        <a:ext cx="2927350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 Box 71">
            <a:extLst>
              <a:ext uri="{FF2B5EF4-FFF2-40B4-BE49-F238E27FC236}">
                <a16:creationId xmlns:a16="http://schemas.microsoft.com/office/drawing/2014/main" id="{40F88B7F-1A97-964B-8BE8-8B4A4832D3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9361" y="1368426"/>
            <a:ext cx="85151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DOS</a:t>
            </a:r>
          </a:p>
        </p:txBody>
      </p:sp>
      <p:sp>
        <p:nvSpPr>
          <p:cNvPr id="38" name="Text Box 72">
            <a:extLst>
              <a:ext uri="{FF2B5EF4-FFF2-40B4-BE49-F238E27FC236}">
                <a16:creationId xmlns:a16="http://schemas.microsoft.com/office/drawing/2014/main" id="{72B815B9-406B-B044-AB39-62E6E3A28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2013" y="1370014"/>
            <a:ext cx="697627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F-D</a:t>
            </a:r>
          </a:p>
        </p:txBody>
      </p:sp>
      <p:sp>
        <p:nvSpPr>
          <p:cNvPr id="39" name="Text Box 73">
            <a:extLst>
              <a:ext uri="{FF2B5EF4-FFF2-40B4-BE49-F238E27FC236}">
                <a16:creationId xmlns:a16="http://schemas.microsoft.com/office/drawing/2014/main" id="{9DC360DD-0A44-7A40-ACB1-9C87C2998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722" y="1346201"/>
            <a:ext cx="2034532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concentration</a:t>
            </a:r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CF2E636F-373F-3442-84A3-531FEF042C5A}"/>
              </a:ext>
            </a:extLst>
          </p:cNvPr>
          <p:cNvSpPr/>
          <p:nvPr/>
        </p:nvSpPr>
        <p:spPr>
          <a:xfrm>
            <a:off x="4829175" y="2479675"/>
            <a:ext cx="1219200" cy="1982788"/>
          </a:xfrm>
          <a:custGeom>
            <a:avLst/>
            <a:gdLst>
              <a:gd name="connsiteX0" fmla="*/ 0 w 1172705"/>
              <a:gd name="connsiteY0" fmla="*/ 0 h 1606658"/>
              <a:gd name="connsiteX1" fmla="*/ 5166 w 1172705"/>
              <a:gd name="connsiteY1" fmla="*/ 232475 h 1606658"/>
              <a:gd name="connsiteX2" fmla="*/ 30997 w 1172705"/>
              <a:gd name="connsiteY2" fmla="*/ 366793 h 1606658"/>
              <a:gd name="connsiteX3" fmla="*/ 77492 w 1172705"/>
              <a:gd name="connsiteY3" fmla="*/ 485614 h 1606658"/>
              <a:gd name="connsiteX4" fmla="*/ 185980 w 1172705"/>
              <a:gd name="connsiteY4" fmla="*/ 619932 h 1606658"/>
              <a:gd name="connsiteX5" fmla="*/ 351295 w 1172705"/>
              <a:gd name="connsiteY5" fmla="*/ 738753 h 1606658"/>
              <a:gd name="connsiteX6" fmla="*/ 506278 w 1172705"/>
              <a:gd name="connsiteY6" fmla="*/ 831743 h 1606658"/>
              <a:gd name="connsiteX7" fmla="*/ 681926 w 1172705"/>
              <a:gd name="connsiteY7" fmla="*/ 904068 h 1606658"/>
              <a:gd name="connsiteX8" fmla="*/ 867905 w 1172705"/>
              <a:gd name="connsiteY8" fmla="*/ 1012556 h 1606658"/>
              <a:gd name="connsiteX9" fmla="*/ 1028054 w 1172705"/>
              <a:gd name="connsiteY9" fmla="*/ 1167539 h 1606658"/>
              <a:gd name="connsiteX10" fmla="*/ 1126210 w 1172705"/>
              <a:gd name="connsiteY10" fmla="*/ 1322522 h 1606658"/>
              <a:gd name="connsiteX11" fmla="*/ 1167539 w 1172705"/>
              <a:gd name="connsiteY11" fmla="*/ 1554997 h 1606658"/>
              <a:gd name="connsiteX12" fmla="*/ 1157207 w 1172705"/>
              <a:gd name="connsiteY12" fmla="*/ 1606658 h 1606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72705" h="1606658">
                <a:moveTo>
                  <a:pt x="0" y="0"/>
                </a:moveTo>
                <a:cubicBezTo>
                  <a:pt x="0" y="85671"/>
                  <a:pt x="0" y="171343"/>
                  <a:pt x="5166" y="232475"/>
                </a:cubicBezTo>
                <a:cubicBezTo>
                  <a:pt x="10332" y="293607"/>
                  <a:pt x="18943" y="324603"/>
                  <a:pt x="30997" y="366793"/>
                </a:cubicBezTo>
                <a:cubicBezTo>
                  <a:pt x="43051" y="408983"/>
                  <a:pt x="51662" y="443424"/>
                  <a:pt x="77492" y="485614"/>
                </a:cubicBezTo>
                <a:cubicBezTo>
                  <a:pt x="103323" y="527804"/>
                  <a:pt x="140346" y="577742"/>
                  <a:pt x="185980" y="619932"/>
                </a:cubicBezTo>
                <a:cubicBezTo>
                  <a:pt x="231614" y="662122"/>
                  <a:pt x="297912" y="703451"/>
                  <a:pt x="351295" y="738753"/>
                </a:cubicBezTo>
                <a:cubicBezTo>
                  <a:pt x="404678" y="774055"/>
                  <a:pt x="451173" y="804191"/>
                  <a:pt x="506278" y="831743"/>
                </a:cubicBezTo>
                <a:cubicBezTo>
                  <a:pt x="561383" y="859296"/>
                  <a:pt x="621655" y="873933"/>
                  <a:pt x="681926" y="904068"/>
                </a:cubicBezTo>
                <a:cubicBezTo>
                  <a:pt x="742197" y="934203"/>
                  <a:pt x="810217" y="968644"/>
                  <a:pt x="867905" y="1012556"/>
                </a:cubicBezTo>
                <a:cubicBezTo>
                  <a:pt x="925593" y="1056468"/>
                  <a:pt x="985003" y="1115878"/>
                  <a:pt x="1028054" y="1167539"/>
                </a:cubicBezTo>
                <a:cubicBezTo>
                  <a:pt x="1071105" y="1219200"/>
                  <a:pt x="1102963" y="1257946"/>
                  <a:pt x="1126210" y="1322522"/>
                </a:cubicBezTo>
                <a:cubicBezTo>
                  <a:pt x="1149457" y="1387098"/>
                  <a:pt x="1162373" y="1507641"/>
                  <a:pt x="1167539" y="1554997"/>
                </a:cubicBezTo>
                <a:cubicBezTo>
                  <a:pt x="1172705" y="1602353"/>
                  <a:pt x="1164956" y="1604505"/>
                  <a:pt x="1157207" y="1606658"/>
                </a:cubicBez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46D6BB8A-96E1-7E4D-B2A4-B1C8212A1AF6}"/>
              </a:ext>
            </a:extLst>
          </p:cNvPr>
          <p:cNvSpPr/>
          <p:nvPr/>
        </p:nvSpPr>
        <p:spPr>
          <a:xfrm flipH="1">
            <a:off x="4822825" y="2428875"/>
            <a:ext cx="1219200" cy="1982788"/>
          </a:xfrm>
          <a:custGeom>
            <a:avLst/>
            <a:gdLst>
              <a:gd name="connsiteX0" fmla="*/ 0 w 1172705"/>
              <a:gd name="connsiteY0" fmla="*/ 0 h 1606658"/>
              <a:gd name="connsiteX1" fmla="*/ 5166 w 1172705"/>
              <a:gd name="connsiteY1" fmla="*/ 232475 h 1606658"/>
              <a:gd name="connsiteX2" fmla="*/ 30997 w 1172705"/>
              <a:gd name="connsiteY2" fmla="*/ 366793 h 1606658"/>
              <a:gd name="connsiteX3" fmla="*/ 77492 w 1172705"/>
              <a:gd name="connsiteY3" fmla="*/ 485614 h 1606658"/>
              <a:gd name="connsiteX4" fmla="*/ 185980 w 1172705"/>
              <a:gd name="connsiteY4" fmla="*/ 619932 h 1606658"/>
              <a:gd name="connsiteX5" fmla="*/ 351295 w 1172705"/>
              <a:gd name="connsiteY5" fmla="*/ 738753 h 1606658"/>
              <a:gd name="connsiteX6" fmla="*/ 506278 w 1172705"/>
              <a:gd name="connsiteY6" fmla="*/ 831743 h 1606658"/>
              <a:gd name="connsiteX7" fmla="*/ 681926 w 1172705"/>
              <a:gd name="connsiteY7" fmla="*/ 904068 h 1606658"/>
              <a:gd name="connsiteX8" fmla="*/ 867905 w 1172705"/>
              <a:gd name="connsiteY8" fmla="*/ 1012556 h 1606658"/>
              <a:gd name="connsiteX9" fmla="*/ 1028054 w 1172705"/>
              <a:gd name="connsiteY9" fmla="*/ 1167539 h 1606658"/>
              <a:gd name="connsiteX10" fmla="*/ 1126210 w 1172705"/>
              <a:gd name="connsiteY10" fmla="*/ 1322522 h 1606658"/>
              <a:gd name="connsiteX11" fmla="*/ 1167539 w 1172705"/>
              <a:gd name="connsiteY11" fmla="*/ 1554997 h 1606658"/>
              <a:gd name="connsiteX12" fmla="*/ 1157207 w 1172705"/>
              <a:gd name="connsiteY12" fmla="*/ 1606658 h 1606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72705" h="1606658">
                <a:moveTo>
                  <a:pt x="0" y="0"/>
                </a:moveTo>
                <a:cubicBezTo>
                  <a:pt x="0" y="85671"/>
                  <a:pt x="0" y="171343"/>
                  <a:pt x="5166" y="232475"/>
                </a:cubicBezTo>
                <a:cubicBezTo>
                  <a:pt x="10332" y="293607"/>
                  <a:pt x="18943" y="324603"/>
                  <a:pt x="30997" y="366793"/>
                </a:cubicBezTo>
                <a:cubicBezTo>
                  <a:pt x="43051" y="408983"/>
                  <a:pt x="51662" y="443424"/>
                  <a:pt x="77492" y="485614"/>
                </a:cubicBezTo>
                <a:cubicBezTo>
                  <a:pt x="103323" y="527804"/>
                  <a:pt x="140346" y="577742"/>
                  <a:pt x="185980" y="619932"/>
                </a:cubicBezTo>
                <a:cubicBezTo>
                  <a:pt x="231614" y="662122"/>
                  <a:pt x="297912" y="703451"/>
                  <a:pt x="351295" y="738753"/>
                </a:cubicBezTo>
                <a:cubicBezTo>
                  <a:pt x="404678" y="774055"/>
                  <a:pt x="451173" y="804191"/>
                  <a:pt x="506278" y="831743"/>
                </a:cubicBezTo>
                <a:cubicBezTo>
                  <a:pt x="561383" y="859296"/>
                  <a:pt x="621655" y="873933"/>
                  <a:pt x="681926" y="904068"/>
                </a:cubicBezTo>
                <a:cubicBezTo>
                  <a:pt x="742197" y="934203"/>
                  <a:pt x="810217" y="968644"/>
                  <a:pt x="867905" y="1012556"/>
                </a:cubicBezTo>
                <a:cubicBezTo>
                  <a:pt x="925593" y="1056468"/>
                  <a:pt x="985003" y="1115878"/>
                  <a:pt x="1028054" y="1167539"/>
                </a:cubicBezTo>
                <a:cubicBezTo>
                  <a:pt x="1071105" y="1219200"/>
                  <a:pt x="1102963" y="1257946"/>
                  <a:pt x="1126210" y="1322522"/>
                </a:cubicBezTo>
                <a:cubicBezTo>
                  <a:pt x="1149457" y="1387098"/>
                  <a:pt x="1162373" y="1507641"/>
                  <a:pt x="1167539" y="1554997"/>
                </a:cubicBezTo>
                <a:cubicBezTo>
                  <a:pt x="1172705" y="1602353"/>
                  <a:pt x="1164956" y="1604505"/>
                  <a:pt x="1157207" y="1606658"/>
                </a:cubicBez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75CA5778-C672-E941-B9B4-D77AE770FBCE}"/>
              </a:ext>
            </a:extLst>
          </p:cNvPr>
          <p:cNvCxnSpPr/>
          <p:nvPr/>
        </p:nvCxnSpPr>
        <p:spPr>
          <a:xfrm>
            <a:off x="4814888" y="4826000"/>
            <a:ext cx="140811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517" name="Object 13">
            <a:extLst>
              <a:ext uri="{FF2B5EF4-FFF2-40B4-BE49-F238E27FC236}">
                <a16:creationId xmlns:a16="http://schemas.microsoft.com/office/drawing/2014/main" id="{C38EAEB2-EF18-2741-A21C-2FBBFDE6B4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47863" y="1838326"/>
          <a:ext cx="309562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3505200" imgH="3797300" progId="Equation.DSMT4">
                  <p:embed/>
                </p:oleObj>
              </mc:Choice>
              <mc:Fallback>
                <p:oleObj name="Equation" r:id="rId22" imgW="3505200" imgH="3797300" progId="Equation.DSMT4">
                  <p:embed/>
                  <p:pic>
                    <p:nvPicPr>
                      <p:cNvPr id="21517" name="Object 13">
                        <a:extLst>
                          <a:ext uri="{FF2B5EF4-FFF2-40B4-BE49-F238E27FC236}">
                            <a16:creationId xmlns:a16="http://schemas.microsoft.com/office/drawing/2014/main" id="{C38EAEB2-EF18-2741-A21C-2FBBFDE6B4E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7863" y="1838326"/>
                        <a:ext cx="309562" cy="33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8" name="Object 14">
            <a:extLst>
              <a:ext uri="{FF2B5EF4-FFF2-40B4-BE49-F238E27FC236}">
                <a16:creationId xmlns:a16="http://schemas.microsoft.com/office/drawing/2014/main" id="{D999905D-5694-504F-9404-B4658736B69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11676" y="1992313"/>
          <a:ext cx="309563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3505200" imgH="3797300" progId="Equation.DSMT4">
                  <p:embed/>
                </p:oleObj>
              </mc:Choice>
              <mc:Fallback>
                <p:oleObj name="Equation" r:id="rId22" imgW="3505200" imgH="3797300" progId="Equation.DSMT4">
                  <p:embed/>
                  <p:pic>
                    <p:nvPicPr>
                      <p:cNvPr id="21518" name="Object 14">
                        <a:extLst>
                          <a:ext uri="{FF2B5EF4-FFF2-40B4-BE49-F238E27FC236}">
                            <a16:creationId xmlns:a16="http://schemas.microsoft.com/office/drawing/2014/main" id="{D999905D-5694-504F-9404-B4658736B69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1676" y="1992313"/>
                        <a:ext cx="309563" cy="334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43" name="Line 23">
            <a:extLst>
              <a:ext uri="{FF2B5EF4-FFF2-40B4-BE49-F238E27FC236}">
                <a16:creationId xmlns:a16="http://schemas.microsoft.com/office/drawing/2014/main" id="{F490E434-EDDD-D040-8C3C-F1448D9247F4}"/>
              </a:ext>
            </a:extLst>
          </p:cNvPr>
          <p:cNvSpPr>
            <a:spLocks noChangeShapeType="1"/>
          </p:cNvSpPr>
          <p:nvPr/>
        </p:nvSpPr>
        <p:spPr bwMode="auto">
          <a:xfrm>
            <a:off x="7261225" y="2089151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5EE7C01-534A-A842-A451-2CA3A9B6D2B9}"/>
              </a:ext>
            </a:extLst>
          </p:cNvPr>
          <p:cNvSpPr txBox="1"/>
          <p:nvPr/>
        </p:nvSpPr>
        <p:spPr>
          <a:xfrm>
            <a:off x="6051257" y="4352926"/>
            <a:ext cx="35618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5CBEBF-77E6-8742-94C8-5DCE3192E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Carrier Distribution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13297A-B12E-9F4F-B6AD-DF55E85CC0BC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608890" y="1803401"/>
            <a:ext cx="2387600" cy="5842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4" name="Ink 3"/>
              <p14:cNvContentPartPr/>
              <p14:nvPr/>
            </p14:nvContentPartPr>
            <p14:xfrm>
              <a:off x="2804760" y="1471320"/>
              <a:ext cx="7441200" cy="43218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802240" y="1463040"/>
                <a:ext cx="7454160" cy="4340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374747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0130AC0-2DA7-2E4F-8632-CDB8F71D07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6638"/>
          <a:stretch/>
        </p:blipFill>
        <p:spPr>
          <a:xfrm>
            <a:off x="2011363" y="4358563"/>
            <a:ext cx="2665050" cy="901700"/>
          </a:xfrm>
          <a:prstGeom prst="rect">
            <a:avLst/>
          </a:prstGeom>
        </p:spPr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7A7D450-828C-1E4A-BDFA-99E68B56875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0587739-82CE-7345-A9C4-EF7E888F8D44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40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graphicFrame>
        <p:nvGraphicFramePr>
          <p:cNvPr id="2339844" name="Object 4">
            <a:extLst>
              <a:ext uri="{FF2B5EF4-FFF2-40B4-BE49-F238E27FC236}">
                <a16:creationId xmlns:a16="http://schemas.microsoft.com/office/drawing/2014/main" id="{CA1D4E0D-2DA5-7A47-B6E1-8D8E490859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5376" y="3294063"/>
          <a:ext cx="6054725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4363600" imgH="11404600" progId="Equation.DSMT4">
                  <p:embed/>
                </p:oleObj>
              </mc:Choice>
              <mc:Fallback>
                <p:oleObj name="Equation" r:id="rId3" imgW="64363600" imgH="11404600" progId="Equation.DSMT4">
                  <p:embed/>
                  <p:pic>
                    <p:nvPicPr>
                      <p:cNvPr id="2339844" name="Object 4">
                        <a:extLst>
                          <a:ext uri="{FF2B5EF4-FFF2-40B4-BE49-F238E27FC236}">
                            <a16:creationId xmlns:a16="http://schemas.microsoft.com/office/drawing/2014/main" id="{CA1D4E0D-2DA5-7A47-B6E1-8D8E490859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5376" y="3294063"/>
                        <a:ext cx="6054725" cy="1073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5BFB941-7B50-4747-B5B2-86B450E46DAF}"/>
              </a:ext>
            </a:extLst>
          </p:cNvPr>
          <p:cNvCxnSpPr/>
          <p:nvPr/>
        </p:nvCxnSpPr>
        <p:spPr>
          <a:xfrm rot="5400000" flipH="1" flipV="1">
            <a:off x="2559050" y="5099049"/>
            <a:ext cx="496888" cy="255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76CF8B6-8FF5-B448-BC29-1574431EBC00}"/>
              </a:ext>
            </a:extLst>
          </p:cNvPr>
          <p:cNvCxnSpPr>
            <a:cxnSpLocks/>
          </p:cNvCxnSpPr>
          <p:nvPr/>
        </p:nvCxnSpPr>
        <p:spPr>
          <a:xfrm flipH="1" flipV="1">
            <a:off x="3860650" y="5104168"/>
            <a:ext cx="887565" cy="3552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28619" name="Rectangle 11">
            <a:extLst>
              <a:ext uri="{FF2B5EF4-FFF2-40B4-BE49-F238E27FC236}">
                <a16:creationId xmlns:a16="http://schemas.microsoft.com/office/drawing/2014/main" id="{DE06CE44-88A5-8A40-B5EA-ADC593C67C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4114" y="3006726"/>
            <a:ext cx="14700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/>
              <a:t>Assume </a:t>
            </a:r>
            <a:br>
              <a:rPr lang="en-US" altLang="en-US" sz="2000"/>
            </a:br>
            <a:r>
              <a:rPr lang="en-US" altLang="en-US" sz="2000"/>
              <a:t>wide bands</a:t>
            </a:r>
          </a:p>
        </p:txBody>
      </p:sp>
      <p:sp>
        <p:nvSpPr>
          <p:cNvPr id="2628620" name="Rectangle 12">
            <a:extLst>
              <a:ext uri="{FF2B5EF4-FFF2-40B4-BE49-F238E27FC236}">
                <a16:creationId xmlns:a16="http://schemas.microsoft.com/office/drawing/2014/main" id="{F75BD8EF-AE0C-5142-86C1-C5534F46B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3001" y="1662114"/>
            <a:ext cx="15398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/>
              <a:t>Include spin</a:t>
            </a:r>
            <a:br>
              <a:rPr lang="en-US" altLang="en-US" sz="2000"/>
            </a:br>
            <a:r>
              <a:rPr lang="en-US" altLang="en-US" sz="2000"/>
              <a:t>factor of 2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3C32AF-AC5C-0B40-84E6-4548A5701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 Concentration in 3D solids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F90E54-D67B-6D49-AB63-1C0907A0649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2139"/>
          <a:stretch/>
        </p:blipFill>
        <p:spPr>
          <a:xfrm>
            <a:off x="2322514" y="1965882"/>
            <a:ext cx="6451600" cy="123451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30CCD9E-2B93-0548-973D-3A13E1D71AE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7947"/>
          <a:stretch/>
        </p:blipFill>
        <p:spPr>
          <a:xfrm>
            <a:off x="3860650" y="5413602"/>
            <a:ext cx="2541887" cy="91472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1DA49B0-B425-F448-BC97-41B1408707E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51585"/>
          <a:stretch/>
        </p:blipFill>
        <p:spPr>
          <a:xfrm>
            <a:off x="1524000" y="5494338"/>
            <a:ext cx="2133600" cy="8255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A508E3E-FE8E-5D4D-9384-FF0C1213971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4851"/>
          <a:stretch/>
        </p:blipFill>
        <p:spPr>
          <a:xfrm>
            <a:off x="6728125" y="5422838"/>
            <a:ext cx="2373859" cy="914400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178D9CF-FC96-C34B-B879-059DC495B4C1}"/>
              </a:ext>
            </a:extLst>
          </p:cNvPr>
          <p:cNvCxnSpPr>
            <a:cxnSpLocks/>
          </p:cNvCxnSpPr>
          <p:nvPr/>
        </p:nvCxnSpPr>
        <p:spPr>
          <a:xfrm flipH="1" flipV="1">
            <a:off x="4582962" y="5081262"/>
            <a:ext cx="2263358" cy="5557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4D4EAB7F-DB70-1045-9541-5A69787E9F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74469" y="812964"/>
            <a:ext cx="4428068" cy="108346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/>
              <p14:cNvContentPartPr/>
              <p14:nvPr/>
            </p14:nvContentPartPr>
            <p14:xfrm>
              <a:off x="1449720" y="83160"/>
              <a:ext cx="10402920" cy="64054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443240" y="75960"/>
                <a:ext cx="10416600" cy="6424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6125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9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339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8619" grpId="0"/>
      <p:bldP spid="262862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Line 13">
            <a:extLst>
              <a:ext uri="{FF2B5EF4-FFF2-40B4-BE49-F238E27FC236}">
                <a16:creationId xmlns:a16="http://schemas.microsoft.com/office/drawing/2014/main" id="{987F3D4A-E5C8-394E-B49F-ABBBC3DBF878}"/>
              </a:ext>
            </a:extLst>
          </p:cNvPr>
          <p:cNvSpPr>
            <a:spLocks noChangeShapeType="1"/>
          </p:cNvSpPr>
          <p:nvPr/>
        </p:nvSpPr>
        <p:spPr bwMode="auto">
          <a:xfrm>
            <a:off x="7335839" y="3033714"/>
            <a:ext cx="120332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14">
            <a:extLst>
              <a:ext uri="{FF2B5EF4-FFF2-40B4-BE49-F238E27FC236}">
                <a16:creationId xmlns:a16="http://schemas.microsoft.com/office/drawing/2014/main" id="{825A7BE5-3755-5148-9BC7-294208F90830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1" y="4087814"/>
            <a:ext cx="1203325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16">
            <a:extLst>
              <a:ext uri="{FF2B5EF4-FFF2-40B4-BE49-F238E27FC236}">
                <a16:creationId xmlns:a16="http://schemas.microsoft.com/office/drawing/2014/main" id="{E7798F0A-C330-A245-91A8-3FBB4352CB1E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3536952"/>
            <a:ext cx="12779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5" name="Object 5">
            <a:extLst>
              <a:ext uri="{FF2B5EF4-FFF2-40B4-BE49-F238E27FC236}">
                <a16:creationId xmlns:a16="http://schemas.microsoft.com/office/drawing/2014/main" id="{46915C5E-E742-B44B-B0AD-537008A2B4E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4798627"/>
              </p:ext>
            </p:extLst>
          </p:nvPr>
        </p:nvGraphicFramePr>
        <p:xfrm>
          <a:off x="8629650" y="2801939"/>
          <a:ext cx="419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270500" imgH="5270500" progId="Equation.DSMT4">
                  <p:embed/>
                </p:oleObj>
              </mc:Choice>
              <mc:Fallback>
                <p:oleObj name="Equation" r:id="rId2" imgW="5270500" imgH="5270500" progId="Equation.DSMT4">
                  <p:embed/>
                  <p:pic>
                    <p:nvPicPr>
                      <p:cNvPr id="48" name="Object 5">
                        <a:extLst>
                          <a:ext uri="{FF2B5EF4-FFF2-40B4-BE49-F238E27FC236}">
                            <a16:creationId xmlns:a16="http://schemas.microsoft.com/office/drawing/2014/main" id="{90EFCD84-DAC5-F944-9F2F-CEE9E06BDC4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9650" y="2801939"/>
                        <a:ext cx="4191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6">
            <a:extLst>
              <a:ext uri="{FF2B5EF4-FFF2-40B4-BE49-F238E27FC236}">
                <a16:creationId xmlns:a16="http://schemas.microsoft.com/office/drawing/2014/main" id="{B132EC60-7A2A-E142-82E8-DEB941829E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1181166"/>
              </p:ext>
            </p:extLst>
          </p:nvPr>
        </p:nvGraphicFramePr>
        <p:xfrm>
          <a:off x="8623300" y="3856039"/>
          <a:ext cx="419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270500" imgH="5270500" progId="Equation.DSMT4">
                  <p:embed/>
                </p:oleObj>
              </mc:Choice>
              <mc:Fallback>
                <p:oleObj name="Equation" r:id="rId4" imgW="5270500" imgH="5270500" progId="Equation.DSMT4">
                  <p:embed/>
                  <p:pic>
                    <p:nvPicPr>
                      <p:cNvPr id="49" name="Object 6">
                        <a:extLst>
                          <a:ext uri="{FF2B5EF4-FFF2-40B4-BE49-F238E27FC236}">
                            <a16:creationId xmlns:a16="http://schemas.microsoft.com/office/drawing/2014/main" id="{4D6B2202-86CD-8545-A25B-8648D4E32AE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3300" y="3856039"/>
                        <a:ext cx="4191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7">
            <a:extLst>
              <a:ext uri="{FF2B5EF4-FFF2-40B4-BE49-F238E27FC236}">
                <a16:creationId xmlns:a16="http://schemas.microsoft.com/office/drawing/2014/main" id="{EF54E416-2A6A-4A43-9F58-EB22F7D7A2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7807187"/>
              </p:ext>
            </p:extLst>
          </p:nvPr>
        </p:nvGraphicFramePr>
        <p:xfrm>
          <a:off x="8731250" y="3327402"/>
          <a:ext cx="395288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978400" imgH="5270500" progId="Equation.DSMT4">
                  <p:embed/>
                </p:oleObj>
              </mc:Choice>
              <mc:Fallback>
                <p:oleObj name="Equation" r:id="rId6" imgW="4978400" imgH="5270500" progId="Equation.DSMT4">
                  <p:embed/>
                  <p:pic>
                    <p:nvPicPr>
                      <p:cNvPr id="50" name="Object 7">
                        <a:extLst>
                          <a:ext uri="{FF2B5EF4-FFF2-40B4-BE49-F238E27FC236}">
                            <a16:creationId xmlns:a16="http://schemas.microsoft.com/office/drawing/2014/main" id="{EAB4F9EA-DCAE-1344-9492-96575FFE76E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1250" y="3327402"/>
                        <a:ext cx="395288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 descr="A picture containing clock&#10;&#10;Description automatically generated">
            <a:extLst>
              <a:ext uri="{FF2B5EF4-FFF2-40B4-BE49-F238E27FC236}">
                <a16:creationId xmlns:a16="http://schemas.microsoft.com/office/drawing/2014/main" id="{A5D9AD21-E294-A047-98A7-D6EDEC5B2C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698" y="838532"/>
            <a:ext cx="4427585" cy="60413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E2AA2B0-B211-F54E-86AE-A06035C6D10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66638"/>
          <a:stretch/>
        </p:blipFill>
        <p:spPr>
          <a:xfrm>
            <a:off x="942075" y="880210"/>
            <a:ext cx="2665050" cy="9017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F8E24F-01D2-4843-91F3-FA76C97D2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Fermi Integral is Painful to Evaluate</a:t>
            </a:r>
            <a:br>
              <a:rPr lang="en-US" dirty="0"/>
            </a:br>
            <a:r>
              <a:rPr lang="en-US" dirty="0"/>
              <a:t>(not analytic – lookup tables or expensive numerical)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6278D0A1-DAF9-8743-8661-1F64B4D4165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228A77C-D591-8841-925D-DA444804B513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41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23569" name="Rectangle 23">
            <a:extLst>
              <a:ext uri="{FF2B5EF4-FFF2-40B4-BE49-F238E27FC236}">
                <a16:creationId xmlns:a16="http://schemas.microsoft.com/office/drawing/2014/main" id="{FECF246B-3775-2A4C-B97E-CF578AFEF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5142707"/>
            <a:ext cx="685800" cy="1282700"/>
          </a:xfrm>
          <a:prstGeom prst="rect">
            <a:avLst/>
          </a:prstGeom>
          <a:noFill/>
          <a:ln w="76200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aphicFrame>
        <p:nvGraphicFramePr>
          <p:cNvPr id="23558" name="Object 6">
            <a:extLst>
              <a:ext uri="{FF2B5EF4-FFF2-40B4-BE49-F238E27FC236}">
                <a16:creationId xmlns:a16="http://schemas.microsoft.com/office/drawing/2014/main" id="{CE01DE92-66E1-394E-89F1-3822F727A13D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253295419"/>
              </p:ext>
            </p:extLst>
          </p:nvPr>
        </p:nvGraphicFramePr>
        <p:xfrm>
          <a:off x="8801148" y="2286000"/>
          <a:ext cx="604227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686300" imgH="4686300" progId="Equation.DSMT4">
                  <p:embed/>
                </p:oleObj>
              </mc:Choice>
              <mc:Fallback>
                <p:oleObj name="Equation" r:id="rId10" imgW="4686300" imgH="4686300" progId="Equation.DSMT4">
                  <p:embed/>
                  <p:pic>
                    <p:nvPicPr>
                      <p:cNvPr id="23558" name="Object 6">
                        <a:extLst>
                          <a:ext uri="{FF2B5EF4-FFF2-40B4-BE49-F238E27FC236}">
                            <a16:creationId xmlns:a16="http://schemas.microsoft.com/office/drawing/2014/main" id="{CE01DE92-66E1-394E-89F1-3822F727A13D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01148" y="2286000"/>
                        <a:ext cx="604227" cy="6064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9" name="Object 7">
            <a:extLst>
              <a:ext uri="{FF2B5EF4-FFF2-40B4-BE49-F238E27FC236}">
                <a16:creationId xmlns:a16="http://schemas.microsoft.com/office/drawing/2014/main" id="{E1648C15-0CEF-EC4D-9E26-98D99E43C9B0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964253151"/>
              </p:ext>
            </p:extLst>
          </p:nvPr>
        </p:nvGraphicFramePr>
        <p:xfrm>
          <a:off x="10469993" y="1663373"/>
          <a:ext cx="1122363" cy="54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001500" imgH="5854700" progId="Equation.DSMT4">
                  <p:embed/>
                </p:oleObj>
              </mc:Choice>
              <mc:Fallback>
                <p:oleObj name="Equation" r:id="rId12" imgW="12001500" imgH="5854700" progId="Equation.DSMT4">
                  <p:embed/>
                  <p:pic>
                    <p:nvPicPr>
                      <p:cNvPr id="23559" name="Object 7">
                        <a:extLst>
                          <a:ext uri="{FF2B5EF4-FFF2-40B4-BE49-F238E27FC236}">
                            <a16:creationId xmlns:a16="http://schemas.microsoft.com/office/drawing/2014/main" id="{E1648C15-0CEF-EC4D-9E26-98D99E43C9B0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69993" y="1663373"/>
                        <a:ext cx="1122363" cy="5476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" name="Picture 24">
            <a:extLst>
              <a:ext uri="{FF2B5EF4-FFF2-40B4-BE49-F238E27FC236}">
                <a16:creationId xmlns:a16="http://schemas.microsoft.com/office/drawing/2014/main" id="{43BA73D9-B836-3246-B7BE-A14C84A6B816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r="51660"/>
          <a:stretch/>
        </p:blipFill>
        <p:spPr>
          <a:xfrm>
            <a:off x="939027" y="3263811"/>
            <a:ext cx="3861573" cy="901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F24C49-87E9-AC48-9BB4-660CDDF12466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54851"/>
          <a:stretch/>
        </p:blipFill>
        <p:spPr>
          <a:xfrm>
            <a:off x="4209311" y="904086"/>
            <a:ext cx="2373859" cy="9144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3CB1AB5-64CB-F64C-868C-4672241DCA77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47947"/>
          <a:stretch/>
        </p:blipFill>
        <p:spPr>
          <a:xfrm>
            <a:off x="3701281" y="1818486"/>
            <a:ext cx="2881889" cy="103708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B9432BE-3B05-9441-980C-87A9BB28C718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r="51585"/>
          <a:stretch/>
        </p:blipFill>
        <p:spPr>
          <a:xfrm>
            <a:off x="965356" y="1830473"/>
            <a:ext cx="2618488" cy="101310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D8BB47E-40D6-4449-BC0D-748C36FCC1FF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49082" r="3478"/>
          <a:stretch/>
        </p:blipFill>
        <p:spPr>
          <a:xfrm>
            <a:off x="2314500" y="4241007"/>
            <a:ext cx="3789621" cy="9017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3CF8DAE-979B-1A4E-8834-CFFA17075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4500" y="4315386"/>
            <a:ext cx="3781500" cy="713814"/>
          </a:xfrm>
          <a:prstGeom prst="rect">
            <a:avLst/>
          </a:prstGeom>
          <a:noFill/>
          <a:ln w="76200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CCDBEE-F37A-0447-8C76-EF5F2EB02A09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t="66176"/>
          <a:stretch/>
        </p:blipFill>
        <p:spPr>
          <a:xfrm>
            <a:off x="909350" y="5931049"/>
            <a:ext cx="2730500" cy="59709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CAAF37D-6E37-1F4C-B4F5-DBB58F181A60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b="65434"/>
          <a:stretch/>
        </p:blipFill>
        <p:spPr>
          <a:xfrm>
            <a:off x="909350" y="5257206"/>
            <a:ext cx="2730500" cy="61019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C57F54C-33DE-5741-9322-89661789AC7F}"/>
              </a:ext>
            </a:extLst>
          </p:cNvPr>
          <p:cNvSpPr/>
          <p:nvPr/>
        </p:nvSpPr>
        <p:spPr>
          <a:xfrm>
            <a:off x="3505200" y="5449019"/>
            <a:ext cx="40385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Boltzmann Statistics!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02AE501-423C-FE40-BF34-9C595E145B42}"/>
              </a:ext>
            </a:extLst>
          </p:cNvPr>
          <p:cNvSpPr/>
          <p:nvPr/>
        </p:nvSpPr>
        <p:spPr>
          <a:xfrm>
            <a:off x="3505200" y="6015335"/>
            <a:ext cx="57261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For non-degenerate systems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8" name="Ink 7"/>
              <p14:cNvContentPartPr/>
              <p14:nvPr/>
            </p14:nvContentPartPr>
            <p14:xfrm>
              <a:off x="740160" y="878400"/>
              <a:ext cx="10966680" cy="586476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30800" y="865800"/>
                <a:ext cx="10981800" cy="588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077759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7" grpId="0"/>
      <p:bldP spid="4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Number Placeholder 41">
            <a:extLst>
              <a:ext uri="{FF2B5EF4-FFF2-40B4-BE49-F238E27FC236}">
                <a16:creationId xmlns:a16="http://schemas.microsoft.com/office/drawing/2014/main" id="{514B566B-DFDE-3A43-881F-9FC9DF5280B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D1A6276-A58E-B943-84E2-2CF4CC82D4FF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42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76C0F5C-BA1C-FD48-9875-E2AF3CC62239}"/>
              </a:ext>
            </a:extLst>
          </p:cNvPr>
          <p:cNvGrpSpPr/>
          <p:nvPr/>
        </p:nvGrpSpPr>
        <p:grpSpPr>
          <a:xfrm>
            <a:off x="557212" y="1368426"/>
            <a:ext cx="1811338" cy="3652838"/>
            <a:chOff x="557212" y="1368426"/>
            <a:chExt cx="1811338" cy="3652838"/>
          </a:xfrm>
        </p:grpSpPr>
        <p:graphicFrame>
          <p:nvGraphicFramePr>
            <p:cNvPr id="21506" name="Object 2">
              <a:extLst>
                <a:ext uri="{FF2B5EF4-FFF2-40B4-BE49-F238E27FC236}">
                  <a16:creationId xmlns:a16="http://schemas.microsoft.com/office/drawing/2014/main" id="{CEE4385F-D0C5-FF42-B138-0B8391A74EA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38896967"/>
                </p:ext>
              </p:extLst>
            </p:nvPr>
          </p:nvGraphicFramePr>
          <p:xfrm>
            <a:off x="1504950" y="2916239"/>
            <a:ext cx="823912" cy="4841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9944100" imgH="5854700" progId="Equation.DSMT4">
                    <p:embed/>
                  </p:oleObj>
                </mc:Choice>
                <mc:Fallback>
                  <p:oleObj name="Equation" r:id="rId2" imgW="9944100" imgH="5854700" progId="Equation.DSMT4">
                    <p:embed/>
                    <p:pic>
                      <p:nvPicPr>
                        <p:cNvPr id="21506" name="Object 2">
                          <a:extLst>
                            <a:ext uri="{FF2B5EF4-FFF2-40B4-BE49-F238E27FC236}">
                              <a16:creationId xmlns:a16="http://schemas.microsoft.com/office/drawing/2014/main" id="{CEE4385F-D0C5-FF42-B138-0B8391A74EA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04950" y="2916239"/>
                          <a:ext cx="823912" cy="4841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20" name="Line 4">
              <a:extLst>
                <a:ext uri="{FF2B5EF4-FFF2-40B4-BE49-F238E27FC236}">
                  <a16:creationId xmlns:a16="http://schemas.microsoft.com/office/drawing/2014/main" id="{051CC3E7-B6BF-6441-991F-52C06C7CF5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3300" y="2066926"/>
              <a:ext cx="0" cy="9429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1" name="Line 5">
              <a:extLst>
                <a:ext uri="{FF2B5EF4-FFF2-40B4-BE49-F238E27FC236}">
                  <a16:creationId xmlns:a16="http://schemas.microsoft.com/office/drawing/2014/main" id="{F81C25FF-F2CB-714A-B53E-D50AB50F58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6950" y="4078289"/>
              <a:ext cx="0" cy="9429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2" name="Line 7">
              <a:extLst>
                <a:ext uri="{FF2B5EF4-FFF2-40B4-BE49-F238E27FC236}">
                  <a16:creationId xmlns:a16="http://schemas.microsoft.com/office/drawing/2014/main" id="{BAF056E5-731D-3342-9EE5-5026B301B6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6950" y="3019426"/>
              <a:ext cx="0" cy="9429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3" name="Line 8">
              <a:extLst>
                <a:ext uri="{FF2B5EF4-FFF2-40B4-BE49-F238E27FC236}">
                  <a16:creationId xmlns:a16="http://schemas.microsoft.com/office/drawing/2014/main" id="{E135BAE2-785E-D047-B4D8-183246465C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9012" y="3009900"/>
              <a:ext cx="13795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4" name="Line 9">
              <a:extLst>
                <a:ext uri="{FF2B5EF4-FFF2-40B4-BE49-F238E27FC236}">
                  <a16:creationId xmlns:a16="http://schemas.microsoft.com/office/drawing/2014/main" id="{DAB03639-4A1E-9C4D-AA31-89245C7D59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4251" y="4048125"/>
              <a:ext cx="137953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5" name="Arc 12">
              <a:extLst>
                <a:ext uri="{FF2B5EF4-FFF2-40B4-BE49-F238E27FC236}">
                  <a16:creationId xmlns:a16="http://schemas.microsoft.com/office/drawing/2014/main" id="{4D5D04CA-83DB-344B-A0F7-88C8229F6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301" y="4052889"/>
              <a:ext cx="1247775" cy="625475"/>
            </a:xfrm>
            <a:custGeom>
              <a:avLst/>
              <a:gdLst>
                <a:gd name="T0" fmla="*/ 0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6" name="Arc 13">
              <a:extLst>
                <a:ext uri="{FF2B5EF4-FFF2-40B4-BE49-F238E27FC236}">
                  <a16:creationId xmlns:a16="http://schemas.microsoft.com/office/drawing/2014/main" id="{A7B18ED4-CC0B-E243-8815-24AA4256792A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1012826" y="2089150"/>
              <a:ext cx="942975" cy="901700"/>
            </a:xfrm>
            <a:custGeom>
              <a:avLst/>
              <a:gdLst>
                <a:gd name="T0" fmla="*/ 0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21507" name="Object 3">
              <a:extLst>
                <a:ext uri="{FF2B5EF4-FFF2-40B4-BE49-F238E27FC236}">
                  <a16:creationId xmlns:a16="http://schemas.microsoft.com/office/drawing/2014/main" id="{55400C6E-C1F9-5B48-980A-40734EC6C3A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51783566"/>
                </p:ext>
              </p:extLst>
            </p:nvPr>
          </p:nvGraphicFramePr>
          <p:xfrm>
            <a:off x="557213" y="3838575"/>
            <a:ext cx="385763" cy="463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4394200" imgH="5270500" progId="Equation.DSMT4">
                    <p:embed/>
                  </p:oleObj>
                </mc:Choice>
                <mc:Fallback>
                  <p:oleObj name="Equation" r:id="rId4" imgW="4394200" imgH="5270500" progId="Equation.DSMT4">
                    <p:embed/>
                    <p:pic>
                      <p:nvPicPr>
                        <p:cNvPr id="21507" name="Object 3">
                          <a:extLst>
                            <a:ext uri="{FF2B5EF4-FFF2-40B4-BE49-F238E27FC236}">
                              <a16:creationId xmlns:a16="http://schemas.microsoft.com/office/drawing/2014/main" id="{55400C6E-C1F9-5B48-980A-40734EC6C3A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7213" y="3838575"/>
                          <a:ext cx="385763" cy="4635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09" name="Object 5">
              <a:extLst>
                <a:ext uri="{FF2B5EF4-FFF2-40B4-BE49-F238E27FC236}">
                  <a16:creationId xmlns:a16="http://schemas.microsoft.com/office/drawing/2014/main" id="{BEF539D3-15E4-0B41-A94D-FCD885EBA17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17720721"/>
                </p:ext>
              </p:extLst>
            </p:nvPr>
          </p:nvGraphicFramePr>
          <p:xfrm>
            <a:off x="1525588" y="3646489"/>
            <a:ext cx="771525" cy="441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0236200" imgH="5854700" progId="Equation.DSMT4">
                    <p:embed/>
                  </p:oleObj>
                </mc:Choice>
                <mc:Fallback>
                  <p:oleObj name="Equation" r:id="rId6" imgW="10236200" imgH="5854700" progId="Equation.DSMT4">
                    <p:embed/>
                    <p:pic>
                      <p:nvPicPr>
                        <p:cNvPr id="21509" name="Object 5">
                          <a:extLst>
                            <a:ext uri="{FF2B5EF4-FFF2-40B4-BE49-F238E27FC236}">
                              <a16:creationId xmlns:a16="http://schemas.microsoft.com/office/drawing/2014/main" id="{BEF539D3-15E4-0B41-A94D-FCD885EBA17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25588" y="3646489"/>
                          <a:ext cx="771525" cy="4413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0" name="Object 6">
              <a:extLst>
                <a:ext uri="{FF2B5EF4-FFF2-40B4-BE49-F238E27FC236}">
                  <a16:creationId xmlns:a16="http://schemas.microsoft.com/office/drawing/2014/main" id="{2BBE510C-4265-4B4E-8994-BD45C264908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91361171"/>
                </p:ext>
              </p:extLst>
            </p:nvPr>
          </p:nvGraphicFramePr>
          <p:xfrm>
            <a:off x="557212" y="2779714"/>
            <a:ext cx="387350" cy="465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4394200" imgH="5270500" progId="Equation.DSMT4">
                    <p:embed/>
                  </p:oleObj>
                </mc:Choice>
                <mc:Fallback>
                  <p:oleObj name="Equation" r:id="rId8" imgW="4394200" imgH="5270500" progId="Equation.DSMT4">
                    <p:embed/>
                    <p:pic>
                      <p:nvPicPr>
                        <p:cNvPr id="21510" name="Object 6">
                          <a:extLst>
                            <a:ext uri="{FF2B5EF4-FFF2-40B4-BE49-F238E27FC236}">
                              <a16:creationId xmlns:a16="http://schemas.microsoft.com/office/drawing/2014/main" id="{2BBE510C-4265-4B4E-8994-BD45C264908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7212" y="2779714"/>
                          <a:ext cx="387350" cy="4651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" name="Text Box 71">
              <a:extLst>
                <a:ext uri="{FF2B5EF4-FFF2-40B4-BE49-F238E27FC236}">
                  <a16:creationId xmlns:a16="http://schemas.microsoft.com/office/drawing/2014/main" id="{40F88B7F-1A97-964B-8BE8-8B4A4832D3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0623" y="1368426"/>
              <a:ext cx="851516" cy="4616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DOS</a:t>
              </a:r>
            </a:p>
          </p:txBody>
        </p:sp>
        <p:graphicFrame>
          <p:nvGraphicFramePr>
            <p:cNvPr id="21517" name="Object 13">
              <a:extLst>
                <a:ext uri="{FF2B5EF4-FFF2-40B4-BE49-F238E27FC236}">
                  <a16:creationId xmlns:a16="http://schemas.microsoft.com/office/drawing/2014/main" id="{C38EAEB2-EF18-2741-A21C-2FBBFDE6B4E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71701113"/>
                </p:ext>
              </p:extLst>
            </p:nvPr>
          </p:nvGraphicFramePr>
          <p:xfrm>
            <a:off x="619125" y="1838326"/>
            <a:ext cx="309562" cy="334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3505200" imgH="3797300" progId="Equation.DSMT4">
                    <p:embed/>
                  </p:oleObj>
                </mc:Choice>
                <mc:Fallback>
                  <p:oleObj name="Equation" r:id="rId10" imgW="3505200" imgH="3797300" progId="Equation.DSMT4">
                    <p:embed/>
                    <p:pic>
                      <p:nvPicPr>
                        <p:cNvPr id="21517" name="Object 13">
                          <a:extLst>
                            <a:ext uri="{FF2B5EF4-FFF2-40B4-BE49-F238E27FC236}">
                              <a16:creationId xmlns:a16="http://schemas.microsoft.com/office/drawing/2014/main" id="{C38EAEB2-EF18-2741-A21C-2FBBFDE6B4E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9125" y="1838326"/>
                          <a:ext cx="309562" cy="3349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8C7C5A0-E0E2-034D-8FB8-63CCDE181B82}"/>
              </a:ext>
            </a:extLst>
          </p:cNvPr>
          <p:cNvGrpSpPr/>
          <p:nvPr/>
        </p:nvGrpSpPr>
        <p:grpSpPr>
          <a:xfrm>
            <a:off x="2286000" y="1370014"/>
            <a:ext cx="1895769" cy="3462336"/>
            <a:chOff x="2286000" y="1370014"/>
            <a:chExt cx="1895769" cy="3462336"/>
          </a:xfrm>
        </p:grpSpPr>
        <p:sp>
          <p:nvSpPr>
            <p:cNvPr id="21527" name="Line 18">
              <a:extLst>
                <a:ext uri="{FF2B5EF4-FFF2-40B4-BE49-F238E27FC236}">
                  <a16:creationId xmlns:a16="http://schemas.microsoft.com/office/drawing/2014/main" id="{A39166EB-8A06-1147-B177-9BA9FEBE32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388" y="4057650"/>
              <a:ext cx="137953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26" name="Object 4">
              <a:extLst>
                <a:ext uri="{FF2B5EF4-FFF2-40B4-BE49-F238E27FC236}">
                  <a16:creationId xmlns:a16="http://schemas.microsoft.com/office/drawing/2014/main" id="{4EFFD2FE-7CFD-3B44-9602-51FE07826DD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69689252"/>
                </p:ext>
              </p:extLst>
            </p:nvPr>
          </p:nvGraphicFramePr>
          <p:xfrm>
            <a:off x="3522661" y="3327021"/>
            <a:ext cx="438150" cy="465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4978400" imgH="5270500" progId="Equation.DSMT4">
                    <p:embed/>
                  </p:oleObj>
                </mc:Choice>
                <mc:Fallback>
                  <p:oleObj name="Equation" r:id="rId12" imgW="4978400" imgH="5270500" progId="Equation.DSMT4">
                    <p:embed/>
                    <p:pic>
                      <p:nvPicPr>
                        <p:cNvPr id="26" name="Object 4">
                          <a:extLst>
                            <a:ext uri="{FF2B5EF4-FFF2-40B4-BE49-F238E27FC236}">
                              <a16:creationId xmlns:a16="http://schemas.microsoft.com/office/drawing/2014/main" id="{4EFFD2FE-7CFD-3B44-9602-51FE07826DD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22661" y="3327021"/>
                          <a:ext cx="438150" cy="4651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" name="Object 7">
              <a:extLst>
                <a:ext uri="{FF2B5EF4-FFF2-40B4-BE49-F238E27FC236}">
                  <a16:creationId xmlns:a16="http://schemas.microsoft.com/office/drawing/2014/main" id="{BD0C10AA-D0FC-DA4C-8E1C-3A5382E00FC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23240774"/>
                </p:ext>
              </p:extLst>
            </p:nvPr>
          </p:nvGraphicFramePr>
          <p:xfrm>
            <a:off x="2711450" y="1820864"/>
            <a:ext cx="1185863" cy="5159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3462000" imgH="5854700" progId="Equation.DSMT4">
                    <p:embed/>
                  </p:oleObj>
                </mc:Choice>
                <mc:Fallback>
                  <p:oleObj name="Equation" r:id="rId14" imgW="13462000" imgH="5854700" progId="Equation.DSMT4">
                    <p:embed/>
                    <p:pic>
                      <p:nvPicPr>
                        <p:cNvPr id="29" name="Object 7">
                          <a:extLst>
                            <a:ext uri="{FF2B5EF4-FFF2-40B4-BE49-F238E27FC236}">
                              <a16:creationId xmlns:a16="http://schemas.microsoft.com/office/drawing/2014/main" id="{BD0C10AA-D0FC-DA4C-8E1C-3A5382E00FC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11450" y="1820864"/>
                          <a:ext cx="1185863" cy="5159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2" name="Object 8">
              <a:extLst>
                <a:ext uri="{FF2B5EF4-FFF2-40B4-BE49-F238E27FC236}">
                  <a16:creationId xmlns:a16="http://schemas.microsoft.com/office/drawing/2014/main" id="{B348BDAB-D958-CB41-9B43-6568B2CED39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15182613"/>
                </p:ext>
              </p:extLst>
            </p:nvPr>
          </p:nvGraphicFramePr>
          <p:xfrm>
            <a:off x="2898774" y="4265614"/>
            <a:ext cx="800100" cy="5159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9067800" imgH="5854700" progId="Equation.DSMT4">
                    <p:embed/>
                  </p:oleObj>
                </mc:Choice>
                <mc:Fallback>
                  <p:oleObj name="Equation" r:id="rId16" imgW="9067800" imgH="5854700" progId="Equation.DSMT4">
                    <p:embed/>
                    <p:pic>
                      <p:nvPicPr>
                        <p:cNvPr id="21512" name="Object 8">
                          <a:extLst>
                            <a:ext uri="{FF2B5EF4-FFF2-40B4-BE49-F238E27FC236}">
                              <a16:creationId xmlns:a16="http://schemas.microsoft.com/office/drawing/2014/main" id="{B348BDAB-D958-CB41-9B43-6568B2CED39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98774" y="4265614"/>
                          <a:ext cx="800100" cy="5159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35" name="Line 60">
              <a:extLst>
                <a:ext uri="{FF2B5EF4-FFF2-40B4-BE49-F238E27FC236}">
                  <a16:creationId xmlns:a16="http://schemas.microsoft.com/office/drawing/2014/main" id="{F1F06756-B9A4-6945-AADC-CF61523480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7149" y="2044700"/>
              <a:ext cx="0" cy="27876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Line 61">
              <a:extLst>
                <a:ext uri="{FF2B5EF4-FFF2-40B4-BE49-F238E27FC236}">
                  <a16:creationId xmlns:a16="http://schemas.microsoft.com/office/drawing/2014/main" id="{115C052D-1E6E-BA45-B3AE-B7091D509E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3500" y="3533775"/>
              <a:ext cx="1235075" cy="14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Text Box 72">
              <a:extLst>
                <a:ext uri="{FF2B5EF4-FFF2-40B4-BE49-F238E27FC236}">
                  <a16:creationId xmlns:a16="http://schemas.microsoft.com/office/drawing/2014/main" id="{72B815B9-406B-B044-AB39-62E6E3A28D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56337" y="1370014"/>
              <a:ext cx="697627" cy="4616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F-D</a:t>
              </a:r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CF2E636F-373F-3442-84A3-531FEF042C5A}"/>
                </a:ext>
              </a:extLst>
            </p:cNvPr>
            <p:cNvSpPr/>
            <p:nvPr/>
          </p:nvSpPr>
          <p:spPr>
            <a:xfrm>
              <a:off x="2603499" y="2479675"/>
              <a:ext cx="1219200" cy="1982788"/>
            </a:xfrm>
            <a:custGeom>
              <a:avLst/>
              <a:gdLst>
                <a:gd name="connsiteX0" fmla="*/ 0 w 1172705"/>
                <a:gd name="connsiteY0" fmla="*/ 0 h 1606658"/>
                <a:gd name="connsiteX1" fmla="*/ 5166 w 1172705"/>
                <a:gd name="connsiteY1" fmla="*/ 232475 h 1606658"/>
                <a:gd name="connsiteX2" fmla="*/ 30997 w 1172705"/>
                <a:gd name="connsiteY2" fmla="*/ 366793 h 1606658"/>
                <a:gd name="connsiteX3" fmla="*/ 77492 w 1172705"/>
                <a:gd name="connsiteY3" fmla="*/ 485614 h 1606658"/>
                <a:gd name="connsiteX4" fmla="*/ 185980 w 1172705"/>
                <a:gd name="connsiteY4" fmla="*/ 619932 h 1606658"/>
                <a:gd name="connsiteX5" fmla="*/ 351295 w 1172705"/>
                <a:gd name="connsiteY5" fmla="*/ 738753 h 1606658"/>
                <a:gd name="connsiteX6" fmla="*/ 506278 w 1172705"/>
                <a:gd name="connsiteY6" fmla="*/ 831743 h 1606658"/>
                <a:gd name="connsiteX7" fmla="*/ 681926 w 1172705"/>
                <a:gd name="connsiteY7" fmla="*/ 904068 h 1606658"/>
                <a:gd name="connsiteX8" fmla="*/ 867905 w 1172705"/>
                <a:gd name="connsiteY8" fmla="*/ 1012556 h 1606658"/>
                <a:gd name="connsiteX9" fmla="*/ 1028054 w 1172705"/>
                <a:gd name="connsiteY9" fmla="*/ 1167539 h 1606658"/>
                <a:gd name="connsiteX10" fmla="*/ 1126210 w 1172705"/>
                <a:gd name="connsiteY10" fmla="*/ 1322522 h 1606658"/>
                <a:gd name="connsiteX11" fmla="*/ 1167539 w 1172705"/>
                <a:gd name="connsiteY11" fmla="*/ 1554997 h 1606658"/>
                <a:gd name="connsiteX12" fmla="*/ 1157207 w 1172705"/>
                <a:gd name="connsiteY12" fmla="*/ 1606658 h 1606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72705" h="1606658">
                  <a:moveTo>
                    <a:pt x="0" y="0"/>
                  </a:moveTo>
                  <a:cubicBezTo>
                    <a:pt x="0" y="85671"/>
                    <a:pt x="0" y="171343"/>
                    <a:pt x="5166" y="232475"/>
                  </a:cubicBezTo>
                  <a:cubicBezTo>
                    <a:pt x="10332" y="293607"/>
                    <a:pt x="18943" y="324603"/>
                    <a:pt x="30997" y="366793"/>
                  </a:cubicBezTo>
                  <a:cubicBezTo>
                    <a:pt x="43051" y="408983"/>
                    <a:pt x="51662" y="443424"/>
                    <a:pt x="77492" y="485614"/>
                  </a:cubicBezTo>
                  <a:cubicBezTo>
                    <a:pt x="103323" y="527804"/>
                    <a:pt x="140346" y="577742"/>
                    <a:pt x="185980" y="619932"/>
                  </a:cubicBezTo>
                  <a:cubicBezTo>
                    <a:pt x="231614" y="662122"/>
                    <a:pt x="297912" y="703451"/>
                    <a:pt x="351295" y="738753"/>
                  </a:cubicBezTo>
                  <a:cubicBezTo>
                    <a:pt x="404678" y="774055"/>
                    <a:pt x="451173" y="804191"/>
                    <a:pt x="506278" y="831743"/>
                  </a:cubicBezTo>
                  <a:cubicBezTo>
                    <a:pt x="561383" y="859296"/>
                    <a:pt x="621655" y="873933"/>
                    <a:pt x="681926" y="904068"/>
                  </a:cubicBezTo>
                  <a:cubicBezTo>
                    <a:pt x="742197" y="934203"/>
                    <a:pt x="810217" y="968644"/>
                    <a:pt x="867905" y="1012556"/>
                  </a:cubicBezTo>
                  <a:cubicBezTo>
                    <a:pt x="925593" y="1056468"/>
                    <a:pt x="985003" y="1115878"/>
                    <a:pt x="1028054" y="1167539"/>
                  </a:cubicBezTo>
                  <a:cubicBezTo>
                    <a:pt x="1071105" y="1219200"/>
                    <a:pt x="1102963" y="1257946"/>
                    <a:pt x="1126210" y="1322522"/>
                  </a:cubicBezTo>
                  <a:cubicBezTo>
                    <a:pt x="1149457" y="1387098"/>
                    <a:pt x="1162373" y="1507641"/>
                    <a:pt x="1167539" y="1554997"/>
                  </a:cubicBezTo>
                  <a:cubicBezTo>
                    <a:pt x="1172705" y="1602353"/>
                    <a:pt x="1164956" y="1604505"/>
                    <a:pt x="1157207" y="1606658"/>
                  </a:cubicBez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46D6BB8A-96E1-7E4D-B2A4-B1C8212A1AF6}"/>
                </a:ext>
              </a:extLst>
            </p:cNvPr>
            <p:cNvSpPr/>
            <p:nvPr/>
          </p:nvSpPr>
          <p:spPr>
            <a:xfrm flipH="1">
              <a:off x="2597149" y="2428875"/>
              <a:ext cx="1219200" cy="1982788"/>
            </a:xfrm>
            <a:custGeom>
              <a:avLst/>
              <a:gdLst>
                <a:gd name="connsiteX0" fmla="*/ 0 w 1172705"/>
                <a:gd name="connsiteY0" fmla="*/ 0 h 1606658"/>
                <a:gd name="connsiteX1" fmla="*/ 5166 w 1172705"/>
                <a:gd name="connsiteY1" fmla="*/ 232475 h 1606658"/>
                <a:gd name="connsiteX2" fmla="*/ 30997 w 1172705"/>
                <a:gd name="connsiteY2" fmla="*/ 366793 h 1606658"/>
                <a:gd name="connsiteX3" fmla="*/ 77492 w 1172705"/>
                <a:gd name="connsiteY3" fmla="*/ 485614 h 1606658"/>
                <a:gd name="connsiteX4" fmla="*/ 185980 w 1172705"/>
                <a:gd name="connsiteY4" fmla="*/ 619932 h 1606658"/>
                <a:gd name="connsiteX5" fmla="*/ 351295 w 1172705"/>
                <a:gd name="connsiteY5" fmla="*/ 738753 h 1606658"/>
                <a:gd name="connsiteX6" fmla="*/ 506278 w 1172705"/>
                <a:gd name="connsiteY6" fmla="*/ 831743 h 1606658"/>
                <a:gd name="connsiteX7" fmla="*/ 681926 w 1172705"/>
                <a:gd name="connsiteY7" fmla="*/ 904068 h 1606658"/>
                <a:gd name="connsiteX8" fmla="*/ 867905 w 1172705"/>
                <a:gd name="connsiteY8" fmla="*/ 1012556 h 1606658"/>
                <a:gd name="connsiteX9" fmla="*/ 1028054 w 1172705"/>
                <a:gd name="connsiteY9" fmla="*/ 1167539 h 1606658"/>
                <a:gd name="connsiteX10" fmla="*/ 1126210 w 1172705"/>
                <a:gd name="connsiteY10" fmla="*/ 1322522 h 1606658"/>
                <a:gd name="connsiteX11" fmla="*/ 1167539 w 1172705"/>
                <a:gd name="connsiteY11" fmla="*/ 1554997 h 1606658"/>
                <a:gd name="connsiteX12" fmla="*/ 1157207 w 1172705"/>
                <a:gd name="connsiteY12" fmla="*/ 1606658 h 1606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72705" h="1606658">
                  <a:moveTo>
                    <a:pt x="0" y="0"/>
                  </a:moveTo>
                  <a:cubicBezTo>
                    <a:pt x="0" y="85671"/>
                    <a:pt x="0" y="171343"/>
                    <a:pt x="5166" y="232475"/>
                  </a:cubicBezTo>
                  <a:cubicBezTo>
                    <a:pt x="10332" y="293607"/>
                    <a:pt x="18943" y="324603"/>
                    <a:pt x="30997" y="366793"/>
                  </a:cubicBezTo>
                  <a:cubicBezTo>
                    <a:pt x="43051" y="408983"/>
                    <a:pt x="51662" y="443424"/>
                    <a:pt x="77492" y="485614"/>
                  </a:cubicBezTo>
                  <a:cubicBezTo>
                    <a:pt x="103323" y="527804"/>
                    <a:pt x="140346" y="577742"/>
                    <a:pt x="185980" y="619932"/>
                  </a:cubicBezTo>
                  <a:cubicBezTo>
                    <a:pt x="231614" y="662122"/>
                    <a:pt x="297912" y="703451"/>
                    <a:pt x="351295" y="738753"/>
                  </a:cubicBezTo>
                  <a:cubicBezTo>
                    <a:pt x="404678" y="774055"/>
                    <a:pt x="451173" y="804191"/>
                    <a:pt x="506278" y="831743"/>
                  </a:cubicBezTo>
                  <a:cubicBezTo>
                    <a:pt x="561383" y="859296"/>
                    <a:pt x="621655" y="873933"/>
                    <a:pt x="681926" y="904068"/>
                  </a:cubicBezTo>
                  <a:cubicBezTo>
                    <a:pt x="742197" y="934203"/>
                    <a:pt x="810217" y="968644"/>
                    <a:pt x="867905" y="1012556"/>
                  </a:cubicBezTo>
                  <a:cubicBezTo>
                    <a:pt x="925593" y="1056468"/>
                    <a:pt x="985003" y="1115878"/>
                    <a:pt x="1028054" y="1167539"/>
                  </a:cubicBezTo>
                  <a:cubicBezTo>
                    <a:pt x="1071105" y="1219200"/>
                    <a:pt x="1102963" y="1257946"/>
                    <a:pt x="1126210" y="1322522"/>
                  </a:cubicBezTo>
                  <a:cubicBezTo>
                    <a:pt x="1149457" y="1387098"/>
                    <a:pt x="1162373" y="1507641"/>
                    <a:pt x="1167539" y="1554997"/>
                  </a:cubicBezTo>
                  <a:cubicBezTo>
                    <a:pt x="1172705" y="1602353"/>
                    <a:pt x="1164956" y="1604505"/>
                    <a:pt x="1157207" y="1606658"/>
                  </a:cubicBez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75CA5778-C672-E941-B9B4-D77AE770FBCE}"/>
                </a:ext>
              </a:extLst>
            </p:cNvPr>
            <p:cNvCxnSpPr/>
            <p:nvPr/>
          </p:nvCxnSpPr>
          <p:spPr>
            <a:xfrm>
              <a:off x="2589212" y="4826000"/>
              <a:ext cx="1408112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1518" name="Object 14">
              <a:extLst>
                <a:ext uri="{FF2B5EF4-FFF2-40B4-BE49-F238E27FC236}">
                  <a16:creationId xmlns:a16="http://schemas.microsoft.com/office/drawing/2014/main" id="{D999905D-5694-504F-9404-B4658736B69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97650646"/>
                </p:ext>
              </p:extLst>
            </p:nvPr>
          </p:nvGraphicFramePr>
          <p:xfrm>
            <a:off x="2286000" y="1992313"/>
            <a:ext cx="309563" cy="3349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3505200" imgH="3797300" progId="Equation.DSMT4">
                    <p:embed/>
                  </p:oleObj>
                </mc:Choice>
                <mc:Fallback>
                  <p:oleObj name="Equation" r:id="rId10" imgW="3505200" imgH="3797300" progId="Equation.DSMT4">
                    <p:embed/>
                    <p:pic>
                      <p:nvPicPr>
                        <p:cNvPr id="21518" name="Object 14">
                          <a:extLst>
                            <a:ext uri="{FF2B5EF4-FFF2-40B4-BE49-F238E27FC236}">
                              <a16:creationId xmlns:a16="http://schemas.microsoft.com/office/drawing/2014/main" id="{D999905D-5694-504F-9404-B4658736B69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86000" y="1992313"/>
                          <a:ext cx="309563" cy="33496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5EE7C01-534A-A842-A451-2CA3A9B6D2B9}"/>
                </a:ext>
              </a:extLst>
            </p:cNvPr>
            <p:cNvSpPr txBox="1"/>
            <p:nvPr/>
          </p:nvSpPr>
          <p:spPr>
            <a:xfrm>
              <a:off x="3825581" y="4352926"/>
              <a:ext cx="356188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1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75CBEBF-77E6-8742-94C8-5DCE3192E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Carrier Distribution  =&gt; </a:t>
            </a:r>
            <a:r>
              <a:rPr lang="en-US" dirty="0">
                <a:solidFill>
                  <a:srgbClr val="FF0000"/>
                </a:solidFill>
              </a:rPr>
              <a:t>Effective</a:t>
            </a:r>
            <a:r>
              <a:rPr lang="en-US" dirty="0"/>
              <a:t> Density of States</a:t>
            </a:r>
          </a:p>
        </p:txBody>
      </p:sp>
      <p:sp>
        <p:nvSpPr>
          <p:cNvPr id="21528" name="Line 21">
            <a:extLst>
              <a:ext uri="{FF2B5EF4-FFF2-40B4-BE49-F238E27FC236}">
                <a16:creationId xmlns:a16="http://schemas.microsoft.com/office/drawing/2014/main" id="{98192934-ADD0-134A-9B3A-745EAB960B7D}"/>
              </a:ext>
            </a:extLst>
          </p:cNvPr>
          <p:cNvSpPr>
            <a:spLocks noChangeShapeType="1"/>
          </p:cNvSpPr>
          <p:nvPr/>
        </p:nvSpPr>
        <p:spPr bwMode="auto">
          <a:xfrm>
            <a:off x="3821112" y="2043113"/>
            <a:ext cx="0" cy="2787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9" name="Line 24">
            <a:extLst>
              <a:ext uri="{FF2B5EF4-FFF2-40B4-BE49-F238E27FC236}">
                <a16:creationId xmlns:a16="http://schemas.microsoft.com/office/drawing/2014/main" id="{C5B9C4BE-47E4-3A4F-A27D-BF96A24CF06E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5778" y="4078289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30" name="Line 25">
            <a:extLst>
              <a:ext uri="{FF2B5EF4-FFF2-40B4-BE49-F238E27FC236}">
                <a16:creationId xmlns:a16="http://schemas.microsoft.com/office/drawing/2014/main" id="{ADAF281A-5F4E-734D-A09F-5A7A7482C28F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8953" y="3041651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31" name="Line 26">
            <a:extLst>
              <a:ext uri="{FF2B5EF4-FFF2-40B4-BE49-F238E27FC236}">
                <a16:creationId xmlns:a16="http://schemas.microsoft.com/office/drawing/2014/main" id="{B7202353-592B-DD47-9F0D-C523FF84F0D5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1017" y="3032125"/>
            <a:ext cx="13795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32" name="Line 27">
            <a:extLst>
              <a:ext uri="{FF2B5EF4-FFF2-40B4-BE49-F238E27FC236}">
                <a16:creationId xmlns:a16="http://schemas.microsoft.com/office/drawing/2014/main" id="{6BAB0378-4B4A-184B-B31C-7E4EE8D47D60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6253" y="4070350"/>
            <a:ext cx="13795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Freeform 30">
            <a:extLst>
              <a:ext uri="{FF2B5EF4-FFF2-40B4-BE49-F238E27FC236}">
                <a16:creationId xmlns:a16="http://schemas.microsoft.com/office/drawing/2014/main" id="{F67FB5DA-8897-8841-B84C-88D5D9D96C30}"/>
              </a:ext>
            </a:extLst>
          </p:cNvPr>
          <p:cNvSpPr>
            <a:spLocks/>
          </p:cNvSpPr>
          <p:nvPr/>
        </p:nvSpPr>
        <p:spPr bwMode="auto">
          <a:xfrm>
            <a:off x="4357366" y="2138363"/>
            <a:ext cx="1001712" cy="900112"/>
          </a:xfrm>
          <a:custGeom>
            <a:avLst/>
            <a:gdLst>
              <a:gd name="T0" fmla="*/ 2147483647 w 631"/>
              <a:gd name="T1" fmla="*/ 2147483647 h 567"/>
              <a:gd name="T2" fmla="*/ 2147483647 w 631"/>
              <a:gd name="T3" fmla="*/ 2147483647 h 567"/>
              <a:gd name="T4" fmla="*/ 2147483647 w 631"/>
              <a:gd name="T5" fmla="*/ 2147483647 h 567"/>
              <a:gd name="T6" fmla="*/ 2147483647 w 631"/>
              <a:gd name="T7" fmla="*/ 2147483647 h 567"/>
              <a:gd name="T8" fmla="*/ 2147483647 w 631"/>
              <a:gd name="T9" fmla="*/ 2147483647 h 567"/>
              <a:gd name="T10" fmla="*/ 2147483647 w 631"/>
              <a:gd name="T11" fmla="*/ 2147483647 h 567"/>
              <a:gd name="T12" fmla="*/ 2147483647 w 631"/>
              <a:gd name="T13" fmla="*/ 2147483647 h 567"/>
              <a:gd name="T14" fmla="*/ 2147483647 w 631"/>
              <a:gd name="T15" fmla="*/ 2147483647 h 567"/>
              <a:gd name="T16" fmla="*/ 0 w 631"/>
              <a:gd name="T17" fmla="*/ 2147483647 h 567"/>
              <a:gd name="T18" fmla="*/ 2147483647 w 631"/>
              <a:gd name="T19" fmla="*/ 0 h 5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31"/>
              <a:gd name="T31" fmla="*/ 0 h 567"/>
              <a:gd name="T32" fmla="*/ 631 w 631"/>
              <a:gd name="T33" fmla="*/ 567 h 5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31" h="567">
                <a:moveTo>
                  <a:pt x="9" y="567"/>
                </a:moveTo>
                <a:lnTo>
                  <a:pt x="265" y="531"/>
                </a:lnTo>
                <a:lnTo>
                  <a:pt x="567" y="485"/>
                </a:lnTo>
                <a:lnTo>
                  <a:pt x="631" y="457"/>
                </a:lnTo>
                <a:lnTo>
                  <a:pt x="631" y="393"/>
                </a:lnTo>
                <a:lnTo>
                  <a:pt x="265" y="339"/>
                </a:lnTo>
                <a:lnTo>
                  <a:pt x="101" y="284"/>
                </a:lnTo>
                <a:lnTo>
                  <a:pt x="46" y="229"/>
                </a:lnTo>
                <a:lnTo>
                  <a:pt x="0" y="110"/>
                </a:lnTo>
                <a:lnTo>
                  <a:pt x="9" y="0"/>
                </a:lnTo>
              </a:path>
            </a:pathLst>
          </a:custGeom>
          <a:solidFill>
            <a:srgbClr val="FF0000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Freeform 32">
            <a:extLst>
              <a:ext uri="{FF2B5EF4-FFF2-40B4-BE49-F238E27FC236}">
                <a16:creationId xmlns:a16="http://schemas.microsoft.com/office/drawing/2014/main" id="{6A81A359-EEA6-F148-BBB9-75BA75595FA0}"/>
              </a:ext>
            </a:extLst>
          </p:cNvPr>
          <p:cNvSpPr>
            <a:spLocks/>
          </p:cNvSpPr>
          <p:nvPr/>
        </p:nvSpPr>
        <p:spPr bwMode="auto">
          <a:xfrm flipV="1">
            <a:off x="4362128" y="4089400"/>
            <a:ext cx="450850" cy="566738"/>
          </a:xfrm>
          <a:custGeom>
            <a:avLst/>
            <a:gdLst>
              <a:gd name="T0" fmla="*/ 2147483647 w 631"/>
              <a:gd name="T1" fmla="*/ 2147483647 h 567"/>
              <a:gd name="T2" fmla="*/ 2147483647 w 631"/>
              <a:gd name="T3" fmla="*/ 2147483647 h 567"/>
              <a:gd name="T4" fmla="*/ 2147483647 w 631"/>
              <a:gd name="T5" fmla="*/ 2147483647 h 567"/>
              <a:gd name="T6" fmla="*/ 2147483647 w 631"/>
              <a:gd name="T7" fmla="*/ 2147483647 h 567"/>
              <a:gd name="T8" fmla="*/ 2147483647 w 631"/>
              <a:gd name="T9" fmla="*/ 2147483647 h 567"/>
              <a:gd name="T10" fmla="*/ 2147483647 w 631"/>
              <a:gd name="T11" fmla="*/ 2147483647 h 567"/>
              <a:gd name="T12" fmla="*/ 2147483647 w 631"/>
              <a:gd name="T13" fmla="*/ 2147483647 h 567"/>
              <a:gd name="T14" fmla="*/ 2147483647 w 631"/>
              <a:gd name="T15" fmla="*/ 2147483647 h 567"/>
              <a:gd name="T16" fmla="*/ 0 w 631"/>
              <a:gd name="T17" fmla="*/ 2147483647 h 567"/>
              <a:gd name="T18" fmla="*/ 2147483647 w 631"/>
              <a:gd name="T19" fmla="*/ 0 h 5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31"/>
              <a:gd name="T31" fmla="*/ 0 h 567"/>
              <a:gd name="T32" fmla="*/ 631 w 631"/>
              <a:gd name="T33" fmla="*/ 567 h 5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31" h="567">
                <a:moveTo>
                  <a:pt x="9" y="567"/>
                </a:moveTo>
                <a:lnTo>
                  <a:pt x="265" y="531"/>
                </a:lnTo>
                <a:lnTo>
                  <a:pt x="567" y="485"/>
                </a:lnTo>
                <a:lnTo>
                  <a:pt x="631" y="457"/>
                </a:lnTo>
                <a:lnTo>
                  <a:pt x="631" y="393"/>
                </a:lnTo>
                <a:lnTo>
                  <a:pt x="265" y="339"/>
                </a:lnTo>
                <a:lnTo>
                  <a:pt x="101" y="284"/>
                </a:lnTo>
                <a:lnTo>
                  <a:pt x="46" y="229"/>
                </a:lnTo>
                <a:lnTo>
                  <a:pt x="0" y="110"/>
                </a:lnTo>
                <a:lnTo>
                  <a:pt x="9" y="0"/>
                </a:lnTo>
              </a:path>
            </a:pathLst>
          </a:custGeom>
          <a:solidFill>
            <a:srgbClr val="0000FF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Object 9">
            <a:extLst>
              <a:ext uri="{FF2B5EF4-FFF2-40B4-BE49-F238E27FC236}">
                <a16:creationId xmlns:a16="http://schemas.microsoft.com/office/drawing/2014/main" id="{37DC9A9E-7A78-684A-9509-91752D9B91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9877462"/>
              </p:ext>
            </p:extLst>
          </p:nvPr>
        </p:nvGraphicFramePr>
        <p:xfrm>
          <a:off x="4393879" y="2984500"/>
          <a:ext cx="1624013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8427700" imgH="5854700" progId="Equation.DSMT4">
                  <p:embed/>
                </p:oleObj>
              </mc:Choice>
              <mc:Fallback>
                <p:oleObj name="Equation" r:id="rId18" imgW="18427700" imgH="5854700" progId="Equation.DSMT4">
                  <p:embed/>
                  <p:pic>
                    <p:nvPicPr>
                      <p:cNvPr id="31" name="Object 9">
                        <a:extLst>
                          <a:ext uri="{FF2B5EF4-FFF2-40B4-BE49-F238E27FC236}">
                            <a16:creationId xmlns:a16="http://schemas.microsoft.com/office/drawing/2014/main" id="{37DC9A9E-7A78-684A-9509-91752D9B91B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3879" y="2984500"/>
                        <a:ext cx="1624013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10">
            <a:extLst>
              <a:ext uri="{FF2B5EF4-FFF2-40B4-BE49-F238E27FC236}">
                <a16:creationId xmlns:a16="http://schemas.microsoft.com/office/drawing/2014/main" id="{C64C33D9-65B1-7846-AEF1-2B69D18E68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4775693"/>
              </p:ext>
            </p:extLst>
          </p:nvPr>
        </p:nvGraphicFramePr>
        <p:xfrm>
          <a:off x="4358953" y="3576639"/>
          <a:ext cx="2293938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26035000" imgH="6438900" progId="Equation.DSMT4">
                  <p:embed/>
                </p:oleObj>
              </mc:Choice>
              <mc:Fallback>
                <p:oleObj name="Equation" r:id="rId20" imgW="26035000" imgH="6438900" progId="Equation.DSMT4">
                  <p:embed/>
                  <p:pic>
                    <p:nvPicPr>
                      <p:cNvPr id="32" name="Object 10">
                        <a:extLst>
                          <a:ext uri="{FF2B5EF4-FFF2-40B4-BE49-F238E27FC236}">
                            <a16:creationId xmlns:a16="http://schemas.microsoft.com/office/drawing/2014/main" id="{C64C33D9-65B1-7846-AEF1-2B69D18E68A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8953" y="3576639"/>
                        <a:ext cx="2293938" cy="56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12">
            <a:extLst>
              <a:ext uri="{FF2B5EF4-FFF2-40B4-BE49-F238E27FC236}">
                <a16:creationId xmlns:a16="http://schemas.microsoft.com/office/drawing/2014/main" id="{CB927500-E9A0-4D42-9555-422B3D025B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1747452"/>
              </p:ext>
            </p:extLst>
          </p:nvPr>
        </p:nvGraphicFramePr>
        <p:xfrm>
          <a:off x="4376416" y="4857751"/>
          <a:ext cx="292735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41833800" imgH="8191500" progId="Equation.DSMT4">
                  <p:embed/>
                </p:oleObj>
              </mc:Choice>
              <mc:Fallback>
                <p:oleObj name="Equation" r:id="rId22" imgW="41833800" imgH="8191500" progId="Equation.DSMT4">
                  <p:embed/>
                  <p:pic>
                    <p:nvPicPr>
                      <p:cNvPr id="36" name="Object 12">
                        <a:extLst>
                          <a:ext uri="{FF2B5EF4-FFF2-40B4-BE49-F238E27FC236}">
                            <a16:creationId xmlns:a16="http://schemas.microsoft.com/office/drawing/2014/main" id="{CB927500-E9A0-4D42-9555-422B3D025B0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6416" y="4857751"/>
                        <a:ext cx="2927350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 Box 73">
            <a:extLst>
              <a:ext uri="{FF2B5EF4-FFF2-40B4-BE49-F238E27FC236}">
                <a16:creationId xmlns:a16="http://schemas.microsoft.com/office/drawing/2014/main" id="{9DC360DD-0A44-7A40-ACB1-9C87C2998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4317" y="1354713"/>
            <a:ext cx="282321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Charge Distribution</a:t>
            </a:r>
          </a:p>
        </p:txBody>
      </p:sp>
      <p:sp>
        <p:nvSpPr>
          <p:cNvPr id="21543" name="Line 23">
            <a:extLst>
              <a:ext uri="{FF2B5EF4-FFF2-40B4-BE49-F238E27FC236}">
                <a16:creationId xmlns:a16="http://schemas.microsoft.com/office/drawing/2014/main" id="{F490E434-EDDD-D040-8C3C-F1448D9247F4}"/>
              </a:ext>
            </a:extLst>
          </p:cNvPr>
          <p:cNvSpPr>
            <a:spLocks noChangeShapeType="1"/>
          </p:cNvSpPr>
          <p:nvPr/>
        </p:nvSpPr>
        <p:spPr bwMode="auto">
          <a:xfrm>
            <a:off x="4365303" y="2089151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13297A-B12E-9F4F-B6AD-DF55E85CC0BC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427216" y="1778000"/>
            <a:ext cx="2387600" cy="584200"/>
          </a:xfrm>
          <a:prstGeom prst="rect">
            <a:avLst/>
          </a:prstGeom>
        </p:spPr>
      </p:pic>
      <p:sp>
        <p:nvSpPr>
          <p:cNvPr id="44" name="Line 13">
            <a:extLst>
              <a:ext uri="{FF2B5EF4-FFF2-40B4-BE49-F238E27FC236}">
                <a16:creationId xmlns:a16="http://schemas.microsoft.com/office/drawing/2014/main" id="{7AFD20BD-2086-054B-BB5E-8E16BF8C1BA8}"/>
              </a:ext>
            </a:extLst>
          </p:cNvPr>
          <p:cNvSpPr>
            <a:spLocks noChangeShapeType="1"/>
          </p:cNvSpPr>
          <p:nvPr/>
        </p:nvSpPr>
        <p:spPr bwMode="auto">
          <a:xfrm>
            <a:off x="7335839" y="3033714"/>
            <a:ext cx="120332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4">
            <a:extLst>
              <a:ext uri="{FF2B5EF4-FFF2-40B4-BE49-F238E27FC236}">
                <a16:creationId xmlns:a16="http://schemas.microsoft.com/office/drawing/2014/main" id="{D5D5660C-90DE-1843-A210-184D33AF5740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1" y="4087814"/>
            <a:ext cx="1203325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6">
            <a:extLst>
              <a:ext uri="{FF2B5EF4-FFF2-40B4-BE49-F238E27FC236}">
                <a16:creationId xmlns:a16="http://schemas.microsoft.com/office/drawing/2014/main" id="{88987341-E1CC-4F44-9C46-F1C37DD2167C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3536952"/>
            <a:ext cx="12779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8" name="Object 5">
            <a:extLst>
              <a:ext uri="{FF2B5EF4-FFF2-40B4-BE49-F238E27FC236}">
                <a16:creationId xmlns:a16="http://schemas.microsoft.com/office/drawing/2014/main" id="{90EFCD84-DAC5-F944-9F2F-CEE9E06BDC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7569719"/>
              </p:ext>
            </p:extLst>
          </p:nvPr>
        </p:nvGraphicFramePr>
        <p:xfrm>
          <a:off x="8629650" y="2801939"/>
          <a:ext cx="419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5270500" imgH="5270500" progId="Equation.DSMT4">
                  <p:embed/>
                </p:oleObj>
              </mc:Choice>
              <mc:Fallback>
                <p:oleObj name="Equation" r:id="rId25" imgW="5270500" imgH="5270500" progId="Equation.DSMT4">
                  <p:embed/>
                  <p:pic>
                    <p:nvPicPr>
                      <p:cNvPr id="24581" name="Object 5">
                        <a:extLst>
                          <a:ext uri="{FF2B5EF4-FFF2-40B4-BE49-F238E27FC236}">
                            <a16:creationId xmlns:a16="http://schemas.microsoft.com/office/drawing/2014/main" id="{ABB4A509-7304-6E42-A41B-CCE280BCFDC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9650" y="2801939"/>
                        <a:ext cx="4191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6">
            <a:extLst>
              <a:ext uri="{FF2B5EF4-FFF2-40B4-BE49-F238E27FC236}">
                <a16:creationId xmlns:a16="http://schemas.microsoft.com/office/drawing/2014/main" id="{4D6B2202-86CD-8545-A25B-8648D4E32A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1784949"/>
              </p:ext>
            </p:extLst>
          </p:nvPr>
        </p:nvGraphicFramePr>
        <p:xfrm>
          <a:off x="8623300" y="3856039"/>
          <a:ext cx="419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5270500" imgH="5270500" progId="Equation.DSMT4">
                  <p:embed/>
                </p:oleObj>
              </mc:Choice>
              <mc:Fallback>
                <p:oleObj name="Equation" r:id="rId27" imgW="5270500" imgH="5270500" progId="Equation.DSMT4">
                  <p:embed/>
                  <p:pic>
                    <p:nvPicPr>
                      <p:cNvPr id="24582" name="Object 6">
                        <a:extLst>
                          <a:ext uri="{FF2B5EF4-FFF2-40B4-BE49-F238E27FC236}">
                            <a16:creationId xmlns:a16="http://schemas.microsoft.com/office/drawing/2014/main" id="{3DB14E15-151F-A54E-B94B-A924F1B1E9E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3300" y="3856039"/>
                        <a:ext cx="4191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7">
            <a:extLst>
              <a:ext uri="{FF2B5EF4-FFF2-40B4-BE49-F238E27FC236}">
                <a16:creationId xmlns:a16="http://schemas.microsoft.com/office/drawing/2014/main" id="{EAB4F9EA-DCAE-1344-9492-96575FFE76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0298095"/>
              </p:ext>
            </p:extLst>
          </p:nvPr>
        </p:nvGraphicFramePr>
        <p:xfrm>
          <a:off x="8731250" y="3327402"/>
          <a:ext cx="395288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4978400" imgH="5270500" progId="Equation.DSMT4">
                  <p:embed/>
                </p:oleObj>
              </mc:Choice>
              <mc:Fallback>
                <p:oleObj name="Equation" r:id="rId29" imgW="4978400" imgH="5270500" progId="Equation.DSMT4">
                  <p:embed/>
                  <p:pic>
                    <p:nvPicPr>
                      <p:cNvPr id="24583" name="Object 7">
                        <a:extLst>
                          <a:ext uri="{FF2B5EF4-FFF2-40B4-BE49-F238E27FC236}">
                            <a16:creationId xmlns:a16="http://schemas.microsoft.com/office/drawing/2014/main" id="{8E3E0845-7DA9-BE48-9F62-E644ECE9BEB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1250" y="3327402"/>
                        <a:ext cx="395288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" name="Picture 50">
            <a:extLst>
              <a:ext uri="{FF2B5EF4-FFF2-40B4-BE49-F238E27FC236}">
                <a16:creationId xmlns:a16="http://schemas.microsoft.com/office/drawing/2014/main" id="{B83EAA49-45AA-6045-A6DC-E352BE18ADE9}"/>
              </a:ext>
            </a:extLst>
          </p:cNvPr>
          <p:cNvPicPr>
            <a:picLocks noChangeAspect="1"/>
          </p:cNvPicPr>
          <p:nvPr/>
        </p:nvPicPr>
        <p:blipFill rotWithShape="1">
          <a:blip r:embed="rId31"/>
          <a:srcRect t="66176"/>
          <a:stretch/>
        </p:blipFill>
        <p:spPr>
          <a:xfrm>
            <a:off x="9224962" y="3670102"/>
            <a:ext cx="2730500" cy="59709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277AC552-D712-1348-BD1C-199933E31C5F}"/>
              </a:ext>
            </a:extLst>
          </p:cNvPr>
          <p:cNvPicPr>
            <a:picLocks noChangeAspect="1"/>
          </p:cNvPicPr>
          <p:nvPr/>
        </p:nvPicPr>
        <p:blipFill rotWithShape="1">
          <a:blip r:embed="rId31"/>
          <a:srcRect b="65434"/>
          <a:stretch/>
        </p:blipFill>
        <p:spPr>
          <a:xfrm>
            <a:off x="9224962" y="2667000"/>
            <a:ext cx="2730500" cy="610194"/>
          </a:xfrm>
          <a:prstGeom prst="rect">
            <a:avLst/>
          </a:prstGeom>
        </p:spPr>
      </p:pic>
      <p:sp>
        <p:nvSpPr>
          <p:cNvPr id="53" name="Text Box 73">
            <a:extLst>
              <a:ext uri="{FF2B5EF4-FFF2-40B4-BE49-F238E27FC236}">
                <a16:creationId xmlns:a16="http://schemas.microsoft.com/office/drawing/2014/main" id="{581DCFDD-28DA-3B4E-999E-90FC1BE65B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0438" y="2072628"/>
            <a:ext cx="335220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Delta Function Charge</a:t>
            </a:r>
          </a:p>
        </p:txBody>
      </p:sp>
      <p:sp>
        <p:nvSpPr>
          <p:cNvPr id="54" name="Text Box 73">
            <a:extLst>
              <a:ext uri="{FF2B5EF4-FFF2-40B4-BE49-F238E27FC236}">
                <a16:creationId xmlns:a16="http://schemas.microsoft.com/office/drawing/2014/main" id="{22FBE914-9916-9046-B91C-90D85C253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1120" y="1290935"/>
            <a:ext cx="3318537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No energy Distribution!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C06838A-F343-2743-8B5C-73237F53A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1219" y="5800450"/>
            <a:ext cx="55800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dirty="0">
                <a:latin typeface="Comic Sans MS" panose="030F0902030302020204" pitchFamily="66" charset="0"/>
              </a:rPr>
              <a:t>As if all states are at a single level E</a:t>
            </a:r>
            <a:r>
              <a:rPr lang="en-US" altLang="en-US" baseline="-25000" dirty="0">
                <a:latin typeface="Comic Sans MS" panose="030F0902030302020204" pitchFamily="66" charset="0"/>
              </a:rPr>
              <a:t>C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63FD979-CC33-4A49-91AE-4DD2BA8A6ECB}"/>
              </a:ext>
            </a:extLst>
          </p:cNvPr>
          <p:cNvSpPr/>
          <p:nvPr/>
        </p:nvSpPr>
        <p:spPr>
          <a:xfrm>
            <a:off x="539497" y="1143003"/>
            <a:ext cx="6734729" cy="4360273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" name="Ink 3"/>
              <p14:cNvContentPartPr/>
              <p14:nvPr/>
            </p14:nvContentPartPr>
            <p14:xfrm>
              <a:off x="4268520" y="2311200"/>
              <a:ext cx="7383960" cy="21582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259880" y="2302560"/>
                <a:ext cx="7403400" cy="2178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2389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1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1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1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28" grpId="0" animBg="1"/>
      <p:bldP spid="21529" grpId="0" animBg="1"/>
      <p:bldP spid="21530" grpId="0" animBg="1"/>
      <p:bldP spid="21531" grpId="0" animBg="1"/>
      <p:bldP spid="21532" grpId="0" animBg="1"/>
      <p:bldP spid="22" grpId="0" animBg="1"/>
      <p:bldP spid="24" grpId="0" animBg="1"/>
      <p:bldP spid="39" grpId="0"/>
      <p:bldP spid="21543" grpId="0" animBg="1"/>
      <p:bldP spid="53" grpId="0"/>
      <p:bldP spid="55" grpId="0"/>
      <p:bldP spid="5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E2AAC781-A421-1D40-BE11-2695E2F9FD8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910007E-E213-B943-9AEB-C8D0EE2E3A7F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43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25606" name="Line 4">
            <a:extLst>
              <a:ext uri="{FF2B5EF4-FFF2-40B4-BE49-F238E27FC236}">
                <a16:creationId xmlns:a16="http://schemas.microsoft.com/office/drawing/2014/main" id="{E233AEB0-6FA2-AE4B-AA93-9D71900BD211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8949" y="1787526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7" name="Line 5">
            <a:extLst>
              <a:ext uri="{FF2B5EF4-FFF2-40B4-BE49-F238E27FC236}">
                <a16:creationId xmlns:a16="http://schemas.microsoft.com/office/drawing/2014/main" id="{82CC9D3D-A98F-FD46-B0AA-F78BC7264305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599" y="3798889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8" name="Line 6">
            <a:extLst>
              <a:ext uri="{FF2B5EF4-FFF2-40B4-BE49-F238E27FC236}">
                <a16:creationId xmlns:a16="http://schemas.microsoft.com/office/drawing/2014/main" id="{E465D2E2-EEA8-A34F-9B69-D6F9FADF3A41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599" y="2740026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9" name="Line 7">
            <a:extLst>
              <a:ext uri="{FF2B5EF4-FFF2-40B4-BE49-F238E27FC236}">
                <a16:creationId xmlns:a16="http://schemas.microsoft.com/office/drawing/2014/main" id="{24DCFA43-C615-494A-AB87-21019B460AAE}"/>
              </a:ext>
            </a:extLst>
          </p:cNvPr>
          <p:cNvSpPr>
            <a:spLocks noChangeShapeType="1"/>
          </p:cNvSpPr>
          <p:nvPr/>
        </p:nvSpPr>
        <p:spPr bwMode="auto">
          <a:xfrm>
            <a:off x="1744661" y="2730500"/>
            <a:ext cx="13795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0" name="Line 8">
            <a:extLst>
              <a:ext uri="{FF2B5EF4-FFF2-40B4-BE49-F238E27FC236}">
                <a16:creationId xmlns:a16="http://schemas.microsoft.com/office/drawing/2014/main" id="{BD3E09DA-9156-CB47-AC3C-498AB739A32E}"/>
              </a:ext>
            </a:extLst>
          </p:cNvPr>
          <p:cNvSpPr>
            <a:spLocks noChangeShapeType="1"/>
          </p:cNvSpPr>
          <p:nvPr/>
        </p:nvSpPr>
        <p:spPr bwMode="auto">
          <a:xfrm>
            <a:off x="1739900" y="3768725"/>
            <a:ext cx="13795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1" name="Freeform 9">
            <a:extLst>
              <a:ext uri="{FF2B5EF4-FFF2-40B4-BE49-F238E27FC236}">
                <a16:creationId xmlns:a16="http://schemas.microsoft.com/office/drawing/2014/main" id="{D9D16D66-F569-014D-BADE-143502A5B8D9}"/>
              </a:ext>
            </a:extLst>
          </p:cNvPr>
          <p:cNvSpPr>
            <a:spLocks/>
          </p:cNvSpPr>
          <p:nvPr/>
        </p:nvSpPr>
        <p:spPr bwMode="auto">
          <a:xfrm>
            <a:off x="1751012" y="1836738"/>
            <a:ext cx="1001713" cy="900112"/>
          </a:xfrm>
          <a:custGeom>
            <a:avLst/>
            <a:gdLst>
              <a:gd name="T0" fmla="*/ 2147483647 w 631"/>
              <a:gd name="T1" fmla="*/ 2147483647 h 567"/>
              <a:gd name="T2" fmla="*/ 2147483647 w 631"/>
              <a:gd name="T3" fmla="*/ 2147483647 h 567"/>
              <a:gd name="T4" fmla="*/ 2147483647 w 631"/>
              <a:gd name="T5" fmla="*/ 2147483647 h 567"/>
              <a:gd name="T6" fmla="*/ 2147483647 w 631"/>
              <a:gd name="T7" fmla="*/ 2147483647 h 567"/>
              <a:gd name="T8" fmla="*/ 2147483647 w 631"/>
              <a:gd name="T9" fmla="*/ 2147483647 h 567"/>
              <a:gd name="T10" fmla="*/ 2147483647 w 631"/>
              <a:gd name="T11" fmla="*/ 2147483647 h 567"/>
              <a:gd name="T12" fmla="*/ 2147483647 w 631"/>
              <a:gd name="T13" fmla="*/ 2147483647 h 567"/>
              <a:gd name="T14" fmla="*/ 2147483647 w 631"/>
              <a:gd name="T15" fmla="*/ 2147483647 h 567"/>
              <a:gd name="T16" fmla="*/ 0 w 631"/>
              <a:gd name="T17" fmla="*/ 2147483647 h 567"/>
              <a:gd name="T18" fmla="*/ 2147483647 w 631"/>
              <a:gd name="T19" fmla="*/ 0 h 5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31"/>
              <a:gd name="T31" fmla="*/ 0 h 567"/>
              <a:gd name="T32" fmla="*/ 631 w 631"/>
              <a:gd name="T33" fmla="*/ 567 h 5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31" h="567">
                <a:moveTo>
                  <a:pt x="9" y="567"/>
                </a:moveTo>
                <a:lnTo>
                  <a:pt x="265" y="531"/>
                </a:lnTo>
                <a:lnTo>
                  <a:pt x="567" y="485"/>
                </a:lnTo>
                <a:lnTo>
                  <a:pt x="631" y="457"/>
                </a:lnTo>
                <a:lnTo>
                  <a:pt x="631" y="393"/>
                </a:lnTo>
                <a:lnTo>
                  <a:pt x="265" y="339"/>
                </a:lnTo>
                <a:lnTo>
                  <a:pt x="101" y="284"/>
                </a:lnTo>
                <a:lnTo>
                  <a:pt x="46" y="229"/>
                </a:lnTo>
                <a:lnTo>
                  <a:pt x="0" y="110"/>
                </a:lnTo>
                <a:lnTo>
                  <a:pt x="9" y="0"/>
                </a:lnTo>
              </a:path>
            </a:pathLst>
          </a:custGeom>
          <a:solidFill>
            <a:srgbClr val="FF0000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2" name="Freeform 10">
            <a:extLst>
              <a:ext uri="{FF2B5EF4-FFF2-40B4-BE49-F238E27FC236}">
                <a16:creationId xmlns:a16="http://schemas.microsoft.com/office/drawing/2014/main" id="{B2AB1C7B-5CBB-004C-A0C1-268F0E101FF3}"/>
              </a:ext>
            </a:extLst>
          </p:cNvPr>
          <p:cNvSpPr>
            <a:spLocks/>
          </p:cNvSpPr>
          <p:nvPr/>
        </p:nvSpPr>
        <p:spPr bwMode="auto">
          <a:xfrm flipV="1">
            <a:off x="1744661" y="3787776"/>
            <a:ext cx="654050" cy="885825"/>
          </a:xfrm>
          <a:custGeom>
            <a:avLst/>
            <a:gdLst>
              <a:gd name="T0" fmla="*/ 2147483647 w 631"/>
              <a:gd name="T1" fmla="*/ 2147483647 h 567"/>
              <a:gd name="T2" fmla="*/ 2147483647 w 631"/>
              <a:gd name="T3" fmla="*/ 2147483647 h 567"/>
              <a:gd name="T4" fmla="*/ 2147483647 w 631"/>
              <a:gd name="T5" fmla="*/ 2147483647 h 567"/>
              <a:gd name="T6" fmla="*/ 2147483647 w 631"/>
              <a:gd name="T7" fmla="*/ 2147483647 h 567"/>
              <a:gd name="T8" fmla="*/ 2147483647 w 631"/>
              <a:gd name="T9" fmla="*/ 2147483647 h 567"/>
              <a:gd name="T10" fmla="*/ 2147483647 w 631"/>
              <a:gd name="T11" fmla="*/ 2147483647 h 567"/>
              <a:gd name="T12" fmla="*/ 2147483647 w 631"/>
              <a:gd name="T13" fmla="*/ 2147483647 h 567"/>
              <a:gd name="T14" fmla="*/ 2147483647 w 631"/>
              <a:gd name="T15" fmla="*/ 2147483647 h 567"/>
              <a:gd name="T16" fmla="*/ 0 w 631"/>
              <a:gd name="T17" fmla="*/ 2147483647 h 567"/>
              <a:gd name="T18" fmla="*/ 2147483647 w 631"/>
              <a:gd name="T19" fmla="*/ 0 h 5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31"/>
              <a:gd name="T31" fmla="*/ 0 h 567"/>
              <a:gd name="T32" fmla="*/ 631 w 631"/>
              <a:gd name="T33" fmla="*/ 567 h 5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31" h="567">
                <a:moveTo>
                  <a:pt x="9" y="567"/>
                </a:moveTo>
                <a:lnTo>
                  <a:pt x="265" y="531"/>
                </a:lnTo>
                <a:lnTo>
                  <a:pt x="567" y="485"/>
                </a:lnTo>
                <a:lnTo>
                  <a:pt x="631" y="457"/>
                </a:lnTo>
                <a:lnTo>
                  <a:pt x="631" y="393"/>
                </a:lnTo>
                <a:lnTo>
                  <a:pt x="265" y="339"/>
                </a:lnTo>
                <a:lnTo>
                  <a:pt x="101" y="284"/>
                </a:lnTo>
                <a:lnTo>
                  <a:pt x="46" y="229"/>
                </a:lnTo>
                <a:lnTo>
                  <a:pt x="0" y="110"/>
                </a:lnTo>
                <a:lnTo>
                  <a:pt x="9" y="0"/>
                </a:lnTo>
              </a:path>
            </a:pathLst>
          </a:custGeom>
          <a:solidFill>
            <a:srgbClr val="0000FF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3" name="Line 15">
            <a:extLst>
              <a:ext uri="{FF2B5EF4-FFF2-40B4-BE49-F238E27FC236}">
                <a16:creationId xmlns:a16="http://schemas.microsoft.com/office/drawing/2014/main" id="{C52E92C8-7D11-B346-962A-13AC451DF1E8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1774" y="3216275"/>
            <a:ext cx="16700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603" name="Object 3">
            <a:extLst>
              <a:ext uri="{FF2B5EF4-FFF2-40B4-BE49-F238E27FC236}">
                <a16:creationId xmlns:a16="http://schemas.microsoft.com/office/drawing/2014/main" id="{800592AA-3E07-4A4A-9B01-4BA42B93CC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1578529"/>
              </p:ext>
            </p:extLst>
          </p:nvPr>
        </p:nvGraphicFramePr>
        <p:xfrm>
          <a:off x="990600" y="3024188"/>
          <a:ext cx="396875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978400" imgH="5270500" progId="Equation.DSMT4">
                  <p:embed/>
                </p:oleObj>
              </mc:Choice>
              <mc:Fallback>
                <p:oleObj name="Equation" r:id="rId2" imgW="4978400" imgH="5270500" progId="Equation.DSMT4">
                  <p:embed/>
                  <p:pic>
                    <p:nvPicPr>
                      <p:cNvPr id="25603" name="Object 3">
                        <a:extLst>
                          <a:ext uri="{FF2B5EF4-FFF2-40B4-BE49-F238E27FC236}">
                            <a16:creationId xmlns:a16="http://schemas.microsoft.com/office/drawing/2014/main" id="{800592AA-3E07-4A4A-9B01-4BA42B93CCF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024188"/>
                        <a:ext cx="396875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40869" name="Object 4">
            <a:extLst>
              <a:ext uri="{FF2B5EF4-FFF2-40B4-BE49-F238E27FC236}">
                <a16:creationId xmlns:a16="http://schemas.microsoft.com/office/drawing/2014/main" id="{6B1C92F8-A9D8-1B42-ADA5-472F33BD59C7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677116023"/>
              </p:ext>
            </p:extLst>
          </p:nvPr>
        </p:nvGraphicFramePr>
        <p:xfrm>
          <a:off x="5824122" y="4197391"/>
          <a:ext cx="3240088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1597600" imgH="12293600" progId="Equation.DSMT4">
                  <p:embed/>
                </p:oleObj>
              </mc:Choice>
              <mc:Fallback>
                <p:oleObj name="Equation" r:id="rId4" imgW="31597600" imgH="12293600" progId="Equation.DSMT4">
                  <p:embed/>
                  <p:pic>
                    <p:nvPicPr>
                      <p:cNvPr id="2340869" name="Object 4">
                        <a:extLst>
                          <a:ext uri="{FF2B5EF4-FFF2-40B4-BE49-F238E27FC236}">
                            <a16:creationId xmlns:a16="http://schemas.microsoft.com/office/drawing/2014/main" id="{6B1C92F8-A9D8-1B42-ADA5-472F33BD59C7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4122" y="4197391"/>
                        <a:ext cx="3240088" cy="1260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31697" name="Rectangle 17">
            <a:extLst>
              <a:ext uri="{FF2B5EF4-FFF2-40B4-BE49-F238E27FC236}">
                <a16:creationId xmlns:a16="http://schemas.microsoft.com/office/drawing/2014/main" id="{70ECF1FC-7D07-8549-9FF7-5D93D22D34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3734" y="5544625"/>
            <a:ext cx="53895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/>
              <a:t>Product is independent of the Fermi level!</a:t>
            </a:r>
          </a:p>
          <a:p>
            <a:pPr eaLnBrk="1" hangingPunct="1"/>
            <a:r>
              <a:rPr lang="en-US" altLang="en-US" sz="2000" dirty="0"/>
              <a:t>Very useful balance equation!  Will use it often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43B85C-1FF2-3F42-81E1-9F5369170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Law of Mass-Action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B0C26FC-FD6C-1A4F-8220-741F2E381E6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6176"/>
          <a:stretch/>
        </p:blipFill>
        <p:spPr>
          <a:xfrm>
            <a:off x="5833266" y="3397690"/>
            <a:ext cx="2730500" cy="5970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44BA7FC-93C6-BF43-8398-9FC279F6C36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65434"/>
          <a:stretch/>
        </p:blipFill>
        <p:spPr>
          <a:xfrm>
            <a:off x="5833266" y="2394588"/>
            <a:ext cx="2730500" cy="610194"/>
          </a:xfrm>
          <a:prstGeom prst="rect">
            <a:avLst/>
          </a:prstGeom>
        </p:spPr>
      </p:pic>
      <p:sp>
        <p:nvSpPr>
          <p:cNvPr id="19" name="Line 13">
            <a:extLst>
              <a:ext uri="{FF2B5EF4-FFF2-40B4-BE49-F238E27FC236}">
                <a16:creationId xmlns:a16="http://schemas.microsoft.com/office/drawing/2014/main" id="{71913043-47AD-1D4A-85BF-BCD47AFFA80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7730" y="2744789"/>
            <a:ext cx="120332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14">
            <a:extLst>
              <a:ext uri="{FF2B5EF4-FFF2-40B4-BE49-F238E27FC236}">
                <a16:creationId xmlns:a16="http://schemas.microsoft.com/office/drawing/2014/main" id="{4B7E7FB7-21AF-E040-B19C-E4D21A533F1E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7092" y="3798889"/>
            <a:ext cx="1203325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16">
            <a:extLst>
              <a:ext uri="{FF2B5EF4-FFF2-40B4-BE49-F238E27FC236}">
                <a16:creationId xmlns:a16="http://schemas.microsoft.com/office/drawing/2014/main" id="{63A0B505-0920-E441-94A0-3B7ED569316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7091" y="3248027"/>
            <a:ext cx="12779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2" name="Object 5">
            <a:extLst>
              <a:ext uri="{FF2B5EF4-FFF2-40B4-BE49-F238E27FC236}">
                <a16:creationId xmlns:a16="http://schemas.microsoft.com/office/drawing/2014/main" id="{01173112-CBD5-4D49-8EFD-EB3C7833F5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0438475"/>
              </p:ext>
            </p:extLst>
          </p:nvPr>
        </p:nvGraphicFramePr>
        <p:xfrm>
          <a:off x="4731541" y="2513014"/>
          <a:ext cx="419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270500" imgH="5270500" progId="Equation.DSMT4">
                  <p:embed/>
                </p:oleObj>
              </mc:Choice>
              <mc:Fallback>
                <p:oleObj name="Equation" r:id="rId7" imgW="5270500" imgH="5270500" progId="Equation.DSMT4">
                  <p:embed/>
                  <p:pic>
                    <p:nvPicPr>
                      <p:cNvPr id="48" name="Object 5">
                        <a:extLst>
                          <a:ext uri="{FF2B5EF4-FFF2-40B4-BE49-F238E27FC236}">
                            <a16:creationId xmlns:a16="http://schemas.microsoft.com/office/drawing/2014/main" id="{90EFCD84-DAC5-F944-9F2F-CEE9E06BDC4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1541" y="2513014"/>
                        <a:ext cx="4191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6">
            <a:extLst>
              <a:ext uri="{FF2B5EF4-FFF2-40B4-BE49-F238E27FC236}">
                <a16:creationId xmlns:a16="http://schemas.microsoft.com/office/drawing/2014/main" id="{D28FB28C-E74A-2948-8A75-6D1E345E26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4812485"/>
              </p:ext>
            </p:extLst>
          </p:nvPr>
        </p:nvGraphicFramePr>
        <p:xfrm>
          <a:off x="4725191" y="3567114"/>
          <a:ext cx="419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5270500" imgH="5270500" progId="Equation.DSMT4">
                  <p:embed/>
                </p:oleObj>
              </mc:Choice>
              <mc:Fallback>
                <p:oleObj name="Equation" r:id="rId9" imgW="5270500" imgH="5270500" progId="Equation.DSMT4">
                  <p:embed/>
                  <p:pic>
                    <p:nvPicPr>
                      <p:cNvPr id="49" name="Object 6">
                        <a:extLst>
                          <a:ext uri="{FF2B5EF4-FFF2-40B4-BE49-F238E27FC236}">
                            <a16:creationId xmlns:a16="http://schemas.microsoft.com/office/drawing/2014/main" id="{4D6B2202-86CD-8545-A25B-8648D4E32AE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5191" y="3567114"/>
                        <a:ext cx="4191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7">
            <a:extLst>
              <a:ext uri="{FF2B5EF4-FFF2-40B4-BE49-F238E27FC236}">
                <a16:creationId xmlns:a16="http://schemas.microsoft.com/office/drawing/2014/main" id="{64E2F16A-50B0-EB49-BE5A-9400DD97EC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1098561"/>
              </p:ext>
            </p:extLst>
          </p:nvPr>
        </p:nvGraphicFramePr>
        <p:xfrm>
          <a:off x="4833141" y="3038477"/>
          <a:ext cx="395288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4978400" imgH="5270500" progId="Equation.DSMT4">
                  <p:embed/>
                </p:oleObj>
              </mc:Choice>
              <mc:Fallback>
                <p:oleObj name="Equation" r:id="rId11" imgW="4978400" imgH="5270500" progId="Equation.DSMT4">
                  <p:embed/>
                  <p:pic>
                    <p:nvPicPr>
                      <p:cNvPr id="50" name="Object 7">
                        <a:extLst>
                          <a:ext uri="{FF2B5EF4-FFF2-40B4-BE49-F238E27FC236}">
                            <a16:creationId xmlns:a16="http://schemas.microsoft.com/office/drawing/2014/main" id="{EAB4F9EA-DCAE-1344-9492-96575FFE76E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3141" y="3038477"/>
                        <a:ext cx="395288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" name="Ink 2"/>
              <p14:cNvContentPartPr/>
              <p14:nvPr/>
            </p14:nvContentPartPr>
            <p14:xfrm>
              <a:off x="5495400" y="4195080"/>
              <a:ext cx="2954160" cy="15771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482800" y="4182840"/>
                <a:ext cx="2977560" cy="1601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688814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0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169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7E3AF3E-BB7F-C045-8DC3-53B8C706D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Fermi-Level for Intrinsic Semiconductors</a:t>
            </a:r>
          </a:p>
        </p:txBody>
      </p:sp>
      <p:sp>
        <p:nvSpPr>
          <p:cNvPr id="40" name="Slide Number Placeholder 39">
            <a:extLst>
              <a:ext uri="{FF2B5EF4-FFF2-40B4-BE49-F238E27FC236}">
                <a16:creationId xmlns:a16="http://schemas.microsoft.com/office/drawing/2014/main" id="{986051D0-4058-FA45-B002-3DF756D188E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7BD735F-7B88-E149-8FA6-F4C4D3E02948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44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C6D56C47-9F99-0449-A4E8-4D6F7992FF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0303160"/>
              </p:ext>
            </p:extLst>
          </p:nvPr>
        </p:nvGraphicFramePr>
        <p:xfrm>
          <a:off x="5932275" y="2779713"/>
          <a:ext cx="3284537" cy="1382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7800300" imgH="11696700" progId="Equation.DSMT4">
                  <p:embed/>
                </p:oleObj>
              </mc:Choice>
              <mc:Fallback>
                <p:oleObj name="Equation" r:id="rId3" imgW="27800300" imgH="11696700" progId="Equation.DSMT4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C6D56C47-9F99-0449-A4E8-4D6F7992FF2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2275" y="2779713"/>
                        <a:ext cx="3284537" cy="1382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9" name="Object 5">
            <a:extLst>
              <a:ext uri="{FF2B5EF4-FFF2-40B4-BE49-F238E27FC236}">
                <a16:creationId xmlns:a16="http://schemas.microsoft.com/office/drawing/2014/main" id="{C911539E-3B21-3349-973C-DAAF0F88CD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0122852"/>
              </p:ext>
            </p:extLst>
          </p:nvPr>
        </p:nvGraphicFramePr>
        <p:xfrm>
          <a:off x="5984661" y="1157288"/>
          <a:ext cx="2730500" cy="1312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3114000" imgH="11112500" progId="Equation.DSMT4">
                  <p:embed/>
                </p:oleObj>
              </mc:Choice>
              <mc:Fallback>
                <p:oleObj name="Equation" r:id="rId5" imgW="23114000" imgH="11112500" progId="Equation.DSMT4">
                  <p:embed/>
                  <p:pic>
                    <p:nvPicPr>
                      <p:cNvPr id="26629" name="Object 5">
                        <a:extLst>
                          <a:ext uri="{FF2B5EF4-FFF2-40B4-BE49-F238E27FC236}">
                            <a16:creationId xmlns:a16="http://schemas.microsoft.com/office/drawing/2014/main" id="{C911539E-3B21-3349-973C-DAAF0F88CDD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4661" y="1157288"/>
                        <a:ext cx="2730500" cy="1312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765F758D-4DD2-9641-A922-03850B4666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9300" y="4787106"/>
            <a:ext cx="4838700" cy="1612900"/>
          </a:xfrm>
          <a:prstGeom prst="rect">
            <a:avLst/>
          </a:prstGeom>
        </p:spPr>
      </p:pic>
      <p:sp>
        <p:nvSpPr>
          <p:cNvPr id="71" name="Line 4">
            <a:extLst>
              <a:ext uri="{FF2B5EF4-FFF2-40B4-BE49-F238E27FC236}">
                <a16:creationId xmlns:a16="http://schemas.microsoft.com/office/drawing/2014/main" id="{25A576E1-B890-F04A-A59F-9FCF306C2730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8949" y="1787526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Line 5">
            <a:extLst>
              <a:ext uri="{FF2B5EF4-FFF2-40B4-BE49-F238E27FC236}">
                <a16:creationId xmlns:a16="http://schemas.microsoft.com/office/drawing/2014/main" id="{ECB6AF10-E6A9-624A-BA12-0449B0DD9948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599" y="3798889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Line 6">
            <a:extLst>
              <a:ext uri="{FF2B5EF4-FFF2-40B4-BE49-F238E27FC236}">
                <a16:creationId xmlns:a16="http://schemas.microsoft.com/office/drawing/2014/main" id="{B566DE41-4D9A-C14E-AB99-5AA97A848A79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599" y="2740026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Line 7">
            <a:extLst>
              <a:ext uri="{FF2B5EF4-FFF2-40B4-BE49-F238E27FC236}">
                <a16:creationId xmlns:a16="http://schemas.microsoft.com/office/drawing/2014/main" id="{E1C1FA7C-9497-FF49-AF70-2C7C077E2006}"/>
              </a:ext>
            </a:extLst>
          </p:cNvPr>
          <p:cNvSpPr>
            <a:spLocks noChangeShapeType="1"/>
          </p:cNvSpPr>
          <p:nvPr/>
        </p:nvSpPr>
        <p:spPr bwMode="auto">
          <a:xfrm>
            <a:off x="1744661" y="2730500"/>
            <a:ext cx="13795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Line 8">
            <a:extLst>
              <a:ext uri="{FF2B5EF4-FFF2-40B4-BE49-F238E27FC236}">
                <a16:creationId xmlns:a16="http://schemas.microsoft.com/office/drawing/2014/main" id="{D6CD18FE-9C5E-2348-84B7-F4FEF17C88B1}"/>
              </a:ext>
            </a:extLst>
          </p:cNvPr>
          <p:cNvSpPr>
            <a:spLocks noChangeShapeType="1"/>
          </p:cNvSpPr>
          <p:nvPr/>
        </p:nvSpPr>
        <p:spPr bwMode="auto">
          <a:xfrm>
            <a:off x="1739900" y="3768725"/>
            <a:ext cx="13795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Freeform 9">
            <a:extLst>
              <a:ext uri="{FF2B5EF4-FFF2-40B4-BE49-F238E27FC236}">
                <a16:creationId xmlns:a16="http://schemas.microsoft.com/office/drawing/2014/main" id="{315284C4-33D7-E44A-A530-FADB26E9FE83}"/>
              </a:ext>
            </a:extLst>
          </p:cNvPr>
          <p:cNvSpPr>
            <a:spLocks/>
          </p:cNvSpPr>
          <p:nvPr/>
        </p:nvSpPr>
        <p:spPr bwMode="auto">
          <a:xfrm>
            <a:off x="1751012" y="1836738"/>
            <a:ext cx="1001713" cy="900112"/>
          </a:xfrm>
          <a:custGeom>
            <a:avLst/>
            <a:gdLst>
              <a:gd name="T0" fmla="*/ 2147483647 w 631"/>
              <a:gd name="T1" fmla="*/ 2147483647 h 567"/>
              <a:gd name="T2" fmla="*/ 2147483647 w 631"/>
              <a:gd name="T3" fmla="*/ 2147483647 h 567"/>
              <a:gd name="T4" fmla="*/ 2147483647 w 631"/>
              <a:gd name="T5" fmla="*/ 2147483647 h 567"/>
              <a:gd name="T6" fmla="*/ 2147483647 w 631"/>
              <a:gd name="T7" fmla="*/ 2147483647 h 567"/>
              <a:gd name="T8" fmla="*/ 2147483647 w 631"/>
              <a:gd name="T9" fmla="*/ 2147483647 h 567"/>
              <a:gd name="T10" fmla="*/ 2147483647 w 631"/>
              <a:gd name="T11" fmla="*/ 2147483647 h 567"/>
              <a:gd name="T12" fmla="*/ 2147483647 w 631"/>
              <a:gd name="T13" fmla="*/ 2147483647 h 567"/>
              <a:gd name="T14" fmla="*/ 2147483647 w 631"/>
              <a:gd name="T15" fmla="*/ 2147483647 h 567"/>
              <a:gd name="T16" fmla="*/ 0 w 631"/>
              <a:gd name="T17" fmla="*/ 2147483647 h 567"/>
              <a:gd name="T18" fmla="*/ 2147483647 w 631"/>
              <a:gd name="T19" fmla="*/ 0 h 5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31"/>
              <a:gd name="T31" fmla="*/ 0 h 567"/>
              <a:gd name="T32" fmla="*/ 631 w 631"/>
              <a:gd name="T33" fmla="*/ 567 h 5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31" h="567">
                <a:moveTo>
                  <a:pt x="9" y="567"/>
                </a:moveTo>
                <a:lnTo>
                  <a:pt x="265" y="531"/>
                </a:lnTo>
                <a:lnTo>
                  <a:pt x="567" y="485"/>
                </a:lnTo>
                <a:lnTo>
                  <a:pt x="631" y="457"/>
                </a:lnTo>
                <a:lnTo>
                  <a:pt x="631" y="393"/>
                </a:lnTo>
                <a:lnTo>
                  <a:pt x="265" y="339"/>
                </a:lnTo>
                <a:lnTo>
                  <a:pt x="101" y="284"/>
                </a:lnTo>
                <a:lnTo>
                  <a:pt x="46" y="229"/>
                </a:lnTo>
                <a:lnTo>
                  <a:pt x="0" y="110"/>
                </a:lnTo>
                <a:lnTo>
                  <a:pt x="9" y="0"/>
                </a:lnTo>
              </a:path>
            </a:pathLst>
          </a:custGeom>
          <a:solidFill>
            <a:srgbClr val="FF0000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Freeform 10">
            <a:extLst>
              <a:ext uri="{FF2B5EF4-FFF2-40B4-BE49-F238E27FC236}">
                <a16:creationId xmlns:a16="http://schemas.microsoft.com/office/drawing/2014/main" id="{2EFD0890-4D5C-8E46-AE1B-CC4655E033C9}"/>
              </a:ext>
            </a:extLst>
          </p:cNvPr>
          <p:cNvSpPr>
            <a:spLocks/>
          </p:cNvSpPr>
          <p:nvPr/>
        </p:nvSpPr>
        <p:spPr bwMode="auto">
          <a:xfrm flipV="1">
            <a:off x="1744661" y="3787776"/>
            <a:ext cx="654050" cy="885825"/>
          </a:xfrm>
          <a:custGeom>
            <a:avLst/>
            <a:gdLst>
              <a:gd name="T0" fmla="*/ 2147483647 w 631"/>
              <a:gd name="T1" fmla="*/ 2147483647 h 567"/>
              <a:gd name="T2" fmla="*/ 2147483647 w 631"/>
              <a:gd name="T3" fmla="*/ 2147483647 h 567"/>
              <a:gd name="T4" fmla="*/ 2147483647 w 631"/>
              <a:gd name="T5" fmla="*/ 2147483647 h 567"/>
              <a:gd name="T6" fmla="*/ 2147483647 w 631"/>
              <a:gd name="T7" fmla="*/ 2147483647 h 567"/>
              <a:gd name="T8" fmla="*/ 2147483647 w 631"/>
              <a:gd name="T9" fmla="*/ 2147483647 h 567"/>
              <a:gd name="T10" fmla="*/ 2147483647 w 631"/>
              <a:gd name="T11" fmla="*/ 2147483647 h 567"/>
              <a:gd name="T12" fmla="*/ 2147483647 w 631"/>
              <a:gd name="T13" fmla="*/ 2147483647 h 567"/>
              <a:gd name="T14" fmla="*/ 2147483647 w 631"/>
              <a:gd name="T15" fmla="*/ 2147483647 h 567"/>
              <a:gd name="T16" fmla="*/ 0 w 631"/>
              <a:gd name="T17" fmla="*/ 2147483647 h 567"/>
              <a:gd name="T18" fmla="*/ 2147483647 w 631"/>
              <a:gd name="T19" fmla="*/ 0 h 5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31"/>
              <a:gd name="T31" fmla="*/ 0 h 567"/>
              <a:gd name="T32" fmla="*/ 631 w 631"/>
              <a:gd name="T33" fmla="*/ 567 h 5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31" h="567">
                <a:moveTo>
                  <a:pt x="9" y="567"/>
                </a:moveTo>
                <a:lnTo>
                  <a:pt x="265" y="531"/>
                </a:lnTo>
                <a:lnTo>
                  <a:pt x="567" y="485"/>
                </a:lnTo>
                <a:lnTo>
                  <a:pt x="631" y="457"/>
                </a:lnTo>
                <a:lnTo>
                  <a:pt x="631" y="393"/>
                </a:lnTo>
                <a:lnTo>
                  <a:pt x="265" y="339"/>
                </a:lnTo>
                <a:lnTo>
                  <a:pt x="101" y="284"/>
                </a:lnTo>
                <a:lnTo>
                  <a:pt x="46" y="229"/>
                </a:lnTo>
                <a:lnTo>
                  <a:pt x="0" y="110"/>
                </a:lnTo>
                <a:lnTo>
                  <a:pt x="9" y="0"/>
                </a:lnTo>
              </a:path>
            </a:pathLst>
          </a:custGeom>
          <a:solidFill>
            <a:srgbClr val="0000FF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Line 15">
            <a:extLst>
              <a:ext uri="{FF2B5EF4-FFF2-40B4-BE49-F238E27FC236}">
                <a16:creationId xmlns:a16="http://schemas.microsoft.com/office/drawing/2014/main" id="{A02C429C-C50F-9949-B123-B3EA56281C44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1774" y="3216275"/>
            <a:ext cx="16700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9" name="Object 3">
            <a:extLst>
              <a:ext uri="{FF2B5EF4-FFF2-40B4-BE49-F238E27FC236}">
                <a16:creationId xmlns:a16="http://schemas.microsoft.com/office/drawing/2014/main" id="{E71D4A21-8794-C444-B9B8-7153C422C2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5520356"/>
              </p:ext>
            </p:extLst>
          </p:nvPr>
        </p:nvGraphicFramePr>
        <p:xfrm>
          <a:off x="990600" y="3024188"/>
          <a:ext cx="396875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978400" imgH="5270500" progId="Equation.DSMT4">
                  <p:embed/>
                </p:oleObj>
              </mc:Choice>
              <mc:Fallback>
                <p:oleObj name="Equation" r:id="rId8" imgW="4978400" imgH="5270500" progId="Equation.DSMT4">
                  <p:embed/>
                  <p:pic>
                    <p:nvPicPr>
                      <p:cNvPr id="25603" name="Object 3">
                        <a:extLst>
                          <a:ext uri="{FF2B5EF4-FFF2-40B4-BE49-F238E27FC236}">
                            <a16:creationId xmlns:a16="http://schemas.microsoft.com/office/drawing/2014/main" id="{800592AA-3E07-4A4A-9B01-4BA42B93CCF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024188"/>
                        <a:ext cx="396875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" name="Line 13">
            <a:extLst>
              <a:ext uri="{FF2B5EF4-FFF2-40B4-BE49-F238E27FC236}">
                <a16:creationId xmlns:a16="http://schemas.microsoft.com/office/drawing/2014/main" id="{F2F3666C-D9F3-0B4A-A9B8-971AA1EB666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7730" y="2744789"/>
            <a:ext cx="120332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Line 14">
            <a:extLst>
              <a:ext uri="{FF2B5EF4-FFF2-40B4-BE49-F238E27FC236}">
                <a16:creationId xmlns:a16="http://schemas.microsoft.com/office/drawing/2014/main" id="{AE581F04-D5CF-0543-85C6-29707DD30633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7092" y="3798889"/>
            <a:ext cx="1203325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" name="Line 16">
            <a:extLst>
              <a:ext uri="{FF2B5EF4-FFF2-40B4-BE49-F238E27FC236}">
                <a16:creationId xmlns:a16="http://schemas.microsoft.com/office/drawing/2014/main" id="{E4C9C153-6E79-4146-AA35-A070913E4C37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7091" y="3248027"/>
            <a:ext cx="12779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3" name="Object 5">
            <a:extLst>
              <a:ext uri="{FF2B5EF4-FFF2-40B4-BE49-F238E27FC236}">
                <a16:creationId xmlns:a16="http://schemas.microsoft.com/office/drawing/2014/main" id="{E0E58372-F307-E244-AA42-D16BFFE273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7490314"/>
              </p:ext>
            </p:extLst>
          </p:nvPr>
        </p:nvGraphicFramePr>
        <p:xfrm>
          <a:off x="4731541" y="2513014"/>
          <a:ext cx="419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5270500" imgH="5270500" progId="Equation.DSMT4">
                  <p:embed/>
                </p:oleObj>
              </mc:Choice>
              <mc:Fallback>
                <p:oleObj name="Equation" r:id="rId10" imgW="5270500" imgH="5270500" progId="Equation.DSMT4">
                  <p:embed/>
                  <p:pic>
                    <p:nvPicPr>
                      <p:cNvPr id="22" name="Object 5">
                        <a:extLst>
                          <a:ext uri="{FF2B5EF4-FFF2-40B4-BE49-F238E27FC236}">
                            <a16:creationId xmlns:a16="http://schemas.microsoft.com/office/drawing/2014/main" id="{01173112-CBD5-4D49-8EFD-EB3C7833F5E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1541" y="2513014"/>
                        <a:ext cx="4191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" name="Object 6">
            <a:extLst>
              <a:ext uri="{FF2B5EF4-FFF2-40B4-BE49-F238E27FC236}">
                <a16:creationId xmlns:a16="http://schemas.microsoft.com/office/drawing/2014/main" id="{FBABCB26-824F-FB42-8EB9-D6896BB527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3446145"/>
              </p:ext>
            </p:extLst>
          </p:nvPr>
        </p:nvGraphicFramePr>
        <p:xfrm>
          <a:off x="4725191" y="3567114"/>
          <a:ext cx="419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270500" imgH="5270500" progId="Equation.DSMT4">
                  <p:embed/>
                </p:oleObj>
              </mc:Choice>
              <mc:Fallback>
                <p:oleObj name="Equation" r:id="rId12" imgW="5270500" imgH="5270500" progId="Equation.DSMT4">
                  <p:embed/>
                  <p:pic>
                    <p:nvPicPr>
                      <p:cNvPr id="23" name="Object 6">
                        <a:extLst>
                          <a:ext uri="{FF2B5EF4-FFF2-40B4-BE49-F238E27FC236}">
                            <a16:creationId xmlns:a16="http://schemas.microsoft.com/office/drawing/2014/main" id="{D28FB28C-E74A-2948-8A75-6D1E345E26D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5191" y="3567114"/>
                        <a:ext cx="4191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" name="Object 7">
            <a:extLst>
              <a:ext uri="{FF2B5EF4-FFF2-40B4-BE49-F238E27FC236}">
                <a16:creationId xmlns:a16="http://schemas.microsoft.com/office/drawing/2014/main" id="{2405A861-D0BB-684C-8334-4CFC473CE5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6724093"/>
              </p:ext>
            </p:extLst>
          </p:nvPr>
        </p:nvGraphicFramePr>
        <p:xfrm>
          <a:off x="4833141" y="3038477"/>
          <a:ext cx="395288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4978400" imgH="5270500" progId="Equation.DSMT4">
                  <p:embed/>
                </p:oleObj>
              </mc:Choice>
              <mc:Fallback>
                <p:oleObj name="Equation" r:id="rId14" imgW="4978400" imgH="5270500" progId="Equation.DSMT4">
                  <p:embed/>
                  <p:pic>
                    <p:nvPicPr>
                      <p:cNvPr id="24" name="Object 7">
                        <a:extLst>
                          <a:ext uri="{FF2B5EF4-FFF2-40B4-BE49-F238E27FC236}">
                            <a16:creationId xmlns:a16="http://schemas.microsoft.com/office/drawing/2014/main" id="{64E2F16A-50B0-EB49-BE5A-9400DD97EC6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3141" y="3038477"/>
                        <a:ext cx="395288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" name="Ink 1"/>
              <p14:cNvContentPartPr/>
              <p14:nvPr/>
            </p14:nvContentPartPr>
            <p14:xfrm>
              <a:off x="2173320" y="1220760"/>
              <a:ext cx="9617760" cy="5334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162520" y="1208880"/>
                <a:ext cx="9638280" cy="5358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53819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C4AC83-2267-434E-80E3-3D8CCEF08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12.1 Rules of filling electronic states </a:t>
            </a:r>
          </a:p>
          <a:p>
            <a:pPr lvl="1"/>
            <a:r>
              <a:rPr lang="en-US" sz="2000" dirty="0"/>
              <a:t>Pauli exclusion</a:t>
            </a:r>
          </a:p>
          <a:p>
            <a:pPr lvl="1"/>
            <a:r>
              <a:rPr lang="en-US" sz="2000" dirty="0"/>
              <a:t>Total particle conservation </a:t>
            </a:r>
          </a:p>
          <a:p>
            <a:pPr lvl="1"/>
            <a:r>
              <a:rPr lang="en-US" sz="2000" dirty="0"/>
              <a:t>Total energy conservation</a:t>
            </a:r>
            <a:endParaRPr lang="en-US" sz="2400" dirty="0"/>
          </a:p>
          <a:p>
            <a:r>
              <a:rPr lang="en-US" sz="2400" dirty="0"/>
              <a:t>12.2 Derivation of Fermi-Dirac Statistics: three techniques</a:t>
            </a:r>
          </a:p>
          <a:p>
            <a:pPr lvl="1"/>
            <a:r>
              <a:rPr lang="en-US" sz="2000" dirty="0"/>
              <a:t>Microcanonical ensemble - statistics</a:t>
            </a:r>
          </a:p>
          <a:p>
            <a:pPr lvl="1"/>
            <a:r>
              <a:rPr lang="en-US" sz="2000" dirty="0"/>
              <a:t>Detailed Balance – thermal equilibrium &amp; Pauli exclusion</a:t>
            </a:r>
          </a:p>
          <a:p>
            <a:pPr lvl="1"/>
            <a:r>
              <a:rPr lang="en-US" sz="2000" dirty="0"/>
              <a:t>Partition Function – statistical mechanics</a:t>
            </a:r>
          </a:p>
          <a:p>
            <a:r>
              <a:rPr lang="en-US" sz="2400" dirty="0"/>
              <a:t>12.3 Intrinsic carrier concentration</a:t>
            </a:r>
          </a:p>
          <a:p>
            <a:pPr lvl="1"/>
            <a:r>
              <a:rPr lang="en-US" sz="2000" dirty="0"/>
              <a:t>Fermi Integral</a:t>
            </a:r>
          </a:p>
          <a:p>
            <a:pPr lvl="1"/>
            <a:r>
              <a:rPr lang="en-US" sz="2000" dirty="0"/>
              <a:t>Law of mass action</a:t>
            </a:r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9C1CD29A-C1D1-A44C-95D9-7E931FD9C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12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Occupation of States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CFFD5D-5B8B-8E43-AFA0-2BAA71F88B2F}"/>
              </a:ext>
            </a:extLst>
          </p:cNvPr>
          <p:cNvSpPr/>
          <p:nvPr/>
        </p:nvSpPr>
        <p:spPr>
          <a:xfrm rot="16200000">
            <a:off x="-432429" y="1277903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494A042-6E86-2546-8647-32FB594FB241}"/>
              </a:ext>
            </a:extLst>
          </p:cNvPr>
          <p:cNvSpPr/>
          <p:nvPr/>
        </p:nvSpPr>
        <p:spPr>
          <a:xfrm rot="16200000">
            <a:off x="-432431" y="2878100"/>
            <a:ext cx="143074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B34265-678C-B24D-9696-400D12CE6EBC}"/>
              </a:ext>
            </a:extLst>
          </p:cNvPr>
          <p:cNvSpPr/>
          <p:nvPr/>
        </p:nvSpPr>
        <p:spPr>
          <a:xfrm rot="16200000">
            <a:off x="-456579" y="4431673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34" name="Text Box 4">
            <a:extLst>
              <a:ext uri="{FF2B5EF4-FFF2-40B4-BE49-F238E27FC236}">
                <a16:creationId xmlns:a16="http://schemas.microsoft.com/office/drawing/2014/main" id="{51E5D67D-474B-D34D-8FB4-B7EAEA0E6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68" y="6488668"/>
            <a:ext cx="23498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1800" dirty="0">
                <a:latin typeface="Calibri" panose="020F0502020204030204" pitchFamily="34" charset="0"/>
              </a:rPr>
              <a:t>: Vol. 6, Ch. 4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49E43A49-19DB-5144-87BF-062FCB1DB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447" y="1244944"/>
            <a:ext cx="461055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n-lt"/>
              </a:rPr>
              <a:t>Carrier number =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Number of states x </a:t>
            </a:r>
            <a:r>
              <a:rPr lang="en-US" b="1" i="1" dirty="0">
                <a:solidFill>
                  <a:srgbClr val="C00000"/>
                </a:solidFill>
                <a:latin typeface="+mn-lt"/>
              </a:rPr>
              <a:t>filling factor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C2FCEA-3879-8A4C-9020-D2D3461A2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6587" y="754040"/>
            <a:ext cx="2518205" cy="821389"/>
          </a:xfrm>
          <a:prstGeom prst="rect">
            <a:avLst/>
          </a:prstGeom>
        </p:spPr>
      </p:pic>
      <p:pic>
        <p:nvPicPr>
          <p:cNvPr id="32" name="Picture 31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6FCF1161-B9C2-9B40-B0CD-4485B2440D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101" y="714287"/>
            <a:ext cx="1426899" cy="1991967"/>
          </a:xfrm>
          <a:prstGeom prst="rect">
            <a:avLst/>
          </a:prstGeom>
        </p:spPr>
      </p:pic>
      <p:sp>
        <p:nvSpPr>
          <p:cNvPr id="12" name="Line 5">
            <a:extLst>
              <a:ext uri="{FF2B5EF4-FFF2-40B4-BE49-F238E27FC236}">
                <a16:creationId xmlns:a16="http://schemas.microsoft.com/office/drawing/2014/main" id="{0D15B34D-53DC-E64E-A56E-078EE348D770}"/>
              </a:ext>
            </a:extLst>
          </p:cNvPr>
          <p:cNvSpPr>
            <a:spLocks noChangeShapeType="1"/>
          </p:cNvSpPr>
          <p:nvPr/>
        </p:nvSpPr>
        <p:spPr bwMode="auto">
          <a:xfrm>
            <a:off x="5730875" y="5838825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6">
            <a:extLst>
              <a:ext uri="{FF2B5EF4-FFF2-40B4-BE49-F238E27FC236}">
                <a16:creationId xmlns:a16="http://schemas.microsoft.com/office/drawing/2014/main" id="{80D25601-0C2B-9147-B6BA-9B152D8ECD86}"/>
              </a:ext>
            </a:extLst>
          </p:cNvPr>
          <p:cNvSpPr>
            <a:spLocks noChangeShapeType="1"/>
          </p:cNvSpPr>
          <p:nvPr/>
        </p:nvSpPr>
        <p:spPr bwMode="auto">
          <a:xfrm>
            <a:off x="5730875" y="4808538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7">
            <a:extLst>
              <a:ext uri="{FF2B5EF4-FFF2-40B4-BE49-F238E27FC236}">
                <a16:creationId xmlns:a16="http://schemas.microsoft.com/office/drawing/2014/main" id="{ECA6F14F-2B14-DC4C-B185-305BCC4761C2}"/>
              </a:ext>
            </a:extLst>
          </p:cNvPr>
          <p:cNvSpPr>
            <a:spLocks noChangeShapeType="1"/>
          </p:cNvSpPr>
          <p:nvPr/>
        </p:nvSpPr>
        <p:spPr bwMode="auto">
          <a:xfrm>
            <a:off x="5722939" y="4799012"/>
            <a:ext cx="13795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8">
            <a:extLst>
              <a:ext uri="{FF2B5EF4-FFF2-40B4-BE49-F238E27FC236}">
                <a16:creationId xmlns:a16="http://schemas.microsoft.com/office/drawing/2014/main" id="{F101F930-39C7-B54D-90B4-CC4C366C3EE9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8175" y="5837237"/>
            <a:ext cx="13795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Freeform 9">
            <a:extLst>
              <a:ext uri="{FF2B5EF4-FFF2-40B4-BE49-F238E27FC236}">
                <a16:creationId xmlns:a16="http://schemas.microsoft.com/office/drawing/2014/main" id="{E9A0B0E1-940F-1749-B04F-DFE19A67EADA}"/>
              </a:ext>
            </a:extLst>
          </p:cNvPr>
          <p:cNvSpPr>
            <a:spLocks/>
          </p:cNvSpPr>
          <p:nvPr/>
        </p:nvSpPr>
        <p:spPr bwMode="auto">
          <a:xfrm>
            <a:off x="5722938" y="3905250"/>
            <a:ext cx="1001712" cy="900113"/>
          </a:xfrm>
          <a:custGeom>
            <a:avLst/>
            <a:gdLst>
              <a:gd name="T0" fmla="*/ 2147483647 w 631"/>
              <a:gd name="T1" fmla="*/ 2147483647 h 567"/>
              <a:gd name="T2" fmla="*/ 2147483647 w 631"/>
              <a:gd name="T3" fmla="*/ 2147483647 h 567"/>
              <a:gd name="T4" fmla="*/ 2147483647 w 631"/>
              <a:gd name="T5" fmla="*/ 2147483647 h 567"/>
              <a:gd name="T6" fmla="*/ 2147483647 w 631"/>
              <a:gd name="T7" fmla="*/ 2147483647 h 567"/>
              <a:gd name="T8" fmla="*/ 2147483647 w 631"/>
              <a:gd name="T9" fmla="*/ 2147483647 h 567"/>
              <a:gd name="T10" fmla="*/ 2147483647 w 631"/>
              <a:gd name="T11" fmla="*/ 2147483647 h 567"/>
              <a:gd name="T12" fmla="*/ 2147483647 w 631"/>
              <a:gd name="T13" fmla="*/ 2147483647 h 567"/>
              <a:gd name="T14" fmla="*/ 2147483647 w 631"/>
              <a:gd name="T15" fmla="*/ 2147483647 h 567"/>
              <a:gd name="T16" fmla="*/ 0 w 631"/>
              <a:gd name="T17" fmla="*/ 2147483647 h 567"/>
              <a:gd name="T18" fmla="*/ 2147483647 w 631"/>
              <a:gd name="T19" fmla="*/ 0 h 5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31"/>
              <a:gd name="T31" fmla="*/ 0 h 567"/>
              <a:gd name="T32" fmla="*/ 631 w 631"/>
              <a:gd name="T33" fmla="*/ 567 h 5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31" h="567">
                <a:moveTo>
                  <a:pt x="9" y="567"/>
                </a:moveTo>
                <a:lnTo>
                  <a:pt x="265" y="531"/>
                </a:lnTo>
                <a:lnTo>
                  <a:pt x="567" y="485"/>
                </a:lnTo>
                <a:lnTo>
                  <a:pt x="631" y="457"/>
                </a:lnTo>
                <a:lnTo>
                  <a:pt x="631" y="393"/>
                </a:lnTo>
                <a:lnTo>
                  <a:pt x="265" y="339"/>
                </a:lnTo>
                <a:lnTo>
                  <a:pt x="101" y="284"/>
                </a:lnTo>
                <a:lnTo>
                  <a:pt x="46" y="229"/>
                </a:lnTo>
                <a:lnTo>
                  <a:pt x="0" y="110"/>
                </a:lnTo>
                <a:lnTo>
                  <a:pt x="9" y="0"/>
                </a:lnTo>
              </a:path>
            </a:pathLst>
          </a:custGeom>
          <a:solidFill>
            <a:srgbClr val="FF0000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Freeform 10">
            <a:extLst>
              <a:ext uri="{FF2B5EF4-FFF2-40B4-BE49-F238E27FC236}">
                <a16:creationId xmlns:a16="http://schemas.microsoft.com/office/drawing/2014/main" id="{7D2A8885-C096-9C41-81EA-E833F18E0A20}"/>
              </a:ext>
            </a:extLst>
          </p:cNvPr>
          <p:cNvSpPr>
            <a:spLocks/>
          </p:cNvSpPr>
          <p:nvPr/>
        </p:nvSpPr>
        <p:spPr bwMode="auto">
          <a:xfrm flipV="1">
            <a:off x="5737225" y="5856288"/>
            <a:ext cx="450850" cy="566737"/>
          </a:xfrm>
          <a:custGeom>
            <a:avLst/>
            <a:gdLst>
              <a:gd name="T0" fmla="*/ 2147483647 w 631"/>
              <a:gd name="T1" fmla="*/ 2147483647 h 567"/>
              <a:gd name="T2" fmla="*/ 2147483647 w 631"/>
              <a:gd name="T3" fmla="*/ 2147483647 h 567"/>
              <a:gd name="T4" fmla="*/ 2147483647 w 631"/>
              <a:gd name="T5" fmla="*/ 2147483647 h 567"/>
              <a:gd name="T6" fmla="*/ 2147483647 w 631"/>
              <a:gd name="T7" fmla="*/ 2147483647 h 567"/>
              <a:gd name="T8" fmla="*/ 2147483647 w 631"/>
              <a:gd name="T9" fmla="*/ 2147483647 h 567"/>
              <a:gd name="T10" fmla="*/ 2147483647 w 631"/>
              <a:gd name="T11" fmla="*/ 2147483647 h 567"/>
              <a:gd name="T12" fmla="*/ 2147483647 w 631"/>
              <a:gd name="T13" fmla="*/ 2147483647 h 567"/>
              <a:gd name="T14" fmla="*/ 2147483647 w 631"/>
              <a:gd name="T15" fmla="*/ 2147483647 h 567"/>
              <a:gd name="T16" fmla="*/ 0 w 631"/>
              <a:gd name="T17" fmla="*/ 2147483647 h 567"/>
              <a:gd name="T18" fmla="*/ 2147483647 w 631"/>
              <a:gd name="T19" fmla="*/ 0 h 5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31"/>
              <a:gd name="T31" fmla="*/ 0 h 567"/>
              <a:gd name="T32" fmla="*/ 631 w 631"/>
              <a:gd name="T33" fmla="*/ 567 h 5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31" h="567">
                <a:moveTo>
                  <a:pt x="9" y="567"/>
                </a:moveTo>
                <a:lnTo>
                  <a:pt x="265" y="531"/>
                </a:lnTo>
                <a:lnTo>
                  <a:pt x="567" y="485"/>
                </a:lnTo>
                <a:lnTo>
                  <a:pt x="631" y="457"/>
                </a:lnTo>
                <a:lnTo>
                  <a:pt x="631" y="393"/>
                </a:lnTo>
                <a:lnTo>
                  <a:pt x="265" y="339"/>
                </a:lnTo>
                <a:lnTo>
                  <a:pt x="101" y="284"/>
                </a:lnTo>
                <a:lnTo>
                  <a:pt x="46" y="229"/>
                </a:lnTo>
                <a:lnTo>
                  <a:pt x="0" y="110"/>
                </a:lnTo>
                <a:lnTo>
                  <a:pt x="9" y="0"/>
                </a:lnTo>
              </a:path>
            </a:pathLst>
          </a:custGeom>
          <a:solidFill>
            <a:srgbClr val="0000FF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F52A3187-622A-8545-87B8-B43A2162B1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0900673"/>
              </p:ext>
            </p:extLst>
          </p:nvPr>
        </p:nvGraphicFramePr>
        <p:xfrm>
          <a:off x="5765801" y="4751388"/>
          <a:ext cx="1624013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427700" imgH="5854700" progId="Equation.DSMT4">
                  <p:embed/>
                </p:oleObj>
              </mc:Choice>
              <mc:Fallback>
                <p:oleObj name="Equation" r:id="rId4" imgW="18427700" imgH="5854700" progId="Equation.DSMT4">
                  <p:embed/>
                  <p:pic>
                    <p:nvPicPr>
                      <p:cNvPr id="23555" name="Object 3">
                        <a:extLst>
                          <a:ext uri="{FF2B5EF4-FFF2-40B4-BE49-F238E27FC236}">
                            <a16:creationId xmlns:a16="http://schemas.microsoft.com/office/drawing/2014/main" id="{F084E07D-2C35-BD4C-9414-42E43D36661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5801" y="4751388"/>
                        <a:ext cx="1624013" cy="515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4">
            <a:extLst>
              <a:ext uri="{FF2B5EF4-FFF2-40B4-BE49-F238E27FC236}">
                <a16:creationId xmlns:a16="http://schemas.microsoft.com/office/drawing/2014/main" id="{C2E53C8C-B614-AD42-8799-BFA579D020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53934"/>
              </p:ext>
            </p:extLst>
          </p:nvPr>
        </p:nvGraphicFramePr>
        <p:xfrm>
          <a:off x="5730875" y="5343525"/>
          <a:ext cx="2293938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6035000" imgH="6438900" progId="Equation.DSMT4">
                  <p:embed/>
                </p:oleObj>
              </mc:Choice>
              <mc:Fallback>
                <p:oleObj name="Equation" r:id="rId6" imgW="26035000" imgH="6438900" progId="Equation.DSMT4">
                  <p:embed/>
                  <p:pic>
                    <p:nvPicPr>
                      <p:cNvPr id="23556" name="Object 4">
                        <a:extLst>
                          <a:ext uri="{FF2B5EF4-FFF2-40B4-BE49-F238E27FC236}">
                            <a16:creationId xmlns:a16="http://schemas.microsoft.com/office/drawing/2014/main" id="{878A42EA-D80A-0E4F-84EA-53A7492BC20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0875" y="5343525"/>
                        <a:ext cx="2293938" cy="56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Line 15">
            <a:extLst>
              <a:ext uri="{FF2B5EF4-FFF2-40B4-BE49-F238E27FC236}">
                <a16:creationId xmlns:a16="http://schemas.microsoft.com/office/drawing/2014/main" id="{07766892-B65C-2D46-B975-30D8F84A9526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0050" y="5284787"/>
            <a:ext cx="16700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4">
            <a:extLst>
              <a:ext uri="{FF2B5EF4-FFF2-40B4-BE49-F238E27FC236}">
                <a16:creationId xmlns:a16="http://schemas.microsoft.com/office/drawing/2014/main" id="{12671E26-41A8-0B4C-9CA5-D9EDA86476E1}"/>
              </a:ext>
            </a:extLst>
          </p:cNvPr>
          <p:cNvSpPr>
            <a:spLocks noChangeShapeType="1"/>
          </p:cNvSpPr>
          <p:nvPr/>
        </p:nvSpPr>
        <p:spPr bwMode="auto">
          <a:xfrm>
            <a:off x="5737225" y="3856038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Text Box 13">
            <a:extLst>
              <a:ext uri="{FF2B5EF4-FFF2-40B4-BE49-F238E27FC236}">
                <a16:creationId xmlns:a16="http://schemas.microsoft.com/office/drawing/2014/main" id="{71CEB0E9-DF7D-4C4A-8601-C98F499E2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952" y="5854567"/>
            <a:ext cx="4935546" cy="646331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800" b="1" dirty="0"/>
              <a:t>Equilibrium Statistical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Occupation factors</a:t>
            </a:r>
            <a:endParaRPr lang="en-US" altLang="ja-JP" sz="1800" dirty="0"/>
          </a:p>
        </p:txBody>
      </p:sp>
      <p:sp>
        <p:nvSpPr>
          <p:cNvPr id="42" name="Text Box 13">
            <a:extLst>
              <a:ext uri="{FF2B5EF4-FFF2-40B4-BE49-F238E27FC236}">
                <a16:creationId xmlns:a16="http://schemas.microsoft.com/office/drawing/2014/main" id="{7A13E1B2-E0D5-0C48-A2D9-CCB23CE597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671" y="5097032"/>
            <a:ext cx="4924201" cy="646331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800" b="1" dirty="0"/>
              <a:t>Quantum Mechanics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Concepts of density of states and masses</a:t>
            </a:r>
          </a:p>
        </p:txBody>
      </p:sp>
      <p:graphicFrame>
        <p:nvGraphicFramePr>
          <p:cNvPr id="43" name="Object 4">
            <a:extLst>
              <a:ext uri="{FF2B5EF4-FFF2-40B4-BE49-F238E27FC236}">
                <a16:creationId xmlns:a16="http://schemas.microsoft.com/office/drawing/2014/main" id="{DAF9409C-B0FE-5A4F-A8EC-6BC78116B297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20438742"/>
              </p:ext>
            </p:extLst>
          </p:nvPr>
        </p:nvGraphicFramePr>
        <p:xfrm>
          <a:off x="9398185" y="4017735"/>
          <a:ext cx="2795874" cy="1087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1597600" imgH="12293600" progId="Equation.DSMT4">
                  <p:embed/>
                </p:oleObj>
              </mc:Choice>
              <mc:Fallback>
                <p:oleObj name="Equation" r:id="rId8" imgW="31597600" imgH="12293600" progId="Equation.DSMT4">
                  <p:embed/>
                  <p:pic>
                    <p:nvPicPr>
                      <p:cNvPr id="47" name="Object 4">
                        <a:extLst>
                          <a:ext uri="{FF2B5EF4-FFF2-40B4-BE49-F238E27FC236}">
                            <a16:creationId xmlns:a16="http://schemas.microsoft.com/office/drawing/2014/main" id="{31354388-4C5C-8341-988C-15A662066B02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185" y="4017735"/>
                        <a:ext cx="2795874" cy="10876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4" name="Picture 43">
            <a:extLst>
              <a:ext uri="{FF2B5EF4-FFF2-40B4-BE49-F238E27FC236}">
                <a16:creationId xmlns:a16="http://schemas.microsoft.com/office/drawing/2014/main" id="{EBAB7840-03AD-C549-B57B-30360E13CB6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37518"/>
          <a:stretch/>
        </p:blipFill>
        <p:spPr>
          <a:xfrm>
            <a:off x="7087599" y="3226830"/>
            <a:ext cx="4169130" cy="79090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AFC96E84-D68A-C84D-8623-F91764B8878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33043" r="33038"/>
          <a:stretch/>
        </p:blipFill>
        <p:spPr>
          <a:xfrm>
            <a:off x="7004621" y="4057180"/>
            <a:ext cx="2500300" cy="833367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2FD92673-F2E7-3C41-84DA-E5DBE7F2EDF8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r="53459"/>
          <a:stretch/>
        </p:blipFill>
        <p:spPr>
          <a:xfrm>
            <a:off x="9926319" y="2508405"/>
            <a:ext cx="2051046" cy="825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E8C5E2A-BAE6-9347-A0D2-44DE4EC1A440}"/>
              </a:ext>
            </a:extLst>
          </p:cNvPr>
          <p:cNvSpPr/>
          <p:nvPr/>
        </p:nvSpPr>
        <p:spPr>
          <a:xfrm>
            <a:off x="8863154" y="5923689"/>
            <a:ext cx="26153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What’s Next?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" name="Ink 4"/>
              <p14:cNvContentPartPr/>
              <p14:nvPr/>
            </p14:nvContentPartPr>
            <p14:xfrm>
              <a:off x="4505040" y="3943440"/>
              <a:ext cx="7254360" cy="239364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493880" y="3938400"/>
                <a:ext cx="7278480" cy="240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071136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>
            <a:extLst>
              <a:ext uri="{FF2B5EF4-FFF2-40B4-BE49-F238E27FC236}">
                <a16:creationId xmlns:a16="http://schemas.microsoft.com/office/drawing/2014/main" id="{8DE4FFF2-5666-C44F-8DFA-829D39762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07490"/>
            <a:ext cx="2819400" cy="3429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a typeface="+mn-ea"/>
            </a:endParaRPr>
          </a:p>
        </p:txBody>
      </p:sp>
      <p:sp>
        <p:nvSpPr>
          <p:cNvPr id="20493" name="Freeform 6">
            <a:extLst>
              <a:ext uri="{FF2B5EF4-FFF2-40B4-BE49-F238E27FC236}">
                <a16:creationId xmlns:a16="http://schemas.microsoft.com/office/drawing/2014/main" id="{E4EDBD6E-39DE-8542-961D-1D8E659CEC1D}"/>
              </a:ext>
            </a:extLst>
          </p:cNvPr>
          <p:cNvSpPr>
            <a:spLocks/>
          </p:cNvSpPr>
          <p:nvPr/>
        </p:nvSpPr>
        <p:spPr bwMode="auto">
          <a:xfrm>
            <a:off x="2689225" y="1662370"/>
            <a:ext cx="1524000" cy="609600"/>
          </a:xfrm>
          <a:custGeom>
            <a:avLst/>
            <a:gdLst>
              <a:gd name="T0" fmla="*/ 0 w 1008"/>
              <a:gd name="T1" fmla="*/ 0 h 576"/>
              <a:gd name="T2" fmla="*/ 0 w 1008"/>
              <a:gd name="T3" fmla="*/ 2147483647 h 576"/>
              <a:gd name="T4" fmla="*/ 2147483647 w 1008"/>
              <a:gd name="T5" fmla="*/ 2147483647 h 576"/>
              <a:gd name="T6" fmla="*/ 0 60000 65536"/>
              <a:gd name="T7" fmla="*/ 0 60000 65536"/>
              <a:gd name="T8" fmla="*/ 0 60000 65536"/>
              <a:gd name="T9" fmla="*/ 0 w 1008"/>
              <a:gd name="T10" fmla="*/ 0 h 576"/>
              <a:gd name="T11" fmla="*/ 1008 w 1008"/>
              <a:gd name="T12" fmla="*/ 576 h 5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576">
                <a:moveTo>
                  <a:pt x="0" y="0"/>
                </a:moveTo>
                <a:lnTo>
                  <a:pt x="0" y="576"/>
                </a:lnTo>
                <a:lnTo>
                  <a:pt x="1008" y="576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4" name="Freeform 7">
            <a:extLst>
              <a:ext uri="{FF2B5EF4-FFF2-40B4-BE49-F238E27FC236}">
                <a16:creationId xmlns:a16="http://schemas.microsoft.com/office/drawing/2014/main" id="{DD4D482F-41B8-1B40-9A2F-631F31901143}"/>
              </a:ext>
            </a:extLst>
          </p:cNvPr>
          <p:cNvSpPr>
            <a:spLocks/>
          </p:cNvSpPr>
          <p:nvPr/>
        </p:nvSpPr>
        <p:spPr bwMode="auto">
          <a:xfrm>
            <a:off x="4365625" y="1738875"/>
            <a:ext cx="1600200" cy="541338"/>
          </a:xfrm>
          <a:custGeom>
            <a:avLst/>
            <a:gdLst>
              <a:gd name="T0" fmla="*/ 2147483647 w 1008"/>
              <a:gd name="T1" fmla="*/ 0 h 528"/>
              <a:gd name="T2" fmla="*/ 2147483647 w 1008"/>
              <a:gd name="T3" fmla="*/ 2147483647 h 528"/>
              <a:gd name="T4" fmla="*/ 0 w 1008"/>
              <a:gd name="T5" fmla="*/ 2147483647 h 528"/>
              <a:gd name="T6" fmla="*/ 0 60000 65536"/>
              <a:gd name="T7" fmla="*/ 0 60000 65536"/>
              <a:gd name="T8" fmla="*/ 0 60000 65536"/>
              <a:gd name="T9" fmla="*/ 0 w 1008"/>
              <a:gd name="T10" fmla="*/ 0 h 528"/>
              <a:gd name="T11" fmla="*/ 1008 w 1008"/>
              <a:gd name="T12" fmla="*/ 528 h 5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528">
                <a:moveTo>
                  <a:pt x="1008" y="0"/>
                </a:moveTo>
                <a:lnTo>
                  <a:pt x="1008" y="528"/>
                </a:lnTo>
                <a:lnTo>
                  <a:pt x="0" y="528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5" name="Line 8">
            <a:extLst>
              <a:ext uri="{FF2B5EF4-FFF2-40B4-BE49-F238E27FC236}">
                <a16:creationId xmlns:a16="http://schemas.microsoft.com/office/drawing/2014/main" id="{39087270-B171-914D-A718-858FAD0FF8C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2567" y="2124639"/>
            <a:ext cx="1588" cy="338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6" name="Line 9">
            <a:extLst>
              <a:ext uri="{FF2B5EF4-FFF2-40B4-BE49-F238E27FC236}">
                <a16:creationId xmlns:a16="http://schemas.microsoft.com/office/drawing/2014/main" id="{C2776146-C506-2942-928C-017B4F0E20A0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4142" y="1946839"/>
            <a:ext cx="1588" cy="7445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9" name="Text Box 12">
            <a:extLst>
              <a:ext uri="{FF2B5EF4-FFF2-40B4-BE49-F238E27FC236}">
                <a16:creationId xmlns:a16="http://schemas.microsoft.com/office/drawing/2014/main" id="{D7BF6E23-00C7-E34F-A453-08E88907D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7775" y="1854396"/>
            <a:ext cx="3898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>
                <a:latin typeface="+mn-lt"/>
              </a:rPr>
              <a:t>V</a:t>
            </a:r>
          </a:p>
        </p:txBody>
      </p:sp>
      <p:sp>
        <p:nvSpPr>
          <p:cNvPr id="20508" name="Text Box 21">
            <a:extLst>
              <a:ext uri="{FF2B5EF4-FFF2-40B4-BE49-F238E27FC236}">
                <a16:creationId xmlns:a16="http://schemas.microsoft.com/office/drawing/2014/main" id="{D35EA048-E60C-7341-BFC4-79057E5B1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5105400"/>
            <a:ext cx="7276416" cy="646331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 dirty="0"/>
              <a:t>Transport with scattering, non-equilibrium Statistical Mechanics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Drift-diffusion equation with recombination-generation</a:t>
            </a:r>
          </a:p>
        </p:txBody>
      </p:sp>
      <p:pic>
        <p:nvPicPr>
          <p:cNvPr id="30" name="Picture 29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26C3DE76-0019-7849-8907-77553420B46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797">
            <a:off x="2370243" y="858837"/>
            <a:ext cx="3801090" cy="1385814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F6FCCC36-7F1D-5649-A930-F5461F6F3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1975" y="1053493"/>
            <a:ext cx="685800" cy="8032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a typeface="+mn-ea"/>
            </a:endParaRP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D1EA1EAD-D119-F84F-A14B-8DC8AF17E163}"/>
              </a:ext>
            </a:extLst>
          </p:cNvPr>
          <p:cNvSpPr>
            <a:spLocks/>
          </p:cNvSpPr>
          <p:nvPr/>
        </p:nvSpPr>
        <p:spPr bwMode="auto">
          <a:xfrm>
            <a:off x="2308225" y="1082065"/>
            <a:ext cx="609600" cy="762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4" y="0"/>
              </a:cxn>
              <a:cxn ang="0">
                <a:pos x="384" y="588"/>
              </a:cxn>
              <a:cxn ang="0">
                <a:pos x="0" y="588"/>
              </a:cxn>
              <a:cxn ang="0">
                <a:pos x="0" y="0"/>
              </a:cxn>
            </a:cxnLst>
            <a:rect l="0" t="0" r="r" b="b"/>
            <a:pathLst>
              <a:path w="384" h="588">
                <a:moveTo>
                  <a:pt x="0" y="0"/>
                </a:moveTo>
                <a:cubicBezTo>
                  <a:pt x="128" y="0"/>
                  <a:pt x="256" y="0"/>
                  <a:pt x="384" y="0"/>
                </a:cubicBezTo>
                <a:lnTo>
                  <a:pt x="384" y="588"/>
                </a:lnTo>
                <a:lnTo>
                  <a:pt x="0" y="588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pPr algn="ctr" eaLnBrk="0" hangingPunct="0">
              <a:defRPr/>
            </a:pPr>
            <a:endParaRPr lang="en-US">
              <a:ea typeface="+mn-ea"/>
            </a:endParaRPr>
          </a:p>
        </p:txBody>
      </p:sp>
      <p:sp>
        <p:nvSpPr>
          <p:cNvPr id="28" name="Oval 26">
            <a:extLst>
              <a:ext uri="{FF2B5EF4-FFF2-40B4-BE49-F238E27FC236}">
                <a16:creationId xmlns:a16="http://schemas.microsoft.com/office/drawing/2014/main" id="{03FD15BB-662E-944E-8D67-E5C4034CA9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8595" y="1402215"/>
            <a:ext cx="136260" cy="13626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 sz="2800"/>
          </a:p>
        </p:txBody>
      </p:sp>
      <p:sp>
        <p:nvSpPr>
          <p:cNvPr id="29" name="Line 27">
            <a:extLst>
              <a:ext uri="{FF2B5EF4-FFF2-40B4-BE49-F238E27FC236}">
                <a16:creationId xmlns:a16="http://schemas.microsoft.com/office/drawing/2014/main" id="{695AF6BA-B88B-6C4E-AF02-6A31455239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91742" y="1470345"/>
            <a:ext cx="457200" cy="0"/>
          </a:xfrm>
          <a:prstGeom prst="line">
            <a:avLst/>
          </a:prstGeom>
          <a:noFill/>
          <a:ln w="57150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800"/>
          </a:p>
        </p:txBody>
      </p:sp>
      <p:sp>
        <p:nvSpPr>
          <p:cNvPr id="12" name="Line 10">
            <a:extLst>
              <a:ext uri="{FF2B5EF4-FFF2-40B4-BE49-F238E27FC236}">
                <a16:creationId xmlns:a16="http://schemas.microsoft.com/office/drawing/2014/main" id="{BADFF8B0-BFA6-DE4D-8282-FDEB207EB2A5}"/>
              </a:ext>
            </a:extLst>
          </p:cNvPr>
          <p:cNvSpPr>
            <a:spLocks noChangeShapeType="1"/>
          </p:cNvSpPr>
          <p:nvPr/>
        </p:nvSpPr>
        <p:spPr bwMode="auto">
          <a:xfrm>
            <a:off x="3906915" y="1040790"/>
            <a:ext cx="1066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68E7E5D0-753C-E240-982E-A95BC6166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1723" y="777266"/>
            <a:ext cx="2696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 dirty="0">
                <a:latin typeface="+mn-lt"/>
              </a:rPr>
              <a:t>I</a:t>
            </a:r>
          </a:p>
        </p:txBody>
      </p:sp>
      <p:sp>
        <p:nvSpPr>
          <p:cNvPr id="36" name="Text Box 21">
            <a:extLst>
              <a:ext uri="{FF2B5EF4-FFF2-40B4-BE49-F238E27FC236}">
                <a16:creationId xmlns:a16="http://schemas.microsoft.com/office/drawing/2014/main" id="{E32E764A-9AD0-824C-B8A2-5AA4AC9B1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0716" y="5842074"/>
            <a:ext cx="5096267" cy="646331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 dirty="0"/>
              <a:t>Understanding transport in concrete devices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Diodes, BJT/HBT, MOS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6873519" y="892343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6559628" y="1279718"/>
            <a:ext cx="3073280" cy="1128720"/>
            <a:chOff x="5035628" y="1279718"/>
            <a:chExt cx="3073280" cy="1128720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381325" y="1688996"/>
              <a:ext cx="3868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2039106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  <a:ea typeface="+mn-ea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237156" cy="46947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2041725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  <a:ea typeface="+mn-ea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2039106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  <a:ea typeface="+mn-ea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2039106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  <a:ea typeface="+mn-ea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78543" y="1685047"/>
              <a:ext cx="359971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32" name="Text Box 13">
            <a:extLst>
              <a:ext uri="{FF2B5EF4-FFF2-40B4-BE49-F238E27FC236}">
                <a16:creationId xmlns:a16="http://schemas.microsoft.com/office/drawing/2014/main" id="{D958C79D-9EE3-624F-93B0-AF38DDCFB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11" y="2529447"/>
            <a:ext cx="6201048" cy="92333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b="1" dirty="0"/>
              <a:t>Materials, composition, crystals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Tabulated for </a:t>
            </a:r>
            <a:r>
              <a:rPr lang="ja-JP" altLang="en-US" sz="1800"/>
              <a:t>“</a:t>
            </a:r>
            <a:r>
              <a:rPr lang="en-US" altLang="ja-JP" sz="1800" dirty="0"/>
              <a:t>known</a:t>
            </a:r>
            <a:r>
              <a:rPr lang="ja-JP" altLang="en-US" sz="1800"/>
              <a:t>”</a:t>
            </a:r>
            <a:r>
              <a:rPr lang="en-US" altLang="ja-JP" sz="1800" dirty="0"/>
              <a:t> bulk materials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ja-JP" sz="1800" dirty="0"/>
              <a:t>At nm-scale properties change with geometry =&gt; theory</a:t>
            </a:r>
            <a:endParaRPr lang="en-US" altLang="en-US" sz="1800" dirty="0"/>
          </a:p>
        </p:txBody>
      </p:sp>
      <p:sp>
        <p:nvSpPr>
          <p:cNvPr id="33" name="Text Box 13">
            <a:extLst>
              <a:ext uri="{FF2B5EF4-FFF2-40B4-BE49-F238E27FC236}">
                <a16:creationId xmlns:a16="http://schemas.microsoft.com/office/drawing/2014/main" id="{365BE8C8-606A-C34E-ABB8-4D4EC55F74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11" y="4321516"/>
            <a:ext cx="6215335" cy="646331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800" b="1" dirty="0"/>
              <a:t>Equilibrium Statistical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Occupation factors</a:t>
            </a:r>
            <a:endParaRPr lang="en-US" altLang="ja-JP" sz="1800" dirty="0"/>
          </a:p>
        </p:txBody>
      </p:sp>
      <p:sp>
        <p:nvSpPr>
          <p:cNvPr id="45" name="Text Box 13">
            <a:extLst>
              <a:ext uri="{FF2B5EF4-FFF2-40B4-BE49-F238E27FC236}">
                <a16:creationId xmlns:a16="http://schemas.microsoft.com/office/drawing/2014/main" id="{BBB70F49-EEA6-6047-8429-CCBF735A4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531" y="3563981"/>
            <a:ext cx="6201048" cy="646331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800" b="1" dirty="0"/>
              <a:t>Quantum Mechanics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Concepts of density of states and masses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B63958-7224-8C49-8699-147D96F5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12</a:t>
            </a:r>
            <a:br>
              <a:rPr lang="en-US" dirty="0"/>
            </a:br>
            <a:r>
              <a:rPr lang="en-US" dirty="0"/>
              <a:t>Occupation of States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57990DDA-E5F6-5C40-9248-5A342D21C2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317"/>
          <a:stretch/>
        </p:blipFill>
        <p:spPr>
          <a:xfrm>
            <a:off x="600070" y="836733"/>
            <a:ext cx="1320810" cy="1603769"/>
          </a:xfrm>
          <a:prstGeom prst="rect">
            <a:avLst/>
          </a:prstGeom>
        </p:spPr>
      </p:pic>
      <p:graphicFrame>
        <p:nvGraphicFramePr>
          <p:cNvPr id="47" name="Object 4">
            <a:extLst>
              <a:ext uri="{FF2B5EF4-FFF2-40B4-BE49-F238E27FC236}">
                <a16:creationId xmlns:a16="http://schemas.microsoft.com/office/drawing/2014/main" id="{31354388-4C5C-8341-988C-15A662066B02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956160681"/>
              </p:ext>
            </p:extLst>
          </p:nvPr>
        </p:nvGraphicFramePr>
        <p:xfrm>
          <a:off x="9398185" y="4017735"/>
          <a:ext cx="2795874" cy="1087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1597600" imgH="12293600" progId="Equation.DSMT4">
                  <p:embed/>
                </p:oleObj>
              </mc:Choice>
              <mc:Fallback>
                <p:oleObj name="Equation" r:id="rId4" imgW="31597600" imgH="12293600" progId="Equation.DSMT4">
                  <p:embed/>
                  <p:pic>
                    <p:nvPicPr>
                      <p:cNvPr id="24" name="Object 4">
                        <a:extLst>
                          <a:ext uri="{FF2B5EF4-FFF2-40B4-BE49-F238E27FC236}">
                            <a16:creationId xmlns:a16="http://schemas.microsoft.com/office/drawing/2014/main" id="{54C42F00-007A-2D45-8581-2C0F38390B0F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185" y="4017735"/>
                        <a:ext cx="2795874" cy="10876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9" name="Picture 48">
            <a:extLst>
              <a:ext uri="{FF2B5EF4-FFF2-40B4-BE49-F238E27FC236}">
                <a16:creationId xmlns:a16="http://schemas.microsoft.com/office/drawing/2014/main" id="{31535D1B-F8DA-E44A-ACD8-F5A88E593C9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7518"/>
          <a:stretch/>
        </p:blipFill>
        <p:spPr>
          <a:xfrm>
            <a:off x="7087599" y="3226830"/>
            <a:ext cx="4169130" cy="790905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0DF63147-D775-3448-9ED2-CFA1B77817D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3043" r="33038"/>
          <a:stretch/>
        </p:blipFill>
        <p:spPr>
          <a:xfrm>
            <a:off x="7004621" y="4057180"/>
            <a:ext cx="2500300" cy="833367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8308A90-58C1-3E45-820B-FAAC6E16636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53459"/>
          <a:stretch/>
        </p:blipFill>
        <p:spPr>
          <a:xfrm>
            <a:off x="9926319" y="2508405"/>
            <a:ext cx="2051046" cy="825500"/>
          </a:xfrm>
          <a:prstGeom prst="rect">
            <a:avLst/>
          </a:prstGeom>
        </p:spPr>
      </p:pic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09086DB5-2ABD-DE45-9582-C5B2DB41EAB0}"/>
              </a:ext>
            </a:extLst>
          </p:cNvPr>
          <p:cNvSpPr/>
          <p:nvPr/>
        </p:nvSpPr>
        <p:spPr>
          <a:xfrm flipH="1">
            <a:off x="514106" y="3662855"/>
            <a:ext cx="6348126" cy="126136"/>
          </a:xfrm>
          <a:custGeom>
            <a:avLst/>
            <a:gdLst>
              <a:gd name="csX0" fmla="*/ 0 w 6348126"/>
              <a:gd name="csY0" fmla="*/ 21023 h 126136"/>
              <a:gd name="csX1" fmla="*/ 21023 w 6348126"/>
              <a:gd name="csY1" fmla="*/ 0 h 126136"/>
              <a:gd name="csX2" fmla="*/ 657364 w 6348126"/>
              <a:gd name="csY2" fmla="*/ 0 h 126136"/>
              <a:gd name="csX3" fmla="*/ 1041461 w 6348126"/>
              <a:gd name="csY3" fmla="*/ 0 h 126136"/>
              <a:gd name="csX4" fmla="*/ 1488620 w 6348126"/>
              <a:gd name="csY4" fmla="*/ 0 h 126136"/>
              <a:gd name="csX5" fmla="*/ 2124961 w 6348126"/>
              <a:gd name="csY5" fmla="*/ 0 h 126136"/>
              <a:gd name="csX6" fmla="*/ 2572119 w 6348126"/>
              <a:gd name="csY6" fmla="*/ 0 h 126136"/>
              <a:gd name="csX7" fmla="*/ 2956217 w 6348126"/>
              <a:gd name="csY7" fmla="*/ 0 h 126136"/>
              <a:gd name="csX8" fmla="*/ 3403375 w 6348126"/>
              <a:gd name="csY8" fmla="*/ 0 h 126136"/>
              <a:gd name="csX9" fmla="*/ 3913594 w 6348126"/>
              <a:gd name="csY9" fmla="*/ 0 h 126136"/>
              <a:gd name="csX10" fmla="*/ 4486874 w 6348126"/>
              <a:gd name="csY10" fmla="*/ 0 h 126136"/>
              <a:gd name="csX11" fmla="*/ 4934033 w 6348126"/>
              <a:gd name="csY11" fmla="*/ 0 h 126136"/>
              <a:gd name="csX12" fmla="*/ 5633434 w 6348126"/>
              <a:gd name="csY12" fmla="*/ 0 h 126136"/>
              <a:gd name="csX13" fmla="*/ 6327103 w 6348126"/>
              <a:gd name="csY13" fmla="*/ 0 h 126136"/>
              <a:gd name="csX14" fmla="*/ 6348126 w 6348126"/>
              <a:gd name="csY14" fmla="*/ 21023 h 126136"/>
              <a:gd name="csX15" fmla="*/ 6348126 w 6348126"/>
              <a:gd name="csY15" fmla="*/ 105113 h 126136"/>
              <a:gd name="csX16" fmla="*/ 6327103 w 6348126"/>
              <a:gd name="csY16" fmla="*/ 126136 h 126136"/>
              <a:gd name="csX17" fmla="*/ 5816884 w 6348126"/>
              <a:gd name="csY17" fmla="*/ 126136 h 126136"/>
              <a:gd name="csX18" fmla="*/ 5432786 w 6348126"/>
              <a:gd name="csY18" fmla="*/ 126136 h 126136"/>
              <a:gd name="csX19" fmla="*/ 4733385 w 6348126"/>
              <a:gd name="csY19" fmla="*/ 126136 h 126136"/>
              <a:gd name="csX20" fmla="*/ 4160105 w 6348126"/>
              <a:gd name="csY20" fmla="*/ 126136 h 126136"/>
              <a:gd name="csX21" fmla="*/ 3460703 w 6348126"/>
              <a:gd name="csY21" fmla="*/ 126136 h 126136"/>
              <a:gd name="csX22" fmla="*/ 2950484 w 6348126"/>
              <a:gd name="csY22" fmla="*/ 126136 h 126136"/>
              <a:gd name="csX23" fmla="*/ 2503325 w 6348126"/>
              <a:gd name="csY23" fmla="*/ 126136 h 126136"/>
              <a:gd name="csX24" fmla="*/ 1930045 w 6348126"/>
              <a:gd name="csY24" fmla="*/ 126136 h 126136"/>
              <a:gd name="csX25" fmla="*/ 1293705 w 6348126"/>
              <a:gd name="csY25" fmla="*/ 126136 h 126136"/>
              <a:gd name="csX26" fmla="*/ 594303 w 6348126"/>
              <a:gd name="csY26" fmla="*/ 126136 h 126136"/>
              <a:gd name="csX27" fmla="*/ 21023 w 6348126"/>
              <a:gd name="csY27" fmla="*/ 126136 h 126136"/>
              <a:gd name="csX28" fmla="*/ 0 w 6348126"/>
              <a:gd name="csY28" fmla="*/ 105113 h 126136"/>
              <a:gd name="csX29" fmla="*/ 0 w 6348126"/>
              <a:gd name="csY29" fmla="*/ 21023 h 1261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6348126" h="126136" fill="none" extrusionOk="0">
                <a:moveTo>
                  <a:pt x="0" y="21023"/>
                </a:moveTo>
                <a:cubicBezTo>
                  <a:pt x="-1552" y="10983"/>
                  <a:pt x="8150" y="2701"/>
                  <a:pt x="21023" y="0"/>
                </a:cubicBezTo>
                <a:cubicBezTo>
                  <a:pt x="250001" y="-66013"/>
                  <a:pt x="462586" y="75075"/>
                  <a:pt x="657364" y="0"/>
                </a:cubicBezTo>
                <a:cubicBezTo>
                  <a:pt x="852142" y="-75075"/>
                  <a:pt x="862387" y="11958"/>
                  <a:pt x="1041461" y="0"/>
                </a:cubicBezTo>
                <a:cubicBezTo>
                  <a:pt x="1220535" y="-11958"/>
                  <a:pt x="1391780" y="23956"/>
                  <a:pt x="1488620" y="0"/>
                </a:cubicBezTo>
                <a:cubicBezTo>
                  <a:pt x="1585460" y="-23956"/>
                  <a:pt x="1883212" y="74180"/>
                  <a:pt x="2124961" y="0"/>
                </a:cubicBezTo>
                <a:cubicBezTo>
                  <a:pt x="2366710" y="-74180"/>
                  <a:pt x="2385870" y="19131"/>
                  <a:pt x="2572119" y="0"/>
                </a:cubicBezTo>
                <a:cubicBezTo>
                  <a:pt x="2758368" y="-19131"/>
                  <a:pt x="2850275" y="45738"/>
                  <a:pt x="2956217" y="0"/>
                </a:cubicBezTo>
                <a:cubicBezTo>
                  <a:pt x="3062159" y="-45738"/>
                  <a:pt x="3201282" y="50023"/>
                  <a:pt x="3403375" y="0"/>
                </a:cubicBezTo>
                <a:cubicBezTo>
                  <a:pt x="3605468" y="-50023"/>
                  <a:pt x="3778046" y="42566"/>
                  <a:pt x="3913594" y="0"/>
                </a:cubicBezTo>
                <a:cubicBezTo>
                  <a:pt x="4049142" y="-42566"/>
                  <a:pt x="4351329" y="12974"/>
                  <a:pt x="4486874" y="0"/>
                </a:cubicBezTo>
                <a:cubicBezTo>
                  <a:pt x="4622419" y="-12974"/>
                  <a:pt x="4817473" y="48293"/>
                  <a:pt x="4934033" y="0"/>
                </a:cubicBezTo>
                <a:cubicBezTo>
                  <a:pt x="5050593" y="-48293"/>
                  <a:pt x="5475375" y="48587"/>
                  <a:pt x="5633434" y="0"/>
                </a:cubicBezTo>
                <a:cubicBezTo>
                  <a:pt x="5791493" y="-48587"/>
                  <a:pt x="6042088" y="58827"/>
                  <a:pt x="6327103" y="0"/>
                </a:cubicBezTo>
                <a:cubicBezTo>
                  <a:pt x="6339440" y="2549"/>
                  <a:pt x="6350906" y="10582"/>
                  <a:pt x="6348126" y="21023"/>
                </a:cubicBezTo>
                <a:cubicBezTo>
                  <a:pt x="6350765" y="58398"/>
                  <a:pt x="6339247" y="69231"/>
                  <a:pt x="6348126" y="105113"/>
                </a:cubicBezTo>
                <a:cubicBezTo>
                  <a:pt x="6351193" y="117250"/>
                  <a:pt x="6336917" y="126794"/>
                  <a:pt x="6327103" y="126136"/>
                </a:cubicBezTo>
                <a:cubicBezTo>
                  <a:pt x="6175314" y="177786"/>
                  <a:pt x="6010867" y="89077"/>
                  <a:pt x="5816884" y="126136"/>
                </a:cubicBezTo>
                <a:cubicBezTo>
                  <a:pt x="5622901" y="163195"/>
                  <a:pt x="5606807" y="95932"/>
                  <a:pt x="5432786" y="126136"/>
                </a:cubicBezTo>
                <a:cubicBezTo>
                  <a:pt x="5258765" y="156340"/>
                  <a:pt x="4961932" y="122370"/>
                  <a:pt x="4733385" y="126136"/>
                </a:cubicBezTo>
                <a:cubicBezTo>
                  <a:pt x="4504838" y="129902"/>
                  <a:pt x="4307963" y="88547"/>
                  <a:pt x="4160105" y="126136"/>
                </a:cubicBezTo>
                <a:cubicBezTo>
                  <a:pt x="4012247" y="163725"/>
                  <a:pt x="3630871" y="47094"/>
                  <a:pt x="3460703" y="126136"/>
                </a:cubicBezTo>
                <a:cubicBezTo>
                  <a:pt x="3290535" y="205178"/>
                  <a:pt x="3061799" y="83615"/>
                  <a:pt x="2950484" y="126136"/>
                </a:cubicBezTo>
                <a:cubicBezTo>
                  <a:pt x="2839169" y="168657"/>
                  <a:pt x="2612295" y="125761"/>
                  <a:pt x="2503325" y="126136"/>
                </a:cubicBezTo>
                <a:cubicBezTo>
                  <a:pt x="2394355" y="126511"/>
                  <a:pt x="2048478" y="67312"/>
                  <a:pt x="1930045" y="126136"/>
                </a:cubicBezTo>
                <a:cubicBezTo>
                  <a:pt x="1811612" y="184960"/>
                  <a:pt x="1423774" y="105912"/>
                  <a:pt x="1293705" y="126136"/>
                </a:cubicBezTo>
                <a:cubicBezTo>
                  <a:pt x="1163636" y="146360"/>
                  <a:pt x="822774" y="120673"/>
                  <a:pt x="594303" y="126136"/>
                </a:cubicBezTo>
                <a:cubicBezTo>
                  <a:pt x="365832" y="131599"/>
                  <a:pt x="282511" y="65645"/>
                  <a:pt x="21023" y="126136"/>
                </a:cubicBezTo>
                <a:cubicBezTo>
                  <a:pt x="10971" y="129167"/>
                  <a:pt x="1809" y="116215"/>
                  <a:pt x="0" y="105113"/>
                </a:cubicBezTo>
                <a:cubicBezTo>
                  <a:pt x="-9715" y="66691"/>
                  <a:pt x="9537" y="39455"/>
                  <a:pt x="0" y="21023"/>
                </a:cubicBezTo>
                <a:close/>
              </a:path>
              <a:path w="6348126" h="126136" stroke="0" extrusionOk="0">
                <a:moveTo>
                  <a:pt x="0" y="21023"/>
                </a:moveTo>
                <a:cubicBezTo>
                  <a:pt x="-2063" y="8139"/>
                  <a:pt x="6441" y="1115"/>
                  <a:pt x="21023" y="0"/>
                </a:cubicBezTo>
                <a:cubicBezTo>
                  <a:pt x="359176" y="-75602"/>
                  <a:pt x="406613" y="46464"/>
                  <a:pt x="720425" y="0"/>
                </a:cubicBezTo>
                <a:cubicBezTo>
                  <a:pt x="1034237" y="-46464"/>
                  <a:pt x="1069616" y="17402"/>
                  <a:pt x="1230644" y="0"/>
                </a:cubicBezTo>
                <a:cubicBezTo>
                  <a:pt x="1391672" y="-17402"/>
                  <a:pt x="1546312" y="23115"/>
                  <a:pt x="1677802" y="0"/>
                </a:cubicBezTo>
                <a:cubicBezTo>
                  <a:pt x="1809292" y="-23115"/>
                  <a:pt x="2093355" y="1295"/>
                  <a:pt x="2314143" y="0"/>
                </a:cubicBezTo>
                <a:cubicBezTo>
                  <a:pt x="2534931" y="-1295"/>
                  <a:pt x="2570739" y="219"/>
                  <a:pt x="2824362" y="0"/>
                </a:cubicBezTo>
                <a:cubicBezTo>
                  <a:pt x="3077985" y="-219"/>
                  <a:pt x="3218240" y="52200"/>
                  <a:pt x="3523764" y="0"/>
                </a:cubicBezTo>
                <a:cubicBezTo>
                  <a:pt x="3829288" y="-52200"/>
                  <a:pt x="3866467" y="13758"/>
                  <a:pt x="3970922" y="0"/>
                </a:cubicBezTo>
                <a:cubicBezTo>
                  <a:pt x="4075377" y="-13758"/>
                  <a:pt x="4508699" y="31623"/>
                  <a:pt x="4670324" y="0"/>
                </a:cubicBezTo>
                <a:cubicBezTo>
                  <a:pt x="4831949" y="-31623"/>
                  <a:pt x="4959897" y="13775"/>
                  <a:pt x="5054421" y="0"/>
                </a:cubicBezTo>
                <a:cubicBezTo>
                  <a:pt x="5148945" y="-13775"/>
                  <a:pt x="5501680" y="29928"/>
                  <a:pt x="5627701" y="0"/>
                </a:cubicBezTo>
                <a:cubicBezTo>
                  <a:pt x="5753722" y="-29928"/>
                  <a:pt x="6077538" y="34593"/>
                  <a:pt x="6327103" y="0"/>
                </a:cubicBezTo>
                <a:cubicBezTo>
                  <a:pt x="6339282" y="-561"/>
                  <a:pt x="6350253" y="8041"/>
                  <a:pt x="6348126" y="21023"/>
                </a:cubicBezTo>
                <a:cubicBezTo>
                  <a:pt x="6357483" y="48889"/>
                  <a:pt x="6341010" y="64843"/>
                  <a:pt x="6348126" y="105113"/>
                </a:cubicBezTo>
                <a:cubicBezTo>
                  <a:pt x="6346635" y="116969"/>
                  <a:pt x="6338135" y="125736"/>
                  <a:pt x="6327103" y="126136"/>
                </a:cubicBezTo>
                <a:cubicBezTo>
                  <a:pt x="6145062" y="183789"/>
                  <a:pt x="5924410" y="120608"/>
                  <a:pt x="5690762" y="126136"/>
                </a:cubicBezTo>
                <a:cubicBezTo>
                  <a:pt x="5457114" y="131664"/>
                  <a:pt x="5400285" y="96204"/>
                  <a:pt x="5117482" y="126136"/>
                </a:cubicBezTo>
                <a:cubicBezTo>
                  <a:pt x="4834679" y="156068"/>
                  <a:pt x="4918139" y="108056"/>
                  <a:pt x="4733385" y="126136"/>
                </a:cubicBezTo>
                <a:cubicBezTo>
                  <a:pt x="4548631" y="144216"/>
                  <a:pt x="4438402" y="110148"/>
                  <a:pt x="4286226" y="126136"/>
                </a:cubicBezTo>
                <a:cubicBezTo>
                  <a:pt x="4134050" y="142124"/>
                  <a:pt x="3909199" y="89101"/>
                  <a:pt x="3586825" y="126136"/>
                </a:cubicBezTo>
                <a:cubicBezTo>
                  <a:pt x="3264451" y="163171"/>
                  <a:pt x="3168778" y="98103"/>
                  <a:pt x="3013545" y="126136"/>
                </a:cubicBezTo>
                <a:cubicBezTo>
                  <a:pt x="2858312" y="154169"/>
                  <a:pt x="2728343" y="101135"/>
                  <a:pt x="2566386" y="126136"/>
                </a:cubicBezTo>
                <a:cubicBezTo>
                  <a:pt x="2404429" y="151137"/>
                  <a:pt x="2172642" y="61041"/>
                  <a:pt x="1993106" y="126136"/>
                </a:cubicBezTo>
                <a:cubicBezTo>
                  <a:pt x="1813570" y="191231"/>
                  <a:pt x="1789479" y="95240"/>
                  <a:pt x="1609009" y="126136"/>
                </a:cubicBezTo>
                <a:cubicBezTo>
                  <a:pt x="1428539" y="157032"/>
                  <a:pt x="1382301" y="120431"/>
                  <a:pt x="1224911" y="126136"/>
                </a:cubicBezTo>
                <a:cubicBezTo>
                  <a:pt x="1067521" y="131841"/>
                  <a:pt x="883959" y="101650"/>
                  <a:pt x="651631" y="126136"/>
                </a:cubicBezTo>
                <a:cubicBezTo>
                  <a:pt x="419303" y="150622"/>
                  <a:pt x="270115" y="62154"/>
                  <a:pt x="21023" y="126136"/>
                </a:cubicBezTo>
                <a:cubicBezTo>
                  <a:pt x="9313" y="124087"/>
                  <a:pt x="895" y="117288"/>
                  <a:pt x="0" y="105113"/>
                </a:cubicBezTo>
                <a:cubicBezTo>
                  <a:pt x="-5469" y="82447"/>
                  <a:pt x="446" y="59437"/>
                  <a:pt x="0" y="21023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CAF0CB32-87FC-054B-B0D0-6AE67B8630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78115" y="2498781"/>
            <a:ext cx="2518205" cy="821389"/>
          </a:xfrm>
          <a:prstGeom prst="rect">
            <a:avLst/>
          </a:prstGeom>
        </p:spPr>
      </p:pic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A77A113D-0F92-BC42-A4D2-96E9C7492393}"/>
              </a:ext>
            </a:extLst>
          </p:cNvPr>
          <p:cNvSpPr/>
          <p:nvPr/>
        </p:nvSpPr>
        <p:spPr>
          <a:xfrm flipH="1">
            <a:off x="542796" y="3210916"/>
            <a:ext cx="6348126" cy="126136"/>
          </a:xfrm>
          <a:custGeom>
            <a:avLst/>
            <a:gdLst>
              <a:gd name="csX0" fmla="*/ 0 w 6348126"/>
              <a:gd name="csY0" fmla="*/ 21023 h 126136"/>
              <a:gd name="csX1" fmla="*/ 21023 w 6348126"/>
              <a:gd name="csY1" fmla="*/ 0 h 126136"/>
              <a:gd name="csX2" fmla="*/ 657364 w 6348126"/>
              <a:gd name="csY2" fmla="*/ 0 h 126136"/>
              <a:gd name="csX3" fmla="*/ 1041461 w 6348126"/>
              <a:gd name="csY3" fmla="*/ 0 h 126136"/>
              <a:gd name="csX4" fmla="*/ 1488620 w 6348126"/>
              <a:gd name="csY4" fmla="*/ 0 h 126136"/>
              <a:gd name="csX5" fmla="*/ 2124961 w 6348126"/>
              <a:gd name="csY5" fmla="*/ 0 h 126136"/>
              <a:gd name="csX6" fmla="*/ 2572119 w 6348126"/>
              <a:gd name="csY6" fmla="*/ 0 h 126136"/>
              <a:gd name="csX7" fmla="*/ 2956217 w 6348126"/>
              <a:gd name="csY7" fmla="*/ 0 h 126136"/>
              <a:gd name="csX8" fmla="*/ 3403375 w 6348126"/>
              <a:gd name="csY8" fmla="*/ 0 h 126136"/>
              <a:gd name="csX9" fmla="*/ 3913594 w 6348126"/>
              <a:gd name="csY9" fmla="*/ 0 h 126136"/>
              <a:gd name="csX10" fmla="*/ 4486874 w 6348126"/>
              <a:gd name="csY10" fmla="*/ 0 h 126136"/>
              <a:gd name="csX11" fmla="*/ 4934033 w 6348126"/>
              <a:gd name="csY11" fmla="*/ 0 h 126136"/>
              <a:gd name="csX12" fmla="*/ 5633434 w 6348126"/>
              <a:gd name="csY12" fmla="*/ 0 h 126136"/>
              <a:gd name="csX13" fmla="*/ 6327103 w 6348126"/>
              <a:gd name="csY13" fmla="*/ 0 h 126136"/>
              <a:gd name="csX14" fmla="*/ 6348126 w 6348126"/>
              <a:gd name="csY14" fmla="*/ 21023 h 126136"/>
              <a:gd name="csX15" fmla="*/ 6348126 w 6348126"/>
              <a:gd name="csY15" fmla="*/ 105113 h 126136"/>
              <a:gd name="csX16" fmla="*/ 6327103 w 6348126"/>
              <a:gd name="csY16" fmla="*/ 126136 h 126136"/>
              <a:gd name="csX17" fmla="*/ 5816884 w 6348126"/>
              <a:gd name="csY17" fmla="*/ 126136 h 126136"/>
              <a:gd name="csX18" fmla="*/ 5432786 w 6348126"/>
              <a:gd name="csY18" fmla="*/ 126136 h 126136"/>
              <a:gd name="csX19" fmla="*/ 4733385 w 6348126"/>
              <a:gd name="csY19" fmla="*/ 126136 h 126136"/>
              <a:gd name="csX20" fmla="*/ 4160105 w 6348126"/>
              <a:gd name="csY20" fmla="*/ 126136 h 126136"/>
              <a:gd name="csX21" fmla="*/ 3460703 w 6348126"/>
              <a:gd name="csY21" fmla="*/ 126136 h 126136"/>
              <a:gd name="csX22" fmla="*/ 2950484 w 6348126"/>
              <a:gd name="csY22" fmla="*/ 126136 h 126136"/>
              <a:gd name="csX23" fmla="*/ 2503325 w 6348126"/>
              <a:gd name="csY23" fmla="*/ 126136 h 126136"/>
              <a:gd name="csX24" fmla="*/ 1930045 w 6348126"/>
              <a:gd name="csY24" fmla="*/ 126136 h 126136"/>
              <a:gd name="csX25" fmla="*/ 1293705 w 6348126"/>
              <a:gd name="csY25" fmla="*/ 126136 h 126136"/>
              <a:gd name="csX26" fmla="*/ 594303 w 6348126"/>
              <a:gd name="csY26" fmla="*/ 126136 h 126136"/>
              <a:gd name="csX27" fmla="*/ 21023 w 6348126"/>
              <a:gd name="csY27" fmla="*/ 126136 h 126136"/>
              <a:gd name="csX28" fmla="*/ 0 w 6348126"/>
              <a:gd name="csY28" fmla="*/ 105113 h 126136"/>
              <a:gd name="csX29" fmla="*/ 0 w 6348126"/>
              <a:gd name="csY29" fmla="*/ 21023 h 1261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6348126" h="126136" fill="none" extrusionOk="0">
                <a:moveTo>
                  <a:pt x="0" y="21023"/>
                </a:moveTo>
                <a:cubicBezTo>
                  <a:pt x="-1552" y="10983"/>
                  <a:pt x="8150" y="2701"/>
                  <a:pt x="21023" y="0"/>
                </a:cubicBezTo>
                <a:cubicBezTo>
                  <a:pt x="250001" y="-66013"/>
                  <a:pt x="462586" y="75075"/>
                  <a:pt x="657364" y="0"/>
                </a:cubicBezTo>
                <a:cubicBezTo>
                  <a:pt x="852142" y="-75075"/>
                  <a:pt x="862387" y="11958"/>
                  <a:pt x="1041461" y="0"/>
                </a:cubicBezTo>
                <a:cubicBezTo>
                  <a:pt x="1220535" y="-11958"/>
                  <a:pt x="1391780" y="23956"/>
                  <a:pt x="1488620" y="0"/>
                </a:cubicBezTo>
                <a:cubicBezTo>
                  <a:pt x="1585460" y="-23956"/>
                  <a:pt x="1883212" y="74180"/>
                  <a:pt x="2124961" y="0"/>
                </a:cubicBezTo>
                <a:cubicBezTo>
                  <a:pt x="2366710" y="-74180"/>
                  <a:pt x="2385870" y="19131"/>
                  <a:pt x="2572119" y="0"/>
                </a:cubicBezTo>
                <a:cubicBezTo>
                  <a:pt x="2758368" y="-19131"/>
                  <a:pt x="2850275" y="45738"/>
                  <a:pt x="2956217" y="0"/>
                </a:cubicBezTo>
                <a:cubicBezTo>
                  <a:pt x="3062159" y="-45738"/>
                  <a:pt x="3201282" y="50023"/>
                  <a:pt x="3403375" y="0"/>
                </a:cubicBezTo>
                <a:cubicBezTo>
                  <a:pt x="3605468" y="-50023"/>
                  <a:pt x="3778046" y="42566"/>
                  <a:pt x="3913594" y="0"/>
                </a:cubicBezTo>
                <a:cubicBezTo>
                  <a:pt x="4049142" y="-42566"/>
                  <a:pt x="4351329" y="12974"/>
                  <a:pt x="4486874" y="0"/>
                </a:cubicBezTo>
                <a:cubicBezTo>
                  <a:pt x="4622419" y="-12974"/>
                  <a:pt x="4817473" y="48293"/>
                  <a:pt x="4934033" y="0"/>
                </a:cubicBezTo>
                <a:cubicBezTo>
                  <a:pt x="5050593" y="-48293"/>
                  <a:pt x="5475375" y="48587"/>
                  <a:pt x="5633434" y="0"/>
                </a:cubicBezTo>
                <a:cubicBezTo>
                  <a:pt x="5791493" y="-48587"/>
                  <a:pt x="6042088" y="58827"/>
                  <a:pt x="6327103" y="0"/>
                </a:cubicBezTo>
                <a:cubicBezTo>
                  <a:pt x="6339440" y="2549"/>
                  <a:pt x="6350906" y="10582"/>
                  <a:pt x="6348126" y="21023"/>
                </a:cubicBezTo>
                <a:cubicBezTo>
                  <a:pt x="6350765" y="58398"/>
                  <a:pt x="6339247" y="69231"/>
                  <a:pt x="6348126" y="105113"/>
                </a:cubicBezTo>
                <a:cubicBezTo>
                  <a:pt x="6351193" y="117250"/>
                  <a:pt x="6336917" y="126794"/>
                  <a:pt x="6327103" y="126136"/>
                </a:cubicBezTo>
                <a:cubicBezTo>
                  <a:pt x="6175314" y="177786"/>
                  <a:pt x="6010867" y="89077"/>
                  <a:pt x="5816884" y="126136"/>
                </a:cubicBezTo>
                <a:cubicBezTo>
                  <a:pt x="5622901" y="163195"/>
                  <a:pt x="5606807" y="95932"/>
                  <a:pt x="5432786" y="126136"/>
                </a:cubicBezTo>
                <a:cubicBezTo>
                  <a:pt x="5258765" y="156340"/>
                  <a:pt x="4961932" y="122370"/>
                  <a:pt x="4733385" y="126136"/>
                </a:cubicBezTo>
                <a:cubicBezTo>
                  <a:pt x="4504838" y="129902"/>
                  <a:pt x="4307963" y="88547"/>
                  <a:pt x="4160105" y="126136"/>
                </a:cubicBezTo>
                <a:cubicBezTo>
                  <a:pt x="4012247" y="163725"/>
                  <a:pt x="3630871" y="47094"/>
                  <a:pt x="3460703" y="126136"/>
                </a:cubicBezTo>
                <a:cubicBezTo>
                  <a:pt x="3290535" y="205178"/>
                  <a:pt x="3061799" y="83615"/>
                  <a:pt x="2950484" y="126136"/>
                </a:cubicBezTo>
                <a:cubicBezTo>
                  <a:pt x="2839169" y="168657"/>
                  <a:pt x="2612295" y="125761"/>
                  <a:pt x="2503325" y="126136"/>
                </a:cubicBezTo>
                <a:cubicBezTo>
                  <a:pt x="2394355" y="126511"/>
                  <a:pt x="2048478" y="67312"/>
                  <a:pt x="1930045" y="126136"/>
                </a:cubicBezTo>
                <a:cubicBezTo>
                  <a:pt x="1811612" y="184960"/>
                  <a:pt x="1423774" y="105912"/>
                  <a:pt x="1293705" y="126136"/>
                </a:cubicBezTo>
                <a:cubicBezTo>
                  <a:pt x="1163636" y="146360"/>
                  <a:pt x="822774" y="120673"/>
                  <a:pt x="594303" y="126136"/>
                </a:cubicBezTo>
                <a:cubicBezTo>
                  <a:pt x="365832" y="131599"/>
                  <a:pt x="282511" y="65645"/>
                  <a:pt x="21023" y="126136"/>
                </a:cubicBezTo>
                <a:cubicBezTo>
                  <a:pt x="10971" y="129167"/>
                  <a:pt x="1809" y="116215"/>
                  <a:pt x="0" y="105113"/>
                </a:cubicBezTo>
                <a:cubicBezTo>
                  <a:pt x="-9715" y="66691"/>
                  <a:pt x="9537" y="39455"/>
                  <a:pt x="0" y="21023"/>
                </a:cubicBezTo>
                <a:close/>
              </a:path>
              <a:path w="6348126" h="126136" stroke="0" extrusionOk="0">
                <a:moveTo>
                  <a:pt x="0" y="21023"/>
                </a:moveTo>
                <a:cubicBezTo>
                  <a:pt x="-2063" y="8139"/>
                  <a:pt x="6441" y="1115"/>
                  <a:pt x="21023" y="0"/>
                </a:cubicBezTo>
                <a:cubicBezTo>
                  <a:pt x="359176" y="-75602"/>
                  <a:pt x="406613" y="46464"/>
                  <a:pt x="720425" y="0"/>
                </a:cubicBezTo>
                <a:cubicBezTo>
                  <a:pt x="1034237" y="-46464"/>
                  <a:pt x="1069616" y="17402"/>
                  <a:pt x="1230644" y="0"/>
                </a:cubicBezTo>
                <a:cubicBezTo>
                  <a:pt x="1391672" y="-17402"/>
                  <a:pt x="1546312" y="23115"/>
                  <a:pt x="1677802" y="0"/>
                </a:cubicBezTo>
                <a:cubicBezTo>
                  <a:pt x="1809292" y="-23115"/>
                  <a:pt x="2093355" y="1295"/>
                  <a:pt x="2314143" y="0"/>
                </a:cubicBezTo>
                <a:cubicBezTo>
                  <a:pt x="2534931" y="-1295"/>
                  <a:pt x="2570739" y="219"/>
                  <a:pt x="2824362" y="0"/>
                </a:cubicBezTo>
                <a:cubicBezTo>
                  <a:pt x="3077985" y="-219"/>
                  <a:pt x="3218240" y="52200"/>
                  <a:pt x="3523764" y="0"/>
                </a:cubicBezTo>
                <a:cubicBezTo>
                  <a:pt x="3829288" y="-52200"/>
                  <a:pt x="3866467" y="13758"/>
                  <a:pt x="3970922" y="0"/>
                </a:cubicBezTo>
                <a:cubicBezTo>
                  <a:pt x="4075377" y="-13758"/>
                  <a:pt x="4508699" y="31623"/>
                  <a:pt x="4670324" y="0"/>
                </a:cubicBezTo>
                <a:cubicBezTo>
                  <a:pt x="4831949" y="-31623"/>
                  <a:pt x="4959897" y="13775"/>
                  <a:pt x="5054421" y="0"/>
                </a:cubicBezTo>
                <a:cubicBezTo>
                  <a:pt x="5148945" y="-13775"/>
                  <a:pt x="5501680" y="29928"/>
                  <a:pt x="5627701" y="0"/>
                </a:cubicBezTo>
                <a:cubicBezTo>
                  <a:pt x="5753722" y="-29928"/>
                  <a:pt x="6077538" y="34593"/>
                  <a:pt x="6327103" y="0"/>
                </a:cubicBezTo>
                <a:cubicBezTo>
                  <a:pt x="6339282" y="-561"/>
                  <a:pt x="6350253" y="8041"/>
                  <a:pt x="6348126" y="21023"/>
                </a:cubicBezTo>
                <a:cubicBezTo>
                  <a:pt x="6357483" y="48889"/>
                  <a:pt x="6341010" y="64843"/>
                  <a:pt x="6348126" y="105113"/>
                </a:cubicBezTo>
                <a:cubicBezTo>
                  <a:pt x="6346635" y="116969"/>
                  <a:pt x="6338135" y="125736"/>
                  <a:pt x="6327103" y="126136"/>
                </a:cubicBezTo>
                <a:cubicBezTo>
                  <a:pt x="6145062" y="183789"/>
                  <a:pt x="5924410" y="120608"/>
                  <a:pt x="5690762" y="126136"/>
                </a:cubicBezTo>
                <a:cubicBezTo>
                  <a:pt x="5457114" y="131664"/>
                  <a:pt x="5400285" y="96204"/>
                  <a:pt x="5117482" y="126136"/>
                </a:cubicBezTo>
                <a:cubicBezTo>
                  <a:pt x="4834679" y="156068"/>
                  <a:pt x="4918139" y="108056"/>
                  <a:pt x="4733385" y="126136"/>
                </a:cubicBezTo>
                <a:cubicBezTo>
                  <a:pt x="4548631" y="144216"/>
                  <a:pt x="4438402" y="110148"/>
                  <a:pt x="4286226" y="126136"/>
                </a:cubicBezTo>
                <a:cubicBezTo>
                  <a:pt x="4134050" y="142124"/>
                  <a:pt x="3909199" y="89101"/>
                  <a:pt x="3586825" y="126136"/>
                </a:cubicBezTo>
                <a:cubicBezTo>
                  <a:pt x="3264451" y="163171"/>
                  <a:pt x="3168778" y="98103"/>
                  <a:pt x="3013545" y="126136"/>
                </a:cubicBezTo>
                <a:cubicBezTo>
                  <a:pt x="2858312" y="154169"/>
                  <a:pt x="2728343" y="101135"/>
                  <a:pt x="2566386" y="126136"/>
                </a:cubicBezTo>
                <a:cubicBezTo>
                  <a:pt x="2404429" y="151137"/>
                  <a:pt x="2172642" y="61041"/>
                  <a:pt x="1993106" y="126136"/>
                </a:cubicBezTo>
                <a:cubicBezTo>
                  <a:pt x="1813570" y="191231"/>
                  <a:pt x="1789479" y="95240"/>
                  <a:pt x="1609009" y="126136"/>
                </a:cubicBezTo>
                <a:cubicBezTo>
                  <a:pt x="1428539" y="157032"/>
                  <a:pt x="1382301" y="120431"/>
                  <a:pt x="1224911" y="126136"/>
                </a:cubicBezTo>
                <a:cubicBezTo>
                  <a:pt x="1067521" y="131841"/>
                  <a:pt x="883959" y="101650"/>
                  <a:pt x="651631" y="126136"/>
                </a:cubicBezTo>
                <a:cubicBezTo>
                  <a:pt x="419303" y="150622"/>
                  <a:pt x="270115" y="62154"/>
                  <a:pt x="21023" y="126136"/>
                </a:cubicBezTo>
                <a:cubicBezTo>
                  <a:pt x="9313" y="124087"/>
                  <a:pt x="895" y="117288"/>
                  <a:pt x="0" y="105113"/>
                </a:cubicBezTo>
                <a:cubicBezTo>
                  <a:pt x="-5469" y="82447"/>
                  <a:pt x="446" y="59437"/>
                  <a:pt x="0" y="21023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0176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6_nanoHUB-v2">
  <a:themeElements>
    <a:clrScheme name="nanoHUB-v2 1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5C90A7"/>
      </a:accent1>
      <a:accent2>
        <a:srgbClr val="FFCC66"/>
      </a:accent2>
      <a:accent3>
        <a:srgbClr val="FFFFFF"/>
      </a:accent3>
      <a:accent4>
        <a:srgbClr val="000000"/>
      </a:accent4>
      <a:accent5>
        <a:srgbClr val="B5C6D0"/>
      </a:accent5>
      <a:accent6>
        <a:srgbClr val="E7B95C"/>
      </a:accent6>
      <a:hlink>
        <a:srgbClr val="2A5063"/>
      </a:hlink>
      <a:folHlink>
        <a:srgbClr val="78BCDA"/>
      </a:folHlink>
    </a:clrScheme>
    <a:fontScheme name="nanoHUB-v2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anoHUB-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5C90A7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B5C6D0"/>
        </a:accent5>
        <a:accent6>
          <a:srgbClr val="E7B95C"/>
        </a:accent6>
        <a:hlink>
          <a:srgbClr val="2A5063"/>
        </a:hlink>
        <a:folHlink>
          <a:srgbClr val="78BCD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ection_XX_outlines_LO_only_wide_V7.potx" id="{A2216589-9875-0A44-97DF-0FF3F27CEE0B}" vid="{4923CA74-6A8E-AF4A-8CD0-B24CDAE527C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6_nanoHUB-v2</Template>
  <TotalTime>4114</TotalTime>
  <Words>2490</Words>
  <Application>Microsoft Office PowerPoint</Application>
  <PresentationFormat>Widescreen</PresentationFormat>
  <Paragraphs>609</Paragraphs>
  <Slides>46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8" baseType="lpstr">
      <vt:lpstr>ＭＳ Ｐゴシック</vt:lpstr>
      <vt:lpstr>Arial</vt:lpstr>
      <vt:lpstr>Calibri</vt:lpstr>
      <vt:lpstr>Comic Sans MS</vt:lpstr>
      <vt:lpstr>Maiandra GD</vt:lpstr>
      <vt:lpstr>Symbol</vt:lpstr>
      <vt:lpstr>Times New Roman</vt:lpstr>
      <vt:lpstr>Trebuchet MS</vt:lpstr>
      <vt:lpstr>Wingdings</vt:lpstr>
      <vt:lpstr>Wingdings 3</vt:lpstr>
      <vt:lpstr>6_nanoHUB-v2</vt:lpstr>
      <vt:lpstr>Equation</vt:lpstr>
      <vt:lpstr>Section 12 Occupation of States</vt:lpstr>
      <vt:lpstr>Section 12 Occupation of States</vt:lpstr>
      <vt:lpstr>Section 12 Occupation of States</vt:lpstr>
      <vt:lpstr>Section 12 Occupation of States</vt:lpstr>
      <vt:lpstr>Section 12 Occupation of States</vt:lpstr>
      <vt:lpstr>Section 12 Occupation of States</vt:lpstr>
      <vt:lpstr>Section 12 Occupation of States</vt:lpstr>
      <vt:lpstr>E-k diagram and Electronic States</vt:lpstr>
      <vt:lpstr>Rules for filling up the States</vt:lpstr>
      <vt:lpstr>Section 12 Occupation of States</vt:lpstr>
      <vt:lpstr>Section 12 Occupation of States</vt:lpstr>
      <vt:lpstr>Section 12 Occupation of States</vt:lpstr>
      <vt:lpstr>Section 12 Occupation of States</vt:lpstr>
      <vt:lpstr>Ensemble of 3 Energy Levels</vt:lpstr>
      <vt:lpstr>Occupation Statistics</vt:lpstr>
      <vt:lpstr>Occupation Statistics</vt:lpstr>
      <vt:lpstr>Occupation Statistics</vt:lpstr>
      <vt:lpstr>Occupation Statistics</vt:lpstr>
      <vt:lpstr>Occupation Statistics</vt:lpstr>
      <vt:lpstr>Occupation Statistics</vt:lpstr>
      <vt:lpstr>Occupation Statistics</vt:lpstr>
      <vt:lpstr>Occupation Statistics</vt:lpstr>
      <vt:lpstr>Occupation Statistics</vt:lpstr>
      <vt:lpstr>Optimization with Lagrange-Multiplier</vt:lpstr>
      <vt:lpstr>Final steps …</vt:lpstr>
      <vt:lpstr>Section 12 Occupation of States</vt:lpstr>
      <vt:lpstr>Derivation by Detailed Balance</vt:lpstr>
      <vt:lpstr>Derivation by Detailed Balance</vt:lpstr>
      <vt:lpstr>Section 12 Occupation of States</vt:lpstr>
      <vt:lpstr>Derivation by Partition Function</vt:lpstr>
      <vt:lpstr>Derivation by Partition Function</vt:lpstr>
      <vt:lpstr>Derivation by Partition Function</vt:lpstr>
      <vt:lpstr>Temperature Dependence</vt:lpstr>
      <vt:lpstr>Few comments on Fermi-Dirac Statistics</vt:lpstr>
      <vt:lpstr>Section 12 Occupation of States</vt:lpstr>
      <vt:lpstr>Section 12 Occupation of States</vt:lpstr>
      <vt:lpstr>Section 12 Occupation of States</vt:lpstr>
      <vt:lpstr>Section 12 Occupation of States</vt:lpstr>
      <vt:lpstr>Carrier Distribution </vt:lpstr>
      <vt:lpstr>Electron Concentration in 3D solids</vt:lpstr>
      <vt:lpstr>Fermi Integral is Painful to Evaluate (not analytic – lookup tables or expensive numerical)</vt:lpstr>
      <vt:lpstr>Carrier Distribution  =&gt; Effective Density of States</vt:lpstr>
      <vt:lpstr>Law of Mass-Action</vt:lpstr>
      <vt:lpstr>Fermi-Level for Intrinsic Semiconductors</vt:lpstr>
      <vt:lpstr>Section 12 Occupation of States</vt:lpstr>
      <vt:lpstr>Section 12 Occupation of States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Marks a new video segment</dc:title>
  <dc:creator>Klimeck, Gerhard</dc:creator>
  <cp:lastModifiedBy>Peide Ye</cp:lastModifiedBy>
  <cp:revision>96</cp:revision>
  <cp:lastPrinted>2012-01-17T05:18:23Z</cp:lastPrinted>
  <dcterms:created xsi:type="dcterms:W3CDTF">2020-06-16T22:10:56Z</dcterms:created>
  <dcterms:modified xsi:type="dcterms:W3CDTF">2026-09-14T01:40:40Z</dcterms:modified>
</cp:coreProperties>
</file>