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notesSlides/notesSlide1.xml" ContentType="application/vnd.openxmlformats-officedocument.presentationml.notesSlide+xml"/>
  <Override PartName="/ppt/ink/ink6.xml" ContentType="application/inkml+xml"/>
  <Override PartName="/ppt/ink/ink7.xml" ContentType="application/inkml+xml"/>
  <Override PartName="/ppt/notesSlides/notesSlide2.xml" ContentType="application/vnd.openxmlformats-officedocument.presentationml.notesSlide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809" r:id="rId1"/>
  </p:sldMasterIdLst>
  <p:notesMasterIdLst>
    <p:notesMasterId r:id="rId26"/>
  </p:notesMasterIdLst>
  <p:handoutMasterIdLst>
    <p:handoutMasterId r:id="rId27"/>
  </p:handoutMasterIdLst>
  <p:sldIdLst>
    <p:sldId id="875" r:id="rId2"/>
    <p:sldId id="900" r:id="rId3"/>
    <p:sldId id="894" r:id="rId4"/>
    <p:sldId id="895" r:id="rId5"/>
    <p:sldId id="896" r:id="rId6"/>
    <p:sldId id="927" r:id="rId7"/>
    <p:sldId id="928" r:id="rId8"/>
    <p:sldId id="926" r:id="rId9"/>
    <p:sldId id="897" r:id="rId10"/>
    <p:sldId id="953" r:id="rId11"/>
    <p:sldId id="956" r:id="rId12"/>
    <p:sldId id="929" r:id="rId13"/>
    <p:sldId id="959" r:id="rId14"/>
    <p:sldId id="922" r:id="rId15"/>
    <p:sldId id="923" r:id="rId16"/>
    <p:sldId id="924" r:id="rId17"/>
    <p:sldId id="925" r:id="rId18"/>
    <p:sldId id="887" r:id="rId19"/>
    <p:sldId id="888" r:id="rId20"/>
    <p:sldId id="889" r:id="rId21"/>
    <p:sldId id="960" r:id="rId22"/>
    <p:sldId id="890" r:id="rId23"/>
    <p:sldId id="891" r:id="rId24"/>
    <p:sldId id="958" r:id="rId25"/>
  </p:sldIdLst>
  <p:sldSz cx="12192000" cy="6858000"/>
  <p:notesSz cx="7099300" cy="10234613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BFBFBF"/>
    <a:srgbClr val="99FF66"/>
    <a:srgbClr val="0000FF"/>
    <a:srgbClr val="FF00FF"/>
    <a:srgbClr val="FFCB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708" autoAdjust="0"/>
    <p:restoredTop sz="96327" autoAdjust="0"/>
  </p:normalViewPr>
  <p:slideViewPr>
    <p:cSldViewPr snapToObjects="1">
      <p:cViewPr varScale="1">
        <p:scale>
          <a:sx n="95" d="100"/>
          <a:sy n="95" d="100"/>
        </p:scale>
        <p:origin x="590" y="5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264" y="1890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 snapToObjects="1">
      <p:cViewPr varScale="1">
        <p:scale>
          <a:sx n="56" d="100"/>
          <a:sy n="56" d="100"/>
        </p:scale>
        <p:origin x="-2628" y="-96"/>
      </p:cViewPr>
      <p:guideLst>
        <p:guide orient="horz" pos="3224"/>
        <p:guide pos="2236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6-26T21:37:51.17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7443 11707 396 0,'0'-2'20'0,"-2"-1"35"15,1 0-16-15,0 1-5 0,-1 1-22 16,2-1-10-16,0 0-3 16,0 0-4-16,0-1 0 15,0-1-14-15,0 1 7 16,0-1 11-16,0 1 4 15,0 1 0-15,0 0 1 16,-1 1 6-16,1 1 2 0,0-1 1 16,0-1 1-16,0 2 4 15,0 1 5-15,0-1-3 16,0 1-11-16,0 0-7 16,0-1-4-16,4 2 3 15,-1-1 2-15,1 1 3 0,1-2 1 16,-1 0 16-16,2 0 7 15,-3 0-7-15,2-1-1 16,1 0-1-16,-3 1-4 16,1-1-9-16,0 0-3 15,-2 0 1-15,1 0 6 0,-1-1 9 16,-1 1 4-16,1 1 0 16,2-2-8-16,-2 1-4 15,1-1-6-15,-1 0-4 16,4-1-2-16,-4 2 1 15,1-1-1-15,0 0-1 0,0 0 1 16,-1-1 0-16,0 3 13 16,2-3 12-16,-2 3-4 15,2-4-9-15,0 1-6 16,-1-1-3-16,1 0-3 16,0 1 0-16,0 0 0 15,-2 1 0-15,2 0-1 0,-2 0 0 16,2 0 1-16,-4 1 0 15,2 0-1-15,-1-1 9 16,0 1 6-16,0-2 2 16,1 2-3-16,-2-1-1 0,2 0-5 15,0 1-6-15,0-3 0 16,3 3-2-16,0-3 0 16,3 0 0-16,-2-2-1 15,2 0 2-15,0-1-3 0,-1 0 1 16,0-1 0-16,-1 0 3 15,-1 0-3-15,2 1 1 16,-2-2 0-16,1 1 2 16,-1 1-3-16,-1-1 3 15,0 0 0-15,0 1-1 16,0 1 0-16,0 1 1 16,0 0 0-16,-1 1-2 0,0 0 0 15,0 1 1-15,1-2-2 16,-1 3 2-16,0-1-2 15,1 0 2-15,0 0-1 16,-1 0 0-16,0-1 0 0,1-1 1 16,1 2-1-1,-3-2 0-15,1-1 1 0,4 1-1 16,-4-3-1-16,2 2 1 16,0-1-2-16,1 0 2 15,1-1-2-15,0-1 0 16,-1 0 0-16,1-1 0 0,2 1 3 15,-1 0 2-15,0-1-3 16,-1 0 0-16,3 1 0 16,0-1 0-16,-2-1 0 15,0 1-1-15,3-1 0 16,-4 0 2-16,1 0-2 0,-1 0 1 16,2 0 1-16,-2-1-4 15,1 2 4-15,-1 0 0 16,1-1-1-16,-2 0 2 15,0 1-2-15,1-1 0 16,-3 0 1-16,2 1-2 0,0-2 2 16,-1 0-3-16,3 0 3 15,-3-1-2-15,4 1 4 16,-2-1-5-16,1 1 5 16,-1-2-3-16,2 0-3 15,0 1 3-15,-2-3 2 0,1 2-3 16,1 0-1-16,-1-1 1 15,-2 1 3-15,1 0 0 16,0 1-2-16,-1-1-1 16,-1-1 2-16,1 1 0 15,-3-1-1-15,1 1-1 16,0 0 1-16,-1-1 4 0,-1 2-3 16,-1-2 1-16,-1 4-1 15,2-2 1-15,-2 2-1 16,0-1 0-16,2 0 0 15,-2-1 0-15,2 1-1 16,-2-1 0-16,2 1-1 0,-2-1 2 16,2 1-1-16,-2 0 0 15,0 1 0-15,0-1 1 16,0 2-2-16,0-1 3 16,0-1-2-16,0 0 1 15,0 1-1-15,0-1 0 0,0 1 0 16,0-2 1-16,0 1-3 15,0 1-1-15,2-2 1 16,-2-1 1-16,2 2-6 16,-1 0 8-16,1 1-2 15,-1 1 3-15,-1 1 0 0,0 2 1 16,0 0-3-16,0 2 1 16,0 0-2-16,0 1-2 15,1 1-18-15,-1 1-8 16,0-1-14-16,0 2-19 15,0 0-35-15,0 0-9 0,0 2-40 16,0 0-92-16,0-2-79 16</inkml:trace>
  <inkml:trace contextRef="#ctx0" brushRef="#br0" timeOffset="2700.93">8093 11393 564 0,'0'0'19'16,"-3"-1"3"-16,3-3-12 15,0 2-7-15,3-1-4 0,1-1-2 16,0 1-4-16,1 0-11 15,-2 0 18-15,0 1 2 16,1-1 2-16,-2 0-2 16,0 0 0-16,1-2 3 15,1-2 9-15,0 0-2 0,0-3 0 16,1 0 3-16,-2-1 9 16,3-2-2-16,-2 2 8 15,0-2-8-15,1-1-12 16,-1 2-3-16,1 0-3 15,2-1-1-15,-3-3 5 16,3 3 6-16,-2-3 9 0,0 1 0 16,1 0-6-16,1 1-6 15,0 0-6-15,-2 1-4 16,2 1 0-16,-1 1-1 16,0-1 1-16,-1 2-1 15,1 1 1-15,0-2 0 0,-5 1-1 16,3-1 0-16,-1 0 1 15,1 0-1-15,1 0 1 16,-1-1 2-16,2 2-2 16,-2-4 1-16,3 3 0 15,-1 0 0-15,0 0-1 0,2 1-1 16,1-1 0-16,-1 1 0 16,3-2 0-16,-1 0 0 15,2-1 0-15,-1-1-1 16,0-1 1-16,3 2 1 15,-2-1 0-15,2 1-1 0,-2 1 0 16,2-1 0-16,-1 2 1 16,0-2-2-16,3 1 2 15,-1 0 0-15,1-1-2 16,-1 0 2-16,3 0 0 16,-5 1 2-16,3 0 5 0,0-1 0 15,-1 1 2-15,0 0 1 16,1-1-2-16,1 2-4 15,-1 0-3-15,0-1 0 16,-1 2-1-16,2-1-1 16,-1 2 2-16,2-2-2 15,-4 2 1-15,2-2-2 0,-1 1 2 16,2 1 0-16,-2 0-3 16,4-1 2-16,-5 0 1 15,4 2-1-15,-2-2 0 16,1 1 1-16,0 0-1 0,0 0 0 15,1 0 2-15,-2 1-2 16,3-1 0-16,-3 1 0 16,1 1 0-16,-2-3 1 15,1 3-1-15,0-1 0 16,-3 3 0-16,-1-2 0 0,2 2 0 16,-3 0 1-16,-1 1-2 15,2-2 1-15,-3 3 1 16,1-1-2-16,1 0 2 15,1 1-1-15,0 1 2 16,1-1-2-16,0 0 1 0,3 0-2 16,-3 1 2-16,1 0-2 15,0 1 2-15,0 1-4 16,-2-3 2-16,-1 3 2 16,3 0-3-16,-3-2 3 15,2 2 3-15,-1 0-3 16,-1 0-2-16,0 1 2 0,-2-1-1 15,0-1 1-15,0 1 1 16,-2 0-2-16,-1 0 0 16,-1 0 1-16,-1 0-1 15,2-1 0-15,-3 1 1 16,0 0 1-16,-1-1-2 0,0 1 1 16,-1 0 1-16,2 0 1 15,-2-2 11-15,0 2-1 16,0 0-7-16,0 0-4 15,1 0-2-15,-1 0 0 0,0 0 1 16,0 2-1-16,-1-2 0 16,0 0-3-16,0 0-4 15,0 2-25-15,0-1-31 16,0 6-25-16,-7 4-21 16,-7 0-65-16,-10 0-212 15</inkml:trace>
  <inkml:trace contextRef="#ctx0" brushRef="#br0" timeOffset="6334.68">17269 12106 552 0,'-11'-5'34'0,"1"0"-15"16,3 0 31-16,3 3-15 15,2-1-30-15,0 0-2 16,1-1-3-16,2 0 0 16,0-2-2-16,2 2 1 0,-1-2 1 15,3 0 0-15,-1 1 0 16,2-2 1-16,0-1-2 15,2-2-2-15,-1-1 2 16,0 0 1-16,0-3 2 16,1 0 0-16,-2 2 1 0,-1-1 4 15,2 2 3-15,-2-1 1 16,2 2-3-16,0-1-2 16,1 1-5-16,0 2-1 15,2-2 1-15,-1 4 0 0,-1 1-1 16,-1 1 0-16,3 3 0 15,-2 0 0-15,0 0 0 16,1 0-1-16,0 2 1 16,1 1 1-16,1-2-1 15,0 4 0-15,0-1 0 16,4 2 1-16,-1-1-1 0,2 3 0 16,0-1 1-16,1 1 0 15,1 0-1-15,0 1 0 16,-1-1 0-16,-2 1 1 15,1 1-1-15,-1-4 1 16,0-1-1-16,-1-2 0 0,3-1 0 16,-1-4-1-16,2-4 1 15,1-4-1-15,1 2-1 16,2-2-1-16,-2-1-101 16,0-6-107-16,-5-5-196 15</inkml:trace>
  <inkml:trace contextRef="#ctx0" brushRef="#br0" timeOffset="10473.36">17706 14407 407 0,'-9'1'16'0,"-3"0"-13"0,2 1 34 16,2 1 10-16,0-1-35 15,4 0-10-15,-1 0-1 16,2-1-1-16,2-1 3 16,0 1-3-16,0-1-3 15,1 3 3-15,2-3 3 0,-2 0-1 16,2-1 3-16,0 0 12 15,-2-1 8-15,4 1-1 16,1 0-1-16,2-3-1 16,0-2-5-16,1-2-4 15,2-3-6-15,0-2-4 0,0-3 0 16,0-2-1-16,1-2-2 16,-1-3 4-16,-1-1-3 15,2-4 3-15,-3 3-2 16,1-2 0-16,0 1 1 15,-1-1 19-15,0 0 6 16,1 1 0-16,3-1-14 0,-1-3 0 16,2 0 1-16,0-1-4 15,1 1-6-15,2-1-2 16,0 0-2-16,1 1-1 16,0 0 0-16,1 1 1 0,0 0-1 15,0-1 0-15,-1 1 1 16,0 1-1-16,-2 1 0 15,-2 1 1-15,0 1-1 16,-1-1 1-16,0 1 1 16,-1-1-2-16,-1-1 0 15,3 0 1-15,-2 2 0 0,0 2 2 16,1-1 10-16,-2 3-3 16,1 3-4-16,2 1-1 15,-1 2-3-15,3-1-1 16,-1 2 1-16,4-1-1 15,0-1 0-15,1 0-1 0,1-1 0 16,1 0 2-16,-1 0-2 16,1 0 1-16,-4 0-1 15,-1 3 1-15,-1 1-1 16,-2 2 16-16,-1 0 9 16,-2 3-4-16,2 0-7 0,0 0-9 15,-2 0-2-15,3 1 1 16,-2-1 2-16,1 2 2 15,-2 0 0-15,-1-1-4 16,1 1-3-16,-2 0 1 16,-2 2-3-16,-2 0 4 0,-1 0-2 15,-1 2 0-15,-1 1 1 16,-1 0 1-16,1 1 2 16,1-2 0-16,-2 2-2 15,0 0-3-15,0 0-2 16,-2 0 0-16,2 1-2 15,0 0-2-15,0 0-4 0,-2-1 1 16,1 3 3-16,0-3 3 16,-4 5 0-16,-2 2 1 15,-2 2-2-15,-2 2 1 16,-1 4 3-16,-1 0 0 0,1 1-1 16,-2 2 0-16,0 2-1 15,-1 2 2-15,0 2 0 16,-2 1 0-16,-3 3-1 15,-4 1 1-15,0 2 1 16,-1 0-2-16,-2 0 2 16,-1 1-2-16,1 2 0 0,1 0 1 15,0 0 1-15,0 2-1 16,1 0 2-16,0-1-4 16,0-1 3-16,-1 3 0 15,1-2-1-15,0 2 0 0,0 0 1 16,-1 4-1-16,2 2 0 15,1 0 0-15,2-2 0 16,0 1-1-16,2 0 1 16,2-4 0-16,0-1 0 15,2 1-1-15,-1-1 1 16,1 0 0-16,1 0 0 0,2 0 0 16,1 0 0-16,1-3-1 15,1-3 1-15,3-1 1 16,0-3-1-16,2-1-1 15,1-2 2-15,1-3-1 16,0 0 0-16,1-2-1 0,-1-5 1 16,1-3 0-16,0-2 0 15,0-4 0-15,1-2 1 16,-1-1 1-16,0-4 2 16,1-5 4-16,-1-5 3 15,0-5-9-15,-1-8-4 16,4-5 0-16,-2-5 0 0,3-3 3 15,3-5-2-15,0 2 1 16,4-3 0-16,1-3 0 16,1 2 1-16,2-1-2 15,3 0 1-15,2 0 1 0,1 0-2 16,2-1 0-16,1 1 0 16,2-1-1-16,1-2 2 15,2 2 1-15,3-1-2 16,2 2 0-16,3-3 1 15,3 1 1-15,0 0-3 0,1 0 1 16,-2 2 1-16,-1 0-4 16,-1 4-4-16,-3 2 4 15,-1 2 2-15,-3 1 3 16,0 0 0-16,0-1-1 16,-1 2 0-16,1 0 0 0,-1 1-1 15,0 4 2-15,-3 2-1 16,-3 7 1-16,-4 3-2 15,-3 5 1-15,-7 5-1 16,-2 4 3-16,-3 1-2 16,-2 2-1-16,1 2-3 15,-3-2-3-15,0 4-6 0,-1-2-25 16,1 6 2-16,-4 1 6 16,0 5-20-16,-5 5-40 15,-3 1-46-15,-6-4-96 16</inkml:trace>
  <inkml:trace contextRef="#ctx0" brushRef="#br0" timeOffset="13742.51">22411 14709 246 0,'2'-1'352'0,"-2"-5"-341"15,2 1-10-15,1 1 0 16,0 0 2-16,0 3-2 0,-1 0-1 16,-1 0-1-16,0 1 0 15,0-2 2-15,-1 2 0 16,-1-1 4-16,1 0 21 15,-2 0 0-15,1-1-5 16,0 0 8-16,-1 0 5 16,2 2-7-16,0-2-11 0,0 2-5 15,0 0-5-15,0 0-2 16,0 0-2-16,0 0-1 16,1 0-2-16,-1 0 0 15,2 1 0-15,-2-1 3 16,1 1-2-16,0-1 3 0,-1 0-2 15,1 0 6-15,-1 0 10 16,0 0-2-16,0 1-1 16,0-2-2-16,-1 1 4 15,1 0 7-15,0 0-5 16,0 0-7-16,1 0-5 0,-1 0 4 16,0-3 14-16,0 1 6 15,0 1-6-15,0-3-14 16,-1-2-2-16,0 1 4 15,-1-1 3-15,2-1-5 16,-2 0-6-16,1 0-3 0,0-1-1 16,0 0 2-16,0 1-2 15,1-3 0-15,-3 0 1 16,0 2 0-16,0-2-1 16,-2 0 2-16,0-2-1 15,1 2 2-15,-2 0 1 0,1-1-2 16,-1 1 2-16,0-2 0 15,1 0 1-15,0 1 2 16,2-1 1-16,-2 0 2 16,2 0-3-16,-1 1-5 15,1-1-2-15,-1 0 1 0,1-1-1 16,1 0 0-16,-1-2 0 16,0 0 0-16,1 0 0 15,0-2 1-15,0 1 0 16,-1-1 1-16,2 0 1 15,-3 1 0-15,1 2-1 16,1-2-1-16,-2 1-1 0,-1 1 1 16,1 1 0-16,-2 0-1 15,-1 0 1-15,-3 2-1 16,2-2 0-16,-1 0 0 16,-1 0 0-16,2 1 0 15,-1-3 0-15,0 1 0 0,0 0 1 16,0 1-2-16,1-1 2 15,-2-1-1-15,1 0 0 16,0 1 1-16,0 0 0 16,-1 0-1-16,0-1 0 15,1 1 0-15,-1 0 0 0,0 0 0 16,1-1 0-16,-1 1 0 16,2 0 0-16,-2-1 0 15,1 0 0-15,1 0 1 16,-4 1-1-16,0-2 0 15,-1 2-1-15,-1 1 3 0,-1-1-2 16,-2 2 0-16,1-1 0 16,-1-1-2-16,2 2 3 15,-2-1-1-15,2 0-1 16,0-1 1-16,1 0 0 16,0-1 0-16,0-1 1 0,1 1-1 15,-2 0 0-15,0 1 0 16,-1 1 1-16,0-1-2 15,0 1 1-15,-2-1 1 16,1 2-2-16,-1-2 2 16,1 1-2-16,1 0 1 15,0 0 1-15,0-1-2 0,0 0 1 16,1 1 1-16,1 1-2 16,-1-1 1-16,2 0 1 15,-1 0-1-15,3 2 0 16,-1 0 0-16,0 2 0 15,3 0 0-15,-1 0 0 0,1 2 0 16,0 0 0-16,1 0-1 16,1 0 2-16,0 1-2 15,2 1 2-15,1-1 0 16,0 1-3-16,1 0 3 16,1 3 1-16,0-2-3 0,2 2 2 15,-1-1-2-15,0 2 2 16,0 1-2-16,2 0 0 15,-1-2-3-15,2 1 2 16,-1 2-3-16,2-1 3 16,2 3 0-16,1-3 1 0,1 4-1 15,2 1 1-15,-1 0 0 16,1 2 1-16,0-1 1 16,0 2-2-16,0 0 0 15,0 1 0-15,2 0 1 16,-1 1 1-16,1 0-2 0,1 2 1 15,-1-1 0-15,3 0 0 16,-2 2 0-16,1 0 0 16,1 0 0-16,1 0 0 15,0 1 0-15,-2 0-1 16,3 1 1-16,-3 0 0 0,1 0 0 16,0 2-21-16,0 0 4 15,-2 0 13-15,0 1 2 16,3-1 1-16,-4 0 0 15,2 1 2-15,0 0-1 16,1-1 0-16,-3 0 1 0,2 1-2 16,1 0 2-16,-3 0-2 15,3 3 1-15,-1-2 0 16,0 3 1-16,-1-1-2 16,0 1 1-16,0 1 0 15,-1 0 0-15,0 0 1 16,1 3-2-16,-2-1 1 0,-1 0 0 15,1 0 1-15,1 0-2 16,-2-1 1-16,2 2 0 16,-2-5-1-16,2 2 2 15,-2 0 0-15,0 1-3 0,0-1 2 16,-3 0 1-16,2-1 0 16,0 1-2-16,1-2 1 15,0 0 1-15,0-1-1 16,3 0-2-16,-3 0 3 15,2-3-1-15,-3-1 0 0,1 0 0 16,0-2 0-16,-1-2-1 16,0 0 1-16,-1-1 0 15,1-3-1-15,-3 0 1 16,1-1-3-16,-2-3 2 16,-1-1-7-16,-1 0 6 0,-1-2 1 15,1 2 1-15,-1-3 3 16,2-3-3-16,-1 3 2 15,-1-4 0-15,0-2-1 16,1 0 0-16,-3-4 0 16,0 0 1-16,0-3-1 15,-2 0-1-15,-2-4-1 0,0-1 0 16,-2-3 1-16,0-2-2 16,-2-2 1-16,1-2 1 15,0 0 1-15,-2-3-1 16,0 1 0-16,-1 1 0 15,0-2-1-15,-3 2 3 0,-1 0-2 16,0-1 1-16,-2 1-1 16,-1-3 0-16,0 1 0 15,-1 0 2-15,-2-2-2 16,-1 3-1-16,2-2 1 16,-2 2 0-16,1-1-1 0,1 0 2 15,0 1-2-15,-2-1 1 16,3 0 0-16,-3 1 0 15,-1-1 0-15,0 1 0 16,-2-1 0-16,0 0-1 16,-2 2 2-16,2 0-1 0,0 2 0 15,0 0 1-15,0 2-2 16,0 1 1-16,2 3-2 16,-1-1-6-16,2 2-13 15,0 1-19-15,1 4-24 16,0 0-25-16,-2-2-80 0,-2-4-215 15</inkml:trace>
  <inkml:trace contextRef="#ctx0" brushRef="#br0" timeOffset="26739.36">9447 10028 600 0,'-17'-4'9'16,"1"-5"57"-16,2 2-5 15,1 0-12-15,-1 0-24 16,1 0-11-16,-1 0 4 15,1 0-3-15,1 1-4 16,0 0-4-16,-1 2 4 16,1 1-7-16,-1 2-4 0,-2 1 0 15,-1 0 0-15,2 5-4 16,-1 2-2-16,2 2 0 16,0 1 4-16,1-1 0 15,2 1 2-15,0 0-2 16,1 2 1-16,-1 3-2 0,-1 0 1 15,1 3 0-15,0 1-1 16,-1 2-2-16,2 3 2 16,-1 2 1-16,0 1 2 15,3 2 4-15,1 0 8 16,2 1-7-16,4-5-3 0,0 1 2 16,3-3-2-16,5 0 1 15,4-2-5-15,0-3 1 16,1 1 3-16,3-2-1 15,-1 1 2-15,1 0-3 16,-2 1 2-16,2-1-1 16,1-2 0-16,0 0-1 0,0-2 0 15,3-4-6-15,0-2 4 16,0-4 0-16,2-3 0 16,1-3 2-16,0-3 5 15,0-6 1-15,-1-2 1 16,1-2-2-16,0-3 0 0,-4-2 4 15,2-3-5-15,-2-1-1 16,2-4 1-16,0 1-3 16,-4-3 3-16,0 3-1 15,-3-1 0-15,-4 1 1 16,-3 1-2-16,-4-2 3 0,-3 5-1 16,-1-4 2-16,-8 4-1 15,-3-1-2-15,-1 4 6 16,-4 0 8-16,1 2 4 15,0 0-2-15,0 1 0 16,-1 2-15-16,2-1-2 0,-1 4 0 16,0-2-2-16,-3 2 1 15,0 1-6-15,-1 2-1 16,-2 4-2-16,-3 4-1 16,2 3-14-16,-4 6-17 15,0 13-50-15,-1 8-11 0,2 9 27 16,-2 5-77-16,1-4-151 15</inkml:trace>
  <inkml:trace contextRef="#ctx0" brushRef="#br0" timeOffset="29563.21">9539 13891 452 0,'-16'-1'54'15,"-1"-2"-41"-15,-1-4 68 16,3 1-9-16,-2 0-38 0,-1 2-10 16,2-1-14-16,-1 0-6 15,2 1-1-15,-2 1-3 16,2-1 1-16,-1 1 0 15,1 0-1-15,-1 2 4 16,1-2 13-16,-1 6-12 0,1-2-1 16,0 3-5-16,0 3 1 15,1 3 0-15,1 1-1 16,0 4 0-16,0 3 0 16,3 6-3-16,-1 1 1 15,4 0 2-15,1 1-1 16,2-1 2-16,2-2-2 0,2-4 1 15,0 2-2-15,1-3 1 16,4 4 0-16,2-1 9 16,4 0 1-16,-3 0 3 15,6-3 0-15,1 0-4 16,3-3 3-16,-1-3 2 0,3-2 0 16,1-4-2-16,1-2 2 15,2-3 7-15,0 1 0 16,1-5-6-16,2-5-5 15,-1-5-5-15,-1-3 3 16,0-5-5-16,-4-2 4 0,-2-4 0 16,-3 0 0-16,-4-3 1 15,-4 2-1-15,-4-3-2 16,-3 0 4-16,-1-1-2 16,-1-5 3-16,-3 0 8 15,-2 1-6-15,-1 2-8 0,-2 0 0 16,1 6 3-16,-4 4 1 15,0 5 4-15,-1 3-3 16,0 3 1-16,-4 3-4 16,-1 4-2-16,1 0 0 15,-2 2-4-15,2 3 2 16,-1-1 0-16,2 3-1 0,-1 1-2 16,3-1 1-16,-1 3 0 15,3 2 2-15,0-1-1 16,2 0-1-16,3 2 0 15,1-1-2-15,0 0 1 0,4 1-2 16,0 0 3-16,2 0-1 16,0 0-3-16,0 1 5 15,4 0-4-15,6 2-48 16,-1 0-2-16,6-2-10 16,3-1-43-16,-2-4-83 15,-1-4-91-15</inkml:trace>
  <inkml:trace contextRef="#ctx0" brushRef="#br0" timeOffset="42356.23">9228 8101 634 0,'0'-5'84'16,"0"-1"-72"-16,-2 2 17 16,-1 2 22-16,3 0-28 15,0-1-31-15,0 1 8 16,0-1 3-16,0 0-1 0,0 0 1 15,-2 2 0-15,-5-2-7 16,-4 3-1-16,-4-2 0 16,-2 2 7-16,-2 0 1 15,-4 0 1-15,1 0 3 16,0 0 2-16,-4-1 8 0,0-2 2 16,-2-1 3-16,1 1-4 15,-3-1-9-15,-3 0 11 16,0-1-8-16,1 1-1 15,-2 0-6-15,-1 1-4 16,-5 0 0-16,0 3 1 0,-3-3-2 16,-2 2 0-16,1 1 7 15,4 0-2-15,1-3-2 16,4-1 4-16,-1 0-1 16,6 1 1-16,1-2 7 0,4 0 5 15,0-2-15 1,3 1 4-16,4 0 2 0,0 1 4 15,5 2 6-15,1-1-10 16,4 2-3-16,1-1-2 16,3 2 2-16,1 1-2 15,3 0-1-15,0-2-3 0,0 2-3 16,1 0-3-16,6 4-2 16,5 6-77-16,6 3-18 15,2-1-54-15,2-7-134 16</inkml:trace>
  <inkml:trace contextRef="#ctx0" brushRef="#br0" timeOffset="43356.23">7516 9932 535 0,'-32'-8'42'0,"3"0"25"0,5 0 8 16,2 4-2-16,6 0-35 16,4 3-22-16,4-2-5 15,4 1-9-15,4 1-5 16,2-2-22-16,8 0-15 16,2-1 37-16,6-1 5 0,4 0 1 15,1-1-3-15,5 1 0 16,4 0-2-16,0-1 0 15,5 1 1-15,2 1 3 16,3-1 7-16,3 0 4 0,4 1-1 16,3 0 0-16,1-1 6 15,5-1-2-15,2 0 0 16,3-3 11-16,2 0 2 16,3-2-14-16,0 3-5 15,-3 0-4-15,0 3-3 0,-2 3-3 16,-4 0 0-16,-2 0 2 15,-2 2-2-15,-5 2 0 16,1 0 0-16,-6-2 0 16,0 2 1-16,-4-4 0 15,-2 2 4-15,0-1 12 0,-4 2 13 16,-4-1-8-16,-2 2-12 16,-2-1-4-16,-6-1-4 15,0 3 0-15,-4-1-1 16,-3 1-1-16,-2-1 1 15,-1 1-2-15,-6 0 0 16,0-3 2-16,-2 0-1 0,-2 1 1 16,0 2 0-16,-1-3 7 15,0 0 30-15,0 0-10 16,1 0-4-16,-1 0-10 16,0 0-6-16,0 0-8 15,0 1 0-15,2-1-5 0,2 6-108 16,1-4-152-16,-5-2-52 15</inkml:trace>
  <inkml:trace contextRef="#ctx0" brushRef="#br0" timeOffset="45626.09">22333 14895 280 0,'0'-40'6'16,"-2"1"30"-16,1 0 31 0,1 0 14 0,-1 2-27 15,0 0-7-15,-1 0-6 16,0 3 20-16,-1 2-15 15,-1 5-8-15,-1 4 0 16,0 4-14-16,3 6-9 16,-2 3 8-16,3 6 0 0,0 4-10 15,-1 0-14-15,3 6-4 16,-1 6 4-16,1 8 2 16,-3 8-1-16,2 7 0 15,-4 10 1-15,0 5 1 16,-1 2-1-16,0 4-1 0,2 1 1 15,1 0 0-15,2 1 0 16,-2 1 0-16,2 2 0 16,-1 2 0-16,0 1 1 15,-1 3 2-15,2 3 5 16,1 3 1-16,0 1-3 0,1 1-4 31,0 3-1-31,0-3-1 16,1-2 0-16,-1-1 0 0,-2-3 1 15,2-4 1-15,-1-6-2 16,-1-5 2-16,2-4 2 16,-2-8 13-16,0-4 2 15,0-8-13-15,0-6-5 16,0-6 0-16,0-5-1 16,-1-3 0-16,2-5 0 15,-2-1-1-15,2-2-2 0,-1 0 0 16,2-2-2-16,1 1-2 15,5-1-2-15,5 2-51 0,5-4-50 16,3-3-52-16,1-12-115 0</inkml:trace>
  <inkml:trace contextRef="#ctx0" brushRef="#br0" timeOffset="46477.49">24198 14728 629 0,'-4'-2'42'15,"-1"-4"4"-15,3 1-8 16,2 5-18-16,-1 0-16 16,2 3-5-16,0 4 1 15,4 4 3-15,-1 3-1 16,0 6 2-16,-2 4 1 0,2 6 4 16,-4 7 33-16,1 8 1 15,-2 8-6-15,-3 8-9 16,0 8-12-16,-1 7 1 15,0 8-4-15,3 0-6 16,2 2-2-16,-2 1-4 0,4 1 0 16,-1 0 3-16,4-1 0 15,-1 1-3-15,0 2 0 16,1-1 0-16,-1-3 0 16,1-6 3-16,0 1 7 15,-1-7 7-15,0-4-1 16,-2-9-8-16,1-4-5 0,-1-7-1 15,0-5 3-15,0-10 6 16,-2-5 5-16,2-9-10 16,-2-4-2-16,1-8-2 15,-1-4 6-15,1-1 24 16,-1-4 17-16,1 2 9 0,-1-3-5 16,0 0-2-16,0 1-7 15,-1-4-14-15,-1-1-15 16,2 0-15-16,-1-1 1 15,0-2-2-15,-1 2-4 0,-1-1 4 16,0 0-2-16,1-1-1 16,0 1 1-16,-1-1 0 15,-1-1 0-15,0 3-1 16,2 0-9-16,0 0-11 16,0 2-15-16,2 2-15 15,-2 0-37-15,0 4-74 0,-5 0-116 16,-5-2-209-16</inkml:trace>
  <inkml:trace contextRef="#ctx0" brushRef="#br0" timeOffset="50111.85">24235 14419 772 0,'2'0'74'16,"-4"0"-66"-16,2-1 23 16,-1-1 21-16,0 1-26 0,1 0-10 15,0-3-11-15,4-4-3 16,2-3-1-16,3-5-3 15,2-6 2-15,-1-2 0 16,0-5-4-16,-1-2-19 16,-4-2 6-16,-3-5 12 15,1 3 3-15,-6-2 1 0,3 0 1 16,-6 0 3-16,0 0 2 16,-2 1 14-16,1 0-5 15,1-2-7-15,-1-1 6 16,5-1-8-16,0-1-3 15,2-1-2-15,3-4 0 0,4-1-1 16,3-2-1-16,1-2 0 16,2 1 2-16,1-2 0 15,2 4 0-15,1 1 0 16,-2 1 0-16,2 0 1 16,-1 3 0-16,2-2-1 0,0 2 1 15,2 0 0-15,0 2 0 16,1 2 0-16,5 0 0 15,0 3 0-15,3-2 1 16,3 1 5-16,4 1 6 16,2 0-5-16,4 2-4 15,3-2-2-15,4 3-2 0,0-1 1 16,3 3 1-16,2-1-1 16,-1 4 1-16,0 1-1 15,-3 3 2-15,-3 3-2 16,-1 3 0-16,-4 2-1 0,-1 3 1 15,-3 2-1-15,0-1 0 16,-2 1 1-16,-1 0-1 16,-2 0 0-16,-5-1 1 15,-1 2-1-15,-3 1 1 16,-6 2 0-16,-4 2 0 0,-1 1-1 16,1 1 1-16,-6 0 0 15,-1 1-1-15,0 1 0 16,-3 0 1-16,-2 0-1 15,-1-1 2-15,1 2-1 16,0 0 1-16,-2 0 2 16,0 0-2-16,0 0-1 0,0 0 0 15,-2 0 0-15,2 0 0 16,0 0-1-16,-2 0-1 16,2 0 0-16,0 1-1 15,0 2-18-15,0-1-7 0,2 5-18 16,0 4-32-16,-1 3-44 15,3-5-71-15,-2-7-116 16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6-26T21:39:28.41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24221 15879 548 0,'0'-7'15'0,"-4"-3"-12"15,0 2 54-15,0 1 12 16,-1 0-56-16,2 1-8 0,-1-1 3 16,0 0-1-16,-2 1-6 15,1 0 3-15,-1 2 23 16,-3-1-6-16,-1 2-16 15,-2 2-4-15,-1 1-2 16,-4 2 2-16,-1 5-3 16,-2 2 3-16,-1 3 0 15,0 4 0-15,2 1 1 0,-2 4-1 16,3 4-1-16,1-2 0 16,6 2 0-16,3-3 0 15,7 0-1-15,2-5-2 16,11-1 0-16,3-4 1 0,4-3 1 15,5-3 1-15,0-3 0 16,5-1 0-16,1-5 1 16,4-5-2-16,1-5 2 15,2-2-1-15,-1-5 0 16,0-2-1-16,-2-3 1 16,-2-2 0-16,-4-1 0 0,-4-3 1 15,-5 3-1-15,-8-2 1 16,-4 1 0-16,-6 1 1 15,-2 3-1-15,-8 2 5 16,-6 1-2-16,-3 4 6 16,-3 2-6-16,-4 0-3 0,-1 6 1 15,0 0-1-15,-1 3 1 16,1 4-3-16,0-1 1 16,-1 3 0-16,0 2-1 15,0 6 1-15,1 5 0 16,-3 3-1-16,2 5 1 0,-1 2 0 15,1 4 0-15,3-2 1 16,5 1-2-16,3-3 1 16,6-1 0-16,2-4 1 15,6-2-2-15,1 0 1 16,2-1 2-16,8-1 0 0,-1 3 4 16,4-1 9-16,3 1 0 15,3 2-4-15,4-1-5 16,3 0-2-16,2-1-3 15,1-2-1-15,3-2-1 16,0-3 1-16,1-3 0 0,0-3-2 16,-3-1 1-16,-4-4 0 15,-3-5 0-15,-3-2 0 16,-5-3 2-16,-4-3-1 16,-3-2 1-16,-1-2 1 15,-2-4-2-15,0-2 2 0,-3-3-1 16,-1-2 0-16,2 0-1 15,-4 0 0-15,-3 2 1 16,-3 0-1-16,-2 4 2 16,-3 2 0-16,-3 4 1 15,-4 5 0-15,-2 2 6 16,-1 5-3-16,-3 5-3 0,-3 4-3 16,-1 9 0-16,0 5-1 15,1 6-3-15,4 6-22 16,4 2-42-16,8 0-63 15,5-7-89-15,4-10-156 0</inkml:trace>
  <inkml:trace contextRef="#ctx0" brushRef="#br0" timeOffset="5744.48">24153 13778 556 0,'-6'-7'106'16,"0"1"-110"-16,-1 0 3 0,0 3 12 15,1 2-8-15,1-1-5 16,0 5-5-16,0-1 3 16,0 3-7-16,0 1 6 15,-1 3 5-15,1 2 1 0,0 0 0 16,1 3 1-16,1 0 1 15,2 4 4-15,0-1 0 16,2 0-1-16,3 0 9 16,3-1-2-16,0-3 0 15,4-1 10-15,-2-2-1 0,4-3-2 16,-1-1 1-16,3-4-2 16,1-1-8-16,-1 0-6 15,1-5 0-15,-2-5 0 16,1-4-1-16,-2-4-1 15,-1-5 1-15,-1-5 0 16,-3-3-1-16,-3-4 0 0,-4-2-2 16,0 0 1-16,-3 0 1 15,-4 3-1-15,-3 0 5 16,-3 5 15-16,0 4-2 16,-3 5-12-16,0 5-1 15,-2 3-6-15,0 5 0 0,-3 5-1 16,-1 5-1-16,-2 10 0 15,-2 4-1-15,1 4-4 16,0 7 3-16,1 4 0 16,1 4 2-16,1 3 0 0,5 2 1 15,2-2 0-15,6-3-1 16,5-3 1-16,3-7-1 16,7-4-1-16,7-5 1 15,5-4 1-15,2-2 0 16,6-2 1-16,0-5 1 15,2-1-1-15,0-3 0 0,-3 0 0 16,-1-2-1-16,-2-5-1 16,-3-1 0-16,-5-3-2 15,-5-2-28-15,-3-4-22 16,-5-3 15-16,-1-2 8 16,-5-1 3-16,-3-1 12 0,0 3 17 15,-1 1 13-15,1 3-1 16,0 3-12-16,4 3-9 15,-1 0-67-15,0-1-126 16,-2 0-226-16</inkml:trace>
  <inkml:trace contextRef="#ctx0" brushRef="#br0" timeOffset="19702.8">25314 16101 849 0,'-10'-9'8'16,"0"-3"30"-16,5 1-19 15,3-1-27-15,2 0-33 0,-2 0-33 16,0-2 1-16,0 1 6 16,-3 2 16-16,-1 0 34 15,-2 2 20-15,0 3 10 16,-3 2 29-16,-3 2-11 15,1 6-23-15,-1 6-5 0,0 6 1 16,0 4 1-16,4 6 0 16,4 2-2-16,4-1-2 15,3-2 0-15,6-3-3 16,8-3-1-16,4-3 2 16,3-5 1-16,1-3-3 0,0-4 0 15,3-3-1-15,1-3 3 16,4-10 2-16,1-5-2 15,3-8 1-15,0-4-22 16,-3-2-7-16,-5-3 16 16,-5 1 9-16,-8 2 11 0,-9 2 6 15,-3 4 25-15,-6 4 2 16,-8 4 0-16,-1 2 1 16,-1 5 11-16,1 3-8 15,-1 3-27-15,5 4-22 16,-1-1-20-16,0 5-18 0,0 3-12 15,0 3 1-15,0 3-12 16,-2 1 4-16,4-1 26 16,0 1 36-16,1-2 5 15,2-1 12-15,1-3 14 16,3-1 9-16,-1 0 11 0,3-1-5 16,0-1-8-16,0 0-6 15,1-2-9-15,0 1-7 16,-1-3-3-16,-1 0-3 15,0 1 14-15,0 0 3 16,0-1-18-16,0 1-6 0,0 0-3 16,0-1 0-16,0 0-1 15,0-1-12-15,0 3 5 16,0-4 6-16,0-1 2 16,0-2-5-16,-1-3-3 15,0-5 19-15,0-5-4 0,-1-2 3 16,0-6 1-16,0-3-1 15,-2-5-8-15,1-2-2 16,0-2 0-16,-1-3 0 16,-1-1 2-16,-1 1-1 15,0-3 3-15,0 1 6 16,-1-1 1-16,-2-2-2 0,1-2-6 16,1-3-2-16,0-1-1 15,1-3 0-15,2-1 0 16,1-1 0-16,0 1 1 15,1-4 6-15,1 0 6 16,0 1-7-16,1-2-5 0,-1 2-1 16,-1-1 0-16,2 1 3 15,2 0-2-15,-1-2 0 16,3 0-1-16,0-1 1 16,4 1-2-16,2 0-9 0,-3-1 11 15,0 5-1-15,-2 1-1 16,-2 4-4-16,-3 5 2 15,3 1 4-15,-3 4 0 16,-4 5 1-16,0 3 0 16,-2 2-1-16,4 5 1 15,-1 2-2-15,-1 5 2 0,2 2-1 16,-2 3-1-16,4 3 0 16,-2 2 0-16,1 0 0 15,-2 4 1-15,2 0-2 16,0 3 1-16,1 0-4 15,-1 1-4-15,-2 1-2 0,3-2-15 16,3 4-34-16,-2-1-23 16,6-1-2-16,2 0 38 15,0-2-11-15,0 1-9 16,2-6 23-16,-3-1 34 16,-2-2 13-16,-2-1 26 0,1-1 25 15,-1-1-10-15,-3-3-1 16,1 2-3-16,-3-1-2 15,-1-1-5-15,-2 2-4 16,-2 1-8-16,0 1-15 16,0 1-4-16,1 4-4 15,-1 1-2-15,-2 2-2 0,2 3-1 16,-1 0-4-16,-3 2 7 16,1 6 3-16,-1 6 2 15,-1 4-2-15,-1 3 0 16,2 7 0-16,0 1 1 0,1 2-1 15,3 0 0-15,4-3 0 16,2-2 0-16,3-4-1 16,8-3 0-16,0-6 0 15,5-3 3-15,2-5 1 16,2-3-2-16,1-5-2 0,0-9 0 16,2-6-5-16,-4-4 5 15,1-4 5-15,-8-2 2 16,-3-2 2-16,-5-2-4 15,-2 0-2-15,-2 1-1 16,-2-2 0-16,-4 5 1 0,-2 3 0 16,-1 4-1-16,-2 6 2 15,-2 4 12-15,2 5-10 16,-1 4-14-16,-1 5-44 16,0 3-75-16,-3 4-92 15,-2 2-169-15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6-26T21:40:43.21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30498 13610 595 0,'0'-8'5'0,"0"-3"-4"16,2 0 18-16,0 5 20 16,5 0 0-16,-2 0-31 15,4 2-3-15,-3 1-4 16,3 1-1-16,-2 1 0 0,1 1-1 16,-3 5 1-16,4 2-1 15,-2 1 0-15,2 3-1 16,1 1 0-16,0 1 4 15,5 1-3-15,-1 0 1 16,3 0 3-16,2-4-3 0,6-1 1 16,1-2-1-16,3-3 0 15,7 0 1-15,-2-1 1 16,1-1-2-16,-1 1 2 16,1-1-1-16,-1-1 3 15,1 0 21-15,-1 1 3 16,3 0-6-16,0-1-5 0,3-1-8 15,5 1-5-15,0 1-3 16,-1-3 0-16,6 0 0 16,-5 1-1-16,-3-1 0 15,2 1 1-15,-3 0-1 16,1-1 1-16,2-1-1 0,2 1 1 16,0-1 0-16,3-3 3 15,-1 0 0-15,1 2 2 16,2-2-2-16,1 0 1 15,3-2-3-15,-1-1-1 16,0-1 0-16,0-1 0 0,-5-1-1 16,-2-1 0-16,-3-1 1 15,-4-2 0-15,-1 1-1 16,-1-1 1-16,-3-2 0 16,-1 2-1-16,-3-2 1 15,0-1-1-15,0 2 1 16,-4-1 0-16,-2 0 0 0,-2 3-2 15,0 1 3-15,-6-1-2 16,0 4 1-16,-1-1 1 16,-3 2-4-16,3 0 1 15,-3 1 1-15,1 3-1 0,-1 0 0 16,1 2 2-16,-1 1-3 16,-4 1 2-16,3-1-2 15,-6 2 1-15,0-2-1 16,-3 2 0-16,-1 1-1 15,-2-1 1-15,2 1-3 0,-2 1 0 16,0-2 0-16,-4 4 0 16,1 2 3-16,-5 0 2 15,-1 2-1-15,-1 1 2 16,-2-1-2-16,-2 1 1 16,-2 1 1-16,-2 1 1 15,-1 2 2-15,-4-2-2 0,-4 2 2 16,0 1-3-16,-2-1 2 15,-2-1-1-15,0 1 4 16,-3 0-4-16,1 0 0 16,-5-1 0-16,-2 3 0 15,-3-3-2-15,-1 2 2 0,-6-1-1 16,2-1 0-16,-4-2 0 16,0 0 3-16,-2-1-7 15,3-1 6-15,-2 1-2 16,-1-2-1-16,-2 1 0 15,5-1 0-15,-5-1 1 0,0-1-2 16,0 1 2-16,-1-1-1 16,-2-1 0-16,3-1 2 15,-4 0-2-15,2 0 0 16,-1 0 0-16,-1-1 1 16,-1 1-1-16,-3-1 0 0,1 0 0 15,-2 0 0-15,-2-2-1 16,-2 2 1-16,4-3 0 15,2 0 0-15,1-1 1 16,4-2-2-16,5-2 2 16,-1 0-2-16,0-2 2 15,3 0-1-15,-3 0 0 0,-2 1 0 16,-2 0 0-16,0 0-1 16,2 0 2-16,1 0-1 15,3-2-2-15,5 0 0 16,0-2-4-16,4-1 2 0,1-2 3 15,2 1 0-15,-1-1-1 16,5 1 0-16,-1-1 0 16,1 1 2-16,5 2 0 15,2-1 0-15,4 1 0 16,4 1 0-16,2 1 0 0,3 1 1 16,5 0 0-16,4 1 0 15,-2 1-1-15,6 1 2 16,0 0-1-16,2 3 1 15,-1-1 0-15,2 3-1 16,-2 0 1-16,4-1-2 0,4 2 0 16,4 0 1-16,1 3-2 15,7 2 2-15,2 0-1 16,4 1 0-16,1 1 2 16,4 0-1-16,3-1 1 15,4 1-1-15,4 0 0 16,4 0 1-16,3 1-1 0,7-1 0 15,4 1 2-15,4 0-1 16,3 0-1-16,2 1 2 16,3 0 2-16,1 1 2 15,1-2-3-15,-1 2-3 16,1 1 1-16,4-1 0 0,0-1-1 16,2-1 0-16,5 1 0 15,2 0 0-15,-3-2-1 16,1-1 1-16,0 0-1 15,1-1 0-15,1-1 0 16,0-1 2-16,-1 1 1 0,5-2-1 16,-2 0 19-16,0 1 1 15,-2 1-6-15,0 1-4 16,-3 0-7-16,1 1-3 16,-4 1-2-16,-2 1 0 15,-2-2 0-15,0 0 1 0,-3-1 0 16,0-1-3-16,-1-1 3 15,-4-3-1-15,-2 0 1 16,-1-1-1-16,-3-1-2 16,-3-3 3-16,-4-2-1 15,-4-2 0-15,-4-1 0 0,-6-2 0 16,-4 2 0-16,-7-1 1 16,-5 0-1-16,-5 2 1 15,-6 0-1-15,-2 2-1 16,-2 1 2-16,-2 2-2 15,-5 0 0-15,2 1-1 0,-1 1-1 16,-1 0 0-16,-2 0 0 16,2 1 0-16,-4-2 2 15,0 1 0-15,-1 0 1 16,1-2 0-16,0 0 0 16,-3-1 2-16,1 1 2 15,-2 0 5-15,1-2-1 0,1 2-3 16,-2 0 1-16,0 0-2 15,0-1-2-15,1 2-2 16,-1 0-1-16,-2-1 0 16,2 2 1-16,1-1-1 15,-1 0 1-15,0 0 0 0,-2-2 0 16,2 0 0-16,-3-1 0 16,0 2 0-16,0-4 0 15,0 1 0-15,0-1-1 16,0 3 2-16,2-1 0 0,1 0-1 15,1 1-1-15,-1 0 2 16,1-1-1-16,0 2 0 16,-1-3 1-16,1 2-1 15,-1-1 0-15,1 0 0 16,-4 0 0-16,5 1 0 0,-3 1 0 16,3-1 0-16,0 1 0 15,1 0 0-15,0 2 0 16,-1-1-1-16,4 2 0 15,-2-2-1-15,2 2-40 16,-2-1-10-16,2 2-25 16,0 4-40-16,-3 3-30 0,1-2 1 15,-4-2-81-15</inkml:trace>
  <inkml:trace contextRef="#ctx0" brushRef="#br0" timeOffset="1784.5">31729 13911 748 0,'-4'-14'-3'16,"2"-3"18"-16,2 8 32 0,0 2 1 15,-1 1-25-15,1 4-18 16,0-1-4-16,-1 3-1 16,1-2 0-16,0 2-2 15,-1 1 1-15,1 4-2 16,0 4-1-16,-2 4 2 15,0 5 2-15,0 4-2 0,0 4 2 16,2 2 2-16,0 4-1 16,2 2-1-16,-2 2 0 15,4 3 1-15,0 2-1 16,-1 5 1-16,-1 1-1 16,2 3 2-16,-2 2-1 0,-1 1 4 15,0 3 5-15,-2 1-3 16,0 3 2-16,-3 0 2 15,2 1 2-15,-2 0 1 16,3-1 4-16,0 3-7 16,0 0-3-16,-3 2 0 0,0 3 63 15,0 0-42-15,-4 0-23 16,2-1-3-16,1-4-1 16,-1-2-1-16,3-2-1 15,-4-2 2-15,3 0-2 16,-3-2 0-16,1-1 2 15,1-2 1-15,-1-1 0 0,1-3-1 16,3-4-1-16,1-3-1 16,1-1 1-16,-2-5 0 15,4-2-1-15,-2-4-1 16,3-4 3-16,2-4-2 16,1-2 0-16,-3-5 1 0,1-3-1 15,0-3 1-15,-1-1 0 16,-1-1 0-16,-2-1 0 15,2-1-1-15,0 0 1 16,-2 1-2-16,2-2 2 16,1 1-2-16,-1-1 1 0,0-1 2 15,-1 0-3-15,-1 2-1 16,4-2-4-16,-2 0-69 16,4 0-14-16,1-6-38 15,3-9-49-15,2-7-106 16</inkml:trace>
  <inkml:trace contextRef="#ctx0" brushRef="#br0" timeOffset="2431.9">31390 15991 467 0,'-11'-7'63'0,"4"-3"-50"0,0 1 63 16,5 2 6-16,-1 0-10 15,1 1-36-15,6 1-14 16,-3 1-6-16,4 1 2 16,1 1-5-16,1 1-5 15,-1 2-4-15,1 2-2 0,0 3-2 16,0 4 2-16,-1 2-1 15,-1 2 1-15,-1 6 1 16,-2 3 15-16,3 4 2 16,-2 3-2-16,1 1-9 15,2 3-3-15,1 0-1 16,5-3-2-16,0 0 2 0,5-3-1 16,0-3 0-16,5-2 0 15,1-2 1-15,-1-3 0 16,3-1-2-16,-1-2 0 15,-6-2-1-15,0-2-1 0,-2-2 2 16,-5-4-3-16,0-2 1 16,1 0 2-16,-6-2 2 15,1-1 29-15,3-6-7 16,-2-7 2-16,1-6-6 16,3-6-13-16,-2-8-7 0,-1-6-2 15,0-4-2-15,-3-3 1 16,-1-2 0-16,-1 2 0 15,-4 0 0-15,1 3 1 16,-1 1 0-16,-1 3-2 16,0 2 0-16,-2-1-1 15,1 2 0-15,-1 1 0 0,3 2-12 16,-2 1-28-16,0 2-17 16,2 0-30-16,0 0-74 15,-2-3-101-15,2-1-169 16</inkml:trace>
  <inkml:trace contextRef="#ctx0" brushRef="#br0" timeOffset="3035.53">31356 14046 990 0,'-4'-19'-16'0,"4"-2"22"15,0 1 13-15,4 0 23 16,8-2-23-16,1-3-16 15,0 1-1-15,5-2-2 16,4 0-3-16,0-3 0 0,3 0-8 16,0 1-7-16,2 0 3 15,-2 1 12-15,0 4 2 16,-6 5 1-16,-1 4 2 16,-3 4-2-16,1 5 1 15,-3 3-3-15,1 5-1 0,-1 5-3 16,3 8 1-16,-3 2-1 15,-2 5 1-15,-3 5 0 16,-2 6 1-16,-6 4 2 16,-2 7-1-16,-2 2 1 15,-10 4 0-15,-1 5-2 16,-8 5-66-16,-4 5-35 0,-4-1-38 16,-5-7-108-16</inkml:trace>
  <inkml:trace contextRef="#ctx0" brushRef="#br0" timeOffset="6419.46">27402 15862 522 0,'-9'0'17'16,"6"-1"-13"-16,0 1 12 0,2 0 3 16,2 7-19-16,4 2 1 15,1 6-1-15,1 2 2 16,2 3-1-16,-1 1-1 15,6-1 0-15,-1 0 1 16,7-3 0-16,1-4 1 16,2-3 0-16,4-3 10 0,1-5 33 15,3-2-5-15,0-5-18 16,2-3-12-16,-2-7-8 16,-3 0-1-16,0-5 0 15,-6-1-1-15,-4-4 1 16,-3-1-1-16,-5-1 0 0,-5 1 0 15,-3 2 0-15,-4 1 0 16,-6 5 2-16,-6 5-2 16,-6 6 1-16,1 5-2 15,-2 3 1-15,-4 11-3 16,2 8 2-16,-3 5 0 0,0 7 0 16,-1 4-2-16,1 5 1 15,2 0 1-15,3 0 2 16,6 0-2-16,3-4 1 15,6-3 0-15,4-7 1 16,2-2 0-16,4-4 4 0,3-5 16 16,5-1-1-16,1-7 0 15,2-2 8-15,3-4 0 16,4-3-14-16,2-5-8 16,0-9-5-16,0-7-2 15,2-7 0-15,-3-7-17 16,-4-5-9-16,-6-2 14 0,-5 0 5 15,-8 4-7-15,-6 5 11 16,-10 5 1-16,-10 9 2 16,-3 8 1-16,-5 6-1 15,-3 5 2-15,0 6 8 0,1 8 1 16,0 3-2-16,4 4-6 16,2 2 1-16,5 2-3 15,5 1 0-15,6 1 3 16,6 1-1-16,4-1 1 15,4-1 0-15,6 0 2 16,5-3 0-16,3-2-2 0,4-2 1 16,4-4 0-16,3-4-1 15,4-3 1-15,3-6-2 16,0-1-1-16,-2-4-1 16,-3-4 0-16,-2-4-1 15,-4-3-1-15,-5-3-5 0,-3-1 6 16,-4-3 1-16,0-2 0 15,-4-1 1-15,-3-2-1 16,0 2 1-16,-2 2 0 16,-4 3 14-16,-1 4 4 15,-4 5 2-15,0 2 3 0,0 4-10 16,-2 1-8-16,0 4-5 16,1 0-3-16,-4 3 1 15,2 3-2-15,-1 2 3 16,1 0-1-16,2 2 1 15,0 1 0-15,2 2-1 0,1 0 1 16,1 1 0-16,1 3 1 16,0-1-2-16,5 1 1 15,-2-1 1-15,4-1 0 16,0-1 0-16,5 0 1 16,2-2 0-16,0 2 0 0,7-4 0 15,2 1 0-15,2-4 1 16,4-3-2-16,3-3 1 15,-3 0-2-15,3-4 0 16,-4-4 1-16,-1-5 0 16,-4 0-2-16,-2-3 2 0,-3-2-1 15,-3 0 3-15,-6-1 1 16,0 1 23-16,-2 1-8 16,0 1-9-16,-4 1-4 15,-2 1-5-15,0 4 1 16,1 0-4-16,-4 3 2 0,2 0-1 15,0 2 0-15,-2 2-3 16,0 1 2-16,-2 2-2 16,-2 1 0-16,0 5 3 15,1 0 1-15,-2 1-1 16,1 2 1-16,-1-1-1 0,5 4 2 16,0-3-1-16,2 1 0 15,-1-2 0-15,6 2 1 16,0-2-1-16,-2-1 1 15,2 1 0-15,4-1-1 16,2-1 1-16,-3 0-1 16,0 0 0-16,3-3 0 0,-3-1 1 15,-1 0-1-15,0-2 0 16,3 0 0-16,-4-1 1 16,1-2 0-16,1-5 1 15,-2-4 0-15,1-2 0 16,-2-4-1-16,0-3 0 0,0 0 0 15,0-2 5-15,-2 1 10 16,2-1 6-16,0 0-8 16,-1-1-9-16,1 0-4 15,1-1-2-15,-1-2 1 16,0-4 0-16,0 0-1 0,2-2 0 16,0-3 1-16,0 1-1 15,-2 0 1-15,2 0-1 16,-4 1 1-16,0-1 1 15,2 0-1-15,0-4 0 16,4 0 1-16,-3-3-1 0,0-3 1 16,1-1-1-16,1-1 0 15,1 1 0-15,-1-1 1 16,-1 1-1-16,1-1 1 16,-1-3-1-16,-2 1-1 15,2-1-1-15,0-1 2 16,-4 3 0-16,2-3 0 0,0 0 1 15,-2-3-1-15,2 0 0 16,0-1 0-16,0 1-1 16,0 2 1-16,0 2-1 15,-2 3 2-15,2 2-2 16,-2 4 2-16,0 0-1 0,0 3-1 16,-2 3 2-16,-1 3-2 15,-1 3 0-15,0 2 0 16,-2 2 1-16,-1 1-1 15,1 0-1-15,0-1 1 16,-3 1 1-16,0 1 0 0,0 0 1 16,0 2-1-16,0 0 0 15,-3 1 0-15,4 2 0 16,-1 3 0-16,-1 1 2 16,5 3-4-16,-2-1 2 15,0 4 2-15,3 2-2 0,0 0 0 16,1 1 0-16,1 1 0 15,2 1 1-15,0 1-1 16,1 0 1-16,-2-1 0 16,1 2 0-16,4 1 0 15,1 0-1-15,-2 0 0 0,2 5-1 16,4 1 1-16,1 0 0 16,3 3 1-16,1-2-1 15,1 1 1-15,4-1-1 16,0-2 1-16,1-1 0 15,4-1 0-15,-4-2 0 0,4-1 0 16,-1 1 0-16,2-3-1 16,0-1 1-16,3 2 0 15,2-4-1-15,3 1 2 16,1-2-2-16,5 0 0 16,1 0-1-16,3 0 1 15,-3 2 1-15,2-1 0 0,1 1-1 16,-1 1-2-16,0-1 3 15,3 2-1-15,3-1 1 16,1-1-2-16,0 0 2 16,3 0-2-16,3-2 1 0,-2 2-1 15,3-1 2-15,2 1 0 16,-2 0-1-16,1 0 0 16,2 1 0-16,0 1 0 15,0 1 0-15,1-1-1 16,2 1 2-16,1 2-2 0,1 0 3 15,0 0-3-15,2-1 0 16,0-1 2-16,1 0-1 16,0 0 0-16,-3-1 0 15,1 1 0-15,-1 0-1 16,-1 0 2-16,-1 0-1 16,4 1 0-16,-1-1 1 0,2 0-2 15,3 0 2-15,-1-1-1 16,-1-1 0-16,1 0 0 15,-2 2 1-15,4-2-3 16,-1-1 2-16,-3 0 2 16,3 0-3-16,-3 1 3 0,-2 0-3 15,1 1 2-15,-3-1-1 16,-3 1 0-16,0 1 2 16,-6-2-5-16,-3 1 4 15,-2 0-2-15,-7-1 0 16,-2 2 3-16,-5 0-2 0,-2-2 1 15,-4 2 0-15,-2 1 8 16,-6-1 7-16,-2 1-12 16,-5 1-2-16,-2-1-1 15,-5 0-1-15,-1 0 0 0,-1 0 0 16,-2-1 0-16,-1 0 1 16,0 0 0-16,1 0-1 15,-1 0 3-15,0 0 5 16,0 0 0-16,0 0-1 15,0 0 2-15,-1 0 3 16,1 0-1-16,0 0-1 0,1 0-1 16,-1 0-2-16,0 0 1 15,0 0-4-15,0 0-3 16,0 0 0-16,0 0 0 16,0 0-1-16,0 0 1 15,0 0-1-15,0 0 1 0,0 1 0 16,0-1 1-16,0 0 0 15,0 0-3-15,0 0 3 16,0-1-3-16,0 1-1 16,2 0 1-16,-2 0-7 0,0 1-36 15,2 1-21-15,1-1-14 16,1 0-11-16,1 2-47 16,1-1-57-16,-1-7-69 15</inkml:trace>
  <inkml:trace contextRef="#ctx0" brushRef="#br0" timeOffset="6886.84">31331 13585 809 0,'-8'-12'3'0,"1"-2"2"16,3 5 43-16,1 1 8 15,1 3-35-15,-1 3-16 16,1 0-2-16,2 2-2 16,0-1 0-16,5 2-3 0,0-1 0 15,3 6 4-15,1 1-2 16,3 2 0-16,3 4 1 16,3 1-1-16,0 4 0 15,4-2 1-15,1 2 0 16,1 0-1-16,-2-2 1 0,1-1 1 15,1-1-1-15,-6 0-1 16,0-2 3-16,-3 0 1 16,-3 1 6-16,-3-2-5 15,1-1-2-15,-4-1-2 16,-2 0 1-16,-1-1 1 0,-2-1 6 16,-3 1-4-16,-10 2 0 15,-3 0 3-15,-7 5 0 16,-7-1-4-16,-3 2-3 15,-7 0-2-15,-1 1 2 16,-1 2-2-16,1 1 2 16,2 2-58-16,0 2-70 0,2-2-57 15,4-5-163-15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6-26T21:41:38.56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16337 14216 740 0,'-6'-25'-14'0,"-3"-2"13"0,-1 3 11 16,0 3 25-16,1 2-13 16,-1 2-15-16,-3-1 3 15,1 1-2-15,0 3 1 16,-3-1 1-16,-2 3 9 15,-1 3-6-15,-3 2-6 0,-4 4-4 16,-2 2-3-16,-2 3 1 16,-2 1-1-16,-3 5 1 15,2 4-2-15,1 1 2 16,-2 2 0-16,4 0-1 0,2 3-1 16,-3 2 0-16,3 0 2 15,0 3 0-15,1-1 0 16,1 4 0-16,4 2 0 15,2 1 1-15,4 2-2 16,3 0 1-16,5 0 0 16,5 0 1-16,2-2-2 15,2-1-2-15,8-2 2 0,6 1-1 16,3-2 2-16,4 0-1 16,3-2 2-16,3-2-1 15,1-2-1-15,3-3 1 16,2-4 0-16,2-2 2 0,4-4 2 15,3-4 5-15,1-2 1 16,4-3-1-16,0-8-3 16,-1-4-1-16,-1-4 4 15,-3-3 4-15,-2-3 3 16,-5 0-5-16,-3-2-6 16,-4 2-3-16,-7-1-1 0,-2-1 1 15,-5-1 0-15,-5-2 4 16,-4-2-2-16,-4-3 1 15,-3-2-3-15,-1-2 7 16,-6 0 10-16,-3-1-13 16,-3 1 15-16,-3 0-2 0,-3 1 3 15,1 0-5-15,-5 1-13 16,0 1 8-16,-4 2-10 16,-2 6 0-16,-4 2-1 15,-7 7-2-15,-5 6-1 16,-7 7-5-16,-8 7-18 0,-6 13-21 15,-6 13-6-15,-4 14-12 16,-1 9-29-16,7 7-58 16,9 4-30-16,9-2-47 15,11-8-92-15</inkml:trace>
  <inkml:trace contextRef="#ctx0" brushRef="#br0" timeOffset="3133.32">16200 9163 565 0,'-19'-34'-2'0,"0"-2"40"16,0 0 16-16,2 1-14 15,-1 3-1-15,0 2-10 16,1 1-9-16,-2 5-11 0,2 5-1 16,-3 2 5-16,-1 6-10 15,-1 3-3-15,-5 7 0 16,-2 1-1-16,-2 9-3 16,-5 7 4-16,-2 5-4 15,0 4 2-15,0 6 2 16,0 3-1-16,3 0 1 0,3 3 0 15,3 1-1-15,3 2 3 16,5 3-2-16,4-1-2 16,2 2 0-16,7 3 4 15,4 2-2-15,4-2-2 16,5-2 2-16,6-4-3 0,7-2 3 16,2-3-3-16,6-4 5 15,3-1-4-15,4-3 1 16,3-2 1-16,5-4 0 15,-1-1 1-15,4-3-2 16,-1-5 2-16,0-5-2 0,2-4 1 16,-1-4 2-16,1-4 2 15,-1-9 1-15,-2-5 6 16,-1-3 6-16,-4-6 5 16,-3 0-4-16,-5-3-3 15,-4-1 4-15,-4-3-2 0,-4-4 5 16,-5-1 4-16,-2-5-17 15,-3-2-6-15,-5 1-1 16,-2-2 3-16,-6 3 1 16,-8 1 14-16,-3 2-8 15,-6 1 5-15,-4 1-12 16,-2 2-3-16,-6 1-1 0,-2 1 0 16,-5 2-2-16,-3 4 1 15,-4 4 0-15,-2 4 1 16,0 5-5-16,3 5-44 15,1 6-24-15,6 5-15 16,7 5 8-16,6 9-54 0,6 2-84 16,7-4-71-16</inkml:trace>
  <inkml:trace contextRef="#ctx0" brushRef="#br0" timeOffset="4433.87">16228 4781 799 0,'-18'-21'-22'0,"0"0"33"16,3 4 10-16,0 0-9 16,-1 1-8-16,-1 4-2 15,-5 2-3-15,-2 1 0 0,-6 3-5 16,-4 4-16-16,-6 2-1 15,-5 2 2-15,-2 3 17 16,-4 6 4-16,-2 2 0 16,2 4 1-16,-1 1-2 15,4 5 3-15,-1 2-1 16,6 4-1-16,1 5 0 0,4 2 0 16,0 3 1-16,5 4-1 15,2 0-1-15,3 1 1 16,4 2 0-16,3 1 0 15,6 1-1-15,3 1 1 0,8-1-1 16,4-1 1-16,4-1-1 16,12-5 0-16,7-2-1 15,4-3-1-15,7-3 2 16,3-2 2-16,3-3-1 16,6 1 0-16,2-2 2 15,6-2-2-15,4-4 2 0,4-2 1 16,4-6-3-16,4-5 1 15,2-3 6-15,1-5-2 16,-1 0-3-16,1-9 1 16,-4-2 1-16,-2-6 9 15,-1-2-3-15,-4-2 0 0,-4-3 1 16,-3-2 11-16,-4 0 0 16,-6-3-1-16,-5 3 0 15,-3-2-4-15,-7 4 5 16,-5-5-4-16,-3 2 4 0,-6-1 1 15,-3-1 3-15,-6-1-6 16,-3-3 1-16,-3 3-5 16,-1-2-12-16,-5-2-1 15,-6 0-2-15,-4-1 0 16,-3-3-2-16,-6-2-1 16,-6-3-1-16,-5-1 1 15,-6-4-2-15,-6 1 1 0,-9 0-1 16,-6 1 3-16,-6 4-1 15,-9 5 0-15,-9 7-3 16,-9 9 4-16,-7 10-20 16,-3 8-18-16,-2 7 1 0,4 13 12 15,5 13 16-15,4 10-35 16,4 17-42-16,-1 15-53 16,-5 8-90-16,-6 2-142 15</inkml:trace>
  <inkml:trace contextRef="#ctx0" brushRef="#br0" timeOffset="12710.58">23076 5445 795 0,'-5'7'52'0,"-1"-6"-61"16,2 5 8-16,2 3-2 15,1 7 3-15,-2 9 0 16,-1 5 0-16,-1 9-1 16,-2 10 0-16,0 3-11 15,-1 8-8-15,-3 4 15 16,0 4 1-16,0 4-5 0,-2 2-8 15,0 3 10-15,2 0 2 16,0-2 2-16,2-1 3 16,2-3-1-16,2-5 1 15,3-3 1-15,0-2 1 16,3-3-3-16,6-2 2 0,3-5 2 16,3-4-1-16,6-2 0 15,2-8 2-15,6-2-3 16,4-4 5-16,6-4 4 15,3-2-5-15,4-2 3 16,2-3 6-16,4 1 1 0,3-3-9 16,4-2-1-16,4-1 0 15,2 0-2-15,4-5 1 16,4-3 10-16,5 0-3 16,2-4-7-16,3-2 0 15,2-1-1-15,5 0 3 16,-1 0 1-16,3 0 2 0,-2 0-3 15,1 0-2-15,0 2-3 16,-2 1 2-16,-1 2 0 16,2 2 0-16,-1 2-1 15,3 1 3-15,2 1-1 16,3-1 0-16,3-1-1 0,4 0 3 16,1-3 14-16,5 0-9 15,1-2-7-15,1-1-3 16,-1 3 2-16,2-2-1 15,-2 0-3-15,-2 0 3 16,-3 2 0-16,1 1-1 0,-8-2 1 16,-4 2-1-16,-3 0 1 15,-2 2-2-15,-5 0 3 16,1 1 25-16,1 0-20 16,0-3-5-16,1 1-2 0,1-2 2 15,-1 0-2-15,-2-3-2 16,-4 0 2-16,-7 0 0 15,-4-2 0-15,-8 2-2 16,-4 0 3-16,-4-1-3 16,-8 0 2-16,0 1-1 15,-4-2 0-15,-1 2 0 0,-5-3 0 16,-3 0 0-16,-4 0 0 16,-7 0-1-16,-3 0 3 15,-5 0-2-15,-4 0 1 16,-4 0 4-16,-2 0 27 15,-2 0-3-15,-1 0-2 0,3 0-7 16,-1 0-8-16,0 0-6 16,-4 0-1-16,2 0 0 15,0 0 2-15,0 0-3 16,0-3 1-16,0 2-3 16,0-2 0-16,-2-3 0 0,2 1 1 15,0-4-3-15,0-2 0 16,2-3-1-16,1-2-1 15,-1-8-2-15,2-2 1 16,4-5 1-16,1-8 1 16,1-4 0-16,3-4 3 15,0-3-1-15,2-4-1 0,0-4-2 16,0-2 4-16,1-4-1 16,2 0-2-16,2-4 3 15,-5 0-3-15,5-3 2 16,-6 4-2-16,1-4 2 0,-2 1-1 15,-1 0-2-15,-1 0 2 16,0-1 1-16,0 0-2 16,-2 1-8-16,-2 0 5 15,0 2 4-15,-3 2 0 16,-1 0 2-16,-1 3-2 0,-2-1 3 16,2 3-2-16,-4 4 1 15,2 3 0-15,-4 1 7 16,-1 6 10-16,-2 3-2 15,2 6-16-15,-3 3 6 16,4 6-5-16,-1 3-2 16,0 5 1-16,3 4-2 0,-1 4 1 15,1 2 0-15,-2 4 0 16,0 3 0-16,3-2 1 16,-1 4 0-16,1 1 4 15,0 1-2-15,-1 0-2 16,0 0 1-16,2 0-2 0,-2 0 0 15,2 0-6-15,-2 0-5 16,2 3 4-16,-4 1 6 16,-2 2-1-16,-2-2 2 15,-3 2 0-15,-3-1 0 0,-6 0 2 16,-9 0-2-16,-5 0 4 16,-7-1-3-16,-7 0-2 15,-6 2 1-15,-8-3 0 16,-5-2 8-16,-4 2-16 15,-2-3 9-15,-6 0-1 0,-2 0 1 16,2-3-1-16,-1-1 0 16,-7 0 2-16,-4-2-2 15,-4 3 1-15,-8 2-4 16,-2 1 5-16,-9 0-2 16,2 0-1-16,-3 1 2 15,-4 2-2-15,3 1-14 0,-4 2 2 16,0-3 14-16,4 0-2 15,-5-1-2-15,-1 1 2 16,1 3 1-16,0-2-2 16,-2 3 4-16,0-2-2 15,0 2-1-15,2 2 2 0,0 0-2 16,1 1 0-16,1 0 2 16,2 3-1-16,2-1 1 15,1-1-1-15,7 0 0 16,1-1 0-16,6-2 0 15,3 1 1-15,4-1 0 0,6-1-1 16,6 0 0-16,3-1 2 16,4 1-2-16,6-1-1 15,4 1 1-15,3 3-2 16,6-2-5-16,7 3-68 16,4 3 11-16,4 4-42 0,3 1-157 15,-1-6-173-15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6-26T21:42:45.78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8416 10801 259 0,'-10'-5'102'0,"-5"-2"-99"16,1 0 7-16,0 1 46 15,-1 1-19-15,0 0-20 16,-2 1 7-16,2 0-7 16,-4 1-7-16,1 0-7 0,-1 0-2 15,-3 2 3-15,3 0 3 16,-4 1-3-16,1 0-1 16,1-1 1-16,1-1 4 15,-2 0-1-15,1 1-1 16,1-3 3-16,-2 1-1 15,1-1 3-15,-5 0-8 0,3-1 2 16,-3 1 0-16,-3-2-2 16,0 2 2-16,0-1 1 15,-1 1-4-15,1-1 6 16,2-1 10-16,-2 2-5 0,2-1 10 16,0 0-2-16,1-1-9 15,-1 0-4-15,0 0-4 16,-1 0-1-16,0-1-1 15,-1 1 0-15,-3-1 0 16,2 1-2-16,-1 1 0 16,1-1 0-16,-1 1 1 0,1 1-1 15,-1 0 0-15,0 1 0 16,0 0 0-16,-4 3-1 16,1 0-2-16,-2-1 4 15,-2 2-1-15,2 2 0 16,0-3-1-16,0 3 2 0,1 2-2 15,-1-1-2-15,-2 1 4 16,2 2-2-16,-2 1 0 16,1-1 1-16,1 1 0 15,-3 2-1-15,3-1 0 0,3 2 1 16,-1-1 0-16,3 1-1 16,1-1 2-16,2 1-1 15,-1 0 0-15,2-1 0 16,0 2 0-16,0-2 0 15,2 3 1-15,4 0 1 16,1 2-4-16,4 0 1 0,0 0-1 16,3 2 0-16,1 1-2 15,2-2 2-15,5 2-1 16,-2 0 1-16,2 1 0 16,2 0-1-16,3 2-1 15,-3 3 0-15,1 2 3 0,2 1-1 16,0 3 0-16,0 0 1 15,2 1 0-15,1 0 0 16,0-1-2-16,3-1 2 16,0-4-3-16,0 2-2 15,3-3-1-15,1-3 2 0,-1 0 1 16,3 0-1-16,1-2 2 16,0 0-2-16,2-1 0 15,-1-2 3-15,6 4 5 16,-1-3 3-16,2 0-5 15,-1 1 2-15,3-1-1 0,1 0 1 16,0 0-1-16,1-2 0 16,0 0-2-16,2-2 1 15,2-2-2-15,-1 1 1 16,3-1-1-16,2-1 2 16,2 0-1-16,1-3 1 0,-2 0 1 15,3-3 0-15,-1 1-2 16,0-2 1-16,2-1 0 15,0-2-1-15,2 1 3 16,1-3-3-16,1 1 3 16,3-4-2-16,-4 0 0 0,0-1-1 15,1-1 0-15,0-3 0 16,0 0 0-16,3-2 1 16,1-1 2-16,0-1-1 15,0-3 0-15,3 1-1 16,-2-4-1-16,2 1 1 15,-3-2 1-15,4 0 0 0,-2 2-2 16,-2-1 2-16,-1 1-1 16,-3 2 1-16,0-1-1 15,-1 3 0-15,-1-3-1 16,-1-1 1-16,3 0 0 16,-4-1-3-16,-3-1 2 0,-1 0 0 15,-4-1 3-15,-2 1-3 16,-6 0 3-16,-3 2-2 15,-4 0 1-15,-3 0 3 16,-4 3-2-16,-1-1 4 0,-6 2-1 16,-1 0 3-16,-1 0 0 15,-9-1 0-15,0-2 1 16,1 0 2-16,-5-1-11 16,-1-1 2-16,-3-3 0 15,0-1-2-15,-4 0 1 16,-1 0-2-16,-4-2 0 0,-2 2 0 15,0 1 1-15,-6 2-2 16,3 1-5-16,-6 4 4 16,-1 0-2-16,-4 5 0 15,-2 2-2-15,-3 3-2 16,0 2-16-16,-3 4-34 0,3 0 50 16,2 3-25-16,6-2-31 15,-1-1-44-15,-1-1-107 16</inkml:trace>
  <inkml:trace contextRef="#ctx0" brushRef="#br0" timeOffset="2250.44">7825 12057 569 0,'-11'-8'-66'16,"-5"0"98"-16,1 3 10 15,0-1 22-15,3-1-46 0,-1 3-15 16,1-1 2-16,1 0-2 16,-1-1-2-16,-1 1 0 15,-1-2 0-15,-1 2-1 16,-3 1 1-16,1-2 0 16,-2 2 0-16,-3 1-2 15,-1 1-2-15,1 0 2 0,-4 1 3 16,2-1 2-16,-1-1 7 15,0 1-4-15,0-2 7 16,-2 1-7-16,1-1 4 16,-1 0 5-16,2 0-8 0,-1 1 0 15,-1 0-4-15,-3-3 7 16,0 4-4-16,-2 0-6 16,-3 1-1-16,0-1 2 15,-1 4 1-15,-1 0-2 16,3 3-1-16,-1 1 0 15,3 0 1-15,-3 1-1 0,3 0 0 16,-1 0-1-16,-3 0 2 16,4 1-1-16,-3 2 0 15,3 0-1-15,-1 1 1 16,2 1-1-16,1 1-1 16,1 1 1-16,2 0 1 0,1 2 0 15,0-1-1-15,0 1 1 16,4-1 0-16,-1 0-3 15,6-2 3-15,1-2-2 16,5 1 0-16,3-3 2 16,5 0-2-16,1 0-2 0,2 2 1 15,0 1-3-15,0 1-12 16,3 2 0-16,2 3 6 16,2 2 6-16,-3 2-1 15,3 2-4-15,0 2-4 16,2-1 8-16,-1 0 7 15,3-2-1-15,1-2-2 0,2-1-2 16,1-4 4-16,1 2 0 16,4-2-1-16,-3-2 1 15,2 1-1-15,2 0 2 0,3-1 0 16,-2 0-2-16,3 1 1 16,2-1 2-16,0-1-2 15,1 0 2-15,2 0 1 16,1-1-4-16,-2-2 2 15,2 1 2-15,-2-1-4 16,-2-1 4-16,-1-1-2 0,2 0 1 16,1 0 2-16,0-1-2 15,0 0 0-15,2 0-1 16,0-1 1-16,1-1 0 16,-1 1-1-16,2-2 0 15,-4 1 1-15,2-3 1 16,-1 1 5-16,3-3-2 15,-2 3-4-15,1-5 1 0,3 2-1 16,2-4 1-16,-1-1 0 16,1 0-1-16,-2 0 1 15,0-1-1-15,-1-1-1 16,-2 3 0-16,1-1 1 16,-1 0-1-16,2 0 1 0,-3-1-1 15,2 1 0-15,0-1 1 16,-1-1-1-16,-2-1 1 15,1 0-1-15,-6-2 0 16,-1-1 1-16,0 0 4 0,-1 1-2 16,-4-3-1-16,0 2-2 15,1-1 0-15,-2-1 3 16,2 1-1-16,-2-4 1 16,-2 1 1-16,2 1-1 15,-3-3 1-15,1 2 0 0,-5 0-1 16,-1-2 0-16,0 3-1 15,-5-1 0-15,1 0 2 16,-6 0 2-16,2 0-2 16,-2-1 1-16,0 0 4 15,-6 0 26-15,0-1-16 0,-2-1-8 16,-1 0 0-16,0 1-8 16,-1 0 0-16,0 0 9 15,-1 0 16-15,0 1-16 16,-2-2-10-16,3 1-1 15,-2 2-1-15,2-3 1 0,-2 1-1 16,0 0 1-16,-1 1 1 16,-3-1-1-16,0 0 1 15,-2 1 1-15,0 0-1 16,-2 0-1-16,-2 1 0 16,0 2 2-16,-1 1 6 0,-2 2-4 15,-1-3-4-15,1 5 3 16,3-2-4-16,-3 1 3 15,0 1-1-15,1-2-1 16,2 1 0-16,-3 1 1 16,0-1-4-16,-1 2 2 15,-1 1-7-15,-2-1-9 0,-1 2-10 16,-4 1 2-16,-1 1-6 16,-5 2-2-16,-3 0-5 15,1 1 2-15,-4 5 2 16,-3 2 2-16,-1 6-39 15,-4 2-23-15,-5 2-76 0,-6 2-117 16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6-26T21:44:22.93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14122 9592 488 0,'-17'-10'256'16,"-1"-3"-268"-16,-1 1 25 15,4 1 24-15,1 5-26 0,-2 3-11 16,2 0-1-16,-3 2 0 16,1 0-1-16,-2 2 0 15,-2 6-2-15,-2 2 1 16,-2 3-1-16,0 2 0 16,2 4 0-16,-2 4 0 15,2 0 2-15,5 4-1 0,0 3 0 16,1 3-3-16,5 2 2 15,2 3 1-15,5 0 1 16,0 3-2-16,4-1 1 16,5-1 1-16,5-1-1 15,6-2 0-15,2-1-2 0,6-3 3 16,1-1 0-16,4-3-2 16,2-1 0-16,3-6 0 15,5-3 2-15,1-5-1 16,5-4 2-16,-1-5 7 15,3-2 1-15,-2-6 1 0,-1-3 2 16,-3-6-5-16,-4-2 5 16,-3-2-2-16,-4-4 7 15,-3-1-5-15,-2-3 6 16,-4-3 1-16,-1 0 2 0,-5 0-8 16,-1-1-3-16,-4-2 6 15,-3-2-2-15,-2-2 0 16,-3-1-5-16,0-3-1 15,-2 0 3-15,-2 0-3 16,-4 4 4-16,-3 2 3 16,-1 1 15-16,-4 3-6 15,-1 2-15-15,-4 0-10 0,0 3 2 16,-2 0 2-16,-2 2-1 16,-4 1-1-16,-1 3-10 15,0 0-17-15,-3 3-25 16,3 0 2-16,0 1 30 0,3 2-35 15,3 4-14-15,2 6-32 16,1 3-30-16,-1 5-95 16</inkml:trace>
  <inkml:trace contextRef="#ctx0" brushRef="#br0" timeOffset="10927.73">23739 12734 724 0,'-2'-17'-40'0,"1"-3"48"16,-1 5 34-16,-1 3-23 16,-3 3-16-16,0 2-3 15,-1 0-9-15,-2 1-37 16,-3 2 1-16,0 1 13 16,-3-2 31-16,-2 2-4 15,-1-2 4-15,-1 1 1 0,-2 1 0 16,-3 1 3-16,0 1-2 15,-2 2 2-15,-3 6-3 16,0 4-1-16,-2 2-1 16,-2 3 2-16,3 3 0 15,-1 3-1-15,2-1 2 0,-1 2-2 16,2 3 1-16,1 1 0 16,2-2-1-16,5 0 0 15,2-1 0-15,5 0-1 16,2-3 1-16,5 0-1 15,3 0 1-15,1 0 9 16,2 2 8-16,2 2-4 0,5-1-6 16,1 4-3-16,4 0-1 15,3 1 2-15,3-1 4 16,2-1 2-16,4 0-1 16,7-4 2-16,0-3 1 0,4-1 5 15,4-3-2-15,2-3-1 16,3-1-2-16,4-3 0 15,0-2 6-15,3-3 6 16,-1 1-2-16,-1-4-9 16,0 2-7-16,-2-3-2 0,0 1 0 15,-4-2-3-15,0 1 1 16,-5-4 0-16,-3-2-2 16,-2-2 2-16,-5-3 2 15,-1-3-1-15,-3-4 1 16,1-3 0-16,-3-5-1 0,1-4 1 15,-1 0 3-15,-6-2 16 16,0 0 6-16,-4 0 12 16,-3 1-5-16,-2 3-9 15,-3-1-14-15,-3 2-8 16,-1 1-3-16,-1 0-3 16,-7 1 0-16,-1-2-7 0,-2 2-1 15,-3-2 7-15,0 1 0 16,-4-1-4-16,1 3 5 15,-4 0-1-15,2 2 0 16,-2 1 2-16,-1 1 0 16,-1 3-1-16,2 3 1 0,-3 2-3 15,-2 2-1-15,0 2-1 16,-1 1 1-16,-3 3-5 16,0 2 7-16,1 0-1 15,-5 0 2-15,3 1-1 16,0 2-1-16,1 0 1 0,4 0 0 15,-1 1 0-15,2 1 2 16,2 1 3-16,1-1 1 16,2 2 0-16,0 0 0 15,5-1-3-15,-1-1 2 0,4 2 0 16,0-2 0-16,3 2-3 16,0 2-1-16,-1 1 1 15,2 0-1-15,-1 0 0 16,2 2 0-16,-3-1 0 15,3 1 1-15,1-2 0 16,0 4-1-16,1-2 0 0,-1 4 0 16,3 0-1-16,-3 6-6 15,3 4-33-15,-1 5-10 16,1 8-38-16,-3 2-52 16,-8 2-133-16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6-26T21:46:17.69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8813 10169 339 0,'-8'-15'253'15,"0"-2"-268"-15,-3 4 49 16,6 2 4-16,-1 4-12 16,2 2-6-16,2 3-9 0,1-1-8 15,1 5-7-15,0 4-4 16,-2 6-7-16,0 7 14 16,-2 3 1-16,1 8 0 15,0 6 0-15,-3 2 0 16,1 4-1-16,1 6-2 15,-5 4 4-15,4 5-3 0,-3 1 2 16,1 3 0-16,0-1-1 16,-1 0 1-16,2-5 0 15,2-4-3-15,0-3 2 16,0-4 1-16,2-6 0 16,1-6 0-16,1-5 0 0,0-7 0 15,0-5 0-15,1-6-2 16,5-3 1-16,-1 1 1 15,3-3 0-15,2 1-1 16,2-1 3-16,2 1-1 16,4 1 0-16,5-2 3 15,1 2 2-15,5 1-1 0,3-2-2 16,3 3-3-16,3-1 0 16,3 1 0-16,5-2 1 15,-1-2-1-15,3 0-1 16,-2-1 1-16,0-2-1 15,-2 0 2-15,-1 0-1 0,-4 1 2 16,-4-2-2-16,-3-1 0 16,-5-1 5-16,-2 0 10 15,-7 1-5-15,-2-1-2 16,-6 1 3-16,-3 0 9 16,-2-1-2-16,-2 2 3 0,-2 0 23 15,-1 0 7-15,0 0-21 16,0 0-20-16,0 0-8 15,0 1-3-15,0 0-3 16,4 4-36-16,-2 4-64 0,3 3 29 16,3 0-38-16,-6-11-101 15,-2-12-144-15</inkml:trace>
  <inkml:trace contextRef="#ctx0" brushRef="#br0" timeOffset="632.11">8873 10082 788 0,'-6'1'-21'15,"3"-1"21"-15,3-1-15 16,10 2-10-16,9 5 25 16,8 1 0-16,6-3 0 15,5 1-1-15,4-3 1 0,4 1 0 16,0-3 1-16,-1 1 1 15,-3 0-1-15,-3 2 0 16,-1 2 0-16,-6 1 0 16,-3 1-1-16,-3 0 1 15,-2 5 1-15,-4-1-1 0,-2 4 0 16,0 1 1-16,-2 5-2 16,-3 4 3-16,-2 4 0 15,-1 4-1-15,-3 5 1 16,-1 5-2-16,-2 5 0 15,-2 5-1-15,-2 2 0 16,0 2 3-16,-2 1-3 0,-6-1 1 16,3-2-1-16,-7-2 1 15,1 1 0-15,-1-5 1 16,-2-3-2-16,2-6 2 16,0-5-2-16,6-5 0 15,3-6 0-15,3 0 0 0,4-1-2 16,7 2-2-16,3 0-25 15,2-4-86-15,0-10-73 16,-1-11-116-16</inkml:trace>
  <inkml:trace contextRef="#ctx0" brushRef="#br0" timeOffset="2148.75">10145 7864 736 0,'-10'4'-19'16,"-2"-3"19"-16,4 8-1 0,0 11-2 16,3 7 1-16,-5 11 4 15,-1 8 1-15,-1 12-2 16,-3 10 1-16,0 6 0 15,-3 5-1-15,3 8 3 16,-5 3-4-16,5 5 1 0,-2-3-1 16,3-1 2-16,0-5-3 15,3-3 0-15,2-8 0 16,1-11 2-16,6-7-2 16,-2-9 0-16,4-10 1 15,1-8-1-15,6-6 2 0,3-4-2 16,1-4-1-16,5-3 2 15,1 1 3-15,6-3-2 16,4 2 3-16,5-2 2 16,5 3 1-16,5-2-1 15,3 1-2-15,5 1-1 0,2-1-1 16,8-1-2-16,3-1 1 16,5 0-2-16,6-1-1 15,0 0 4-15,7-4-1 16,-2 3-3-16,0-3 2 15,2-1-1-15,-3 0 0 16,3-1 1-16,-3 0-2 0,2-2 6 16,2-2 3-16,0 0 1 15,3 0 5-15,0 0-2 16,2-2-6-16,-2-2-3 16,1 0 0-16,-3 1-1 15,-3-1 0-15,-3 2 1 0,-4 1-2 16,-1-1 2-16,-6 0-2 15,-5 0 0-15,-3-1-1 16,-7 0 0-16,-3 0 3 16,-9 0-3-16,-7 1 0 15,-4 2 3-15,-8 0-2 0,-5 0 1 16,-5 0-1-16,-4 0 3 16,-2 0 2-16,0 0 0 15,-3 2 1-15,-1-2 0 16,1 1 3-16,-1-1-1 15,0 0-1-15,0 0-3 0,0 0 5 16,0 0 3-16,0 0 14 16,-2-1 4-16,-2-5 3 15,0-3-14-15,-1-5-5 16,0-4-2-16,-1-4-2 16,1-6-5-16,2-2-6 0,0-7 0 15,1-1 1-15,0-8-1 16,0-3 0-16,1-5-1 15,-1-4 1-15,-2-5 4 16,1-5-4-16,-2-5 2 16,0-2-26-16,-1-2 14 15,-1-1 11-15,-2 2 1 0,0 0-1 16,0 3 1-16,-1 6-1 16,1 4 3-16,0 5-4 15,-1 10 4-15,1 7 1 16,0 7 4-16,1 6 5 0,-3 8-1 15,3 2-5-15,0 5-5 16,-1 5-2-16,0 1-3 16,-1 5-10-16,-4 2-19 15,-3 0-4-15,-4 4 11 16,-6 4 11-16,-5 1 14 0,-5 3 4 16,-3 1-3-16,-7-2 0 15,-1 2 1-15,-5 0-1 16,-5 0 0-16,-2 0 0 15,-3-1 0-15,-3 0-1 16,-3-3 1-16,-3-3 0 0,-1-3-1 16,-1-3-1-16,-4-5 2 15,-2-2 0-15,0-2 3 16,-2-4-2-16,-1 3 0 16,-1-2-2-16,-3 1 0 15,0 1 3-15,0 2-7 16,0-1 7-16,2 3-7 0,2-3-21 15,7 3-10-15,0-3 35 16,4 3-23-16,3 5-25 16,3 1-6-16,1 6-173 15,1-2-29-15</inkml:trace>
  <inkml:trace contextRef="#ctx0" brushRef="#br0" timeOffset="6869.45">6283 7669 807 0,'0'0'8'16,"0"0"-10"-16,0 0-7 15,0 0 6-15,0 0-1 16,0 0 3-16,0 0 2 15,-128 294 0-15,106-210-1 16,1 8 1-16,-3 11 0 0,-3 6 0 16,-4 12-2-16,-1 4 0 15,5 2 0-15,3-4 0 16,6-6 0-16,5-10-2 16,8-11-5-16,5-9-13 15,0-9 12-15,7-10 7 16,0-7 1-16,6-9-1 0,1-7-1 15,6-9 0-15,3-4 0 16,5-4 3-16,4-3 7 16,4-1 3-16,4-6-5 15,9 1 4-15,1-2 0 16,9-4-1-16,2-1 15 0,7 0-14 16,4-4 2-16,6-2-9 15,3-1 1-15,4-3 6 16,4 1 1-16,6-4-11 15,1-3 4-15,4-1-4 16,1-1 7-16,4-1-1 0,0 2 5 16,2-2-1-16,-2 2-5 15,2 1 0-15,4 0 4 16,0-1-2-16,2 2 5 16,2 2-4-16,-1 0 1 15,4 3-4-15,-2-1-3 0,5 3 1 16,2-1-2-16,3-1 1 15,6 0-1-15,-2-2 0 16,4 0 0-16,1 1 1 16,1 2 0-16,3 1-2 15,-2 1 3-15,1 0-2 16,4-1 1-16,0 1-1 0,0 1 0 16,1-2 0-16,-1 0 1 15,2 0 3-15,3 0-4 16,3-2 4-16,1 1 0 15,3-6 0-15,1 2-1 16,0-6-2-16,0 1 5 0,-2-2-4 16,-3 1-1-16,-1 1 0 15,-3-1-2-15,-2 3-1 16,-2 1 6-16,-4 1-3 16,-1-1-1-16,-4 2 2 15,-3-1-2-15,-5 2-1 0,-6-1 2 16,-3 0-1-16,-7 3 2 15,-4 0-2-15,-4 0-1 16,-4 1 3-16,-3 1-2 16,-2-1 0-16,-2 2 0 15,-5-2 0-15,-5 1 0 0,-3-1 2 16,-5 3-4-16,-3 2 1 16,-2 0 0-16,-3 2 1 15,0 0 0-15,-4 1 1 16,-1-1 0-16,-5-2-2 15,-5 0 0-15,-6 0 2 0,-6-2 1 16,-7-1-3-16,-7 0 2 16,-4-1-1-16,-6-1 0 15,-1 0-1-15,-3 0 1 16,-3-1-1-16,-1 0 2 16,0 0 0-16,-2 0 4 0,-1 0-4 15,0-1 2-15,-1 0-3 16,1 0 2-16,-1 1-1 15,0-2 0-15,-1 0 0 16,1 4 1-16,-1-5 0 0,0-2 1 16,0 1 2-16,0-5 1 15,2-6-4-15,-1-6-2 16,0-6-3-16,2-6 13 16,-1-5 8-16,0-4-11 15,0-7 21-15,2-1-12 16,-2-4 6-16,-1-5-7 0,1-4-2 15,0-1-1-15,-1-4-5 16,-1-3-9-16,0 0 4 16,0-3-2-16,0-1 2 15,0-2-5-15,0-3 4 16,0-4-5-16,0-1 5 0,1-2-2 16,1 2 3-16,-1 1-3 15,1 1 2-15,0 2 0 16,0 5 1-16,0 3 7 15,1 1-5-15,3 1-3 16,-1 5-2-16,0 1 4 16,-2 5-5-16,-1 4 1 0,-1 9 4 15,-1 7 10-15,-1 8-3 16,-5 8-5-16,-2 6-5 16,-2 4-6-16,-2 5-5 15,-5 2-3-15,-4 2-10 16,-9 3-2-16,-8 0 10 0,-6 4 9 15,-6 5 8-15,-8 0 0 16,-2 1 0-16,-6 0 1 16,-2 1 0-16,-6 0-2 15,-6-1 2-15,-4 0 1 16,-4-1-1-16,-6-1 0 0,-4-1-3 16,-5-2 3-16,-3 0 1 15,-5 1-3-15,-4-3 1 16,-5 1-1-16,-8 0 0 15,-3 1 3-15,-3 0-5 16,-6-1 3-16,-2-2 3 0,-1-2-6 16,-2 0 1-16,-3-3-1 15,-3-3 2-15,-2-5 1 16,-2 1 3-16,-2-2-7 16,-2-1 6-16,-2 0-1 0,0 2-2 15,-4 2-2-15,0 2 4 16,-6 3-2-16,-2 4-1 15,-1 0 1-15,-4 1 0 16,-1 5-1-16,-7 0-3 16,7 1 3-16,-1-2-4 0,2-2 6 15,2-1 0-15,7-1 1 16,2-1-5-16,6 0 8 16,0 0-5-16,4 0 2 15,3 0-2-15,2 0 0 16,4 3 0-16,4-3 5 0,3 4-6 15,5-1 4-15,7 0-4 16,4 2 3-16,6 1 0 16,7 1-2-16,5 3 0 15,5-1-1-15,9-2-2 16,6 0-48-16,7-3 29 16,9-3 21-16,10-1 1 0,10 0-1 15,6-1-7-15,11-1-11 16,9 2-85-16,7-2-106 15,5-9-245-15</inkml:trace>
  <inkml:trace contextRef="#ctx0" brushRef="#br0" timeOffset="18712.09">13445 11499 885 0,'-8'-5'-38'16,"-1"-2"35"-16,6 5 8 15,3 1 4-15,0 4-21 16,3 8-27-16,4 6 26 16,2 5 3-16,0 8 6 0,2 4-4 15,-2 4 3-15,0 5 2 16,-2 3 1-16,-3 4-5 16,-1 4 7-16,-2 5-2 15,-1 4 1-15,0 2 1 16,-2 6-1-16,-2 0 8 0,2 4-4 15,0 1 14-15,2-4-12 16,0 0-1-16,0-2-1 16,4-4-3-16,0-4 1 15,1-5-1-15,-1-3-1 16,1-4 2-16,-4-1-2 0,0-1 2 16,-1-2 0-16,0-1 0 15,0-4-1-15,0-5 0 16,0-6 0-16,1-6-3 15,3-4 3-15,2-4 15 0,0-4 0 16,2 1-1-16,-1-3-2 16,4 1-8-16,-1 1 6 15,3-2-7-15,1 0-3 16,2 0-1-16,2 0 2 16,1-2 2-16,3-1 0 15,2 0 2-15,1 0-1 16,3-1 0-16,1 0 8 0,3-1 5 15,1-1-6-15,2-1 4 16,1 0 1-16,1 1-9 16,1-2-3-16,1 3 0 15,1-1 3-15,1 0 0 16,2 0-6-16,1 0 1 0,-2 1 0 16,2 0 0-16,-3 2 3 15,2-3 2-15,1 1-2 16,2-2 1-16,1 2 3 15,2-2 0-15,2-1 1 0,2-1 0 16,0 0-4-16,-1-2 9 16,1 1 2-16,-3 0-5 15,0 0-4-15,-1 1-1 16,-3 0-2-16,2 3-1 16,-1-1-3-16,3 1 1 15,1 0-1-15,2-1 1 0,2-3-2 16,0 1 1-16,1 1 1 15,-3-4 1-15,1 1-1 16,-2-1 2-16,0 1-2 16,0 0 3-16,1 1 5 15,-2-3 0-15,-1 3-1 0,0 0-4 16,-3 1-3-16,0 1-1 16,-2-1 0-16,1-1 1 15,-4 1-3-15,0-1 3 16,-3 1-1-16,-3-2-1 15,-1 2 2-15,-5 0-2 0,0-1 1 16,-5 3 0-16,-2-2-1 16,-4 2 1-16,-2-3-1 15,-2 2 1-15,-2 0-1 16,0 1 1-16,-3-1-1 16,3 0-1-16,-4 1 1 0,-3-2-1 15,0 0 1-15,-4 0-1 16,1-1 1-16,-3 2 0 15,0-2 3-15,0 0 8 16,0-2 16-16,0 2-7 16,-1-2-9-16,1 1-7 15,-3-6-1-15,-1-3-3 0,1-4-1 16,-1-3 0-16,-1-3 0 16,0-5-1-16,1-3-2 15,-1-6-3-15,0-4 6 16,5-5 1-16,-1-5-2 0,1 0 2 15,0-4 0-15,0 2 0 16,0 0 0-16,0 0 1 16,0 2 0-16,0-2-1 15,0-3 2-15,0 0-1 16,0-1 2-16,0-2-4 0,0-2 1 16,0-1 1-16,0 2-2 15,0-3 1-15,0 2 1 16,-1 1 0-16,-1 2-1 15,-1 2 0-15,2 2 0 16,-2 1 0-16,3 2 0 16,-2 4 1-16,1 4-2 0,1 0 1 15,0 3 1-15,0 2-2 16,0 4 1-16,0 2-1 16,1 4 2-16,1 2 0 15,-2 7-2-15,0 2 2 16,1 6-1-16,-1 1 1 0,0 2-3 15,0 2 2-15,0 2 0 16,0 0 0-16,-1 0-1 16,1 1 2-16,-1-1-1 15,0-1-2-15,-1 2 2 0,1 0-5 16,-2 1 1-16,-2-1 0 16,1 0 0-16,-6 1 2 15,2-1 1-15,-4 0 1 16,-2-1 0-16,-2-1 2 15,-2 2 1-15,-1-4 0 0,-3-2 0 16,-3 1-2-16,-2-2 0 16,-4 1-1-16,-3-1-2 15,-2 0-2-15,-4 0-1 16,-1 1 1-16,-1-3 1 16,-3 1 2-16,1-2 1 15,-3 0-4-15,-2 0 2 0,-3 1-3 16,-3-2-3-16,-2 1 8 15,-2 1-1-15,1 1 0 16,-4 0 2-16,0-1 0 16,-3 2-1-16,2-1 1 15,-3 1 1-15,-1 2-2 0,-1 1-2 16,-1-1 2-16,-3 2-1 16,0 1 1-16,-2-1-1 15,-3 3 2-15,1-1 0 16,-1 1 1-16,3-4-2 15,0 2 2-15,0-1 0 0,4 0 6 16,-1-1-5-16,4 2-2 16,2-1 0-16,2 0 1 0,2 0 7 0,4 0-7 15,4 0 2 1,2 0-5-16,3 0 1 16,3 1 0-16,5 2-4 0,5 0-8 15,3 2-41-15,8 7-61 0,2 2-55 16,2-5-139-16</inkml:trace>
  <inkml:trace contextRef="#ctx0" brushRef="#br0" timeOffset="30262.4">17069 11383 751 0,'-4'4'-9'0,"-1"-4"10"15,3 6 1-15,0 2-1 16,4 5-1-16,0 1 0 0,0 5 2 15,1 2-2-15,2 2 0 16,0 1 1-16,0 1-1 16,0 2 1-16,-2 3 1 15,1 1-2-15,-2 5 0 16,-1 1 3-16,1 3-2 0,-3 2 0 16,0 5 1-16,-1 3 2 15,-2 4 0-15,-1 3 1 16,-1 5-3-16,-3 2 0 15,1 5-2-15,0 0 2 16,-3 3 0-16,2-2 3 16,-3 2 6-16,1-1 3 0,-1-1-1 15,1-2-6-15,0-2 0 16,0-4-4-16,4-4 2 16,-4-5-4-16,4-3-1 15,0-5 2-15,-1 0-1 0,1-1 1 16,-2-3-1-16,2 0 4 15,-2-3-1-15,1-2-1 16,1-2-2-16,1-2-1 16,2-3 1-16,-1-1-1 15,2-5 0-15,0-2-2 16,2-4 3-16,1-3-2 0,-1-4 2 16,1 0-1-16,-2-2 1 15,2 0-2-15,-1 3 2 16,0-1-1-16,1 4 0 15,0 1 1-15,0 2-2 16,0-1 0-16,2 0 1 0,2-3-1 16,-2 0-1-16,4-4 0 15,-2-1 0-15,1-1 2 16,-2-1 1-16,3-2-1 16,-2-1 0-16,2 1 1 0,0-3-1 15,-1 2 1-15,2-2 3 16,-1 1 7-16,3-1-1 15,-1 0 6-15,2 1-7 16,4 1-5-16,-3-1-3 16,4 0-1-16,0 0 1 15,2 0 0-15,-3-1-1 0,0 1 0 16,4-2 1-16,-5 1 3 16,4 0 13-16,-4 0-9 15,5 1-4-15,-3 0-2 16,4 1 0-16,2-1-1 15,0-1-1-15,3 0 2 0,1-2-1 16,1 0 16-16,0-4-2 16,0 1-2-16,-2-1 4 15,2 2-9-15,0 1-3 16,1-1-1-16,0 0 1 16,4 2 1-16,-1-2-1 0,3 1 0 15,3 1-1-15,-1 0-1 16,1 1-2-16,2-2 2 15,0 2-3-15,2-1 0 16,0 1 1-16,5-1-1 16,-1-2 0-16,2-1-1 15,-2 1 2-15,0-2 0 0,1 3 1 16,0-1 9-16,1 2-3 16,1 0 3-16,3 0-1 15,0 1-5-15,2-2-2 16,-1 2 1-16,1 0-2 0,2-2-2 15,-2 2 1-15,4-2 0 16,1 1 1-16,0-1 0 16,-1-2 1-16,-1-1-1 15,1 1 1-15,-2 0-2 16,0 1 2-16,-5 0 0 0,-1 2-1 16,-4 0 2-16,-3 1-2 15,-3-3 0-15,-2 3 2 16,-2 1 3-16,0-1-2 15,-3 0-5-15,-2-1 3 16,0 1 1-16,-4 0-2 16,-3 0 0-16,-4 0-1 0,-2 0-1 15,-4 0 0-15,-4 0 0 16,-1 0 0-16,-4-2-1 16,-2 2 1-16,-1 0 4 15,1-2 21-15,-2 0 4 16,1-5-4-16,-3-4-15 0,0-4-8 15,-3-8-2-15,2-3 1 16,1-7-3-16,1-5 1 16,1-5 0-16,0-6 0 15,1-5 1-15,4-5 0 16,1-3 0-16,1-3 0 0,0-1 0 16,-2-1 0-16,1 1 1 15,0-1-2-15,1-1 2 16,0-1-2-16,0-6-1 15,4-1-7-15,1-4-4 16,4-2-2-16,1 1 6 0,4-1 3 16,1-1 4-16,2 6 1 15,0 4-1-15,-1 5 2 16,-1 6 1-16,-2 7 0 16,-3 7-1-16,-4 8 3 15,-1 4-3-15,-4 8 0 16,-2 5 1-16,-3 5-2 0,0 5 1 15,-1 2 1-15,-2 3 0 16,-1 3-4-16,0 1 3 16,1 1 1-16,0 1-4 15,-3-1 2-15,-1 1-1 16,-4 1 1-16,-1-1 2 0,-3 0 0 16,-3 2-2-16,-4-1 2 15,-1 1-2-15,-4 1 1 16,-2 1 0-16,-5-2-1 15,0 2 1-15,-4-1-1 0,-1 0 0 16,-5 0 2-16,-2-1-1 16,-2 0 0-16,0 0 0 15,-4-2-1-15,-2 2 1 16,-1-4 0-16,-4-2 0 16,-2 0 0-16,-2-1-1 15,-4 0 1-15,-3 1 0 0,-2-1 0 16,-1 2 1-16,0 0-3 15,-1 0 2-15,0-3 1 16,1 3 0-16,0-2-1 16,-1-1 4-16,0 0-9 0,-2 1 5 15,1-2 1-15,-1 2-1 16,2 1 2-16,3 0-1 16,2 0 2-16,0 1 1 15,1 0 9-15,3-1-1 16,5 1-8-16,1-1-4 15,3 0 2-15,5 1-3 0,7 0 1 16,6 1-1-16,3 1-1 16,8 2-3-16,5-2-50 15,5 6-71-15,0-3-115 16,-1-3-285-16</inkml:trace>
  <inkml:trace contextRef="#ctx0" brushRef="#br0" timeOffset="39635.91">13415 13471 702 0,'-15'-25'1'0,"1"2"21"0,5 7 28 15,2 5-12-15,3 4-23 16,2 6-7-16,0 3-11 16,-1 12-8-16,0 9-24 15,0 9 23-15,-1 7-16 0,0 7-3 16,0 5 16-16,1 5 9 16,0-1 2-16,0 1 4 15,3-2 0-15,0-2 1 16,5-6-1-16,3-2 1 0,4-4-1 15,-1 2 3-15,1 1 3 16,0 4 3-16,-2 6 8 16,-2 5-1-16,0 6-10 15,-4 7-1-15,-2 5-3 16,-2 8-1-16,-1 0-1 0,-4 2 0 16,-3 0 1-16,2-5-1 15,1-4 0-15,1-11 1 16,2-1-1-16,-1-8 0 15,2-3 1-15,1-4 1 16,0-4-1-16,0-2 2 0,2-4 8 16,2-1 4-16,0-3-8 15,1 0-1-15,-1 0-6 16,-1-1 0-16,3-5 1 16,1 1 0-16,0-5 0 15,1-5-1-15,5-6 0 16,0-4 4-16,3-5-1 0,0-5 4 15,5 0 2-15,-1-2 10 16,0-2 16-16,2-3-12 16,3 3-8-16,1-2-4 15,1 1-5-15,3 0-3 0,3 2-2 16,1-2 1 0,3 2-2-16,1-1 1 0,3-1-2 15,1 1 2-15,1 0-1 16,2-1 2-16,-3 1-2 15,1 1 0-15,1 1-2 16,-2 0 4-16,3 0-1 0,-2 1-2 16,4 0 2-16,-1-3 1 15,2 3 2-15,3-2 2 16,-1 2-4-16,3-1 0 16,-2-1 0-16,0 2-3 15,-1-2 2-15,-1 4-1 0,0 0 2 16,0-1-4-16,1 1 5 15,-1 2-4-15,-2-1 1 16,2 1 1-16,-1-1 0 16,0-1-1-16,-1-1 3 15,1 0 19-15,-1 1-8 0,-2 0-6 16,-3 1-6-16,-3 2-2 16,0 0 2-16,-4 1-2 15,-4 1-1-15,1 0 2 16,-6 0-2-16,-4 1 1 15,0-3 0-15,-5-1 0 16,-4-1 0-16,-4 0 1 0,0-2 0 16,-2 1-2-16,-3-2 3 15,0-2-1-15,1 2 13 16,0-4 13-16,-2-4 6 16,3-1 3-16,-2-6-13 15,2 0-13-15,-1-2-8 0,-1-3-1 16,1-1-1-16,-2-4-2 15,0-2 1-15,-2-4 0 16,-1-4-2-16,0-7 2 16,0-5 0-16,0-6 1 15,0-5-1-15,3-4-1 0,1-7 1 16,1-4-1-16,4-3-17 16,1-1 15-16,1-8 0 15,2 2 1-15,1-1 4 16,0 5-1-16,-3 5 0 15,-1 2 1-15,-3 4 2 0,2 7-2 16,-5 3 7-16,-1 4-4 16,-1 4-3-16,-1 2 3 15,0 4 0-15,-1 4 10 16,0 0-13-16,0 3 0 16,0 2 0-16,3 4 0 0,-3 3-2 15,1 6 1-15,0 3 1 16,-1 5-2-16,0 4 1 15,0 2 1-15,0 3-2 16,0 1 0-16,0 3-3 16,-2 1 2-16,2-2-2 0,-2 2 0 15,-1 3-2-15,0-3 2 16,-3 6 1-16,0-2 2 16,-4 0 1-16,1 2 0 15,-1-1 1-15,-1 0 0 16,0 0-1-16,-3-2 0 15,2-1 1-15,-3 1-1 0,-1-1 0 16,-2 0 0-16,-1-2 1 16,-2 3-1-16,-1-4 0 15,-2-1 1-15,-3 2 0 16,0-3 0-16,-4 1 9 0,-1-1-6 16,-2 1-3-16,-3 1-1 15,-3 0-1-15,1 1 3 16,-3 1-4-16,0 0 1 15,-1-2 1-15,1 1 0 16,-2 0 0-16,0-3 0 0,-2-2 1 16,0 1 0-16,-2-1-2 15,0 0 2-15,-2 1-1 16,-1-2 1-16,-1 2 0 16,-2 1 10-16,-3 1-8 15,0 0-1-15,-2 3 1 16,1 1-1-16,0-2-2 0,3 3 1 15,-1-3 2-15,2 1 1 16,3-1 7-16,2-4 0 16,0-3-4-16,3 1 10 15,2-1-3-15,0 1-3 16,0 3-6-16,2 1-5 0,1 2-2 16,-3 0 1-16,2 5 0 15,-2 4-3-15,2-1 2 16,1 2-2-16,1-1-22 15,0-1 4-15,3-1-9 16,1 0-21-16,0-2-26 0,-1 0-72 16,-1-4-44-16,-1-2-78 15,-3-7-129-15</inkml:trace>
  <inkml:trace contextRef="#ctx0" brushRef="#br0" timeOffset="43689.56">13560 16224 1029 0,'-14'-15'22'15,"-1"0"-23"-15,6 5 15 16,5 7-2-16,2 2-21 16,1 5-6-16,1 8-55 15,0 5-12-15,0 4 58 16,-1 6 11-16,-2 5 12 16,-1 5 1-16,-3 5-2 0,0 3 2 15,0 6 0-15,-1 5-3 16,1 4 1-16,2 4-1 15,1 1 8-15,2 2 6 16,0-1-3-16,2-3-5 0,0-3 3 16,0-3-3-16,0-3-1 15,0-3-5-15,0-4 4 16,0-2 2-16,0-2 0 16,0-3 1-16,0-3-2 15,0-3 0-15,0-2 1 0,0-5 1 16,2-1 7-16,0-5 0 15,1-4-6-15,3-2-2 16,-1-4 0-16,2-2-1 16,1-3 13-16,0 0 7 15,4-1 5-15,1-1-2 0,2 0-10 16,2-1-7-16,1 0-2 16,6 1-3-16,-1-1 2 15,4-2-4-15,3 0 0 16,1 2-1-16,2-4 1 15,2-1 1-15,-1 1-1 0,3 0 0 16,-1 0 0-16,0 2 2 16,2-1 1-16,0 1 0 15,5 2 1-15,0 0 2 16,3 0-1-16,3-1-1 16,1-2 4-16,2 2 4 15,-2-1-4-15,2-1 1 0,-1 0 1 16,1 3-4-16,3-2-3 15,-1 2-3-15,4 0 1 16,0 0-1-16,2-1-1 16,3 0 3-16,-1 1-3 0,1-2 2 15,-2 2 0-15,1 0-1 16,-2 2 1-16,-1 0-1 16,-2 2-1-16,1-1 1 15,1 1-1-15,1-3 2 16,0 0-1-16,3-2 4 15,-2-1 10-15,1 2-1 0,0 0-8 16,-3 1 1-16,-2 2-2 16,-1 0-3-16,-4 2-1 15,1-1 0-15,-3 0-1 16,-1-1-1-16,0-1 2 16,1-2-1-16,-3 0 0 0,0-1 1 15,-3-1 1-15,0-1 1 16,-1 0 1-16,-2 2-1 15,-2-1-2-15,2-1-2 16,-3 1 0-16,0 1-2 16,-4 0 2-16,0-1 0 0,0 1-2 15,-4 2-12-15,-2 2-30 16,-1 2-37-16,-6-3-70 16,-12-5-125-16,-7-13-203 15</inkml:trace>
  <inkml:trace contextRef="#ctx0" brushRef="#br0" timeOffset="45459.83">13561 16277 841 0,'11'3'-12'0,"2"-2"-79"0,11-1 85 16,6 0 9-16,8 0 6 15,7 0-3-15,5-1-1 16,7-1-3-16,3 0-1 16,4 0-1-16,1 0 13 15,1 0 6-15,3 2-1 0,0-1-2 16,3 0 0-16,3 1 6 15,2-1 3-15,3 1-1 16,1-5-5-16,4 0-2 16,2 0 9-16,2 0-2 15,-1 0-2-15,3-1-12 16,1 0-2-16,1-1-2 0,1 1-1 16,2-5 1-16,2 1 0 15,2-2-2-15,-1 0 7 16,4-3-4-16,-1 1 1 15,-1 0 0-15,0 0 0 0,-1 3 1 16,-1 1 0-16,-2 0-4 16,0 2 2-16,4-1-2 15,-4-1-1-15,5-1 0 16,-2-2-2-16,3-1 2 0,-2 1-2 16,-1 0-2-16,4-1 3 15,-4 2 0-15,-2 2 0 16,-1 3 0-16,-2 1 1 15,0 3-4-15,-4 1 2 16,0 2-3-16,0 4 1 16,0-1 2-16,0 0-3 15,-1-3 3-15,-2 1-1 0,1-3-2 16,-2 1 1-16,-5-2 0 16,0 1 0-16,0 0-1 15,-3 0 1-15,-2 0 1 16,-4 0 0-16,-4 2-1 15,-4 0 1-15,-7-2-4 0,-6 3 3 16,-6-1-1-16,-5 0 0 16,-5 0 1-16,-7-2 0 15,-2 1 0-15,-6 0 0 16,-4-1 1-16,-4 0 0 0,-4 2 1 16,-2-2-3-16,-3 2 3 15,-2-1-1-15,-2 1 0 16,2 1 1-16,0-1 0 15,-2 2-1-15,0-1 0 16,-1 4-2-16,1 1 0 16,-2 3 2-16,0 3 0 0,1 3-1 15,-3 5 2-15,-1 4-2 16,-2 3 1-16,-1 4 0 16,0 2 0-16,-1 4 2 15,-1 2-1-15,2 2 3 16,0 2 0-16,-1 3 4 0,0 4-4 15,0 4 1-15,1 4-2 16,-4 4 4-16,1 7-8 16,-2 1 3-16,1 3-1 15,0 2-1-15,3-1 0 16,-1-4 2-16,5-2 0 0,1-4 2 16,1-5 1-16,2 0 2 15,-1-4 3-15,0 0-1 16,1-2-1-16,0 1 1 15,-1-3-3-15,-1-1-4 16,2-4 2-16,-1 0-3 0,0-2-1 16,2-4 0-16,-2-4-1 15,1-4 1-15,0-2-1 16,-1-6 0-16,1-6 0 16,-1-2-1-16,1-4 2 0,-1-3-1 15,-1-2 1-15,0 0-1 16,-2-2 2-16,-3 2-1 15,-2 0 0-15,-2 2-2 16,-6-1 0-16,-3 1 1 16,-2 2-1-16,-7-1 1 15,-4 0 1-15,-4-2-2 0,-2 1 0 16,-5-2 1-16,-1-1-1 16,-3-2 1-16,-1 1 1 15,-3-4-1-15,-5 2-1 16,-1-3 1-16,-3 1 0 15,-3 2 1-15,0-3-2 0,-3 0 1 16,0 0 1-16,-3 0-2 16,0 0 2-16,-1 0-1 15,-4 0 1-15,0 0-1 16,-1-3 1-16,-1 2 0 16,0-3 0-16,-2-1 0 15,1-1-2-15,0-1 3 0,2-1-3 16,-2 1 2-16,-1-2-1 15,-2 1 2-15,-2 0-3 16,0 3 3-16,-3-2-3 16,-2 3 0-16,1 1-1 15,0 2-1-15,-3 0-3 0,0 1-26 16,-4 3 7-16,-1 5-15 16,-5 2-21-16,-3 5-44 15,-3 1-49-15,-7 0-76 16,-5-5-253-16</inkml:trace>
  <inkml:trace contextRef="#ctx0" brushRef="#br0" timeOffset="55868.78">21765 15129 1036 0,'-12'-18'-2'0,"1"-1"21"16,2 4 30-16,-1 2-11 15,1 4-33-15,0 1-5 0,-3 2-1 16,1 1-10-16,-7 2-14 15,-2 3 4-15,-9-1 17 16,-4 2 0-16,-7 5 3 16,-3 2 1-16,-4 1 0 15,-4 0 1-15,-3 1 2 16,0-2-1-16,0 0 0 0,-1-1 3 16,1 0 13-16,-2 1 1 15,0 1-8-15,-3 1-8 16,-5 2-2-16,-2 0 0 15,-4 3 1-15,-3 0-3 0,-2 1 2 16,1-2 0-16,-1 0 0 16,-2-2-1-16,1-2 2 15,2-1 8-15,0-1 9 16,1-1-7-16,-2 0-2 16,1 0 2-16,0 0 3 15,1 0-1-15,-1 1-6 0,1-1-4 16,3 1-3-16,0-1-1 15,5-1 1-15,1-1 0 16,3 1-3-16,3-2 6 16,2-1-5-16,4 0 2 15,3-3-1-15,3 2 0 0,4-3 3 16,5 1 7-16,7-1-3 16,4-1-3-16,8 0-3 15,3 2-3-15,4-2 1 16,5 1 1-16,1 1-16 15,2 0-18-15,2 0-21 0,1 1-42 16,4 1-90-16,3-4-96 16,2-8-8-16</inkml:trace>
  <inkml:trace contextRef="#ctx0" brushRef="#br0" timeOffset="56468.97">19400 15093 1130 0,'-2'-3'36'0,"-1"-4"-43"15,0 4 19-15,0 2 3 16,-4 2-16-16,-4 2-6 0,-3 6-47 15,-9 3-14-15,-4 0 25 16,-7 4 19-16,-5-3 22 16,-5 0 3-16,-2-3 1 15,-2-2 0-15,-3 0 1 0,0-1 2 16,1 0 5-16,2 0 10 16,2 0 2-16,2 1-10 15,3 1 2-15,0 0 2 16,4 3-5-16,0 0-7 15,1 2-3-15,6 0 0 0,2 0 0 16,7-2 0-16,5-3 1 16,5-1-1-16,5-4 5 15,2-1-2-15,2-1 0 16,3 0-1-16,1 2-2 16,3 2 0-16,4 1 1 15,3 0 0-15,3 2 1 0,4 0 3 16,1 0 1-16,5 0 0 15,1 2-2-15,2-3-1 16,4 1-2-16,-1 0-1 16,2-2-1-16,1 0-1 15,-1-2 0-15,0 1-2 0,-2 0 0 16,-1 0 0-16,-2 0 1 16,-2 3-21-16,0 0-36 15,2 1-8-15,-2 0-25 16,-1-3-31-16,1-2-37 15,-3-3-79-15,0-7-121 16</inkml:trace>
  <inkml:trace contextRef="#ctx0" brushRef="#br0" timeOffset="56922.96">19316 15276 603 0,'1'-19'319'15,"0"1"-315"-15,0 0 18 16,0 5 30-16,0 2-24 15,1 3-24-15,-1 5-3 16,2-1-1-16,-3 4-1 16,1-3 1-16,1 5 1 0,-1-1 2 15,1 3-3-15,0 3 1 16,-1 4 1-16,1 1 2 16,2 6 0-16,-2 2-1 15,0 3 1-15,-1 2 1 16,0 3 0-16,0 0 7 0,-3 0-1 15,1-1 5-15,-2-3-1 16,2-3 3-16,-1-4-7 16,2-5-3-16,-1-2 1 15,0-3 11-15,0-4 11 16,0-1-8-16,2 0-7 16,-2-1-7-16,1 0-3 0,1-1-2 15,-2 0 1-15,2 0-3 16,-2 0-1-16,2-1-1 15,-2 1 2-15,1 0 0 16,0 0 0-16,0 0 3 16,0 0 2-16,0 0-5 0,0 0-3 15,1-1-12-15,-1 1-24 16,0 0-6-16,1 0-14 16,1 1-25-16,-2 1-87 15,0 0-169-15,-2-4-141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6-26T21:49:00.52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12726 8067 1023 0,'0'0'-20'0,"0"0"-2"15,0 0 18-15,0 0 3 16,0 0-6-16,0 0-63 16,0 0-24-16,-36-19 24 15,32 39 56-15,-1 6 12 16,2 4 4-16,-1 5-1 0,-2 8 1 15,1 3 1-15,-1 6-2 16,0 4 0-16,0 7 1 16,0 3-2-16,2 5 2 15,-1 1-1-15,1 4 2 16,0 3 0-16,-1 4-2 0,-2 4 3 16,0 7-2-16,-1 4-3 15,-3 7 5-15,-3 3-5 16,2-2 1-16,-2 1 0 15,0-6 2-15,0-3-3 0,2-10 2 16,1-6 0 0,-1-7-1-16,5-7 3 0,1-8 23 15,2-9-4-15,3-8 1 16,1-5-11-16,0-7 4 16,2-4-5-16,2-2 5 15,1-2-9-15,1 1-1 0,1 0-4 16,3 1-1-16,-1-1 1 15,2 1-3-15,3-2 2 16,2-2-2-16,2 0 0 16,3-4 1-16,1 0-2 15,2-1 1-15,3-2-1 0,2 1 2 16,3-1 1-16,4-1-4 16,3-1 4-16,5 1-2 15,1-2-3-15,6-3 3 16,0 0-1-16,4 1 0 15,1-1 5-15,0 0-2 16,1-1 1-16,1 3-2 0,-1 0-1 16,1 1 3-16,1 1-2 15,3-3-2-15,3 3 6 16,1 1 5-16,3-2-7 16,3-1-2-16,4-1 0 15,3-2 1-15,3-4 6 0,3-2 1 16,0-1 9-16,1 0-3 15,3 3-4-15,0 0-6 16,-1 2-1-16,-1 1 3 16,1 1-6-16,-1 1 2 0,-1-1-1 15,1-1-1-15,2-1 4 16,3 2-1-16,0-3 0 16,4-1-1-16,3-2 2 15,4 1-2-15,-3-2 8 16,-2 1-2-16,1 1-1 0,-4 0-1 15,-4-1 6-15,-3 2 3 16,-1 2-7-16,-3 2-3 16,-3-3 10-16,-2 3-9 15,-2 1 0-15,-1 0 0 16,-1-1-2-16,-1 1-3 16,-2 0 3-16,1-3 0 0,-3 4 6 15,0-3-2-15,-3-1-7 16,-6-1 1-16,-4 1-3 15,-7 0 5-15,-9-2-4 16,-7 1 0-16,-7 0 1 16,-6-1 0-16,-7 0 0 0,-3 0 1 15,-1-1 0-15,-5-1 5 16,-2-1 4-16,-1 2 4 16,-2 0 4-16,3-2 10 15,-3 0 3-15,0 0-13 16,-1-1-14-16,1 1-3 15,-1 0-2-15,2 0 0 0,-2 0 1 16,1-1-3-16,-1-1-9 16,0-1 1-16,0-5 8 15,-3-4 1-15,0-6-7 16,-2-9-6-16,0-6 11 0,2-7 0 16,0-8-6-16,1-9 8 15,1-2 0-15,1-8 0 16,0-4 2-16,1-4-1 15,0 0 2-15,-1-3 0 16,0-4-2-16,1-1 1 0,-1-3-1 16,2-1 2-16,0-2-2 15,3-5 0-15,2 0 1 16,2-6 0-16,2 0-1 16,2-2-2-16,2 1 2 15,0-1 2-15,1 4-2 16,0 3 0-16,-2 3 0 0,1 4 0 15,-1 0 1-15,0 6 1 16,0 2-2-16,2 3 1 16,-1 3-3-16,0 6 4 15,0 4-4-15,0 6 1 16,1 4 0-16,-3 4 0 16,0 7-7-16,-3 7 8 0,-3 6 0 15,-2 7-3-15,-1 5 1 16,-2 5 1-16,1 4-14 15,-1 4-3-15,-2 1-4 16,-2 1 5-16,3 2 3 0,-3 0 6 16,-2 0 5-16,-3-1 1 15,-2 2 2-15,-5 0 2 16,0 0-1-16,-7 0 1 16,-2 3-1-16,-4 0-1 15,-4 1 3-15,-4 1-2 16,-5-1 0-16,-3 2-2 0,-4-1 4 15,-3 1 2-15,-1-1-4 16,-3 0 1-16,-2 0 3 16,-3 0-5-16,-3-1 3 15,-3 0 0-15,-4-1-3 0,-1-1 1 16,-1-2 1-16,-2 0-4 16,-2 0 6-16,-1-5-5 15,-1-1 3-15,-3 1 0 16,-2-2 2-16,-1 0-2 15,-1 1-3-15,-2 2 0 0,-2-2 4 16,0 3-7-16,-3 2 10 16,-2-1-6-16,-1 2-1 15,-2 0 2-15,-1 0-3 16,0 0 1-16,2 0 2 16,-1 0-2-16,1 0 1 0,0-2 2 15,0-1-3-15,0-1 4 16,-1 1-6-16,0 0 4 15,1 0-1-15,-1 2 1 16,5-1 0-16,0-1-2 16,1 2 2-16,3-2 1 15,2 0-2-15,3 0 1 0,1 1-2 16,4-1 0-16,4 0 2 16,1 3-2-16,4 0 2 15,1 6-4-15,-1 12-56 16,-5 6-153-16,-12-6-273 0</inkml:trace>
  <inkml:trace contextRef="#ctx0" brushRef="#br0" timeOffset="23090.5">4387 17270 697 0,'-5'10'-1'0,"-3"4"-4"16,4 12-3-16,4 10 2 15,0 12 2-15,0 14 2 16,0 9 1-16,-1 11 0 16,-1 7 2-16,0 4 0 15,0 1 1-15,-2-3-2 16,2-8 1-16,2-9-1 0,2-11 0 15,4-11-1-15,1-12-2 16,3-9 1-16,2-9 0 16,-1-8-4-16,2-10-2 15,-1-7-6-15,3-10-5 16,1-14-11-16,-3-15-45 0,-2-12-65 16,-2-15-87-16</inkml:trace>
  <inkml:trace contextRef="#ctx0" brushRef="#br0" timeOffset="25058.36">4486 17213 616 0,'-8'-39'5'0,"-2"6"50"16,7 4 29-16,3 7-17 16,2 2-49-16,7 6-18 15,7 2-3-15,5 3-1 0,4 0-1 16,5 2 3-16,3 3 0 15,6 2 0-15,-3 1-2 16,5 2-3-16,5 4 6 16,3 0-2-16,5 0 3 15,4 0 1-15,6-3-1 0,3 0 0 16,2-1 0-16,4 2 6 16,2-4 13-16,2 1-8 15,2-3-1-15,4 3 17 16,0-1-7-16,-1 2-11 15,1-1 28-15,1 0-32 16,-1 5-4-16,-1 0 2 0,3-1-2 16,2-3 0-16,1 2 1 15,0-3 2-15,2 3 9 16,3-6-3-16,1 2-4 16,-3-2-3-16,4 3 0 0,2-3 0 15,-1 2 3-15,1-1 2 16,0 0-7-16,0 2 1 15,0 5-3-15,0 1 2 16,3 1-1-16,0 0 1 16,1-1 0-16,5-2 1 0,3-1-1 15,3-3-1-15,-1 3 2 16,1-5 0-16,1 1-3 16,-3 1 3-16,0 0-2 15,-3 0-1-15,2 1 1 16,-1 0 2-16,4-1-2 15,0-1-1-15,3 1 4 0,0 0-5 16,1 1 3-16,3-1 0 16,1 1-1-16,3-1 0 15,1-2 3-15,1 0-3 16,2 0 1-16,-1-2-2 0,-1 0 4 16,-3 2-2-16,-1 1 0 15,-1-1-1-15,-3 1 0 16,2 0 0-16,2 0 42 15,0 0-27-15,2-1-5 16,2 1-1-16,-2-2-2 16,3 0-1-16,2 0 0 0,3 1-3 15,-1-1 0-15,1 0 3 16,2 0 4-16,0 0-18 16,-3-2 11-16,1 0-3 15,1-3 1-15,-1 0 0 16,1-2-1-16,1-1 1 0,-1 0 0 15,-2 1 0-15,1-1-1 16,1 2 1-16,-1 2 0 16,0-1 0-16,1-1 0 15,2 2 3-15,-2-1-2 16,-2 1 2-16,2 1-1 0,-3 1-2 16,-2 0 1-16,2 0-1 15,1 0 1-15,2 0-2 16,0 1 1-16,0-1 1 15,0 0-1-15,-1 0 2 16,-2-1-4-16,-2 2 0 0,1-3 3 16,-1 0-1-16,0 0 2 15,1 0 34-15,1 0-27 16,-3 1-4-16,0 1-2 16,-2 0 7-16,-1 0-4 15,-3 0-4-15,-2-1 0 0,1 0-1 16,-2 0 1-16,1-1 6 15,-3 0-3-15,0 1-4 16,-3-3 1-16,0 3 4 16,-3 1-8-16,1-3 1 15,-1 0 2-15,-4 1-2 16,0-2 2-16,-2 2-1 0,-6 0-1 16,-3 3-1-16,-3-1 1 15,-2 0 1-15,1 1-1 16,-1 0 1-16,1-1-2 15,0-1 2-15,1 1 0 0,0-1-2 16,-5 0 2-16,-1 2-2 16,-3-2 2-16,-3 2-1 15,-3 0 0-15,-4 0 0 16,-3 1-1-16,-4 0 3 16,-4 0-2-16,-3 3-1 0,-4-1 0 15,-3 0 0-15,-1 1-1 16,-2 0-15-16,-1-2 16 15,-1 2 0-15,-2-1 1 16,-3 1 1-16,-4 0-2 16,-4 1 0-16,-5-1-1 0,-8 3 0 15,-2-3 0-15,-5 4 0 16,-2 0 0-16,-2 2-3 16,-2 2-6-16,0 1 5 15,-1 4-2-15,-1 1 3 16,-1 3-1-16,-1 2 2 15,0 3 2-15,-1 1-1 0,0 3 1 16,-1 3 1-16,1 3 1 16,0 7-3-16,-4 3 1 15,0 3 2-15,2 3-1 16,-4 1 1-16,1 3 0 0,1 1-1 16,1 0 3-16,0 2 0 15,0 4-1-15,2 0 0 16,1 3 1-16,0 0 2 15,0 3 0-15,-2 3 0 16,0-1-1-16,0 0 6 16,0-1-2-16,0 2 1 0,-2-4-3 15,2-3-4-15,-1 0 1 16,-2-4-1-16,0-1 4 16,-2-3 4-16,1-3 0 15,-2-3-2-15,3-3 1 16,1-3 0-16,1-6-4 0,-1-4-1 15,3-6-1-15,1-4 0 16,-2-6-2-16,2-4 1 16,-2-6 3-16,0 0 9 15,1-3 21-15,-2-1 9 16,2-1 0-16,-2 0-7 0,1 2-9 16,1-3-6-16,-1 1-4 15,0 0-4-15,0 0-3 16,0-1-5-16,-1 1-3 15,2 0-1-15,-1 0-1 16,0 0 1-16,1 0-2 0,-1 0 1 16,0 0-1-16,-1 0 2 15,1 0-1-15,-1 0 1 16,1 0-1-16,0 0 1 16,0 0 1-16,0-1-1 15,0 2-1-15,0-1 1 0,0 0-2 16,0 0 0-16,0-1-4 15,0 1-47-15,0 0-18 16,0 0-8-16,2 2-33 16,1-6-116-16,-3-14-282 15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6-26T21:51:02.33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3329 6575 801 0,'0'0'179'0,"0"0"-200"15,0 0-22-15,0 0 6 16,0 0 37-16,0 0-1 0,0 0-3 16,103-15 0-16,-64 9 4 15,1-1 2-15,7 0-2 16,4 1 1-16,3 0 0 15,6 1-1-15,0-1 2 0,3 2-2 16,4-2 0-16,2-1 0 16,3-1 2-16,0-4-2 15,5-1-5-15,4-2 7 16,2-2-2-16,-1 0 0 16,1-1 2-16,2 3 1 15,2-2 9-15,1 3-3 0,-1 1 2 16,6-1-6-16,2 4-3 15,-4 0-1-15,4 1 3 16,-1 4-1-16,2-2 0 16,0 1 2-16,0-1-1 15,0 0 9-15,-1 0-2 0,-1 1 1 16,0 2-5-16,-4 1 2 16,3 0-1-16,1 3 0 15,-4 0-6-15,1 0 1 16,1 3-1-16,-3 1 1 0,-3-1-1 15,-4 1 1-15,-2-1-3 16,-3 0 2-16,-6 0-1 16,-8-2 0-16,-3 0-1 15,-8 1 0-15,-6 0 1 16,-8 0-1-16,-7 1 1 16,-4 0-1-16,-8 0 1 0,-3 0-1 15,-1-3 0-15,-5 2-25 16,-1-2-20-16,-1 0-16 15,-1 0-12-15,3-2-31 16,-3-6-20-16,2 0-66 16,-9-6-84-16</inkml:trace>
  <inkml:trace contextRef="#ctx0" brushRef="#br0" timeOffset="547.98">6996 5749 996 0,'-12'-19'58'0,"-4"5"-68"0,4 3 13 15,7 8 28-15,3 3-28 16,2 6-34-16,4 6-19 15,7 7-3-15,5 4 44 16,4 3 9-16,7 1-5 0,8-1-1 16,4-3-4-16,3-3 5 15,4-4 0-15,6-1 5 16,2-2-2-16,2-3 7 16,2 0 0-16,-2-3 9 15,1 3 0-15,-1-3-2 0,-4 1-3 16,-3 1 3-16,-4-1-5 15,-3 2 7-15,-2 0-8 16,-5 1-1-16,-2 0-3 16,-6 0 0-16,-5 0-1 15,-2 1-2-15,-9-4 0 16,-3 1 1-16,-4-2 0 0,-4-1 26 16,0 1 21-16,-4 1 10 15,-8 5-6-15,-1 1-20 16,-7 4-20-16,-3 4-7 15,-1 3-2-15,-1 5-2 16,-2 2-1-16,0 3-1 0,3 3 2 16,0 2-2-16,6 0 0 15,1-3-14-15,2-5-10 16,3-3-14-16,4-2-13 16,1-4-11-16,-1 1-13 15,0-3-24-15,-3-5-82 0,-5-11-119 16</inkml:trace>
  <inkml:trace contextRef="#ctx0" brushRef="#br0" timeOffset="848.56">7163 5911 1147 0,'-14'0'56'0,"1"-2"-97"0,2 1 16 16,10 1 14-16,1 7 0 16,10 7-79-16,-1 10 55 15,6 14 35-15,1 10-1 16,-3 11 0-16,2 9 2 16,-2 5 0-16,-2 3 1 0,-2-2-4 15,0-1-1-15,-1-5-1 16,2 0 0-16,3 2-22 15,4 0-69-15,1-1-96 16,0-5-144-16</inkml:trace>
  <inkml:trace contextRef="#ctx0" brushRef="#br0" timeOffset="10077.95">11478 9861 557 0,'0'0'95'0,"-2"-5"-60"15,-1-2 24-15,1 1 7 16,-1 0-37-16,2-1-26 0,0 2-2 16,1-1-1-16,-2 0 0 15,1 0 1-15,-3-2-1 16,2-1-3-16,-2-2-6 16,0 0 3-16,-1 1 3 15,0-1 2-15,0 0 2 16,-1 3-1-16,0-1 5 0,1 3 7 15,-1 1-3-15,-2 2-1 16,2 2-5-16,-3 1-6 16,-3 1 4-16,-1 1-2 15,-3 7 1-15,-1 3-1 16,-4 2-1-16,0 5 3 0,-3 2-1 16,0 4 0-16,0 0 0 15,0 1 0-15,3 2 0 16,0 1-1-16,-1 0 0 15,3 5-3-15,-1 2 1 16,-1 8 1-16,-1 5 2 16,-1 5 0-16,-3 3 0 0,1 0 0 15,-4 1 1-15,0 3 3 16,-1 1-3-16,0 0-4 16,0 1 1-16,2 3 9 15,-1-1-5-15,2-1-1 0,0-1 0 16,1-4-2-16,2-3 2 15,0-3 1-15,2-4 3 16,2-4 2-16,3-4 1 16,2-5 2-16,6-3-3 15,3-2-5-15,1-5 1 16,5-5 1-16,0-1 0 0,0-3-2 16,6 0-1-16,0 0 0 15,1-3 0-15,1 0-2 16,-2-3-2-16,1 0-2 15,-2-5-1-15,-2-3-38 0,-1-2 7 16,1-7 13-16,0-15 19 16,1-10-10-16,3-16-60 15,0-13 9-15,3-8 16 16,-1-7 12-16,-1-1 21 16,-2 4 25-16,-5 2 65 0,-1 6 8 15,0 3-11-15,0 3-7 16,0 2-22-16,0 1-11 15,2 1 2-15,3 2-11 16,5 2-13-16,3 2-6 16,3 0-2-16,7-1-1 15,1 1 2-15,3 0-2 0,2 0 0 16,1 0 0-16,2 3 2 16,2 1-2-16,-2 4 2 15,1-1-2-15,-1 4 1 16,-2 4-1-16,-1 4 0 15,-2 2 1-15,-1 6 1 16,1 1-3-16,-1 4 2 0,2-1-1 16,-1 2 2-16,3 1-2 15,0 2 1-15,-2-1 0 16,-2 1 0-16,-4 3 1 16,-3 2 0-16,-6 1-1 0,-4-1 0 15,-3 4 2-15,-3 1-1 16,-1-1 1-16,-2 2 3 15,0 0-1-15,0 1 4 16,0 0-2-16,0 0-7 16,0 0-1-16,2 0-7 0,1 1-25 15,2-1-19-15,-2 1-4 16,2-1 9-16,-2 1 12 16,1-2 14-16,-2 0 14 15,1 0 8-15,1 1 1 16,1-3-18-16,2 2-53 15,2-5-49-15,0-4-74 0,2-2-69 16</inkml:trace>
  <inkml:trace contextRef="#ctx0" brushRef="#br0" timeOffset="12276.6">13015 10889 404 0,'-5'-29'283'0,"1"0"-277"0,2 1 5 16,2 0 56-16,0 2-39 16,6-2-28-16,2 3 1 15,2 0-2-15,0 0 2 16,3-2 0-16,1 1-3 16,3 1 2-16,1-2 0 0,1 1-3 15,2 1 3-15,0 3-2 16,1 1-1-16,0 2-3 15,1 1 2-15,2 1-3 16,0 0 0-16,2 3 2 16,4 0 2-16,-1 1 3 15,2 1-2-15,1 3 1 0,-1 0 2 16,-1 5-1-16,-2 0-1 16,-2 3-2-16,-1 1 2 15,-1-2 0-15,-2 4 0 16,0-1 1-16,0 1 0 15,0 0 1-15,-6 2 0 0,1 2 2 16,-5-3-1-16,-2 1-1 16,-3-1 0-16,-3 0 0 15,-2-2 0-15,-1 0 1 16,-2 1 0-16,2-2 1 16,-2 1 3-16,0 1 16 0,0-2 11 15,0 0-6-15,0 0-9 16,0-2-7-16,0 2-2 15,0-3-3-15,-2 3-1 16,0-4-3-16,-2-2 1 16,-1-2-4-16,0 2-2 0,-3-2 1 15,-1-1-7-15,-1-1 6 16,-3-2 2-16,-1 0 1 16,-3 1 1-16,-1 1 0 15,-3 1-3-15,-3 3-4 16,-3 2-4-16,-2 3-2 15,-3 4 4-15,-3 9 2 0,-2 3-6 16,-1 2-21-16,-1 1 6 16,1 1 14-16,2-1 19 15,3-1-4-15,3-2 1 16,3 1-1-16,1-1 0 0,4 2 2 16,0 1 4-16,4 2-2 15,2 4 2-15,1 2-5 16,4 4-3-16,2 2-1 15,-1 2 0-15,4 2 1 16,2-1-1-16,1 1 1 0,1-2-1 16,2-1-2-16,0-2 1 15,0 0 0-15,2-2 2 16,3-3 0-16,-3-1 1 16,0-3-2-16,0-3 4 15,-1-4-4-15,0-3 3 16,-1-4 23-16,0-2 5 0,0-5-4 15,1 2 1-15,-1-1-4 16,1-2-8-16,1 0-4 16,-2 0-9-16,0 0-2 15,0-2 1-15,0 2 0 0,0-7 4 16,3-6 1-16,1-7-3 16,1-8-2-16,0-6-42 15,0-3-26-15,-1-3 22 16,-2 2 46-16,1 1 1 15,-3 6 10-15,0-1 18 0,0 1 8 16,2 1-5-16,5-2-14 16,2-1-11-16,6 0-7 15,1 1 0-15,3 2-1 16,1 3-1-16,2 3-2 16,2 4 2-16,0 2-2 15,4 0 2-15,2 3-3 0,2 0-2 16,0 1-8-16,1 3 5 15,-1-1 8-15,-2 4 0 16,-1 1-3-16,-4 3 3 16,-1 3 0-16,-2-1 0 0,-1 2 1 15,-4 5 0-15,0 0 1 16,-2-1 1-16,-1 3-2 16,-2 0 0-16,-2-1 1 15,-1-1-1-15,-4 0-1 16,-2 1-1-16,0-3 2 15,-1 1-2-15,1 2 2 0,0 1-3 16,0 0 3-16,4 3 1 16,-1 2-23-16,3 5-60 15,-3-3-49-15,-1-3-74 16,-5-11-184-16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6-26T21:51:39.03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28995 11565 427 0,'3'-3'22'16,"-1"3"-15"-16,-2-2 5 0,0 2-6 16,1-1-5-16,-1 1-1 15,2 1 0-15,0 0 1 16,-2 2-1-16,2-2 1 16,0-1 0-16,-1 4-1 15,1 0 2-15,0 3 2 0,-2-1 4 16,4 2 6-16,0 3-2 15,1 0-1-15,-2-1-5 16,3 2-2-16,0 3 2 16,2-3 4-16,1 1 5 15,1 0 2-15,3 0-3 16,2 0-4-16,-2-1-4 0,5 1 0 16,1-2-4-16,0 1-1 15,1-1 1-15,0-1-1 16,4 0 0-16,1-2 2 15,2-2-1-15,4 0 4 16,3-3-2-16,3 0 3 16,2-3-5-16,2 1 2 0,0-2-2 15,-1-1-1-15,-3 0 0 16,0 2 0-16,-3-2-1 16,-3 1-1-16,0-2 4 15,-3 3-3-15,3-1 1 0,-2 0 6 16,2 1 18-16,0-1-6 15,-1 1-9-15,1-2-3 16,4 2 0-16,-3-2-4 16,4 1-2-16,-1-5 0 15,6 0 1-15,-3-3-1 0,4-2 0 16,-2-2 0-16,1 0 1 16,-2-3 1-16,-5 1-4 15,-1 1 2-15,-4-2 0 16,-2 2 0-16,-2 0-1 15,-2-2 4-15,-1 1 7 16,2 3 10-16,-5-3-4 0,-2 2-2 16,1 0-2-16,-3 2-4 15,-3 2-3-15,-1-2-5 16,-2 0-1-16,2 2 1 16,-6-2 0-16,1-2 0 15,-2 1 1-15,-3 0 2 0,-1-1 5 16,2 0 8-16,-4 2-1 15,2-2 8-15,-3 1-4 16,-3-1-9-16,2 1 3 16,-1 0-4-16,-2 1 1 15,2-1-4-15,-3 2-6 0,1-1 0 16,-4 2-2-16,2-1 2 16,0 1-4-16,-3-1 1 15,-1 2 0-15,-1 1 1 16,-1 0 0-16,-3 0 1 15,1-1-2-15,1 2 3 16,-2 0-2-16,0 1 1 0,0 1-2 16,-2 0 2-16,-2 1-1 15,2 0 1-15,-3 0-1 16,-3 1 3-16,1 0-3 16,-4 1 1-16,5-1 0 15,-5 1 0-15,0 1-3 0,2-2 3 16,0 2-1-16,-2-1 1 15,2-2-1-15,0 3 2 16,-2-3-1-16,1 2 0 16,-3 1 0-16,-2-1-1 0,1 3 2 15,-3-2-2-15,2 3-1 16,1 0 1-16,-3 0 0 16,5 0 1-16,-1 0 0 15,-2-1 0-15,2 1 0 16,-3 1 2-16,-1 1-4 15,-2 0 3-15,-3 3-2 0,-2 2 0 16,1 2 1-16,-1 2-2 16,0 2 2-16,-3 4 1 15,0 0 0-15,0-2-2 16,1 0 1-16,3-1 2 16,3-1-3-16,2-1 1 0,3-1 0 15,6 1 0-15,1 1 0 16,4-2 0-16,5 0 0 15,5 0 0-15,2-1 0 16,5 1 0-16,2 0-1 16,0 2 2-16,6-1 0 0,-2 2-2 15,6-1 1-15,3 1 1 16,1 0-1-16,2-1 2 16,4 1-2-16,-1 1 1 15,2-1-2-15,5 1 2 16,1 0 0-16,2-1 0 0,5 1 1 15,4-2-1-15,3-1 1 16,2-1 1-16,7 0-1 16,2-1-1-16,4-3 1 15,2 0 0-15,5-1 1 16,0-1-2-16,1 1 0 0,1-1-1 16,1-2 0-16,4-2-4 15,-2-4-70-15,-3-9-123 16,-4-12-177-16</inkml:trace>
  <inkml:trace contextRef="#ctx0" brushRef="#br0" timeOffset="2518.19">29577 8865 482 0,'-13'0'12'16,"0"0"23"-16,1 0 12 15,3 4-2-15,2-1-14 16,-2 4-25-16,2 3-3 0,-1 3-2 15,3 2 0-15,1 2 1 16,-3 3 0-16,5 2 1 16,-1 2-3-16,1 0 1 15,-2 2-1-15,0 0 1 16,2 0-1-16,-1 2 1 0,-1 0-2 16,-1 2 2-16,2 4-1 15,-1 1 1-15,-2 8-1 16,1 6 1-16,-3 1-1 15,0 1 5-15,0 0-3 16,-1-1-1-16,5-3-1 0,-2-3 1 16,0 3-1-16,1 4 1 15,-1-1 0-15,1 0 1 16,-4 0 0-16,4 2 3 16,-1-2-3-16,-1 0-1 15,1 0 1-15,-1 1 2 16,2 0 5-16,-1 1 30 0,2-1-20 15,0 0-14-15,-1 1-3 16,0 2 0-16,3 3 1 16,-3 6-4-16,-2 2 3 15,1 0 1-15,-2-1-2 0,-2 0 2 16,1-2-2-16,0-2-2 16,0-2 2-16,0 0 0 15,2 0 0-15,-1-3 4 16,1 3-1-16,2-3-2 15,-1-2-1-15,4-3 0 16,0 0 1-16,0 0-1 0,-1-1 0 16,1 0-1-16,2-2 0 15,0 3 0-15,-2-1 2 16,2-1-4-16,0-2 4 16,2 0-3-16,0 1 1 15,0 1 1-15,0-1-1 0,0 2 0 16,-1 0 1-16,1 0-2 15,-2 0 3-15,2-3-3 16,-2 1 2-16,2-1-1 16,-2 0 1-16,0-1-1 15,0 1 0-15,2 1 0 0,-2 0 1 16,2 1-2-16,-1 0 2 16,0 0-1-16,2 2 0 15,-1 0 2-15,6 2-2 16,-4-2 1-16,0 2-1 15,1-1 1-15,-1 2 0 16,-2-1-1-16,0-1 1 0,3 0-1 16,-3 0 0-16,-2 1 1 15,1-2-1-15,-1 1 1 16,2 0-1-16,-2-1 0 16,0-2 1-16,4-2 0 15,-4-4-1-15,6-3 1 0,-1-3 0 16,3-3 1-16,0-3-2 15,3-2 1-15,0-2-1 16,2-2 1-16,0-3-1 16,3-1 0-16,-2-2 0 0,0-3 0 15,1-2 0-15,3-2 1 16,-1 0-1-16,1-3 0 16,1 0 0-16,0-4 0 15,2 0 0-15,2-4 0 16,-2 2 2-16,2-4-2 15,-1-2 0-15,-2-3 1 0,2-3-1 16,-1-1 0-16,2-3 0 16,0-2 1-16,0-2-1 15,2-3 0-15,0-2 1 16,2-3-2-16,-2-1 2 0,-2-3-2 16,0 0 2-16,-4-2-2 15,1-2 1-15,-3 0 1 16,-2-1-3-16,1-1 4 15,-3 0-3-15,1-1 2 16,-1-1-1-16,-2 0 0 0,1 2 0 16,-4-1 0-16,1-2 0 15,-2 1 0-15,0 1 0 16,-1-2 0-16,-2 1 0 16,-1-1 0-16,-1-2 0 15,0 0 1-15,2-2-1 16,-2-1 0-16,2-3-1 0,-2-2 2 15,3 1-1-15,-2-2 0 16,0 0 0-16,-1 1 0 16,0 1 0-16,0 1 0 15,-1 1 0-15,0 1 0 16,1-1 1-16,-1 0-1 0,-1-2 1 16,2-1-1-16,1-1 0 15,-1 0 1-15,0-3 0 16,2 0-2-16,-1-2 1 15,1-2 2-15,0 0-2 16,-1 0 0-16,1 1 1 0,1 0-1 16,-3 1-1-16,2-1 1 15,-3-1 1-15,1-2-1 16,2 1 2-16,-2-3-2 16,0 2-1-16,-2-3 2 15,1 2-2-15,0 2 2 16,-3 1-1-16,1 2 1 0,-4 2-1 15,1-1 0-15,-1-3 0 16,-2-4 1-16,5-1-1 16,-1 1 0-16,-1-1-1 15,2-2 2-15,0 3-1 0,2 1-1 16,-2-2 2-16,4-1-1 16,-2-2 0-16,2 0-1 15,2 5 3-15,-1 0-3 16,-3 4 1-16,2 1 0 15,-4 4 0-15,1 1 0 0,-3 2 0 16,-2 0-1-16,1 2 2 16,-6 1-1-16,2 3-1 15,0 3 1-15,-3 2 0 16,0 3 0-16,-1 0 0 16,1 2 0-16,-1 3 1 15,1-1-1-15,1 1-1 0,0 1 2 16,0 3-1-16,0 0 0 15,2 1-1-15,-3 2 1 16,3 1-2-16,-1 0 3 16,0 3-3-16,1 0 1 15,1 1-4-15,1 0-1 0,-2 1 1 16,5 0 2-16,-3 2-2 16,4-3-53-16,1-2 13 15,0 1-34-15,0-2-15 16,0 0-6-16,-3 0-2 15,0 0-52-15</inkml:trace>
  <inkml:trace contextRef="#ctx0" brushRef="#br0" timeOffset="9074.96">29784 8426 449 0,'-12'-4'83'0,"-4"-3"-61"16,2 3 24-16,-2 2-26 16,-1 2-16-16,-1 0-4 0,-2 6 0 15,0 1 0-15,-1 4-3 16,-3 2 1-16,0 4-2 15,1-1 3-15,-2 2-1 16,0 2 3-16,-1 1 5 16,2 2 16-16,-1 2 6 15,-2 4-4-15,2 3-13 0,-3 2-5 16,-2 4-5-16,-1 0 0 16,0 2 0-16,-1 1 0 15,-1 0 0-15,1 2-1 16,1-2 0-16,2 0 2 15,2 0 22-15,4-2 6 0,2-1-7 16,3-2-1-16,3 3 4 16,-2 1-5-16,2 2-5 15,0 3-8-15,-1 2 1 16,-2 2-2-16,2 2-5 0,-6 2-1 16,2 2 0-16,-5 3-1 15,1 2-1-15,1 0 1 16,0 0 0-16,1-3 1 15,3-3 1-15,5-1 0 16,1-3 6-16,4-2 8 16,0-1 4-16,0 1-1 0,4-2-9 15,-3-1-3-15,0-2-7 16,2-3 4-16,2-5-5 16,-3-4 1-16,3-3-4 15,1-5 4-15,0-3 0 16,-1-4-1-16,4-3 1 0,-2-4 1 15,2-2-2-15,0-2 2 16,2-4-4-16,-2-1-33 16,0-1-28-16,7-6-6 15,0-10-19-15,4-9-52 16,3-8-112-16</inkml:trace>
  <inkml:trace contextRef="#ctx0" brushRef="#br0" timeOffset="9625.23">28591 10073 496 0,'-9'-5'103'0,"-4"-1"-68"15,1 2 49-15,2 2-26 0,5 1-25 16,-1-1-19-16,1 4-8 15,0 4-7-15,-1 6-8 16,0 2-3-16,-3 6 5 16,-3 5 6-16,-3 0 0 15,1 4 0-15,0-2 2 16,-1 2 0-16,1-3 0 0,1-2-1 16,2-2 12-16,5-5 3 15,1 0 6-15,3-3-3 16,2-2 0-16,0 0-1 15,4-2-6-15,4 0-3 0,4-3-2 16,3 1 2-16,-1-4 2 16,4-1-1-16,4-2-7 15,1-2-1-15,-1-6 1 16,3-3-1-16,1-2 2 16,-2-1-1-16,-5 0-1 15,1-3 1-15,-3 1-2 0,0-1 1 16,-4 2 0-16,0-2 1 15,-6-1 1-15,1 3-2 16,-3-1 2-16,-2 3-1 16,0 2 0-16,-6-1 2 15,0 2 0-15,-2 2 2 0,-3 0 8 16,1 3 10-16,-4 1-19 16,4 2-5-16,-1-2-13 15,1 6-55-15,-2-6-73 16,-2-4-181-16</inkml:trace>
  <inkml:trace contextRef="#ctx0" brushRef="#br0" timeOffset="24255.8">17140 8977 959 0,'-8'6'18'15,"-5"1"-32"-15,-1 14 1 0,1 11 2 16,0 7 5-16,-3 11 5 16,1 7 0-16,0 5 0 15,1 5 2-15,1 0 0 16,-1-1 1-16,0-3-2 16,0-5-1-16,3-8 2 15,2-5 1-15,2-7-4 0,6-6 1 16,2-5-5-16,5-8-92 15,2-12-78-15,0-16-110 16</inkml:trace>
  <inkml:trace contextRef="#ctx0" brushRef="#br0" timeOffset="24523.32">17012 8912 980 0,'2'-20'194'16,"1"-9"-189"-16,-2 5-1 16,11-1 31-16,12 3-27 15,10 0-8-15,12 0-1 16,10 1-1-16,6 5-2 0,5 2 4 16,0 3-3-16,-3 4 1 15,-5 2-3-15,-8 3-10 16,-6 2-78-16,-8 0 26 15,-8 2-22-15,-10 5-48 16,-9 6-71-16,-11 3-51 16,-14-2-82-16</inkml:trace>
  <inkml:trace contextRef="#ctx0" brushRef="#br0" timeOffset="24730.62">17094 9285 654 0,'2'5'456'16,"-1"-5"-452"-16,0-3-12 15,13-3 9-15,8-1 3 16,11-4 0-16,15-2-1 0,12 0 3 16,11-4-4-16,11 1 0 15,5 1-2-15,2 1-14 16,-6-3-194-16,-9-4-132 15</inkml:trace>
  <inkml:trace contextRef="#ctx0" brushRef="#br0" timeOffset="25073.32">18348 9170 1026 0,'2'-1'176'0,"-4"-8"-150"16,1 4 19-16,1 1 14 15,7 2-55-15,8 0-8 16,5 1 0-16,8 0 2 15,5 1-3-15,5 0 6 0,3 4-3 16,0 0-1-16,2 3 1 16,0-1-47-16,-1 3-23 15,-4 1-44-15,-4 0-35 16,-11-2-85-16,-12-6-128 16</inkml:trace>
  <inkml:trace contextRef="#ctx0" brushRef="#br0" timeOffset="25309.46">18307 9479 1350 0,'-1'0'70'0,"-2"-11"-63"16,2 3-6-16,12 1 35 0,12-2-37 15,7 2-1-15,12-1 1 16,10 1 0-16,8 4-3 16,7 1-22-16,3 2-74 15,2 0-39-15,-4 0-57 16,-9-10-130-16,-9-10-300 16</inkml:trace>
  <inkml:trace contextRef="#ctx0" brushRef="#br0" timeOffset="26191.08">19616 9301 797 0,'-3'0'394'0,"-5"-1"-427"0,-5 1 23 15,3 8 4-15,-2 17-19 16,-2 8-42-16,-4 9 62 16,-2 7-49-16,-2 2 6 15,0-2 1-15,2-8 11 0,3-7 31 16,3-9 7-16,3-8 1 15,6-7 2-15,2-5 4 16,2-4 32-16,2-2-6 16,4-6-28-16,9-10 24 15,5-8-18-15,7-3-7 16,4-6-5-16,2-2 0 0,0 4 0 16,-2 3 4-16,0 6 19 15,-2 5-14-15,0 7-10 16,1 2 1-16,-3 6-3 15,-1 3-2-15,-5 2-5 16,-5 7-40-16,-6 2 10 0,-6 5 25 16,-3 1 1-16,-5 3 8 15,-5 1 7-15,-3-2 1 16,1 0 1-16,0-4 37 16,3-3-18-16,4-5-7 15,2-2-8-15,2-2-7 0,5-3-6 16,6-1-3-16,10-6 22 15,7-7 0-15,9-8-6 16,4-6-4-16,3-5 1 16,-1 1-5-16,-2 2 3 15,-7 4 2-15,-6 8-1 0,-6 5 6 16,-6 7 0-16,-3 4-6 16,-6 2-7-16,-1 3 1 15,-2 5-8-15,-2 7 0 16,0 2 5-16,1 7 8 15,-3 3 11-15,-1 5-6 0,0 2-4 16,3 3-1-16,1 1-2 16,6 2 1-16,5-1-32 15,5-9-82-15,2-14-158 16,6-15-228-16</inkml:trace>
  <inkml:trace contextRef="#ctx0" brushRef="#br0" timeOffset="26743.52">20848 9420 1196 0,'7'-7'13'0,"-7"2"-10"16,0-2 9-16,1 1 1 16,0 0-10-16,-3 0-2 15,-3 1-6-15,-4-2-6 16,-4 3-6-16,-5 2-50 0,-6 2 40 15,-5 2 10-15,-4 10 8 16,-5 6 10-16,-2 6-5 16,0 5 3-16,1 4 8 15,5 5 9-15,4-1 3 16,7 3-3-16,10-5-11 16,7 1-2-16,7-5-3 0,8-6-2 15,7-3 6-15,9-8 0 16,5-5 14-16,6-8-5 15,3-10-5-15,3-9-16 16,0-10-8-16,1-9-6 16,-4-8 10-16,-4-2 11 0,-7 2 2 15,-6 8 2-15,-8 4 14 16,-7 10 58-16,-6 9-1 16,-1 8-9-16,-1 2-20 15,-2 1-33-15,-1 3-23 16,0 3-6-16,-3 9-1 0,-3 6 5 15,-2 7 2-15,0 7 7 16,-1 7 4-16,0 4 2 16,3 5-2-16,6 0 0 15,3 2 0-15,6-2 2 16,9-4-45-16,10-6-45 0,7-9-30 16,6-17-43-16,1-16-107 15,3-21-273-15</inkml:trace>
  <inkml:trace contextRef="#ctx0" brushRef="#br0" timeOffset="27194.8">20478 8916 1228 0,'-1'3'52'16,"-1"-3"-55"-16,3 5-26 15,13 8 11-15,11 3 14 16,11 7 9-16,7 5-3 15,10 7 3-15,4 0-5 0,3-1 1 16,1-4 0-16,-2-6 1 16,-3-5-2-16,-1-8-4 15,-5-6-21-15,-7-5 5 16,-6-3 3-16,-7-8 1 16,-5-3 21-16,-8-6 2 15,-3-3 6-15,-5-4 11 0,-5-4 32 16,-3 0-14-16,-1-6-11 15,-3 0-18-15,-4 0-3 16,-3 4-9-16,0 0-4 16,0 4 3-16,1 4-2 0,1 1-3 15,0 2-39-15,3 0-31 16,0-3-51-16,-1-6-144 16,0-5-346-16</inkml:trace>
  <inkml:trace contextRef="#ctx0" brushRef="#br0" timeOffset="28409.94">11664 8531 660 0,'5'23'239'0,"-5"4"-323"16,-6 11 34-16,-1 15 48 0,1 13 9 15,0 13 0-15,-2 8-8 16,1 9 6-16,-2 1-3 15,4 3 2-15,-1 0 1 16,-1-4 7-16,-2-4 5 16,0-3-4-16,-1-5 2 0,-1-5 3 15,0-8-7-15,1-8 1 16,4-9-4-16,0-10-4 16,2-9 4-16,4-8-4 15,0-7-3-15,4-5-1 16,6-6-60-16,2-10-83 15,1-20-95-15,-4-22-141 0</inkml:trace>
  <inkml:trace contextRef="#ctx0" brushRef="#br0" timeOffset="29161.5">11589 8297 1306 0,'0'-26'-62'16,"-7"-3"64"-16,7 7 0 16,8 8-3-16,17 4-5 15,12 3-7-15,14 1 4 16,14 2 4-16,11 4-1 0,11 0 4 15,10 0 1-15,4 0-48 16,3 1 31-16,3-1 1 16,-3 0-9-16,-4 0 12 15,-8-1-17-15,-11 1 14 16,-11 0-15-16,-13 1 27 0,-14 5 4 16,-9 1-2-16,-10 2 0 15,-5 2-4-15,-6 2 6 16,3 4 22-16,-1 3-12 15,3 2-2-15,3 4-3 16,0 3 0-16,4 6-2 16,-2 3-1-16,-2 6 1 0,-2 10-10 15,-5 7 5-15,-6 7 2 16,-7 9 0-16,-2 6 3 16,-10 6 3-16,-8 5-3 15,0-1-2-15,-2 3 2 16,1 0-2-16,2-4 4 0,3-3-5 15,4-3 4-15,4 1-2 16,3-1 28-16,2-4 1 16,2-3-13-16,0-3-8 15,0-6 4-15,1-6-12 16,0-7 1-16,-1-7 2 0,0-6-6 16,0-9 3-16,0-10 2 15,-2-7-1-15,-1-7-1 16,-1-5 1-16,-2-5 10 15,-5-2 25-15,-4-6 25 16,-7-6-24-16,-7-4-18 0,-10-5-3 16,-7-4-5-16,-9-3-10 15,-7-1 0-15,-8 1-3 16,-8 3 2-16,-9 3-1 16,-5 5 1-16,-5 3 0 15,-5 7-1-15,-4 4 0 0,2 2 1 16,-4 7 0-16,-1 8-6 15,-7 12-41-15,-7 9-84 16,-11 2-210-16,-21-8-421 16</inkml:trace>
  <inkml:trace contextRef="#ctx0" brushRef="#br0" timeOffset="33348.75">8082 8613 939 0,'-9'3'260'0,"-2"-3"-255"16,1 0 55-16,8 0-34 16,2 3-17-16,0 5-16 15,5 7-27-15,6 6-12 0,-2 9 6 16,5 4 6-16,-1 9 5 16,-2 1 12-16,-1 4 6 15,-2 2-3-15,-1 1 9 16,-3 3 1-16,1 4 5 15,-3 5-3-15,0 5 5 16,-2 5-3-16,0 3 2 0,0-2-2 16,-2-2 3-16,-3-7 14 15,5-6-3-15,0-10-4 16,0-6-7-16,7-7-3 16,0-10 1-16,2-3 0 0,2-6 0 15,-4-1-3-15,2-6 2 16,-1-1-1-16,0-2 0 15,0-1 1-15,-1 1 0 16,1-1 1-16,4 3 0 16,-2-3 0-16,5 3-1 15,0-2 4-15,5 3 2 0,2-3 0 16,5 3-3-16,2-1-2 16,2 0 1-16,7 0-4 15,4 0 2-15,3-1-2 16,5 0 0-16,-2-3 2 0,3 2 0 15,2 1 1-15,1-2-2 16,2 3 3-16,4-1-2 16,5-1 1-16,4 1-1 15,3-3 0-15,6 0 0 16,-2-2 1-16,1 0-1 16,-1-2 0-16,2 0 0 0,-6 1 2 15,0 1-2-15,-4 1 2 16,4 0 0-16,-4 0 2 15,-1-1-2-15,0 1 0 16,-2 0-2-16,-2-2 1 16,-6 1-1-16,-3-1 0 0,-6 0 0 15,-6 1 2-15,-6-1 1 16,-3 2-1-16,-4-1-1 16,-4 0 1-16,-4 1 1 15,-5-2-2-15,-2-1-1 16,-4 2 2-16,-2-2 1 0,-2-1-2 15,-1 1 2-15,0 1 0 16,-2-1-3-16,1-2-2 16,2 1-43-16,1-3-29 15,4-6-18-15,-3-9-39 16,-1-8-63-16,-5-10-142 16</inkml:trace>
  <inkml:trace contextRef="#ctx0" brushRef="#br0" timeOffset="34482.68">8310 8277 510 0,'11'0'389'16,"3"0"-434"-16,5 0 14 15,10 0 23-15,12 0 21 16,8 0-10-16,13-2 2 16,3-3 1-16,8-2-3 15,2-2 4-15,6 0 5 0,2-4 12 16,5 0-7-16,3-3-4 15,6 2 2-15,4-3 3 16,0 1-7-16,1 2-4 16,2 1-4-16,-5 3 0 15,-5 2-1-15,-2 3 0 0,-5 3 1 16,-4 2 2-16,0 0-1 16,-1 0 19-16,-1 4-13 15,-1 1-9-15,-6 0 1 16,0 1 0-16,-8-1-1 15,-5 4-1-15,-9-2-1 16,-6 1 2-16,-7 2-1 0,-6-1 0 16,-5-2 1-16,-4 3-1 15,-4-2 1-15,-4 1-1 16,-1-2 3-16,-3 4-3 16,-2-4 3-16,1 2-3 0,-2 2 1 15,-2 2 1-15,2 3 1 16,-3 4 0-16,0 5-1 15,-1 6-1-15,-2 7 1 16,-1 7-3-16,-2 4 4 16,0 5-2-16,0 3 0 15,-2 4-1-15,-2 1 3 0,-1 5-4 16,-1 2 1-16,-1 4 1 16,-1 2 0-16,1 3-3 15,0-2 4-15,0 2-5 16,0-5 6-16,2-4-6 15,-1-6 8-15,2-6-4 0,1-11 12 16,-1-5 11-16,1-10 1 16,0-7-7-16,2-6-8 15,1-6 1-15,0-3 15 16,0-3 9-16,0-1-5 0,0-3-5 16,0 0-13-16,0-1-3 15,0 1-4-15,0-2 1 16,0 1 1-16,0 0-4 15,0-1-2-15,0 0-1 16,0 0 0-16,0 2-1 16,0-2 0-16,0 0-2 0,0 0-9 15,0 1 1-15,0-1 8 16,0 0 3-16,0 1 1 16,0-1 0-16,0 0 1 15,0 0 0-15,0 0-1 16,0 0 0-16,0 0 0 0,0 0 0 15,0 0-1-15,0 0 1 16,0 0 0-16,0 0 1 16,0 0-2-16,0 0 1 15,0 0 0-15,0 1-1 16,0-1 0-16,-1 1-9 0,0 0-2 16,0 1-3-16,1 1-13 15,0 9-34-15,3 10-69 16,0 2-158-16,-3 2-183 15</inkml:trace>
  <inkml:trace contextRef="#ctx0" brushRef="#br0" timeOffset="53390.68">16322 14576 1074 0,'-7'-11'11'16,"0"-1"-19"-16,1 5 37 16,5 3-4-16,1 2-22 15,0 1-9-15,5-1-33 16,5 2-53-16,1 2 15 0,3-2-11 15,0 1-27-15,1 0-32 16,-4-2-29-16,-5 0-47 16</inkml:trace>
  <inkml:trace contextRef="#ctx0" brushRef="#br0" timeOffset="54252.45">16355 16622 1265 0,'0'-2'8'16,"-7"-3"-60"-16,2 1 67 15,3 4 4-15,1-3-19 0,1 3-1 16,0 1-1-16,0-1-32 16,0 2-31-16,1-2 31 15,1 0 26-15,-1 0 1 16,0-2 3-16,-1 2 6 16,0 2-1-16,0-2 3 0,0 0-4 15,0 0 1-15,0 0-1 16,0-2 0-16,0 2-1 15,0 0 2-15,0-1-1 16,0 1 1-16,1 0-2 16,-1 0 0-16,0 0 1 0,0 0-3 15,2 0 1-15,-1 0-45 16,1 0-1-16,1-1 7 16,0 0 10-16,2-1 0 15,1 2-4-15,4-4-28 16,2-1-39-16,2 1-23 0,-4-1-64 15,-3-2-101-15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6-26T21:53:03.35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2646 6706 658 0,'-16'-14'-24'0,"-3"0"24"15,4 4 6-15,9 2 24 0,-1 4-14 16,3 0-10-16,4 4-5 15,0 1-5-15,0 8-9 16,0 7 6-16,0 9 0 16,0 11 6-16,0 9 2 15,-2 9 3-15,-5 9-4 0,2 3 0 16,-4 5-19-16,1-2-2 16,-4-4 15-16,4-7 5 15,3-5 2-15,-1-11 2 16,3-6-3-16,1-8 1 15,2-4-2-15,0-5 2 0,0-5-1 16,3-3-3-16,3-4 1 16,1-1 3-16,3-2 8 15,4-1 9-15,1 1 2 16,6 1 1-16,1-2-10 16,3 1-5-16,3-1-1 0,3-2 0 15,6 1 1-15,1-2 1 16,4 0-1-16,5 0-3 15,0 0 0-15,5-3 0 16,2 0-2-16,-2 0 1 16,4 3 0-16,-2 0-2 0,0 0 1 15,0 3 0-15,-1 3-1 16,3 2 1-16,0 1 1 16,0-1-2-16,0 1 0 15,-1-1-1-15,1 2 4 16,1-1-2-16,-1 0 0 15,-2 0 0-15,-1-1-1 0,0 4 1 16,-1-2 2-16,-2 0 2 16,3-3 5-16,0 3 4 15,-2-4 3-15,-2 1-12 16,3-3 2-16,-3 0-2 0,-1-1 4 16,2 1 9-16,-1-1-6 15,2 1-9-15,-3 1-2 16,1-1 1-16,0 2-2 15,-1 1 0-15,1 0 0 16,-1-3 0-16,0 2 2 16,-4-2-1-16,0-2-1 0,-3 2 1 15,-5-3-1-15,-1-1-1 16,-1 0 2-16,-3 0 0 16,-4 0 0-16,0 0-1 15,-4 0 1-15,-4 0-2 16,-2 2 2-16,0 0-1 0,-4-2 0 15,-2 2 0-15,1-2 0 16,-5 0 1-16,0 0 0 16,-1 0 2-16,1-2 0 15,-4 0 2-15,3-3 1 16,-2 0 5-16,-1-4 20 0,5-4-15 16,0-2-8-16,2-7-4 15,-1-3-3-15,3-6 0 16,1-5 0-16,3-8-2 15,1-5 2-15,2-6-2 16,2-4 0-16,-1-4-3 0,1 1-1 16,-3-2 2-16,0 3 2 15,-3 4 2-15,-4 2-1 16,-1 5 1-16,-5 7-1 16,0 8 0-16,-5 9 1 15,0 3 20-15,-4 8 9 16,-2 3-13-16,3 3-10 0,-3 2-6 15,2 1-1-15,-4 0 0 16,1 2-1-16,-5-2 0 16,-2 2 0-16,-1 0-2 15,-4 0 2-15,-1 0-1 16,-4 1 1-16,-4 1 0 0,-1-2 1 16,-4 1-2-16,-7-1 5 15,-3-1 2-15,-1 1 2 16,-6 1 1-16,-2-4-2 15,0 1 2-15,-2 1-6 16,-5-1 1-16,-1 1 2 0,0-1-7 16,-5 0 3-16,0 1 0 15,-3-1-1-15,-1 1-1 16,-1-2 1-16,0 3 0 16,-3-2 2-16,-1 1-3 15,0-1 4-15,-3 2-1 0,2-2-6 16,-1 1 3-16,2-2 1 15,-1-1 3-15,2 5-2 16,2-4 15-16,-2 3 5 16,1 0-17-16,1 1 0 15,2 3-1-15,1 0-2 0,3 0-1 16,0 0 0-16,1 1 1 16,3 1 0-16,3 0-1 15,-1 0 0-15,7-2 3 16,2 0 3-16,6 0 6 15,1-4-7-15,7 2-5 0,5 2 2 16,4 0-2-16,6 0-2 16,7 2-1-16,9 9-55 15,5 3-103-15,-2-1-134 16,-4-7-154-16</inkml:trace>
  <inkml:trace contextRef="#ctx0" brushRef="#br0" timeOffset="1536">3048 4424 688 0,'-4'-6'-21'16,"-8"-1"19"-16,1 7-3 16,5 3-3-16,-5 11 0 15,-3 3 5-15,3 7-7 0,-1 6 4 16,0 5 5-16,5 5-2 16,-1 6 2-16,2 6 0 15,-1 8 0-15,3 6 1 16,-2 6 0-16,3 4 1 15,3 5-2-15,0 6 0 0,0 4 2 16,1 1-1-16,3 2 1 16,-4-3 1-16,4-3 2 15,-4-8 19-15,4-8-15 16,1-6-4-16,1-10-2 16,4-8-1-16,-4-12 1 15,5-11-4-15,-1-16-95 0,-3-16-60 16,-1-27-70-16</inkml:trace>
  <inkml:trace contextRef="#ctx0" brushRef="#br0" timeOffset="2569.19">3044 4531 999 0,'4'-4'15'0,"-4"-4"-9"16,7 5-19-16,11 3 3 16,7 1 11-16,8 5-1 15,7 1 1-15,4 3 1 16,6 2-3-16,2-3 2 0,4 0-2 16,-3-1 1-1,5-4 0-15,0 0 1 0,3-4-3 16,3 0 4-16,1-4 0 15,2-1 0-15,5-3-2 16,-3 2 3-16,2-4-3 16,1 1 1-16,-2 4 0 0,0-2-1 15,-2 4-1-15,2 3 0 16,-6 0 2-16,1 0-2 16,-5 1 2-16,1 3-1 15,-3-2 1-15,-1 1 0 16,0-3-1-16,1 0 1 0,0 0-1 15,-2-2 0-15,-7 1 2 16,0-1-3-16,-4 0 1 16,-7 1 1-16,-4 1-2 15,-4 0 2-15,-2 5-1 16,-4 0 0-16,-4 4-1 0,-4 1 2 16,-1-1-4-16,-3 2 0 15,-5 2-1-15,1-2-5 16,-4-1 1-16,-1 3 4 15,-1 1 2-15,0 0-3 16,-2 2 2-16,0 4 2 0,0 3 2 16,0 8 4-16,0 3 5 15,0 5-4-15,0 7-4 16,-4 6-2-16,2 2 2 16,-1 3-1-16,-3 3 1 15,-1 3-1-15,-4 2-2 0,4 1 4 16,-2 1-2-16,1 0 1 15,1-7-2-15,4-1 2 16,1-5-2-16,2-8 2 16,0-4 0-16,0-3-2 15,4-7 4-15,-3-6-4 16,3-2 4-16,1-5 21 0,-3-4-21 16,0-3-2-16,-2-1 1 15,0-5 0-15,0-1 6 16,0 0 12-16,-4-4 21 15,-4-1 15-15,-2 0-13 16,-5 0-18-16,-6-4-13 0,-8-4-7 16,-5-2-4-16,-8-1-1 15,-5-6-1-15,-9 2 0 16,-6-2 1-16,-1-2 1 16,-4 2-4-16,0-1 2 15,-3 1 2-15,1 2-4 0,0 1 2 16,-4 3 0-16,-2 1 0 15,-8 1-1-15,-1 2 0 16,-7 3 2-16,-1 1-3 16,-4 0 0-16,-3 2 0 15,3-1 2-15,2 1-1 0,-2-5 1 16,-3 1 0-16,6-1-2 16,-3-4-36-16,2 2-17 15,0 2-5-15,2 2-32 16,1 6-83-16,-5 10-133 15</inkml:trace>
  <inkml:trace contextRef="#ctx0" brushRef="#br0" timeOffset="9958.85">17260 8004 591 0,'-16'-1'137'16,"-3"-6"-121"-16,1 1 34 15,5 2 24-15,1 1-54 16,2 2-18-16,0 1-2 0,2 0-2 15,2 4-1-15,-1 2-3 16,0 3 2-16,0 3 1 16,1 2-3-16,-1 6 3 15,-3 0-1-15,2 3-3 16,-2 2 9-16,3 0-1 0,-1 0 1 16,3 2-2-16,2-2 0 15,2-2-2-15,2 1-1 16,2 0 1-16,4 0 0 15,3-2 2-15,1 0 0 16,5-1-1-16,-3-3 0 0,4-1-2 16,1-3 2-16,3-1-1 15,-3-3 2-15,2-2-2 16,2-2 3-16,-5-3 2 16,0-3 1-16,-2 0 0 15,2-1 1-15,-3-4 2 16,-1 1-1-16,-1-6 0 0,-3 1 4 15,0-2 1-15,-2-4-2 16,-1-3-2-16,0 0-2 16,-1-5-2-16,-2 0 0 15,-1-2 5-15,-1 1 24 16,1-2-8-16,-2 3-11 0,-2-1-4 16,0 3 0-16,1 1 4 15,0 2-10-15,-1-1-3 16,-2 2-1-16,2 1 2 15,-1 1-2-15,-1-2 1 16,-1 4-1-16,-2-2-2 0,-4 3-8 16,-2-1-7-16,-3 3 1 15,-3 2-12-15,-4 1 16 16,1 1 6-16,-2 3 6 16,-1 3 0-16,2 0 0 15,3 9-4-15,1 6-5 0,2 8-46 16,3 6-56-16,-2 6-83 15,-1-1-118-15</inkml:trace>
  <inkml:trace contextRef="#ctx0" brushRef="#br0" timeOffset="10894.16">18425 7915 745 0,'-13'-11'43'0,"0"2"-41"16,2-1 32-16,3 0-2 15,2 4-31-15,-1 0-1 16,1 0-8-16,0 1-26 0,1 0 12 16,-2 0 16-16,-3 1 2 15,-2 2-1-15,-2 1 0 16,-3 1 4-16,-3 3-6 15,-1 6 0-15,-4 3 4 16,1 4 7-16,0 5 2 16,1 2-4-16,3-2 14 0,3 0 11 15,5 1-3-15,3-2-4 16,2-2-9-16,5 3-4 16,1-1-10-16,2 3 3 15,3-1 1-15,5 3-1 16,-1-1 2-16,3 2-1 0,2-2-1 15,1 1-3-15,5-3 1 16,-1-1 1-16,3-5 1 16,1-4 1-16,1 0-1 15,-2-4 6-15,2-3-2 16,-1-1 2-16,2-4 0 0,1 0-1 16,0-3 0-16,2-6 0 15,-1-3-3-15,-2-3 8 16,-3-3-4-16,-2-5-2 15,-5 1 6-15,-2-3-5 16,-3-2 3-16,-5 1-6 16,-2 0 2-16,-1-1 0 0,-3 0 17 15,-5 0-8-15,-2 1 3 16,-3 1-9-16,0-1 9 16,-3 2-6-16,1 1-7 15,-3 2 2-15,0 1-2 16,-3 5-7-16,-4 2-8 0,-2 4-4 15,-5 2-34-15,-3 6-9 16,-2 1-2-16,1 5 36 16,-1 8 19-16,2 6-3 15,2 8-22-15,4 3-28 0,6 5-7 16,4 3-40-16,7 1-33 16,6-5-28-16</inkml:trace>
  <inkml:trace contextRef="#ctx0" brushRef="#br0" timeOffset="11945.15">19493 6940 412 0,'-15'-5'262'0,"2"-2"-258"16,-1 0 18-16,1 4 58 0,1 1-61 15,-1 2-18-15,-2 0-5 16,-1 4-4-16,1 2-16 16,-4 3 12-16,1 1 8 15,0-2 5-15,2 2 2 16,0-1 18-16,2 3 4 15,-1 1-7-15,2 3-9 0,0 0-2 16,1 3-5-16,3 1 3 16,-1 2-1-16,4 0 5 15,3 1-2-15,0 1 1 16,1 0-2-16,4 2-2 16,0 1-3-16,4 1-1 0,3-2 0 15,4 1 0-15,0-3 1 16,4-1-1-16,2-2 0 15,2-2 2-15,2-1-1 16,2-4 2-16,4-1 3 16,1-4-1-16,2-3 0 0,0-4 4 15,1-2-2-15,0-1-1 16,-2-7 1-16,0-3-1 16,-1-3-1-16,-1-2 1 15,-3-2 0-15,-1-2-2 16,-3 0-2-16,-3-2 3 0,-2 0-1 15,-4-1 1-15,-3 2 7 16,-4-3 32-16,-2 0-8 16,-3-2-10-16,0 2-17 15,-1-2 2-15,-1 2-8 16,-2 0-1-16,-3 1 0 0,-2 2-5 16,0 3 3-16,-4-1-1 15,0 2 1-15,-5 1-2 16,0 0-4-16,-5 4-3 15,-1-3 6-15,-2 3 9 0,-1 1 5 16,-1 4-5-16,-2 0-8 16,2 1 0-16,-2 3 2 15,4 0-1-15,4 2-1 16,2 1-2-16,6 0-24 16,5 0-24-16,8 0-53 15,1 0-88-15,11-3-208 0,2-7 116 16</inkml:trace>
  <inkml:trace contextRef="#ctx0" brushRef="#br0" timeOffset="20873.6">16350 10389 617 0,'-7'-10'8'0,"-1"2"36"0,3 4 29 15,1 2-43-15,1 2-31 16,-1 4-19-16,-1 6-63 16,0 3 35-16,-4 3 17 15,-1 2 7-15,0 2 27 16,-1 1-5-16,0-1 2 0,2 1 6 15,0-1 6-15,2 1 2 16,2-1 7-16,2 0-3 16,2-2 5-16,1 0 0 15,0 0-2-15,3-1 6 16,2-1-8-16,3 1 5 0,2 0-11 16,2-2-6-16,1-1-4 15,3-2-2-15,2-2-4 16,0-2 16-16,0-2-6 15,1-2 8-15,3-2 2 16,0-2-2-16,1 0-7 16,0-5-1-16,2-2-4 0,-1-1-3 15,0-2 2-15,-1-3 1 16,0 0 2-16,-3-1-1 16,-2-3-2-16,-2-1 0 15,-2 2 3-15,-3-5-1 0,-3 0 0 16,-3-1 3-16,-5-2 0 15,0-1 4-15,-5-1 20 16,-3-1-7-16,-3 0 2 16,-2-3 6-16,1 3-21 15,-2 0 20-15,1 2-6 16,-1 4-15-16,1 3-1 0,-3 4 2 16,1 3-8-16,-4 3-8 15,-3 3-22-15,-1 5-1 16,-3-2-15-16,-1 4-8 15,0 5 32-15,1 2 10 16,1 2 2-16,2 5-10 0,1 0-45 16,2 6-9-16,3 5-6 15,2 4-11-15,3 3-35 16,1 0-35-16,-1-1-105 16</inkml:trace>
  <inkml:trace contextRef="#ctx0" brushRef="#br0" timeOffset="22137.95">21997 8035 779 0,'-16'-14'-9'0,"1"0"13"15,2 0 4-15,4 1 35 16,-1 0-27-16,4 3-10 15,-1-1-4-15,1 1 1 16,-2 1 1-16,-2 2-3 16,-3 2-1-16,-5 3-21 0,-3 2-16 15,-5 3-4-15,-3 6 24 16,-5 5 3-16,-2 3 8 16,-1 1 4-16,2 1 0 15,0-1 0-15,5 1 1 16,2-2 2-16,3 1 9 0,3 1-8 15,4 1-2-15,-1 2-2 16,2 1 1-16,1 3 1 16,4-1-2-16,0 1 1 15,3-1 2-15,4 1 3 16,1 0 0-16,4 0 0 0,0-1-1 16,3 0-3-16,5 2 1 15,3-4 3-15,5 2-2 16,2-2 0-16,4 1 4 15,1-1 0-15,4-2 2 16,2-2 2-16,0-2-3 0,2-2 10 16,0-3-3-16,1-5-5 15,3-1-6-15,1-5 3 16,0-1-4-16,-1 0 4 16,2-7-3-16,-4-4 1 15,-4 0 4-15,-4-3-4 0,-1-1-1 16,-3-2 3-16,-1-4 1 15,-2-1 13-15,0-1 17 16,0-2-21-16,-1-5-6 16,-2 3-2-16,-1-1-2 15,-7 1-2-15,-1 0 24 16,-4 0-2-16,-2 0-3 0,-1 0-16 16,-5 1-1-16,-2 1-2 15,-4-2 1-15,-1 2-6 16,-2 0 0-16,-3-1 0 15,0-2 2-15,-2 2 1 16,0-1-2-16,-5 2 0 0,0-1-5 16,-1 4-16-16,-6 3-33 15,-6 8-74-15,-8 8-2 16,-8 6-53-16,-9 8-42 16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6-26T21:54:12.17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12038 11434 637 0,'-11'-20'14'0,"-5"0"-9"0,4 6 9 16,-1 1 49-16,0 3-34 16,-1 2-26-16,1 5-1 15,-2 0 1-15,2 2 0 16,-1 0-1-16,-1 3 4 16,1 1 7-16,-1 3-4 0,1 6 0 15,0 0-6-15,0 8-3 16,0 5 1-16,3 3-1 15,2 7 1-15,-1 4-1 16,4 3 3-16,3-1-3 16,3 0 0-16,0-3 1 0,5-2-2 15,9-5 2-15,3-4-1 16,5-1 2-16,4-5-1 16,4 0 0-16,3-4 0 15,2-5-1-15,0-1 2 16,1-7 0-16,-2-2-1 15,0-4 1-15,-2-3 1 0,3-8-3 16,-1-6 0-16,1-6 1 16,0-6-2-16,0-6 1 15,-1-7-3-15,-2-1 1 16,-5-1 1-16,-5 2-1 16,-6 4 1-16,-5 5 3 0,-8 6-2 15,-3 3 1-15,-8 7 1 16,-7 2 11-16,-6 2 27 15,-1 1 7-15,-5 3-18 16,-3-1-11-16,-2 2-1 0,-2 2-14 16,-2-1-1-16,-2 3-4 15,-2 1 1-15,0 2 0 16,-1 0-1-16,2-1-6 16,3 0-2-16,5-1 6 15,6 1-15-15,8 0-22 16,3 3-14-16,7 2-12 0,4 11-35 15,2 10-79-15,-2 9 1 16,-4 4-77-16</inkml:trace>
  <inkml:trace contextRef="#ctx0" brushRef="#br0" timeOffset="1031.58">17428 8945 653 0,'-17'-5'3'0,"-1"-1"3"15,2 1 56-15,1 1-28 0,1 1-31 16,0 0-2-16,-1 1-1 16,0 1 0-16,-1 0 0 15,-1 1 0-15,-3 0 0 16,-2 5 0-16,-2 6 1 15,-4 3-1-15,0 7 0 0,-2 6-1 16,1 2 2-16,1 7-2 16,2 3 0-16,6-1 1 15,4-1-1-15,5 1 1 16,4-1 0-16,7-3-1 16,1-1-1-16,9-2 2 0,4 0-1 15,6-4-2-15,3 0 3 16,6-2-1-16,2-5 0 15,5-1 1-15,2-3 0 16,3-5 0-16,1-4 0 16,0-3 0-16,2-3 1 0,-1-2-1 15,0-3 1-15,3-6 2 16,-2-1-1-16,2-7 0 16,-3-2-1-16,-3-3 2 15,-2-2-2-15,-7-1 0 16,-2-3 1-16,-8 1 1 0,-3 0-1 15,-4 0 2-15,-5 0 15 16,-2 0 2-16,-5 1 2 16,-2-1 1-16,-3 0-6 15,-6 0 7-15,-3 1-9 16,-3-3-2-16,-4 3-6 0,-2 0-3 16,-4 0-2-16,-3 1-4 15,-3 1-1-15,-5 2-19 16,-4-1-23-16,-2 5 2 15,-4 1 8-15,0 0 7 16,0 5-15-16,0 6-9 16,3 7-26-16,1 2-2 0,3 13-57 15,-1 6-140-15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1EFB327F-EEF7-F449-9713-E91AD1B5FFE5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150" y="4862513"/>
            <a:ext cx="5207000" cy="46037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5647" tIns="46985" rIns="95647" bIns="469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notes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00355" name="Rectangle 3">
            <a:extLst>
              <a:ext uri="{FF2B5EF4-FFF2-40B4-BE49-F238E27FC236}">
                <a16:creationId xmlns:a16="http://schemas.microsoft.com/office/drawing/2014/main" id="{66A211E3-0B5C-544A-AA12-CFEC3DD1D679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52400" y="774700"/>
            <a:ext cx="6794500" cy="38227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>
            <a:extLst>
              <a:ext uri="{FF2B5EF4-FFF2-40B4-BE49-F238E27FC236}">
                <a16:creationId xmlns:a16="http://schemas.microsoft.com/office/drawing/2014/main" id="{16EB4BA5-E2C0-2143-82C9-9B1C340FF06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id="{C4FC5AF1-35BC-1D41-9BA1-AD7EEF9A5EF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654" tIns="46988" rIns="95654" bIns="46988"/>
          <a:lstStyle/>
          <a:p>
            <a:r>
              <a:rPr lang="en-US" altLang="en-US"/>
              <a:t>df_s/dp_x=0 because f=exp(-p^2)         df_s/dp=p*f_s   sum p*f_s = 0 </a:t>
            </a:r>
          </a:p>
        </p:txBody>
      </p:sp>
    </p:spTree>
    <p:extLst>
      <p:ext uri="{BB962C8B-B14F-4D97-AF65-F5344CB8AC3E}">
        <p14:creationId xmlns:p14="http://schemas.microsoft.com/office/powerpoint/2010/main" val="17698697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>
            <a:extLst>
              <a:ext uri="{FF2B5EF4-FFF2-40B4-BE49-F238E27FC236}">
                <a16:creationId xmlns:a16="http://schemas.microsoft.com/office/drawing/2014/main" id="{B9DB5EE3-F0EA-5C4C-BD97-EACCED53B65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8131" name="Notes Placeholder 2">
            <a:extLst>
              <a:ext uri="{FF2B5EF4-FFF2-40B4-BE49-F238E27FC236}">
                <a16:creationId xmlns:a16="http://schemas.microsoft.com/office/drawing/2014/main" id="{470321D9-0626-0640-AA4C-A3539C4C65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654" tIns="46988" rIns="95654" bIns="46988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398199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539496" y="757467"/>
            <a:ext cx="11106935" cy="56287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22811788"/>
      </p:ext>
    </p:extLst>
  </p:cSld>
  <p:clrMapOvr>
    <a:masterClrMapping/>
  </p:clrMapOvr>
  <p:hf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39496" y="740650"/>
            <a:ext cx="5454903" cy="55539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6197600" y="740650"/>
            <a:ext cx="5448831" cy="5553996"/>
          </a:xfrm>
        </p:spPr>
        <p:txBody>
          <a:bodyPr/>
          <a:lstStyle/>
          <a:p>
            <a:pPr lvl="0"/>
            <a:r>
              <a:rPr lang="en-US" noProof="0"/>
              <a:t>Click icon to add chart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87DCCC4F-C3BD-4F4F-AEF2-CF67A21BD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4241907"/>
      </p:ext>
    </p:extLst>
  </p:cSld>
  <p:clrMapOvr>
    <a:masterClrMapping/>
  </p:clrMapOvr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23688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C8D7BEF-D8A7-764E-A0A9-41F1F43A2C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638011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901A4F6-25FD-1543-866F-DF60BF2BA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639229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_no_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DF0B94E-6AD4-754A-BAA9-490CDE9D29E9}"/>
              </a:ext>
            </a:extLst>
          </p:cNvPr>
          <p:cNvSpPr/>
          <p:nvPr userDrawn="1"/>
        </p:nvSpPr>
        <p:spPr>
          <a:xfrm>
            <a:off x="-1059" y="6347780"/>
            <a:ext cx="12193059" cy="5102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E4A7D22-D22B-5C4E-8F67-B6D96EB690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121" y="-27450"/>
            <a:ext cx="11108964" cy="72333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ABCCD3C-8003-C14B-84F5-2CD068C5288D}"/>
              </a:ext>
            </a:extLst>
          </p:cNvPr>
          <p:cNvSpPr/>
          <p:nvPr userDrawn="1"/>
        </p:nvSpPr>
        <p:spPr>
          <a:xfrm>
            <a:off x="-794" y="1242617"/>
            <a:ext cx="541915" cy="56254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3033C4E-5CAF-4C49-A0B6-04D837C33436}"/>
              </a:ext>
            </a:extLst>
          </p:cNvPr>
          <p:cNvSpPr/>
          <p:nvPr userDrawn="1"/>
        </p:nvSpPr>
        <p:spPr>
          <a:xfrm>
            <a:off x="11650085" y="1259984"/>
            <a:ext cx="541915" cy="56254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2721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o_footer_header_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DF0B94E-6AD4-754A-BAA9-490CDE9D29E9}"/>
              </a:ext>
            </a:extLst>
          </p:cNvPr>
          <p:cNvSpPr/>
          <p:nvPr userDrawn="1"/>
        </p:nvSpPr>
        <p:spPr>
          <a:xfrm>
            <a:off x="-1059" y="6347780"/>
            <a:ext cx="12193059" cy="5102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E4A7D22-D22B-5C4E-8F67-B6D96EB690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121" y="-27450"/>
            <a:ext cx="11108964" cy="72333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D84FBA97-B8FC-9D48-BC8E-4532FC3153F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1121" y="757467"/>
            <a:ext cx="11108964" cy="593595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567C624-039F-D44C-9687-14F7E45A0D6B}"/>
              </a:ext>
            </a:extLst>
          </p:cNvPr>
          <p:cNvSpPr/>
          <p:nvPr userDrawn="1"/>
        </p:nvSpPr>
        <p:spPr>
          <a:xfrm>
            <a:off x="-794" y="1242617"/>
            <a:ext cx="541915" cy="56254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8C133E-2190-CA44-B994-9D1C670CCD9D}"/>
              </a:ext>
            </a:extLst>
          </p:cNvPr>
          <p:cNvSpPr/>
          <p:nvPr userDrawn="1"/>
        </p:nvSpPr>
        <p:spPr>
          <a:xfrm>
            <a:off x="11650085" y="1259984"/>
            <a:ext cx="541915" cy="56254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1614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_w_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3C5367A-EFBC-DB46-840B-CC06BF2AFE4A}"/>
              </a:ext>
            </a:extLst>
          </p:cNvPr>
          <p:cNvSpPr/>
          <p:nvPr userDrawn="1"/>
        </p:nvSpPr>
        <p:spPr>
          <a:xfrm>
            <a:off x="0" y="-65854"/>
            <a:ext cx="12192000" cy="692385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6EE502A-9406-F04A-846F-DB4AA6D70C1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132" y="-65028"/>
            <a:ext cx="2728559" cy="78555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460C039-5280-4A44-BF55-7CB9F609D92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857"/>
          <a:stretch/>
        </p:blipFill>
        <p:spPr>
          <a:xfrm>
            <a:off x="11647252" y="-56210"/>
            <a:ext cx="545570" cy="786384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9901A4F6-25FD-1543-866F-DF60BF2BA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604013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ck_w_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3C5367A-EFBC-DB46-840B-CC06BF2AFE4A}"/>
              </a:ext>
            </a:extLst>
          </p:cNvPr>
          <p:cNvSpPr/>
          <p:nvPr userDrawn="1"/>
        </p:nvSpPr>
        <p:spPr>
          <a:xfrm>
            <a:off x="0" y="-65854"/>
            <a:ext cx="12192000" cy="692385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E740753F-5244-C04A-AD49-890093ADCC1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 rot="10800000" flipH="1" flipV="1">
            <a:off x="721495" y="927679"/>
            <a:ext cx="10749853" cy="4936789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266AF71-7247-284D-9F50-FB6A4838655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132" y="-65028"/>
            <a:ext cx="2728559" cy="78555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39A86C3-6E68-1944-A0A9-FAC1D46D77E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857"/>
          <a:stretch/>
        </p:blipFill>
        <p:spPr>
          <a:xfrm>
            <a:off x="11647252" y="-56210"/>
            <a:ext cx="545570" cy="786384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9901A4F6-25FD-1543-866F-DF60BF2BA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191257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ck_w_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3C5367A-EFBC-DB46-840B-CC06BF2AFE4A}"/>
              </a:ext>
            </a:extLst>
          </p:cNvPr>
          <p:cNvSpPr/>
          <p:nvPr userDrawn="1"/>
        </p:nvSpPr>
        <p:spPr>
          <a:xfrm>
            <a:off x="0" y="-65854"/>
            <a:ext cx="12192000" cy="692385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0783DEB-C21C-8141-B09E-BFDC05952D1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132" y="-65028"/>
            <a:ext cx="2728559" cy="78555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21C95DF-73E1-804A-9717-42C838420BC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857"/>
          <a:stretch/>
        </p:blipFill>
        <p:spPr>
          <a:xfrm>
            <a:off x="11647252" y="-56210"/>
            <a:ext cx="545570" cy="786384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9901A4F6-25FD-1543-866F-DF60BF2BA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64245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719301" y="1195489"/>
            <a:ext cx="10702193" cy="1470025"/>
          </a:xfrm>
        </p:spPr>
        <p:txBody>
          <a:bodyPr/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719301" y="2776115"/>
            <a:ext cx="10702193" cy="2590800"/>
          </a:xfrm>
        </p:spPr>
        <p:txBody>
          <a:bodyPr/>
          <a:lstStyle>
            <a:lvl1pPr marL="0" indent="0" algn="ctr">
              <a:buFontTx/>
              <a:buNone/>
              <a:defRPr sz="2000"/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A34BDBB-848B-7E46-922A-070FD98C1F5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6587" y="4272306"/>
            <a:ext cx="2767619" cy="2189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6570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87C9713-6140-5E4B-B82A-1C1309AB5431}"/>
              </a:ext>
            </a:extLst>
          </p:cNvPr>
          <p:cNvSpPr/>
          <p:nvPr userDrawn="1"/>
        </p:nvSpPr>
        <p:spPr>
          <a:xfrm>
            <a:off x="0" y="-65854"/>
            <a:ext cx="12192000" cy="692385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719301" y="730016"/>
            <a:ext cx="10702193" cy="1470025"/>
          </a:xfrm>
        </p:spPr>
        <p:txBody>
          <a:bodyPr/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719301" y="2742323"/>
            <a:ext cx="10702193" cy="1416372"/>
          </a:xfrm>
        </p:spPr>
        <p:txBody>
          <a:bodyPr/>
          <a:lstStyle>
            <a:lvl1pPr marL="0" indent="0" algn="ctr"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7E01B2E-6A69-A941-A3AA-07D92A538EA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5265" y="5237603"/>
            <a:ext cx="2649945" cy="890381"/>
          </a:xfrm>
          <a:prstGeom prst="rect">
            <a:avLst/>
          </a:prstGeom>
          <a:effectLst/>
        </p:spPr>
      </p:pic>
      <p:pic>
        <p:nvPicPr>
          <p:cNvPr id="11" name="Purdue Logo" descr="Purdue Logo">
            <a:extLst>
              <a:ext uri="{FF2B5EF4-FFF2-40B4-BE49-F238E27FC236}">
                <a16:creationId xmlns:a16="http://schemas.microsoft.com/office/drawing/2014/main" id="{72564FBE-CBB7-E248-A8B7-10BF7B81F4E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643422" y="5432218"/>
            <a:ext cx="3212623" cy="57505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987580D-343F-BE44-A495-35449B2DB81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132" y="-65028"/>
            <a:ext cx="2728559" cy="78555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4FC5C3D-7571-1B43-93A0-E87A4507B79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857"/>
          <a:stretch/>
        </p:blipFill>
        <p:spPr>
          <a:xfrm>
            <a:off x="11647252" y="-56210"/>
            <a:ext cx="545570" cy="786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1140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>
            <a:extLst>
              <a:ext uri="{FF2B5EF4-FFF2-40B4-BE49-F238E27FC236}">
                <a16:creationId xmlns:a16="http://schemas.microsoft.com/office/drawing/2014/main" id="{FD681571-95A2-1347-9D91-E4AC5E0B1EA0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0BDF265-3518-6C42-8211-E56809FA08CC}" type="slidenum">
              <a:rPr lang="en-US" altLang="en-US"/>
              <a:pPr/>
              <a:t>‹#›</a:t>
            </a:fld>
            <a:r>
              <a:rPr lang="en-US" altLang="en-US"/>
              <a:t>   </a:t>
            </a:r>
            <a:fld id="{31CAB400-8FA8-4C48-B643-207DC1F1FF7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692783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4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>
            <a:extLst>
              <a:ext uri="{FF2B5EF4-FFF2-40B4-BE49-F238E27FC236}">
                <a16:creationId xmlns:a16="http://schemas.microsoft.com/office/drawing/2014/main" id="{ECF7C5E9-BC67-1348-BCAF-279B9C409389}"/>
              </a:ext>
            </a:extLst>
          </p:cNvPr>
          <p:cNvSpPr/>
          <p:nvPr userDrawn="1"/>
        </p:nvSpPr>
        <p:spPr>
          <a:xfrm>
            <a:off x="-794" y="703162"/>
            <a:ext cx="541915" cy="56254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D6ABEAB-0448-1F4B-B023-75766AD53A18}"/>
              </a:ext>
            </a:extLst>
          </p:cNvPr>
          <p:cNvSpPr/>
          <p:nvPr userDrawn="1"/>
        </p:nvSpPr>
        <p:spPr>
          <a:xfrm>
            <a:off x="0" y="-65854"/>
            <a:ext cx="12192000" cy="78816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034" name="Rectangle 18">
            <a:extLst>
              <a:ext uri="{FF2B5EF4-FFF2-40B4-BE49-F238E27FC236}">
                <a16:creationId xmlns:a16="http://schemas.microsoft.com/office/drawing/2014/main" id="{8D9EEE24-8F3A-7945-A1C3-1E75873C1D7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904835" y="1079650"/>
            <a:ext cx="18473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endParaRPr lang="en-US" altLang="en-US" sz="240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443751D-A4F9-D14E-B573-C8FE5662082A}"/>
              </a:ext>
            </a:extLst>
          </p:cNvPr>
          <p:cNvSpPr/>
          <p:nvPr userDrawn="1"/>
        </p:nvSpPr>
        <p:spPr>
          <a:xfrm>
            <a:off x="-1059" y="6347780"/>
            <a:ext cx="12192000" cy="5102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3DA6D8B-828A-A14B-BE12-C575FD028958}"/>
              </a:ext>
            </a:extLst>
          </p:cNvPr>
          <p:cNvSpPr txBox="1"/>
          <p:nvPr userDrawn="1"/>
        </p:nvSpPr>
        <p:spPr>
          <a:xfrm>
            <a:off x="5107589" y="6424590"/>
            <a:ext cx="1976823" cy="253916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050" baseline="0" dirty="0">
                <a:latin typeface="+mn-lt"/>
              </a:rPr>
              <a:t>Klimeck – Solid State Devices</a:t>
            </a:r>
          </a:p>
        </p:txBody>
      </p:sp>
      <p:sp>
        <p:nvSpPr>
          <p:cNvPr id="28" name="Rectangle 11">
            <a:extLst>
              <a:ext uri="{FF2B5EF4-FFF2-40B4-BE49-F238E27FC236}">
                <a16:creationId xmlns:a16="http://schemas.microsoft.com/office/drawing/2014/main" id="{640D1246-A6E1-5445-AFFB-54DB84A8C9F3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5740400" y="6602571"/>
            <a:ext cx="711200" cy="244475"/>
          </a:xfrm>
          <a:prstGeom prst="rect">
            <a:avLst/>
          </a:prstGeom>
          <a:ln/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/>
            <a:fld id="{86B8C8E3-1205-9544-AA20-9A96ABEFB590}" type="slidenum">
              <a:rPr lang="en-US" altLang="en-US" sz="1050" smtClean="0">
                <a:latin typeface="+mn-lt"/>
              </a:rPr>
              <a:pPr algn="ctr"/>
              <a:t>‹#›</a:t>
            </a:fld>
            <a:endParaRPr lang="en-US" altLang="en-US" sz="1050" dirty="0">
              <a:latin typeface="+mn-lt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F036CC0B-4B96-4141-8CC5-BDC2E5A63DE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101" y="6504018"/>
            <a:ext cx="1210818" cy="21811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47EA996A-8000-794B-81D8-0FF5031DBA22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7445" y="6438756"/>
            <a:ext cx="986545" cy="331479"/>
          </a:xfrm>
          <a:prstGeom prst="rect">
            <a:avLst/>
          </a:prstGeom>
          <a:effectLst/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042FBC9F-33F5-2C4B-B5AA-3C310B361F21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132" y="-65028"/>
            <a:ext cx="2728559" cy="785557"/>
          </a:xfrm>
          <a:prstGeom prst="rect">
            <a:avLst/>
          </a:prstGeom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6273BA1B-28B9-4D44-8BBE-9125E37F3D8E}"/>
              </a:ext>
            </a:extLst>
          </p:cNvPr>
          <p:cNvSpPr/>
          <p:nvPr userDrawn="1"/>
        </p:nvSpPr>
        <p:spPr>
          <a:xfrm>
            <a:off x="0" y="6302592"/>
            <a:ext cx="539496" cy="54864"/>
          </a:xfrm>
          <a:prstGeom prst="rect">
            <a:avLst/>
          </a:prstGeom>
          <a:solidFill>
            <a:srgbClr val="175C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  <a:solidFill>
                <a:srgbClr val="0070C0"/>
              </a:solidFill>
              <a:effectLst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F05590D-2301-AB4B-A6BA-CEA398B609D3}"/>
              </a:ext>
            </a:extLst>
          </p:cNvPr>
          <p:cNvSpPr/>
          <p:nvPr userDrawn="1"/>
        </p:nvSpPr>
        <p:spPr>
          <a:xfrm>
            <a:off x="11650085" y="720529"/>
            <a:ext cx="541915" cy="56254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EB248212-25C0-D249-BCEF-CF04F29AE89C}"/>
              </a:ext>
            </a:extLst>
          </p:cNvPr>
          <p:cNvSpPr/>
          <p:nvPr userDrawn="1"/>
        </p:nvSpPr>
        <p:spPr>
          <a:xfrm>
            <a:off x="11652504" y="6305352"/>
            <a:ext cx="539496" cy="54864"/>
          </a:xfrm>
          <a:prstGeom prst="rect">
            <a:avLst/>
          </a:prstGeom>
          <a:solidFill>
            <a:srgbClr val="175C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  <a:solidFill>
                <a:srgbClr val="0070C0"/>
              </a:solidFill>
              <a:effectLst/>
            </a:endParaRP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0031D8E3-8CA7-AB4B-B3B3-E19BDB70EB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857"/>
          <a:stretch/>
        </p:blipFill>
        <p:spPr>
          <a:xfrm>
            <a:off x="11647252" y="-56210"/>
            <a:ext cx="545570" cy="786384"/>
          </a:xfrm>
          <a:prstGeom prst="rect">
            <a:avLst/>
          </a:prstGeom>
        </p:spPr>
      </p:pic>
      <p:sp>
        <p:nvSpPr>
          <p:cNvPr id="1026" name="Rectangle 4">
            <a:extLst>
              <a:ext uri="{FF2B5EF4-FFF2-40B4-BE49-F238E27FC236}">
                <a16:creationId xmlns:a16="http://schemas.microsoft.com/office/drawing/2014/main" id="{8CD9CDAC-A752-C147-8365-27CE8E986DF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539496" y="740650"/>
            <a:ext cx="11114633" cy="559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US" altLang="en-US" dirty="0"/>
          </a:p>
        </p:txBody>
      </p:sp>
      <p:sp>
        <p:nvSpPr>
          <p:cNvPr id="1035" name="Rectangle 3">
            <a:extLst>
              <a:ext uri="{FF2B5EF4-FFF2-40B4-BE49-F238E27FC236}">
                <a16:creationId xmlns:a16="http://schemas.microsoft.com/office/drawing/2014/main" id="{05195DE2-4DB8-0E44-8256-C392A042CD5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39497" y="-27450"/>
            <a:ext cx="11106934" cy="723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260399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2" r:id="rId3"/>
    <p:sldLayoutId id="2147483813" r:id="rId4"/>
    <p:sldLayoutId id="2147483814" r:id="rId5"/>
    <p:sldLayoutId id="2147483815" r:id="rId6"/>
    <p:sldLayoutId id="2147483821" r:id="rId7"/>
    <p:sldLayoutId id="2147483816" r:id="rId8"/>
    <p:sldLayoutId id="2147483817" r:id="rId9"/>
    <p:sldLayoutId id="2147483818" r:id="rId10"/>
    <p:sldLayoutId id="2147483819" r:id="rId11"/>
    <p:sldLayoutId id="2147483820" r:id="rId12"/>
    <p:sldLayoutId id="2147483822" r:id="rId13"/>
  </p:sldLayoutIdLst>
  <p:hf hd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DCDCDC"/>
          </a:solidFill>
          <a:latin typeface="+mj-lt"/>
          <a:ea typeface="ＭＳ Ｐゴシック" charset="-128"/>
          <a:cs typeface="ＭＳ Ｐゴシック" charset="-128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DCDCDC"/>
          </a:solidFill>
          <a:latin typeface="Trebuchet MS" charset="0"/>
          <a:ea typeface="ＭＳ Ｐゴシック" charset="-128"/>
          <a:cs typeface="ＭＳ Ｐゴシック" charset="-128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DCDCDC"/>
          </a:solidFill>
          <a:latin typeface="Trebuchet MS" charset="0"/>
          <a:ea typeface="ＭＳ Ｐゴシック" charset="-128"/>
          <a:cs typeface="ＭＳ Ｐゴシック" charset="-128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DCDCDC"/>
          </a:solidFill>
          <a:latin typeface="Trebuchet MS" charset="0"/>
          <a:ea typeface="ＭＳ Ｐゴシック" charset="-128"/>
          <a:cs typeface="ＭＳ Ｐゴシック" charset="-128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DCDCDC"/>
          </a:solidFill>
          <a:latin typeface="Trebuchet MS" charset="0"/>
          <a:ea typeface="ＭＳ Ｐゴシック" charset="-128"/>
          <a:cs typeface="ＭＳ Ｐゴシック" charset="-128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DCDCDC"/>
          </a:solidFill>
          <a:latin typeface="Trebuchet MS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DCDCDC"/>
          </a:solidFill>
          <a:latin typeface="Trebuchet MS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DCDCDC"/>
          </a:solidFill>
          <a:latin typeface="Trebuchet MS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DCDCDC"/>
          </a:solidFill>
          <a:latin typeface="Trebuchet MS" charset="0"/>
        </a:defRPr>
      </a:lvl9pPr>
    </p:titleStyle>
    <p:bodyStyle>
      <a:lvl1pPr marL="169863" indent="-169863" algn="l" rtl="0" eaLnBrk="1" fontAlgn="base" hangingPunct="1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454025" indent="-169863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>
          <a:solidFill>
            <a:schemeClr val="tx1"/>
          </a:solidFill>
          <a:latin typeface="+mn-lt"/>
          <a:ea typeface="ＭＳ Ｐゴシック" charset="-128"/>
          <a:cs typeface="ＭＳ Ｐゴシック"/>
        </a:defRPr>
      </a:lvl2pPr>
      <a:lvl3pPr marL="804863" indent="-236538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ü"/>
        <a:defRPr sz="1600">
          <a:solidFill>
            <a:schemeClr val="tx1"/>
          </a:solidFill>
          <a:latin typeface="+mn-lt"/>
          <a:ea typeface="ＭＳ Ｐゴシック" charset="-128"/>
          <a:cs typeface="ＭＳ Ｐゴシック"/>
        </a:defRPr>
      </a:lvl3pPr>
      <a:lvl4pPr marL="1089025" indent="-169863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ea typeface="ＭＳ Ｐゴシック" charset="-128"/>
          <a:cs typeface="ＭＳ Ｐゴシック"/>
        </a:defRPr>
      </a:lvl4pPr>
      <a:lvl5pPr marL="1373188" indent="-169863" algn="l" rtl="0" eaLnBrk="1" fontAlgn="base" hangingPunct="1">
        <a:spcBef>
          <a:spcPct val="20000"/>
        </a:spcBef>
        <a:spcAft>
          <a:spcPct val="0"/>
        </a:spcAft>
        <a:buFont typeface="Wingdings 3" pitchFamily="2" charset="2"/>
        <a:buChar char="´"/>
        <a:defRPr sz="1400">
          <a:solidFill>
            <a:schemeClr val="tx1"/>
          </a:solidFill>
          <a:latin typeface="+mn-lt"/>
          <a:ea typeface="ＭＳ Ｐゴシック" charset="-128"/>
          <a:cs typeface="ＭＳ Ｐゴシック"/>
        </a:defRPr>
      </a:lvl5pPr>
      <a:lvl6pPr marL="1830388" indent="-169863" algn="l" rtl="0" eaLnBrk="1" fontAlgn="base" hangingPunct="1">
        <a:spcBef>
          <a:spcPct val="20000"/>
        </a:spcBef>
        <a:spcAft>
          <a:spcPct val="0"/>
        </a:spcAft>
        <a:buFont typeface="Wingdings 3" charset="2"/>
        <a:buChar char="´"/>
        <a:defRPr sz="1400">
          <a:solidFill>
            <a:schemeClr val="tx1"/>
          </a:solidFill>
          <a:latin typeface="+mn-lt"/>
          <a:ea typeface="ＭＳ Ｐゴシック" charset="-128"/>
        </a:defRPr>
      </a:lvl6pPr>
      <a:lvl7pPr marL="2287588" indent="-169863" algn="l" rtl="0" eaLnBrk="1" fontAlgn="base" hangingPunct="1">
        <a:spcBef>
          <a:spcPct val="20000"/>
        </a:spcBef>
        <a:spcAft>
          <a:spcPct val="0"/>
        </a:spcAft>
        <a:buFont typeface="Wingdings 3" charset="2"/>
        <a:buChar char="´"/>
        <a:defRPr sz="1400">
          <a:solidFill>
            <a:schemeClr val="tx1"/>
          </a:solidFill>
          <a:latin typeface="+mn-lt"/>
          <a:ea typeface="ＭＳ Ｐゴシック" charset="-128"/>
        </a:defRPr>
      </a:lvl7pPr>
      <a:lvl8pPr marL="2744788" indent="-169863" algn="l" rtl="0" eaLnBrk="1" fontAlgn="base" hangingPunct="1">
        <a:spcBef>
          <a:spcPct val="20000"/>
        </a:spcBef>
        <a:spcAft>
          <a:spcPct val="0"/>
        </a:spcAft>
        <a:buFont typeface="Wingdings 3" charset="2"/>
        <a:buChar char="´"/>
        <a:defRPr sz="1400">
          <a:solidFill>
            <a:schemeClr val="tx1"/>
          </a:solidFill>
          <a:latin typeface="+mn-lt"/>
          <a:ea typeface="ＭＳ Ｐゴシック" charset="-128"/>
        </a:defRPr>
      </a:lvl8pPr>
      <a:lvl9pPr marL="3201988" indent="-169863" algn="l" rtl="0" eaLnBrk="1" fontAlgn="base" hangingPunct="1">
        <a:spcBef>
          <a:spcPct val="20000"/>
        </a:spcBef>
        <a:spcAft>
          <a:spcPct val="0"/>
        </a:spcAft>
        <a:buFont typeface="Wingdings 3" charset="2"/>
        <a:buChar char="´"/>
        <a:defRPr sz="14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image" Target="../media/image12.emf"/><Relationship Id="rId7" Type="http://schemas.openxmlformats.org/officeDocument/2006/relationships/image" Target="../media/image14.e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13.emf"/><Relationship Id="rId4" Type="http://schemas.openxmlformats.org/officeDocument/2006/relationships/oleObject" Target="../embeddings/oleObject3.bin"/><Relationship Id="rId9" Type="http://schemas.openxmlformats.org/officeDocument/2006/relationships/image" Target="../media/image15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8.emf"/><Relationship Id="rId4" Type="http://schemas.openxmlformats.org/officeDocument/2006/relationships/customXml" Target="../ink/ink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iff"/><Relationship Id="rId2" Type="http://schemas.openxmlformats.org/officeDocument/2006/relationships/hyperlink" Target="https://en.wikipedia.org/wiki/Direct_and_indirect_band_gaps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0.emf"/><Relationship Id="rId4" Type="http://schemas.openxmlformats.org/officeDocument/2006/relationships/customXml" Target="../ink/ink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upload.wikimedia.org/wikipedia/commons/thumb/7/7a/Direct.svg/600px-Direct.svg.png" TargetMode="External"/><Relationship Id="rId2" Type="http://schemas.openxmlformats.org/officeDocument/2006/relationships/hyperlink" Target="https://en.wikipedia.org/wiki/Direct_and_indirect_band_gaps" TargetMode="Externa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gif"/><Relationship Id="rId5" Type="http://schemas.openxmlformats.org/officeDocument/2006/relationships/image" Target="../media/image18.tiff"/><Relationship Id="rId4" Type="http://schemas.openxmlformats.org/officeDocument/2006/relationships/hyperlink" Target="https://en.wikipedia.org/wiki/File:Bulkbandstructure.gif" TargetMode="Externa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3" Type="http://schemas.openxmlformats.org/officeDocument/2006/relationships/hyperlink" Target="https://upload.wikimedia.org/wikipedia/commons/thumb/7/7a/Direct.svg/600px-Direct.svg.png" TargetMode="External"/><Relationship Id="rId7" Type="http://schemas.openxmlformats.org/officeDocument/2006/relationships/image" Target="../media/image20.png"/><Relationship Id="rId2" Type="http://schemas.openxmlformats.org/officeDocument/2006/relationships/hyperlink" Target="https://en.wikipedia.org/wiki/Direct_and_indirect_band_gaps" TargetMode="Externa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gif"/><Relationship Id="rId5" Type="http://schemas.openxmlformats.org/officeDocument/2006/relationships/image" Target="../media/image18.tiff"/><Relationship Id="rId4" Type="http://schemas.openxmlformats.org/officeDocument/2006/relationships/hyperlink" Target="https://en.wikipedia.org/wiki/File:Bulkbandstructure.gif" TargetMode="External"/><Relationship Id="rId9" Type="http://schemas.openxmlformats.org/officeDocument/2006/relationships/image" Target="../media/image23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7" Type="http://schemas.openxmlformats.org/officeDocument/2006/relationships/image" Target="../media/image26.em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5" Type="http://schemas.openxmlformats.org/officeDocument/2006/relationships/customXml" Target="../ink/ink4.xml"/><Relationship Id="rId4" Type="http://schemas.openxmlformats.org/officeDocument/2006/relationships/image" Target="../media/image22.e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9.png"/><Relationship Id="rId7" Type="http://schemas.openxmlformats.org/officeDocument/2006/relationships/image" Target="../media/image24.em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e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10.png"/><Relationship Id="rId9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9.png"/><Relationship Id="rId7" Type="http://schemas.openxmlformats.org/officeDocument/2006/relationships/image" Target="../media/image27.em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e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10.png"/><Relationship Id="rId9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9.png"/><Relationship Id="rId7" Type="http://schemas.openxmlformats.org/officeDocument/2006/relationships/image" Target="../media/image28.em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e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10.png"/><Relationship Id="rId9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ustomXml" Target="../ink/ink6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2.e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customXml" Target="../ink/ink7.xml"/><Relationship Id="rId3" Type="http://schemas.openxmlformats.org/officeDocument/2006/relationships/image" Target="../media/image29.emf"/><Relationship Id="rId7" Type="http://schemas.openxmlformats.org/officeDocument/2006/relationships/image" Target="../media/image33.emf"/><Relationship Id="rId2" Type="http://schemas.openxmlformats.org/officeDocument/2006/relationships/oleObject" Target="../embeddings/oleObject7.bin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9.bin"/><Relationship Id="rId5" Type="http://schemas.openxmlformats.org/officeDocument/2006/relationships/image" Target="../media/image30.emf"/><Relationship Id="rId10" Type="http://schemas.openxmlformats.org/officeDocument/2006/relationships/image" Target="../media/image36.emf"/><Relationship Id="rId4" Type="http://schemas.openxmlformats.org/officeDocument/2006/relationships/oleObject" Target="../embeddings/oleObject8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7" Type="http://schemas.openxmlformats.org/officeDocument/2006/relationships/image" Target="../media/image38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customXml" Target="../ink/ink8.xml"/><Relationship Id="rId4" Type="http://schemas.openxmlformats.org/officeDocument/2006/relationships/image" Target="../media/image34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7" Type="http://schemas.openxmlformats.org/officeDocument/2006/relationships/image" Target="../media/image40.em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5" Type="http://schemas.openxmlformats.org/officeDocument/2006/relationships/customXml" Target="../ink/ink9.xml"/><Relationship Id="rId4" Type="http://schemas.openxmlformats.org/officeDocument/2006/relationships/image" Target="../media/image35.e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5.bin"/><Relationship Id="rId3" Type="http://schemas.openxmlformats.org/officeDocument/2006/relationships/image" Target="../media/image37.emf"/><Relationship Id="rId7" Type="http://schemas.openxmlformats.org/officeDocument/2006/relationships/image" Target="../media/image41.emf"/><Relationship Id="rId12" Type="http://schemas.openxmlformats.org/officeDocument/2006/relationships/image" Target="../media/image45.emf"/><Relationship Id="rId2" Type="http://schemas.openxmlformats.org/officeDocument/2006/relationships/oleObject" Target="../embeddings/oleObject12.bin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14.bin"/><Relationship Id="rId5" Type="http://schemas.openxmlformats.org/officeDocument/2006/relationships/image" Target="../media/image39.emf"/><Relationship Id="rId10" Type="http://schemas.openxmlformats.org/officeDocument/2006/relationships/customXml" Target="../ink/ink10.xml"/><Relationship Id="rId4" Type="http://schemas.openxmlformats.org/officeDocument/2006/relationships/oleObject" Target="../embeddings/oleObject13.bin"/><Relationship Id="rId9" Type="http://schemas.openxmlformats.org/officeDocument/2006/relationships/image" Target="../media/image42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oleObject" Target="../embeddings/oleObject15.bin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7" Type="http://schemas.openxmlformats.org/officeDocument/2006/relationships/image" Target="../media/image42.emf"/><Relationship Id="rId2" Type="http://schemas.openxmlformats.org/officeDocument/2006/relationships/oleObject" Target="../embeddings/oleObject16.bin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15.bin"/><Relationship Id="rId5" Type="http://schemas.openxmlformats.org/officeDocument/2006/relationships/image" Target="../media/image44.emf"/><Relationship Id="rId4" Type="http://schemas.openxmlformats.org/officeDocument/2006/relationships/oleObject" Target="../embeddings/oleObject17.bin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customXml" Target="../ink/ink11.xml"/><Relationship Id="rId3" Type="http://schemas.openxmlformats.org/officeDocument/2006/relationships/oleObject" Target="../embeddings/oleObject18.bin"/><Relationship Id="rId7" Type="http://schemas.openxmlformats.org/officeDocument/2006/relationships/image" Target="../media/image47.emf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19.bin"/><Relationship Id="rId5" Type="http://schemas.openxmlformats.org/officeDocument/2006/relationships/image" Target="../media/image10.png"/><Relationship Id="rId10" Type="http://schemas.openxmlformats.org/officeDocument/2006/relationships/image" Target="../media/image51.emf"/><Relationship Id="rId4" Type="http://schemas.openxmlformats.org/officeDocument/2006/relationships/image" Target="../media/image46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ustomXml" Target="../ink/ink12.xml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2.emf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9.png"/><Relationship Id="rId7" Type="http://schemas.openxmlformats.org/officeDocument/2006/relationships/image" Target="../media/image48.em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emf"/><Relationship Id="rId5" Type="http://schemas.openxmlformats.org/officeDocument/2006/relationships/oleObject" Target="../embeddings/oleObject1.bin"/><Relationship Id="rId10" Type="http://schemas.openxmlformats.org/officeDocument/2006/relationships/image" Target="../media/image45.png"/><Relationship Id="rId4" Type="http://schemas.openxmlformats.org/officeDocument/2006/relationships/image" Target="../media/image10.png"/><Relationship Id="rId9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02CCCFE-9018-A747-A316-0EE93A1BE8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400" y="1047891"/>
            <a:ext cx="11125200" cy="1420985"/>
          </a:xfrm>
        </p:spPr>
        <p:txBody>
          <a:bodyPr/>
          <a:lstStyle/>
          <a:p>
            <a:r>
              <a:rPr lang="en-US" altLang="en-US" dirty="0">
                <a:solidFill>
                  <a:srgbClr val="00B050"/>
                </a:solidFill>
                <a:ea typeface="ＭＳ Ｐゴシック" panose="020B0600070205080204" pitchFamily="34" charset="-128"/>
              </a:rPr>
              <a:t>Section 11</a:t>
            </a:r>
            <a:br>
              <a:rPr lang="en-US" altLang="en-US" dirty="0">
                <a:solidFill>
                  <a:srgbClr val="00B050"/>
                </a:solidFill>
                <a:ea typeface="ＭＳ Ｐゴシック" panose="020B0600070205080204" pitchFamily="34" charset="-128"/>
              </a:rPr>
            </a:br>
            <a:r>
              <a:rPr lang="en-US" altLang="en-US" dirty="0">
                <a:solidFill>
                  <a:srgbClr val="00B050"/>
                </a:solidFill>
                <a:ea typeface="ＭＳ Ｐゴシック" panose="020B0600070205080204" pitchFamily="34" charset="-128"/>
              </a:rPr>
              <a:t>Bandstructure Measurements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6" name="Title 9">
            <a:extLst>
              <a:ext uri="{FF2B5EF4-FFF2-40B4-BE49-F238E27FC236}">
                <a16:creationId xmlns:a16="http://schemas.microsoft.com/office/drawing/2014/main" id="{DF76DFC7-2969-F549-9507-8689FC0076B7}"/>
              </a:ext>
            </a:extLst>
          </p:cNvPr>
          <p:cNvSpPr txBox="1">
            <a:spLocks/>
          </p:cNvSpPr>
          <p:nvPr/>
        </p:nvSpPr>
        <p:spPr bwMode="auto">
          <a:xfrm>
            <a:off x="2059426" y="-65855"/>
            <a:ext cx="8026645" cy="806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9pPr>
          </a:lstStyle>
          <a:p>
            <a:r>
              <a:rPr lang="en-US" altLang="en-US" sz="3600" kern="0" dirty="0">
                <a:solidFill>
                  <a:srgbClr val="0070C0"/>
                </a:solidFill>
                <a:ea typeface="ＭＳ Ｐゴシック" panose="020B0600070205080204" pitchFamily="34" charset="-128"/>
              </a:rPr>
              <a:t>Solid State Devices</a:t>
            </a:r>
            <a:endParaRPr lang="en-US" altLang="en-US" sz="3600" kern="0" dirty="0">
              <a:solidFill>
                <a:srgbClr val="00B050"/>
              </a:solidFill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296754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0DA68FDA-DCB7-B344-8B7E-975D996C8DC2}"/>
              </a:ext>
            </a:extLst>
          </p:cNvPr>
          <p:cNvGrpSpPr/>
          <p:nvPr/>
        </p:nvGrpSpPr>
        <p:grpSpPr>
          <a:xfrm>
            <a:off x="2133600" y="1447800"/>
            <a:ext cx="3867900" cy="1981200"/>
            <a:chOff x="609600" y="1588403"/>
            <a:chExt cx="3867900" cy="1981200"/>
          </a:xfrm>
        </p:grpSpPr>
        <p:pic>
          <p:nvPicPr>
            <p:cNvPr id="48" name="Picture 47" descr="A picture containing remote, dark, table, control&#10;&#10;Description automatically generated">
              <a:extLst>
                <a:ext uri="{FF2B5EF4-FFF2-40B4-BE49-F238E27FC236}">
                  <a16:creationId xmlns:a16="http://schemas.microsoft.com/office/drawing/2014/main" id="{4060D7CE-A15F-B243-BC27-B657960845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154" r="21707"/>
            <a:stretch/>
          </p:blipFill>
          <p:spPr>
            <a:xfrm rot="581797">
              <a:off x="689679" y="2116857"/>
              <a:ext cx="1100979" cy="667461"/>
            </a:xfrm>
            <a:prstGeom prst="rect">
              <a:avLst/>
            </a:prstGeom>
          </p:spPr>
        </p:pic>
        <p:sp>
          <p:nvSpPr>
            <p:cNvPr id="59394" name="Rectangle 2">
              <a:extLst>
                <a:ext uri="{FF2B5EF4-FFF2-40B4-BE49-F238E27FC236}">
                  <a16:creationId xmlns:a16="http://schemas.microsoft.com/office/drawing/2014/main" id="{2C9097A5-3677-CF4D-83E0-AB15744079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9600" y="2121803"/>
              <a:ext cx="152400" cy="53340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395" name="Rectangle 3">
              <a:extLst>
                <a:ext uri="{FF2B5EF4-FFF2-40B4-BE49-F238E27FC236}">
                  <a16:creationId xmlns:a16="http://schemas.microsoft.com/office/drawing/2014/main" id="{8210AC9E-DC0E-CF4F-9BD7-9201D808EC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52600" y="2121803"/>
              <a:ext cx="152400" cy="53340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397" name="Freeform 5">
              <a:extLst>
                <a:ext uri="{FF2B5EF4-FFF2-40B4-BE49-F238E27FC236}">
                  <a16:creationId xmlns:a16="http://schemas.microsoft.com/office/drawing/2014/main" id="{23628DF0-9255-4345-886C-0511DB52FA9F}"/>
                </a:ext>
              </a:extLst>
            </p:cNvPr>
            <p:cNvSpPr>
              <a:spLocks/>
            </p:cNvSpPr>
            <p:nvPr/>
          </p:nvSpPr>
          <p:spPr bwMode="auto">
            <a:xfrm>
              <a:off x="685800" y="2655203"/>
              <a:ext cx="457200" cy="228600"/>
            </a:xfrm>
            <a:custGeom>
              <a:avLst/>
              <a:gdLst>
                <a:gd name="T0" fmla="*/ 0 w 288"/>
                <a:gd name="T1" fmla="*/ 0 h 144"/>
                <a:gd name="T2" fmla="*/ 0 w 288"/>
                <a:gd name="T3" fmla="*/ 2147483647 h 144"/>
                <a:gd name="T4" fmla="*/ 2147483647 w 288"/>
                <a:gd name="T5" fmla="*/ 2147483647 h 144"/>
                <a:gd name="T6" fmla="*/ 2147483647 w 288"/>
                <a:gd name="T7" fmla="*/ 2147483647 h 144"/>
                <a:gd name="T8" fmla="*/ 2147483647 w 288"/>
                <a:gd name="T9" fmla="*/ 2147483647 h 1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88"/>
                <a:gd name="T16" fmla="*/ 0 h 144"/>
                <a:gd name="T17" fmla="*/ 288 w 288"/>
                <a:gd name="T18" fmla="*/ 144 h 1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88" h="144">
                  <a:moveTo>
                    <a:pt x="0" y="0"/>
                  </a:moveTo>
                  <a:lnTo>
                    <a:pt x="0" y="144"/>
                  </a:lnTo>
                  <a:lnTo>
                    <a:pt x="288" y="144"/>
                  </a:lnTo>
                  <a:lnTo>
                    <a:pt x="288" y="96"/>
                  </a:lnTo>
                  <a:lnTo>
                    <a:pt x="288" y="144"/>
                  </a:ln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398" name="Freeform 6">
              <a:extLst>
                <a:ext uri="{FF2B5EF4-FFF2-40B4-BE49-F238E27FC236}">
                  <a16:creationId xmlns:a16="http://schemas.microsoft.com/office/drawing/2014/main" id="{0998B6AA-EB39-4E4C-B334-6B70A8306AE6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9200" y="2655203"/>
              <a:ext cx="609600" cy="304800"/>
            </a:xfrm>
            <a:custGeom>
              <a:avLst/>
              <a:gdLst>
                <a:gd name="T0" fmla="*/ 2147483647 w 384"/>
                <a:gd name="T1" fmla="*/ 0 h 192"/>
                <a:gd name="T2" fmla="*/ 2147483647 w 384"/>
                <a:gd name="T3" fmla="*/ 2147483647 h 192"/>
                <a:gd name="T4" fmla="*/ 0 w 384"/>
                <a:gd name="T5" fmla="*/ 2147483647 h 192"/>
                <a:gd name="T6" fmla="*/ 0 w 384"/>
                <a:gd name="T7" fmla="*/ 2147483647 h 192"/>
                <a:gd name="T8" fmla="*/ 0 w 384"/>
                <a:gd name="T9" fmla="*/ 2147483647 h 1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84"/>
                <a:gd name="T16" fmla="*/ 0 h 192"/>
                <a:gd name="T17" fmla="*/ 384 w 384"/>
                <a:gd name="T18" fmla="*/ 192 h 1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84" h="192">
                  <a:moveTo>
                    <a:pt x="384" y="0"/>
                  </a:moveTo>
                  <a:lnTo>
                    <a:pt x="384" y="144"/>
                  </a:lnTo>
                  <a:lnTo>
                    <a:pt x="0" y="144"/>
                  </a:lnTo>
                  <a:lnTo>
                    <a:pt x="0" y="48"/>
                  </a:lnTo>
                  <a:lnTo>
                    <a:pt x="0" y="192"/>
                  </a:ln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399" name="Rectangle 7">
              <a:extLst>
                <a:ext uri="{FF2B5EF4-FFF2-40B4-BE49-F238E27FC236}">
                  <a16:creationId xmlns:a16="http://schemas.microsoft.com/office/drawing/2014/main" id="{FDD7B0D5-F693-FF41-9245-AB3B8900DD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71600" y="2350403"/>
              <a:ext cx="76200" cy="76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00" name="Line 8">
              <a:extLst>
                <a:ext uri="{FF2B5EF4-FFF2-40B4-BE49-F238E27FC236}">
                  <a16:creationId xmlns:a16="http://schemas.microsoft.com/office/drawing/2014/main" id="{D51A2E91-D74D-CC44-8FEE-115F044D3C2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71600" y="2426603"/>
              <a:ext cx="962095" cy="1143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01" name="Line 9">
              <a:extLst>
                <a:ext uri="{FF2B5EF4-FFF2-40B4-BE49-F238E27FC236}">
                  <a16:creationId xmlns:a16="http://schemas.microsoft.com/office/drawing/2014/main" id="{36428BF8-856E-6640-BA1C-4D31335A4EC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371600" y="1588403"/>
              <a:ext cx="934200" cy="762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02" name="Rectangle 10">
              <a:extLst>
                <a:ext uri="{FF2B5EF4-FFF2-40B4-BE49-F238E27FC236}">
                  <a16:creationId xmlns:a16="http://schemas.microsoft.com/office/drawing/2014/main" id="{D4899630-F6D7-A942-97C7-BF3EA280E3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43900" y="1588403"/>
              <a:ext cx="2133600" cy="1981200"/>
            </a:xfrm>
            <a:prstGeom prst="rect">
              <a:avLst/>
            </a:prstGeom>
            <a:solidFill>
              <a:srgbClr val="CCFF99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03" name="Line 11">
              <a:extLst>
                <a:ext uri="{FF2B5EF4-FFF2-40B4-BE49-F238E27FC236}">
                  <a16:creationId xmlns:a16="http://schemas.microsoft.com/office/drawing/2014/main" id="{B1AF96B5-F721-314E-8BDC-09EA0022CFB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24900" y="1588403"/>
              <a:ext cx="0" cy="1981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04" name="Line 12">
              <a:extLst>
                <a:ext uri="{FF2B5EF4-FFF2-40B4-BE49-F238E27FC236}">
                  <a16:creationId xmlns:a16="http://schemas.microsoft.com/office/drawing/2014/main" id="{25B7A236-FAE4-E440-B688-51B771CE528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82100" y="1588403"/>
              <a:ext cx="0" cy="1981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05" name="Line 13">
              <a:extLst>
                <a:ext uri="{FF2B5EF4-FFF2-40B4-BE49-F238E27FC236}">
                  <a16:creationId xmlns:a16="http://schemas.microsoft.com/office/drawing/2014/main" id="{7E27222F-351E-FD43-85C6-990512FE83B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01200" y="1588403"/>
              <a:ext cx="0" cy="1981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06" name="Line 14">
              <a:extLst>
                <a:ext uri="{FF2B5EF4-FFF2-40B4-BE49-F238E27FC236}">
                  <a16:creationId xmlns:a16="http://schemas.microsoft.com/office/drawing/2014/main" id="{FABD71A9-17E1-8346-ACE0-01494CF4B2B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58400" y="1588403"/>
              <a:ext cx="0" cy="1981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07" name="Line 15">
              <a:extLst>
                <a:ext uri="{FF2B5EF4-FFF2-40B4-BE49-F238E27FC236}">
                  <a16:creationId xmlns:a16="http://schemas.microsoft.com/office/drawing/2014/main" id="{F5531DB5-34C8-0D49-93B8-F38F436B73D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43900" y="1969403"/>
              <a:ext cx="2133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08" name="Line 16">
              <a:extLst>
                <a:ext uri="{FF2B5EF4-FFF2-40B4-BE49-F238E27FC236}">
                  <a16:creationId xmlns:a16="http://schemas.microsoft.com/office/drawing/2014/main" id="{7791E2BB-3DA0-0842-867E-2706A5378B3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43900" y="2350403"/>
              <a:ext cx="2133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09" name="Line 17">
              <a:extLst>
                <a:ext uri="{FF2B5EF4-FFF2-40B4-BE49-F238E27FC236}">
                  <a16:creationId xmlns:a16="http://schemas.microsoft.com/office/drawing/2014/main" id="{12720F9F-C8BE-AE4F-A54E-678F67BA6C9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43900" y="2756803"/>
              <a:ext cx="2133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10" name="Line 18">
              <a:extLst>
                <a:ext uri="{FF2B5EF4-FFF2-40B4-BE49-F238E27FC236}">
                  <a16:creationId xmlns:a16="http://schemas.microsoft.com/office/drawing/2014/main" id="{B562AE94-AE39-FB4D-8D3E-B26DD1944A4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43900" y="3188603"/>
              <a:ext cx="2133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11" name="Oval 19">
              <a:extLst>
                <a:ext uri="{FF2B5EF4-FFF2-40B4-BE49-F238E27FC236}">
                  <a16:creationId xmlns:a16="http://schemas.microsoft.com/office/drawing/2014/main" id="{A1AFE619-1A31-484A-A2BC-A7BFC94FFE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8700" y="18932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12" name="Oval 20">
              <a:extLst>
                <a:ext uri="{FF2B5EF4-FFF2-40B4-BE49-F238E27FC236}">
                  <a16:creationId xmlns:a16="http://schemas.microsoft.com/office/drawing/2014/main" id="{33B3572C-87EB-EF47-94A3-C51F8AA40A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05900" y="18932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13" name="Oval 21">
              <a:extLst>
                <a:ext uri="{FF2B5EF4-FFF2-40B4-BE49-F238E27FC236}">
                  <a16:creationId xmlns:a16="http://schemas.microsoft.com/office/drawing/2014/main" id="{3870D8FE-7D95-DA4A-9A3E-98788CD3BF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25000" y="18932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14" name="Oval 22">
              <a:extLst>
                <a:ext uri="{FF2B5EF4-FFF2-40B4-BE49-F238E27FC236}">
                  <a16:creationId xmlns:a16="http://schemas.microsoft.com/office/drawing/2014/main" id="{3A0CEB69-1393-314D-9441-F0119C584E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2200" y="19059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15" name="Oval 23">
              <a:extLst>
                <a:ext uri="{FF2B5EF4-FFF2-40B4-BE49-F238E27FC236}">
                  <a16:creationId xmlns:a16="http://schemas.microsoft.com/office/drawing/2014/main" id="{900E9064-54BB-7F41-ABF6-D90E081F3D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8700" y="22615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16" name="Oval 24">
              <a:extLst>
                <a:ext uri="{FF2B5EF4-FFF2-40B4-BE49-F238E27FC236}">
                  <a16:creationId xmlns:a16="http://schemas.microsoft.com/office/drawing/2014/main" id="{F15BC405-407A-1641-95C3-31E4BC9037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05900" y="22615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17" name="Oval 25">
              <a:extLst>
                <a:ext uri="{FF2B5EF4-FFF2-40B4-BE49-F238E27FC236}">
                  <a16:creationId xmlns:a16="http://schemas.microsoft.com/office/drawing/2014/main" id="{36769E1D-751D-D645-8E72-9A4316F646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25000" y="22615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18" name="Oval 26">
              <a:extLst>
                <a:ext uri="{FF2B5EF4-FFF2-40B4-BE49-F238E27FC236}">
                  <a16:creationId xmlns:a16="http://schemas.microsoft.com/office/drawing/2014/main" id="{5D93C3E7-3748-C144-A1CA-0A033E5B42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2200" y="22742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19" name="Oval 27">
              <a:extLst>
                <a:ext uri="{FF2B5EF4-FFF2-40B4-BE49-F238E27FC236}">
                  <a16:creationId xmlns:a16="http://schemas.microsoft.com/office/drawing/2014/main" id="{F7CC5223-96A2-0A44-AA84-4B98DC8768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8700" y="26806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20" name="Oval 28">
              <a:extLst>
                <a:ext uri="{FF2B5EF4-FFF2-40B4-BE49-F238E27FC236}">
                  <a16:creationId xmlns:a16="http://schemas.microsoft.com/office/drawing/2014/main" id="{9DE8CAAC-55F3-D54F-924E-11DF594602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05900" y="26806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21" name="Oval 29">
              <a:extLst>
                <a:ext uri="{FF2B5EF4-FFF2-40B4-BE49-F238E27FC236}">
                  <a16:creationId xmlns:a16="http://schemas.microsoft.com/office/drawing/2014/main" id="{0894DE35-7ED4-9E4F-B2EB-7171AF98D8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25000" y="26806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22" name="Oval 30">
              <a:extLst>
                <a:ext uri="{FF2B5EF4-FFF2-40B4-BE49-F238E27FC236}">
                  <a16:creationId xmlns:a16="http://schemas.microsoft.com/office/drawing/2014/main" id="{DA45FC86-9268-6C40-AC00-65E236DB02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2200" y="26933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23" name="Oval 31">
              <a:extLst>
                <a:ext uri="{FF2B5EF4-FFF2-40B4-BE49-F238E27FC236}">
                  <a16:creationId xmlns:a16="http://schemas.microsoft.com/office/drawing/2014/main" id="{EBF0B5B6-498E-C74E-90CF-B083972553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8700" y="30997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24" name="Oval 32">
              <a:extLst>
                <a:ext uri="{FF2B5EF4-FFF2-40B4-BE49-F238E27FC236}">
                  <a16:creationId xmlns:a16="http://schemas.microsoft.com/office/drawing/2014/main" id="{DA801D52-D926-7E4E-9C7A-F98D1BA1B9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05900" y="30997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25" name="Oval 33">
              <a:extLst>
                <a:ext uri="{FF2B5EF4-FFF2-40B4-BE49-F238E27FC236}">
                  <a16:creationId xmlns:a16="http://schemas.microsoft.com/office/drawing/2014/main" id="{FFDA04C2-F29E-C947-8DBA-030ECFF5D1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25000" y="30997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26" name="Oval 34">
              <a:extLst>
                <a:ext uri="{FF2B5EF4-FFF2-40B4-BE49-F238E27FC236}">
                  <a16:creationId xmlns:a16="http://schemas.microsoft.com/office/drawing/2014/main" id="{E1BE030E-A090-274D-94FE-8D04BBEB0D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2200" y="31124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29" name="Oval 37">
              <a:extLst>
                <a:ext uri="{FF2B5EF4-FFF2-40B4-BE49-F238E27FC236}">
                  <a16:creationId xmlns:a16="http://schemas.microsoft.com/office/drawing/2014/main" id="{F74BFEF6-D534-BB49-BE97-DE64F69904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7300" y="2540903"/>
              <a:ext cx="76200" cy="762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</p:grpSp>
      <p:sp>
        <p:nvSpPr>
          <p:cNvPr id="41" name="Text Box 38">
            <a:extLst>
              <a:ext uri="{FF2B5EF4-FFF2-40B4-BE49-F238E27FC236}">
                <a16:creationId xmlns:a16="http://schemas.microsoft.com/office/drawing/2014/main" id="{C393BCDA-3FAB-B345-825B-9F64169226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9963" y="750204"/>
            <a:ext cx="104387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 dirty="0">
                <a:latin typeface="+mn-lt"/>
              </a:rPr>
              <a:t>Original </a:t>
            </a:r>
          </a:p>
          <a:p>
            <a:pPr>
              <a:defRPr/>
            </a:pPr>
            <a:r>
              <a:rPr lang="en-US" sz="1800" dirty="0">
                <a:latin typeface="+mn-lt"/>
              </a:rPr>
              <a:t>Problem</a:t>
            </a:r>
          </a:p>
        </p:txBody>
      </p:sp>
      <p:sp>
        <p:nvSpPr>
          <p:cNvPr id="42" name="Text Box 39">
            <a:extLst>
              <a:ext uri="{FF2B5EF4-FFF2-40B4-BE49-F238E27FC236}">
                <a16:creationId xmlns:a16="http://schemas.microsoft.com/office/drawing/2014/main" id="{19998465-6B4E-A04E-80E4-F7D3609A51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3334" y="740651"/>
            <a:ext cx="112082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800" dirty="0">
                <a:latin typeface="+mn-lt"/>
              </a:rPr>
              <a:t>Periodic</a:t>
            </a:r>
          </a:p>
          <a:p>
            <a:pPr algn="ctr">
              <a:defRPr/>
            </a:pPr>
            <a:r>
              <a:rPr lang="en-US" sz="1800" dirty="0">
                <a:latin typeface="+mn-lt"/>
              </a:rPr>
              <a:t>Structure</a:t>
            </a:r>
          </a:p>
        </p:txBody>
      </p:sp>
      <p:sp>
        <p:nvSpPr>
          <p:cNvPr id="59427" name="Rectangle 35">
            <a:extLst>
              <a:ext uri="{FF2B5EF4-FFF2-40B4-BE49-F238E27FC236}">
                <a16:creationId xmlns:a16="http://schemas.microsoft.com/office/drawing/2014/main" id="{78C1C40D-547F-344D-B330-4FA9137887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91700" y="2552700"/>
            <a:ext cx="2286000" cy="152400"/>
          </a:xfrm>
          <a:prstGeom prst="rect">
            <a:avLst/>
          </a:prstGeom>
          <a:noFill/>
          <a:ln w="9525">
            <a:solidFill>
              <a:schemeClr val="tx1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34" name="Line 42">
            <a:extLst>
              <a:ext uri="{FF2B5EF4-FFF2-40B4-BE49-F238E27FC236}">
                <a16:creationId xmlns:a16="http://schemas.microsoft.com/office/drawing/2014/main" id="{E7D441E6-DFAE-DD43-83A3-D2FF55141C8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077700" y="2324100"/>
            <a:ext cx="5334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35" name="Line 43">
            <a:extLst>
              <a:ext uri="{FF2B5EF4-FFF2-40B4-BE49-F238E27FC236}">
                <a16:creationId xmlns:a16="http://schemas.microsoft.com/office/drawing/2014/main" id="{46194DAD-10B7-6F47-A0B2-2C292ED47568}"/>
              </a:ext>
            </a:extLst>
          </p:cNvPr>
          <p:cNvSpPr>
            <a:spLocks noChangeShapeType="1"/>
          </p:cNvSpPr>
          <p:nvPr/>
        </p:nvSpPr>
        <p:spPr bwMode="auto">
          <a:xfrm>
            <a:off x="6077700" y="2705100"/>
            <a:ext cx="6096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" name="Freeform 31">
            <a:extLst>
              <a:ext uri="{FF2B5EF4-FFF2-40B4-BE49-F238E27FC236}">
                <a16:creationId xmlns:a16="http://schemas.microsoft.com/office/drawing/2014/main" id="{490BB120-1FFD-5B4A-BA00-5297F601CF5D}"/>
              </a:ext>
            </a:extLst>
          </p:cNvPr>
          <p:cNvSpPr>
            <a:spLocks/>
          </p:cNvSpPr>
          <p:nvPr/>
        </p:nvSpPr>
        <p:spPr bwMode="auto">
          <a:xfrm>
            <a:off x="6787312" y="2514600"/>
            <a:ext cx="2133600" cy="533400"/>
          </a:xfrm>
          <a:custGeom>
            <a:avLst/>
            <a:gdLst>
              <a:gd name="T0" fmla="*/ 0 w 1344"/>
              <a:gd name="T1" fmla="*/ 0 h 192"/>
              <a:gd name="T2" fmla="*/ 2147483647 w 1344"/>
              <a:gd name="T3" fmla="*/ 0 h 192"/>
              <a:gd name="T4" fmla="*/ 2147483647 w 1344"/>
              <a:gd name="T5" fmla="*/ 2147483647 h 192"/>
              <a:gd name="T6" fmla="*/ 2147483647 w 1344"/>
              <a:gd name="T7" fmla="*/ 2147483647 h 192"/>
              <a:gd name="T8" fmla="*/ 2147483647 w 1344"/>
              <a:gd name="T9" fmla="*/ 0 h 192"/>
              <a:gd name="T10" fmla="*/ 2147483647 w 1344"/>
              <a:gd name="T11" fmla="*/ 0 h 192"/>
              <a:gd name="T12" fmla="*/ 2147483647 w 1344"/>
              <a:gd name="T13" fmla="*/ 2147483647 h 192"/>
              <a:gd name="T14" fmla="*/ 2147483647 w 1344"/>
              <a:gd name="T15" fmla="*/ 2147483647 h 192"/>
              <a:gd name="T16" fmla="*/ 2147483647 w 1344"/>
              <a:gd name="T17" fmla="*/ 0 h 192"/>
              <a:gd name="T18" fmla="*/ 2147483647 w 1344"/>
              <a:gd name="T19" fmla="*/ 0 h 192"/>
              <a:gd name="T20" fmla="*/ 2147483647 w 1344"/>
              <a:gd name="T21" fmla="*/ 2147483647 h 192"/>
              <a:gd name="T22" fmla="*/ 2147483647 w 1344"/>
              <a:gd name="T23" fmla="*/ 2147483647 h 192"/>
              <a:gd name="T24" fmla="*/ 2147483647 w 1344"/>
              <a:gd name="T25" fmla="*/ 0 h 192"/>
              <a:gd name="T26" fmla="*/ 2147483647 w 1344"/>
              <a:gd name="T27" fmla="*/ 0 h 192"/>
              <a:gd name="T28" fmla="*/ 2147483647 w 1344"/>
              <a:gd name="T29" fmla="*/ 2147483647 h 192"/>
              <a:gd name="T30" fmla="*/ 2147483647 w 1344"/>
              <a:gd name="T31" fmla="*/ 2147483647 h 192"/>
              <a:gd name="T32" fmla="*/ 2147483647 w 1344"/>
              <a:gd name="T33" fmla="*/ 0 h 192"/>
              <a:gd name="T34" fmla="*/ 2147483647 w 1344"/>
              <a:gd name="T35" fmla="*/ 0 h 192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1344"/>
              <a:gd name="T55" fmla="*/ 0 h 192"/>
              <a:gd name="T56" fmla="*/ 1344 w 1344"/>
              <a:gd name="T57" fmla="*/ 192 h 192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1344" h="192">
                <a:moveTo>
                  <a:pt x="0" y="0"/>
                </a:moveTo>
                <a:lnTo>
                  <a:pt x="192" y="0"/>
                </a:lnTo>
                <a:lnTo>
                  <a:pt x="192" y="192"/>
                </a:lnTo>
                <a:lnTo>
                  <a:pt x="288" y="192"/>
                </a:lnTo>
                <a:lnTo>
                  <a:pt x="288" y="0"/>
                </a:lnTo>
                <a:lnTo>
                  <a:pt x="480" y="0"/>
                </a:lnTo>
                <a:lnTo>
                  <a:pt x="480" y="192"/>
                </a:lnTo>
                <a:lnTo>
                  <a:pt x="576" y="192"/>
                </a:lnTo>
                <a:lnTo>
                  <a:pt x="576" y="0"/>
                </a:lnTo>
                <a:lnTo>
                  <a:pt x="768" y="0"/>
                </a:lnTo>
                <a:lnTo>
                  <a:pt x="768" y="192"/>
                </a:lnTo>
                <a:lnTo>
                  <a:pt x="864" y="192"/>
                </a:lnTo>
                <a:lnTo>
                  <a:pt x="864" y="0"/>
                </a:lnTo>
                <a:lnTo>
                  <a:pt x="1056" y="0"/>
                </a:lnTo>
                <a:lnTo>
                  <a:pt x="1056" y="192"/>
                </a:lnTo>
                <a:lnTo>
                  <a:pt x="1152" y="192"/>
                </a:lnTo>
                <a:lnTo>
                  <a:pt x="1152" y="0"/>
                </a:lnTo>
                <a:lnTo>
                  <a:pt x="1344" y="0"/>
                </a:ln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" name="Line 38">
            <a:extLst>
              <a:ext uri="{FF2B5EF4-FFF2-40B4-BE49-F238E27FC236}">
                <a16:creationId xmlns:a16="http://schemas.microsoft.com/office/drawing/2014/main" id="{69532ED0-AAF3-9D49-B545-463D3A00F0EA}"/>
              </a:ext>
            </a:extLst>
          </p:cNvPr>
          <p:cNvSpPr>
            <a:spLocks noChangeShapeType="1"/>
          </p:cNvSpPr>
          <p:nvPr/>
        </p:nvSpPr>
        <p:spPr bwMode="auto">
          <a:xfrm>
            <a:off x="6787312" y="1042303"/>
            <a:ext cx="0" cy="243520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0" name="Text Box 39">
            <a:extLst>
              <a:ext uri="{FF2B5EF4-FFF2-40B4-BE49-F238E27FC236}">
                <a16:creationId xmlns:a16="http://schemas.microsoft.com/office/drawing/2014/main" id="{712F0969-DDE8-064B-80DE-3CA14BA525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17425" y="1034712"/>
            <a:ext cx="387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Microsoft Sans Serif" panose="020B0604020202020204" pitchFamily="34" charset="0"/>
              </a:rPr>
              <a:t>E</a:t>
            </a:r>
          </a:p>
        </p:txBody>
      </p:sp>
      <p:sp>
        <p:nvSpPr>
          <p:cNvPr id="71" name="Text Box 39">
            <a:extLst>
              <a:ext uri="{FF2B5EF4-FFF2-40B4-BE49-F238E27FC236}">
                <a16:creationId xmlns:a16="http://schemas.microsoft.com/office/drawing/2014/main" id="{C4FF0C36-374F-6A43-8D00-CEE2C70D37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81994" y="2678797"/>
            <a:ext cx="40748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>
                <a:latin typeface="Microsoft Sans Serif" panose="020B0604020202020204" pitchFamily="34" charset="0"/>
              </a:rPr>
              <a:t>U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8F60B6D-59DF-4046-BF06-4C9657C725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Section 11</a:t>
            </a:r>
            <a:br>
              <a:rPr lang="en-US" dirty="0"/>
            </a:br>
            <a:r>
              <a:rPr lang="en-US" dirty="0"/>
              <a:t>Bandstructure Measurements</a:t>
            </a:r>
          </a:p>
        </p:txBody>
      </p:sp>
      <p:sp>
        <p:nvSpPr>
          <p:cNvPr id="53" name="Rectangle 3">
            <a:extLst>
              <a:ext uri="{FF2B5EF4-FFF2-40B4-BE49-F238E27FC236}">
                <a16:creationId xmlns:a16="http://schemas.microsoft.com/office/drawing/2014/main" id="{DE28FE68-F9EB-E843-8166-EF85130E02F7}"/>
              </a:ext>
            </a:extLst>
          </p:cNvPr>
          <p:cNvSpPr txBox="1">
            <a:spLocks noChangeArrowheads="1"/>
          </p:cNvSpPr>
          <p:nvPr/>
        </p:nvSpPr>
        <p:spPr>
          <a:xfrm>
            <a:off x="498020" y="3581400"/>
            <a:ext cx="8534400" cy="414736"/>
          </a:xfrm>
          <a:prstGeom prst="rect">
            <a:avLst/>
          </a:prstGeom>
        </p:spPr>
        <p:txBody>
          <a:bodyPr/>
          <a:lstStyle>
            <a:lvl1pPr marL="169863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4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2pPr>
            <a:lvl3pPr marL="804863" indent="-236538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3pPr>
            <a:lvl4pPr marL="1089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4pPr>
            <a:lvl5pPr marL="1373188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5pPr>
            <a:lvl6pPr marL="18303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2875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27447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2019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marL="0" indent="0">
              <a:lnSpc>
                <a:spcPct val="90000"/>
              </a:lnSpc>
              <a:buNone/>
            </a:pPr>
            <a:r>
              <a:rPr lang="en-US" altLang="en-US" sz="2400" kern="0" dirty="0">
                <a:ea typeface="ＭＳ Ｐゴシック" panose="020B0600070205080204" pitchFamily="34" charset="-128"/>
              </a:rPr>
              <a:t>Section 7 – Bandstructure in 1D Periodic Potentials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altLang="en-US" sz="2400" kern="0" dirty="0">
                <a:ea typeface="ＭＳ Ｐゴシック" panose="020B0600070205080204" pitchFamily="34" charset="-128"/>
              </a:rPr>
              <a:t>Section 8 – </a:t>
            </a:r>
            <a:r>
              <a:rPr lang="en-US" sz="2400" dirty="0"/>
              <a:t>Brillouin Zone - Reciprocal Lattice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altLang="en-US" sz="2400" kern="0" dirty="0">
                <a:ea typeface="ＭＳ Ｐゴシック" panose="020B0600070205080204" pitchFamily="34" charset="-128"/>
              </a:rPr>
              <a:t>Section 9 – </a:t>
            </a:r>
            <a:r>
              <a:rPr lang="en-US" sz="2400" dirty="0"/>
              <a:t>Constant Energy Surfaces</a:t>
            </a:r>
            <a:r>
              <a:rPr lang="en-US" altLang="en-US" sz="2400" kern="0" dirty="0">
                <a:ea typeface="ＭＳ Ｐゴシック" panose="020B0600070205080204" pitchFamily="34" charset="-128"/>
              </a:rPr>
              <a:t> &amp; DOS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altLang="en-US" sz="2400" kern="0" dirty="0">
                <a:ea typeface="ＭＳ Ｐゴシック" panose="020B0600070205080204" pitchFamily="34" charset="-128"/>
              </a:rPr>
              <a:t>Section 10 –  Bandstructure in Real Materials (Si, Ge, GaAs)</a:t>
            </a:r>
          </a:p>
        </p:txBody>
      </p:sp>
      <p:sp>
        <p:nvSpPr>
          <p:cNvPr id="51" name="Rectangle 8">
            <a:extLst>
              <a:ext uri="{FF2B5EF4-FFF2-40B4-BE49-F238E27FC236}">
                <a16:creationId xmlns:a16="http://schemas.microsoft.com/office/drawing/2014/main" id="{9FD4A4A8-28F0-1B46-9696-2F5CF5F90269}"/>
              </a:ext>
            </a:extLst>
          </p:cNvPr>
          <p:cNvSpPr txBox="1">
            <a:spLocks noChangeArrowheads="1"/>
          </p:cNvSpPr>
          <p:nvPr/>
        </p:nvSpPr>
        <p:spPr>
          <a:xfrm>
            <a:off x="498020" y="5187274"/>
            <a:ext cx="8722180" cy="1066800"/>
          </a:xfrm>
          <a:prstGeom prst="rect">
            <a:avLst/>
          </a:prstGeom>
        </p:spPr>
        <p:txBody>
          <a:bodyPr/>
          <a:lstStyle>
            <a:lvl1pPr marL="169863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4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2pPr>
            <a:lvl3pPr marL="804863" indent="-236538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3pPr>
            <a:lvl4pPr marL="1089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4pPr>
            <a:lvl5pPr marL="1373188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5pPr>
            <a:lvl6pPr marL="18303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2875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27447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2019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sz="2400" dirty="0"/>
              <a:t>11.1 Bandgap measurements</a:t>
            </a:r>
          </a:p>
          <a:p>
            <a:r>
              <a:rPr lang="en-US" sz="2400" dirty="0"/>
              <a:t>11.2 Effective mass measurements</a:t>
            </a:r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E989D626-F4AD-334D-89D1-B1572A28AE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87325" y="2712991"/>
            <a:ext cx="152400" cy="140677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  <a:effectLst>
            <a:outerShdw blurRad="63500" sx="999" sy="999" rotWithShape="0">
              <a:srgbClr val="000000">
                <a:alpha val="74998"/>
              </a:srgbClr>
            </a:outerShdw>
          </a:effectLst>
        </p:spPr>
        <p:txBody>
          <a:bodyPr lIns="84306" tIns="42153" rIns="84306" bIns="42153" anchor="ctr"/>
          <a:lstStyle/>
          <a:p>
            <a:pPr algn="ctr" defTabSz="844083">
              <a:defRPr/>
            </a:pPr>
            <a:endParaRPr lang="en-US" sz="2215">
              <a:solidFill>
                <a:srgbClr val="FFFFFF"/>
              </a:solidFill>
              <a:latin typeface="Arial" charset="0"/>
              <a:ea typeface="ヒラギノ角ゴ ProN W3" charset="0"/>
              <a:cs typeface="ヒラギノ角ゴ ProN W3" charset="0"/>
              <a:sym typeface="Arial" charset="0"/>
            </a:endParaRPr>
          </a:p>
        </p:txBody>
      </p:sp>
      <p:pic>
        <p:nvPicPr>
          <p:cNvPr id="107" name="Picture 3">
            <a:extLst>
              <a:ext uri="{FF2B5EF4-FFF2-40B4-BE49-F238E27FC236}">
                <a16:creationId xmlns:a16="http://schemas.microsoft.com/office/drawing/2014/main" id="{9C41126B-33EE-FC43-80DC-76DCC9E0A6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8046" y="734500"/>
            <a:ext cx="1895475" cy="1716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8" name="Text Box 4">
            <a:extLst>
              <a:ext uri="{FF2B5EF4-FFF2-40B4-BE49-F238E27FC236}">
                <a16:creationId xmlns:a16="http://schemas.microsoft.com/office/drawing/2014/main" id="{6AA961B2-CC4A-FF47-B754-5B37D4A4A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375" y="6391359"/>
            <a:ext cx="32734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alibri" panose="020F0502020204030204" pitchFamily="34" charset="0"/>
              </a:rPr>
              <a:t>Reference</a:t>
            </a:r>
            <a:r>
              <a:rPr lang="en-US" altLang="en-US" sz="2400" dirty="0">
                <a:latin typeface="Calibri" panose="020F0502020204030204" pitchFamily="34" charset="0"/>
              </a:rPr>
              <a:t>: </a:t>
            </a:r>
            <a:r>
              <a:rPr lang="en-US" altLang="en-US" sz="2400" dirty="0"/>
              <a:t>Vol. 6, Ch. 3</a:t>
            </a:r>
          </a:p>
        </p:txBody>
      </p:sp>
      <p:pic>
        <p:nvPicPr>
          <p:cNvPr id="56" name="Picture 4">
            <a:extLst>
              <a:ext uri="{FF2B5EF4-FFF2-40B4-BE49-F238E27FC236}">
                <a16:creationId xmlns:a16="http://schemas.microsoft.com/office/drawing/2014/main" id="{A174DA4A-56C4-BB4E-B0C8-6F658CF153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6" t="3055" r="31963" b="5875"/>
          <a:stretch>
            <a:fillRect/>
          </a:stretch>
        </p:blipFill>
        <p:spPr bwMode="auto">
          <a:xfrm>
            <a:off x="9144000" y="3641725"/>
            <a:ext cx="2940050" cy="291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" name="Picture 3">
            <a:extLst>
              <a:ext uri="{FF2B5EF4-FFF2-40B4-BE49-F238E27FC236}">
                <a16:creationId xmlns:a16="http://schemas.microsoft.com/office/drawing/2014/main" id="{28F2E7FD-9DFA-3746-BF60-89853D9443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2577" y="2419737"/>
            <a:ext cx="2358467" cy="1057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8" name="Object 5">
            <a:extLst>
              <a:ext uri="{FF2B5EF4-FFF2-40B4-BE49-F238E27FC236}">
                <a16:creationId xmlns:a16="http://schemas.microsoft.com/office/drawing/2014/main" id="{139BE2D8-0B86-1946-A688-9814734BB36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72203211"/>
              </p:ext>
            </p:extLst>
          </p:nvPr>
        </p:nvGraphicFramePr>
        <p:xfrm>
          <a:off x="9994420" y="1324439"/>
          <a:ext cx="1394780" cy="6629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2821900" imgH="10820400" progId="Equation.DSMT4">
                  <p:embed/>
                </p:oleObj>
              </mc:Choice>
              <mc:Fallback>
                <p:oleObj name="Equation" r:id="rId6" imgW="22821900" imgH="10820400" progId="Equation.DSMT4">
                  <p:embed/>
                  <p:pic>
                    <p:nvPicPr>
                      <p:cNvPr id="32" name="Object 5">
                        <a:extLst>
                          <a:ext uri="{FF2B5EF4-FFF2-40B4-BE49-F238E27FC236}">
                            <a16:creationId xmlns:a16="http://schemas.microsoft.com/office/drawing/2014/main" id="{00EA164B-A10E-3940-B919-E9A898805A6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94420" y="1324439"/>
                        <a:ext cx="1394780" cy="66290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726192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ccel="50000" decel="50000" autoRev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4.07407E-6 L 0.2 0.0018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00" y="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Line 15">
            <a:extLst>
              <a:ext uri="{FF2B5EF4-FFF2-40B4-BE49-F238E27FC236}">
                <a16:creationId xmlns:a16="http://schemas.microsoft.com/office/drawing/2014/main" id="{95F9D045-BA6B-694C-ACDE-91CF8F78ACFD}"/>
              </a:ext>
            </a:extLst>
          </p:cNvPr>
          <p:cNvSpPr>
            <a:spLocks noChangeAspect="1" noChangeShapeType="1"/>
          </p:cNvSpPr>
          <p:nvPr/>
        </p:nvSpPr>
        <p:spPr bwMode="auto">
          <a:xfrm rot="16200000" flipV="1">
            <a:off x="2259807" y="2104232"/>
            <a:ext cx="2652713" cy="127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1" name="Oval 16">
            <a:extLst>
              <a:ext uri="{FF2B5EF4-FFF2-40B4-BE49-F238E27FC236}">
                <a16:creationId xmlns:a16="http://schemas.microsoft.com/office/drawing/2014/main" id="{DC5A14D4-9817-7E42-A892-EAF2BCDE7F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59175" y="3279775"/>
            <a:ext cx="76200" cy="76200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032" name="Oval 17">
            <a:extLst>
              <a:ext uri="{FF2B5EF4-FFF2-40B4-BE49-F238E27FC236}">
                <a16:creationId xmlns:a16="http://schemas.microsoft.com/office/drawing/2014/main" id="{1A9A4FD2-7D56-F541-BBAC-923A2FE386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59175" y="2200275"/>
            <a:ext cx="76200" cy="76200"/>
          </a:xfrm>
          <a:prstGeom prst="ellipse">
            <a:avLst/>
          </a:pr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033" name="Oval 18">
            <a:extLst>
              <a:ext uri="{FF2B5EF4-FFF2-40B4-BE49-F238E27FC236}">
                <a16:creationId xmlns:a16="http://schemas.microsoft.com/office/drawing/2014/main" id="{8A66688A-86BF-0A46-9F5D-C19DE8FAF5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87775" y="3267075"/>
            <a:ext cx="76200" cy="76200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034" name="Oval 19">
            <a:extLst>
              <a:ext uri="{FF2B5EF4-FFF2-40B4-BE49-F238E27FC236}">
                <a16:creationId xmlns:a16="http://schemas.microsoft.com/office/drawing/2014/main" id="{26E0EB0D-1332-6747-8F3D-1816578040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87775" y="2171700"/>
            <a:ext cx="76200" cy="76200"/>
          </a:xfrm>
          <a:prstGeom prst="ellipse">
            <a:avLst/>
          </a:pr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035" name="Line 20">
            <a:extLst>
              <a:ext uri="{FF2B5EF4-FFF2-40B4-BE49-F238E27FC236}">
                <a16:creationId xmlns:a16="http://schemas.microsoft.com/office/drawing/2014/main" id="{5FA257CE-6E61-A44B-AC1A-D57BDD020AC4}"/>
              </a:ext>
            </a:extLst>
          </p:cNvPr>
          <p:cNvSpPr>
            <a:spLocks noChangeShapeType="1"/>
          </p:cNvSpPr>
          <p:nvPr/>
        </p:nvSpPr>
        <p:spPr bwMode="auto">
          <a:xfrm>
            <a:off x="4298950" y="1250951"/>
            <a:ext cx="0" cy="2181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6" name="Oval 21">
            <a:extLst>
              <a:ext uri="{FF2B5EF4-FFF2-40B4-BE49-F238E27FC236}">
                <a16:creationId xmlns:a16="http://schemas.microsoft.com/office/drawing/2014/main" id="{826B40CE-F059-9D48-8F2C-1F6A252053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57675" y="3216275"/>
            <a:ext cx="76200" cy="76200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037" name="Oval 22">
            <a:extLst>
              <a:ext uri="{FF2B5EF4-FFF2-40B4-BE49-F238E27FC236}">
                <a16:creationId xmlns:a16="http://schemas.microsoft.com/office/drawing/2014/main" id="{9369F9BB-0FD2-6148-A008-5A765D4382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57675" y="1692275"/>
            <a:ext cx="76200" cy="76200"/>
          </a:xfrm>
          <a:prstGeom prst="ellipse">
            <a:avLst/>
          </a:pr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038" name="Oval 23">
            <a:extLst>
              <a:ext uri="{FF2B5EF4-FFF2-40B4-BE49-F238E27FC236}">
                <a16:creationId xmlns:a16="http://schemas.microsoft.com/office/drawing/2014/main" id="{39C6D584-916C-7A49-BE39-696EA34DCF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7875" y="3254375"/>
            <a:ext cx="76200" cy="76200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039" name="Oval 24">
            <a:extLst>
              <a:ext uri="{FF2B5EF4-FFF2-40B4-BE49-F238E27FC236}">
                <a16:creationId xmlns:a16="http://schemas.microsoft.com/office/drawing/2014/main" id="{1EA5DC37-2984-4B49-BEB1-BC9F99566F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7875" y="2159000"/>
            <a:ext cx="76200" cy="76200"/>
          </a:xfrm>
          <a:prstGeom prst="ellipse">
            <a:avLst/>
          </a:pr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040" name="Line 25">
            <a:extLst>
              <a:ext uri="{FF2B5EF4-FFF2-40B4-BE49-F238E27FC236}">
                <a16:creationId xmlns:a16="http://schemas.microsoft.com/office/drawing/2014/main" id="{72435B7E-0816-004A-ABF7-96D4E3913A82}"/>
              </a:ext>
            </a:extLst>
          </p:cNvPr>
          <p:cNvSpPr>
            <a:spLocks noChangeShapeType="1"/>
          </p:cNvSpPr>
          <p:nvPr/>
        </p:nvSpPr>
        <p:spPr bwMode="auto">
          <a:xfrm>
            <a:off x="2879725" y="1060451"/>
            <a:ext cx="0" cy="23717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41" name="Oval 26">
            <a:extLst>
              <a:ext uri="{FF2B5EF4-FFF2-40B4-BE49-F238E27FC236}">
                <a16:creationId xmlns:a16="http://schemas.microsoft.com/office/drawing/2014/main" id="{102D588F-100B-1549-9890-310966820D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6075" y="3216275"/>
            <a:ext cx="76200" cy="76200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042" name="Oval 27">
            <a:extLst>
              <a:ext uri="{FF2B5EF4-FFF2-40B4-BE49-F238E27FC236}">
                <a16:creationId xmlns:a16="http://schemas.microsoft.com/office/drawing/2014/main" id="{407E2669-8258-1D4E-A9FA-740A9EFE6D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38450" y="1701800"/>
            <a:ext cx="76200" cy="76200"/>
          </a:xfrm>
          <a:prstGeom prst="ellipse">
            <a:avLst/>
          </a:pr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043" name="Freeform 28">
            <a:extLst>
              <a:ext uri="{FF2B5EF4-FFF2-40B4-BE49-F238E27FC236}">
                <a16:creationId xmlns:a16="http://schemas.microsoft.com/office/drawing/2014/main" id="{E9653CCA-148E-F44A-A040-80895920D310}"/>
              </a:ext>
            </a:extLst>
          </p:cNvPr>
          <p:cNvSpPr>
            <a:spLocks/>
          </p:cNvSpPr>
          <p:nvPr/>
        </p:nvSpPr>
        <p:spPr bwMode="auto">
          <a:xfrm>
            <a:off x="2895600" y="3251200"/>
            <a:ext cx="1365250" cy="77788"/>
          </a:xfrm>
          <a:custGeom>
            <a:avLst/>
            <a:gdLst>
              <a:gd name="T0" fmla="*/ 0 w 860"/>
              <a:gd name="T1" fmla="*/ 2147483647 h 49"/>
              <a:gd name="T2" fmla="*/ 2147483647 w 860"/>
              <a:gd name="T3" fmla="*/ 2147483647 h 49"/>
              <a:gd name="T4" fmla="*/ 2147483647 w 860"/>
              <a:gd name="T5" fmla="*/ 2147483647 h 49"/>
              <a:gd name="T6" fmla="*/ 2147483647 w 860"/>
              <a:gd name="T7" fmla="*/ 2147483647 h 49"/>
              <a:gd name="T8" fmla="*/ 2147483647 w 860"/>
              <a:gd name="T9" fmla="*/ 0 h 4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60"/>
              <a:gd name="T16" fmla="*/ 0 h 49"/>
              <a:gd name="T17" fmla="*/ 860 w 860"/>
              <a:gd name="T18" fmla="*/ 49 h 4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60" h="49">
                <a:moveTo>
                  <a:pt x="0" y="8"/>
                </a:moveTo>
                <a:cubicBezTo>
                  <a:pt x="46" y="13"/>
                  <a:pt x="203" y="25"/>
                  <a:pt x="276" y="32"/>
                </a:cubicBezTo>
                <a:cubicBezTo>
                  <a:pt x="349" y="39"/>
                  <a:pt x="385" y="47"/>
                  <a:pt x="436" y="48"/>
                </a:cubicBezTo>
                <a:cubicBezTo>
                  <a:pt x="487" y="49"/>
                  <a:pt x="509" y="44"/>
                  <a:pt x="580" y="36"/>
                </a:cubicBezTo>
                <a:cubicBezTo>
                  <a:pt x="651" y="28"/>
                  <a:pt x="802" y="7"/>
                  <a:pt x="860" y="0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44" name="Line 29">
            <a:extLst>
              <a:ext uri="{FF2B5EF4-FFF2-40B4-BE49-F238E27FC236}">
                <a16:creationId xmlns:a16="http://schemas.microsoft.com/office/drawing/2014/main" id="{3F5A4794-AEB6-DD4C-B2D9-F8D3DB5A29F3}"/>
              </a:ext>
            </a:extLst>
          </p:cNvPr>
          <p:cNvSpPr>
            <a:spLocks noChangeAspect="1" noChangeShapeType="1"/>
          </p:cNvSpPr>
          <p:nvPr/>
        </p:nvSpPr>
        <p:spPr bwMode="auto">
          <a:xfrm rot="16200000">
            <a:off x="3574257" y="2158207"/>
            <a:ext cx="0" cy="258603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45" name="Text Box 30">
            <a:extLst>
              <a:ext uri="{FF2B5EF4-FFF2-40B4-BE49-F238E27FC236}">
                <a16:creationId xmlns:a16="http://schemas.microsoft.com/office/drawing/2014/main" id="{B9B0D342-CE0F-3E4E-A509-07685BD0DB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67275" y="3206751"/>
            <a:ext cx="3619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800">
                <a:latin typeface="Maiandra GD" panose="020E0502030308020204" pitchFamily="34" charset="77"/>
              </a:rPr>
              <a:t>k</a:t>
            </a:r>
          </a:p>
        </p:txBody>
      </p:sp>
      <p:sp>
        <p:nvSpPr>
          <p:cNvPr id="1046" name="Oval 31">
            <a:extLst>
              <a:ext uri="{FF2B5EF4-FFF2-40B4-BE49-F238E27FC236}">
                <a16:creationId xmlns:a16="http://schemas.microsoft.com/office/drawing/2014/main" id="{ABAC3378-F1A7-F243-837D-9F829AB8AA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9075" y="3232150"/>
            <a:ext cx="76200" cy="76200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047" name="Oval 32">
            <a:extLst>
              <a:ext uri="{FF2B5EF4-FFF2-40B4-BE49-F238E27FC236}">
                <a16:creationId xmlns:a16="http://schemas.microsoft.com/office/drawing/2014/main" id="{649E318F-0A5E-BA40-82B3-E71696FDBD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9075" y="2035175"/>
            <a:ext cx="76200" cy="76200"/>
          </a:xfrm>
          <a:prstGeom prst="ellipse">
            <a:avLst/>
          </a:pr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048" name="Oval 33">
            <a:extLst>
              <a:ext uri="{FF2B5EF4-FFF2-40B4-BE49-F238E27FC236}">
                <a16:creationId xmlns:a16="http://schemas.microsoft.com/office/drawing/2014/main" id="{C62CF934-4D09-D847-A3DA-32606A5786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14675" y="3232150"/>
            <a:ext cx="76200" cy="76200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049" name="Oval 34">
            <a:extLst>
              <a:ext uri="{FF2B5EF4-FFF2-40B4-BE49-F238E27FC236}">
                <a16:creationId xmlns:a16="http://schemas.microsoft.com/office/drawing/2014/main" id="{FBBF6AA2-FED5-1F4E-B072-88AE10A1E3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95625" y="2063750"/>
            <a:ext cx="76200" cy="76200"/>
          </a:xfrm>
          <a:prstGeom prst="ellipse">
            <a:avLst/>
          </a:pr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graphicFrame>
        <p:nvGraphicFramePr>
          <p:cNvPr id="1026" name="Object 23">
            <a:extLst>
              <a:ext uri="{FF2B5EF4-FFF2-40B4-BE49-F238E27FC236}">
                <a16:creationId xmlns:a16="http://schemas.microsoft.com/office/drawing/2014/main" id="{82651182-0F44-C445-89B4-935C4F5F949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633914" y="3462339"/>
          <a:ext cx="465137" cy="579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7315200" imgH="9067800" progId="Equation.DSMT4">
                  <p:embed/>
                </p:oleObj>
              </mc:Choice>
              <mc:Fallback>
                <p:oleObj name="Equation" r:id="rId2" imgW="7315200" imgH="9067800" progId="Equation.DSMT4">
                  <p:embed/>
                  <p:pic>
                    <p:nvPicPr>
                      <p:cNvPr id="1026" name="Object 23">
                        <a:extLst>
                          <a:ext uri="{FF2B5EF4-FFF2-40B4-BE49-F238E27FC236}">
                            <a16:creationId xmlns:a16="http://schemas.microsoft.com/office/drawing/2014/main" id="{82651182-0F44-C445-89B4-935C4F5F949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3914" y="3462339"/>
                        <a:ext cx="465137" cy="579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FF99">
                                <a:alpha val="47842"/>
                              </a:srgbClr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7" name="Object 24">
            <a:extLst>
              <a:ext uri="{FF2B5EF4-FFF2-40B4-BE49-F238E27FC236}">
                <a16:creationId xmlns:a16="http://schemas.microsoft.com/office/drawing/2014/main" id="{E1497DDA-8CFA-F640-AF0C-F306A6B8ADE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405063" y="3390900"/>
          <a:ext cx="404812" cy="598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6146800" imgH="9067800" progId="Equation.DSMT4">
                  <p:embed/>
                </p:oleObj>
              </mc:Choice>
              <mc:Fallback>
                <p:oleObj name="Equation" r:id="rId4" imgW="6146800" imgH="9067800" progId="Equation.DSMT4">
                  <p:embed/>
                  <p:pic>
                    <p:nvPicPr>
                      <p:cNvPr id="1027" name="Object 24">
                        <a:extLst>
                          <a:ext uri="{FF2B5EF4-FFF2-40B4-BE49-F238E27FC236}">
                            <a16:creationId xmlns:a16="http://schemas.microsoft.com/office/drawing/2014/main" id="{E1497DDA-8CFA-F640-AF0C-F306A6B8ADE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05063" y="3390900"/>
                        <a:ext cx="404812" cy="598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FF99">
                                <a:alpha val="47842"/>
                              </a:srgbClr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8" name="Object 25">
            <a:extLst>
              <a:ext uri="{FF2B5EF4-FFF2-40B4-BE49-F238E27FC236}">
                <a16:creationId xmlns:a16="http://schemas.microsoft.com/office/drawing/2014/main" id="{A1051B3F-62DF-FC49-A915-A6D3F39AD6F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352801" y="3630613"/>
          <a:ext cx="784225" cy="519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3754100" imgH="9067800" progId="Equation.DSMT4">
                  <p:embed/>
                </p:oleObj>
              </mc:Choice>
              <mc:Fallback>
                <p:oleObj name="Equation" r:id="rId6" imgW="13754100" imgH="9067800" progId="Equation.DSMT4">
                  <p:embed/>
                  <p:pic>
                    <p:nvPicPr>
                      <p:cNvPr id="1028" name="Object 25">
                        <a:extLst>
                          <a:ext uri="{FF2B5EF4-FFF2-40B4-BE49-F238E27FC236}">
                            <a16:creationId xmlns:a16="http://schemas.microsoft.com/office/drawing/2014/main" id="{A1051B3F-62DF-FC49-A915-A6D3F39AD6F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2801" y="3630613"/>
                        <a:ext cx="784225" cy="519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FF99">
                                <a:alpha val="47842"/>
                              </a:srgbClr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50" name="Freeform 38">
            <a:extLst>
              <a:ext uri="{FF2B5EF4-FFF2-40B4-BE49-F238E27FC236}">
                <a16:creationId xmlns:a16="http://schemas.microsoft.com/office/drawing/2014/main" id="{C1AD99E3-148C-3347-AAB0-5A3F0AFDCD87}"/>
              </a:ext>
            </a:extLst>
          </p:cNvPr>
          <p:cNvSpPr>
            <a:spLocks/>
          </p:cNvSpPr>
          <p:nvPr/>
        </p:nvSpPr>
        <p:spPr bwMode="auto">
          <a:xfrm>
            <a:off x="4257675" y="3482975"/>
            <a:ext cx="266700" cy="304800"/>
          </a:xfrm>
          <a:custGeom>
            <a:avLst/>
            <a:gdLst>
              <a:gd name="T0" fmla="*/ 2147483647 w 168"/>
              <a:gd name="T1" fmla="*/ 2147483647 h 96"/>
              <a:gd name="T2" fmla="*/ 2147483647 w 168"/>
              <a:gd name="T3" fmla="*/ 2147483647 h 96"/>
              <a:gd name="T4" fmla="*/ 2147483647 w 168"/>
              <a:gd name="T5" fmla="*/ 0 h 96"/>
              <a:gd name="T6" fmla="*/ 0 60000 65536"/>
              <a:gd name="T7" fmla="*/ 0 60000 65536"/>
              <a:gd name="T8" fmla="*/ 0 60000 65536"/>
              <a:gd name="T9" fmla="*/ 0 w 168"/>
              <a:gd name="T10" fmla="*/ 0 h 96"/>
              <a:gd name="T11" fmla="*/ 168 w 168"/>
              <a:gd name="T12" fmla="*/ 96 h 9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68" h="96">
                <a:moveTo>
                  <a:pt x="168" y="96"/>
                </a:moveTo>
                <a:cubicBezTo>
                  <a:pt x="108" y="80"/>
                  <a:pt x="48" y="64"/>
                  <a:pt x="24" y="48"/>
                </a:cubicBezTo>
                <a:cubicBezTo>
                  <a:pt x="0" y="32"/>
                  <a:pt x="12" y="16"/>
                  <a:pt x="24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51" name="Freeform 39">
            <a:extLst>
              <a:ext uri="{FF2B5EF4-FFF2-40B4-BE49-F238E27FC236}">
                <a16:creationId xmlns:a16="http://schemas.microsoft.com/office/drawing/2014/main" id="{B89F8EFB-8386-5740-93B1-E8EFE967E4FA}"/>
              </a:ext>
            </a:extLst>
          </p:cNvPr>
          <p:cNvSpPr>
            <a:spLocks/>
          </p:cNvSpPr>
          <p:nvPr/>
        </p:nvSpPr>
        <p:spPr bwMode="auto">
          <a:xfrm flipH="1">
            <a:off x="2657475" y="3432175"/>
            <a:ext cx="266700" cy="304800"/>
          </a:xfrm>
          <a:custGeom>
            <a:avLst/>
            <a:gdLst>
              <a:gd name="T0" fmla="*/ 2147483647 w 168"/>
              <a:gd name="T1" fmla="*/ 2147483647 h 96"/>
              <a:gd name="T2" fmla="*/ 2147483647 w 168"/>
              <a:gd name="T3" fmla="*/ 2147483647 h 96"/>
              <a:gd name="T4" fmla="*/ 2147483647 w 168"/>
              <a:gd name="T5" fmla="*/ 0 h 96"/>
              <a:gd name="T6" fmla="*/ 0 60000 65536"/>
              <a:gd name="T7" fmla="*/ 0 60000 65536"/>
              <a:gd name="T8" fmla="*/ 0 60000 65536"/>
              <a:gd name="T9" fmla="*/ 0 w 168"/>
              <a:gd name="T10" fmla="*/ 0 h 96"/>
              <a:gd name="T11" fmla="*/ 168 w 168"/>
              <a:gd name="T12" fmla="*/ 96 h 9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68" h="96">
                <a:moveTo>
                  <a:pt x="168" y="96"/>
                </a:moveTo>
                <a:cubicBezTo>
                  <a:pt x="108" y="80"/>
                  <a:pt x="48" y="64"/>
                  <a:pt x="24" y="48"/>
                </a:cubicBezTo>
                <a:cubicBezTo>
                  <a:pt x="0" y="32"/>
                  <a:pt x="12" y="16"/>
                  <a:pt x="24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52" name="Line 40">
            <a:extLst>
              <a:ext uri="{FF2B5EF4-FFF2-40B4-BE49-F238E27FC236}">
                <a16:creationId xmlns:a16="http://schemas.microsoft.com/office/drawing/2014/main" id="{8F05A500-1F8B-514A-9657-81160D1A5C6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714751" y="3584576"/>
            <a:ext cx="9525" cy="2571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53" name="Line 41">
            <a:extLst>
              <a:ext uri="{FF2B5EF4-FFF2-40B4-BE49-F238E27FC236}">
                <a16:creationId xmlns:a16="http://schemas.microsoft.com/office/drawing/2014/main" id="{B246F7E9-40F1-DD45-B23D-39E2A29C3178}"/>
              </a:ext>
            </a:extLst>
          </p:cNvPr>
          <p:cNvSpPr>
            <a:spLocks noChangeShapeType="1"/>
          </p:cNvSpPr>
          <p:nvPr/>
        </p:nvSpPr>
        <p:spPr bwMode="auto">
          <a:xfrm>
            <a:off x="3571875" y="3584575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54" name="Text Box 42">
            <a:extLst>
              <a:ext uri="{FF2B5EF4-FFF2-40B4-BE49-F238E27FC236}">
                <a16:creationId xmlns:a16="http://schemas.microsoft.com/office/drawing/2014/main" id="{B001421A-91EC-A642-98A1-0BED3B367B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13101" y="766763"/>
            <a:ext cx="366713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800">
                <a:latin typeface="Maiandra GD" panose="020E0502030308020204" pitchFamily="34" charset="77"/>
              </a:rPr>
              <a:t>E</a:t>
            </a:r>
          </a:p>
        </p:txBody>
      </p:sp>
      <p:sp>
        <p:nvSpPr>
          <p:cNvPr id="1055" name="Line 43">
            <a:extLst>
              <a:ext uri="{FF2B5EF4-FFF2-40B4-BE49-F238E27FC236}">
                <a16:creationId xmlns:a16="http://schemas.microsoft.com/office/drawing/2014/main" id="{BC375990-F6E7-EA49-8571-694FA568EE2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714625" y="1860550"/>
            <a:ext cx="1866900" cy="0"/>
          </a:xfrm>
          <a:prstGeom prst="line">
            <a:avLst/>
          </a:prstGeom>
          <a:noFill/>
          <a:ln w="12700">
            <a:solidFill>
              <a:srgbClr val="FF33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56" name="Arc 44">
            <a:extLst>
              <a:ext uri="{FF2B5EF4-FFF2-40B4-BE49-F238E27FC236}">
                <a16:creationId xmlns:a16="http://schemas.microsoft.com/office/drawing/2014/main" id="{B24B15B3-25DD-5A41-9AC9-CA783360E5ED}"/>
              </a:ext>
            </a:extLst>
          </p:cNvPr>
          <p:cNvSpPr>
            <a:spLocks/>
          </p:cNvSpPr>
          <p:nvPr/>
        </p:nvSpPr>
        <p:spPr bwMode="auto">
          <a:xfrm flipV="1">
            <a:off x="3581400" y="1717675"/>
            <a:ext cx="704850" cy="514350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57" name="Arc 45">
            <a:extLst>
              <a:ext uri="{FF2B5EF4-FFF2-40B4-BE49-F238E27FC236}">
                <a16:creationId xmlns:a16="http://schemas.microsoft.com/office/drawing/2014/main" id="{ECB8D2EE-8EEC-174D-B0EF-F6AA53B8677F}"/>
              </a:ext>
            </a:extLst>
          </p:cNvPr>
          <p:cNvSpPr>
            <a:spLocks/>
          </p:cNvSpPr>
          <p:nvPr/>
        </p:nvSpPr>
        <p:spPr bwMode="auto">
          <a:xfrm flipH="1" flipV="1">
            <a:off x="2878138" y="1719263"/>
            <a:ext cx="704850" cy="514350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58" name="Oval 46">
            <a:extLst>
              <a:ext uri="{FF2B5EF4-FFF2-40B4-BE49-F238E27FC236}">
                <a16:creationId xmlns:a16="http://schemas.microsoft.com/office/drawing/2014/main" id="{5A872E52-23E3-744B-BF00-E42D6A8AC8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49650" y="2543175"/>
            <a:ext cx="76200" cy="7620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059" name="Oval 47">
            <a:extLst>
              <a:ext uri="{FF2B5EF4-FFF2-40B4-BE49-F238E27FC236}">
                <a16:creationId xmlns:a16="http://schemas.microsoft.com/office/drawing/2014/main" id="{42D2785A-AD32-934D-AAC2-3594C97492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78250" y="2619375"/>
            <a:ext cx="76200" cy="7620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060" name="Oval 48">
            <a:extLst>
              <a:ext uri="{FF2B5EF4-FFF2-40B4-BE49-F238E27FC236}">
                <a16:creationId xmlns:a16="http://schemas.microsoft.com/office/drawing/2014/main" id="{0B914CC7-7BFE-4542-9422-CA7A9F8563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48150" y="2873375"/>
            <a:ext cx="76200" cy="7620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061" name="Oval 49">
            <a:extLst>
              <a:ext uri="{FF2B5EF4-FFF2-40B4-BE49-F238E27FC236}">
                <a16:creationId xmlns:a16="http://schemas.microsoft.com/office/drawing/2014/main" id="{94DB6563-ED34-DF40-B70C-86844255FB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08350" y="2606675"/>
            <a:ext cx="76200" cy="7620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062" name="Oval 50">
            <a:extLst>
              <a:ext uri="{FF2B5EF4-FFF2-40B4-BE49-F238E27FC236}">
                <a16:creationId xmlns:a16="http://schemas.microsoft.com/office/drawing/2014/main" id="{B7C363C0-4A5C-4247-AD31-29EF80D063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76550" y="2873375"/>
            <a:ext cx="76200" cy="7620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063" name="Freeform 51">
            <a:extLst>
              <a:ext uri="{FF2B5EF4-FFF2-40B4-BE49-F238E27FC236}">
                <a16:creationId xmlns:a16="http://schemas.microsoft.com/office/drawing/2014/main" id="{0C5A5D3B-581E-BB43-8F6F-C3E59C5EDF07}"/>
              </a:ext>
            </a:extLst>
          </p:cNvPr>
          <p:cNvSpPr>
            <a:spLocks/>
          </p:cNvSpPr>
          <p:nvPr/>
        </p:nvSpPr>
        <p:spPr bwMode="auto">
          <a:xfrm>
            <a:off x="2895600" y="2566989"/>
            <a:ext cx="1390650" cy="338137"/>
          </a:xfrm>
          <a:custGeom>
            <a:avLst/>
            <a:gdLst>
              <a:gd name="T0" fmla="*/ 0 w 876"/>
              <a:gd name="T1" fmla="*/ 2147483647 h 213"/>
              <a:gd name="T2" fmla="*/ 2147483647 w 876"/>
              <a:gd name="T3" fmla="*/ 2147483647 h 213"/>
              <a:gd name="T4" fmla="*/ 2147483647 w 876"/>
              <a:gd name="T5" fmla="*/ 2147483647 h 213"/>
              <a:gd name="T6" fmla="*/ 2147483647 w 876"/>
              <a:gd name="T7" fmla="*/ 2147483647 h 213"/>
              <a:gd name="T8" fmla="*/ 2147483647 w 876"/>
              <a:gd name="T9" fmla="*/ 2147483647 h 21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76"/>
              <a:gd name="T16" fmla="*/ 0 h 213"/>
              <a:gd name="T17" fmla="*/ 876 w 876"/>
              <a:gd name="T18" fmla="*/ 213 h 21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76" h="213">
                <a:moveTo>
                  <a:pt x="0" y="213"/>
                </a:moveTo>
                <a:cubicBezTo>
                  <a:pt x="46" y="186"/>
                  <a:pt x="203" y="84"/>
                  <a:pt x="276" y="49"/>
                </a:cubicBezTo>
                <a:cubicBezTo>
                  <a:pt x="349" y="14"/>
                  <a:pt x="384" y="0"/>
                  <a:pt x="436" y="1"/>
                </a:cubicBezTo>
                <a:cubicBezTo>
                  <a:pt x="488" y="2"/>
                  <a:pt x="515" y="18"/>
                  <a:pt x="588" y="53"/>
                </a:cubicBezTo>
                <a:cubicBezTo>
                  <a:pt x="661" y="88"/>
                  <a:pt x="816" y="180"/>
                  <a:pt x="876" y="213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64" name="Oval 52">
            <a:extLst>
              <a:ext uri="{FF2B5EF4-FFF2-40B4-BE49-F238E27FC236}">
                <a16:creationId xmlns:a16="http://schemas.microsoft.com/office/drawing/2014/main" id="{FF41453A-0EB1-1645-983C-E4D0770B53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19550" y="2711450"/>
            <a:ext cx="76200" cy="7620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065" name="Oval 53">
            <a:extLst>
              <a:ext uri="{FF2B5EF4-FFF2-40B4-BE49-F238E27FC236}">
                <a16:creationId xmlns:a16="http://schemas.microsoft.com/office/drawing/2014/main" id="{C8551905-8437-8D4A-9471-8891237DC6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05150" y="2711450"/>
            <a:ext cx="76200" cy="7620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066" name="Line 54">
            <a:extLst>
              <a:ext uri="{FF2B5EF4-FFF2-40B4-BE49-F238E27FC236}">
                <a16:creationId xmlns:a16="http://schemas.microsoft.com/office/drawing/2014/main" id="{E3F231F1-8723-FA46-9766-2D5D9B7872D4}"/>
              </a:ext>
            </a:extLst>
          </p:cNvPr>
          <p:cNvSpPr>
            <a:spLocks noChangeAspect="1" noChangeShapeType="1"/>
          </p:cNvSpPr>
          <p:nvPr/>
        </p:nvSpPr>
        <p:spPr bwMode="auto">
          <a:xfrm rot="16200000" flipV="1">
            <a:off x="5395119" y="2105819"/>
            <a:ext cx="2652712" cy="127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67" name="Line 55">
            <a:extLst>
              <a:ext uri="{FF2B5EF4-FFF2-40B4-BE49-F238E27FC236}">
                <a16:creationId xmlns:a16="http://schemas.microsoft.com/office/drawing/2014/main" id="{380C1763-0BEB-5041-97D4-2C6ED80EC352}"/>
              </a:ext>
            </a:extLst>
          </p:cNvPr>
          <p:cNvSpPr>
            <a:spLocks noChangeAspect="1" noChangeShapeType="1"/>
          </p:cNvSpPr>
          <p:nvPr/>
        </p:nvSpPr>
        <p:spPr bwMode="auto">
          <a:xfrm rot="16200000">
            <a:off x="6709569" y="2159794"/>
            <a:ext cx="0" cy="25860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68" name="Text Box 56">
            <a:extLst>
              <a:ext uri="{FF2B5EF4-FFF2-40B4-BE49-F238E27FC236}">
                <a16:creationId xmlns:a16="http://schemas.microsoft.com/office/drawing/2014/main" id="{ABDCA812-4622-CF4C-BD51-9FEFD470F2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48413" y="663576"/>
            <a:ext cx="366712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800">
                <a:latin typeface="Maiandra GD" panose="020E0502030308020204" pitchFamily="34" charset="77"/>
              </a:rPr>
              <a:t>E</a:t>
            </a:r>
          </a:p>
        </p:txBody>
      </p:sp>
      <p:sp>
        <p:nvSpPr>
          <p:cNvPr id="1069" name="Text Box 60">
            <a:extLst>
              <a:ext uri="{FF2B5EF4-FFF2-40B4-BE49-F238E27FC236}">
                <a16:creationId xmlns:a16="http://schemas.microsoft.com/office/drawing/2014/main" id="{311987BC-C3CC-B14A-AE2F-13C363986C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69213" y="3465513"/>
            <a:ext cx="89535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800">
                <a:latin typeface="Maiandra GD" panose="020E0502030308020204" pitchFamily="34" charset="77"/>
              </a:rPr>
              <a:t>DOS</a:t>
            </a:r>
          </a:p>
        </p:txBody>
      </p:sp>
      <p:sp>
        <p:nvSpPr>
          <p:cNvPr id="1070" name="Line 62">
            <a:extLst>
              <a:ext uri="{FF2B5EF4-FFF2-40B4-BE49-F238E27FC236}">
                <a16:creationId xmlns:a16="http://schemas.microsoft.com/office/drawing/2014/main" id="{904FFC72-4848-5D45-8BBF-A11944339B81}"/>
              </a:ext>
            </a:extLst>
          </p:cNvPr>
          <p:cNvSpPr>
            <a:spLocks noChangeShapeType="1"/>
          </p:cNvSpPr>
          <p:nvPr/>
        </p:nvSpPr>
        <p:spPr bwMode="auto">
          <a:xfrm>
            <a:off x="3600450" y="3327401"/>
            <a:ext cx="3105150" cy="9525"/>
          </a:xfrm>
          <a:prstGeom prst="line">
            <a:avLst/>
          </a:prstGeom>
          <a:noFill/>
          <a:ln w="12700">
            <a:solidFill>
              <a:srgbClr val="FF33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71" name="Line 63">
            <a:extLst>
              <a:ext uri="{FF2B5EF4-FFF2-40B4-BE49-F238E27FC236}">
                <a16:creationId xmlns:a16="http://schemas.microsoft.com/office/drawing/2014/main" id="{D0CFAB15-8770-DC4D-A0DC-B3ACBF5DCE57}"/>
              </a:ext>
            </a:extLst>
          </p:cNvPr>
          <p:cNvSpPr>
            <a:spLocks noChangeShapeType="1"/>
          </p:cNvSpPr>
          <p:nvPr/>
        </p:nvSpPr>
        <p:spPr bwMode="auto">
          <a:xfrm>
            <a:off x="4297364" y="3243263"/>
            <a:ext cx="2428875" cy="0"/>
          </a:xfrm>
          <a:prstGeom prst="line">
            <a:avLst/>
          </a:prstGeom>
          <a:noFill/>
          <a:ln w="12700">
            <a:solidFill>
              <a:srgbClr val="FF33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72" name="Line 64">
            <a:extLst>
              <a:ext uri="{FF2B5EF4-FFF2-40B4-BE49-F238E27FC236}">
                <a16:creationId xmlns:a16="http://schemas.microsoft.com/office/drawing/2014/main" id="{200DD06A-BBAB-1941-9A4E-82AC6A6E3F16}"/>
              </a:ext>
            </a:extLst>
          </p:cNvPr>
          <p:cNvSpPr>
            <a:spLocks noChangeShapeType="1"/>
          </p:cNvSpPr>
          <p:nvPr/>
        </p:nvSpPr>
        <p:spPr bwMode="auto">
          <a:xfrm>
            <a:off x="3592513" y="2557464"/>
            <a:ext cx="3105150" cy="9525"/>
          </a:xfrm>
          <a:prstGeom prst="line">
            <a:avLst/>
          </a:prstGeom>
          <a:noFill/>
          <a:ln w="12700">
            <a:solidFill>
              <a:srgbClr val="FF33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73" name="Line 65">
            <a:extLst>
              <a:ext uri="{FF2B5EF4-FFF2-40B4-BE49-F238E27FC236}">
                <a16:creationId xmlns:a16="http://schemas.microsoft.com/office/drawing/2014/main" id="{C6FA2002-6FCA-E545-A4D8-3CE4701587C3}"/>
              </a:ext>
            </a:extLst>
          </p:cNvPr>
          <p:cNvSpPr>
            <a:spLocks noChangeShapeType="1"/>
          </p:cNvSpPr>
          <p:nvPr/>
        </p:nvSpPr>
        <p:spPr bwMode="auto">
          <a:xfrm>
            <a:off x="4337050" y="2901950"/>
            <a:ext cx="2400300" cy="0"/>
          </a:xfrm>
          <a:prstGeom prst="line">
            <a:avLst/>
          </a:prstGeom>
          <a:noFill/>
          <a:ln w="12700">
            <a:solidFill>
              <a:srgbClr val="FF33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74" name="Line 66">
            <a:extLst>
              <a:ext uri="{FF2B5EF4-FFF2-40B4-BE49-F238E27FC236}">
                <a16:creationId xmlns:a16="http://schemas.microsoft.com/office/drawing/2014/main" id="{5F066CB7-3635-9148-BC1E-F3DC5592EFB7}"/>
              </a:ext>
            </a:extLst>
          </p:cNvPr>
          <p:cNvSpPr>
            <a:spLocks noChangeShapeType="1"/>
          </p:cNvSpPr>
          <p:nvPr/>
        </p:nvSpPr>
        <p:spPr bwMode="auto">
          <a:xfrm>
            <a:off x="3632200" y="2244726"/>
            <a:ext cx="3105150" cy="9525"/>
          </a:xfrm>
          <a:prstGeom prst="line">
            <a:avLst/>
          </a:prstGeom>
          <a:noFill/>
          <a:ln w="12700">
            <a:solidFill>
              <a:srgbClr val="FF33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75" name="Line 67">
            <a:extLst>
              <a:ext uri="{FF2B5EF4-FFF2-40B4-BE49-F238E27FC236}">
                <a16:creationId xmlns:a16="http://schemas.microsoft.com/office/drawing/2014/main" id="{77260F93-BC6D-8F46-9FC8-6993EECD75D0}"/>
              </a:ext>
            </a:extLst>
          </p:cNvPr>
          <p:cNvSpPr>
            <a:spLocks noChangeShapeType="1"/>
          </p:cNvSpPr>
          <p:nvPr/>
        </p:nvSpPr>
        <p:spPr bwMode="auto">
          <a:xfrm>
            <a:off x="4329113" y="1741488"/>
            <a:ext cx="2400300" cy="0"/>
          </a:xfrm>
          <a:prstGeom prst="line">
            <a:avLst/>
          </a:prstGeom>
          <a:noFill/>
          <a:ln w="12700">
            <a:solidFill>
              <a:srgbClr val="FF33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76" name="Arc 72">
            <a:extLst>
              <a:ext uri="{FF2B5EF4-FFF2-40B4-BE49-F238E27FC236}">
                <a16:creationId xmlns:a16="http://schemas.microsoft.com/office/drawing/2014/main" id="{E273ADF9-D65C-024D-B2BC-D62B4F7F3CAA}"/>
              </a:ext>
            </a:extLst>
          </p:cNvPr>
          <p:cNvSpPr>
            <a:spLocks/>
          </p:cNvSpPr>
          <p:nvPr/>
        </p:nvSpPr>
        <p:spPr bwMode="auto">
          <a:xfrm flipV="1">
            <a:off x="6715125" y="1622425"/>
            <a:ext cx="914400" cy="609600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solidFill>
            <a:srgbClr val="66FF33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77" name="Arc 73">
            <a:extLst>
              <a:ext uri="{FF2B5EF4-FFF2-40B4-BE49-F238E27FC236}">
                <a16:creationId xmlns:a16="http://schemas.microsoft.com/office/drawing/2014/main" id="{35642214-2C87-6743-A0F1-8DF7977F2C10}"/>
              </a:ext>
            </a:extLst>
          </p:cNvPr>
          <p:cNvSpPr>
            <a:spLocks/>
          </p:cNvSpPr>
          <p:nvPr/>
        </p:nvSpPr>
        <p:spPr bwMode="auto">
          <a:xfrm>
            <a:off x="6735764" y="2576513"/>
            <a:ext cx="1457325" cy="342900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solidFill>
            <a:srgbClr val="FF3300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78" name="Arc 74">
            <a:extLst>
              <a:ext uri="{FF2B5EF4-FFF2-40B4-BE49-F238E27FC236}">
                <a16:creationId xmlns:a16="http://schemas.microsoft.com/office/drawing/2014/main" id="{140FDDB6-9D14-5849-BB30-B314D24F60E9}"/>
              </a:ext>
            </a:extLst>
          </p:cNvPr>
          <p:cNvSpPr>
            <a:spLocks/>
          </p:cNvSpPr>
          <p:nvPr/>
        </p:nvSpPr>
        <p:spPr bwMode="auto">
          <a:xfrm flipV="1">
            <a:off x="6726238" y="3262313"/>
            <a:ext cx="1962150" cy="76200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11802130 h 21600"/>
              <a:gd name="T4" fmla="*/ 0 w 21600"/>
              <a:gd name="T5" fmla="*/ 11802130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solidFill>
            <a:srgbClr val="0000FF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029" name="Object 56">
            <a:extLst>
              <a:ext uri="{FF2B5EF4-FFF2-40B4-BE49-F238E27FC236}">
                <a16:creationId xmlns:a16="http://schemas.microsoft.com/office/drawing/2014/main" id="{D7155C30-21D8-FF4E-B996-0400E4DA1F28}"/>
              </a:ext>
            </a:extLst>
          </p:cNvPr>
          <p:cNvGraphicFramePr>
            <a:graphicFrameLocks noGrp="1" noChangeAspect="1"/>
          </p:cNvGraphicFramePr>
          <p:nvPr/>
        </p:nvGraphicFramePr>
        <p:xfrm>
          <a:off x="7472363" y="711200"/>
          <a:ext cx="3078162" cy="922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37160200" imgH="11112500" progId="Equation.DSMT4">
                  <p:embed/>
                </p:oleObj>
              </mc:Choice>
              <mc:Fallback>
                <p:oleObj name="Equation" r:id="rId8" imgW="37160200" imgH="11112500" progId="Equation.DSMT4">
                  <p:embed/>
                  <p:pic>
                    <p:nvPicPr>
                      <p:cNvPr id="1029" name="Object 56">
                        <a:extLst>
                          <a:ext uri="{FF2B5EF4-FFF2-40B4-BE49-F238E27FC236}">
                            <a16:creationId xmlns:a16="http://schemas.microsoft.com/office/drawing/2014/main" id="{D7155C30-21D8-FF4E-B996-0400E4DA1F28}"/>
                          </a:ext>
                        </a:extLst>
                      </p:cNvPr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72363" y="711200"/>
                        <a:ext cx="3078162" cy="922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79" name="Rectangle 58">
            <a:extLst>
              <a:ext uri="{FF2B5EF4-FFF2-40B4-BE49-F238E27FC236}">
                <a16:creationId xmlns:a16="http://schemas.microsoft.com/office/drawing/2014/main" id="{35FD8E6E-F459-BB4F-AADD-E87FDF21FA5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Reminder: Momentum vs. DOS</a:t>
            </a:r>
          </a:p>
        </p:txBody>
      </p:sp>
      <p:sp>
        <p:nvSpPr>
          <p:cNvPr id="57" name="Slide Number Placeholder 56">
            <a:extLst>
              <a:ext uri="{FF2B5EF4-FFF2-40B4-BE49-F238E27FC236}">
                <a16:creationId xmlns:a16="http://schemas.microsoft.com/office/drawing/2014/main" id="{D7B061D5-EA2E-6545-A7B6-2A788B3B161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EA4AADF-1669-7E42-AE34-1BD150F51B20}" type="slidenum">
              <a:rPr lang="en-US" altLang="en-US" sz="900">
                <a:solidFill>
                  <a:srgbClr val="000000"/>
                </a:solidFill>
                <a:latin typeface="Trebuchet MS" panose="020B0703020202090204" pitchFamily="34" charset="0"/>
              </a:rPr>
              <a:pPr eaLnBrk="1" hangingPunct="1"/>
              <a:t>3</a:t>
            </a:fld>
            <a:endParaRPr lang="en-US" altLang="en-US" sz="900">
              <a:solidFill>
                <a:srgbClr val="000000"/>
              </a:solidFill>
              <a:latin typeface="Trebuchet MS" panose="020B0703020202090204" pitchFamily="34" charset="0"/>
            </a:endParaRPr>
          </a:p>
        </p:txBody>
      </p:sp>
      <p:sp>
        <p:nvSpPr>
          <p:cNvPr id="1080" name="Rectangle 59">
            <a:extLst>
              <a:ext uri="{FF2B5EF4-FFF2-40B4-BE49-F238E27FC236}">
                <a16:creationId xmlns:a16="http://schemas.microsoft.com/office/drawing/2014/main" id="{2BA5DADA-953A-0640-B57F-5AF604C117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5776" y="4149726"/>
            <a:ext cx="8721725" cy="27082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69863" indent="-169863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4025" indent="-169863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altLang="en-US" sz="2200">
                <a:ea typeface="ＭＳ Ｐゴシック" panose="020B0600070205080204" pitchFamily="34" charset="-128"/>
              </a:rPr>
              <a:t>Important things to remember:</a:t>
            </a:r>
          </a:p>
          <a:p>
            <a:pPr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altLang="en-US" sz="2200">
                <a:ea typeface="ＭＳ Ｐゴシック" panose="020B0600070205080204" pitchFamily="34" charset="-128"/>
              </a:rPr>
              <a:t>Momentum k entered our thinking as a quantum number</a:t>
            </a:r>
          </a:p>
          <a:p>
            <a:pPr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altLang="en-US" sz="2200">
                <a:ea typeface="ＭＳ Ｐゴシック" panose="020B0600070205080204" pitchFamily="34" charset="-128"/>
              </a:rPr>
              <a:t>Each quantum number is creating ONE state</a:t>
            </a:r>
          </a:p>
          <a:p>
            <a:pPr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altLang="en-US" sz="2200">
                <a:ea typeface="ＭＳ Ｐゴシック" panose="020B0600070205080204" pitchFamily="34" charset="-128"/>
              </a:rPr>
              <a:t>Often “just” need the number of available states in an energy range  </a:t>
            </a:r>
            <a:br>
              <a:rPr lang="en-US" altLang="en-US" sz="2200">
                <a:ea typeface="ＭＳ Ｐゴシック" panose="020B0600070205080204" pitchFamily="34" charset="-128"/>
              </a:rPr>
            </a:br>
            <a:r>
              <a:rPr lang="en-US" altLang="en-US" sz="2200">
                <a:ea typeface="ＭＳ Ｐゴシック" panose="020B0600070205080204" pitchFamily="34" charset="-128"/>
              </a:rPr>
              <a:t>=&gt; Density of States </a:t>
            </a:r>
            <a:br>
              <a:rPr lang="en-US" altLang="en-US" sz="2200">
                <a:ea typeface="ＭＳ Ｐゴシック" panose="020B0600070205080204" pitchFamily="34" charset="-128"/>
              </a:rPr>
            </a:br>
            <a:r>
              <a:rPr lang="en-US" altLang="en-US" sz="2200">
                <a:ea typeface="ＭＳ Ｐゴシック" panose="020B0600070205080204" pitchFamily="34" charset="-128"/>
              </a:rPr>
              <a:t>=&gt; appears to be solely determined by </a:t>
            </a:r>
          </a:p>
          <a:p>
            <a:pPr lvl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»"/>
            </a:pPr>
            <a:r>
              <a:rPr lang="en-US" altLang="en-US" sz="2000">
                <a:ea typeface="ＭＳ Ｐゴシック" panose="020B0600070205080204" pitchFamily="34" charset="-128"/>
              </a:rPr>
              <a:t>1) band edge, </a:t>
            </a:r>
          </a:p>
          <a:p>
            <a:pPr lvl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»"/>
            </a:pPr>
            <a:r>
              <a:rPr lang="en-US" altLang="en-US" sz="2000">
                <a:ea typeface="ＭＳ Ｐゴシック" panose="020B0600070205080204" pitchFamily="34" charset="-128"/>
              </a:rPr>
              <a:t>2) effective mass</a:t>
            </a:r>
          </a:p>
        </p:txBody>
      </p:sp>
    </p:spTree>
    <p:extLst>
      <p:ext uri="{BB962C8B-B14F-4D97-AF65-F5344CB8AC3E}">
        <p14:creationId xmlns:p14="http://schemas.microsoft.com/office/powerpoint/2010/main" val="18935459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lide Number Placeholder 48">
            <a:extLst>
              <a:ext uri="{FF2B5EF4-FFF2-40B4-BE49-F238E27FC236}">
                <a16:creationId xmlns:a16="http://schemas.microsoft.com/office/drawing/2014/main" id="{B279C89F-0EFC-214B-9282-75CF366D2F00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E1B14FDF-23EF-1847-9D5D-F34944F14C44}" type="slidenum">
              <a:rPr lang="en-US" altLang="en-US" sz="900">
                <a:solidFill>
                  <a:srgbClr val="000000"/>
                </a:solidFill>
                <a:latin typeface="Trebuchet MS" panose="020B0703020202090204" pitchFamily="34" charset="0"/>
              </a:rPr>
              <a:pPr eaLnBrk="1" hangingPunct="1"/>
              <a:t>4</a:t>
            </a:fld>
            <a:endParaRPr lang="en-US" altLang="en-US" sz="900">
              <a:solidFill>
                <a:srgbClr val="000000"/>
              </a:solidFill>
              <a:latin typeface="Trebuchet MS" panose="020B0703020202090204" pitchFamily="34" charset="0"/>
            </a:endParaRPr>
          </a:p>
        </p:txBody>
      </p:sp>
      <p:sp>
        <p:nvSpPr>
          <p:cNvPr id="32771" name="Line 3">
            <a:extLst>
              <a:ext uri="{FF2B5EF4-FFF2-40B4-BE49-F238E27FC236}">
                <a16:creationId xmlns:a16="http://schemas.microsoft.com/office/drawing/2014/main" id="{5C383E92-C72A-2E45-A79A-095DA9FECF8C}"/>
              </a:ext>
            </a:extLst>
          </p:cNvPr>
          <p:cNvSpPr>
            <a:spLocks noChangeAspect="1" noChangeShapeType="1"/>
          </p:cNvSpPr>
          <p:nvPr/>
        </p:nvSpPr>
        <p:spPr bwMode="auto">
          <a:xfrm rot="16200000" flipV="1">
            <a:off x="631826" y="3582989"/>
            <a:ext cx="4195763" cy="2063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72" name="Line 4">
            <a:extLst>
              <a:ext uri="{FF2B5EF4-FFF2-40B4-BE49-F238E27FC236}">
                <a16:creationId xmlns:a16="http://schemas.microsoft.com/office/drawing/2014/main" id="{8F23AA84-0E71-394D-A9C7-6893D1AF020B}"/>
              </a:ext>
            </a:extLst>
          </p:cNvPr>
          <p:cNvSpPr>
            <a:spLocks noChangeShapeType="1"/>
          </p:cNvSpPr>
          <p:nvPr/>
        </p:nvSpPr>
        <p:spPr bwMode="auto">
          <a:xfrm>
            <a:off x="3414713" y="1876425"/>
            <a:ext cx="0" cy="3810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73" name="Line 5">
            <a:extLst>
              <a:ext uri="{FF2B5EF4-FFF2-40B4-BE49-F238E27FC236}">
                <a16:creationId xmlns:a16="http://schemas.microsoft.com/office/drawing/2014/main" id="{BE4839B4-4807-204C-BB62-25DD224D7D94}"/>
              </a:ext>
            </a:extLst>
          </p:cNvPr>
          <p:cNvSpPr>
            <a:spLocks noChangeShapeType="1"/>
          </p:cNvSpPr>
          <p:nvPr/>
        </p:nvSpPr>
        <p:spPr bwMode="auto">
          <a:xfrm>
            <a:off x="2033588" y="1876425"/>
            <a:ext cx="0" cy="3810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74" name="Freeform 6">
            <a:extLst>
              <a:ext uri="{FF2B5EF4-FFF2-40B4-BE49-F238E27FC236}">
                <a16:creationId xmlns:a16="http://schemas.microsoft.com/office/drawing/2014/main" id="{3F90A537-A407-4649-8007-B6D3E327E61F}"/>
              </a:ext>
            </a:extLst>
          </p:cNvPr>
          <p:cNvSpPr>
            <a:spLocks/>
          </p:cNvSpPr>
          <p:nvPr/>
        </p:nvSpPr>
        <p:spPr bwMode="auto">
          <a:xfrm>
            <a:off x="2027238" y="5495925"/>
            <a:ext cx="1365250" cy="77788"/>
          </a:xfrm>
          <a:custGeom>
            <a:avLst/>
            <a:gdLst>
              <a:gd name="T0" fmla="*/ 0 w 860"/>
              <a:gd name="T1" fmla="*/ 2147483647 h 49"/>
              <a:gd name="T2" fmla="*/ 2147483647 w 860"/>
              <a:gd name="T3" fmla="*/ 2147483647 h 49"/>
              <a:gd name="T4" fmla="*/ 2147483647 w 860"/>
              <a:gd name="T5" fmla="*/ 2147483647 h 49"/>
              <a:gd name="T6" fmla="*/ 2147483647 w 860"/>
              <a:gd name="T7" fmla="*/ 2147483647 h 49"/>
              <a:gd name="T8" fmla="*/ 2147483647 w 860"/>
              <a:gd name="T9" fmla="*/ 0 h 4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60"/>
              <a:gd name="T16" fmla="*/ 0 h 49"/>
              <a:gd name="T17" fmla="*/ 860 w 860"/>
              <a:gd name="T18" fmla="*/ 49 h 4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60" h="49">
                <a:moveTo>
                  <a:pt x="0" y="8"/>
                </a:moveTo>
                <a:cubicBezTo>
                  <a:pt x="46" y="13"/>
                  <a:pt x="203" y="25"/>
                  <a:pt x="276" y="32"/>
                </a:cubicBezTo>
                <a:cubicBezTo>
                  <a:pt x="349" y="39"/>
                  <a:pt x="385" y="47"/>
                  <a:pt x="436" y="48"/>
                </a:cubicBezTo>
                <a:cubicBezTo>
                  <a:pt x="487" y="49"/>
                  <a:pt x="509" y="44"/>
                  <a:pt x="580" y="36"/>
                </a:cubicBezTo>
                <a:cubicBezTo>
                  <a:pt x="651" y="28"/>
                  <a:pt x="802" y="7"/>
                  <a:pt x="860" y="0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75" name="Freeform 7">
            <a:extLst>
              <a:ext uri="{FF2B5EF4-FFF2-40B4-BE49-F238E27FC236}">
                <a16:creationId xmlns:a16="http://schemas.microsoft.com/office/drawing/2014/main" id="{E7EF57BA-F564-BD42-A5AA-8B08984A418B}"/>
              </a:ext>
            </a:extLst>
          </p:cNvPr>
          <p:cNvSpPr>
            <a:spLocks/>
          </p:cNvSpPr>
          <p:nvPr/>
        </p:nvSpPr>
        <p:spPr bwMode="auto">
          <a:xfrm>
            <a:off x="2039938" y="4706939"/>
            <a:ext cx="1390650" cy="338137"/>
          </a:xfrm>
          <a:custGeom>
            <a:avLst/>
            <a:gdLst>
              <a:gd name="T0" fmla="*/ 0 w 876"/>
              <a:gd name="T1" fmla="*/ 2147483647 h 213"/>
              <a:gd name="T2" fmla="*/ 2147483647 w 876"/>
              <a:gd name="T3" fmla="*/ 2147483647 h 213"/>
              <a:gd name="T4" fmla="*/ 2147483647 w 876"/>
              <a:gd name="T5" fmla="*/ 2147483647 h 213"/>
              <a:gd name="T6" fmla="*/ 2147483647 w 876"/>
              <a:gd name="T7" fmla="*/ 2147483647 h 213"/>
              <a:gd name="T8" fmla="*/ 2147483647 w 876"/>
              <a:gd name="T9" fmla="*/ 2147483647 h 21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76"/>
              <a:gd name="T16" fmla="*/ 0 h 213"/>
              <a:gd name="T17" fmla="*/ 876 w 876"/>
              <a:gd name="T18" fmla="*/ 213 h 21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76" h="213">
                <a:moveTo>
                  <a:pt x="0" y="213"/>
                </a:moveTo>
                <a:cubicBezTo>
                  <a:pt x="46" y="186"/>
                  <a:pt x="203" y="84"/>
                  <a:pt x="276" y="49"/>
                </a:cubicBezTo>
                <a:cubicBezTo>
                  <a:pt x="349" y="14"/>
                  <a:pt x="384" y="0"/>
                  <a:pt x="436" y="1"/>
                </a:cubicBezTo>
                <a:cubicBezTo>
                  <a:pt x="488" y="2"/>
                  <a:pt x="515" y="18"/>
                  <a:pt x="588" y="53"/>
                </a:cubicBezTo>
                <a:cubicBezTo>
                  <a:pt x="661" y="88"/>
                  <a:pt x="816" y="180"/>
                  <a:pt x="876" y="213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76" name="Line 10">
            <a:extLst>
              <a:ext uri="{FF2B5EF4-FFF2-40B4-BE49-F238E27FC236}">
                <a16:creationId xmlns:a16="http://schemas.microsoft.com/office/drawing/2014/main" id="{E5392A9C-33A3-3B4D-A545-BFD059F2CD94}"/>
              </a:ext>
            </a:extLst>
          </p:cNvPr>
          <p:cNvSpPr>
            <a:spLocks noChangeAspect="1" noChangeShapeType="1"/>
          </p:cNvSpPr>
          <p:nvPr/>
        </p:nvSpPr>
        <p:spPr bwMode="auto">
          <a:xfrm rot="-5400000">
            <a:off x="2709069" y="4412456"/>
            <a:ext cx="0" cy="25860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77" name="Text Box 11">
            <a:extLst>
              <a:ext uri="{FF2B5EF4-FFF2-40B4-BE49-F238E27FC236}">
                <a16:creationId xmlns:a16="http://schemas.microsoft.com/office/drawing/2014/main" id="{4355DD9C-8F07-3E4E-B1F3-7D048769C7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49638" y="5675313"/>
            <a:ext cx="36195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>
                <a:latin typeface="Maiandra GD" panose="020E0502030308020204" pitchFamily="34" charset="77"/>
              </a:rPr>
              <a:t>k</a:t>
            </a:r>
          </a:p>
        </p:txBody>
      </p:sp>
      <p:sp>
        <p:nvSpPr>
          <p:cNvPr id="32778" name="Line 12">
            <a:extLst>
              <a:ext uri="{FF2B5EF4-FFF2-40B4-BE49-F238E27FC236}">
                <a16:creationId xmlns:a16="http://schemas.microsoft.com/office/drawing/2014/main" id="{1699D09C-4356-404C-B617-2CDFF0DB7E30}"/>
              </a:ext>
            </a:extLst>
          </p:cNvPr>
          <p:cNvSpPr>
            <a:spLocks noChangeShapeType="1"/>
          </p:cNvSpPr>
          <p:nvPr/>
        </p:nvSpPr>
        <p:spPr bwMode="auto">
          <a:xfrm>
            <a:off x="1849438" y="4583113"/>
            <a:ext cx="1905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79" name="Text Box 13">
            <a:extLst>
              <a:ext uri="{FF2B5EF4-FFF2-40B4-BE49-F238E27FC236}">
                <a16:creationId xmlns:a16="http://schemas.microsoft.com/office/drawing/2014/main" id="{03AE66B0-134B-0445-9FDF-FC01EFBBD6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06638" y="1468438"/>
            <a:ext cx="366712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>
                <a:latin typeface="Maiandra GD" panose="020E0502030308020204" pitchFamily="34" charset="77"/>
              </a:rPr>
              <a:t>E</a:t>
            </a:r>
          </a:p>
        </p:txBody>
      </p:sp>
      <p:sp>
        <p:nvSpPr>
          <p:cNvPr id="32780" name="Oval 14">
            <a:extLst>
              <a:ext uri="{FF2B5EF4-FFF2-40B4-BE49-F238E27FC236}">
                <a16:creationId xmlns:a16="http://schemas.microsoft.com/office/drawing/2014/main" id="{01BD77D0-24C5-654C-AFA3-0ECA715168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0138" y="4786313"/>
            <a:ext cx="76200" cy="762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chemeClr val="accent2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32781" name="Oval 15">
            <a:extLst>
              <a:ext uri="{FF2B5EF4-FFF2-40B4-BE49-F238E27FC236}">
                <a16:creationId xmlns:a16="http://schemas.microsoft.com/office/drawing/2014/main" id="{09F8EB0A-9E18-0B49-8A66-28B2C6BD4F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22538" y="4722813"/>
            <a:ext cx="76200" cy="762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chemeClr val="accent2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8" name="Oval 16">
            <a:extLst>
              <a:ext uri="{FF2B5EF4-FFF2-40B4-BE49-F238E27FC236}">
                <a16:creationId xmlns:a16="http://schemas.microsoft.com/office/drawing/2014/main" id="{7F24F37E-DC5A-5745-A7E9-62EBFD79AE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87638" y="4672013"/>
            <a:ext cx="76200" cy="76200"/>
          </a:xfrm>
          <a:prstGeom prst="ellipse">
            <a:avLst/>
          </a:prstGeom>
          <a:solidFill>
            <a:srgbClr val="0033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chemeClr val="accent2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32783" name="Oval 18">
            <a:extLst>
              <a:ext uri="{FF2B5EF4-FFF2-40B4-BE49-F238E27FC236}">
                <a16:creationId xmlns:a16="http://schemas.microsoft.com/office/drawing/2014/main" id="{D8890BC3-B919-6948-9008-EAEA3E665D98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827338" y="4697413"/>
            <a:ext cx="76200" cy="762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chemeClr val="accent2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32784" name="Oval 19">
            <a:extLst>
              <a:ext uri="{FF2B5EF4-FFF2-40B4-BE49-F238E27FC236}">
                <a16:creationId xmlns:a16="http://schemas.microsoft.com/office/drawing/2014/main" id="{4D27DF51-7EF0-AB46-8677-44D21A08ED33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3094038" y="4837113"/>
            <a:ext cx="76200" cy="762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chemeClr val="accent2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32785" name="Oval 20">
            <a:extLst>
              <a:ext uri="{FF2B5EF4-FFF2-40B4-BE49-F238E27FC236}">
                <a16:creationId xmlns:a16="http://schemas.microsoft.com/office/drawing/2014/main" id="{76FDD8B0-E81D-0845-8749-97A2DA9514B3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3208338" y="4900613"/>
            <a:ext cx="76200" cy="762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chemeClr val="accent2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32786" name="Oval 21">
            <a:extLst>
              <a:ext uri="{FF2B5EF4-FFF2-40B4-BE49-F238E27FC236}">
                <a16:creationId xmlns:a16="http://schemas.microsoft.com/office/drawing/2014/main" id="{F13ABB39-E4FF-4B4E-984C-D71E049050AD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3348038" y="5002213"/>
            <a:ext cx="76200" cy="762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chemeClr val="accent2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32787" name="Oval 22">
            <a:extLst>
              <a:ext uri="{FF2B5EF4-FFF2-40B4-BE49-F238E27FC236}">
                <a16:creationId xmlns:a16="http://schemas.microsoft.com/office/drawing/2014/main" id="{301C4B3E-77DD-6D40-8631-FEABAC391C13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001838" y="5014913"/>
            <a:ext cx="76200" cy="762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chemeClr val="accent2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32788" name="Oval 23">
            <a:extLst>
              <a:ext uri="{FF2B5EF4-FFF2-40B4-BE49-F238E27FC236}">
                <a16:creationId xmlns:a16="http://schemas.microsoft.com/office/drawing/2014/main" id="{1E171287-3214-6C4E-979E-30C7E7062EC9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128838" y="4938713"/>
            <a:ext cx="76200" cy="762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chemeClr val="accent2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32789" name="Oval 24">
            <a:extLst>
              <a:ext uri="{FF2B5EF4-FFF2-40B4-BE49-F238E27FC236}">
                <a16:creationId xmlns:a16="http://schemas.microsoft.com/office/drawing/2014/main" id="{343E99E6-5F8E-244C-ACA7-9A256A01AF2C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255838" y="4862513"/>
            <a:ext cx="76200" cy="762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chemeClr val="accent2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32790" name="Oval 25">
            <a:extLst>
              <a:ext uri="{FF2B5EF4-FFF2-40B4-BE49-F238E27FC236}">
                <a16:creationId xmlns:a16="http://schemas.microsoft.com/office/drawing/2014/main" id="{760207DE-D75B-D049-BFB7-6AAEEDE3CA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8338" y="5472113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0000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32791" name="Oval 26">
            <a:extLst>
              <a:ext uri="{FF2B5EF4-FFF2-40B4-BE49-F238E27FC236}">
                <a16:creationId xmlns:a16="http://schemas.microsoft.com/office/drawing/2014/main" id="{22CB8AD6-0283-7841-A187-B4CD3BDBA9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60738" y="5434013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0000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32792" name="Oval 27">
            <a:extLst>
              <a:ext uri="{FF2B5EF4-FFF2-40B4-BE49-F238E27FC236}">
                <a16:creationId xmlns:a16="http://schemas.microsoft.com/office/drawing/2014/main" id="{68C3A4CD-3FE9-F347-B14E-A860E30E15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27238" y="5446713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0000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32793" name="Oval 28">
            <a:extLst>
              <a:ext uri="{FF2B5EF4-FFF2-40B4-BE49-F238E27FC236}">
                <a16:creationId xmlns:a16="http://schemas.microsoft.com/office/drawing/2014/main" id="{236F25EE-A982-AB4D-9AEF-BD6729A3D81B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293938" y="5510213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0000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32794" name="Oval 29">
            <a:extLst>
              <a:ext uri="{FF2B5EF4-FFF2-40B4-BE49-F238E27FC236}">
                <a16:creationId xmlns:a16="http://schemas.microsoft.com/office/drawing/2014/main" id="{8B473295-F02D-8E4B-99CE-739025ADEABD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166938" y="5472113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0000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32795" name="Oval 30">
            <a:extLst>
              <a:ext uri="{FF2B5EF4-FFF2-40B4-BE49-F238E27FC236}">
                <a16:creationId xmlns:a16="http://schemas.microsoft.com/office/drawing/2014/main" id="{C33BA0CC-A5A4-8043-8A81-25574441392D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433638" y="5522913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0000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32796" name="Oval 31">
            <a:extLst>
              <a:ext uri="{FF2B5EF4-FFF2-40B4-BE49-F238E27FC236}">
                <a16:creationId xmlns:a16="http://schemas.microsoft.com/office/drawing/2014/main" id="{E540B486-80C3-C14D-A29F-EB7DA47EF274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547938" y="5535613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0000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32797" name="Oval 32">
            <a:extLst>
              <a:ext uri="{FF2B5EF4-FFF2-40B4-BE49-F238E27FC236}">
                <a16:creationId xmlns:a16="http://schemas.microsoft.com/office/drawing/2014/main" id="{5E775A34-D013-DD4B-8922-3D7605B3718F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713038" y="5535613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0000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32798" name="Oval 33">
            <a:extLst>
              <a:ext uri="{FF2B5EF4-FFF2-40B4-BE49-F238E27FC236}">
                <a16:creationId xmlns:a16="http://schemas.microsoft.com/office/drawing/2014/main" id="{765FBA41-5F9D-3641-A28B-A72A6437585B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840038" y="5535613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0000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32799" name="Oval 34">
            <a:extLst>
              <a:ext uri="{FF2B5EF4-FFF2-40B4-BE49-F238E27FC236}">
                <a16:creationId xmlns:a16="http://schemas.microsoft.com/office/drawing/2014/main" id="{90A8484F-31BF-3E4D-A2AB-8D14A53D2DBD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967038" y="5535613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0000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32800" name="Oval 35">
            <a:extLst>
              <a:ext uri="{FF2B5EF4-FFF2-40B4-BE49-F238E27FC236}">
                <a16:creationId xmlns:a16="http://schemas.microsoft.com/office/drawing/2014/main" id="{79EFB1D8-929E-B044-82B1-F66F8A4BB372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3094038" y="5510213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0000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32801" name="Text Box 36">
            <a:extLst>
              <a:ext uri="{FF2B5EF4-FFF2-40B4-BE49-F238E27FC236}">
                <a16:creationId xmlns:a16="http://schemas.microsoft.com/office/drawing/2014/main" id="{7247A09F-5BA1-F44C-A916-29638E8451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25601" y="5227638"/>
            <a:ext cx="3540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Microsoft Sans Serif" panose="020B0604020202020204" pitchFamily="34" charset="0"/>
              </a:rPr>
              <a:t>1</a:t>
            </a:r>
          </a:p>
        </p:txBody>
      </p:sp>
      <p:sp>
        <p:nvSpPr>
          <p:cNvPr id="32802" name="Text Box 37">
            <a:extLst>
              <a:ext uri="{FF2B5EF4-FFF2-40B4-BE49-F238E27FC236}">
                <a16:creationId xmlns:a16="http://schemas.microsoft.com/office/drawing/2014/main" id="{EA68D4B1-2200-B741-9CF3-E1274CCACF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25601" y="4651375"/>
            <a:ext cx="3540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chemeClr val="accent2"/>
                </a:solidFill>
                <a:latin typeface="Microsoft Sans Serif" panose="020B0604020202020204" pitchFamily="34" charset="0"/>
              </a:rPr>
              <a:t>2</a:t>
            </a:r>
          </a:p>
        </p:txBody>
      </p:sp>
      <p:sp>
        <p:nvSpPr>
          <p:cNvPr id="32803" name="Text Box 38">
            <a:extLst>
              <a:ext uri="{FF2B5EF4-FFF2-40B4-BE49-F238E27FC236}">
                <a16:creationId xmlns:a16="http://schemas.microsoft.com/office/drawing/2014/main" id="{C7CF1FB4-AEF4-D64B-876F-AAF5E272C1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25601" y="3662363"/>
            <a:ext cx="3540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Microsoft Sans Serif" panose="020B0604020202020204" pitchFamily="34" charset="0"/>
              </a:rPr>
              <a:t>3</a:t>
            </a:r>
          </a:p>
        </p:txBody>
      </p:sp>
      <p:sp>
        <p:nvSpPr>
          <p:cNvPr id="32804" name="Text Box 39">
            <a:extLst>
              <a:ext uri="{FF2B5EF4-FFF2-40B4-BE49-F238E27FC236}">
                <a16:creationId xmlns:a16="http://schemas.microsoft.com/office/drawing/2014/main" id="{B3F4AD9C-939E-684C-9D97-2CA105F93F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63701" y="2462213"/>
            <a:ext cx="3540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Microsoft Sans Serif" panose="020B0604020202020204" pitchFamily="34" charset="0"/>
              </a:rPr>
              <a:t>4</a:t>
            </a:r>
          </a:p>
        </p:txBody>
      </p:sp>
      <p:sp>
        <p:nvSpPr>
          <p:cNvPr id="41" name="Text Box 40">
            <a:extLst>
              <a:ext uri="{FF2B5EF4-FFF2-40B4-BE49-F238E27FC236}">
                <a16:creationId xmlns:a16="http://schemas.microsoft.com/office/drawing/2014/main" id="{023232D8-EF4E-FF45-9F03-8080D40B75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9339" y="1743076"/>
            <a:ext cx="5524269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latin typeface="+mn-lt"/>
              </a:rPr>
              <a:t>Photons are only absorbed between </a:t>
            </a:r>
          </a:p>
          <a:p>
            <a:pPr>
              <a:defRPr/>
            </a:pPr>
            <a:r>
              <a:rPr lang="en-US" dirty="0">
                <a:latin typeface="+mn-lt"/>
              </a:rPr>
              <a:t>bands that have filled and empty states</a:t>
            </a:r>
          </a:p>
        </p:txBody>
      </p:sp>
      <p:sp>
        <p:nvSpPr>
          <p:cNvPr id="42" name="Freeform 41">
            <a:extLst>
              <a:ext uri="{FF2B5EF4-FFF2-40B4-BE49-F238E27FC236}">
                <a16:creationId xmlns:a16="http://schemas.microsoft.com/office/drawing/2014/main" id="{733C94C1-0BB9-8A49-8078-BCA5980B9D90}"/>
              </a:ext>
            </a:extLst>
          </p:cNvPr>
          <p:cNvSpPr>
            <a:spLocks/>
          </p:cNvSpPr>
          <p:nvPr/>
        </p:nvSpPr>
        <p:spPr bwMode="auto">
          <a:xfrm>
            <a:off x="5178426" y="3582988"/>
            <a:ext cx="2036763" cy="1651000"/>
          </a:xfrm>
          <a:custGeom>
            <a:avLst/>
            <a:gdLst>
              <a:gd name="T0" fmla="*/ 0 w 1283"/>
              <a:gd name="T1" fmla="*/ 0 h 1040"/>
              <a:gd name="T2" fmla="*/ 0 w 1283"/>
              <a:gd name="T3" fmla="*/ 2147483647 h 1040"/>
              <a:gd name="T4" fmla="*/ 2147483647 w 1283"/>
              <a:gd name="T5" fmla="*/ 2147483647 h 1040"/>
              <a:gd name="T6" fmla="*/ 0 60000 65536"/>
              <a:gd name="T7" fmla="*/ 0 60000 65536"/>
              <a:gd name="T8" fmla="*/ 0 60000 65536"/>
              <a:gd name="T9" fmla="*/ 0 w 1283"/>
              <a:gd name="T10" fmla="*/ 0 h 1040"/>
              <a:gd name="T11" fmla="*/ 1283 w 1283"/>
              <a:gd name="T12" fmla="*/ 1040 h 10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283" h="1040">
                <a:moveTo>
                  <a:pt x="0" y="0"/>
                </a:moveTo>
                <a:lnTo>
                  <a:pt x="0" y="1040"/>
                </a:lnTo>
                <a:lnTo>
                  <a:pt x="1283" y="1040"/>
                </a:ln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" name="Line 42">
            <a:extLst>
              <a:ext uri="{FF2B5EF4-FFF2-40B4-BE49-F238E27FC236}">
                <a16:creationId xmlns:a16="http://schemas.microsoft.com/office/drawing/2014/main" id="{183BDAA2-736C-174B-A798-D5A0DA4BA1A8}"/>
              </a:ext>
            </a:extLst>
          </p:cNvPr>
          <p:cNvSpPr>
            <a:spLocks noChangeShapeType="1"/>
          </p:cNvSpPr>
          <p:nvPr/>
        </p:nvSpPr>
        <p:spPr bwMode="auto">
          <a:xfrm>
            <a:off x="6254750" y="4811714"/>
            <a:ext cx="0" cy="422275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" name="Text Box 43">
            <a:extLst>
              <a:ext uri="{FF2B5EF4-FFF2-40B4-BE49-F238E27FC236}">
                <a16:creationId xmlns:a16="http://schemas.microsoft.com/office/drawing/2014/main" id="{00D29BD6-D3EE-9040-A702-64F67BE2F1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84889" y="5235575"/>
            <a:ext cx="6127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Microsoft Sans Serif" panose="020B0604020202020204" pitchFamily="34" charset="0"/>
              </a:rPr>
              <a:t>E</a:t>
            </a:r>
            <a:r>
              <a:rPr lang="en-US" altLang="en-US" baseline="-25000">
                <a:latin typeface="Microsoft Sans Serif" panose="020B0604020202020204" pitchFamily="34" charset="0"/>
              </a:rPr>
              <a:t>23</a:t>
            </a:r>
          </a:p>
        </p:txBody>
      </p:sp>
      <p:sp>
        <p:nvSpPr>
          <p:cNvPr id="32809" name="AutoShape 44">
            <a:extLst>
              <a:ext uri="{FF2B5EF4-FFF2-40B4-BE49-F238E27FC236}">
                <a16:creationId xmlns:a16="http://schemas.microsoft.com/office/drawing/2014/main" id="{77126E06-ECD5-6849-B122-9E19C2C066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600" y="4219575"/>
            <a:ext cx="438150" cy="285750"/>
          </a:xfrm>
          <a:prstGeom prst="rightArrow">
            <a:avLst>
              <a:gd name="adj1" fmla="val 50000"/>
              <a:gd name="adj2" fmla="val 38333"/>
            </a:avLst>
          </a:prstGeom>
          <a:solidFill>
            <a:srgbClr val="7AB3A8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46" name="Line 45">
            <a:extLst>
              <a:ext uri="{FF2B5EF4-FFF2-40B4-BE49-F238E27FC236}">
                <a16:creationId xmlns:a16="http://schemas.microsoft.com/office/drawing/2014/main" id="{2EDFF4AB-D12C-DE4D-AFE3-FABEEFDCD76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408739" y="4565651"/>
            <a:ext cx="9525" cy="65087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" name="Oval 47">
            <a:extLst>
              <a:ext uri="{FF2B5EF4-FFF2-40B4-BE49-F238E27FC236}">
                <a16:creationId xmlns:a16="http://schemas.microsoft.com/office/drawing/2014/main" id="{32DE71BA-2767-234C-9040-FFEB9426E8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68625" y="47498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chemeClr val="accent2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48" name="Text Box 48">
            <a:extLst>
              <a:ext uri="{FF2B5EF4-FFF2-40B4-BE49-F238E27FC236}">
                <a16:creationId xmlns:a16="http://schemas.microsoft.com/office/drawing/2014/main" id="{A64CF9EF-DA80-C54B-9E5E-FB355BD4C04E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4094882" y="4162575"/>
            <a:ext cx="1624163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en-US" dirty="0">
                <a:latin typeface="+mn-lt"/>
              </a:rPr>
              <a:t>absorption</a:t>
            </a:r>
          </a:p>
        </p:txBody>
      </p:sp>
      <p:grpSp>
        <p:nvGrpSpPr>
          <p:cNvPr id="32813" name="Group 50">
            <a:extLst>
              <a:ext uri="{FF2B5EF4-FFF2-40B4-BE49-F238E27FC236}">
                <a16:creationId xmlns:a16="http://schemas.microsoft.com/office/drawing/2014/main" id="{E754806B-30F8-C940-9FE7-45D273C57A25}"/>
              </a:ext>
            </a:extLst>
          </p:cNvPr>
          <p:cNvGrpSpPr>
            <a:grpSpLocks/>
          </p:cNvGrpSpPr>
          <p:nvPr/>
        </p:nvGrpSpPr>
        <p:grpSpPr bwMode="auto">
          <a:xfrm>
            <a:off x="2041525" y="2019300"/>
            <a:ext cx="1373188" cy="2173288"/>
            <a:chOff x="2719404" y="2666010"/>
            <a:chExt cx="1372765" cy="2172483"/>
          </a:xfrm>
        </p:grpSpPr>
        <p:sp>
          <p:nvSpPr>
            <p:cNvPr id="32815" name="Freeform 48">
              <a:extLst>
                <a:ext uri="{FF2B5EF4-FFF2-40B4-BE49-F238E27FC236}">
                  <a16:creationId xmlns:a16="http://schemas.microsoft.com/office/drawing/2014/main" id="{A7F2F9B1-770C-3E45-A3A9-CCD9D58BDE7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19404" y="4328906"/>
              <a:ext cx="1365250" cy="509587"/>
            </a:xfrm>
            <a:custGeom>
              <a:avLst/>
              <a:gdLst>
                <a:gd name="T0" fmla="*/ 0 w 860"/>
                <a:gd name="T1" fmla="*/ 2147483647 h 321"/>
                <a:gd name="T2" fmla="*/ 2147483647 w 860"/>
                <a:gd name="T3" fmla="*/ 2147483647 h 321"/>
                <a:gd name="T4" fmla="*/ 2147483647 w 860"/>
                <a:gd name="T5" fmla="*/ 2147483647 h 321"/>
                <a:gd name="T6" fmla="*/ 2147483647 w 860"/>
                <a:gd name="T7" fmla="*/ 2147483647 h 321"/>
                <a:gd name="T8" fmla="*/ 2147483647 w 860"/>
                <a:gd name="T9" fmla="*/ 2147483647 h 321"/>
                <a:gd name="T10" fmla="*/ 2147483647 w 860"/>
                <a:gd name="T11" fmla="*/ 2147483647 h 321"/>
                <a:gd name="T12" fmla="*/ 2147483647 w 860"/>
                <a:gd name="T13" fmla="*/ 2147483647 h 321"/>
                <a:gd name="T14" fmla="*/ 2147483647 w 860"/>
                <a:gd name="T15" fmla="*/ 2147483647 h 321"/>
                <a:gd name="T16" fmla="*/ 2147483647 w 860"/>
                <a:gd name="T17" fmla="*/ 0 h 32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860"/>
                <a:gd name="T28" fmla="*/ 0 h 321"/>
                <a:gd name="T29" fmla="*/ 860 w 860"/>
                <a:gd name="T30" fmla="*/ 321 h 32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860" h="321">
                  <a:moveTo>
                    <a:pt x="0" y="4"/>
                  </a:moveTo>
                  <a:cubicBezTo>
                    <a:pt x="6" y="5"/>
                    <a:pt x="41" y="7"/>
                    <a:pt x="47" y="8"/>
                  </a:cubicBezTo>
                  <a:cubicBezTo>
                    <a:pt x="77" y="23"/>
                    <a:pt x="108" y="37"/>
                    <a:pt x="138" y="52"/>
                  </a:cubicBezTo>
                  <a:cubicBezTo>
                    <a:pt x="183" y="80"/>
                    <a:pt x="219" y="127"/>
                    <a:pt x="268" y="172"/>
                  </a:cubicBezTo>
                  <a:cubicBezTo>
                    <a:pt x="317" y="217"/>
                    <a:pt x="381" y="319"/>
                    <a:pt x="432" y="320"/>
                  </a:cubicBezTo>
                  <a:cubicBezTo>
                    <a:pt x="483" y="321"/>
                    <a:pt x="531" y="223"/>
                    <a:pt x="576" y="180"/>
                  </a:cubicBezTo>
                  <a:cubicBezTo>
                    <a:pt x="621" y="137"/>
                    <a:pt x="668" y="91"/>
                    <a:pt x="705" y="64"/>
                  </a:cubicBezTo>
                  <a:cubicBezTo>
                    <a:pt x="742" y="37"/>
                    <a:pt x="772" y="31"/>
                    <a:pt x="798" y="20"/>
                  </a:cubicBezTo>
                  <a:cubicBezTo>
                    <a:pt x="824" y="9"/>
                    <a:pt x="850" y="3"/>
                    <a:pt x="860" y="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816" name="Freeform 49">
              <a:extLst>
                <a:ext uri="{FF2B5EF4-FFF2-40B4-BE49-F238E27FC236}">
                  <a16:creationId xmlns:a16="http://schemas.microsoft.com/office/drawing/2014/main" id="{D0ABF6DB-79DF-2A42-A134-FE9C2FDAE06D}"/>
                </a:ext>
              </a:extLst>
            </p:cNvPr>
            <p:cNvSpPr>
              <a:spLocks/>
            </p:cNvSpPr>
            <p:nvPr/>
          </p:nvSpPr>
          <p:spPr bwMode="auto">
            <a:xfrm>
              <a:off x="2721741" y="2666010"/>
              <a:ext cx="1370428" cy="927100"/>
            </a:xfrm>
            <a:custGeom>
              <a:avLst/>
              <a:gdLst>
                <a:gd name="T0" fmla="*/ 0 w 872"/>
                <a:gd name="T1" fmla="*/ 2147483647 h 584"/>
                <a:gd name="T2" fmla="*/ 2147483647 w 872"/>
                <a:gd name="T3" fmla="*/ 2147483647 h 584"/>
                <a:gd name="T4" fmla="*/ 2147483647 w 872"/>
                <a:gd name="T5" fmla="*/ 2147483647 h 584"/>
                <a:gd name="T6" fmla="*/ 2147483647 w 872"/>
                <a:gd name="T7" fmla="*/ 2147483647 h 584"/>
                <a:gd name="T8" fmla="*/ 2147483647 w 872"/>
                <a:gd name="T9" fmla="*/ 2147483647 h 584"/>
                <a:gd name="T10" fmla="*/ 2147483647 w 872"/>
                <a:gd name="T11" fmla="*/ 2147483647 h 584"/>
                <a:gd name="T12" fmla="*/ 2147483647 w 872"/>
                <a:gd name="T13" fmla="*/ 2147483647 h 584"/>
                <a:gd name="T14" fmla="*/ 2147483647 w 872"/>
                <a:gd name="T15" fmla="*/ 2147483647 h 584"/>
                <a:gd name="T16" fmla="*/ 2147483647 w 872"/>
                <a:gd name="T17" fmla="*/ 2147483647 h 58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872"/>
                <a:gd name="T28" fmla="*/ 0 h 584"/>
                <a:gd name="T29" fmla="*/ 872 w 872"/>
                <a:gd name="T30" fmla="*/ 584 h 58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872" h="584">
                  <a:moveTo>
                    <a:pt x="0" y="580"/>
                  </a:moveTo>
                  <a:cubicBezTo>
                    <a:pt x="13" y="564"/>
                    <a:pt x="50" y="548"/>
                    <a:pt x="78" y="515"/>
                  </a:cubicBezTo>
                  <a:cubicBezTo>
                    <a:pt x="106" y="482"/>
                    <a:pt x="133" y="436"/>
                    <a:pt x="167" y="383"/>
                  </a:cubicBezTo>
                  <a:cubicBezTo>
                    <a:pt x="201" y="330"/>
                    <a:pt x="237" y="263"/>
                    <a:pt x="280" y="200"/>
                  </a:cubicBezTo>
                  <a:cubicBezTo>
                    <a:pt x="323" y="137"/>
                    <a:pt x="373" y="0"/>
                    <a:pt x="424" y="4"/>
                  </a:cubicBezTo>
                  <a:cubicBezTo>
                    <a:pt x="475" y="8"/>
                    <a:pt x="536" y="152"/>
                    <a:pt x="584" y="224"/>
                  </a:cubicBezTo>
                  <a:cubicBezTo>
                    <a:pt x="632" y="296"/>
                    <a:pt x="682" y="384"/>
                    <a:pt x="714" y="434"/>
                  </a:cubicBezTo>
                  <a:cubicBezTo>
                    <a:pt x="747" y="485"/>
                    <a:pt x="753" y="502"/>
                    <a:pt x="779" y="527"/>
                  </a:cubicBezTo>
                  <a:cubicBezTo>
                    <a:pt x="805" y="552"/>
                    <a:pt x="857" y="570"/>
                    <a:pt x="872" y="584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E074D0D-CD77-E642-8A81-86B1B7C4B7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Measurement of Band Gap</a:t>
            </a:r>
          </a:p>
        </p:txBody>
      </p:sp>
    </p:spTree>
    <p:extLst>
      <p:ext uri="{BB962C8B-B14F-4D97-AF65-F5344CB8AC3E}">
        <p14:creationId xmlns:p14="http://schemas.microsoft.com/office/powerpoint/2010/main" val="39208383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4.44444E-6 L 0.00139 -0.07778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" y="-3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4.44444E-6 L 0.00139 -0.12592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" y="-6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41" grpId="0"/>
      <p:bldP spid="44" grpId="0"/>
      <p:bldP spid="47" grpId="0" animBg="1"/>
      <p:bldP spid="4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lide Number Placeholder 65">
            <a:extLst>
              <a:ext uri="{FF2B5EF4-FFF2-40B4-BE49-F238E27FC236}">
                <a16:creationId xmlns:a16="http://schemas.microsoft.com/office/drawing/2014/main" id="{D3C868ED-9002-FD42-B9C3-1138F66D07F5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6FDE7D6D-9C79-8241-9E3B-9AD6533BB094}" type="slidenum">
              <a:rPr lang="en-US" altLang="en-US" sz="900">
                <a:solidFill>
                  <a:srgbClr val="000000"/>
                </a:solidFill>
                <a:latin typeface="Trebuchet MS" panose="020B0703020202090204" pitchFamily="34" charset="0"/>
              </a:rPr>
              <a:pPr eaLnBrk="1" hangingPunct="1"/>
              <a:t>5</a:t>
            </a:fld>
            <a:endParaRPr lang="en-US" altLang="en-US" sz="900">
              <a:solidFill>
                <a:srgbClr val="000000"/>
              </a:solidFill>
              <a:latin typeface="Trebuchet MS" panose="020B0703020202090204" pitchFamily="34" charset="0"/>
            </a:endParaRPr>
          </a:p>
        </p:txBody>
      </p:sp>
      <p:sp>
        <p:nvSpPr>
          <p:cNvPr id="2053" name="Text Box 11">
            <a:extLst>
              <a:ext uri="{FF2B5EF4-FFF2-40B4-BE49-F238E27FC236}">
                <a16:creationId xmlns:a16="http://schemas.microsoft.com/office/drawing/2014/main" id="{A6AE9974-2FAD-3740-9BBC-7B01E1B561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05188" y="5675313"/>
            <a:ext cx="36195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>
                <a:latin typeface="Maiandra GD" panose="020E0502030308020204" pitchFamily="34" charset="77"/>
              </a:rPr>
              <a:t>k</a:t>
            </a:r>
          </a:p>
        </p:txBody>
      </p:sp>
      <p:sp>
        <p:nvSpPr>
          <p:cNvPr id="2054" name="Rectangle 43">
            <a:extLst>
              <a:ext uri="{FF2B5EF4-FFF2-40B4-BE49-F238E27FC236}">
                <a16:creationId xmlns:a16="http://schemas.microsoft.com/office/drawing/2014/main" id="{308EBDC4-EEEB-104D-8910-7DF21C1252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0613" y="2159001"/>
            <a:ext cx="1574800" cy="576263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2055" name="Oval 44">
            <a:extLst>
              <a:ext uri="{FF2B5EF4-FFF2-40B4-BE49-F238E27FC236}">
                <a16:creationId xmlns:a16="http://schemas.microsoft.com/office/drawing/2014/main" id="{D6D14B6F-6CFE-864D-B8B4-8DF1F0772B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72076" y="1314451"/>
            <a:ext cx="384175" cy="38417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2056" name="Line 45">
            <a:extLst>
              <a:ext uri="{FF2B5EF4-FFF2-40B4-BE49-F238E27FC236}">
                <a16:creationId xmlns:a16="http://schemas.microsoft.com/office/drawing/2014/main" id="{85FBE2D3-6ECD-C041-BAD9-5EB7B1642552}"/>
              </a:ext>
            </a:extLst>
          </p:cNvPr>
          <p:cNvSpPr>
            <a:spLocks noChangeShapeType="1"/>
          </p:cNvSpPr>
          <p:nvPr/>
        </p:nvSpPr>
        <p:spPr bwMode="auto">
          <a:xfrm>
            <a:off x="5748338" y="1698626"/>
            <a:ext cx="730250" cy="422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7" name="Line 46">
            <a:extLst>
              <a:ext uri="{FF2B5EF4-FFF2-40B4-BE49-F238E27FC236}">
                <a16:creationId xmlns:a16="http://schemas.microsoft.com/office/drawing/2014/main" id="{8909A951-55A9-5C47-8BEE-228BCD1BB173}"/>
              </a:ext>
            </a:extLst>
          </p:cNvPr>
          <p:cNvSpPr>
            <a:spLocks noChangeShapeType="1"/>
          </p:cNvSpPr>
          <p:nvPr/>
        </p:nvSpPr>
        <p:spPr bwMode="auto">
          <a:xfrm>
            <a:off x="7285038" y="2773364"/>
            <a:ext cx="730250" cy="422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8" name="Text Box 47">
            <a:extLst>
              <a:ext uri="{FF2B5EF4-FFF2-40B4-BE49-F238E27FC236}">
                <a16:creationId xmlns:a16="http://schemas.microsoft.com/office/drawing/2014/main" id="{ED0A5F8E-16A2-0D45-A3DD-F3A7405A19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16688" y="1390650"/>
            <a:ext cx="5127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Microsoft Sans Serif" panose="020B0604020202020204" pitchFamily="34" charset="0"/>
              </a:rPr>
              <a:t>h</a:t>
            </a:r>
            <a:r>
              <a:rPr lang="en-US" altLang="en-US">
                <a:latin typeface="Symbol" pitchFamily="2" charset="2"/>
              </a:rPr>
              <a:t>n</a:t>
            </a:r>
          </a:p>
        </p:txBody>
      </p:sp>
      <p:sp>
        <p:nvSpPr>
          <p:cNvPr id="2059" name="Text Box 48">
            <a:extLst>
              <a:ext uri="{FF2B5EF4-FFF2-40B4-BE49-F238E27FC236}">
                <a16:creationId xmlns:a16="http://schemas.microsoft.com/office/drawing/2014/main" id="{B8971A0A-AD65-8345-81BF-CE892394D8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24800" y="3087688"/>
            <a:ext cx="5730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Maiandra GD" panose="020E0502030308020204" pitchFamily="34" charset="77"/>
              </a:rPr>
              <a:t>I</a:t>
            </a:r>
            <a:r>
              <a:rPr lang="en-US" altLang="en-US" baseline="-25000">
                <a:latin typeface="Maiandra GD" panose="020E0502030308020204" pitchFamily="34" charset="77"/>
              </a:rPr>
              <a:t>out</a:t>
            </a:r>
          </a:p>
        </p:txBody>
      </p:sp>
      <p:sp>
        <p:nvSpPr>
          <p:cNvPr id="2060" name="Text Box 49">
            <a:extLst>
              <a:ext uri="{FF2B5EF4-FFF2-40B4-BE49-F238E27FC236}">
                <a16:creationId xmlns:a16="http://schemas.microsoft.com/office/drawing/2014/main" id="{D28FD224-CD08-4A4B-A834-C54F181C3C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03850" y="1774825"/>
            <a:ext cx="438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Maiandra GD" panose="020E0502030308020204" pitchFamily="34" charset="77"/>
              </a:rPr>
              <a:t>I</a:t>
            </a:r>
            <a:r>
              <a:rPr lang="en-US" altLang="en-US" baseline="-25000">
                <a:latin typeface="Maiandra GD" panose="020E0502030308020204" pitchFamily="34" charset="77"/>
              </a:rPr>
              <a:t>in</a:t>
            </a:r>
          </a:p>
        </p:txBody>
      </p:sp>
      <p:grpSp>
        <p:nvGrpSpPr>
          <p:cNvPr id="2" name="Group 50">
            <a:extLst>
              <a:ext uri="{FF2B5EF4-FFF2-40B4-BE49-F238E27FC236}">
                <a16:creationId xmlns:a16="http://schemas.microsoft.com/office/drawing/2014/main" id="{A55B4008-FE83-D04C-866F-D10DEE5E2EF4}"/>
              </a:ext>
            </a:extLst>
          </p:cNvPr>
          <p:cNvGrpSpPr>
            <a:grpSpLocks/>
          </p:cNvGrpSpPr>
          <p:nvPr/>
        </p:nvGrpSpPr>
        <p:grpSpPr bwMode="auto">
          <a:xfrm>
            <a:off x="4597400" y="3582988"/>
            <a:ext cx="4400550" cy="2114550"/>
            <a:chOff x="2348" y="2257"/>
            <a:chExt cx="2772" cy="1332"/>
          </a:xfrm>
        </p:grpSpPr>
        <p:sp>
          <p:nvSpPr>
            <p:cNvPr id="2111" name="Freeform 51">
              <a:extLst>
                <a:ext uri="{FF2B5EF4-FFF2-40B4-BE49-F238E27FC236}">
                  <a16:creationId xmlns:a16="http://schemas.microsoft.com/office/drawing/2014/main" id="{0A4A3B37-D60F-994A-A0DE-DCE9CF586E2E}"/>
                </a:ext>
              </a:extLst>
            </p:cNvPr>
            <p:cNvSpPr>
              <a:spLocks/>
            </p:cNvSpPr>
            <p:nvPr/>
          </p:nvSpPr>
          <p:spPr bwMode="auto">
            <a:xfrm>
              <a:off x="2686" y="2257"/>
              <a:ext cx="2434" cy="1047"/>
            </a:xfrm>
            <a:custGeom>
              <a:avLst/>
              <a:gdLst>
                <a:gd name="T0" fmla="*/ 0 w 2434"/>
                <a:gd name="T1" fmla="*/ 0 h 1047"/>
                <a:gd name="T2" fmla="*/ 0 w 2434"/>
                <a:gd name="T3" fmla="*/ 1040 h 1047"/>
                <a:gd name="T4" fmla="*/ 2434 w 2434"/>
                <a:gd name="T5" fmla="*/ 1047 h 1047"/>
                <a:gd name="T6" fmla="*/ 0 60000 65536"/>
                <a:gd name="T7" fmla="*/ 0 60000 65536"/>
                <a:gd name="T8" fmla="*/ 0 60000 65536"/>
                <a:gd name="T9" fmla="*/ 0 w 2434"/>
                <a:gd name="T10" fmla="*/ 0 h 1047"/>
                <a:gd name="T11" fmla="*/ 2434 w 2434"/>
                <a:gd name="T12" fmla="*/ 1047 h 104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434" h="1047">
                  <a:moveTo>
                    <a:pt x="0" y="0"/>
                  </a:moveTo>
                  <a:lnTo>
                    <a:pt x="0" y="1040"/>
                  </a:lnTo>
                  <a:lnTo>
                    <a:pt x="2434" y="1047"/>
                  </a:ln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 type="arrow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12" name="Text Box 52">
              <a:extLst>
                <a:ext uri="{FF2B5EF4-FFF2-40B4-BE49-F238E27FC236}">
                  <a16:creationId xmlns:a16="http://schemas.microsoft.com/office/drawing/2014/main" id="{976D5C17-48D0-D94C-8581-567C5990466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57" y="3301"/>
              <a:ext cx="361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latin typeface="Maiandra GD" panose="020E0502030308020204" pitchFamily="34" charset="77"/>
                </a:rPr>
                <a:t>E</a:t>
              </a:r>
              <a:r>
                <a:rPr lang="en-US" altLang="en-US" baseline="-25000">
                  <a:latin typeface="Maiandra GD" panose="020E0502030308020204" pitchFamily="34" charset="77"/>
                </a:rPr>
                <a:t>23</a:t>
              </a:r>
            </a:p>
          </p:txBody>
        </p:sp>
        <p:sp>
          <p:nvSpPr>
            <p:cNvPr id="2113" name="Text Box 53">
              <a:extLst>
                <a:ext uri="{FF2B5EF4-FFF2-40B4-BE49-F238E27FC236}">
                  <a16:creationId xmlns:a16="http://schemas.microsoft.com/office/drawing/2014/main" id="{5B161087-8D3E-E047-AFC9-0A03FFF758F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-5400000">
              <a:off x="2155" y="2622"/>
              <a:ext cx="67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latin typeface="Maiandra GD" panose="020E0502030308020204" pitchFamily="34" charset="77"/>
                </a:rPr>
                <a:t>I</a:t>
              </a:r>
              <a:r>
                <a:rPr lang="en-US" altLang="en-US" baseline="-25000">
                  <a:latin typeface="Maiandra GD" panose="020E0502030308020204" pitchFamily="34" charset="77"/>
                </a:rPr>
                <a:t>out </a:t>
              </a:r>
              <a:r>
                <a:rPr lang="en-US" altLang="en-US">
                  <a:latin typeface="Maiandra GD" panose="020E0502030308020204" pitchFamily="34" charset="77"/>
                </a:rPr>
                <a:t>- I</a:t>
              </a:r>
              <a:r>
                <a:rPr lang="en-US" altLang="en-US" baseline="-25000">
                  <a:latin typeface="Maiandra GD" panose="020E0502030308020204" pitchFamily="34" charset="77"/>
                </a:rPr>
                <a:t>in</a:t>
              </a:r>
            </a:p>
          </p:txBody>
        </p:sp>
        <p:sp>
          <p:nvSpPr>
            <p:cNvPr id="2114" name="Text Box 54">
              <a:extLst>
                <a:ext uri="{FF2B5EF4-FFF2-40B4-BE49-F238E27FC236}">
                  <a16:creationId xmlns:a16="http://schemas.microsoft.com/office/drawing/2014/main" id="{8B25C937-6AA6-3048-85D7-D373EDBFD36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32" y="3297"/>
              <a:ext cx="607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latin typeface="Maiandra GD" panose="020E0502030308020204" pitchFamily="34" charset="77"/>
                </a:rPr>
                <a:t>E</a:t>
              </a:r>
              <a:r>
                <a:rPr lang="en-US" altLang="en-US" baseline="-25000">
                  <a:latin typeface="Maiandra GD" panose="020E0502030308020204" pitchFamily="34" charset="77"/>
                </a:rPr>
                <a:t>23</a:t>
              </a:r>
              <a:r>
                <a:rPr lang="en-US" altLang="en-US">
                  <a:latin typeface="Maiandra GD" panose="020E0502030308020204" pitchFamily="34" charset="77"/>
                </a:rPr>
                <a:t>+</a:t>
              </a:r>
              <a:r>
                <a:rPr lang="en-US" altLang="en-US">
                  <a:latin typeface="Symbol" pitchFamily="2" charset="2"/>
                </a:rPr>
                <a:t>D</a:t>
              </a:r>
              <a:endParaRPr lang="en-US" altLang="en-US" baseline="-25000">
                <a:latin typeface="Symbol" pitchFamily="2" charset="2"/>
              </a:endParaRPr>
            </a:p>
          </p:txBody>
        </p:sp>
      </p:grpSp>
      <p:sp>
        <p:nvSpPr>
          <p:cNvPr id="2062" name="Text Box 55">
            <a:extLst>
              <a:ext uri="{FF2B5EF4-FFF2-40B4-BE49-F238E27FC236}">
                <a16:creationId xmlns:a16="http://schemas.microsoft.com/office/drawing/2014/main" id="{F761AFC0-F874-3841-A21B-82A96CD50B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10313" y="3890963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Microsoft Sans Serif" panose="020B0604020202020204" pitchFamily="34" charset="0"/>
            </a:endParaRPr>
          </a:p>
        </p:txBody>
      </p:sp>
      <p:sp>
        <p:nvSpPr>
          <p:cNvPr id="22" name="Freeform 58">
            <a:extLst>
              <a:ext uri="{FF2B5EF4-FFF2-40B4-BE49-F238E27FC236}">
                <a16:creationId xmlns:a16="http://schemas.microsoft.com/office/drawing/2014/main" id="{67C61589-BF2D-6243-ADAA-D4E0D31BAFAD}"/>
              </a:ext>
            </a:extLst>
          </p:cNvPr>
          <p:cNvSpPr>
            <a:spLocks/>
          </p:cNvSpPr>
          <p:nvPr/>
        </p:nvSpPr>
        <p:spPr bwMode="auto">
          <a:xfrm>
            <a:off x="5749926" y="5000626"/>
            <a:ext cx="614363" cy="214313"/>
          </a:xfrm>
          <a:custGeom>
            <a:avLst/>
            <a:gdLst>
              <a:gd name="T0" fmla="*/ 0 w 387"/>
              <a:gd name="T1" fmla="*/ 2147483647 h 169"/>
              <a:gd name="T2" fmla="*/ 2147483647 w 387"/>
              <a:gd name="T3" fmla="*/ 2147483647 h 169"/>
              <a:gd name="T4" fmla="*/ 2147483647 w 387"/>
              <a:gd name="T5" fmla="*/ 2147483647 h 169"/>
              <a:gd name="T6" fmla="*/ 2147483647 w 387"/>
              <a:gd name="T7" fmla="*/ 0 h 169"/>
              <a:gd name="T8" fmla="*/ 0 60000 65536"/>
              <a:gd name="T9" fmla="*/ 0 60000 65536"/>
              <a:gd name="T10" fmla="*/ 0 60000 65536"/>
              <a:gd name="T11" fmla="*/ 0 60000 65536"/>
              <a:gd name="T12" fmla="*/ 0 w 387"/>
              <a:gd name="T13" fmla="*/ 0 h 169"/>
              <a:gd name="T14" fmla="*/ 387 w 387"/>
              <a:gd name="T15" fmla="*/ 169 h 16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87" h="169">
                <a:moveTo>
                  <a:pt x="0" y="169"/>
                </a:moveTo>
                <a:cubicBezTo>
                  <a:pt x="60" y="153"/>
                  <a:pt x="121" y="137"/>
                  <a:pt x="169" y="121"/>
                </a:cubicBezTo>
                <a:cubicBezTo>
                  <a:pt x="217" y="105"/>
                  <a:pt x="254" y="92"/>
                  <a:pt x="290" y="72"/>
                </a:cubicBezTo>
                <a:cubicBezTo>
                  <a:pt x="326" y="52"/>
                  <a:pt x="356" y="26"/>
                  <a:pt x="387" y="0"/>
                </a:cubicBezTo>
              </a:path>
            </a:pathLst>
          </a:custGeom>
          <a:noFill/>
          <a:ln w="28575" cap="flat" cmpd="sng">
            <a:solidFill>
              <a:srgbClr val="0033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" name="Freeform 59">
            <a:extLst>
              <a:ext uri="{FF2B5EF4-FFF2-40B4-BE49-F238E27FC236}">
                <a16:creationId xmlns:a16="http://schemas.microsoft.com/office/drawing/2014/main" id="{F91746FB-73E3-CD48-BE2B-F8E95BBC2827}"/>
              </a:ext>
            </a:extLst>
          </p:cNvPr>
          <p:cNvSpPr>
            <a:spLocks/>
          </p:cNvSpPr>
          <p:nvPr/>
        </p:nvSpPr>
        <p:spPr bwMode="auto">
          <a:xfrm>
            <a:off x="6364289" y="4519614"/>
            <a:ext cx="1709737" cy="712787"/>
          </a:xfrm>
          <a:custGeom>
            <a:avLst/>
            <a:gdLst>
              <a:gd name="T0" fmla="*/ 0 w 1077"/>
              <a:gd name="T1" fmla="*/ 2147483647 h 424"/>
              <a:gd name="T2" fmla="*/ 2147483647 w 1077"/>
              <a:gd name="T3" fmla="*/ 2147483647 h 424"/>
              <a:gd name="T4" fmla="*/ 2147483647 w 1077"/>
              <a:gd name="T5" fmla="*/ 2147483647 h 424"/>
              <a:gd name="T6" fmla="*/ 2147483647 w 1077"/>
              <a:gd name="T7" fmla="*/ 2147483647 h 424"/>
              <a:gd name="T8" fmla="*/ 2147483647 w 1077"/>
              <a:gd name="T9" fmla="*/ 2147483647 h 424"/>
              <a:gd name="T10" fmla="*/ 2147483647 w 1077"/>
              <a:gd name="T11" fmla="*/ 2147483647 h 4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077"/>
              <a:gd name="T19" fmla="*/ 0 h 424"/>
              <a:gd name="T20" fmla="*/ 1077 w 1077"/>
              <a:gd name="T21" fmla="*/ 424 h 4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077" h="424">
                <a:moveTo>
                  <a:pt x="0" y="287"/>
                </a:moveTo>
                <a:cubicBezTo>
                  <a:pt x="20" y="268"/>
                  <a:pt x="73" y="222"/>
                  <a:pt x="120" y="183"/>
                </a:cubicBezTo>
                <a:cubicBezTo>
                  <a:pt x="167" y="144"/>
                  <a:pt x="203" y="83"/>
                  <a:pt x="280" y="55"/>
                </a:cubicBezTo>
                <a:cubicBezTo>
                  <a:pt x="357" y="27"/>
                  <a:pt x="483" y="0"/>
                  <a:pt x="584" y="15"/>
                </a:cubicBezTo>
                <a:cubicBezTo>
                  <a:pt x="685" y="30"/>
                  <a:pt x="806" y="75"/>
                  <a:pt x="888" y="143"/>
                </a:cubicBezTo>
                <a:cubicBezTo>
                  <a:pt x="970" y="211"/>
                  <a:pt x="1038" y="366"/>
                  <a:pt x="1077" y="424"/>
                </a:cubicBezTo>
              </a:path>
            </a:pathLst>
          </a:custGeom>
          <a:noFill/>
          <a:ln w="28575" cap="flat" cmpd="sng">
            <a:solidFill>
              <a:srgbClr val="0033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" name="Freeform 60">
            <a:extLst>
              <a:ext uri="{FF2B5EF4-FFF2-40B4-BE49-F238E27FC236}">
                <a16:creationId xmlns:a16="http://schemas.microsoft.com/office/drawing/2014/main" id="{417722A9-06A1-8E4A-BF0E-1C4CEB91BFFB}"/>
              </a:ext>
            </a:extLst>
          </p:cNvPr>
          <p:cNvSpPr>
            <a:spLocks/>
          </p:cNvSpPr>
          <p:nvPr/>
        </p:nvSpPr>
        <p:spPr bwMode="auto">
          <a:xfrm>
            <a:off x="5768975" y="3967164"/>
            <a:ext cx="211138" cy="1190625"/>
          </a:xfrm>
          <a:custGeom>
            <a:avLst/>
            <a:gdLst>
              <a:gd name="T0" fmla="*/ 2147483647 w 149"/>
              <a:gd name="T1" fmla="*/ 0 h 533"/>
              <a:gd name="T2" fmla="*/ 2147483647 w 149"/>
              <a:gd name="T3" fmla="*/ 2147483647 h 533"/>
              <a:gd name="T4" fmla="*/ 2147483647 w 149"/>
              <a:gd name="T5" fmla="*/ 2147483647 h 533"/>
              <a:gd name="T6" fmla="*/ 2147483647 w 149"/>
              <a:gd name="T7" fmla="*/ 2147483647 h 533"/>
              <a:gd name="T8" fmla="*/ 0 60000 65536"/>
              <a:gd name="T9" fmla="*/ 0 60000 65536"/>
              <a:gd name="T10" fmla="*/ 0 60000 65536"/>
              <a:gd name="T11" fmla="*/ 0 60000 65536"/>
              <a:gd name="T12" fmla="*/ 0 w 149"/>
              <a:gd name="T13" fmla="*/ 0 h 533"/>
              <a:gd name="T14" fmla="*/ 149 w 149"/>
              <a:gd name="T15" fmla="*/ 533 h 53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49" h="533">
                <a:moveTo>
                  <a:pt x="60" y="0"/>
                </a:moveTo>
                <a:cubicBezTo>
                  <a:pt x="30" y="67"/>
                  <a:pt x="0" y="134"/>
                  <a:pt x="12" y="194"/>
                </a:cubicBezTo>
                <a:cubicBezTo>
                  <a:pt x="24" y="254"/>
                  <a:pt x="117" y="306"/>
                  <a:pt x="133" y="363"/>
                </a:cubicBezTo>
                <a:cubicBezTo>
                  <a:pt x="149" y="420"/>
                  <a:pt x="129" y="476"/>
                  <a:pt x="109" y="533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" name="Freeform 61">
            <a:extLst>
              <a:ext uri="{FF2B5EF4-FFF2-40B4-BE49-F238E27FC236}">
                <a16:creationId xmlns:a16="http://schemas.microsoft.com/office/drawing/2014/main" id="{0EB90F0D-F14D-1141-BE9A-73EFF1169FA1}"/>
              </a:ext>
            </a:extLst>
          </p:cNvPr>
          <p:cNvSpPr>
            <a:spLocks/>
          </p:cNvSpPr>
          <p:nvPr/>
        </p:nvSpPr>
        <p:spPr bwMode="auto">
          <a:xfrm>
            <a:off x="8745539" y="4543426"/>
            <a:ext cx="306387" cy="690563"/>
          </a:xfrm>
          <a:custGeom>
            <a:avLst/>
            <a:gdLst>
              <a:gd name="T0" fmla="*/ 0 w 193"/>
              <a:gd name="T1" fmla="*/ 2147483647 h 435"/>
              <a:gd name="T2" fmla="*/ 2147483647 w 193"/>
              <a:gd name="T3" fmla="*/ 2147483647 h 435"/>
              <a:gd name="T4" fmla="*/ 2147483647 w 193"/>
              <a:gd name="T5" fmla="*/ 0 h 435"/>
              <a:gd name="T6" fmla="*/ 0 60000 65536"/>
              <a:gd name="T7" fmla="*/ 0 60000 65536"/>
              <a:gd name="T8" fmla="*/ 0 60000 65536"/>
              <a:gd name="T9" fmla="*/ 0 w 193"/>
              <a:gd name="T10" fmla="*/ 0 h 435"/>
              <a:gd name="T11" fmla="*/ 193 w 193"/>
              <a:gd name="T12" fmla="*/ 435 h 43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93" h="435">
                <a:moveTo>
                  <a:pt x="0" y="435"/>
                </a:moveTo>
                <a:cubicBezTo>
                  <a:pt x="8" y="326"/>
                  <a:pt x="16" y="217"/>
                  <a:pt x="48" y="145"/>
                </a:cubicBezTo>
                <a:cubicBezTo>
                  <a:pt x="80" y="73"/>
                  <a:pt x="136" y="36"/>
                  <a:pt x="193" y="0"/>
                </a:cubicBezTo>
              </a:path>
            </a:pathLst>
          </a:custGeom>
          <a:noFill/>
          <a:ln w="28575" cap="flat" cmpd="sng">
            <a:solidFill>
              <a:srgbClr val="FF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67" name="Line 62">
            <a:extLst>
              <a:ext uri="{FF2B5EF4-FFF2-40B4-BE49-F238E27FC236}">
                <a16:creationId xmlns:a16="http://schemas.microsoft.com/office/drawing/2014/main" id="{F4FF6F49-D588-0D4D-9004-E54D823CD398}"/>
              </a:ext>
            </a:extLst>
          </p:cNvPr>
          <p:cNvSpPr>
            <a:spLocks noChangeAspect="1" noChangeShapeType="1"/>
          </p:cNvSpPr>
          <p:nvPr/>
        </p:nvSpPr>
        <p:spPr bwMode="auto">
          <a:xfrm rot="16200000" flipV="1">
            <a:off x="587376" y="3582989"/>
            <a:ext cx="4195763" cy="2063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68" name="Line 63">
            <a:extLst>
              <a:ext uri="{FF2B5EF4-FFF2-40B4-BE49-F238E27FC236}">
                <a16:creationId xmlns:a16="http://schemas.microsoft.com/office/drawing/2014/main" id="{1AE73413-BCC8-5949-9043-3CAC99A8A610}"/>
              </a:ext>
            </a:extLst>
          </p:cNvPr>
          <p:cNvSpPr>
            <a:spLocks noChangeShapeType="1"/>
          </p:cNvSpPr>
          <p:nvPr/>
        </p:nvSpPr>
        <p:spPr bwMode="auto">
          <a:xfrm>
            <a:off x="3370263" y="1876425"/>
            <a:ext cx="0" cy="3810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69" name="Line 64">
            <a:extLst>
              <a:ext uri="{FF2B5EF4-FFF2-40B4-BE49-F238E27FC236}">
                <a16:creationId xmlns:a16="http://schemas.microsoft.com/office/drawing/2014/main" id="{EAE53C30-0390-A14F-B5C9-6DBA7425130F}"/>
              </a:ext>
            </a:extLst>
          </p:cNvPr>
          <p:cNvSpPr>
            <a:spLocks noChangeShapeType="1"/>
          </p:cNvSpPr>
          <p:nvPr/>
        </p:nvSpPr>
        <p:spPr bwMode="auto">
          <a:xfrm>
            <a:off x="1989138" y="1876425"/>
            <a:ext cx="0" cy="3810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70" name="Freeform 65">
            <a:extLst>
              <a:ext uri="{FF2B5EF4-FFF2-40B4-BE49-F238E27FC236}">
                <a16:creationId xmlns:a16="http://schemas.microsoft.com/office/drawing/2014/main" id="{1578FFE8-9F08-2640-8DB7-6C485792DBAC}"/>
              </a:ext>
            </a:extLst>
          </p:cNvPr>
          <p:cNvSpPr>
            <a:spLocks/>
          </p:cNvSpPr>
          <p:nvPr/>
        </p:nvSpPr>
        <p:spPr bwMode="auto">
          <a:xfrm>
            <a:off x="1982788" y="5495925"/>
            <a:ext cx="1365250" cy="77788"/>
          </a:xfrm>
          <a:custGeom>
            <a:avLst/>
            <a:gdLst>
              <a:gd name="T0" fmla="*/ 0 w 860"/>
              <a:gd name="T1" fmla="*/ 2147483647 h 49"/>
              <a:gd name="T2" fmla="*/ 2147483647 w 860"/>
              <a:gd name="T3" fmla="*/ 2147483647 h 49"/>
              <a:gd name="T4" fmla="*/ 2147483647 w 860"/>
              <a:gd name="T5" fmla="*/ 2147483647 h 49"/>
              <a:gd name="T6" fmla="*/ 2147483647 w 860"/>
              <a:gd name="T7" fmla="*/ 2147483647 h 49"/>
              <a:gd name="T8" fmla="*/ 2147483647 w 860"/>
              <a:gd name="T9" fmla="*/ 0 h 4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60"/>
              <a:gd name="T16" fmla="*/ 0 h 49"/>
              <a:gd name="T17" fmla="*/ 860 w 860"/>
              <a:gd name="T18" fmla="*/ 49 h 4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60" h="49">
                <a:moveTo>
                  <a:pt x="0" y="8"/>
                </a:moveTo>
                <a:cubicBezTo>
                  <a:pt x="46" y="13"/>
                  <a:pt x="203" y="25"/>
                  <a:pt x="276" y="32"/>
                </a:cubicBezTo>
                <a:cubicBezTo>
                  <a:pt x="349" y="39"/>
                  <a:pt x="385" y="47"/>
                  <a:pt x="436" y="48"/>
                </a:cubicBezTo>
                <a:cubicBezTo>
                  <a:pt x="487" y="49"/>
                  <a:pt x="509" y="44"/>
                  <a:pt x="580" y="36"/>
                </a:cubicBezTo>
                <a:cubicBezTo>
                  <a:pt x="651" y="28"/>
                  <a:pt x="802" y="7"/>
                  <a:pt x="860" y="0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71" name="Freeform 66">
            <a:extLst>
              <a:ext uri="{FF2B5EF4-FFF2-40B4-BE49-F238E27FC236}">
                <a16:creationId xmlns:a16="http://schemas.microsoft.com/office/drawing/2014/main" id="{4045A400-4DFD-D747-BA2F-7A9880C3C8BC}"/>
              </a:ext>
            </a:extLst>
          </p:cNvPr>
          <p:cNvSpPr>
            <a:spLocks/>
          </p:cNvSpPr>
          <p:nvPr/>
        </p:nvSpPr>
        <p:spPr bwMode="auto">
          <a:xfrm>
            <a:off x="1995488" y="4706939"/>
            <a:ext cx="1390650" cy="338137"/>
          </a:xfrm>
          <a:custGeom>
            <a:avLst/>
            <a:gdLst>
              <a:gd name="T0" fmla="*/ 0 w 876"/>
              <a:gd name="T1" fmla="*/ 2147483647 h 213"/>
              <a:gd name="T2" fmla="*/ 2147483647 w 876"/>
              <a:gd name="T3" fmla="*/ 2147483647 h 213"/>
              <a:gd name="T4" fmla="*/ 2147483647 w 876"/>
              <a:gd name="T5" fmla="*/ 2147483647 h 213"/>
              <a:gd name="T6" fmla="*/ 2147483647 w 876"/>
              <a:gd name="T7" fmla="*/ 2147483647 h 213"/>
              <a:gd name="T8" fmla="*/ 2147483647 w 876"/>
              <a:gd name="T9" fmla="*/ 2147483647 h 21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76"/>
              <a:gd name="T16" fmla="*/ 0 h 213"/>
              <a:gd name="T17" fmla="*/ 876 w 876"/>
              <a:gd name="T18" fmla="*/ 213 h 21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76" h="213">
                <a:moveTo>
                  <a:pt x="0" y="213"/>
                </a:moveTo>
                <a:cubicBezTo>
                  <a:pt x="46" y="186"/>
                  <a:pt x="203" y="84"/>
                  <a:pt x="276" y="49"/>
                </a:cubicBezTo>
                <a:cubicBezTo>
                  <a:pt x="349" y="14"/>
                  <a:pt x="384" y="0"/>
                  <a:pt x="436" y="1"/>
                </a:cubicBezTo>
                <a:cubicBezTo>
                  <a:pt x="488" y="2"/>
                  <a:pt x="515" y="18"/>
                  <a:pt x="588" y="53"/>
                </a:cubicBezTo>
                <a:cubicBezTo>
                  <a:pt x="661" y="88"/>
                  <a:pt x="816" y="180"/>
                  <a:pt x="876" y="213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72" name="Line 69">
            <a:extLst>
              <a:ext uri="{FF2B5EF4-FFF2-40B4-BE49-F238E27FC236}">
                <a16:creationId xmlns:a16="http://schemas.microsoft.com/office/drawing/2014/main" id="{418DF3F6-97B6-774A-BFFF-55664F6C31B3}"/>
              </a:ext>
            </a:extLst>
          </p:cNvPr>
          <p:cNvSpPr>
            <a:spLocks noChangeAspect="1" noChangeShapeType="1"/>
          </p:cNvSpPr>
          <p:nvPr/>
        </p:nvSpPr>
        <p:spPr bwMode="auto">
          <a:xfrm rot="16200000">
            <a:off x="2664619" y="4412456"/>
            <a:ext cx="0" cy="25860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73" name="Text Box 70">
            <a:extLst>
              <a:ext uri="{FF2B5EF4-FFF2-40B4-BE49-F238E27FC236}">
                <a16:creationId xmlns:a16="http://schemas.microsoft.com/office/drawing/2014/main" id="{0877B242-4468-A34D-9132-EB9E97EE27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05188" y="5675313"/>
            <a:ext cx="36195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>
                <a:latin typeface="Maiandra GD" panose="020E0502030308020204" pitchFamily="34" charset="77"/>
              </a:rPr>
              <a:t>k</a:t>
            </a:r>
          </a:p>
        </p:txBody>
      </p:sp>
      <p:sp>
        <p:nvSpPr>
          <p:cNvPr id="2074" name="Line 71">
            <a:extLst>
              <a:ext uri="{FF2B5EF4-FFF2-40B4-BE49-F238E27FC236}">
                <a16:creationId xmlns:a16="http://schemas.microsoft.com/office/drawing/2014/main" id="{EB5D88A8-96DE-304C-BEAB-E3E63148B70B}"/>
              </a:ext>
            </a:extLst>
          </p:cNvPr>
          <p:cNvSpPr>
            <a:spLocks noChangeShapeType="1"/>
          </p:cNvSpPr>
          <p:nvPr/>
        </p:nvSpPr>
        <p:spPr bwMode="auto">
          <a:xfrm>
            <a:off x="1804988" y="4583113"/>
            <a:ext cx="1905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75" name="Text Box 72">
            <a:extLst>
              <a:ext uri="{FF2B5EF4-FFF2-40B4-BE49-F238E27FC236}">
                <a16:creationId xmlns:a16="http://schemas.microsoft.com/office/drawing/2014/main" id="{18B78A2B-4507-3847-85A2-2470A5A0E8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62188" y="1468438"/>
            <a:ext cx="366712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>
                <a:latin typeface="Maiandra GD" panose="020E0502030308020204" pitchFamily="34" charset="77"/>
              </a:rPr>
              <a:t>E</a:t>
            </a:r>
          </a:p>
        </p:txBody>
      </p:sp>
      <p:sp>
        <p:nvSpPr>
          <p:cNvPr id="2076" name="Oval 73">
            <a:extLst>
              <a:ext uri="{FF2B5EF4-FFF2-40B4-BE49-F238E27FC236}">
                <a16:creationId xmlns:a16="http://schemas.microsoft.com/office/drawing/2014/main" id="{046228F7-6FA8-A842-8579-2DDA47BE27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25688" y="4786313"/>
            <a:ext cx="76200" cy="762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chemeClr val="accent2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2077" name="Oval 74">
            <a:extLst>
              <a:ext uri="{FF2B5EF4-FFF2-40B4-BE49-F238E27FC236}">
                <a16:creationId xmlns:a16="http://schemas.microsoft.com/office/drawing/2014/main" id="{5328E81B-8E51-F744-BEBD-502746DFC9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78088" y="4722813"/>
            <a:ext cx="76200" cy="762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chemeClr val="accent2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2078" name="Oval 75">
            <a:extLst>
              <a:ext uri="{FF2B5EF4-FFF2-40B4-BE49-F238E27FC236}">
                <a16:creationId xmlns:a16="http://schemas.microsoft.com/office/drawing/2014/main" id="{1880AF88-B540-3F4F-A9F6-CF8111CFC1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3188" y="4138613"/>
            <a:ext cx="76200" cy="76200"/>
          </a:xfrm>
          <a:prstGeom prst="ellipse">
            <a:avLst/>
          </a:prstGeom>
          <a:solidFill>
            <a:srgbClr val="0033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chemeClr val="accent2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2079" name="Oval 76">
            <a:extLst>
              <a:ext uri="{FF2B5EF4-FFF2-40B4-BE49-F238E27FC236}">
                <a16:creationId xmlns:a16="http://schemas.microsoft.com/office/drawing/2014/main" id="{7CA8C501-EB85-8F45-B88B-AC076C59ECB6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782888" y="4697413"/>
            <a:ext cx="76200" cy="762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chemeClr val="accent2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2080" name="Oval 77">
            <a:extLst>
              <a:ext uri="{FF2B5EF4-FFF2-40B4-BE49-F238E27FC236}">
                <a16:creationId xmlns:a16="http://schemas.microsoft.com/office/drawing/2014/main" id="{9941F273-02AD-1446-80B8-E48718B0093C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3049588" y="4837113"/>
            <a:ext cx="76200" cy="762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chemeClr val="accent2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2081" name="Oval 78">
            <a:extLst>
              <a:ext uri="{FF2B5EF4-FFF2-40B4-BE49-F238E27FC236}">
                <a16:creationId xmlns:a16="http://schemas.microsoft.com/office/drawing/2014/main" id="{200D7C81-5262-3547-9E9D-FB239E30BB9B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3163888" y="4900613"/>
            <a:ext cx="76200" cy="762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chemeClr val="accent2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2082" name="Oval 79">
            <a:extLst>
              <a:ext uri="{FF2B5EF4-FFF2-40B4-BE49-F238E27FC236}">
                <a16:creationId xmlns:a16="http://schemas.microsoft.com/office/drawing/2014/main" id="{77EDA722-08D3-1E40-9FF6-258A2B6BE14C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3303588" y="5002213"/>
            <a:ext cx="76200" cy="762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chemeClr val="accent2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2083" name="Oval 80">
            <a:extLst>
              <a:ext uri="{FF2B5EF4-FFF2-40B4-BE49-F238E27FC236}">
                <a16:creationId xmlns:a16="http://schemas.microsoft.com/office/drawing/2014/main" id="{008DC1F7-BBD5-734E-8533-A1C167E439C3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1957388" y="5014913"/>
            <a:ext cx="76200" cy="762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chemeClr val="accent2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2084" name="Oval 81">
            <a:extLst>
              <a:ext uri="{FF2B5EF4-FFF2-40B4-BE49-F238E27FC236}">
                <a16:creationId xmlns:a16="http://schemas.microsoft.com/office/drawing/2014/main" id="{1654DC53-733B-2D4A-9997-9930AA37D492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084388" y="4938713"/>
            <a:ext cx="76200" cy="762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chemeClr val="accent2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2085" name="Oval 82">
            <a:extLst>
              <a:ext uri="{FF2B5EF4-FFF2-40B4-BE49-F238E27FC236}">
                <a16:creationId xmlns:a16="http://schemas.microsoft.com/office/drawing/2014/main" id="{9D4DA9E4-4BA9-EB47-846A-AED946C4AA45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211388" y="4862513"/>
            <a:ext cx="76200" cy="762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chemeClr val="accent2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2086" name="Oval 83">
            <a:extLst>
              <a:ext uri="{FF2B5EF4-FFF2-40B4-BE49-F238E27FC236}">
                <a16:creationId xmlns:a16="http://schemas.microsoft.com/office/drawing/2014/main" id="{0BAE9F5E-68C6-7A41-93C3-18E908659C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3888" y="5472113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0000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2087" name="Oval 84">
            <a:extLst>
              <a:ext uri="{FF2B5EF4-FFF2-40B4-BE49-F238E27FC236}">
                <a16:creationId xmlns:a16="http://schemas.microsoft.com/office/drawing/2014/main" id="{DE79E160-91B8-6945-95CF-C9805B312C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6288" y="5434013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0000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2088" name="Oval 85">
            <a:extLst>
              <a:ext uri="{FF2B5EF4-FFF2-40B4-BE49-F238E27FC236}">
                <a16:creationId xmlns:a16="http://schemas.microsoft.com/office/drawing/2014/main" id="{E4AB59E9-BC4A-B44F-B484-3EFE220321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2788" y="5446713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0000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2089" name="Oval 86">
            <a:extLst>
              <a:ext uri="{FF2B5EF4-FFF2-40B4-BE49-F238E27FC236}">
                <a16:creationId xmlns:a16="http://schemas.microsoft.com/office/drawing/2014/main" id="{DBD1E2CD-8BFE-5C46-B68A-C60AB21465FE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249488" y="5510213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0000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2090" name="Oval 87">
            <a:extLst>
              <a:ext uri="{FF2B5EF4-FFF2-40B4-BE49-F238E27FC236}">
                <a16:creationId xmlns:a16="http://schemas.microsoft.com/office/drawing/2014/main" id="{DAE6E3E3-2E13-C34D-8753-82B0372CF23E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122488" y="5472113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0000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2091" name="Oval 88">
            <a:extLst>
              <a:ext uri="{FF2B5EF4-FFF2-40B4-BE49-F238E27FC236}">
                <a16:creationId xmlns:a16="http://schemas.microsoft.com/office/drawing/2014/main" id="{3C6D9033-F30A-A14C-98B8-2076B2675F2A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389188" y="5522913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0000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2092" name="Oval 89">
            <a:extLst>
              <a:ext uri="{FF2B5EF4-FFF2-40B4-BE49-F238E27FC236}">
                <a16:creationId xmlns:a16="http://schemas.microsoft.com/office/drawing/2014/main" id="{C03730FB-C238-254B-95DE-EDC8A8FD8EA5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503488" y="5535613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0000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2093" name="Oval 90">
            <a:extLst>
              <a:ext uri="{FF2B5EF4-FFF2-40B4-BE49-F238E27FC236}">
                <a16:creationId xmlns:a16="http://schemas.microsoft.com/office/drawing/2014/main" id="{21EA3367-663D-6742-89AD-963F8D24E44A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668588" y="5535613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0000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2094" name="Oval 91">
            <a:extLst>
              <a:ext uri="{FF2B5EF4-FFF2-40B4-BE49-F238E27FC236}">
                <a16:creationId xmlns:a16="http://schemas.microsoft.com/office/drawing/2014/main" id="{862D048D-63C9-B94B-AC4B-2C87C525D51B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795588" y="5535613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0000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2095" name="Oval 92">
            <a:extLst>
              <a:ext uri="{FF2B5EF4-FFF2-40B4-BE49-F238E27FC236}">
                <a16:creationId xmlns:a16="http://schemas.microsoft.com/office/drawing/2014/main" id="{955A5797-49F7-894D-9069-8A7ABBCC16FF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922588" y="5535613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0000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2096" name="Oval 93">
            <a:extLst>
              <a:ext uri="{FF2B5EF4-FFF2-40B4-BE49-F238E27FC236}">
                <a16:creationId xmlns:a16="http://schemas.microsoft.com/office/drawing/2014/main" id="{27AC7613-515C-5943-BBB1-CE8BA22BD27B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3049588" y="5510213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0000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2097" name="Text Box 94">
            <a:extLst>
              <a:ext uri="{FF2B5EF4-FFF2-40B4-BE49-F238E27FC236}">
                <a16:creationId xmlns:a16="http://schemas.microsoft.com/office/drawing/2014/main" id="{1727956E-B1A4-0147-83F7-7B86FE5500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81151" y="5227638"/>
            <a:ext cx="3540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Microsoft Sans Serif" panose="020B0604020202020204" pitchFamily="34" charset="0"/>
              </a:rPr>
              <a:t>1</a:t>
            </a:r>
          </a:p>
        </p:txBody>
      </p:sp>
      <p:sp>
        <p:nvSpPr>
          <p:cNvPr id="2098" name="Text Box 95">
            <a:extLst>
              <a:ext uri="{FF2B5EF4-FFF2-40B4-BE49-F238E27FC236}">
                <a16:creationId xmlns:a16="http://schemas.microsoft.com/office/drawing/2014/main" id="{30EE934C-EDF3-1446-9940-AC4ABD9FD9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81151" y="4651375"/>
            <a:ext cx="3540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chemeClr val="accent2"/>
                </a:solidFill>
                <a:latin typeface="Microsoft Sans Serif" panose="020B0604020202020204" pitchFamily="34" charset="0"/>
              </a:rPr>
              <a:t>2</a:t>
            </a:r>
          </a:p>
        </p:txBody>
      </p:sp>
      <p:sp>
        <p:nvSpPr>
          <p:cNvPr id="2099" name="Text Box 96">
            <a:extLst>
              <a:ext uri="{FF2B5EF4-FFF2-40B4-BE49-F238E27FC236}">
                <a16:creationId xmlns:a16="http://schemas.microsoft.com/office/drawing/2014/main" id="{D99DA69B-6D54-B047-B339-927989514A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81151" y="3662363"/>
            <a:ext cx="3540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Microsoft Sans Serif" panose="020B0604020202020204" pitchFamily="34" charset="0"/>
              </a:rPr>
              <a:t>3</a:t>
            </a:r>
          </a:p>
        </p:txBody>
      </p:sp>
      <p:sp>
        <p:nvSpPr>
          <p:cNvPr id="2100" name="Text Box 97">
            <a:extLst>
              <a:ext uri="{FF2B5EF4-FFF2-40B4-BE49-F238E27FC236}">
                <a16:creationId xmlns:a16="http://schemas.microsoft.com/office/drawing/2014/main" id="{4D5A63BC-6550-0541-A0DF-CCED07BB6B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251" y="2462213"/>
            <a:ext cx="3540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Microsoft Sans Serif" panose="020B0604020202020204" pitchFamily="34" charset="0"/>
              </a:rPr>
              <a:t>4</a:t>
            </a:r>
          </a:p>
        </p:txBody>
      </p:sp>
      <p:sp>
        <p:nvSpPr>
          <p:cNvPr id="2101" name="Oval 98">
            <a:extLst>
              <a:ext uri="{FF2B5EF4-FFF2-40B4-BE49-F238E27FC236}">
                <a16:creationId xmlns:a16="http://schemas.microsoft.com/office/drawing/2014/main" id="{D935EB65-C211-4F47-8B7C-76B05D2E9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24175" y="38735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chemeClr val="accent2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64" name="Freeform 63">
            <a:extLst>
              <a:ext uri="{FF2B5EF4-FFF2-40B4-BE49-F238E27FC236}">
                <a16:creationId xmlns:a16="http://schemas.microsoft.com/office/drawing/2014/main" id="{EEDE5C5F-F134-7C48-A544-E2471DBA6EC7}"/>
              </a:ext>
            </a:extLst>
          </p:cNvPr>
          <p:cNvSpPr/>
          <p:nvPr/>
        </p:nvSpPr>
        <p:spPr>
          <a:xfrm>
            <a:off x="6375401" y="4533900"/>
            <a:ext cx="1704975" cy="704850"/>
          </a:xfrm>
          <a:custGeom>
            <a:avLst/>
            <a:gdLst>
              <a:gd name="connsiteX0" fmla="*/ 0 w 1838325"/>
              <a:gd name="connsiteY0" fmla="*/ 792162 h 801687"/>
              <a:gd name="connsiteX1" fmla="*/ 85725 w 1838325"/>
              <a:gd name="connsiteY1" fmla="*/ 506412 h 801687"/>
              <a:gd name="connsiteX2" fmla="*/ 276225 w 1838325"/>
              <a:gd name="connsiteY2" fmla="*/ 230187 h 801687"/>
              <a:gd name="connsiteX3" fmla="*/ 619125 w 1838325"/>
              <a:gd name="connsiteY3" fmla="*/ 58737 h 801687"/>
              <a:gd name="connsiteX4" fmla="*/ 990600 w 1838325"/>
              <a:gd name="connsiteY4" fmla="*/ 11112 h 801687"/>
              <a:gd name="connsiteX5" fmla="*/ 1295400 w 1838325"/>
              <a:gd name="connsiteY5" fmla="*/ 125412 h 801687"/>
              <a:gd name="connsiteX6" fmla="*/ 1485900 w 1838325"/>
              <a:gd name="connsiteY6" fmla="*/ 287337 h 801687"/>
              <a:gd name="connsiteX7" fmla="*/ 1647825 w 1838325"/>
              <a:gd name="connsiteY7" fmla="*/ 468312 h 801687"/>
              <a:gd name="connsiteX8" fmla="*/ 1800225 w 1838325"/>
              <a:gd name="connsiteY8" fmla="*/ 706437 h 801687"/>
              <a:gd name="connsiteX9" fmla="*/ 1838325 w 1838325"/>
              <a:gd name="connsiteY9" fmla="*/ 801687 h 801687"/>
              <a:gd name="connsiteX0" fmla="*/ 0 w 1838325"/>
              <a:gd name="connsiteY0" fmla="*/ 792162 h 801687"/>
              <a:gd name="connsiteX1" fmla="*/ 85725 w 1838325"/>
              <a:gd name="connsiteY1" fmla="*/ 506412 h 801687"/>
              <a:gd name="connsiteX2" fmla="*/ 276225 w 1838325"/>
              <a:gd name="connsiteY2" fmla="*/ 230187 h 801687"/>
              <a:gd name="connsiteX3" fmla="*/ 619125 w 1838325"/>
              <a:gd name="connsiteY3" fmla="*/ 58737 h 801687"/>
              <a:gd name="connsiteX4" fmla="*/ 990600 w 1838325"/>
              <a:gd name="connsiteY4" fmla="*/ 11112 h 801687"/>
              <a:gd name="connsiteX5" fmla="*/ 1295400 w 1838325"/>
              <a:gd name="connsiteY5" fmla="*/ 125412 h 801687"/>
              <a:gd name="connsiteX6" fmla="*/ 1485900 w 1838325"/>
              <a:gd name="connsiteY6" fmla="*/ 287337 h 801687"/>
              <a:gd name="connsiteX7" fmla="*/ 1647825 w 1838325"/>
              <a:gd name="connsiteY7" fmla="*/ 468312 h 801687"/>
              <a:gd name="connsiteX8" fmla="*/ 1800225 w 1838325"/>
              <a:gd name="connsiteY8" fmla="*/ 706437 h 801687"/>
              <a:gd name="connsiteX9" fmla="*/ 1838325 w 1838325"/>
              <a:gd name="connsiteY9" fmla="*/ 801687 h 801687"/>
              <a:gd name="connsiteX0" fmla="*/ 0 w 1838325"/>
              <a:gd name="connsiteY0" fmla="*/ 792162 h 801687"/>
              <a:gd name="connsiteX1" fmla="*/ 85725 w 1838325"/>
              <a:gd name="connsiteY1" fmla="*/ 506412 h 801687"/>
              <a:gd name="connsiteX2" fmla="*/ 276225 w 1838325"/>
              <a:gd name="connsiteY2" fmla="*/ 230187 h 801687"/>
              <a:gd name="connsiteX3" fmla="*/ 619125 w 1838325"/>
              <a:gd name="connsiteY3" fmla="*/ 58737 h 801687"/>
              <a:gd name="connsiteX4" fmla="*/ 990600 w 1838325"/>
              <a:gd name="connsiteY4" fmla="*/ 11112 h 801687"/>
              <a:gd name="connsiteX5" fmla="*/ 1295400 w 1838325"/>
              <a:gd name="connsiteY5" fmla="*/ 125412 h 801687"/>
              <a:gd name="connsiteX6" fmla="*/ 1485900 w 1838325"/>
              <a:gd name="connsiteY6" fmla="*/ 287337 h 801687"/>
              <a:gd name="connsiteX7" fmla="*/ 1647825 w 1838325"/>
              <a:gd name="connsiteY7" fmla="*/ 468312 h 801687"/>
              <a:gd name="connsiteX8" fmla="*/ 1800225 w 1838325"/>
              <a:gd name="connsiteY8" fmla="*/ 706437 h 801687"/>
              <a:gd name="connsiteX9" fmla="*/ 1838325 w 1838325"/>
              <a:gd name="connsiteY9" fmla="*/ 801687 h 801687"/>
              <a:gd name="connsiteX0" fmla="*/ 0 w 1838325"/>
              <a:gd name="connsiteY0" fmla="*/ 792162 h 801687"/>
              <a:gd name="connsiteX1" fmla="*/ 85725 w 1838325"/>
              <a:gd name="connsiteY1" fmla="*/ 506412 h 801687"/>
              <a:gd name="connsiteX2" fmla="*/ 276225 w 1838325"/>
              <a:gd name="connsiteY2" fmla="*/ 230187 h 801687"/>
              <a:gd name="connsiteX3" fmla="*/ 619125 w 1838325"/>
              <a:gd name="connsiteY3" fmla="*/ 58737 h 801687"/>
              <a:gd name="connsiteX4" fmla="*/ 990600 w 1838325"/>
              <a:gd name="connsiteY4" fmla="*/ 11112 h 801687"/>
              <a:gd name="connsiteX5" fmla="*/ 1295400 w 1838325"/>
              <a:gd name="connsiteY5" fmla="*/ 125412 h 801687"/>
              <a:gd name="connsiteX6" fmla="*/ 1514475 w 1838325"/>
              <a:gd name="connsiteY6" fmla="*/ 287337 h 801687"/>
              <a:gd name="connsiteX7" fmla="*/ 1647825 w 1838325"/>
              <a:gd name="connsiteY7" fmla="*/ 468312 h 801687"/>
              <a:gd name="connsiteX8" fmla="*/ 1800225 w 1838325"/>
              <a:gd name="connsiteY8" fmla="*/ 706437 h 801687"/>
              <a:gd name="connsiteX9" fmla="*/ 1838325 w 1838325"/>
              <a:gd name="connsiteY9" fmla="*/ 801687 h 801687"/>
              <a:gd name="connsiteX0" fmla="*/ 0 w 1838325"/>
              <a:gd name="connsiteY0" fmla="*/ 792162 h 801687"/>
              <a:gd name="connsiteX1" fmla="*/ 85725 w 1838325"/>
              <a:gd name="connsiteY1" fmla="*/ 506412 h 801687"/>
              <a:gd name="connsiteX2" fmla="*/ 276225 w 1838325"/>
              <a:gd name="connsiteY2" fmla="*/ 230187 h 801687"/>
              <a:gd name="connsiteX3" fmla="*/ 619125 w 1838325"/>
              <a:gd name="connsiteY3" fmla="*/ 58737 h 801687"/>
              <a:gd name="connsiteX4" fmla="*/ 990600 w 1838325"/>
              <a:gd name="connsiteY4" fmla="*/ 11112 h 801687"/>
              <a:gd name="connsiteX5" fmla="*/ 1295400 w 1838325"/>
              <a:gd name="connsiteY5" fmla="*/ 125412 h 801687"/>
              <a:gd name="connsiteX6" fmla="*/ 1514475 w 1838325"/>
              <a:gd name="connsiteY6" fmla="*/ 287337 h 801687"/>
              <a:gd name="connsiteX7" fmla="*/ 1678781 w 1838325"/>
              <a:gd name="connsiteY7" fmla="*/ 468312 h 801687"/>
              <a:gd name="connsiteX8" fmla="*/ 1800225 w 1838325"/>
              <a:gd name="connsiteY8" fmla="*/ 706437 h 801687"/>
              <a:gd name="connsiteX9" fmla="*/ 1838325 w 1838325"/>
              <a:gd name="connsiteY9" fmla="*/ 801687 h 801687"/>
              <a:gd name="connsiteX0" fmla="*/ 0 w 1838325"/>
              <a:gd name="connsiteY0" fmla="*/ 764778 h 774303"/>
              <a:gd name="connsiteX1" fmla="*/ 85725 w 1838325"/>
              <a:gd name="connsiteY1" fmla="*/ 479028 h 774303"/>
              <a:gd name="connsiteX2" fmla="*/ 276225 w 1838325"/>
              <a:gd name="connsiteY2" fmla="*/ 202803 h 774303"/>
              <a:gd name="connsiteX3" fmla="*/ 619125 w 1838325"/>
              <a:gd name="connsiteY3" fmla="*/ 31353 h 774303"/>
              <a:gd name="connsiteX4" fmla="*/ 990600 w 1838325"/>
              <a:gd name="connsiteY4" fmla="*/ 14684 h 774303"/>
              <a:gd name="connsiteX5" fmla="*/ 1295400 w 1838325"/>
              <a:gd name="connsiteY5" fmla="*/ 98028 h 774303"/>
              <a:gd name="connsiteX6" fmla="*/ 1514475 w 1838325"/>
              <a:gd name="connsiteY6" fmla="*/ 259953 h 774303"/>
              <a:gd name="connsiteX7" fmla="*/ 1678781 w 1838325"/>
              <a:gd name="connsiteY7" fmla="*/ 440928 h 774303"/>
              <a:gd name="connsiteX8" fmla="*/ 1800225 w 1838325"/>
              <a:gd name="connsiteY8" fmla="*/ 679053 h 774303"/>
              <a:gd name="connsiteX9" fmla="*/ 1838325 w 1838325"/>
              <a:gd name="connsiteY9" fmla="*/ 774303 h 774303"/>
              <a:gd name="connsiteX0" fmla="*/ 0 w 1838325"/>
              <a:gd name="connsiteY0" fmla="*/ 764778 h 774303"/>
              <a:gd name="connsiteX1" fmla="*/ 85725 w 1838325"/>
              <a:gd name="connsiteY1" fmla="*/ 479028 h 774303"/>
              <a:gd name="connsiteX2" fmla="*/ 307181 w 1838325"/>
              <a:gd name="connsiteY2" fmla="*/ 202803 h 774303"/>
              <a:gd name="connsiteX3" fmla="*/ 619125 w 1838325"/>
              <a:gd name="connsiteY3" fmla="*/ 31353 h 774303"/>
              <a:gd name="connsiteX4" fmla="*/ 990600 w 1838325"/>
              <a:gd name="connsiteY4" fmla="*/ 14684 h 774303"/>
              <a:gd name="connsiteX5" fmla="*/ 1295400 w 1838325"/>
              <a:gd name="connsiteY5" fmla="*/ 98028 h 774303"/>
              <a:gd name="connsiteX6" fmla="*/ 1514475 w 1838325"/>
              <a:gd name="connsiteY6" fmla="*/ 259953 h 774303"/>
              <a:gd name="connsiteX7" fmla="*/ 1678781 w 1838325"/>
              <a:gd name="connsiteY7" fmla="*/ 440928 h 774303"/>
              <a:gd name="connsiteX8" fmla="*/ 1800225 w 1838325"/>
              <a:gd name="connsiteY8" fmla="*/ 679053 h 774303"/>
              <a:gd name="connsiteX9" fmla="*/ 1838325 w 1838325"/>
              <a:gd name="connsiteY9" fmla="*/ 774303 h 774303"/>
              <a:gd name="connsiteX0" fmla="*/ 0 w 1838325"/>
              <a:gd name="connsiteY0" fmla="*/ 764778 h 774303"/>
              <a:gd name="connsiteX1" fmla="*/ 85725 w 1838325"/>
              <a:gd name="connsiteY1" fmla="*/ 479028 h 774303"/>
              <a:gd name="connsiteX2" fmla="*/ 307181 w 1838325"/>
              <a:gd name="connsiteY2" fmla="*/ 202803 h 774303"/>
              <a:gd name="connsiteX3" fmla="*/ 619125 w 1838325"/>
              <a:gd name="connsiteY3" fmla="*/ 31353 h 774303"/>
              <a:gd name="connsiteX4" fmla="*/ 990600 w 1838325"/>
              <a:gd name="connsiteY4" fmla="*/ 14684 h 774303"/>
              <a:gd name="connsiteX5" fmla="*/ 1295400 w 1838325"/>
              <a:gd name="connsiteY5" fmla="*/ 98028 h 774303"/>
              <a:gd name="connsiteX6" fmla="*/ 1514475 w 1838325"/>
              <a:gd name="connsiteY6" fmla="*/ 259953 h 774303"/>
              <a:gd name="connsiteX7" fmla="*/ 1678781 w 1838325"/>
              <a:gd name="connsiteY7" fmla="*/ 440928 h 774303"/>
              <a:gd name="connsiteX8" fmla="*/ 1800225 w 1838325"/>
              <a:gd name="connsiteY8" fmla="*/ 679053 h 774303"/>
              <a:gd name="connsiteX9" fmla="*/ 1838325 w 1838325"/>
              <a:gd name="connsiteY9" fmla="*/ 774303 h 774303"/>
              <a:gd name="connsiteX0" fmla="*/ 0 w 1838325"/>
              <a:gd name="connsiteY0" fmla="*/ 764778 h 774303"/>
              <a:gd name="connsiteX1" fmla="*/ 85725 w 1838325"/>
              <a:gd name="connsiteY1" fmla="*/ 479028 h 774303"/>
              <a:gd name="connsiteX2" fmla="*/ 307181 w 1838325"/>
              <a:gd name="connsiteY2" fmla="*/ 202803 h 774303"/>
              <a:gd name="connsiteX3" fmla="*/ 619125 w 1838325"/>
              <a:gd name="connsiteY3" fmla="*/ 31353 h 774303"/>
              <a:gd name="connsiteX4" fmla="*/ 990600 w 1838325"/>
              <a:gd name="connsiteY4" fmla="*/ 14684 h 774303"/>
              <a:gd name="connsiteX5" fmla="*/ 1295400 w 1838325"/>
              <a:gd name="connsiteY5" fmla="*/ 98028 h 774303"/>
              <a:gd name="connsiteX6" fmla="*/ 1514475 w 1838325"/>
              <a:gd name="connsiteY6" fmla="*/ 259953 h 774303"/>
              <a:gd name="connsiteX7" fmla="*/ 1678781 w 1838325"/>
              <a:gd name="connsiteY7" fmla="*/ 440928 h 774303"/>
              <a:gd name="connsiteX8" fmla="*/ 1800225 w 1838325"/>
              <a:gd name="connsiteY8" fmla="*/ 679053 h 774303"/>
              <a:gd name="connsiteX9" fmla="*/ 1838325 w 1838325"/>
              <a:gd name="connsiteY9" fmla="*/ 774303 h 774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838325" h="774303">
                <a:moveTo>
                  <a:pt x="0" y="764778"/>
                </a:moveTo>
                <a:cubicBezTo>
                  <a:pt x="19844" y="668734"/>
                  <a:pt x="34528" y="572691"/>
                  <a:pt x="85725" y="479028"/>
                </a:cubicBezTo>
                <a:cubicBezTo>
                  <a:pt x="136922" y="385366"/>
                  <a:pt x="218281" y="277416"/>
                  <a:pt x="307181" y="202803"/>
                </a:cubicBezTo>
                <a:cubicBezTo>
                  <a:pt x="396081" y="128191"/>
                  <a:pt x="505222" y="62706"/>
                  <a:pt x="619125" y="31353"/>
                </a:cubicBezTo>
                <a:cubicBezTo>
                  <a:pt x="733028" y="0"/>
                  <a:pt x="877888" y="3572"/>
                  <a:pt x="990600" y="14684"/>
                </a:cubicBezTo>
                <a:cubicBezTo>
                  <a:pt x="1103312" y="25796"/>
                  <a:pt x="1208088" y="57150"/>
                  <a:pt x="1295400" y="98028"/>
                </a:cubicBezTo>
                <a:cubicBezTo>
                  <a:pt x="1382712" y="138906"/>
                  <a:pt x="1450578" y="202803"/>
                  <a:pt x="1514475" y="259953"/>
                </a:cubicBezTo>
                <a:cubicBezTo>
                  <a:pt x="1578372" y="317103"/>
                  <a:pt x="1631156" y="371078"/>
                  <a:pt x="1678781" y="440928"/>
                </a:cubicBezTo>
                <a:cubicBezTo>
                  <a:pt x="1726406" y="510778"/>
                  <a:pt x="1773634" y="623491"/>
                  <a:pt x="1800225" y="679053"/>
                </a:cubicBezTo>
                <a:cubicBezTo>
                  <a:pt x="1826816" y="734616"/>
                  <a:pt x="1835150" y="754459"/>
                  <a:pt x="1838325" y="774303"/>
                </a:cubicBezTo>
              </a:path>
            </a:pathLst>
          </a:custGeom>
          <a:ln w="285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grpSp>
        <p:nvGrpSpPr>
          <p:cNvPr id="2103" name="Group 64">
            <a:extLst>
              <a:ext uri="{FF2B5EF4-FFF2-40B4-BE49-F238E27FC236}">
                <a16:creationId xmlns:a16="http://schemas.microsoft.com/office/drawing/2014/main" id="{A8C0F562-2DEB-5F42-AEF6-A7BAD6FF6743}"/>
              </a:ext>
            </a:extLst>
          </p:cNvPr>
          <p:cNvGrpSpPr>
            <a:grpSpLocks/>
          </p:cNvGrpSpPr>
          <p:nvPr/>
        </p:nvGrpSpPr>
        <p:grpSpPr bwMode="auto">
          <a:xfrm>
            <a:off x="1997075" y="1971675"/>
            <a:ext cx="1373188" cy="2205038"/>
            <a:chOff x="2719404" y="2666010"/>
            <a:chExt cx="1372765" cy="2204015"/>
          </a:xfrm>
        </p:grpSpPr>
        <p:sp>
          <p:nvSpPr>
            <p:cNvPr id="2109" name="Freeform 65">
              <a:extLst>
                <a:ext uri="{FF2B5EF4-FFF2-40B4-BE49-F238E27FC236}">
                  <a16:creationId xmlns:a16="http://schemas.microsoft.com/office/drawing/2014/main" id="{1C4AF9FD-3B88-B34A-B2F0-F9B5A7309A98}"/>
                </a:ext>
              </a:extLst>
            </p:cNvPr>
            <p:cNvSpPr>
              <a:spLocks/>
            </p:cNvSpPr>
            <p:nvPr/>
          </p:nvSpPr>
          <p:spPr bwMode="auto">
            <a:xfrm>
              <a:off x="2719404" y="4360438"/>
              <a:ext cx="1365250" cy="509587"/>
            </a:xfrm>
            <a:custGeom>
              <a:avLst/>
              <a:gdLst>
                <a:gd name="T0" fmla="*/ 0 w 860"/>
                <a:gd name="T1" fmla="*/ 2147483647 h 321"/>
                <a:gd name="T2" fmla="*/ 2147483647 w 860"/>
                <a:gd name="T3" fmla="*/ 2147483647 h 321"/>
                <a:gd name="T4" fmla="*/ 2147483647 w 860"/>
                <a:gd name="T5" fmla="*/ 2147483647 h 321"/>
                <a:gd name="T6" fmla="*/ 2147483647 w 860"/>
                <a:gd name="T7" fmla="*/ 2147483647 h 321"/>
                <a:gd name="T8" fmla="*/ 2147483647 w 860"/>
                <a:gd name="T9" fmla="*/ 2147483647 h 321"/>
                <a:gd name="T10" fmla="*/ 2147483647 w 860"/>
                <a:gd name="T11" fmla="*/ 2147483647 h 321"/>
                <a:gd name="T12" fmla="*/ 2147483647 w 860"/>
                <a:gd name="T13" fmla="*/ 2147483647 h 321"/>
                <a:gd name="T14" fmla="*/ 2147483647 w 860"/>
                <a:gd name="T15" fmla="*/ 2147483647 h 321"/>
                <a:gd name="T16" fmla="*/ 2147483647 w 860"/>
                <a:gd name="T17" fmla="*/ 0 h 32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860"/>
                <a:gd name="T28" fmla="*/ 0 h 321"/>
                <a:gd name="T29" fmla="*/ 860 w 860"/>
                <a:gd name="T30" fmla="*/ 321 h 32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860" h="321">
                  <a:moveTo>
                    <a:pt x="0" y="4"/>
                  </a:moveTo>
                  <a:cubicBezTo>
                    <a:pt x="6" y="5"/>
                    <a:pt x="41" y="7"/>
                    <a:pt x="47" y="8"/>
                  </a:cubicBezTo>
                  <a:cubicBezTo>
                    <a:pt x="77" y="23"/>
                    <a:pt x="108" y="37"/>
                    <a:pt x="138" y="52"/>
                  </a:cubicBezTo>
                  <a:cubicBezTo>
                    <a:pt x="183" y="80"/>
                    <a:pt x="219" y="127"/>
                    <a:pt x="268" y="172"/>
                  </a:cubicBezTo>
                  <a:cubicBezTo>
                    <a:pt x="317" y="217"/>
                    <a:pt x="381" y="319"/>
                    <a:pt x="432" y="320"/>
                  </a:cubicBezTo>
                  <a:cubicBezTo>
                    <a:pt x="483" y="321"/>
                    <a:pt x="531" y="223"/>
                    <a:pt x="576" y="180"/>
                  </a:cubicBezTo>
                  <a:cubicBezTo>
                    <a:pt x="621" y="137"/>
                    <a:pt x="668" y="91"/>
                    <a:pt x="705" y="64"/>
                  </a:cubicBezTo>
                  <a:cubicBezTo>
                    <a:pt x="742" y="37"/>
                    <a:pt x="772" y="31"/>
                    <a:pt x="798" y="20"/>
                  </a:cubicBezTo>
                  <a:cubicBezTo>
                    <a:pt x="824" y="9"/>
                    <a:pt x="850" y="3"/>
                    <a:pt x="860" y="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10" name="Freeform 66">
              <a:extLst>
                <a:ext uri="{FF2B5EF4-FFF2-40B4-BE49-F238E27FC236}">
                  <a16:creationId xmlns:a16="http://schemas.microsoft.com/office/drawing/2014/main" id="{E22B4D21-45D7-CA41-B88E-E0C643093E0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21741" y="2666010"/>
              <a:ext cx="1370428" cy="927100"/>
            </a:xfrm>
            <a:custGeom>
              <a:avLst/>
              <a:gdLst>
                <a:gd name="T0" fmla="*/ 0 w 872"/>
                <a:gd name="T1" fmla="*/ 2147483647 h 584"/>
                <a:gd name="T2" fmla="*/ 2147483647 w 872"/>
                <a:gd name="T3" fmla="*/ 2147483647 h 584"/>
                <a:gd name="T4" fmla="*/ 2147483647 w 872"/>
                <a:gd name="T5" fmla="*/ 2147483647 h 584"/>
                <a:gd name="T6" fmla="*/ 2147483647 w 872"/>
                <a:gd name="T7" fmla="*/ 2147483647 h 584"/>
                <a:gd name="T8" fmla="*/ 2147483647 w 872"/>
                <a:gd name="T9" fmla="*/ 2147483647 h 584"/>
                <a:gd name="T10" fmla="*/ 2147483647 w 872"/>
                <a:gd name="T11" fmla="*/ 2147483647 h 584"/>
                <a:gd name="T12" fmla="*/ 2147483647 w 872"/>
                <a:gd name="T13" fmla="*/ 2147483647 h 584"/>
                <a:gd name="T14" fmla="*/ 2147483647 w 872"/>
                <a:gd name="T15" fmla="*/ 2147483647 h 584"/>
                <a:gd name="T16" fmla="*/ 2147483647 w 872"/>
                <a:gd name="T17" fmla="*/ 2147483647 h 58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872"/>
                <a:gd name="T28" fmla="*/ 0 h 584"/>
                <a:gd name="T29" fmla="*/ 872 w 872"/>
                <a:gd name="T30" fmla="*/ 584 h 58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872" h="584">
                  <a:moveTo>
                    <a:pt x="0" y="580"/>
                  </a:moveTo>
                  <a:cubicBezTo>
                    <a:pt x="13" y="564"/>
                    <a:pt x="50" y="548"/>
                    <a:pt x="78" y="515"/>
                  </a:cubicBezTo>
                  <a:cubicBezTo>
                    <a:pt x="106" y="482"/>
                    <a:pt x="133" y="436"/>
                    <a:pt x="167" y="383"/>
                  </a:cubicBezTo>
                  <a:cubicBezTo>
                    <a:pt x="201" y="330"/>
                    <a:pt x="237" y="263"/>
                    <a:pt x="280" y="200"/>
                  </a:cubicBezTo>
                  <a:cubicBezTo>
                    <a:pt x="323" y="137"/>
                    <a:pt x="373" y="0"/>
                    <a:pt x="424" y="4"/>
                  </a:cubicBezTo>
                  <a:cubicBezTo>
                    <a:pt x="475" y="8"/>
                    <a:pt x="536" y="152"/>
                    <a:pt x="584" y="224"/>
                  </a:cubicBezTo>
                  <a:cubicBezTo>
                    <a:pt x="632" y="296"/>
                    <a:pt x="682" y="384"/>
                    <a:pt x="714" y="434"/>
                  </a:cubicBezTo>
                  <a:cubicBezTo>
                    <a:pt x="747" y="485"/>
                    <a:pt x="753" y="502"/>
                    <a:pt x="779" y="527"/>
                  </a:cubicBezTo>
                  <a:cubicBezTo>
                    <a:pt x="805" y="552"/>
                    <a:pt x="857" y="570"/>
                    <a:pt x="872" y="584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8" name="Oval 67">
            <a:extLst>
              <a:ext uri="{FF2B5EF4-FFF2-40B4-BE49-F238E27FC236}">
                <a16:creationId xmlns:a16="http://schemas.microsoft.com/office/drawing/2014/main" id="{C83A514A-1124-E04C-B3A5-4A551E6FDC5A}"/>
              </a:ext>
            </a:extLst>
          </p:cNvPr>
          <p:cNvSpPr/>
          <p:nvPr/>
        </p:nvSpPr>
        <p:spPr>
          <a:xfrm>
            <a:off x="3227388" y="3576639"/>
            <a:ext cx="241300" cy="225425"/>
          </a:xfrm>
          <a:prstGeom prst="ellipse">
            <a:avLst/>
          </a:prstGeom>
          <a:solidFill>
            <a:srgbClr val="66FF66">
              <a:alpha val="6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BDB3D4F1-F99C-C44B-8F00-1A06BE5FA9EA}"/>
              </a:ext>
            </a:extLst>
          </p:cNvPr>
          <p:cNvSpPr/>
          <p:nvPr/>
        </p:nvSpPr>
        <p:spPr>
          <a:xfrm>
            <a:off x="7935913" y="5060951"/>
            <a:ext cx="241300" cy="225425"/>
          </a:xfrm>
          <a:prstGeom prst="ellipse">
            <a:avLst/>
          </a:prstGeom>
          <a:solidFill>
            <a:srgbClr val="66FF66">
              <a:alpha val="6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3C76428F-797F-9743-8C10-5C424A31ECEC}"/>
              </a:ext>
            </a:extLst>
          </p:cNvPr>
          <p:cNvSpPr/>
          <p:nvPr/>
        </p:nvSpPr>
        <p:spPr>
          <a:xfrm>
            <a:off x="3236913" y="2767014"/>
            <a:ext cx="239712" cy="225425"/>
          </a:xfrm>
          <a:prstGeom prst="ellipse">
            <a:avLst/>
          </a:prstGeom>
          <a:solidFill>
            <a:srgbClr val="FFFF00">
              <a:alpha val="6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F38E22D2-53D4-B644-985E-BF3D2033063E}"/>
              </a:ext>
            </a:extLst>
          </p:cNvPr>
          <p:cNvSpPr/>
          <p:nvPr/>
        </p:nvSpPr>
        <p:spPr>
          <a:xfrm>
            <a:off x="8602663" y="5084764"/>
            <a:ext cx="239712" cy="225425"/>
          </a:xfrm>
          <a:prstGeom prst="ellipse">
            <a:avLst/>
          </a:prstGeom>
          <a:solidFill>
            <a:srgbClr val="FFFF00">
              <a:alpha val="6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F298F08-4954-974B-BAF7-F2A61AF84B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Measurement of Energy Gap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0660"/>
          <a:stretch/>
        </p:blipFill>
        <p:spPr>
          <a:xfrm>
            <a:off x="5460584" y="3309403"/>
            <a:ext cx="1883607" cy="56251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21666"/>
          <a:stretch/>
        </p:blipFill>
        <p:spPr>
          <a:xfrm>
            <a:off x="6475036" y="4043364"/>
            <a:ext cx="1220787" cy="56333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Ink 5"/>
              <p14:cNvContentPartPr/>
              <p14:nvPr/>
            </p14:nvContentPartPr>
            <p14:xfrm>
              <a:off x="2652840" y="2864520"/>
              <a:ext cx="6584760" cy="3170520"/>
            </p14:xfrm>
          </p:contentPart>
        </mc:Choice>
        <mc:Fallback xmlns="">
          <p:pic>
            <p:nvPicPr>
              <p:cNvPr id="6" name="Ink 5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644560" y="2854080"/>
                <a:ext cx="6600240" cy="3192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338920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 animBg="1"/>
      <p:bldP spid="68" grpId="1" animBg="1"/>
      <p:bldP spid="69" grpId="0" animBg="1"/>
      <p:bldP spid="69" grpId="1" animBg="1"/>
      <p:bldP spid="70" grpId="0" animBg="1"/>
      <p:bldP spid="70" grpId="1" animBg="1"/>
      <p:bldP spid="71" grpId="0" animBg="1"/>
      <p:bldP spid="71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074D0D-CD77-E642-8A81-86B1B7C4B7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Direct Bandgaps</a:t>
            </a:r>
          </a:p>
        </p:txBody>
      </p:sp>
      <p:sp>
        <p:nvSpPr>
          <p:cNvPr id="49" name="Slide Number Placeholder 48">
            <a:extLst>
              <a:ext uri="{FF2B5EF4-FFF2-40B4-BE49-F238E27FC236}">
                <a16:creationId xmlns:a16="http://schemas.microsoft.com/office/drawing/2014/main" id="{B279C89F-0EFC-214B-9282-75CF366D2F00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E1B14FDF-23EF-1847-9D5D-F34944F14C44}" type="slidenum">
              <a:rPr lang="en-US" altLang="en-US" sz="900">
                <a:solidFill>
                  <a:srgbClr val="000000"/>
                </a:solidFill>
                <a:latin typeface="Trebuchet MS" panose="020B0703020202090204" pitchFamily="34" charset="0"/>
              </a:rPr>
              <a:pPr eaLnBrk="1" hangingPunct="1"/>
              <a:t>6</a:t>
            </a:fld>
            <a:endParaRPr lang="en-US" altLang="en-US" sz="900">
              <a:solidFill>
                <a:srgbClr val="000000"/>
              </a:solidFill>
              <a:latin typeface="Trebuchet MS" panose="020B0703020202090204" pitchFamily="34" charset="0"/>
            </a:endParaRPr>
          </a:p>
        </p:txBody>
      </p:sp>
      <p:sp>
        <p:nvSpPr>
          <p:cNvPr id="32771" name="Line 3">
            <a:extLst>
              <a:ext uri="{FF2B5EF4-FFF2-40B4-BE49-F238E27FC236}">
                <a16:creationId xmlns:a16="http://schemas.microsoft.com/office/drawing/2014/main" id="{5C383E92-C72A-2E45-A79A-095DA9FECF8C}"/>
              </a:ext>
            </a:extLst>
          </p:cNvPr>
          <p:cNvSpPr>
            <a:spLocks noChangeAspect="1" noChangeShapeType="1"/>
          </p:cNvSpPr>
          <p:nvPr/>
        </p:nvSpPr>
        <p:spPr bwMode="auto">
          <a:xfrm rot="16200000" flipV="1">
            <a:off x="631826" y="3582989"/>
            <a:ext cx="4195763" cy="2063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72" name="Line 4">
            <a:extLst>
              <a:ext uri="{FF2B5EF4-FFF2-40B4-BE49-F238E27FC236}">
                <a16:creationId xmlns:a16="http://schemas.microsoft.com/office/drawing/2014/main" id="{8F23AA84-0E71-394D-A9C7-6893D1AF020B}"/>
              </a:ext>
            </a:extLst>
          </p:cNvPr>
          <p:cNvSpPr>
            <a:spLocks noChangeShapeType="1"/>
          </p:cNvSpPr>
          <p:nvPr/>
        </p:nvSpPr>
        <p:spPr bwMode="auto">
          <a:xfrm>
            <a:off x="3414713" y="1876425"/>
            <a:ext cx="0" cy="3810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73" name="Line 5">
            <a:extLst>
              <a:ext uri="{FF2B5EF4-FFF2-40B4-BE49-F238E27FC236}">
                <a16:creationId xmlns:a16="http://schemas.microsoft.com/office/drawing/2014/main" id="{BE4839B4-4807-204C-BB62-25DD224D7D94}"/>
              </a:ext>
            </a:extLst>
          </p:cNvPr>
          <p:cNvSpPr>
            <a:spLocks noChangeShapeType="1"/>
          </p:cNvSpPr>
          <p:nvPr/>
        </p:nvSpPr>
        <p:spPr bwMode="auto">
          <a:xfrm>
            <a:off x="2033588" y="1876425"/>
            <a:ext cx="0" cy="3810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74" name="Freeform 6">
            <a:extLst>
              <a:ext uri="{FF2B5EF4-FFF2-40B4-BE49-F238E27FC236}">
                <a16:creationId xmlns:a16="http://schemas.microsoft.com/office/drawing/2014/main" id="{3F90A537-A407-4649-8007-B6D3E327E61F}"/>
              </a:ext>
            </a:extLst>
          </p:cNvPr>
          <p:cNvSpPr>
            <a:spLocks/>
          </p:cNvSpPr>
          <p:nvPr/>
        </p:nvSpPr>
        <p:spPr bwMode="auto">
          <a:xfrm>
            <a:off x="2027238" y="5495925"/>
            <a:ext cx="1365250" cy="77788"/>
          </a:xfrm>
          <a:custGeom>
            <a:avLst/>
            <a:gdLst>
              <a:gd name="T0" fmla="*/ 0 w 860"/>
              <a:gd name="T1" fmla="*/ 2147483647 h 49"/>
              <a:gd name="T2" fmla="*/ 2147483647 w 860"/>
              <a:gd name="T3" fmla="*/ 2147483647 h 49"/>
              <a:gd name="T4" fmla="*/ 2147483647 w 860"/>
              <a:gd name="T5" fmla="*/ 2147483647 h 49"/>
              <a:gd name="T6" fmla="*/ 2147483647 w 860"/>
              <a:gd name="T7" fmla="*/ 2147483647 h 49"/>
              <a:gd name="T8" fmla="*/ 2147483647 w 860"/>
              <a:gd name="T9" fmla="*/ 0 h 4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60"/>
              <a:gd name="T16" fmla="*/ 0 h 49"/>
              <a:gd name="T17" fmla="*/ 860 w 860"/>
              <a:gd name="T18" fmla="*/ 49 h 4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60" h="49">
                <a:moveTo>
                  <a:pt x="0" y="8"/>
                </a:moveTo>
                <a:cubicBezTo>
                  <a:pt x="46" y="13"/>
                  <a:pt x="203" y="25"/>
                  <a:pt x="276" y="32"/>
                </a:cubicBezTo>
                <a:cubicBezTo>
                  <a:pt x="349" y="39"/>
                  <a:pt x="385" y="47"/>
                  <a:pt x="436" y="48"/>
                </a:cubicBezTo>
                <a:cubicBezTo>
                  <a:pt x="487" y="49"/>
                  <a:pt x="509" y="44"/>
                  <a:pt x="580" y="36"/>
                </a:cubicBezTo>
                <a:cubicBezTo>
                  <a:pt x="651" y="28"/>
                  <a:pt x="802" y="7"/>
                  <a:pt x="860" y="0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75" name="Freeform 7">
            <a:extLst>
              <a:ext uri="{FF2B5EF4-FFF2-40B4-BE49-F238E27FC236}">
                <a16:creationId xmlns:a16="http://schemas.microsoft.com/office/drawing/2014/main" id="{E7EF57BA-F564-BD42-A5AA-8B08984A418B}"/>
              </a:ext>
            </a:extLst>
          </p:cNvPr>
          <p:cNvSpPr>
            <a:spLocks/>
          </p:cNvSpPr>
          <p:nvPr/>
        </p:nvSpPr>
        <p:spPr bwMode="auto">
          <a:xfrm>
            <a:off x="2039938" y="4706939"/>
            <a:ext cx="1390650" cy="338137"/>
          </a:xfrm>
          <a:custGeom>
            <a:avLst/>
            <a:gdLst>
              <a:gd name="T0" fmla="*/ 0 w 876"/>
              <a:gd name="T1" fmla="*/ 2147483647 h 213"/>
              <a:gd name="T2" fmla="*/ 2147483647 w 876"/>
              <a:gd name="T3" fmla="*/ 2147483647 h 213"/>
              <a:gd name="T4" fmla="*/ 2147483647 w 876"/>
              <a:gd name="T5" fmla="*/ 2147483647 h 213"/>
              <a:gd name="T6" fmla="*/ 2147483647 w 876"/>
              <a:gd name="T7" fmla="*/ 2147483647 h 213"/>
              <a:gd name="T8" fmla="*/ 2147483647 w 876"/>
              <a:gd name="T9" fmla="*/ 2147483647 h 21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76"/>
              <a:gd name="T16" fmla="*/ 0 h 213"/>
              <a:gd name="T17" fmla="*/ 876 w 876"/>
              <a:gd name="T18" fmla="*/ 213 h 21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76" h="213">
                <a:moveTo>
                  <a:pt x="0" y="213"/>
                </a:moveTo>
                <a:cubicBezTo>
                  <a:pt x="46" y="186"/>
                  <a:pt x="203" y="84"/>
                  <a:pt x="276" y="49"/>
                </a:cubicBezTo>
                <a:cubicBezTo>
                  <a:pt x="349" y="14"/>
                  <a:pt x="384" y="0"/>
                  <a:pt x="436" y="1"/>
                </a:cubicBezTo>
                <a:cubicBezTo>
                  <a:pt x="488" y="2"/>
                  <a:pt x="515" y="18"/>
                  <a:pt x="588" y="53"/>
                </a:cubicBezTo>
                <a:cubicBezTo>
                  <a:pt x="661" y="88"/>
                  <a:pt x="816" y="180"/>
                  <a:pt x="876" y="213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76" name="Line 10">
            <a:extLst>
              <a:ext uri="{FF2B5EF4-FFF2-40B4-BE49-F238E27FC236}">
                <a16:creationId xmlns:a16="http://schemas.microsoft.com/office/drawing/2014/main" id="{E5392A9C-33A3-3B4D-A545-BFD059F2CD94}"/>
              </a:ext>
            </a:extLst>
          </p:cNvPr>
          <p:cNvSpPr>
            <a:spLocks noChangeAspect="1" noChangeShapeType="1"/>
          </p:cNvSpPr>
          <p:nvPr/>
        </p:nvSpPr>
        <p:spPr bwMode="auto">
          <a:xfrm rot="-5400000">
            <a:off x="2709069" y="4412456"/>
            <a:ext cx="0" cy="25860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77" name="Text Box 11">
            <a:extLst>
              <a:ext uri="{FF2B5EF4-FFF2-40B4-BE49-F238E27FC236}">
                <a16:creationId xmlns:a16="http://schemas.microsoft.com/office/drawing/2014/main" id="{4355DD9C-8F07-3E4E-B1F3-7D048769C7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49638" y="5675313"/>
            <a:ext cx="36195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>
                <a:latin typeface="Maiandra GD" panose="020E0502030308020204" pitchFamily="34" charset="77"/>
              </a:rPr>
              <a:t>k</a:t>
            </a:r>
          </a:p>
        </p:txBody>
      </p:sp>
      <p:sp>
        <p:nvSpPr>
          <p:cNvPr id="32778" name="Line 12">
            <a:extLst>
              <a:ext uri="{FF2B5EF4-FFF2-40B4-BE49-F238E27FC236}">
                <a16:creationId xmlns:a16="http://schemas.microsoft.com/office/drawing/2014/main" id="{1699D09C-4356-404C-B617-2CDFF0DB7E30}"/>
              </a:ext>
            </a:extLst>
          </p:cNvPr>
          <p:cNvSpPr>
            <a:spLocks noChangeShapeType="1"/>
          </p:cNvSpPr>
          <p:nvPr/>
        </p:nvSpPr>
        <p:spPr bwMode="auto">
          <a:xfrm>
            <a:off x="1849438" y="4583113"/>
            <a:ext cx="1905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79" name="Text Box 13">
            <a:extLst>
              <a:ext uri="{FF2B5EF4-FFF2-40B4-BE49-F238E27FC236}">
                <a16:creationId xmlns:a16="http://schemas.microsoft.com/office/drawing/2014/main" id="{03AE66B0-134B-0445-9FDF-FC01EFBBD6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06638" y="1468438"/>
            <a:ext cx="366712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>
                <a:latin typeface="Maiandra GD" panose="020E0502030308020204" pitchFamily="34" charset="77"/>
              </a:rPr>
              <a:t>E</a:t>
            </a:r>
          </a:p>
        </p:txBody>
      </p:sp>
      <p:sp>
        <p:nvSpPr>
          <p:cNvPr id="32780" name="Oval 14">
            <a:extLst>
              <a:ext uri="{FF2B5EF4-FFF2-40B4-BE49-F238E27FC236}">
                <a16:creationId xmlns:a16="http://schemas.microsoft.com/office/drawing/2014/main" id="{01BD77D0-24C5-654C-AFA3-0ECA715168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0138" y="4786313"/>
            <a:ext cx="76200" cy="762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chemeClr val="accent2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32781" name="Oval 15">
            <a:extLst>
              <a:ext uri="{FF2B5EF4-FFF2-40B4-BE49-F238E27FC236}">
                <a16:creationId xmlns:a16="http://schemas.microsoft.com/office/drawing/2014/main" id="{09F8EB0A-9E18-0B49-8A66-28B2C6BD4F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22538" y="4722813"/>
            <a:ext cx="76200" cy="762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chemeClr val="accent2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8" name="Oval 16">
            <a:extLst>
              <a:ext uri="{FF2B5EF4-FFF2-40B4-BE49-F238E27FC236}">
                <a16:creationId xmlns:a16="http://schemas.microsoft.com/office/drawing/2014/main" id="{7F24F37E-DC5A-5745-A7E9-62EBFD79AE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87638" y="4672013"/>
            <a:ext cx="76200" cy="76200"/>
          </a:xfrm>
          <a:prstGeom prst="ellipse">
            <a:avLst/>
          </a:prstGeom>
          <a:solidFill>
            <a:srgbClr val="0033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chemeClr val="accent2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32783" name="Oval 18">
            <a:extLst>
              <a:ext uri="{FF2B5EF4-FFF2-40B4-BE49-F238E27FC236}">
                <a16:creationId xmlns:a16="http://schemas.microsoft.com/office/drawing/2014/main" id="{D8890BC3-B919-6948-9008-EAEA3E665D98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827338" y="4697413"/>
            <a:ext cx="76200" cy="762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chemeClr val="accent2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32784" name="Oval 19">
            <a:extLst>
              <a:ext uri="{FF2B5EF4-FFF2-40B4-BE49-F238E27FC236}">
                <a16:creationId xmlns:a16="http://schemas.microsoft.com/office/drawing/2014/main" id="{4D27DF51-7EF0-AB46-8677-44D21A08ED33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3094038" y="4837113"/>
            <a:ext cx="76200" cy="762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chemeClr val="accent2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32785" name="Oval 20">
            <a:extLst>
              <a:ext uri="{FF2B5EF4-FFF2-40B4-BE49-F238E27FC236}">
                <a16:creationId xmlns:a16="http://schemas.microsoft.com/office/drawing/2014/main" id="{76FDD8B0-E81D-0845-8749-97A2DA9514B3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3208338" y="4900613"/>
            <a:ext cx="76200" cy="762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chemeClr val="accent2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32786" name="Oval 21">
            <a:extLst>
              <a:ext uri="{FF2B5EF4-FFF2-40B4-BE49-F238E27FC236}">
                <a16:creationId xmlns:a16="http://schemas.microsoft.com/office/drawing/2014/main" id="{F13ABB39-E4FF-4B4E-984C-D71E049050AD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3348038" y="5002213"/>
            <a:ext cx="76200" cy="762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chemeClr val="accent2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32787" name="Oval 22">
            <a:extLst>
              <a:ext uri="{FF2B5EF4-FFF2-40B4-BE49-F238E27FC236}">
                <a16:creationId xmlns:a16="http://schemas.microsoft.com/office/drawing/2014/main" id="{301C4B3E-77DD-6D40-8631-FEABAC391C13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001838" y="5014913"/>
            <a:ext cx="76200" cy="762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chemeClr val="accent2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32788" name="Oval 23">
            <a:extLst>
              <a:ext uri="{FF2B5EF4-FFF2-40B4-BE49-F238E27FC236}">
                <a16:creationId xmlns:a16="http://schemas.microsoft.com/office/drawing/2014/main" id="{1E171287-3214-6C4E-979E-30C7E7062EC9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128838" y="4938713"/>
            <a:ext cx="76200" cy="762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chemeClr val="accent2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32789" name="Oval 24">
            <a:extLst>
              <a:ext uri="{FF2B5EF4-FFF2-40B4-BE49-F238E27FC236}">
                <a16:creationId xmlns:a16="http://schemas.microsoft.com/office/drawing/2014/main" id="{343E99E6-5F8E-244C-ACA7-9A256A01AF2C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255838" y="4862513"/>
            <a:ext cx="76200" cy="762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chemeClr val="accent2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32790" name="Oval 25">
            <a:extLst>
              <a:ext uri="{FF2B5EF4-FFF2-40B4-BE49-F238E27FC236}">
                <a16:creationId xmlns:a16="http://schemas.microsoft.com/office/drawing/2014/main" id="{760207DE-D75B-D049-BFB7-6AAEEDE3CA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8338" y="5472113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0000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32791" name="Oval 26">
            <a:extLst>
              <a:ext uri="{FF2B5EF4-FFF2-40B4-BE49-F238E27FC236}">
                <a16:creationId xmlns:a16="http://schemas.microsoft.com/office/drawing/2014/main" id="{22CB8AD6-0283-7841-A187-B4CD3BDBA9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60738" y="5434013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0000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32792" name="Oval 27">
            <a:extLst>
              <a:ext uri="{FF2B5EF4-FFF2-40B4-BE49-F238E27FC236}">
                <a16:creationId xmlns:a16="http://schemas.microsoft.com/office/drawing/2014/main" id="{68C3A4CD-3FE9-F347-B14E-A860E30E15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27238" y="5446713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0000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32793" name="Oval 28">
            <a:extLst>
              <a:ext uri="{FF2B5EF4-FFF2-40B4-BE49-F238E27FC236}">
                <a16:creationId xmlns:a16="http://schemas.microsoft.com/office/drawing/2014/main" id="{236F25EE-A982-AB4D-9AEF-BD6729A3D81B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293938" y="5510213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0000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32794" name="Oval 29">
            <a:extLst>
              <a:ext uri="{FF2B5EF4-FFF2-40B4-BE49-F238E27FC236}">
                <a16:creationId xmlns:a16="http://schemas.microsoft.com/office/drawing/2014/main" id="{8B473295-F02D-8E4B-99CE-739025ADEABD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166938" y="5472113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0000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32795" name="Oval 30">
            <a:extLst>
              <a:ext uri="{FF2B5EF4-FFF2-40B4-BE49-F238E27FC236}">
                <a16:creationId xmlns:a16="http://schemas.microsoft.com/office/drawing/2014/main" id="{C33BA0CC-A5A4-8043-8A81-25574441392D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433638" y="5522913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0000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32796" name="Oval 31">
            <a:extLst>
              <a:ext uri="{FF2B5EF4-FFF2-40B4-BE49-F238E27FC236}">
                <a16:creationId xmlns:a16="http://schemas.microsoft.com/office/drawing/2014/main" id="{E540B486-80C3-C14D-A29F-EB7DA47EF274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547938" y="5535613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0000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32797" name="Oval 32">
            <a:extLst>
              <a:ext uri="{FF2B5EF4-FFF2-40B4-BE49-F238E27FC236}">
                <a16:creationId xmlns:a16="http://schemas.microsoft.com/office/drawing/2014/main" id="{5E775A34-D013-DD4B-8922-3D7605B3718F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713038" y="5535613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0000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32798" name="Oval 33">
            <a:extLst>
              <a:ext uri="{FF2B5EF4-FFF2-40B4-BE49-F238E27FC236}">
                <a16:creationId xmlns:a16="http://schemas.microsoft.com/office/drawing/2014/main" id="{765FBA41-5F9D-3641-A28B-A72A6437585B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840038" y="5535613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0000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32799" name="Oval 34">
            <a:extLst>
              <a:ext uri="{FF2B5EF4-FFF2-40B4-BE49-F238E27FC236}">
                <a16:creationId xmlns:a16="http://schemas.microsoft.com/office/drawing/2014/main" id="{90A8484F-31BF-3E4D-A2AB-8D14A53D2DBD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967038" y="5535613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0000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32800" name="Oval 35">
            <a:extLst>
              <a:ext uri="{FF2B5EF4-FFF2-40B4-BE49-F238E27FC236}">
                <a16:creationId xmlns:a16="http://schemas.microsoft.com/office/drawing/2014/main" id="{79EFB1D8-929E-B044-82B1-F66F8A4BB372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3094038" y="5510213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0000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32801" name="Text Box 36">
            <a:extLst>
              <a:ext uri="{FF2B5EF4-FFF2-40B4-BE49-F238E27FC236}">
                <a16:creationId xmlns:a16="http://schemas.microsoft.com/office/drawing/2014/main" id="{7247A09F-5BA1-F44C-A916-29638E8451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25601" y="5227638"/>
            <a:ext cx="3540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Microsoft Sans Serif" panose="020B0604020202020204" pitchFamily="34" charset="0"/>
              </a:rPr>
              <a:t>1</a:t>
            </a:r>
          </a:p>
        </p:txBody>
      </p:sp>
      <p:sp>
        <p:nvSpPr>
          <p:cNvPr id="32802" name="Text Box 37">
            <a:extLst>
              <a:ext uri="{FF2B5EF4-FFF2-40B4-BE49-F238E27FC236}">
                <a16:creationId xmlns:a16="http://schemas.microsoft.com/office/drawing/2014/main" id="{EA68D4B1-2200-B741-9CF3-E1274CCACF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25601" y="4651375"/>
            <a:ext cx="3540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chemeClr val="accent2"/>
                </a:solidFill>
                <a:latin typeface="Microsoft Sans Serif" panose="020B0604020202020204" pitchFamily="34" charset="0"/>
              </a:rPr>
              <a:t>2</a:t>
            </a:r>
          </a:p>
        </p:txBody>
      </p:sp>
      <p:sp>
        <p:nvSpPr>
          <p:cNvPr id="32803" name="Text Box 38">
            <a:extLst>
              <a:ext uri="{FF2B5EF4-FFF2-40B4-BE49-F238E27FC236}">
                <a16:creationId xmlns:a16="http://schemas.microsoft.com/office/drawing/2014/main" id="{C7CF1FB4-AEF4-D64B-876F-AAF5E272C1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25601" y="3662363"/>
            <a:ext cx="3540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Microsoft Sans Serif" panose="020B0604020202020204" pitchFamily="34" charset="0"/>
              </a:rPr>
              <a:t>3</a:t>
            </a:r>
          </a:p>
        </p:txBody>
      </p:sp>
      <p:sp>
        <p:nvSpPr>
          <p:cNvPr id="32804" name="Text Box 39">
            <a:extLst>
              <a:ext uri="{FF2B5EF4-FFF2-40B4-BE49-F238E27FC236}">
                <a16:creationId xmlns:a16="http://schemas.microsoft.com/office/drawing/2014/main" id="{B3F4AD9C-939E-684C-9D97-2CA105F93F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63701" y="2462213"/>
            <a:ext cx="3540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Microsoft Sans Serif" panose="020B0604020202020204" pitchFamily="34" charset="0"/>
              </a:rPr>
              <a:t>4</a:t>
            </a:r>
          </a:p>
        </p:txBody>
      </p:sp>
      <p:sp>
        <p:nvSpPr>
          <p:cNvPr id="41" name="Text Box 40">
            <a:extLst>
              <a:ext uri="{FF2B5EF4-FFF2-40B4-BE49-F238E27FC236}">
                <a16:creationId xmlns:a16="http://schemas.microsoft.com/office/drawing/2014/main" id="{023232D8-EF4E-FF45-9F03-8080D40B75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49739" y="914400"/>
            <a:ext cx="5524269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latin typeface="+mn-lt"/>
              </a:rPr>
              <a:t>Photons are only absorbed between </a:t>
            </a:r>
          </a:p>
          <a:p>
            <a:pPr>
              <a:defRPr/>
            </a:pPr>
            <a:r>
              <a:rPr lang="en-US" dirty="0">
                <a:latin typeface="+mn-lt"/>
              </a:rPr>
              <a:t>bands that have filled and empty states</a:t>
            </a:r>
          </a:p>
        </p:txBody>
      </p:sp>
      <p:sp>
        <p:nvSpPr>
          <p:cNvPr id="42" name="Freeform 41">
            <a:extLst>
              <a:ext uri="{FF2B5EF4-FFF2-40B4-BE49-F238E27FC236}">
                <a16:creationId xmlns:a16="http://schemas.microsoft.com/office/drawing/2014/main" id="{733C94C1-0BB9-8A49-8078-BCA5980B9D90}"/>
              </a:ext>
            </a:extLst>
          </p:cNvPr>
          <p:cNvSpPr>
            <a:spLocks/>
          </p:cNvSpPr>
          <p:nvPr/>
        </p:nvSpPr>
        <p:spPr bwMode="auto">
          <a:xfrm>
            <a:off x="4693295" y="2754312"/>
            <a:ext cx="2036763" cy="1651000"/>
          </a:xfrm>
          <a:custGeom>
            <a:avLst/>
            <a:gdLst>
              <a:gd name="T0" fmla="*/ 0 w 1283"/>
              <a:gd name="T1" fmla="*/ 0 h 1040"/>
              <a:gd name="T2" fmla="*/ 0 w 1283"/>
              <a:gd name="T3" fmla="*/ 2147483647 h 1040"/>
              <a:gd name="T4" fmla="*/ 2147483647 w 1283"/>
              <a:gd name="T5" fmla="*/ 2147483647 h 1040"/>
              <a:gd name="T6" fmla="*/ 0 60000 65536"/>
              <a:gd name="T7" fmla="*/ 0 60000 65536"/>
              <a:gd name="T8" fmla="*/ 0 60000 65536"/>
              <a:gd name="T9" fmla="*/ 0 w 1283"/>
              <a:gd name="T10" fmla="*/ 0 h 1040"/>
              <a:gd name="T11" fmla="*/ 1283 w 1283"/>
              <a:gd name="T12" fmla="*/ 1040 h 10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283" h="1040">
                <a:moveTo>
                  <a:pt x="0" y="0"/>
                </a:moveTo>
                <a:lnTo>
                  <a:pt x="0" y="1040"/>
                </a:lnTo>
                <a:lnTo>
                  <a:pt x="1283" y="1040"/>
                </a:ln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" name="Line 42">
            <a:extLst>
              <a:ext uri="{FF2B5EF4-FFF2-40B4-BE49-F238E27FC236}">
                <a16:creationId xmlns:a16="http://schemas.microsoft.com/office/drawing/2014/main" id="{183BDAA2-736C-174B-A798-D5A0DA4BA1A8}"/>
              </a:ext>
            </a:extLst>
          </p:cNvPr>
          <p:cNvSpPr>
            <a:spLocks noChangeShapeType="1"/>
          </p:cNvSpPr>
          <p:nvPr/>
        </p:nvSpPr>
        <p:spPr bwMode="auto">
          <a:xfrm>
            <a:off x="5769619" y="3983038"/>
            <a:ext cx="0" cy="422275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" name="Text Box 43">
            <a:extLst>
              <a:ext uri="{FF2B5EF4-FFF2-40B4-BE49-F238E27FC236}">
                <a16:creationId xmlns:a16="http://schemas.microsoft.com/office/drawing/2014/main" id="{00D29BD6-D3EE-9040-A702-64F67BE2F1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99758" y="4406899"/>
            <a:ext cx="6127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Microsoft Sans Serif" panose="020B0604020202020204" pitchFamily="34" charset="0"/>
              </a:rPr>
              <a:t>E</a:t>
            </a:r>
            <a:r>
              <a:rPr lang="en-US" altLang="en-US" baseline="-25000">
                <a:latin typeface="Microsoft Sans Serif" panose="020B0604020202020204" pitchFamily="34" charset="0"/>
              </a:rPr>
              <a:t>23</a:t>
            </a:r>
          </a:p>
        </p:txBody>
      </p:sp>
      <p:sp>
        <p:nvSpPr>
          <p:cNvPr id="32809" name="AutoShape 44">
            <a:extLst>
              <a:ext uri="{FF2B5EF4-FFF2-40B4-BE49-F238E27FC236}">
                <a16:creationId xmlns:a16="http://schemas.microsoft.com/office/drawing/2014/main" id="{77126E06-ECD5-6849-B122-9E19C2C066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600" y="4219575"/>
            <a:ext cx="438150" cy="285750"/>
          </a:xfrm>
          <a:prstGeom prst="rightArrow">
            <a:avLst>
              <a:gd name="adj1" fmla="val 50000"/>
              <a:gd name="adj2" fmla="val 38333"/>
            </a:avLst>
          </a:prstGeom>
          <a:solidFill>
            <a:srgbClr val="7AB3A8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46" name="Line 45">
            <a:extLst>
              <a:ext uri="{FF2B5EF4-FFF2-40B4-BE49-F238E27FC236}">
                <a16:creationId xmlns:a16="http://schemas.microsoft.com/office/drawing/2014/main" id="{2EDFF4AB-D12C-DE4D-AFE3-FABEEFDCD76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923608" y="3736975"/>
            <a:ext cx="9525" cy="65087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" name="Oval 47">
            <a:extLst>
              <a:ext uri="{FF2B5EF4-FFF2-40B4-BE49-F238E27FC236}">
                <a16:creationId xmlns:a16="http://schemas.microsoft.com/office/drawing/2014/main" id="{32DE71BA-2767-234C-9040-FFEB9426E8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68625" y="47498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chemeClr val="accent2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48" name="Text Box 48">
            <a:extLst>
              <a:ext uri="{FF2B5EF4-FFF2-40B4-BE49-F238E27FC236}">
                <a16:creationId xmlns:a16="http://schemas.microsoft.com/office/drawing/2014/main" id="{A64CF9EF-DA80-C54B-9E5E-FB355BD4C04E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3609751" y="3333899"/>
            <a:ext cx="1624163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en-US" dirty="0">
                <a:latin typeface="+mn-lt"/>
              </a:rPr>
              <a:t>absorption</a:t>
            </a:r>
          </a:p>
        </p:txBody>
      </p:sp>
      <p:grpSp>
        <p:nvGrpSpPr>
          <p:cNvPr id="32813" name="Group 50">
            <a:extLst>
              <a:ext uri="{FF2B5EF4-FFF2-40B4-BE49-F238E27FC236}">
                <a16:creationId xmlns:a16="http://schemas.microsoft.com/office/drawing/2014/main" id="{E754806B-30F8-C940-9FE7-45D273C57A25}"/>
              </a:ext>
            </a:extLst>
          </p:cNvPr>
          <p:cNvGrpSpPr>
            <a:grpSpLocks/>
          </p:cNvGrpSpPr>
          <p:nvPr/>
        </p:nvGrpSpPr>
        <p:grpSpPr bwMode="auto">
          <a:xfrm>
            <a:off x="2041525" y="2019300"/>
            <a:ext cx="1373188" cy="2173288"/>
            <a:chOff x="2719404" y="2666010"/>
            <a:chExt cx="1372765" cy="2172483"/>
          </a:xfrm>
        </p:grpSpPr>
        <p:sp>
          <p:nvSpPr>
            <p:cNvPr id="32815" name="Freeform 48">
              <a:extLst>
                <a:ext uri="{FF2B5EF4-FFF2-40B4-BE49-F238E27FC236}">
                  <a16:creationId xmlns:a16="http://schemas.microsoft.com/office/drawing/2014/main" id="{A7F2F9B1-770C-3E45-A3A9-CCD9D58BDE7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19404" y="4328906"/>
              <a:ext cx="1365250" cy="509587"/>
            </a:xfrm>
            <a:custGeom>
              <a:avLst/>
              <a:gdLst>
                <a:gd name="T0" fmla="*/ 0 w 860"/>
                <a:gd name="T1" fmla="*/ 2147483647 h 321"/>
                <a:gd name="T2" fmla="*/ 2147483647 w 860"/>
                <a:gd name="T3" fmla="*/ 2147483647 h 321"/>
                <a:gd name="T4" fmla="*/ 2147483647 w 860"/>
                <a:gd name="T5" fmla="*/ 2147483647 h 321"/>
                <a:gd name="T6" fmla="*/ 2147483647 w 860"/>
                <a:gd name="T7" fmla="*/ 2147483647 h 321"/>
                <a:gd name="T8" fmla="*/ 2147483647 w 860"/>
                <a:gd name="T9" fmla="*/ 2147483647 h 321"/>
                <a:gd name="T10" fmla="*/ 2147483647 w 860"/>
                <a:gd name="T11" fmla="*/ 2147483647 h 321"/>
                <a:gd name="T12" fmla="*/ 2147483647 w 860"/>
                <a:gd name="T13" fmla="*/ 2147483647 h 321"/>
                <a:gd name="T14" fmla="*/ 2147483647 w 860"/>
                <a:gd name="T15" fmla="*/ 2147483647 h 321"/>
                <a:gd name="T16" fmla="*/ 2147483647 w 860"/>
                <a:gd name="T17" fmla="*/ 0 h 32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860"/>
                <a:gd name="T28" fmla="*/ 0 h 321"/>
                <a:gd name="T29" fmla="*/ 860 w 860"/>
                <a:gd name="T30" fmla="*/ 321 h 32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860" h="321">
                  <a:moveTo>
                    <a:pt x="0" y="4"/>
                  </a:moveTo>
                  <a:cubicBezTo>
                    <a:pt x="6" y="5"/>
                    <a:pt x="41" y="7"/>
                    <a:pt x="47" y="8"/>
                  </a:cubicBezTo>
                  <a:cubicBezTo>
                    <a:pt x="77" y="23"/>
                    <a:pt x="108" y="37"/>
                    <a:pt x="138" y="52"/>
                  </a:cubicBezTo>
                  <a:cubicBezTo>
                    <a:pt x="183" y="80"/>
                    <a:pt x="219" y="127"/>
                    <a:pt x="268" y="172"/>
                  </a:cubicBezTo>
                  <a:cubicBezTo>
                    <a:pt x="317" y="217"/>
                    <a:pt x="381" y="319"/>
                    <a:pt x="432" y="320"/>
                  </a:cubicBezTo>
                  <a:cubicBezTo>
                    <a:pt x="483" y="321"/>
                    <a:pt x="531" y="223"/>
                    <a:pt x="576" y="180"/>
                  </a:cubicBezTo>
                  <a:cubicBezTo>
                    <a:pt x="621" y="137"/>
                    <a:pt x="668" y="91"/>
                    <a:pt x="705" y="64"/>
                  </a:cubicBezTo>
                  <a:cubicBezTo>
                    <a:pt x="742" y="37"/>
                    <a:pt x="772" y="31"/>
                    <a:pt x="798" y="20"/>
                  </a:cubicBezTo>
                  <a:cubicBezTo>
                    <a:pt x="824" y="9"/>
                    <a:pt x="850" y="3"/>
                    <a:pt x="860" y="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816" name="Freeform 49">
              <a:extLst>
                <a:ext uri="{FF2B5EF4-FFF2-40B4-BE49-F238E27FC236}">
                  <a16:creationId xmlns:a16="http://schemas.microsoft.com/office/drawing/2014/main" id="{D0ABF6DB-79DF-2A42-A134-FE9C2FDAE06D}"/>
                </a:ext>
              </a:extLst>
            </p:cNvPr>
            <p:cNvSpPr>
              <a:spLocks/>
            </p:cNvSpPr>
            <p:nvPr/>
          </p:nvSpPr>
          <p:spPr bwMode="auto">
            <a:xfrm>
              <a:off x="2721741" y="2666010"/>
              <a:ext cx="1370428" cy="927100"/>
            </a:xfrm>
            <a:custGeom>
              <a:avLst/>
              <a:gdLst>
                <a:gd name="T0" fmla="*/ 0 w 872"/>
                <a:gd name="T1" fmla="*/ 2147483647 h 584"/>
                <a:gd name="T2" fmla="*/ 2147483647 w 872"/>
                <a:gd name="T3" fmla="*/ 2147483647 h 584"/>
                <a:gd name="T4" fmla="*/ 2147483647 w 872"/>
                <a:gd name="T5" fmla="*/ 2147483647 h 584"/>
                <a:gd name="T6" fmla="*/ 2147483647 w 872"/>
                <a:gd name="T7" fmla="*/ 2147483647 h 584"/>
                <a:gd name="T8" fmla="*/ 2147483647 w 872"/>
                <a:gd name="T9" fmla="*/ 2147483647 h 584"/>
                <a:gd name="T10" fmla="*/ 2147483647 w 872"/>
                <a:gd name="T11" fmla="*/ 2147483647 h 584"/>
                <a:gd name="T12" fmla="*/ 2147483647 w 872"/>
                <a:gd name="T13" fmla="*/ 2147483647 h 584"/>
                <a:gd name="T14" fmla="*/ 2147483647 w 872"/>
                <a:gd name="T15" fmla="*/ 2147483647 h 584"/>
                <a:gd name="T16" fmla="*/ 2147483647 w 872"/>
                <a:gd name="T17" fmla="*/ 2147483647 h 58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872"/>
                <a:gd name="T28" fmla="*/ 0 h 584"/>
                <a:gd name="T29" fmla="*/ 872 w 872"/>
                <a:gd name="T30" fmla="*/ 584 h 58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872" h="584">
                  <a:moveTo>
                    <a:pt x="0" y="580"/>
                  </a:moveTo>
                  <a:cubicBezTo>
                    <a:pt x="13" y="564"/>
                    <a:pt x="50" y="548"/>
                    <a:pt x="78" y="515"/>
                  </a:cubicBezTo>
                  <a:cubicBezTo>
                    <a:pt x="106" y="482"/>
                    <a:pt x="133" y="436"/>
                    <a:pt x="167" y="383"/>
                  </a:cubicBezTo>
                  <a:cubicBezTo>
                    <a:pt x="201" y="330"/>
                    <a:pt x="237" y="263"/>
                    <a:pt x="280" y="200"/>
                  </a:cubicBezTo>
                  <a:cubicBezTo>
                    <a:pt x="323" y="137"/>
                    <a:pt x="373" y="0"/>
                    <a:pt x="424" y="4"/>
                  </a:cubicBezTo>
                  <a:cubicBezTo>
                    <a:pt x="475" y="8"/>
                    <a:pt x="536" y="152"/>
                    <a:pt x="584" y="224"/>
                  </a:cubicBezTo>
                  <a:cubicBezTo>
                    <a:pt x="632" y="296"/>
                    <a:pt x="682" y="384"/>
                    <a:pt x="714" y="434"/>
                  </a:cubicBezTo>
                  <a:cubicBezTo>
                    <a:pt x="747" y="485"/>
                    <a:pt x="753" y="502"/>
                    <a:pt x="779" y="527"/>
                  </a:cubicBezTo>
                  <a:cubicBezTo>
                    <a:pt x="805" y="552"/>
                    <a:pt x="857" y="570"/>
                    <a:pt x="872" y="584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0" name="Text Box 40">
            <a:extLst>
              <a:ext uri="{FF2B5EF4-FFF2-40B4-BE49-F238E27FC236}">
                <a16:creationId xmlns:a16="http://schemas.microsoft.com/office/drawing/2014/main" id="{622254E7-6D92-C44A-BC6F-ECC357C3BB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49739" y="1795296"/>
            <a:ext cx="607249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latin typeface="+mn-lt"/>
              </a:rPr>
              <a:t>Particle-particle interaction – </a:t>
            </a:r>
          </a:p>
          <a:p>
            <a:pPr>
              <a:defRPr/>
            </a:pPr>
            <a:r>
              <a:rPr lang="en-US" dirty="0">
                <a:latin typeface="+mn-lt"/>
              </a:rPr>
              <a:t>Energy and momentum must be conserved</a:t>
            </a:r>
          </a:p>
        </p:txBody>
      </p:sp>
      <p:sp>
        <p:nvSpPr>
          <p:cNvPr id="51" name="Text Box 40">
            <a:extLst>
              <a:ext uri="{FF2B5EF4-FFF2-40B4-BE49-F238E27FC236}">
                <a16:creationId xmlns:a16="http://schemas.microsoft.com/office/drawing/2014/main" id="{3F193EB4-CB91-2247-9237-87B7E99A7D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82458" y="2733734"/>
            <a:ext cx="470353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latin typeface="+mn-lt"/>
              </a:rPr>
              <a:t>Photon momentum negligible 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compared to electron momentum</a:t>
            </a:r>
          </a:p>
        </p:txBody>
      </p:sp>
      <p:sp>
        <p:nvSpPr>
          <p:cNvPr id="52" name="Text Box 40">
            <a:extLst>
              <a:ext uri="{FF2B5EF4-FFF2-40B4-BE49-F238E27FC236}">
                <a16:creationId xmlns:a16="http://schemas.microsoft.com/office/drawing/2014/main" id="{33CFFE1C-260D-7D44-8AB9-B1A40A4844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98936" y="3554838"/>
            <a:ext cx="422423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latin typeface="+mn-lt"/>
              </a:rPr>
              <a:t>Electron transition is “vertical”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213B1E2-6E8F-BE4A-A79A-0013E979738D}"/>
              </a:ext>
            </a:extLst>
          </p:cNvPr>
          <p:cNvSpPr/>
          <p:nvPr/>
        </p:nvSpPr>
        <p:spPr>
          <a:xfrm>
            <a:off x="541121" y="6363803"/>
            <a:ext cx="829807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hlinkClick r:id="rId2"/>
              </a:rPr>
              <a:t>https://en.wikipedia.org/wiki/Direct_and_indirect_band_gaps</a:t>
            </a:r>
            <a:r>
              <a:rPr lang="en-US" sz="1400" dirty="0"/>
              <a:t> </a:t>
            </a:r>
          </a:p>
          <a:p>
            <a:r>
              <a:rPr lang="en-US" sz="1400" dirty="0"/>
              <a:t>https://</a:t>
            </a:r>
            <a:r>
              <a:rPr lang="en-US" sz="1400" dirty="0" err="1"/>
              <a:t>upload.wikimedia.org</a:t>
            </a:r>
            <a:r>
              <a:rPr lang="en-US" sz="1400" dirty="0"/>
              <a:t>/</a:t>
            </a:r>
            <a:r>
              <a:rPr lang="en-US" sz="1400" dirty="0" err="1"/>
              <a:t>wikipedia</a:t>
            </a:r>
            <a:r>
              <a:rPr lang="en-US" sz="1400" dirty="0"/>
              <a:t>/commons/thumb/7/7a/</a:t>
            </a:r>
            <a:r>
              <a:rPr lang="en-US" sz="1400" dirty="0" err="1"/>
              <a:t>Direct.svg</a:t>
            </a:r>
            <a:r>
              <a:rPr lang="en-US" sz="1400" dirty="0"/>
              <a:t>/600px-Direct.svg.png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CB392CA-26B4-7C49-AF4E-5FA2F801B3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7659" y="3987956"/>
            <a:ext cx="3226100" cy="258088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" name="Ink 4"/>
              <p14:cNvContentPartPr/>
              <p14:nvPr/>
            </p14:nvContentPartPr>
            <p14:xfrm>
              <a:off x="8607600" y="4848840"/>
              <a:ext cx="592200" cy="983520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599680" y="4840200"/>
                <a:ext cx="607320" cy="999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334500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4.44444E-6 L 0.00139 -0.07778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" y="-3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4.44444E-6 L 0.00139 -0.12592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" y="-6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41" grpId="0"/>
      <p:bldP spid="44" grpId="0"/>
      <p:bldP spid="47" grpId="0" animBg="1"/>
      <p:bldP spid="48" grpId="0"/>
      <p:bldP spid="50" grpId="0"/>
      <p:bldP spid="51" grpId="0"/>
      <p:bldP spid="5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074D0D-CD77-E642-8A81-86B1B7C4B7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Direct Bandgaps</a:t>
            </a:r>
          </a:p>
        </p:txBody>
      </p:sp>
      <p:sp>
        <p:nvSpPr>
          <p:cNvPr id="49" name="Slide Number Placeholder 48">
            <a:extLst>
              <a:ext uri="{FF2B5EF4-FFF2-40B4-BE49-F238E27FC236}">
                <a16:creationId xmlns:a16="http://schemas.microsoft.com/office/drawing/2014/main" id="{B279C89F-0EFC-214B-9282-75CF366D2F00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E1B14FDF-23EF-1847-9D5D-F34944F14C44}" type="slidenum">
              <a:rPr lang="en-US" altLang="en-US" sz="900">
                <a:solidFill>
                  <a:srgbClr val="000000"/>
                </a:solidFill>
                <a:latin typeface="Trebuchet MS" panose="020B0703020202090204" pitchFamily="34" charset="0"/>
              </a:rPr>
              <a:pPr eaLnBrk="1" hangingPunct="1"/>
              <a:t>7</a:t>
            </a:fld>
            <a:endParaRPr lang="en-US" altLang="en-US" sz="900">
              <a:solidFill>
                <a:srgbClr val="000000"/>
              </a:solidFill>
              <a:latin typeface="Trebuchet MS" panose="020B0703020202090204" pitchFamily="34" charset="0"/>
            </a:endParaRPr>
          </a:p>
        </p:txBody>
      </p:sp>
      <p:sp>
        <p:nvSpPr>
          <p:cNvPr id="32771" name="Line 3">
            <a:extLst>
              <a:ext uri="{FF2B5EF4-FFF2-40B4-BE49-F238E27FC236}">
                <a16:creationId xmlns:a16="http://schemas.microsoft.com/office/drawing/2014/main" id="{5C383E92-C72A-2E45-A79A-095DA9FECF8C}"/>
              </a:ext>
            </a:extLst>
          </p:cNvPr>
          <p:cNvSpPr>
            <a:spLocks noChangeAspect="1" noChangeShapeType="1"/>
          </p:cNvSpPr>
          <p:nvPr/>
        </p:nvSpPr>
        <p:spPr bwMode="auto">
          <a:xfrm rot="16200000" flipV="1">
            <a:off x="631826" y="3582989"/>
            <a:ext cx="4195763" cy="2063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72" name="Line 4">
            <a:extLst>
              <a:ext uri="{FF2B5EF4-FFF2-40B4-BE49-F238E27FC236}">
                <a16:creationId xmlns:a16="http://schemas.microsoft.com/office/drawing/2014/main" id="{8F23AA84-0E71-394D-A9C7-6893D1AF020B}"/>
              </a:ext>
            </a:extLst>
          </p:cNvPr>
          <p:cNvSpPr>
            <a:spLocks noChangeShapeType="1"/>
          </p:cNvSpPr>
          <p:nvPr/>
        </p:nvSpPr>
        <p:spPr bwMode="auto">
          <a:xfrm>
            <a:off x="3414713" y="1876425"/>
            <a:ext cx="0" cy="3810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73" name="Line 5">
            <a:extLst>
              <a:ext uri="{FF2B5EF4-FFF2-40B4-BE49-F238E27FC236}">
                <a16:creationId xmlns:a16="http://schemas.microsoft.com/office/drawing/2014/main" id="{BE4839B4-4807-204C-BB62-25DD224D7D94}"/>
              </a:ext>
            </a:extLst>
          </p:cNvPr>
          <p:cNvSpPr>
            <a:spLocks noChangeShapeType="1"/>
          </p:cNvSpPr>
          <p:nvPr/>
        </p:nvSpPr>
        <p:spPr bwMode="auto">
          <a:xfrm>
            <a:off x="2033588" y="1876425"/>
            <a:ext cx="0" cy="3810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74" name="Freeform 6">
            <a:extLst>
              <a:ext uri="{FF2B5EF4-FFF2-40B4-BE49-F238E27FC236}">
                <a16:creationId xmlns:a16="http://schemas.microsoft.com/office/drawing/2014/main" id="{3F90A537-A407-4649-8007-B6D3E327E61F}"/>
              </a:ext>
            </a:extLst>
          </p:cNvPr>
          <p:cNvSpPr>
            <a:spLocks/>
          </p:cNvSpPr>
          <p:nvPr/>
        </p:nvSpPr>
        <p:spPr bwMode="auto">
          <a:xfrm>
            <a:off x="2027238" y="5495925"/>
            <a:ext cx="1365250" cy="77788"/>
          </a:xfrm>
          <a:custGeom>
            <a:avLst/>
            <a:gdLst>
              <a:gd name="T0" fmla="*/ 0 w 860"/>
              <a:gd name="T1" fmla="*/ 2147483647 h 49"/>
              <a:gd name="T2" fmla="*/ 2147483647 w 860"/>
              <a:gd name="T3" fmla="*/ 2147483647 h 49"/>
              <a:gd name="T4" fmla="*/ 2147483647 w 860"/>
              <a:gd name="T5" fmla="*/ 2147483647 h 49"/>
              <a:gd name="T6" fmla="*/ 2147483647 w 860"/>
              <a:gd name="T7" fmla="*/ 2147483647 h 49"/>
              <a:gd name="T8" fmla="*/ 2147483647 w 860"/>
              <a:gd name="T9" fmla="*/ 0 h 4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60"/>
              <a:gd name="T16" fmla="*/ 0 h 49"/>
              <a:gd name="T17" fmla="*/ 860 w 860"/>
              <a:gd name="T18" fmla="*/ 49 h 4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60" h="49">
                <a:moveTo>
                  <a:pt x="0" y="8"/>
                </a:moveTo>
                <a:cubicBezTo>
                  <a:pt x="46" y="13"/>
                  <a:pt x="203" y="25"/>
                  <a:pt x="276" y="32"/>
                </a:cubicBezTo>
                <a:cubicBezTo>
                  <a:pt x="349" y="39"/>
                  <a:pt x="385" y="47"/>
                  <a:pt x="436" y="48"/>
                </a:cubicBezTo>
                <a:cubicBezTo>
                  <a:pt x="487" y="49"/>
                  <a:pt x="509" y="44"/>
                  <a:pt x="580" y="36"/>
                </a:cubicBezTo>
                <a:cubicBezTo>
                  <a:pt x="651" y="28"/>
                  <a:pt x="802" y="7"/>
                  <a:pt x="860" y="0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75" name="Freeform 7">
            <a:extLst>
              <a:ext uri="{FF2B5EF4-FFF2-40B4-BE49-F238E27FC236}">
                <a16:creationId xmlns:a16="http://schemas.microsoft.com/office/drawing/2014/main" id="{E7EF57BA-F564-BD42-A5AA-8B08984A418B}"/>
              </a:ext>
            </a:extLst>
          </p:cNvPr>
          <p:cNvSpPr>
            <a:spLocks/>
          </p:cNvSpPr>
          <p:nvPr/>
        </p:nvSpPr>
        <p:spPr bwMode="auto">
          <a:xfrm>
            <a:off x="2039938" y="4706939"/>
            <a:ext cx="1390650" cy="338137"/>
          </a:xfrm>
          <a:custGeom>
            <a:avLst/>
            <a:gdLst>
              <a:gd name="T0" fmla="*/ 0 w 876"/>
              <a:gd name="T1" fmla="*/ 2147483647 h 213"/>
              <a:gd name="T2" fmla="*/ 2147483647 w 876"/>
              <a:gd name="T3" fmla="*/ 2147483647 h 213"/>
              <a:gd name="T4" fmla="*/ 2147483647 w 876"/>
              <a:gd name="T5" fmla="*/ 2147483647 h 213"/>
              <a:gd name="T6" fmla="*/ 2147483647 w 876"/>
              <a:gd name="T7" fmla="*/ 2147483647 h 213"/>
              <a:gd name="T8" fmla="*/ 2147483647 w 876"/>
              <a:gd name="T9" fmla="*/ 2147483647 h 21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76"/>
              <a:gd name="T16" fmla="*/ 0 h 213"/>
              <a:gd name="T17" fmla="*/ 876 w 876"/>
              <a:gd name="T18" fmla="*/ 213 h 21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76" h="213">
                <a:moveTo>
                  <a:pt x="0" y="213"/>
                </a:moveTo>
                <a:cubicBezTo>
                  <a:pt x="46" y="186"/>
                  <a:pt x="203" y="84"/>
                  <a:pt x="276" y="49"/>
                </a:cubicBezTo>
                <a:cubicBezTo>
                  <a:pt x="349" y="14"/>
                  <a:pt x="384" y="0"/>
                  <a:pt x="436" y="1"/>
                </a:cubicBezTo>
                <a:cubicBezTo>
                  <a:pt x="488" y="2"/>
                  <a:pt x="515" y="18"/>
                  <a:pt x="588" y="53"/>
                </a:cubicBezTo>
                <a:cubicBezTo>
                  <a:pt x="661" y="88"/>
                  <a:pt x="816" y="180"/>
                  <a:pt x="876" y="213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76" name="Line 10">
            <a:extLst>
              <a:ext uri="{FF2B5EF4-FFF2-40B4-BE49-F238E27FC236}">
                <a16:creationId xmlns:a16="http://schemas.microsoft.com/office/drawing/2014/main" id="{E5392A9C-33A3-3B4D-A545-BFD059F2CD94}"/>
              </a:ext>
            </a:extLst>
          </p:cNvPr>
          <p:cNvSpPr>
            <a:spLocks noChangeAspect="1" noChangeShapeType="1"/>
          </p:cNvSpPr>
          <p:nvPr/>
        </p:nvSpPr>
        <p:spPr bwMode="auto">
          <a:xfrm rot="-5400000">
            <a:off x="2709069" y="4412456"/>
            <a:ext cx="0" cy="25860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77" name="Text Box 11">
            <a:extLst>
              <a:ext uri="{FF2B5EF4-FFF2-40B4-BE49-F238E27FC236}">
                <a16:creationId xmlns:a16="http://schemas.microsoft.com/office/drawing/2014/main" id="{4355DD9C-8F07-3E4E-B1F3-7D048769C7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49638" y="5675313"/>
            <a:ext cx="36195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>
                <a:latin typeface="Maiandra GD" panose="020E0502030308020204" pitchFamily="34" charset="77"/>
              </a:rPr>
              <a:t>k</a:t>
            </a:r>
          </a:p>
        </p:txBody>
      </p:sp>
      <p:sp>
        <p:nvSpPr>
          <p:cNvPr id="32778" name="Line 12">
            <a:extLst>
              <a:ext uri="{FF2B5EF4-FFF2-40B4-BE49-F238E27FC236}">
                <a16:creationId xmlns:a16="http://schemas.microsoft.com/office/drawing/2014/main" id="{1699D09C-4356-404C-B617-2CDFF0DB7E30}"/>
              </a:ext>
            </a:extLst>
          </p:cNvPr>
          <p:cNvSpPr>
            <a:spLocks noChangeShapeType="1"/>
          </p:cNvSpPr>
          <p:nvPr/>
        </p:nvSpPr>
        <p:spPr bwMode="auto">
          <a:xfrm>
            <a:off x="1849438" y="4583113"/>
            <a:ext cx="1905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79" name="Text Box 13">
            <a:extLst>
              <a:ext uri="{FF2B5EF4-FFF2-40B4-BE49-F238E27FC236}">
                <a16:creationId xmlns:a16="http://schemas.microsoft.com/office/drawing/2014/main" id="{03AE66B0-134B-0445-9FDF-FC01EFBBD6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06638" y="1468438"/>
            <a:ext cx="366712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>
                <a:latin typeface="Maiandra GD" panose="020E0502030308020204" pitchFamily="34" charset="77"/>
              </a:rPr>
              <a:t>E</a:t>
            </a:r>
          </a:p>
        </p:txBody>
      </p:sp>
      <p:sp>
        <p:nvSpPr>
          <p:cNvPr id="32780" name="Oval 14">
            <a:extLst>
              <a:ext uri="{FF2B5EF4-FFF2-40B4-BE49-F238E27FC236}">
                <a16:creationId xmlns:a16="http://schemas.microsoft.com/office/drawing/2014/main" id="{01BD77D0-24C5-654C-AFA3-0ECA715168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0138" y="4786313"/>
            <a:ext cx="76200" cy="762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chemeClr val="accent2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32781" name="Oval 15">
            <a:extLst>
              <a:ext uri="{FF2B5EF4-FFF2-40B4-BE49-F238E27FC236}">
                <a16:creationId xmlns:a16="http://schemas.microsoft.com/office/drawing/2014/main" id="{09F8EB0A-9E18-0B49-8A66-28B2C6BD4F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22538" y="4722813"/>
            <a:ext cx="76200" cy="762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chemeClr val="accent2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8" name="Oval 16">
            <a:extLst>
              <a:ext uri="{FF2B5EF4-FFF2-40B4-BE49-F238E27FC236}">
                <a16:creationId xmlns:a16="http://schemas.microsoft.com/office/drawing/2014/main" id="{7F24F37E-DC5A-5745-A7E9-62EBFD79AE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87638" y="4672013"/>
            <a:ext cx="76200" cy="76200"/>
          </a:xfrm>
          <a:prstGeom prst="ellipse">
            <a:avLst/>
          </a:prstGeom>
          <a:solidFill>
            <a:srgbClr val="0033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chemeClr val="accent2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32783" name="Oval 18">
            <a:extLst>
              <a:ext uri="{FF2B5EF4-FFF2-40B4-BE49-F238E27FC236}">
                <a16:creationId xmlns:a16="http://schemas.microsoft.com/office/drawing/2014/main" id="{D8890BC3-B919-6948-9008-EAEA3E665D98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827338" y="4697413"/>
            <a:ext cx="76200" cy="762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chemeClr val="accent2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32784" name="Oval 19">
            <a:extLst>
              <a:ext uri="{FF2B5EF4-FFF2-40B4-BE49-F238E27FC236}">
                <a16:creationId xmlns:a16="http://schemas.microsoft.com/office/drawing/2014/main" id="{4D27DF51-7EF0-AB46-8677-44D21A08ED33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3094038" y="4837113"/>
            <a:ext cx="76200" cy="762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chemeClr val="accent2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32785" name="Oval 20">
            <a:extLst>
              <a:ext uri="{FF2B5EF4-FFF2-40B4-BE49-F238E27FC236}">
                <a16:creationId xmlns:a16="http://schemas.microsoft.com/office/drawing/2014/main" id="{76FDD8B0-E81D-0845-8749-97A2DA9514B3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3208338" y="4900613"/>
            <a:ext cx="76200" cy="762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chemeClr val="accent2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32786" name="Oval 21">
            <a:extLst>
              <a:ext uri="{FF2B5EF4-FFF2-40B4-BE49-F238E27FC236}">
                <a16:creationId xmlns:a16="http://schemas.microsoft.com/office/drawing/2014/main" id="{F13ABB39-E4FF-4B4E-984C-D71E049050AD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3348038" y="5002213"/>
            <a:ext cx="76200" cy="762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chemeClr val="accent2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32787" name="Oval 22">
            <a:extLst>
              <a:ext uri="{FF2B5EF4-FFF2-40B4-BE49-F238E27FC236}">
                <a16:creationId xmlns:a16="http://schemas.microsoft.com/office/drawing/2014/main" id="{301C4B3E-77DD-6D40-8631-FEABAC391C13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001838" y="5014913"/>
            <a:ext cx="76200" cy="762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chemeClr val="accent2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32788" name="Oval 23">
            <a:extLst>
              <a:ext uri="{FF2B5EF4-FFF2-40B4-BE49-F238E27FC236}">
                <a16:creationId xmlns:a16="http://schemas.microsoft.com/office/drawing/2014/main" id="{1E171287-3214-6C4E-979E-30C7E7062EC9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128838" y="4938713"/>
            <a:ext cx="76200" cy="762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chemeClr val="accent2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32789" name="Oval 24">
            <a:extLst>
              <a:ext uri="{FF2B5EF4-FFF2-40B4-BE49-F238E27FC236}">
                <a16:creationId xmlns:a16="http://schemas.microsoft.com/office/drawing/2014/main" id="{343E99E6-5F8E-244C-ACA7-9A256A01AF2C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255838" y="4862513"/>
            <a:ext cx="76200" cy="762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chemeClr val="accent2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32790" name="Oval 25">
            <a:extLst>
              <a:ext uri="{FF2B5EF4-FFF2-40B4-BE49-F238E27FC236}">
                <a16:creationId xmlns:a16="http://schemas.microsoft.com/office/drawing/2014/main" id="{760207DE-D75B-D049-BFB7-6AAEEDE3CA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8338" y="5472113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0000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32791" name="Oval 26">
            <a:extLst>
              <a:ext uri="{FF2B5EF4-FFF2-40B4-BE49-F238E27FC236}">
                <a16:creationId xmlns:a16="http://schemas.microsoft.com/office/drawing/2014/main" id="{22CB8AD6-0283-7841-A187-B4CD3BDBA9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60738" y="5434013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0000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32792" name="Oval 27">
            <a:extLst>
              <a:ext uri="{FF2B5EF4-FFF2-40B4-BE49-F238E27FC236}">
                <a16:creationId xmlns:a16="http://schemas.microsoft.com/office/drawing/2014/main" id="{68C3A4CD-3FE9-F347-B14E-A860E30E15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27238" y="5446713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0000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32793" name="Oval 28">
            <a:extLst>
              <a:ext uri="{FF2B5EF4-FFF2-40B4-BE49-F238E27FC236}">
                <a16:creationId xmlns:a16="http://schemas.microsoft.com/office/drawing/2014/main" id="{236F25EE-A982-AB4D-9AEF-BD6729A3D81B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293938" y="5510213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0000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32794" name="Oval 29">
            <a:extLst>
              <a:ext uri="{FF2B5EF4-FFF2-40B4-BE49-F238E27FC236}">
                <a16:creationId xmlns:a16="http://schemas.microsoft.com/office/drawing/2014/main" id="{8B473295-F02D-8E4B-99CE-739025ADEABD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166938" y="5472113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0000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32795" name="Oval 30">
            <a:extLst>
              <a:ext uri="{FF2B5EF4-FFF2-40B4-BE49-F238E27FC236}">
                <a16:creationId xmlns:a16="http://schemas.microsoft.com/office/drawing/2014/main" id="{C33BA0CC-A5A4-8043-8A81-25574441392D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433638" y="5522913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0000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32796" name="Oval 31">
            <a:extLst>
              <a:ext uri="{FF2B5EF4-FFF2-40B4-BE49-F238E27FC236}">
                <a16:creationId xmlns:a16="http://schemas.microsoft.com/office/drawing/2014/main" id="{E540B486-80C3-C14D-A29F-EB7DA47EF274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547938" y="5535613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0000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32797" name="Oval 32">
            <a:extLst>
              <a:ext uri="{FF2B5EF4-FFF2-40B4-BE49-F238E27FC236}">
                <a16:creationId xmlns:a16="http://schemas.microsoft.com/office/drawing/2014/main" id="{5E775A34-D013-DD4B-8922-3D7605B3718F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713038" y="5535613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0000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32798" name="Oval 33">
            <a:extLst>
              <a:ext uri="{FF2B5EF4-FFF2-40B4-BE49-F238E27FC236}">
                <a16:creationId xmlns:a16="http://schemas.microsoft.com/office/drawing/2014/main" id="{765FBA41-5F9D-3641-A28B-A72A6437585B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840038" y="5535613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0000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32799" name="Oval 34">
            <a:extLst>
              <a:ext uri="{FF2B5EF4-FFF2-40B4-BE49-F238E27FC236}">
                <a16:creationId xmlns:a16="http://schemas.microsoft.com/office/drawing/2014/main" id="{90A8484F-31BF-3E4D-A2AB-8D14A53D2DBD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967038" y="5535613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0000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32800" name="Oval 35">
            <a:extLst>
              <a:ext uri="{FF2B5EF4-FFF2-40B4-BE49-F238E27FC236}">
                <a16:creationId xmlns:a16="http://schemas.microsoft.com/office/drawing/2014/main" id="{79EFB1D8-929E-B044-82B1-F66F8A4BB372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3094038" y="5510213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0000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32801" name="Text Box 36">
            <a:extLst>
              <a:ext uri="{FF2B5EF4-FFF2-40B4-BE49-F238E27FC236}">
                <a16:creationId xmlns:a16="http://schemas.microsoft.com/office/drawing/2014/main" id="{7247A09F-5BA1-F44C-A916-29638E8451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25601" y="5227638"/>
            <a:ext cx="3540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Microsoft Sans Serif" panose="020B0604020202020204" pitchFamily="34" charset="0"/>
              </a:rPr>
              <a:t>1</a:t>
            </a:r>
          </a:p>
        </p:txBody>
      </p:sp>
      <p:sp>
        <p:nvSpPr>
          <p:cNvPr id="32802" name="Text Box 37">
            <a:extLst>
              <a:ext uri="{FF2B5EF4-FFF2-40B4-BE49-F238E27FC236}">
                <a16:creationId xmlns:a16="http://schemas.microsoft.com/office/drawing/2014/main" id="{EA68D4B1-2200-B741-9CF3-E1274CCACF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25601" y="4651375"/>
            <a:ext cx="3540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chemeClr val="accent2"/>
                </a:solidFill>
                <a:latin typeface="Microsoft Sans Serif" panose="020B0604020202020204" pitchFamily="34" charset="0"/>
              </a:rPr>
              <a:t>2</a:t>
            </a:r>
          </a:p>
        </p:txBody>
      </p:sp>
      <p:sp>
        <p:nvSpPr>
          <p:cNvPr id="32803" name="Text Box 38">
            <a:extLst>
              <a:ext uri="{FF2B5EF4-FFF2-40B4-BE49-F238E27FC236}">
                <a16:creationId xmlns:a16="http://schemas.microsoft.com/office/drawing/2014/main" id="{C7CF1FB4-AEF4-D64B-876F-AAF5E272C1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25601" y="3662363"/>
            <a:ext cx="3540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Microsoft Sans Serif" panose="020B0604020202020204" pitchFamily="34" charset="0"/>
              </a:rPr>
              <a:t>3</a:t>
            </a:r>
          </a:p>
        </p:txBody>
      </p:sp>
      <p:sp>
        <p:nvSpPr>
          <p:cNvPr id="32804" name="Text Box 39">
            <a:extLst>
              <a:ext uri="{FF2B5EF4-FFF2-40B4-BE49-F238E27FC236}">
                <a16:creationId xmlns:a16="http://schemas.microsoft.com/office/drawing/2014/main" id="{B3F4AD9C-939E-684C-9D97-2CA105F93F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63701" y="2462213"/>
            <a:ext cx="3540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Microsoft Sans Serif" panose="020B0604020202020204" pitchFamily="34" charset="0"/>
              </a:rPr>
              <a:t>4</a:t>
            </a:r>
          </a:p>
        </p:txBody>
      </p:sp>
      <p:sp>
        <p:nvSpPr>
          <p:cNvPr id="32809" name="AutoShape 44">
            <a:extLst>
              <a:ext uri="{FF2B5EF4-FFF2-40B4-BE49-F238E27FC236}">
                <a16:creationId xmlns:a16="http://schemas.microsoft.com/office/drawing/2014/main" id="{77126E06-ECD5-6849-B122-9E19C2C066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600" y="4219575"/>
            <a:ext cx="438150" cy="285750"/>
          </a:xfrm>
          <a:prstGeom prst="rightArrow">
            <a:avLst>
              <a:gd name="adj1" fmla="val 50000"/>
              <a:gd name="adj2" fmla="val 38333"/>
            </a:avLst>
          </a:prstGeom>
          <a:solidFill>
            <a:srgbClr val="7AB3A8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47" name="Oval 47">
            <a:extLst>
              <a:ext uri="{FF2B5EF4-FFF2-40B4-BE49-F238E27FC236}">
                <a16:creationId xmlns:a16="http://schemas.microsoft.com/office/drawing/2014/main" id="{32DE71BA-2767-234C-9040-FFEB9426E8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68625" y="47498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chemeClr val="accent2"/>
              </a:solidFill>
              <a:latin typeface="Microsoft Sans Serif" panose="020B0604020202020204" pitchFamily="34" charset="0"/>
            </a:endParaRPr>
          </a:p>
        </p:txBody>
      </p:sp>
      <p:grpSp>
        <p:nvGrpSpPr>
          <p:cNvPr id="32813" name="Group 50">
            <a:extLst>
              <a:ext uri="{FF2B5EF4-FFF2-40B4-BE49-F238E27FC236}">
                <a16:creationId xmlns:a16="http://schemas.microsoft.com/office/drawing/2014/main" id="{E754806B-30F8-C940-9FE7-45D273C57A25}"/>
              </a:ext>
            </a:extLst>
          </p:cNvPr>
          <p:cNvGrpSpPr>
            <a:grpSpLocks/>
          </p:cNvGrpSpPr>
          <p:nvPr/>
        </p:nvGrpSpPr>
        <p:grpSpPr bwMode="auto">
          <a:xfrm>
            <a:off x="2041525" y="2019300"/>
            <a:ext cx="1373188" cy="2173288"/>
            <a:chOff x="2719404" y="2666010"/>
            <a:chExt cx="1372765" cy="2172483"/>
          </a:xfrm>
        </p:grpSpPr>
        <p:sp>
          <p:nvSpPr>
            <p:cNvPr id="32815" name="Freeform 48">
              <a:extLst>
                <a:ext uri="{FF2B5EF4-FFF2-40B4-BE49-F238E27FC236}">
                  <a16:creationId xmlns:a16="http://schemas.microsoft.com/office/drawing/2014/main" id="{A7F2F9B1-770C-3E45-A3A9-CCD9D58BDE7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19404" y="4328906"/>
              <a:ext cx="1365250" cy="509587"/>
            </a:xfrm>
            <a:custGeom>
              <a:avLst/>
              <a:gdLst>
                <a:gd name="T0" fmla="*/ 0 w 860"/>
                <a:gd name="T1" fmla="*/ 2147483647 h 321"/>
                <a:gd name="T2" fmla="*/ 2147483647 w 860"/>
                <a:gd name="T3" fmla="*/ 2147483647 h 321"/>
                <a:gd name="T4" fmla="*/ 2147483647 w 860"/>
                <a:gd name="T5" fmla="*/ 2147483647 h 321"/>
                <a:gd name="T6" fmla="*/ 2147483647 w 860"/>
                <a:gd name="T7" fmla="*/ 2147483647 h 321"/>
                <a:gd name="T8" fmla="*/ 2147483647 w 860"/>
                <a:gd name="T9" fmla="*/ 2147483647 h 321"/>
                <a:gd name="T10" fmla="*/ 2147483647 w 860"/>
                <a:gd name="T11" fmla="*/ 2147483647 h 321"/>
                <a:gd name="T12" fmla="*/ 2147483647 w 860"/>
                <a:gd name="T13" fmla="*/ 2147483647 h 321"/>
                <a:gd name="T14" fmla="*/ 2147483647 w 860"/>
                <a:gd name="T15" fmla="*/ 2147483647 h 321"/>
                <a:gd name="T16" fmla="*/ 2147483647 w 860"/>
                <a:gd name="T17" fmla="*/ 0 h 32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860"/>
                <a:gd name="T28" fmla="*/ 0 h 321"/>
                <a:gd name="T29" fmla="*/ 860 w 860"/>
                <a:gd name="T30" fmla="*/ 321 h 32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860" h="321">
                  <a:moveTo>
                    <a:pt x="0" y="4"/>
                  </a:moveTo>
                  <a:cubicBezTo>
                    <a:pt x="6" y="5"/>
                    <a:pt x="41" y="7"/>
                    <a:pt x="47" y="8"/>
                  </a:cubicBezTo>
                  <a:cubicBezTo>
                    <a:pt x="77" y="23"/>
                    <a:pt x="108" y="37"/>
                    <a:pt x="138" y="52"/>
                  </a:cubicBezTo>
                  <a:cubicBezTo>
                    <a:pt x="183" y="80"/>
                    <a:pt x="219" y="127"/>
                    <a:pt x="268" y="172"/>
                  </a:cubicBezTo>
                  <a:cubicBezTo>
                    <a:pt x="317" y="217"/>
                    <a:pt x="381" y="319"/>
                    <a:pt x="432" y="320"/>
                  </a:cubicBezTo>
                  <a:cubicBezTo>
                    <a:pt x="483" y="321"/>
                    <a:pt x="531" y="223"/>
                    <a:pt x="576" y="180"/>
                  </a:cubicBezTo>
                  <a:cubicBezTo>
                    <a:pt x="621" y="137"/>
                    <a:pt x="668" y="91"/>
                    <a:pt x="705" y="64"/>
                  </a:cubicBezTo>
                  <a:cubicBezTo>
                    <a:pt x="742" y="37"/>
                    <a:pt x="772" y="31"/>
                    <a:pt x="798" y="20"/>
                  </a:cubicBezTo>
                  <a:cubicBezTo>
                    <a:pt x="824" y="9"/>
                    <a:pt x="850" y="3"/>
                    <a:pt x="860" y="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816" name="Freeform 49">
              <a:extLst>
                <a:ext uri="{FF2B5EF4-FFF2-40B4-BE49-F238E27FC236}">
                  <a16:creationId xmlns:a16="http://schemas.microsoft.com/office/drawing/2014/main" id="{D0ABF6DB-79DF-2A42-A134-FE9C2FDAE06D}"/>
                </a:ext>
              </a:extLst>
            </p:cNvPr>
            <p:cNvSpPr>
              <a:spLocks/>
            </p:cNvSpPr>
            <p:nvPr/>
          </p:nvSpPr>
          <p:spPr bwMode="auto">
            <a:xfrm>
              <a:off x="2721741" y="2666010"/>
              <a:ext cx="1370428" cy="927100"/>
            </a:xfrm>
            <a:custGeom>
              <a:avLst/>
              <a:gdLst>
                <a:gd name="T0" fmla="*/ 0 w 872"/>
                <a:gd name="T1" fmla="*/ 2147483647 h 584"/>
                <a:gd name="T2" fmla="*/ 2147483647 w 872"/>
                <a:gd name="T3" fmla="*/ 2147483647 h 584"/>
                <a:gd name="T4" fmla="*/ 2147483647 w 872"/>
                <a:gd name="T5" fmla="*/ 2147483647 h 584"/>
                <a:gd name="T6" fmla="*/ 2147483647 w 872"/>
                <a:gd name="T7" fmla="*/ 2147483647 h 584"/>
                <a:gd name="T8" fmla="*/ 2147483647 w 872"/>
                <a:gd name="T9" fmla="*/ 2147483647 h 584"/>
                <a:gd name="T10" fmla="*/ 2147483647 w 872"/>
                <a:gd name="T11" fmla="*/ 2147483647 h 584"/>
                <a:gd name="T12" fmla="*/ 2147483647 w 872"/>
                <a:gd name="T13" fmla="*/ 2147483647 h 584"/>
                <a:gd name="T14" fmla="*/ 2147483647 w 872"/>
                <a:gd name="T15" fmla="*/ 2147483647 h 584"/>
                <a:gd name="T16" fmla="*/ 2147483647 w 872"/>
                <a:gd name="T17" fmla="*/ 2147483647 h 58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872"/>
                <a:gd name="T28" fmla="*/ 0 h 584"/>
                <a:gd name="T29" fmla="*/ 872 w 872"/>
                <a:gd name="T30" fmla="*/ 584 h 58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872" h="584">
                  <a:moveTo>
                    <a:pt x="0" y="580"/>
                  </a:moveTo>
                  <a:cubicBezTo>
                    <a:pt x="13" y="564"/>
                    <a:pt x="50" y="548"/>
                    <a:pt x="78" y="515"/>
                  </a:cubicBezTo>
                  <a:cubicBezTo>
                    <a:pt x="106" y="482"/>
                    <a:pt x="133" y="436"/>
                    <a:pt x="167" y="383"/>
                  </a:cubicBezTo>
                  <a:cubicBezTo>
                    <a:pt x="201" y="330"/>
                    <a:pt x="237" y="263"/>
                    <a:pt x="280" y="200"/>
                  </a:cubicBezTo>
                  <a:cubicBezTo>
                    <a:pt x="323" y="137"/>
                    <a:pt x="373" y="0"/>
                    <a:pt x="424" y="4"/>
                  </a:cubicBezTo>
                  <a:cubicBezTo>
                    <a:pt x="475" y="8"/>
                    <a:pt x="536" y="152"/>
                    <a:pt x="584" y="224"/>
                  </a:cubicBezTo>
                  <a:cubicBezTo>
                    <a:pt x="632" y="296"/>
                    <a:pt x="682" y="384"/>
                    <a:pt x="714" y="434"/>
                  </a:cubicBezTo>
                  <a:cubicBezTo>
                    <a:pt x="747" y="485"/>
                    <a:pt x="753" y="502"/>
                    <a:pt x="779" y="527"/>
                  </a:cubicBezTo>
                  <a:cubicBezTo>
                    <a:pt x="805" y="552"/>
                    <a:pt x="857" y="570"/>
                    <a:pt x="872" y="584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0" name="Text Box 40">
            <a:extLst>
              <a:ext uri="{FF2B5EF4-FFF2-40B4-BE49-F238E27FC236}">
                <a16:creationId xmlns:a16="http://schemas.microsoft.com/office/drawing/2014/main" id="{622254E7-6D92-C44A-BC6F-ECC357C3BB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49739" y="762000"/>
            <a:ext cx="607249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latin typeface="+mn-lt"/>
              </a:rPr>
              <a:t>Particle-particle interaction – </a:t>
            </a:r>
          </a:p>
          <a:p>
            <a:pPr>
              <a:defRPr/>
            </a:pPr>
            <a:r>
              <a:rPr lang="en-US" dirty="0">
                <a:latin typeface="+mn-lt"/>
              </a:rPr>
              <a:t>Energy and momentum must be conserved</a:t>
            </a:r>
          </a:p>
        </p:txBody>
      </p:sp>
      <p:sp>
        <p:nvSpPr>
          <p:cNvPr id="51" name="Text Box 40">
            <a:extLst>
              <a:ext uri="{FF2B5EF4-FFF2-40B4-BE49-F238E27FC236}">
                <a16:creationId xmlns:a16="http://schemas.microsoft.com/office/drawing/2014/main" id="{3F193EB4-CB91-2247-9237-87B7E99A7D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49739" y="1615482"/>
            <a:ext cx="470353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latin typeface="+mn-lt"/>
              </a:rPr>
              <a:t>Photon momentum negligible 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compared to electron momentum</a:t>
            </a:r>
          </a:p>
        </p:txBody>
      </p:sp>
      <p:sp>
        <p:nvSpPr>
          <p:cNvPr id="52" name="Text Box 40">
            <a:extLst>
              <a:ext uri="{FF2B5EF4-FFF2-40B4-BE49-F238E27FC236}">
                <a16:creationId xmlns:a16="http://schemas.microsoft.com/office/drawing/2014/main" id="{33CFFE1C-260D-7D44-8AB9-B1A40A4844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6217" y="2436586"/>
            <a:ext cx="422423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latin typeface="+mn-lt"/>
              </a:rPr>
              <a:t>Electron transition is “vertical”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213B1E2-6E8F-BE4A-A79A-0013E979738D}"/>
              </a:ext>
            </a:extLst>
          </p:cNvPr>
          <p:cNvSpPr/>
          <p:nvPr/>
        </p:nvSpPr>
        <p:spPr>
          <a:xfrm>
            <a:off x="541121" y="6124667"/>
            <a:ext cx="829807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hlinkClick r:id="rId2"/>
              </a:rPr>
              <a:t>https://en.wikipedia.org/wiki/Direct_and_indirect_band_gaps</a:t>
            </a:r>
            <a:r>
              <a:rPr lang="en-US" sz="1400" dirty="0"/>
              <a:t> </a:t>
            </a:r>
          </a:p>
          <a:p>
            <a:r>
              <a:rPr lang="en-US" sz="1400" dirty="0">
                <a:hlinkClick r:id="rId3"/>
              </a:rPr>
              <a:t>https://upload.wikimedia.org/wikipedia/commons/thumb/7/7a/Direct.svg/600px-Direct.svg.png</a:t>
            </a:r>
            <a:endParaRPr lang="en-US" sz="1400" dirty="0"/>
          </a:p>
          <a:p>
            <a:r>
              <a:rPr lang="en-US" sz="1400" dirty="0">
                <a:hlinkClick r:id="rId4"/>
              </a:rPr>
              <a:t>https://en.wikipedia.org/wiki/File:Bulkbandstructure.gif</a:t>
            </a:r>
            <a:r>
              <a:rPr lang="en-US" sz="1400" dirty="0"/>
              <a:t> </a:t>
            </a:r>
          </a:p>
          <a:p>
            <a:r>
              <a:rPr lang="en-US" sz="1400" dirty="0"/>
              <a:t>https://</a:t>
            </a:r>
            <a:r>
              <a:rPr lang="en-US" sz="1400" dirty="0" err="1"/>
              <a:t>upload.wikimedia.org</a:t>
            </a:r>
            <a:r>
              <a:rPr lang="en-US" sz="1400" dirty="0"/>
              <a:t>/</a:t>
            </a:r>
            <a:r>
              <a:rPr lang="en-US" sz="1400" dirty="0" err="1"/>
              <a:t>wikipedia</a:t>
            </a:r>
            <a:r>
              <a:rPr lang="en-US" sz="1400" dirty="0"/>
              <a:t>/</a:t>
            </a:r>
            <a:r>
              <a:rPr lang="en-US" sz="1400" dirty="0" err="1"/>
              <a:t>en</a:t>
            </a:r>
            <a:r>
              <a:rPr lang="en-US" sz="1400" dirty="0"/>
              <a:t>/b/</a:t>
            </a:r>
            <a:r>
              <a:rPr lang="en-US" sz="1400" dirty="0" err="1"/>
              <a:t>ba</a:t>
            </a:r>
            <a:r>
              <a:rPr lang="en-US" sz="1400" dirty="0"/>
              <a:t>/</a:t>
            </a:r>
            <a:r>
              <a:rPr lang="en-US" sz="1400" dirty="0" err="1"/>
              <a:t>Indirect_Bandgap.svg</a:t>
            </a:r>
            <a:endParaRPr lang="en-US" sz="1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CB392CA-26B4-7C49-AF4E-5FA2F801B3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5802" y="3800673"/>
            <a:ext cx="2931935" cy="2345548"/>
          </a:xfrm>
          <a:prstGeom prst="rect">
            <a:avLst/>
          </a:prstGeom>
        </p:spPr>
      </p:pic>
      <p:pic>
        <p:nvPicPr>
          <p:cNvPr id="7" name="Picture 6" descr="A close up of a map&#10;&#10;Description automatically generated">
            <a:extLst>
              <a:ext uri="{FF2B5EF4-FFF2-40B4-BE49-F238E27FC236}">
                <a16:creationId xmlns:a16="http://schemas.microsoft.com/office/drawing/2014/main" id="{ED15C800-29E5-8D43-823A-16395094C66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2745" y="3809054"/>
            <a:ext cx="4199255" cy="2873540"/>
          </a:xfrm>
          <a:prstGeom prst="rect">
            <a:avLst/>
          </a:prstGeom>
        </p:spPr>
      </p:pic>
      <p:sp>
        <p:nvSpPr>
          <p:cNvPr id="57" name="Text Box 40">
            <a:extLst>
              <a:ext uri="{FF2B5EF4-FFF2-40B4-BE49-F238E27FC236}">
                <a16:creationId xmlns:a16="http://schemas.microsoft.com/office/drawing/2014/main" id="{EF299E48-278F-424F-B6D5-A48B04038F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2891135"/>
            <a:ext cx="639469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latin typeface="+mn-lt"/>
              </a:rPr>
              <a:t>In Si and Ge the smallest bandgap is not at </a:t>
            </a:r>
            <a:r>
              <a:rPr lang="en-US" dirty="0">
                <a:latin typeface="Symbol" pitchFamily="2" charset="2"/>
              </a:rPr>
              <a:t>G</a:t>
            </a:r>
          </a:p>
        </p:txBody>
      </p:sp>
      <p:sp>
        <p:nvSpPr>
          <p:cNvPr id="58" name="Text Box 40">
            <a:extLst>
              <a:ext uri="{FF2B5EF4-FFF2-40B4-BE49-F238E27FC236}">
                <a16:creationId xmlns:a16="http://schemas.microsoft.com/office/drawing/2014/main" id="{ADCBC170-33BB-B647-8FF6-53AC3F3741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72400" y="3282952"/>
            <a:ext cx="414248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latin typeface="+mn-lt"/>
              </a:rPr>
              <a:t>nanoHUB result on </a:t>
            </a:r>
            <a:r>
              <a:rPr lang="en-US" dirty="0" err="1">
                <a:latin typeface="+mn-lt"/>
              </a:rPr>
              <a:t>wikipedia</a:t>
            </a:r>
            <a:endParaRPr lang="en-US" dirty="0">
              <a:latin typeface="Symbol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3574315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074D0D-CD77-E642-8A81-86B1B7C4B7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Direct and Indirect Bandgaps</a:t>
            </a:r>
          </a:p>
        </p:txBody>
      </p:sp>
      <p:sp>
        <p:nvSpPr>
          <p:cNvPr id="49" name="Slide Number Placeholder 48">
            <a:extLst>
              <a:ext uri="{FF2B5EF4-FFF2-40B4-BE49-F238E27FC236}">
                <a16:creationId xmlns:a16="http://schemas.microsoft.com/office/drawing/2014/main" id="{B279C89F-0EFC-214B-9282-75CF366D2F00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E1B14FDF-23EF-1847-9D5D-F34944F14C44}" type="slidenum">
              <a:rPr lang="en-US" altLang="en-US" sz="900">
                <a:solidFill>
                  <a:srgbClr val="000000"/>
                </a:solidFill>
                <a:latin typeface="Trebuchet MS" panose="020B0703020202090204" pitchFamily="34" charset="0"/>
              </a:rPr>
              <a:pPr eaLnBrk="1" hangingPunct="1"/>
              <a:t>8</a:t>
            </a:fld>
            <a:endParaRPr lang="en-US" altLang="en-US" sz="900">
              <a:solidFill>
                <a:srgbClr val="000000"/>
              </a:solidFill>
              <a:latin typeface="Trebuchet MS" panose="020B0703020202090204" pitchFamily="34" charset="0"/>
            </a:endParaRPr>
          </a:p>
        </p:txBody>
      </p:sp>
      <p:sp>
        <p:nvSpPr>
          <p:cNvPr id="32771" name="Line 3">
            <a:extLst>
              <a:ext uri="{FF2B5EF4-FFF2-40B4-BE49-F238E27FC236}">
                <a16:creationId xmlns:a16="http://schemas.microsoft.com/office/drawing/2014/main" id="{5C383E92-C72A-2E45-A79A-095DA9FECF8C}"/>
              </a:ext>
            </a:extLst>
          </p:cNvPr>
          <p:cNvSpPr>
            <a:spLocks noChangeAspect="1" noChangeShapeType="1"/>
          </p:cNvSpPr>
          <p:nvPr/>
        </p:nvSpPr>
        <p:spPr bwMode="auto">
          <a:xfrm rot="16200000" flipV="1">
            <a:off x="631826" y="3582989"/>
            <a:ext cx="4195763" cy="2063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72" name="Line 4">
            <a:extLst>
              <a:ext uri="{FF2B5EF4-FFF2-40B4-BE49-F238E27FC236}">
                <a16:creationId xmlns:a16="http://schemas.microsoft.com/office/drawing/2014/main" id="{8F23AA84-0E71-394D-A9C7-6893D1AF020B}"/>
              </a:ext>
            </a:extLst>
          </p:cNvPr>
          <p:cNvSpPr>
            <a:spLocks noChangeShapeType="1"/>
          </p:cNvSpPr>
          <p:nvPr/>
        </p:nvSpPr>
        <p:spPr bwMode="auto">
          <a:xfrm>
            <a:off x="3414713" y="1876425"/>
            <a:ext cx="0" cy="3810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73" name="Line 5">
            <a:extLst>
              <a:ext uri="{FF2B5EF4-FFF2-40B4-BE49-F238E27FC236}">
                <a16:creationId xmlns:a16="http://schemas.microsoft.com/office/drawing/2014/main" id="{BE4839B4-4807-204C-BB62-25DD224D7D94}"/>
              </a:ext>
            </a:extLst>
          </p:cNvPr>
          <p:cNvSpPr>
            <a:spLocks noChangeShapeType="1"/>
          </p:cNvSpPr>
          <p:nvPr/>
        </p:nvSpPr>
        <p:spPr bwMode="auto">
          <a:xfrm>
            <a:off x="2033588" y="1876425"/>
            <a:ext cx="0" cy="3810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74" name="Freeform 6">
            <a:extLst>
              <a:ext uri="{FF2B5EF4-FFF2-40B4-BE49-F238E27FC236}">
                <a16:creationId xmlns:a16="http://schemas.microsoft.com/office/drawing/2014/main" id="{3F90A537-A407-4649-8007-B6D3E327E61F}"/>
              </a:ext>
            </a:extLst>
          </p:cNvPr>
          <p:cNvSpPr>
            <a:spLocks/>
          </p:cNvSpPr>
          <p:nvPr/>
        </p:nvSpPr>
        <p:spPr bwMode="auto">
          <a:xfrm>
            <a:off x="2027238" y="5495925"/>
            <a:ext cx="1365250" cy="77788"/>
          </a:xfrm>
          <a:custGeom>
            <a:avLst/>
            <a:gdLst>
              <a:gd name="T0" fmla="*/ 0 w 860"/>
              <a:gd name="T1" fmla="*/ 2147483647 h 49"/>
              <a:gd name="T2" fmla="*/ 2147483647 w 860"/>
              <a:gd name="T3" fmla="*/ 2147483647 h 49"/>
              <a:gd name="T4" fmla="*/ 2147483647 w 860"/>
              <a:gd name="T5" fmla="*/ 2147483647 h 49"/>
              <a:gd name="T6" fmla="*/ 2147483647 w 860"/>
              <a:gd name="T7" fmla="*/ 2147483647 h 49"/>
              <a:gd name="T8" fmla="*/ 2147483647 w 860"/>
              <a:gd name="T9" fmla="*/ 0 h 4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60"/>
              <a:gd name="T16" fmla="*/ 0 h 49"/>
              <a:gd name="T17" fmla="*/ 860 w 860"/>
              <a:gd name="T18" fmla="*/ 49 h 4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60" h="49">
                <a:moveTo>
                  <a:pt x="0" y="8"/>
                </a:moveTo>
                <a:cubicBezTo>
                  <a:pt x="46" y="13"/>
                  <a:pt x="203" y="25"/>
                  <a:pt x="276" y="32"/>
                </a:cubicBezTo>
                <a:cubicBezTo>
                  <a:pt x="349" y="39"/>
                  <a:pt x="385" y="47"/>
                  <a:pt x="436" y="48"/>
                </a:cubicBezTo>
                <a:cubicBezTo>
                  <a:pt x="487" y="49"/>
                  <a:pt x="509" y="44"/>
                  <a:pt x="580" y="36"/>
                </a:cubicBezTo>
                <a:cubicBezTo>
                  <a:pt x="651" y="28"/>
                  <a:pt x="802" y="7"/>
                  <a:pt x="860" y="0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75" name="Freeform 7">
            <a:extLst>
              <a:ext uri="{FF2B5EF4-FFF2-40B4-BE49-F238E27FC236}">
                <a16:creationId xmlns:a16="http://schemas.microsoft.com/office/drawing/2014/main" id="{E7EF57BA-F564-BD42-A5AA-8B08984A418B}"/>
              </a:ext>
            </a:extLst>
          </p:cNvPr>
          <p:cNvSpPr>
            <a:spLocks/>
          </p:cNvSpPr>
          <p:nvPr/>
        </p:nvSpPr>
        <p:spPr bwMode="auto">
          <a:xfrm>
            <a:off x="2039938" y="4706939"/>
            <a:ext cx="1390650" cy="338137"/>
          </a:xfrm>
          <a:custGeom>
            <a:avLst/>
            <a:gdLst>
              <a:gd name="T0" fmla="*/ 0 w 876"/>
              <a:gd name="T1" fmla="*/ 2147483647 h 213"/>
              <a:gd name="T2" fmla="*/ 2147483647 w 876"/>
              <a:gd name="T3" fmla="*/ 2147483647 h 213"/>
              <a:gd name="T4" fmla="*/ 2147483647 w 876"/>
              <a:gd name="T5" fmla="*/ 2147483647 h 213"/>
              <a:gd name="T6" fmla="*/ 2147483647 w 876"/>
              <a:gd name="T7" fmla="*/ 2147483647 h 213"/>
              <a:gd name="T8" fmla="*/ 2147483647 w 876"/>
              <a:gd name="T9" fmla="*/ 2147483647 h 21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76"/>
              <a:gd name="T16" fmla="*/ 0 h 213"/>
              <a:gd name="T17" fmla="*/ 876 w 876"/>
              <a:gd name="T18" fmla="*/ 213 h 21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76" h="213">
                <a:moveTo>
                  <a:pt x="0" y="213"/>
                </a:moveTo>
                <a:cubicBezTo>
                  <a:pt x="46" y="186"/>
                  <a:pt x="203" y="84"/>
                  <a:pt x="276" y="49"/>
                </a:cubicBezTo>
                <a:cubicBezTo>
                  <a:pt x="349" y="14"/>
                  <a:pt x="384" y="0"/>
                  <a:pt x="436" y="1"/>
                </a:cubicBezTo>
                <a:cubicBezTo>
                  <a:pt x="488" y="2"/>
                  <a:pt x="515" y="18"/>
                  <a:pt x="588" y="53"/>
                </a:cubicBezTo>
                <a:cubicBezTo>
                  <a:pt x="661" y="88"/>
                  <a:pt x="816" y="180"/>
                  <a:pt x="876" y="213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76" name="Line 10">
            <a:extLst>
              <a:ext uri="{FF2B5EF4-FFF2-40B4-BE49-F238E27FC236}">
                <a16:creationId xmlns:a16="http://schemas.microsoft.com/office/drawing/2014/main" id="{E5392A9C-33A3-3B4D-A545-BFD059F2CD94}"/>
              </a:ext>
            </a:extLst>
          </p:cNvPr>
          <p:cNvSpPr>
            <a:spLocks noChangeAspect="1" noChangeShapeType="1"/>
          </p:cNvSpPr>
          <p:nvPr/>
        </p:nvSpPr>
        <p:spPr bwMode="auto">
          <a:xfrm rot="-5400000">
            <a:off x="2709069" y="4412456"/>
            <a:ext cx="0" cy="25860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77" name="Text Box 11">
            <a:extLst>
              <a:ext uri="{FF2B5EF4-FFF2-40B4-BE49-F238E27FC236}">
                <a16:creationId xmlns:a16="http://schemas.microsoft.com/office/drawing/2014/main" id="{4355DD9C-8F07-3E4E-B1F3-7D048769C7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49638" y="5675313"/>
            <a:ext cx="36195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>
                <a:latin typeface="Maiandra GD" panose="020E0502030308020204" pitchFamily="34" charset="77"/>
              </a:rPr>
              <a:t>k</a:t>
            </a:r>
          </a:p>
        </p:txBody>
      </p:sp>
      <p:sp>
        <p:nvSpPr>
          <p:cNvPr id="32778" name="Line 12">
            <a:extLst>
              <a:ext uri="{FF2B5EF4-FFF2-40B4-BE49-F238E27FC236}">
                <a16:creationId xmlns:a16="http://schemas.microsoft.com/office/drawing/2014/main" id="{1699D09C-4356-404C-B617-2CDFF0DB7E30}"/>
              </a:ext>
            </a:extLst>
          </p:cNvPr>
          <p:cNvSpPr>
            <a:spLocks noChangeShapeType="1"/>
          </p:cNvSpPr>
          <p:nvPr/>
        </p:nvSpPr>
        <p:spPr bwMode="auto">
          <a:xfrm>
            <a:off x="1849438" y="4583113"/>
            <a:ext cx="1905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79" name="Text Box 13">
            <a:extLst>
              <a:ext uri="{FF2B5EF4-FFF2-40B4-BE49-F238E27FC236}">
                <a16:creationId xmlns:a16="http://schemas.microsoft.com/office/drawing/2014/main" id="{03AE66B0-134B-0445-9FDF-FC01EFBBD6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06638" y="1468438"/>
            <a:ext cx="366712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>
                <a:latin typeface="Maiandra GD" panose="020E0502030308020204" pitchFamily="34" charset="77"/>
              </a:rPr>
              <a:t>E</a:t>
            </a:r>
          </a:p>
        </p:txBody>
      </p:sp>
      <p:sp>
        <p:nvSpPr>
          <p:cNvPr id="32780" name="Oval 14">
            <a:extLst>
              <a:ext uri="{FF2B5EF4-FFF2-40B4-BE49-F238E27FC236}">
                <a16:creationId xmlns:a16="http://schemas.microsoft.com/office/drawing/2014/main" id="{01BD77D0-24C5-654C-AFA3-0ECA715168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0138" y="4786313"/>
            <a:ext cx="76200" cy="762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chemeClr val="accent2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32781" name="Oval 15">
            <a:extLst>
              <a:ext uri="{FF2B5EF4-FFF2-40B4-BE49-F238E27FC236}">
                <a16:creationId xmlns:a16="http://schemas.microsoft.com/office/drawing/2014/main" id="{09F8EB0A-9E18-0B49-8A66-28B2C6BD4F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22538" y="4722813"/>
            <a:ext cx="76200" cy="762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chemeClr val="accent2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8" name="Oval 16">
            <a:extLst>
              <a:ext uri="{FF2B5EF4-FFF2-40B4-BE49-F238E27FC236}">
                <a16:creationId xmlns:a16="http://schemas.microsoft.com/office/drawing/2014/main" id="{7F24F37E-DC5A-5745-A7E9-62EBFD79AE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87638" y="4672013"/>
            <a:ext cx="76200" cy="76200"/>
          </a:xfrm>
          <a:prstGeom prst="ellipse">
            <a:avLst/>
          </a:prstGeom>
          <a:solidFill>
            <a:srgbClr val="0033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chemeClr val="accent2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32783" name="Oval 18">
            <a:extLst>
              <a:ext uri="{FF2B5EF4-FFF2-40B4-BE49-F238E27FC236}">
                <a16:creationId xmlns:a16="http://schemas.microsoft.com/office/drawing/2014/main" id="{D8890BC3-B919-6948-9008-EAEA3E665D98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827338" y="4697413"/>
            <a:ext cx="76200" cy="762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chemeClr val="accent2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32784" name="Oval 19">
            <a:extLst>
              <a:ext uri="{FF2B5EF4-FFF2-40B4-BE49-F238E27FC236}">
                <a16:creationId xmlns:a16="http://schemas.microsoft.com/office/drawing/2014/main" id="{4D27DF51-7EF0-AB46-8677-44D21A08ED33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3094038" y="4837113"/>
            <a:ext cx="76200" cy="762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chemeClr val="accent2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32785" name="Oval 20">
            <a:extLst>
              <a:ext uri="{FF2B5EF4-FFF2-40B4-BE49-F238E27FC236}">
                <a16:creationId xmlns:a16="http://schemas.microsoft.com/office/drawing/2014/main" id="{76FDD8B0-E81D-0845-8749-97A2DA9514B3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3208338" y="4900613"/>
            <a:ext cx="76200" cy="762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chemeClr val="accent2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32786" name="Oval 21">
            <a:extLst>
              <a:ext uri="{FF2B5EF4-FFF2-40B4-BE49-F238E27FC236}">
                <a16:creationId xmlns:a16="http://schemas.microsoft.com/office/drawing/2014/main" id="{F13ABB39-E4FF-4B4E-984C-D71E049050AD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3348038" y="5002213"/>
            <a:ext cx="76200" cy="762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chemeClr val="accent2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32787" name="Oval 22">
            <a:extLst>
              <a:ext uri="{FF2B5EF4-FFF2-40B4-BE49-F238E27FC236}">
                <a16:creationId xmlns:a16="http://schemas.microsoft.com/office/drawing/2014/main" id="{301C4B3E-77DD-6D40-8631-FEABAC391C13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001838" y="5014913"/>
            <a:ext cx="76200" cy="762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chemeClr val="accent2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32788" name="Oval 23">
            <a:extLst>
              <a:ext uri="{FF2B5EF4-FFF2-40B4-BE49-F238E27FC236}">
                <a16:creationId xmlns:a16="http://schemas.microsoft.com/office/drawing/2014/main" id="{1E171287-3214-6C4E-979E-30C7E7062EC9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128838" y="4938713"/>
            <a:ext cx="76200" cy="762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chemeClr val="accent2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32789" name="Oval 24">
            <a:extLst>
              <a:ext uri="{FF2B5EF4-FFF2-40B4-BE49-F238E27FC236}">
                <a16:creationId xmlns:a16="http://schemas.microsoft.com/office/drawing/2014/main" id="{343E99E6-5F8E-244C-ACA7-9A256A01AF2C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255838" y="4862513"/>
            <a:ext cx="76200" cy="762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chemeClr val="accent2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32790" name="Oval 25">
            <a:extLst>
              <a:ext uri="{FF2B5EF4-FFF2-40B4-BE49-F238E27FC236}">
                <a16:creationId xmlns:a16="http://schemas.microsoft.com/office/drawing/2014/main" id="{760207DE-D75B-D049-BFB7-6AAEEDE3CA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8338" y="5472113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0000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32791" name="Oval 26">
            <a:extLst>
              <a:ext uri="{FF2B5EF4-FFF2-40B4-BE49-F238E27FC236}">
                <a16:creationId xmlns:a16="http://schemas.microsoft.com/office/drawing/2014/main" id="{22CB8AD6-0283-7841-A187-B4CD3BDBA9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60738" y="5434013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0000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32792" name="Oval 27">
            <a:extLst>
              <a:ext uri="{FF2B5EF4-FFF2-40B4-BE49-F238E27FC236}">
                <a16:creationId xmlns:a16="http://schemas.microsoft.com/office/drawing/2014/main" id="{68C3A4CD-3FE9-F347-B14E-A860E30E15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27238" y="5446713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0000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32793" name="Oval 28">
            <a:extLst>
              <a:ext uri="{FF2B5EF4-FFF2-40B4-BE49-F238E27FC236}">
                <a16:creationId xmlns:a16="http://schemas.microsoft.com/office/drawing/2014/main" id="{236F25EE-A982-AB4D-9AEF-BD6729A3D81B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293938" y="5510213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0000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32794" name="Oval 29">
            <a:extLst>
              <a:ext uri="{FF2B5EF4-FFF2-40B4-BE49-F238E27FC236}">
                <a16:creationId xmlns:a16="http://schemas.microsoft.com/office/drawing/2014/main" id="{8B473295-F02D-8E4B-99CE-739025ADEABD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166938" y="5472113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0000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32795" name="Oval 30">
            <a:extLst>
              <a:ext uri="{FF2B5EF4-FFF2-40B4-BE49-F238E27FC236}">
                <a16:creationId xmlns:a16="http://schemas.microsoft.com/office/drawing/2014/main" id="{C33BA0CC-A5A4-8043-8A81-25574441392D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433638" y="5522913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0000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32796" name="Oval 31">
            <a:extLst>
              <a:ext uri="{FF2B5EF4-FFF2-40B4-BE49-F238E27FC236}">
                <a16:creationId xmlns:a16="http://schemas.microsoft.com/office/drawing/2014/main" id="{E540B486-80C3-C14D-A29F-EB7DA47EF274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547938" y="5535613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0000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32797" name="Oval 32">
            <a:extLst>
              <a:ext uri="{FF2B5EF4-FFF2-40B4-BE49-F238E27FC236}">
                <a16:creationId xmlns:a16="http://schemas.microsoft.com/office/drawing/2014/main" id="{5E775A34-D013-DD4B-8922-3D7605B3718F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713038" y="5535613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0000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32798" name="Oval 33">
            <a:extLst>
              <a:ext uri="{FF2B5EF4-FFF2-40B4-BE49-F238E27FC236}">
                <a16:creationId xmlns:a16="http://schemas.microsoft.com/office/drawing/2014/main" id="{765FBA41-5F9D-3641-A28B-A72A6437585B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840038" y="5535613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0000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32799" name="Oval 34">
            <a:extLst>
              <a:ext uri="{FF2B5EF4-FFF2-40B4-BE49-F238E27FC236}">
                <a16:creationId xmlns:a16="http://schemas.microsoft.com/office/drawing/2014/main" id="{90A8484F-31BF-3E4D-A2AB-8D14A53D2DBD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967038" y="5535613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0000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32800" name="Oval 35">
            <a:extLst>
              <a:ext uri="{FF2B5EF4-FFF2-40B4-BE49-F238E27FC236}">
                <a16:creationId xmlns:a16="http://schemas.microsoft.com/office/drawing/2014/main" id="{79EFB1D8-929E-B044-82B1-F66F8A4BB372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3094038" y="5510213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0000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32801" name="Text Box 36">
            <a:extLst>
              <a:ext uri="{FF2B5EF4-FFF2-40B4-BE49-F238E27FC236}">
                <a16:creationId xmlns:a16="http://schemas.microsoft.com/office/drawing/2014/main" id="{7247A09F-5BA1-F44C-A916-29638E8451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25601" y="5227638"/>
            <a:ext cx="3540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Microsoft Sans Serif" panose="020B0604020202020204" pitchFamily="34" charset="0"/>
              </a:rPr>
              <a:t>1</a:t>
            </a:r>
          </a:p>
        </p:txBody>
      </p:sp>
      <p:sp>
        <p:nvSpPr>
          <p:cNvPr id="32802" name="Text Box 37">
            <a:extLst>
              <a:ext uri="{FF2B5EF4-FFF2-40B4-BE49-F238E27FC236}">
                <a16:creationId xmlns:a16="http://schemas.microsoft.com/office/drawing/2014/main" id="{EA68D4B1-2200-B741-9CF3-E1274CCACF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25601" y="4651375"/>
            <a:ext cx="3540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chemeClr val="accent2"/>
                </a:solidFill>
                <a:latin typeface="Microsoft Sans Serif" panose="020B0604020202020204" pitchFamily="34" charset="0"/>
              </a:rPr>
              <a:t>2</a:t>
            </a:r>
          </a:p>
        </p:txBody>
      </p:sp>
      <p:sp>
        <p:nvSpPr>
          <p:cNvPr id="32803" name="Text Box 38">
            <a:extLst>
              <a:ext uri="{FF2B5EF4-FFF2-40B4-BE49-F238E27FC236}">
                <a16:creationId xmlns:a16="http://schemas.microsoft.com/office/drawing/2014/main" id="{C7CF1FB4-AEF4-D64B-876F-AAF5E272C1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25601" y="3662363"/>
            <a:ext cx="3540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Microsoft Sans Serif" panose="020B0604020202020204" pitchFamily="34" charset="0"/>
              </a:rPr>
              <a:t>3</a:t>
            </a:r>
          </a:p>
        </p:txBody>
      </p:sp>
      <p:sp>
        <p:nvSpPr>
          <p:cNvPr id="32804" name="Text Box 39">
            <a:extLst>
              <a:ext uri="{FF2B5EF4-FFF2-40B4-BE49-F238E27FC236}">
                <a16:creationId xmlns:a16="http://schemas.microsoft.com/office/drawing/2014/main" id="{B3F4AD9C-939E-684C-9D97-2CA105F93F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63701" y="2462213"/>
            <a:ext cx="3540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Microsoft Sans Serif" panose="020B0604020202020204" pitchFamily="34" charset="0"/>
              </a:rPr>
              <a:t>4</a:t>
            </a:r>
          </a:p>
        </p:txBody>
      </p:sp>
      <p:sp>
        <p:nvSpPr>
          <p:cNvPr id="47" name="Oval 47">
            <a:extLst>
              <a:ext uri="{FF2B5EF4-FFF2-40B4-BE49-F238E27FC236}">
                <a16:creationId xmlns:a16="http://schemas.microsoft.com/office/drawing/2014/main" id="{32DE71BA-2767-234C-9040-FFEB9426E8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68625" y="47498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chemeClr val="accent2"/>
              </a:solidFill>
              <a:latin typeface="Microsoft Sans Serif" panose="020B0604020202020204" pitchFamily="34" charset="0"/>
            </a:endParaRPr>
          </a:p>
        </p:txBody>
      </p:sp>
      <p:grpSp>
        <p:nvGrpSpPr>
          <p:cNvPr id="32813" name="Group 50">
            <a:extLst>
              <a:ext uri="{FF2B5EF4-FFF2-40B4-BE49-F238E27FC236}">
                <a16:creationId xmlns:a16="http://schemas.microsoft.com/office/drawing/2014/main" id="{E754806B-30F8-C940-9FE7-45D273C57A25}"/>
              </a:ext>
            </a:extLst>
          </p:cNvPr>
          <p:cNvGrpSpPr>
            <a:grpSpLocks/>
          </p:cNvGrpSpPr>
          <p:nvPr/>
        </p:nvGrpSpPr>
        <p:grpSpPr bwMode="auto">
          <a:xfrm>
            <a:off x="2041525" y="2019300"/>
            <a:ext cx="1373188" cy="2173288"/>
            <a:chOff x="2719404" y="2666010"/>
            <a:chExt cx="1372765" cy="2172483"/>
          </a:xfrm>
        </p:grpSpPr>
        <p:sp>
          <p:nvSpPr>
            <p:cNvPr id="32815" name="Freeform 48">
              <a:extLst>
                <a:ext uri="{FF2B5EF4-FFF2-40B4-BE49-F238E27FC236}">
                  <a16:creationId xmlns:a16="http://schemas.microsoft.com/office/drawing/2014/main" id="{A7F2F9B1-770C-3E45-A3A9-CCD9D58BDE7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19404" y="4328906"/>
              <a:ext cx="1365250" cy="509587"/>
            </a:xfrm>
            <a:custGeom>
              <a:avLst/>
              <a:gdLst>
                <a:gd name="T0" fmla="*/ 0 w 860"/>
                <a:gd name="T1" fmla="*/ 2147483647 h 321"/>
                <a:gd name="T2" fmla="*/ 2147483647 w 860"/>
                <a:gd name="T3" fmla="*/ 2147483647 h 321"/>
                <a:gd name="T4" fmla="*/ 2147483647 w 860"/>
                <a:gd name="T5" fmla="*/ 2147483647 h 321"/>
                <a:gd name="T6" fmla="*/ 2147483647 w 860"/>
                <a:gd name="T7" fmla="*/ 2147483647 h 321"/>
                <a:gd name="T8" fmla="*/ 2147483647 w 860"/>
                <a:gd name="T9" fmla="*/ 2147483647 h 321"/>
                <a:gd name="T10" fmla="*/ 2147483647 w 860"/>
                <a:gd name="T11" fmla="*/ 2147483647 h 321"/>
                <a:gd name="T12" fmla="*/ 2147483647 w 860"/>
                <a:gd name="T13" fmla="*/ 2147483647 h 321"/>
                <a:gd name="T14" fmla="*/ 2147483647 w 860"/>
                <a:gd name="T15" fmla="*/ 2147483647 h 321"/>
                <a:gd name="T16" fmla="*/ 2147483647 w 860"/>
                <a:gd name="T17" fmla="*/ 0 h 32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860"/>
                <a:gd name="T28" fmla="*/ 0 h 321"/>
                <a:gd name="T29" fmla="*/ 860 w 860"/>
                <a:gd name="T30" fmla="*/ 321 h 32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860" h="321">
                  <a:moveTo>
                    <a:pt x="0" y="4"/>
                  </a:moveTo>
                  <a:cubicBezTo>
                    <a:pt x="6" y="5"/>
                    <a:pt x="41" y="7"/>
                    <a:pt x="47" y="8"/>
                  </a:cubicBezTo>
                  <a:cubicBezTo>
                    <a:pt x="77" y="23"/>
                    <a:pt x="108" y="37"/>
                    <a:pt x="138" y="52"/>
                  </a:cubicBezTo>
                  <a:cubicBezTo>
                    <a:pt x="183" y="80"/>
                    <a:pt x="219" y="127"/>
                    <a:pt x="268" y="172"/>
                  </a:cubicBezTo>
                  <a:cubicBezTo>
                    <a:pt x="317" y="217"/>
                    <a:pt x="381" y="319"/>
                    <a:pt x="432" y="320"/>
                  </a:cubicBezTo>
                  <a:cubicBezTo>
                    <a:pt x="483" y="321"/>
                    <a:pt x="531" y="223"/>
                    <a:pt x="576" y="180"/>
                  </a:cubicBezTo>
                  <a:cubicBezTo>
                    <a:pt x="621" y="137"/>
                    <a:pt x="668" y="91"/>
                    <a:pt x="705" y="64"/>
                  </a:cubicBezTo>
                  <a:cubicBezTo>
                    <a:pt x="742" y="37"/>
                    <a:pt x="772" y="31"/>
                    <a:pt x="798" y="20"/>
                  </a:cubicBezTo>
                  <a:cubicBezTo>
                    <a:pt x="824" y="9"/>
                    <a:pt x="850" y="3"/>
                    <a:pt x="860" y="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816" name="Freeform 49">
              <a:extLst>
                <a:ext uri="{FF2B5EF4-FFF2-40B4-BE49-F238E27FC236}">
                  <a16:creationId xmlns:a16="http://schemas.microsoft.com/office/drawing/2014/main" id="{D0ABF6DB-79DF-2A42-A134-FE9C2FDAE06D}"/>
                </a:ext>
              </a:extLst>
            </p:cNvPr>
            <p:cNvSpPr>
              <a:spLocks/>
            </p:cNvSpPr>
            <p:nvPr/>
          </p:nvSpPr>
          <p:spPr bwMode="auto">
            <a:xfrm>
              <a:off x="2721741" y="2666010"/>
              <a:ext cx="1370428" cy="927100"/>
            </a:xfrm>
            <a:custGeom>
              <a:avLst/>
              <a:gdLst>
                <a:gd name="T0" fmla="*/ 0 w 872"/>
                <a:gd name="T1" fmla="*/ 2147483647 h 584"/>
                <a:gd name="T2" fmla="*/ 2147483647 w 872"/>
                <a:gd name="T3" fmla="*/ 2147483647 h 584"/>
                <a:gd name="T4" fmla="*/ 2147483647 w 872"/>
                <a:gd name="T5" fmla="*/ 2147483647 h 584"/>
                <a:gd name="T6" fmla="*/ 2147483647 w 872"/>
                <a:gd name="T7" fmla="*/ 2147483647 h 584"/>
                <a:gd name="T8" fmla="*/ 2147483647 w 872"/>
                <a:gd name="T9" fmla="*/ 2147483647 h 584"/>
                <a:gd name="T10" fmla="*/ 2147483647 w 872"/>
                <a:gd name="T11" fmla="*/ 2147483647 h 584"/>
                <a:gd name="T12" fmla="*/ 2147483647 w 872"/>
                <a:gd name="T13" fmla="*/ 2147483647 h 584"/>
                <a:gd name="T14" fmla="*/ 2147483647 w 872"/>
                <a:gd name="T15" fmla="*/ 2147483647 h 584"/>
                <a:gd name="T16" fmla="*/ 2147483647 w 872"/>
                <a:gd name="T17" fmla="*/ 2147483647 h 58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872"/>
                <a:gd name="T28" fmla="*/ 0 h 584"/>
                <a:gd name="T29" fmla="*/ 872 w 872"/>
                <a:gd name="T30" fmla="*/ 584 h 58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872" h="584">
                  <a:moveTo>
                    <a:pt x="0" y="580"/>
                  </a:moveTo>
                  <a:cubicBezTo>
                    <a:pt x="13" y="564"/>
                    <a:pt x="50" y="548"/>
                    <a:pt x="78" y="515"/>
                  </a:cubicBezTo>
                  <a:cubicBezTo>
                    <a:pt x="106" y="482"/>
                    <a:pt x="133" y="436"/>
                    <a:pt x="167" y="383"/>
                  </a:cubicBezTo>
                  <a:cubicBezTo>
                    <a:pt x="201" y="330"/>
                    <a:pt x="237" y="263"/>
                    <a:pt x="280" y="200"/>
                  </a:cubicBezTo>
                  <a:cubicBezTo>
                    <a:pt x="323" y="137"/>
                    <a:pt x="373" y="0"/>
                    <a:pt x="424" y="4"/>
                  </a:cubicBezTo>
                  <a:cubicBezTo>
                    <a:pt x="475" y="8"/>
                    <a:pt x="536" y="152"/>
                    <a:pt x="584" y="224"/>
                  </a:cubicBezTo>
                  <a:cubicBezTo>
                    <a:pt x="632" y="296"/>
                    <a:pt x="682" y="384"/>
                    <a:pt x="714" y="434"/>
                  </a:cubicBezTo>
                  <a:cubicBezTo>
                    <a:pt x="747" y="485"/>
                    <a:pt x="753" y="502"/>
                    <a:pt x="779" y="527"/>
                  </a:cubicBezTo>
                  <a:cubicBezTo>
                    <a:pt x="805" y="552"/>
                    <a:pt x="857" y="570"/>
                    <a:pt x="872" y="584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0" name="Text Box 40">
            <a:extLst>
              <a:ext uri="{FF2B5EF4-FFF2-40B4-BE49-F238E27FC236}">
                <a16:creationId xmlns:a16="http://schemas.microsoft.com/office/drawing/2014/main" id="{622254E7-6D92-C44A-BC6F-ECC357C3BB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49739" y="762000"/>
            <a:ext cx="607249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latin typeface="+mn-lt"/>
              </a:rPr>
              <a:t>Particle-particle interaction – </a:t>
            </a:r>
          </a:p>
          <a:p>
            <a:pPr>
              <a:defRPr/>
            </a:pPr>
            <a:r>
              <a:rPr lang="en-US" dirty="0">
                <a:latin typeface="+mn-lt"/>
              </a:rPr>
              <a:t>Energy and momentum must be conserved</a:t>
            </a:r>
          </a:p>
        </p:txBody>
      </p:sp>
      <p:sp>
        <p:nvSpPr>
          <p:cNvPr id="51" name="Text Box 40">
            <a:extLst>
              <a:ext uri="{FF2B5EF4-FFF2-40B4-BE49-F238E27FC236}">
                <a16:creationId xmlns:a16="http://schemas.microsoft.com/office/drawing/2014/main" id="{3F193EB4-CB91-2247-9237-87B7E99A7D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84610" y="1312495"/>
            <a:ext cx="470353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latin typeface="+mn-lt"/>
              </a:rPr>
              <a:t>Photon momentum negligible 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compared to electron momentum</a:t>
            </a:r>
          </a:p>
        </p:txBody>
      </p:sp>
      <p:sp>
        <p:nvSpPr>
          <p:cNvPr id="52" name="Text Box 40">
            <a:extLst>
              <a:ext uri="{FF2B5EF4-FFF2-40B4-BE49-F238E27FC236}">
                <a16:creationId xmlns:a16="http://schemas.microsoft.com/office/drawing/2014/main" id="{33CFFE1C-260D-7D44-8AB9-B1A40A4844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27401" y="1885263"/>
            <a:ext cx="422423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latin typeface="+mn-lt"/>
              </a:rPr>
              <a:t>Electron transition is “vertical”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213B1E2-6E8F-BE4A-A79A-0013E979738D}"/>
              </a:ext>
            </a:extLst>
          </p:cNvPr>
          <p:cNvSpPr/>
          <p:nvPr/>
        </p:nvSpPr>
        <p:spPr>
          <a:xfrm>
            <a:off x="541121" y="6124667"/>
            <a:ext cx="829807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hlinkClick r:id="rId2"/>
              </a:rPr>
              <a:t>https://en.wikipedia.org/wiki/Direct_and_indirect_band_gaps</a:t>
            </a:r>
            <a:r>
              <a:rPr lang="en-US" sz="1400" dirty="0"/>
              <a:t> </a:t>
            </a:r>
          </a:p>
          <a:p>
            <a:r>
              <a:rPr lang="en-US" sz="1400" dirty="0">
                <a:hlinkClick r:id="rId3"/>
              </a:rPr>
              <a:t>https://upload.wikimedia.org/wikipedia/commons/thumb/7/7a/Direct.svg/600px-Direct.svg.png</a:t>
            </a:r>
            <a:endParaRPr lang="en-US" sz="1400" dirty="0"/>
          </a:p>
          <a:p>
            <a:r>
              <a:rPr lang="en-US" sz="1400" dirty="0">
                <a:hlinkClick r:id="rId4"/>
              </a:rPr>
              <a:t>https://en.wikipedia.org/wiki/File:Bulkbandstructure.gif</a:t>
            </a:r>
            <a:r>
              <a:rPr lang="en-US" sz="1400" dirty="0"/>
              <a:t> </a:t>
            </a:r>
          </a:p>
          <a:p>
            <a:r>
              <a:rPr lang="en-US" sz="1400" dirty="0"/>
              <a:t>https://</a:t>
            </a:r>
            <a:r>
              <a:rPr lang="en-US" sz="1400" dirty="0" err="1"/>
              <a:t>upload.wikimedia.org</a:t>
            </a:r>
            <a:r>
              <a:rPr lang="en-US" sz="1400" dirty="0"/>
              <a:t>/</a:t>
            </a:r>
            <a:r>
              <a:rPr lang="en-US" sz="1400" dirty="0" err="1"/>
              <a:t>wikipedia</a:t>
            </a:r>
            <a:r>
              <a:rPr lang="en-US" sz="1400" dirty="0"/>
              <a:t>/</a:t>
            </a:r>
            <a:r>
              <a:rPr lang="en-US" sz="1400" dirty="0" err="1"/>
              <a:t>en</a:t>
            </a:r>
            <a:r>
              <a:rPr lang="en-US" sz="1400" dirty="0"/>
              <a:t>/b/</a:t>
            </a:r>
            <a:r>
              <a:rPr lang="en-US" sz="1400" dirty="0" err="1"/>
              <a:t>ba</a:t>
            </a:r>
            <a:r>
              <a:rPr lang="en-US" sz="1400" dirty="0"/>
              <a:t>/</a:t>
            </a:r>
            <a:r>
              <a:rPr lang="en-US" sz="1400" dirty="0" err="1"/>
              <a:t>Indirect_Bandgap.svg</a:t>
            </a:r>
            <a:endParaRPr lang="en-US" sz="1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CB392CA-26B4-7C49-AF4E-5FA2F801B3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5802" y="3800673"/>
            <a:ext cx="2931935" cy="2345548"/>
          </a:xfrm>
          <a:prstGeom prst="rect">
            <a:avLst/>
          </a:prstGeom>
        </p:spPr>
      </p:pic>
      <p:pic>
        <p:nvPicPr>
          <p:cNvPr id="7" name="Picture 6" descr="A close up of a map&#10;&#10;Description automatically generated">
            <a:extLst>
              <a:ext uri="{FF2B5EF4-FFF2-40B4-BE49-F238E27FC236}">
                <a16:creationId xmlns:a16="http://schemas.microsoft.com/office/drawing/2014/main" id="{ED15C800-29E5-8D43-823A-16395094C662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4009" y="1133795"/>
            <a:ext cx="1616985" cy="1106499"/>
          </a:xfrm>
          <a:prstGeom prst="rect">
            <a:avLst/>
          </a:prstGeom>
        </p:spPr>
      </p:pic>
      <p:sp>
        <p:nvSpPr>
          <p:cNvPr id="57" name="Text Box 40">
            <a:extLst>
              <a:ext uri="{FF2B5EF4-FFF2-40B4-BE49-F238E27FC236}">
                <a16:creationId xmlns:a16="http://schemas.microsoft.com/office/drawing/2014/main" id="{EF299E48-278F-424F-B6D5-A48B04038F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28384" y="2339812"/>
            <a:ext cx="639469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latin typeface="+mn-lt"/>
              </a:rPr>
              <a:t>In Si and Ge the smallest bandgap is not at </a:t>
            </a:r>
            <a:r>
              <a:rPr lang="en-US" dirty="0">
                <a:latin typeface="Symbol" pitchFamily="2" charset="2"/>
              </a:rPr>
              <a:t>G</a:t>
            </a:r>
          </a:p>
        </p:txBody>
      </p:sp>
      <p:sp>
        <p:nvSpPr>
          <p:cNvPr id="58" name="Text Box 40">
            <a:extLst>
              <a:ext uri="{FF2B5EF4-FFF2-40B4-BE49-F238E27FC236}">
                <a16:creationId xmlns:a16="http://schemas.microsoft.com/office/drawing/2014/main" id="{ADCBC170-33BB-B647-8FF6-53AC3F3741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0" y="2888430"/>
            <a:ext cx="414248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latin typeface="+mn-lt"/>
              </a:rPr>
              <a:t>nanoHUB result on </a:t>
            </a:r>
            <a:r>
              <a:rPr lang="en-US" dirty="0" err="1">
                <a:latin typeface="+mn-lt"/>
              </a:rPr>
              <a:t>wikipedia</a:t>
            </a:r>
            <a:endParaRPr lang="en-US" dirty="0">
              <a:latin typeface="Symbol" pitchFamily="2" charset="2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31AC3A9-C4E1-8D44-8F58-34E42FD81A0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67620" y="3007671"/>
            <a:ext cx="4741991" cy="3793592"/>
          </a:xfrm>
          <a:prstGeom prst="rect">
            <a:avLst/>
          </a:prstGeom>
        </p:spPr>
      </p:pic>
      <p:sp>
        <p:nvSpPr>
          <p:cNvPr id="60" name="Text Box 40">
            <a:extLst>
              <a:ext uri="{FF2B5EF4-FFF2-40B4-BE49-F238E27FC236}">
                <a16:creationId xmlns:a16="http://schemas.microsoft.com/office/drawing/2014/main" id="{B296BF52-96A0-ED4F-A2B8-3C2DF8740F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34969" y="2819424"/>
            <a:ext cx="806022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latin typeface="+mn-lt"/>
              </a:rPr>
              <a:t>Need a “phonon” to compensate momentum conservation</a:t>
            </a:r>
            <a:endParaRPr lang="en-US" dirty="0">
              <a:latin typeface="Symbol" pitchFamily="2" charset="2"/>
            </a:endParaRPr>
          </a:p>
        </p:txBody>
      </p:sp>
      <p:sp>
        <p:nvSpPr>
          <p:cNvPr id="61" name="Text Box 40">
            <a:extLst>
              <a:ext uri="{FF2B5EF4-FFF2-40B4-BE49-F238E27FC236}">
                <a16:creationId xmlns:a16="http://schemas.microsoft.com/office/drawing/2014/main" id="{C1ACBD4F-1E30-9A4A-97B1-EEACD8EA48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2401" y="3266612"/>
            <a:ext cx="367042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latin typeface="+mn-lt"/>
              </a:rPr>
              <a:t>3-particles - less efficient</a:t>
            </a:r>
            <a:endParaRPr lang="en-US" dirty="0">
              <a:latin typeface="Symbol" pitchFamily="2" charset="2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5" name="Ink 4"/>
              <p14:cNvContentPartPr/>
              <p14:nvPr/>
            </p14:nvContentPartPr>
            <p14:xfrm>
              <a:off x="9852120" y="4799880"/>
              <a:ext cx="2107440" cy="1114920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9843840" y="4791600"/>
                <a:ext cx="2125080" cy="1132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860354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lide Number Placeholder 43">
            <a:extLst>
              <a:ext uri="{FF2B5EF4-FFF2-40B4-BE49-F238E27FC236}">
                <a16:creationId xmlns:a16="http://schemas.microsoft.com/office/drawing/2014/main" id="{B617A574-E538-1A40-AA93-429F02975C2D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0A99D19B-97FD-924E-BEDA-ADE5D9CE681B}" type="slidenum">
              <a:rPr lang="en-US" altLang="en-US" sz="900">
                <a:solidFill>
                  <a:srgbClr val="000000"/>
                </a:solidFill>
                <a:latin typeface="Trebuchet MS" panose="020B0703020202090204" pitchFamily="34" charset="0"/>
              </a:rPr>
              <a:pPr eaLnBrk="1" hangingPunct="1"/>
              <a:t>9</a:t>
            </a:fld>
            <a:endParaRPr lang="en-US" altLang="en-US" sz="900">
              <a:solidFill>
                <a:srgbClr val="000000"/>
              </a:solidFill>
              <a:latin typeface="Trebuchet MS" panose="020B0703020202090204" pitchFamily="34" charset="0"/>
            </a:endParaRPr>
          </a:p>
        </p:txBody>
      </p:sp>
      <p:sp>
        <p:nvSpPr>
          <p:cNvPr id="3076" name="Line 3">
            <a:extLst>
              <a:ext uri="{FF2B5EF4-FFF2-40B4-BE49-F238E27FC236}">
                <a16:creationId xmlns:a16="http://schemas.microsoft.com/office/drawing/2014/main" id="{5A6397E9-269A-7E41-934B-D5BD617A92F7}"/>
              </a:ext>
            </a:extLst>
          </p:cNvPr>
          <p:cNvSpPr>
            <a:spLocks noChangeAspect="1" noChangeShapeType="1"/>
          </p:cNvSpPr>
          <p:nvPr/>
        </p:nvSpPr>
        <p:spPr bwMode="auto">
          <a:xfrm rot="16200000" flipV="1">
            <a:off x="1241426" y="3582989"/>
            <a:ext cx="4195763" cy="2063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7" name="Line 4">
            <a:extLst>
              <a:ext uri="{FF2B5EF4-FFF2-40B4-BE49-F238E27FC236}">
                <a16:creationId xmlns:a16="http://schemas.microsoft.com/office/drawing/2014/main" id="{6A04295C-1379-7141-8365-3AF83265A759}"/>
              </a:ext>
            </a:extLst>
          </p:cNvPr>
          <p:cNvSpPr>
            <a:spLocks noChangeShapeType="1"/>
          </p:cNvSpPr>
          <p:nvPr/>
        </p:nvSpPr>
        <p:spPr bwMode="auto">
          <a:xfrm>
            <a:off x="4014788" y="1876425"/>
            <a:ext cx="0" cy="3810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8" name="Line 5">
            <a:extLst>
              <a:ext uri="{FF2B5EF4-FFF2-40B4-BE49-F238E27FC236}">
                <a16:creationId xmlns:a16="http://schemas.microsoft.com/office/drawing/2014/main" id="{CDB7DA14-B81D-5E45-A16F-2308D61E49B9}"/>
              </a:ext>
            </a:extLst>
          </p:cNvPr>
          <p:cNvSpPr>
            <a:spLocks noChangeShapeType="1"/>
          </p:cNvSpPr>
          <p:nvPr/>
        </p:nvSpPr>
        <p:spPr bwMode="auto">
          <a:xfrm>
            <a:off x="2643188" y="1876425"/>
            <a:ext cx="0" cy="3810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9" name="Freeform 6">
            <a:extLst>
              <a:ext uri="{FF2B5EF4-FFF2-40B4-BE49-F238E27FC236}">
                <a16:creationId xmlns:a16="http://schemas.microsoft.com/office/drawing/2014/main" id="{0F3A6AEB-6A36-4044-88A6-B34F294E4239}"/>
              </a:ext>
            </a:extLst>
          </p:cNvPr>
          <p:cNvSpPr>
            <a:spLocks/>
          </p:cNvSpPr>
          <p:nvPr/>
        </p:nvSpPr>
        <p:spPr bwMode="auto">
          <a:xfrm>
            <a:off x="2649538" y="5495925"/>
            <a:ext cx="1365250" cy="77788"/>
          </a:xfrm>
          <a:custGeom>
            <a:avLst/>
            <a:gdLst>
              <a:gd name="T0" fmla="*/ 0 w 860"/>
              <a:gd name="T1" fmla="*/ 2147483647 h 49"/>
              <a:gd name="T2" fmla="*/ 2147483647 w 860"/>
              <a:gd name="T3" fmla="*/ 2147483647 h 49"/>
              <a:gd name="T4" fmla="*/ 2147483647 w 860"/>
              <a:gd name="T5" fmla="*/ 2147483647 h 49"/>
              <a:gd name="T6" fmla="*/ 2147483647 w 860"/>
              <a:gd name="T7" fmla="*/ 2147483647 h 49"/>
              <a:gd name="T8" fmla="*/ 2147483647 w 860"/>
              <a:gd name="T9" fmla="*/ 0 h 4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60"/>
              <a:gd name="T16" fmla="*/ 0 h 49"/>
              <a:gd name="T17" fmla="*/ 860 w 860"/>
              <a:gd name="T18" fmla="*/ 49 h 4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60" h="49">
                <a:moveTo>
                  <a:pt x="0" y="8"/>
                </a:moveTo>
                <a:cubicBezTo>
                  <a:pt x="46" y="13"/>
                  <a:pt x="203" y="25"/>
                  <a:pt x="276" y="32"/>
                </a:cubicBezTo>
                <a:cubicBezTo>
                  <a:pt x="349" y="39"/>
                  <a:pt x="385" y="47"/>
                  <a:pt x="436" y="48"/>
                </a:cubicBezTo>
                <a:cubicBezTo>
                  <a:pt x="487" y="49"/>
                  <a:pt x="509" y="44"/>
                  <a:pt x="580" y="36"/>
                </a:cubicBezTo>
                <a:cubicBezTo>
                  <a:pt x="651" y="28"/>
                  <a:pt x="802" y="7"/>
                  <a:pt x="860" y="0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80" name="Freeform 7">
            <a:extLst>
              <a:ext uri="{FF2B5EF4-FFF2-40B4-BE49-F238E27FC236}">
                <a16:creationId xmlns:a16="http://schemas.microsoft.com/office/drawing/2014/main" id="{B8D58807-3396-F145-A63C-2CA3B3862500}"/>
              </a:ext>
            </a:extLst>
          </p:cNvPr>
          <p:cNvSpPr>
            <a:spLocks/>
          </p:cNvSpPr>
          <p:nvPr/>
        </p:nvSpPr>
        <p:spPr bwMode="auto">
          <a:xfrm>
            <a:off x="2649538" y="4706939"/>
            <a:ext cx="1390650" cy="338137"/>
          </a:xfrm>
          <a:custGeom>
            <a:avLst/>
            <a:gdLst>
              <a:gd name="T0" fmla="*/ 0 w 876"/>
              <a:gd name="T1" fmla="*/ 2147483647 h 213"/>
              <a:gd name="T2" fmla="*/ 2147483647 w 876"/>
              <a:gd name="T3" fmla="*/ 2147483647 h 213"/>
              <a:gd name="T4" fmla="*/ 2147483647 w 876"/>
              <a:gd name="T5" fmla="*/ 2147483647 h 213"/>
              <a:gd name="T6" fmla="*/ 2147483647 w 876"/>
              <a:gd name="T7" fmla="*/ 2147483647 h 213"/>
              <a:gd name="T8" fmla="*/ 2147483647 w 876"/>
              <a:gd name="T9" fmla="*/ 2147483647 h 21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76"/>
              <a:gd name="T16" fmla="*/ 0 h 213"/>
              <a:gd name="T17" fmla="*/ 876 w 876"/>
              <a:gd name="T18" fmla="*/ 213 h 21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76" h="213">
                <a:moveTo>
                  <a:pt x="0" y="213"/>
                </a:moveTo>
                <a:cubicBezTo>
                  <a:pt x="46" y="186"/>
                  <a:pt x="203" y="84"/>
                  <a:pt x="276" y="49"/>
                </a:cubicBezTo>
                <a:cubicBezTo>
                  <a:pt x="349" y="14"/>
                  <a:pt x="384" y="0"/>
                  <a:pt x="436" y="1"/>
                </a:cubicBezTo>
                <a:cubicBezTo>
                  <a:pt x="488" y="2"/>
                  <a:pt x="515" y="18"/>
                  <a:pt x="588" y="53"/>
                </a:cubicBezTo>
                <a:cubicBezTo>
                  <a:pt x="661" y="88"/>
                  <a:pt x="816" y="180"/>
                  <a:pt x="876" y="213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81" name="Line 10">
            <a:extLst>
              <a:ext uri="{FF2B5EF4-FFF2-40B4-BE49-F238E27FC236}">
                <a16:creationId xmlns:a16="http://schemas.microsoft.com/office/drawing/2014/main" id="{231A880B-946D-6144-B449-E071CBDC8AD5}"/>
              </a:ext>
            </a:extLst>
          </p:cNvPr>
          <p:cNvSpPr>
            <a:spLocks noChangeAspect="1" noChangeShapeType="1"/>
          </p:cNvSpPr>
          <p:nvPr/>
        </p:nvSpPr>
        <p:spPr bwMode="auto">
          <a:xfrm rot="16200000">
            <a:off x="3318669" y="4412456"/>
            <a:ext cx="0" cy="25860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82" name="Text Box 11">
            <a:extLst>
              <a:ext uri="{FF2B5EF4-FFF2-40B4-BE49-F238E27FC236}">
                <a16:creationId xmlns:a16="http://schemas.microsoft.com/office/drawing/2014/main" id="{C4847BD5-0DDE-B54A-BDBA-BFE651A261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59238" y="5675313"/>
            <a:ext cx="36195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>
                <a:latin typeface="Maiandra GD" panose="020E0502030308020204" pitchFamily="34" charset="77"/>
              </a:rPr>
              <a:t>k</a:t>
            </a:r>
          </a:p>
        </p:txBody>
      </p:sp>
      <p:sp>
        <p:nvSpPr>
          <p:cNvPr id="3083" name="Line 12">
            <a:extLst>
              <a:ext uri="{FF2B5EF4-FFF2-40B4-BE49-F238E27FC236}">
                <a16:creationId xmlns:a16="http://schemas.microsoft.com/office/drawing/2014/main" id="{C3CAEA74-3698-3E43-A54C-B890EB44823A}"/>
              </a:ext>
            </a:extLst>
          </p:cNvPr>
          <p:cNvSpPr>
            <a:spLocks noChangeShapeType="1"/>
          </p:cNvSpPr>
          <p:nvPr/>
        </p:nvSpPr>
        <p:spPr bwMode="auto">
          <a:xfrm>
            <a:off x="2459038" y="4583113"/>
            <a:ext cx="1905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84" name="Text Box 13">
            <a:extLst>
              <a:ext uri="{FF2B5EF4-FFF2-40B4-BE49-F238E27FC236}">
                <a16:creationId xmlns:a16="http://schemas.microsoft.com/office/drawing/2014/main" id="{E7B4EAD8-F7A3-074F-BCB9-56CB496C03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16238" y="1468438"/>
            <a:ext cx="366712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>
                <a:latin typeface="Maiandra GD" panose="020E0502030308020204" pitchFamily="34" charset="77"/>
              </a:rPr>
              <a:t>E</a:t>
            </a:r>
          </a:p>
        </p:txBody>
      </p:sp>
      <p:sp>
        <p:nvSpPr>
          <p:cNvPr id="3085" name="Oval 14">
            <a:extLst>
              <a:ext uri="{FF2B5EF4-FFF2-40B4-BE49-F238E27FC236}">
                <a16:creationId xmlns:a16="http://schemas.microsoft.com/office/drawing/2014/main" id="{590E1337-CD12-2B42-AC3E-0D91D7CF99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9738" y="4786313"/>
            <a:ext cx="76200" cy="762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chemeClr val="accent2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3086" name="Oval 15">
            <a:extLst>
              <a:ext uri="{FF2B5EF4-FFF2-40B4-BE49-F238E27FC236}">
                <a16:creationId xmlns:a16="http://schemas.microsoft.com/office/drawing/2014/main" id="{49124B56-60A8-134F-8E90-8102B18278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32138" y="4722813"/>
            <a:ext cx="76200" cy="762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chemeClr val="accent2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3087" name="Oval 16">
            <a:extLst>
              <a:ext uri="{FF2B5EF4-FFF2-40B4-BE49-F238E27FC236}">
                <a16:creationId xmlns:a16="http://schemas.microsoft.com/office/drawing/2014/main" id="{E6B3EE8D-1CB9-B944-B0A3-80D8D4DE20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7238" y="4672013"/>
            <a:ext cx="76200" cy="76200"/>
          </a:xfrm>
          <a:prstGeom prst="ellipse">
            <a:avLst/>
          </a:prstGeom>
          <a:solidFill>
            <a:srgbClr val="0033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chemeClr val="accent2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3088" name="Oval 17">
            <a:extLst>
              <a:ext uri="{FF2B5EF4-FFF2-40B4-BE49-F238E27FC236}">
                <a16:creationId xmlns:a16="http://schemas.microsoft.com/office/drawing/2014/main" id="{EA680CC5-03E8-8141-990A-489CBC4C06EB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3563938" y="4760913"/>
            <a:ext cx="76200" cy="762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chemeClr val="accent2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3089" name="Oval 18">
            <a:extLst>
              <a:ext uri="{FF2B5EF4-FFF2-40B4-BE49-F238E27FC236}">
                <a16:creationId xmlns:a16="http://schemas.microsoft.com/office/drawing/2014/main" id="{770F4B3E-96AC-2447-B697-B9EACDD6ADB1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3436938" y="4697413"/>
            <a:ext cx="76200" cy="762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chemeClr val="accent2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3090" name="Oval 19">
            <a:extLst>
              <a:ext uri="{FF2B5EF4-FFF2-40B4-BE49-F238E27FC236}">
                <a16:creationId xmlns:a16="http://schemas.microsoft.com/office/drawing/2014/main" id="{73ABAC44-FC36-E44D-972B-3B3513B25C55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3703638" y="4837113"/>
            <a:ext cx="76200" cy="762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chemeClr val="accent2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3091" name="Oval 20">
            <a:extLst>
              <a:ext uri="{FF2B5EF4-FFF2-40B4-BE49-F238E27FC236}">
                <a16:creationId xmlns:a16="http://schemas.microsoft.com/office/drawing/2014/main" id="{6259BCF4-7FB4-4946-9FCC-70D6633EF75E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3817938" y="4900613"/>
            <a:ext cx="76200" cy="762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chemeClr val="accent2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3092" name="Oval 21">
            <a:extLst>
              <a:ext uri="{FF2B5EF4-FFF2-40B4-BE49-F238E27FC236}">
                <a16:creationId xmlns:a16="http://schemas.microsoft.com/office/drawing/2014/main" id="{E52B5B1E-20E7-B74A-B1D9-193B2B00C650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3957638" y="5002213"/>
            <a:ext cx="76200" cy="762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chemeClr val="accent2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3093" name="Oval 22">
            <a:extLst>
              <a:ext uri="{FF2B5EF4-FFF2-40B4-BE49-F238E27FC236}">
                <a16:creationId xmlns:a16="http://schemas.microsoft.com/office/drawing/2014/main" id="{96B7ED19-985E-2543-9CDF-5C633CC4DDE2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611438" y="5014913"/>
            <a:ext cx="76200" cy="762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chemeClr val="accent2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3094" name="Oval 23">
            <a:extLst>
              <a:ext uri="{FF2B5EF4-FFF2-40B4-BE49-F238E27FC236}">
                <a16:creationId xmlns:a16="http://schemas.microsoft.com/office/drawing/2014/main" id="{5078759A-9B63-DC4B-B2F4-575E11BB52F7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738438" y="4938713"/>
            <a:ext cx="76200" cy="762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chemeClr val="accent2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3095" name="Oval 24">
            <a:extLst>
              <a:ext uri="{FF2B5EF4-FFF2-40B4-BE49-F238E27FC236}">
                <a16:creationId xmlns:a16="http://schemas.microsoft.com/office/drawing/2014/main" id="{F81EEE98-5E29-0E4C-B0DA-0B96ADD0CF0E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865438" y="4862513"/>
            <a:ext cx="76200" cy="762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chemeClr val="accent2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3096" name="Oval 25">
            <a:extLst>
              <a:ext uri="{FF2B5EF4-FFF2-40B4-BE49-F238E27FC236}">
                <a16:creationId xmlns:a16="http://schemas.microsoft.com/office/drawing/2014/main" id="{5584FF5D-4EC0-7343-9A77-A06BF0B477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7938" y="5472113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0000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3097" name="Oval 26">
            <a:extLst>
              <a:ext uri="{FF2B5EF4-FFF2-40B4-BE49-F238E27FC236}">
                <a16:creationId xmlns:a16="http://schemas.microsoft.com/office/drawing/2014/main" id="{CB7C1F56-50D9-2B4E-AA7F-8ACC752061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70338" y="5434013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0000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3098" name="Oval 27">
            <a:extLst>
              <a:ext uri="{FF2B5EF4-FFF2-40B4-BE49-F238E27FC236}">
                <a16:creationId xmlns:a16="http://schemas.microsoft.com/office/drawing/2014/main" id="{8E0EA9EF-DD3B-0944-95DE-0A0E528367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36838" y="5446713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0000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3099" name="Oval 28">
            <a:extLst>
              <a:ext uri="{FF2B5EF4-FFF2-40B4-BE49-F238E27FC236}">
                <a16:creationId xmlns:a16="http://schemas.microsoft.com/office/drawing/2014/main" id="{02426C03-6CC8-6D43-9EC5-36892CB3F8C3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903538" y="5510213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0000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3100" name="Oval 29">
            <a:extLst>
              <a:ext uri="{FF2B5EF4-FFF2-40B4-BE49-F238E27FC236}">
                <a16:creationId xmlns:a16="http://schemas.microsoft.com/office/drawing/2014/main" id="{8F6BEBA3-5469-9446-A49C-A747D2AA30E2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776538" y="5472113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0000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3101" name="Oval 30">
            <a:extLst>
              <a:ext uri="{FF2B5EF4-FFF2-40B4-BE49-F238E27FC236}">
                <a16:creationId xmlns:a16="http://schemas.microsoft.com/office/drawing/2014/main" id="{F4511287-27D8-0649-94EB-F9D8DDA66A7C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3043238" y="5522913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0000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3102" name="Oval 31">
            <a:extLst>
              <a:ext uri="{FF2B5EF4-FFF2-40B4-BE49-F238E27FC236}">
                <a16:creationId xmlns:a16="http://schemas.microsoft.com/office/drawing/2014/main" id="{3A7E1E5F-6E89-B14B-8CC6-1BAD243DC012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3157538" y="5535613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0000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3103" name="Oval 32">
            <a:extLst>
              <a:ext uri="{FF2B5EF4-FFF2-40B4-BE49-F238E27FC236}">
                <a16:creationId xmlns:a16="http://schemas.microsoft.com/office/drawing/2014/main" id="{B74C52EB-8ADD-3A46-B16B-194E42E33D0D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3297238" y="5561013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0000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3104" name="Oval 33">
            <a:extLst>
              <a:ext uri="{FF2B5EF4-FFF2-40B4-BE49-F238E27FC236}">
                <a16:creationId xmlns:a16="http://schemas.microsoft.com/office/drawing/2014/main" id="{3E32AAA2-2810-E348-AC16-9CC85864A1F2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3449638" y="5535613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0000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3105" name="Oval 34">
            <a:extLst>
              <a:ext uri="{FF2B5EF4-FFF2-40B4-BE49-F238E27FC236}">
                <a16:creationId xmlns:a16="http://schemas.microsoft.com/office/drawing/2014/main" id="{3A283267-B40A-3442-ACF1-0D0641ADF716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3576638" y="5535613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0000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3106" name="Oval 35">
            <a:extLst>
              <a:ext uri="{FF2B5EF4-FFF2-40B4-BE49-F238E27FC236}">
                <a16:creationId xmlns:a16="http://schemas.microsoft.com/office/drawing/2014/main" id="{6B5E9A25-F043-F640-B451-B9941D4F9789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3703638" y="5510213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0000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3107" name="Text Box 36">
            <a:extLst>
              <a:ext uri="{FF2B5EF4-FFF2-40B4-BE49-F238E27FC236}">
                <a16:creationId xmlns:a16="http://schemas.microsoft.com/office/drawing/2014/main" id="{7BE074E1-57E6-284B-8B1F-4679C8F459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5201" y="5227638"/>
            <a:ext cx="3540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Microsoft Sans Serif" panose="020B0604020202020204" pitchFamily="34" charset="0"/>
              </a:rPr>
              <a:t>1</a:t>
            </a:r>
          </a:p>
        </p:txBody>
      </p:sp>
      <p:sp>
        <p:nvSpPr>
          <p:cNvPr id="3108" name="Text Box 37">
            <a:extLst>
              <a:ext uri="{FF2B5EF4-FFF2-40B4-BE49-F238E27FC236}">
                <a16:creationId xmlns:a16="http://schemas.microsoft.com/office/drawing/2014/main" id="{FA0F4E5B-BFC5-AC49-BD6A-686462F79C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5201" y="4651375"/>
            <a:ext cx="3540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chemeClr val="accent2"/>
                </a:solidFill>
                <a:latin typeface="Microsoft Sans Serif" panose="020B0604020202020204" pitchFamily="34" charset="0"/>
              </a:rPr>
              <a:t>2</a:t>
            </a:r>
          </a:p>
        </p:txBody>
      </p:sp>
      <p:sp>
        <p:nvSpPr>
          <p:cNvPr id="3109" name="Text Box 38">
            <a:extLst>
              <a:ext uri="{FF2B5EF4-FFF2-40B4-BE49-F238E27FC236}">
                <a16:creationId xmlns:a16="http://schemas.microsoft.com/office/drawing/2014/main" id="{43B45413-8A5E-D64C-A527-C6F35E5D88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5201" y="3662363"/>
            <a:ext cx="3540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Microsoft Sans Serif" panose="020B0604020202020204" pitchFamily="34" charset="0"/>
              </a:rPr>
              <a:t>3</a:t>
            </a:r>
          </a:p>
        </p:txBody>
      </p:sp>
      <p:sp>
        <p:nvSpPr>
          <p:cNvPr id="3110" name="Text Box 39">
            <a:extLst>
              <a:ext uri="{FF2B5EF4-FFF2-40B4-BE49-F238E27FC236}">
                <a16:creationId xmlns:a16="http://schemas.microsoft.com/office/drawing/2014/main" id="{B0D4B7E7-C6FB-7B48-83E0-415F20AD66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3301" y="2462213"/>
            <a:ext cx="3540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Microsoft Sans Serif" panose="020B0604020202020204" pitchFamily="34" charset="0"/>
              </a:rPr>
              <a:t>4</a:t>
            </a:r>
          </a:p>
        </p:txBody>
      </p:sp>
      <p:pic>
        <p:nvPicPr>
          <p:cNvPr id="3111" name="Picture 41">
            <a:extLst>
              <a:ext uri="{FF2B5EF4-FFF2-40B4-BE49-F238E27FC236}">
                <a16:creationId xmlns:a16="http://schemas.microsoft.com/office/drawing/2014/main" id="{B5AAE292-6FF5-3441-84D1-CEE38DB16A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9039" y="1449388"/>
            <a:ext cx="3190875" cy="4703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3" name="Object 39">
            <a:extLst>
              <a:ext uri="{FF2B5EF4-FFF2-40B4-BE49-F238E27FC236}">
                <a16:creationId xmlns:a16="http://schemas.microsoft.com/office/drawing/2014/main" id="{0DC728B9-9916-044B-9E80-F9849D4C918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275639" y="1846263"/>
          <a:ext cx="1920875" cy="565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34810700" imgH="10236200" progId="Equation.DSMT4">
                  <p:embed/>
                </p:oleObj>
              </mc:Choice>
              <mc:Fallback>
                <p:oleObj name="Equation" r:id="rId3" imgW="34810700" imgH="10236200" progId="Equation.DSMT4">
                  <p:embed/>
                  <p:pic>
                    <p:nvPicPr>
                      <p:cNvPr id="43" name="Object 39">
                        <a:extLst>
                          <a:ext uri="{FF2B5EF4-FFF2-40B4-BE49-F238E27FC236}">
                            <a16:creationId xmlns:a16="http://schemas.microsoft.com/office/drawing/2014/main" id="{0DC728B9-9916-044B-9E80-F9849D4C918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5639" y="1846263"/>
                        <a:ext cx="1920875" cy="565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12" name="Line 44">
            <a:extLst>
              <a:ext uri="{FF2B5EF4-FFF2-40B4-BE49-F238E27FC236}">
                <a16:creationId xmlns:a16="http://schemas.microsoft.com/office/drawing/2014/main" id="{574640EC-52E0-E245-B1C2-AE7A60CEDB3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600950" y="2295526"/>
            <a:ext cx="990600" cy="3524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113" name="Group 44">
            <a:extLst>
              <a:ext uri="{FF2B5EF4-FFF2-40B4-BE49-F238E27FC236}">
                <a16:creationId xmlns:a16="http://schemas.microsoft.com/office/drawing/2014/main" id="{1754F36C-3359-6141-8FA3-E88541823033}"/>
              </a:ext>
            </a:extLst>
          </p:cNvPr>
          <p:cNvGrpSpPr>
            <a:grpSpLocks/>
          </p:cNvGrpSpPr>
          <p:nvPr/>
        </p:nvGrpSpPr>
        <p:grpSpPr bwMode="auto">
          <a:xfrm>
            <a:off x="2651125" y="2066925"/>
            <a:ext cx="1373188" cy="2203450"/>
            <a:chOff x="2719404" y="2666010"/>
            <a:chExt cx="1372765" cy="2204015"/>
          </a:xfrm>
        </p:grpSpPr>
        <p:sp>
          <p:nvSpPr>
            <p:cNvPr id="3115" name="Freeform 45">
              <a:extLst>
                <a:ext uri="{FF2B5EF4-FFF2-40B4-BE49-F238E27FC236}">
                  <a16:creationId xmlns:a16="http://schemas.microsoft.com/office/drawing/2014/main" id="{D5598664-A954-3B4D-B1F3-22AC948BB562}"/>
                </a:ext>
              </a:extLst>
            </p:cNvPr>
            <p:cNvSpPr>
              <a:spLocks/>
            </p:cNvSpPr>
            <p:nvPr/>
          </p:nvSpPr>
          <p:spPr bwMode="auto">
            <a:xfrm>
              <a:off x="2719404" y="4360438"/>
              <a:ext cx="1365250" cy="509587"/>
            </a:xfrm>
            <a:custGeom>
              <a:avLst/>
              <a:gdLst>
                <a:gd name="T0" fmla="*/ 0 w 860"/>
                <a:gd name="T1" fmla="*/ 2147483647 h 321"/>
                <a:gd name="T2" fmla="*/ 2147483647 w 860"/>
                <a:gd name="T3" fmla="*/ 2147483647 h 321"/>
                <a:gd name="T4" fmla="*/ 2147483647 w 860"/>
                <a:gd name="T5" fmla="*/ 2147483647 h 321"/>
                <a:gd name="T6" fmla="*/ 2147483647 w 860"/>
                <a:gd name="T7" fmla="*/ 2147483647 h 321"/>
                <a:gd name="T8" fmla="*/ 2147483647 w 860"/>
                <a:gd name="T9" fmla="*/ 2147483647 h 321"/>
                <a:gd name="T10" fmla="*/ 2147483647 w 860"/>
                <a:gd name="T11" fmla="*/ 2147483647 h 321"/>
                <a:gd name="T12" fmla="*/ 2147483647 w 860"/>
                <a:gd name="T13" fmla="*/ 2147483647 h 321"/>
                <a:gd name="T14" fmla="*/ 2147483647 w 860"/>
                <a:gd name="T15" fmla="*/ 2147483647 h 321"/>
                <a:gd name="T16" fmla="*/ 2147483647 w 860"/>
                <a:gd name="T17" fmla="*/ 0 h 32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860"/>
                <a:gd name="T28" fmla="*/ 0 h 321"/>
                <a:gd name="T29" fmla="*/ 860 w 860"/>
                <a:gd name="T30" fmla="*/ 321 h 32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860" h="321">
                  <a:moveTo>
                    <a:pt x="0" y="4"/>
                  </a:moveTo>
                  <a:cubicBezTo>
                    <a:pt x="6" y="5"/>
                    <a:pt x="41" y="7"/>
                    <a:pt x="47" y="8"/>
                  </a:cubicBezTo>
                  <a:cubicBezTo>
                    <a:pt x="77" y="23"/>
                    <a:pt x="108" y="37"/>
                    <a:pt x="138" y="52"/>
                  </a:cubicBezTo>
                  <a:cubicBezTo>
                    <a:pt x="183" y="80"/>
                    <a:pt x="219" y="127"/>
                    <a:pt x="268" y="172"/>
                  </a:cubicBezTo>
                  <a:cubicBezTo>
                    <a:pt x="317" y="217"/>
                    <a:pt x="381" y="319"/>
                    <a:pt x="432" y="320"/>
                  </a:cubicBezTo>
                  <a:cubicBezTo>
                    <a:pt x="483" y="321"/>
                    <a:pt x="531" y="223"/>
                    <a:pt x="576" y="180"/>
                  </a:cubicBezTo>
                  <a:cubicBezTo>
                    <a:pt x="621" y="137"/>
                    <a:pt x="668" y="91"/>
                    <a:pt x="705" y="64"/>
                  </a:cubicBezTo>
                  <a:cubicBezTo>
                    <a:pt x="742" y="37"/>
                    <a:pt x="772" y="31"/>
                    <a:pt x="798" y="20"/>
                  </a:cubicBezTo>
                  <a:cubicBezTo>
                    <a:pt x="824" y="9"/>
                    <a:pt x="850" y="3"/>
                    <a:pt x="860" y="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16" name="Freeform 46">
              <a:extLst>
                <a:ext uri="{FF2B5EF4-FFF2-40B4-BE49-F238E27FC236}">
                  <a16:creationId xmlns:a16="http://schemas.microsoft.com/office/drawing/2014/main" id="{108DF043-9BB0-AC4A-BDEC-2A03E14472C7}"/>
                </a:ext>
              </a:extLst>
            </p:cNvPr>
            <p:cNvSpPr>
              <a:spLocks/>
            </p:cNvSpPr>
            <p:nvPr/>
          </p:nvSpPr>
          <p:spPr bwMode="auto">
            <a:xfrm>
              <a:off x="2721741" y="2666010"/>
              <a:ext cx="1370428" cy="927100"/>
            </a:xfrm>
            <a:custGeom>
              <a:avLst/>
              <a:gdLst>
                <a:gd name="T0" fmla="*/ 0 w 872"/>
                <a:gd name="T1" fmla="*/ 2147483647 h 584"/>
                <a:gd name="T2" fmla="*/ 2147483647 w 872"/>
                <a:gd name="T3" fmla="*/ 2147483647 h 584"/>
                <a:gd name="T4" fmla="*/ 2147483647 w 872"/>
                <a:gd name="T5" fmla="*/ 2147483647 h 584"/>
                <a:gd name="T6" fmla="*/ 2147483647 w 872"/>
                <a:gd name="T7" fmla="*/ 2147483647 h 584"/>
                <a:gd name="T8" fmla="*/ 2147483647 w 872"/>
                <a:gd name="T9" fmla="*/ 2147483647 h 584"/>
                <a:gd name="T10" fmla="*/ 2147483647 w 872"/>
                <a:gd name="T11" fmla="*/ 2147483647 h 584"/>
                <a:gd name="T12" fmla="*/ 2147483647 w 872"/>
                <a:gd name="T13" fmla="*/ 2147483647 h 584"/>
                <a:gd name="T14" fmla="*/ 2147483647 w 872"/>
                <a:gd name="T15" fmla="*/ 2147483647 h 584"/>
                <a:gd name="T16" fmla="*/ 2147483647 w 872"/>
                <a:gd name="T17" fmla="*/ 2147483647 h 58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872"/>
                <a:gd name="T28" fmla="*/ 0 h 584"/>
                <a:gd name="T29" fmla="*/ 872 w 872"/>
                <a:gd name="T30" fmla="*/ 584 h 58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872" h="584">
                  <a:moveTo>
                    <a:pt x="0" y="580"/>
                  </a:moveTo>
                  <a:cubicBezTo>
                    <a:pt x="13" y="564"/>
                    <a:pt x="50" y="548"/>
                    <a:pt x="78" y="515"/>
                  </a:cubicBezTo>
                  <a:cubicBezTo>
                    <a:pt x="106" y="482"/>
                    <a:pt x="133" y="436"/>
                    <a:pt x="167" y="383"/>
                  </a:cubicBezTo>
                  <a:cubicBezTo>
                    <a:pt x="201" y="330"/>
                    <a:pt x="237" y="263"/>
                    <a:pt x="280" y="200"/>
                  </a:cubicBezTo>
                  <a:cubicBezTo>
                    <a:pt x="323" y="137"/>
                    <a:pt x="373" y="0"/>
                    <a:pt x="424" y="4"/>
                  </a:cubicBezTo>
                  <a:cubicBezTo>
                    <a:pt x="475" y="8"/>
                    <a:pt x="536" y="152"/>
                    <a:pt x="584" y="224"/>
                  </a:cubicBezTo>
                  <a:cubicBezTo>
                    <a:pt x="632" y="296"/>
                    <a:pt x="682" y="384"/>
                    <a:pt x="714" y="434"/>
                  </a:cubicBezTo>
                  <a:cubicBezTo>
                    <a:pt x="747" y="485"/>
                    <a:pt x="753" y="502"/>
                    <a:pt x="779" y="527"/>
                  </a:cubicBezTo>
                  <a:cubicBezTo>
                    <a:pt x="805" y="552"/>
                    <a:pt x="857" y="570"/>
                    <a:pt x="872" y="584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83CDD8A-0532-414B-A0BB-08F1DAED80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Temperature-dependent Band Gap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" name="Ink 2"/>
              <p14:cNvContentPartPr/>
              <p14:nvPr/>
            </p14:nvContentPartPr>
            <p14:xfrm>
              <a:off x="5450040" y="1663200"/>
              <a:ext cx="4804560" cy="360540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447160" y="1653840"/>
                <a:ext cx="4818240" cy="3623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753598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8F60B6D-59DF-4046-BF06-4C9657C725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Section 11</a:t>
            </a:r>
            <a:br>
              <a:rPr lang="en-US" dirty="0"/>
            </a:br>
            <a:r>
              <a:rPr lang="en-US" dirty="0"/>
              <a:t>Bandstructure Measurements</a:t>
            </a:r>
          </a:p>
        </p:txBody>
      </p:sp>
      <p:sp>
        <p:nvSpPr>
          <p:cNvPr id="53" name="Rectangle 3">
            <a:extLst>
              <a:ext uri="{FF2B5EF4-FFF2-40B4-BE49-F238E27FC236}">
                <a16:creationId xmlns:a16="http://schemas.microsoft.com/office/drawing/2014/main" id="{DE28FE68-F9EB-E843-8166-EF85130E02F7}"/>
              </a:ext>
            </a:extLst>
          </p:cNvPr>
          <p:cNvSpPr txBox="1">
            <a:spLocks noChangeArrowheads="1"/>
          </p:cNvSpPr>
          <p:nvPr/>
        </p:nvSpPr>
        <p:spPr>
          <a:xfrm>
            <a:off x="488876" y="2626608"/>
            <a:ext cx="8534400" cy="414736"/>
          </a:xfrm>
          <a:prstGeom prst="rect">
            <a:avLst/>
          </a:prstGeom>
        </p:spPr>
        <p:txBody>
          <a:bodyPr/>
          <a:lstStyle>
            <a:lvl1pPr marL="169863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4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2pPr>
            <a:lvl3pPr marL="804863" indent="-236538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3pPr>
            <a:lvl4pPr marL="1089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4pPr>
            <a:lvl5pPr marL="1373188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5pPr>
            <a:lvl6pPr marL="18303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2875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27447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2019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marL="0" indent="0">
              <a:lnSpc>
                <a:spcPct val="90000"/>
              </a:lnSpc>
              <a:buNone/>
            </a:pPr>
            <a:r>
              <a:rPr lang="en-US" altLang="en-US" sz="2400" kern="0" dirty="0">
                <a:ea typeface="ＭＳ Ｐゴシック" panose="020B0600070205080204" pitchFamily="34" charset="-128"/>
              </a:rPr>
              <a:t>Section 7 – Bandstructure in 1D Periodic Potentials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altLang="en-US" sz="2400" kern="0" dirty="0">
                <a:ea typeface="ＭＳ Ｐゴシック" panose="020B0600070205080204" pitchFamily="34" charset="-128"/>
              </a:rPr>
              <a:t>Section 8 – </a:t>
            </a:r>
            <a:r>
              <a:rPr lang="en-US" sz="2400" dirty="0"/>
              <a:t>Brillouin Zone - Reciprocal Lattice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altLang="en-US" sz="2400" kern="0" dirty="0">
                <a:ea typeface="ＭＳ Ｐゴシック" panose="020B0600070205080204" pitchFamily="34" charset="-128"/>
              </a:rPr>
              <a:t>Section 9 – </a:t>
            </a:r>
            <a:r>
              <a:rPr lang="en-US" sz="2400" dirty="0"/>
              <a:t>Constant Energy Surfaces</a:t>
            </a:r>
            <a:r>
              <a:rPr lang="en-US" altLang="en-US" sz="2400" kern="0" dirty="0">
                <a:ea typeface="ＭＳ Ｐゴシック" panose="020B0600070205080204" pitchFamily="34" charset="-128"/>
              </a:rPr>
              <a:t> &amp; DOS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altLang="en-US" sz="2400" kern="0" dirty="0">
                <a:ea typeface="ＭＳ Ｐゴシック" panose="020B0600070205080204" pitchFamily="34" charset="-128"/>
              </a:rPr>
              <a:t>Section 10 –  Bandstructure in Real Materials (Si, Ge, GaAs)</a:t>
            </a:r>
          </a:p>
        </p:txBody>
      </p:sp>
      <p:sp>
        <p:nvSpPr>
          <p:cNvPr id="51" name="Rectangle 8">
            <a:extLst>
              <a:ext uri="{FF2B5EF4-FFF2-40B4-BE49-F238E27FC236}">
                <a16:creationId xmlns:a16="http://schemas.microsoft.com/office/drawing/2014/main" id="{9FD4A4A8-28F0-1B46-9696-2F5CF5F90269}"/>
              </a:ext>
            </a:extLst>
          </p:cNvPr>
          <p:cNvSpPr txBox="1">
            <a:spLocks noChangeArrowheads="1"/>
          </p:cNvSpPr>
          <p:nvPr/>
        </p:nvSpPr>
        <p:spPr>
          <a:xfrm>
            <a:off x="519799" y="4296984"/>
            <a:ext cx="8722180" cy="1066800"/>
          </a:xfrm>
          <a:prstGeom prst="rect">
            <a:avLst/>
          </a:prstGeom>
        </p:spPr>
        <p:txBody>
          <a:bodyPr/>
          <a:lstStyle>
            <a:lvl1pPr marL="169863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4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2pPr>
            <a:lvl3pPr marL="804863" indent="-236538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3pPr>
            <a:lvl4pPr marL="1089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4pPr>
            <a:lvl5pPr marL="1373188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5pPr>
            <a:lvl6pPr marL="18303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2875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27447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2019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marL="0" indent="0">
              <a:buNone/>
            </a:pPr>
            <a:r>
              <a:rPr lang="en-US" sz="2400" dirty="0"/>
              <a:t>Bandstructure Measurements </a:t>
            </a:r>
            <a:r>
              <a:rPr lang="en-US" sz="2400" b="1" dirty="0">
                <a:solidFill>
                  <a:srgbClr val="FF0000"/>
                </a:solidFill>
              </a:rPr>
              <a:t>test and validate the theories</a:t>
            </a:r>
          </a:p>
          <a:p>
            <a:r>
              <a:rPr lang="en-US" sz="2400" dirty="0"/>
              <a:t>11.1 Bandgap measurements</a:t>
            </a:r>
          </a:p>
          <a:p>
            <a:endParaRPr lang="en-US" sz="2400" dirty="0"/>
          </a:p>
          <a:p>
            <a:r>
              <a:rPr lang="en-US" sz="2400" dirty="0"/>
              <a:t>11.2 Effective mass measurements</a:t>
            </a:r>
          </a:p>
        </p:txBody>
      </p:sp>
      <p:pic>
        <p:nvPicPr>
          <p:cNvPr id="107" name="Picture 3">
            <a:extLst>
              <a:ext uri="{FF2B5EF4-FFF2-40B4-BE49-F238E27FC236}">
                <a16:creationId xmlns:a16="http://schemas.microsoft.com/office/drawing/2014/main" id="{9C41126B-33EE-FC43-80DC-76DCC9E0A6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9487" y="764092"/>
            <a:ext cx="1895475" cy="1716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8" name="Text Box 4">
            <a:extLst>
              <a:ext uri="{FF2B5EF4-FFF2-40B4-BE49-F238E27FC236}">
                <a16:creationId xmlns:a16="http://schemas.microsoft.com/office/drawing/2014/main" id="{6AA961B2-CC4A-FF47-B754-5B37D4A4A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375" y="6391359"/>
            <a:ext cx="32734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alibri" panose="020F0502020204030204" pitchFamily="34" charset="0"/>
              </a:rPr>
              <a:t>Reference</a:t>
            </a:r>
            <a:r>
              <a:rPr lang="en-US" altLang="en-US" sz="2400" dirty="0">
                <a:latin typeface="Calibri" panose="020F0502020204030204" pitchFamily="34" charset="0"/>
              </a:rPr>
              <a:t>: </a:t>
            </a:r>
            <a:r>
              <a:rPr lang="en-US" altLang="en-US" sz="2400" dirty="0"/>
              <a:t>Vol. 6, Ch. 3</a:t>
            </a:r>
          </a:p>
        </p:txBody>
      </p:sp>
      <p:pic>
        <p:nvPicPr>
          <p:cNvPr id="56" name="Picture 4">
            <a:extLst>
              <a:ext uri="{FF2B5EF4-FFF2-40B4-BE49-F238E27FC236}">
                <a16:creationId xmlns:a16="http://schemas.microsoft.com/office/drawing/2014/main" id="{A174DA4A-56C4-BB4E-B0C8-6F658CF153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6" t="3055" r="31963" b="5875"/>
          <a:stretch>
            <a:fillRect/>
          </a:stretch>
        </p:blipFill>
        <p:spPr bwMode="auto">
          <a:xfrm>
            <a:off x="7838183" y="1791553"/>
            <a:ext cx="1554030" cy="1538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" name="Picture 3">
            <a:extLst>
              <a:ext uri="{FF2B5EF4-FFF2-40B4-BE49-F238E27FC236}">
                <a16:creationId xmlns:a16="http://schemas.microsoft.com/office/drawing/2014/main" id="{28F2E7FD-9DFA-3746-BF60-89853D9443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1618" y="764092"/>
            <a:ext cx="2358467" cy="1057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8" name="Object 5">
            <a:extLst>
              <a:ext uri="{FF2B5EF4-FFF2-40B4-BE49-F238E27FC236}">
                <a16:creationId xmlns:a16="http://schemas.microsoft.com/office/drawing/2014/main" id="{139BE2D8-0B86-1946-A688-9814734BB36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510202" y="817465"/>
          <a:ext cx="1394780" cy="6629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2821900" imgH="10820400" progId="Equation.DSMT4">
                  <p:embed/>
                </p:oleObj>
              </mc:Choice>
              <mc:Fallback>
                <p:oleObj name="Equation" r:id="rId5" imgW="22821900" imgH="10820400" progId="Equation.DSMT4">
                  <p:embed/>
                  <p:pic>
                    <p:nvPicPr>
                      <p:cNvPr id="58" name="Object 5">
                        <a:extLst>
                          <a:ext uri="{FF2B5EF4-FFF2-40B4-BE49-F238E27FC236}">
                            <a16:creationId xmlns:a16="http://schemas.microsoft.com/office/drawing/2014/main" id="{139BE2D8-0B86-1946-A688-9814734BB36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10202" y="817465"/>
                        <a:ext cx="1394780" cy="66290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D37D6CA0-0FA6-2649-930B-A70150C61AF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8377" y="817465"/>
            <a:ext cx="4347128" cy="1782811"/>
          </a:xfrm>
          <a:prstGeom prst="rect">
            <a:avLst/>
          </a:prstGeom>
        </p:spPr>
      </p:pic>
      <p:sp>
        <p:nvSpPr>
          <p:cNvPr id="63" name="Rounded Rectangle 62">
            <a:extLst>
              <a:ext uri="{FF2B5EF4-FFF2-40B4-BE49-F238E27FC236}">
                <a16:creationId xmlns:a16="http://schemas.microsoft.com/office/drawing/2014/main" id="{990DCE5D-96E7-DF49-A146-C95D744C6C3B}"/>
              </a:ext>
            </a:extLst>
          </p:cNvPr>
          <p:cNvSpPr/>
          <p:nvPr/>
        </p:nvSpPr>
        <p:spPr>
          <a:xfrm rot="16200000">
            <a:off x="-199161" y="5904490"/>
            <a:ext cx="943024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Video Segment</a:t>
            </a:r>
          </a:p>
        </p:txBody>
      </p:sp>
      <p:sp>
        <p:nvSpPr>
          <p:cNvPr id="64" name="Rounded Rectangle 63">
            <a:extLst>
              <a:ext uri="{FF2B5EF4-FFF2-40B4-BE49-F238E27FC236}">
                <a16:creationId xmlns:a16="http://schemas.microsoft.com/office/drawing/2014/main" id="{3245D2AB-6318-B74B-BCB7-F2DAFD72CFFC}"/>
              </a:ext>
            </a:extLst>
          </p:cNvPr>
          <p:cNvSpPr/>
          <p:nvPr/>
        </p:nvSpPr>
        <p:spPr>
          <a:xfrm rot="16200000">
            <a:off x="-203417" y="4915448"/>
            <a:ext cx="943024" cy="433051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Video  Segment</a:t>
            </a:r>
          </a:p>
        </p:txBody>
      </p:sp>
      <p:sp>
        <p:nvSpPr>
          <p:cNvPr id="15" name="AutoShape 5">
            <a:extLst>
              <a:ext uri="{FF2B5EF4-FFF2-40B4-BE49-F238E27FC236}">
                <a16:creationId xmlns:a16="http://schemas.microsoft.com/office/drawing/2014/main" id="{A2095891-1FDC-6341-AEC7-19053FDA90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95505" y="4742633"/>
            <a:ext cx="1924495" cy="479417"/>
          </a:xfrm>
          <a:prstGeom prst="leftArrow">
            <a:avLst>
              <a:gd name="adj1" fmla="val 50000"/>
              <a:gd name="adj2" fmla="val 82915"/>
            </a:avLst>
          </a:prstGeom>
          <a:blipFill dpi="0"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FFFF"/>
                </a:solidFill>
              </a:rPr>
              <a:t>                 status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1EB2BAF-3F05-184F-806C-9C4B2DBE38AC}"/>
              </a:ext>
            </a:extLst>
          </p:cNvPr>
          <p:cNvSpPr/>
          <p:nvPr/>
        </p:nvSpPr>
        <p:spPr>
          <a:xfrm>
            <a:off x="519799" y="741898"/>
            <a:ext cx="11130286" cy="3555086"/>
          </a:xfrm>
          <a:prstGeom prst="rect">
            <a:avLst/>
          </a:prstGeom>
          <a:solidFill>
            <a:srgbClr val="BFBFBF">
              <a:alpha val="25098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1" name="Picture 41">
            <a:extLst>
              <a:ext uri="{FF2B5EF4-FFF2-40B4-BE49-F238E27FC236}">
                <a16:creationId xmlns:a16="http://schemas.microsoft.com/office/drawing/2014/main" id="{4BE20B3D-F27B-2B42-9C02-F0775EE574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7158" y="2709901"/>
            <a:ext cx="2807499" cy="4138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020171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8F60B6D-59DF-4046-BF06-4C9657C725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Section 11</a:t>
            </a:r>
            <a:br>
              <a:rPr lang="en-US" dirty="0"/>
            </a:br>
            <a:r>
              <a:rPr lang="en-US" dirty="0"/>
              <a:t>Bandstructure Measurements</a:t>
            </a:r>
          </a:p>
        </p:txBody>
      </p:sp>
      <p:sp>
        <p:nvSpPr>
          <p:cNvPr id="53" name="Rectangle 3">
            <a:extLst>
              <a:ext uri="{FF2B5EF4-FFF2-40B4-BE49-F238E27FC236}">
                <a16:creationId xmlns:a16="http://schemas.microsoft.com/office/drawing/2014/main" id="{DE28FE68-F9EB-E843-8166-EF85130E02F7}"/>
              </a:ext>
            </a:extLst>
          </p:cNvPr>
          <p:cNvSpPr txBox="1">
            <a:spLocks noChangeArrowheads="1"/>
          </p:cNvSpPr>
          <p:nvPr/>
        </p:nvSpPr>
        <p:spPr>
          <a:xfrm>
            <a:off x="488876" y="2626608"/>
            <a:ext cx="8534400" cy="414736"/>
          </a:xfrm>
          <a:prstGeom prst="rect">
            <a:avLst/>
          </a:prstGeom>
        </p:spPr>
        <p:txBody>
          <a:bodyPr/>
          <a:lstStyle>
            <a:lvl1pPr marL="169863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4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2pPr>
            <a:lvl3pPr marL="804863" indent="-236538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3pPr>
            <a:lvl4pPr marL="1089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4pPr>
            <a:lvl5pPr marL="1373188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5pPr>
            <a:lvl6pPr marL="18303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2875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27447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2019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marL="0" indent="0">
              <a:lnSpc>
                <a:spcPct val="90000"/>
              </a:lnSpc>
              <a:buNone/>
            </a:pPr>
            <a:r>
              <a:rPr lang="en-US" altLang="en-US" sz="2400" kern="0" dirty="0">
                <a:ea typeface="ＭＳ Ｐゴシック" panose="020B0600070205080204" pitchFamily="34" charset="-128"/>
              </a:rPr>
              <a:t>Section 7 – Bandstructure in 1D Periodic Potentials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altLang="en-US" sz="2400" kern="0" dirty="0">
                <a:ea typeface="ＭＳ Ｐゴシック" panose="020B0600070205080204" pitchFamily="34" charset="-128"/>
              </a:rPr>
              <a:t>Section 8 – </a:t>
            </a:r>
            <a:r>
              <a:rPr lang="en-US" sz="2400" dirty="0"/>
              <a:t>Brillouin Zone - Reciprocal Lattice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altLang="en-US" sz="2400" kern="0" dirty="0">
                <a:ea typeface="ＭＳ Ｐゴシック" panose="020B0600070205080204" pitchFamily="34" charset="-128"/>
              </a:rPr>
              <a:t>Section 9 – </a:t>
            </a:r>
            <a:r>
              <a:rPr lang="en-US" sz="2400" dirty="0"/>
              <a:t>Constant Energy Surfaces</a:t>
            </a:r>
            <a:r>
              <a:rPr lang="en-US" altLang="en-US" sz="2400" kern="0" dirty="0">
                <a:ea typeface="ＭＳ Ｐゴシック" panose="020B0600070205080204" pitchFamily="34" charset="-128"/>
              </a:rPr>
              <a:t> &amp; DOS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altLang="en-US" sz="2400" kern="0" dirty="0">
                <a:ea typeface="ＭＳ Ｐゴシック" panose="020B0600070205080204" pitchFamily="34" charset="-128"/>
              </a:rPr>
              <a:t>Section 10 –  Bandstructure in Real Materials (Si, Ge, GaAs)</a:t>
            </a:r>
          </a:p>
        </p:txBody>
      </p:sp>
      <p:sp>
        <p:nvSpPr>
          <p:cNvPr id="51" name="Rectangle 8">
            <a:extLst>
              <a:ext uri="{FF2B5EF4-FFF2-40B4-BE49-F238E27FC236}">
                <a16:creationId xmlns:a16="http://schemas.microsoft.com/office/drawing/2014/main" id="{9FD4A4A8-28F0-1B46-9696-2F5CF5F90269}"/>
              </a:ext>
            </a:extLst>
          </p:cNvPr>
          <p:cNvSpPr txBox="1">
            <a:spLocks noChangeArrowheads="1"/>
          </p:cNvSpPr>
          <p:nvPr/>
        </p:nvSpPr>
        <p:spPr>
          <a:xfrm>
            <a:off x="519799" y="4296984"/>
            <a:ext cx="8722180" cy="1066800"/>
          </a:xfrm>
          <a:prstGeom prst="rect">
            <a:avLst/>
          </a:prstGeom>
        </p:spPr>
        <p:txBody>
          <a:bodyPr/>
          <a:lstStyle>
            <a:lvl1pPr marL="169863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4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2pPr>
            <a:lvl3pPr marL="804863" indent="-236538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3pPr>
            <a:lvl4pPr marL="1089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4pPr>
            <a:lvl5pPr marL="1373188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5pPr>
            <a:lvl6pPr marL="18303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2875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27447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2019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marL="0" indent="0">
              <a:buNone/>
            </a:pPr>
            <a:r>
              <a:rPr lang="en-US" sz="2400" dirty="0"/>
              <a:t>Bandstructure Measurements </a:t>
            </a:r>
            <a:r>
              <a:rPr lang="en-US" sz="2400" b="1" dirty="0">
                <a:solidFill>
                  <a:srgbClr val="FF0000"/>
                </a:solidFill>
              </a:rPr>
              <a:t>test and validate the theories</a:t>
            </a:r>
          </a:p>
          <a:p>
            <a:r>
              <a:rPr lang="en-US" sz="2400" dirty="0"/>
              <a:t>11.1 Bandgap measurements</a:t>
            </a:r>
          </a:p>
          <a:p>
            <a:endParaRPr lang="en-US" sz="2400" dirty="0"/>
          </a:p>
          <a:p>
            <a:r>
              <a:rPr lang="en-US" sz="2400" dirty="0"/>
              <a:t>11.2 Effective mass measurements</a:t>
            </a:r>
          </a:p>
        </p:txBody>
      </p:sp>
      <p:pic>
        <p:nvPicPr>
          <p:cNvPr id="107" name="Picture 3">
            <a:extLst>
              <a:ext uri="{FF2B5EF4-FFF2-40B4-BE49-F238E27FC236}">
                <a16:creationId xmlns:a16="http://schemas.microsoft.com/office/drawing/2014/main" id="{9C41126B-33EE-FC43-80DC-76DCC9E0A6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9487" y="764092"/>
            <a:ext cx="1895475" cy="1716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8" name="Text Box 4">
            <a:extLst>
              <a:ext uri="{FF2B5EF4-FFF2-40B4-BE49-F238E27FC236}">
                <a16:creationId xmlns:a16="http://schemas.microsoft.com/office/drawing/2014/main" id="{6AA961B2-CC4A-FF47-B754-5B37D4A4A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375" y="6391359"/>
            <a:ext cx="32734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alibri" panose="020F0502020204030204" pitchFamily="34" charset="0"/>
              </a:rPr>
              <a:t>Reference</a:t>
            </a:r>
            <a:r>
              <a:rPr lang="en-US" altLang="en-US" sz="2400" dirty="0">
                <a:latin typeface="Calibri" panose="020F0502020204030204" pitchFamily="34" charset="0"/>
              </a:rPr>
              <a:t>: </a:t>
            </a:r>
            <a:r>
              <a:rPr lang="en-US" altLang="en-US" sz="2400" dirty="0"/>
              <a:t>Vol. 6, Ch. 3</a:t>
            </a:r>
          </a:p>
        </p:txBody>
      </p:sp>
      <p:pic>
        <p:nvPicPr>
          <p:cNvPr id="56" name="Picture 4">
            <a:extLst>
              <a:ext uri="{FF2B5EF4-FFF2-40B4-BE49-F238E27FC236}">
                <a16:creationId xmlns:a16="http://schemas.microsoft.com/office/drawing/2014/main" id="{A174DA4A-56C4-BB4E-B0C8-6F658CF153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6" t="3055" r="31963" b="5875"/>
          <a:stretch>
            <a:fillRect/>
          </a:stretch>
        </p:blipFill>
        <p:spPr bwMode="auto">
          <a:xfrm>
            <a:off x="7838183" y="1791553"/>
            <a:ext cx="1554030" cy="1538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" name="Picture 3">
            <a:extLst>
              <a:ext uri="{FF2B5EF4-FFF2-40B4-BE49-F238E27FC236}">
                <a16:creationId xmlns:a16="http://schemas.microsoft.com/office/drawing/2014/main" id="{28F2E7FD-9DFA-3746-BF60-89853D9443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1618" y="764092"/>
            <a:ext cx="2358467" cy="1057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8" name="Object 5">
            <a:extLst>
              <a:ext uri="{FF2B5EF4-FFF2-40B4-BE49-F238E27FC236}">
                <a16:creationId xmlns:a16="http://schemas.microsoft.com/office/drawing/2014/main" id="{139BE2D8-0B86-1946-A688-9814734BB36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510202" y="817465"/>
          <a:ext cx="1394780" cy="6629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2821900" imgH="10820400" progId="Equation.DSMT4">
                  <p:embed/>
                </p:oleObj>
              </mc:Choice>
              <mc:Fallback>
                <p:oleObj name="Equation" r:id="rId5" imgW="22821900" imgH="10820400" progId="Equation.DSMT4">
                  <p:embed/>
                  <p:pic>
                    <p:nvPicPr>
                      <p:cNvPr id="58" name="Object 5">
                        <a:extLst>
                          <a:ext uri="{FF2B5EF4-FFF2-40B4-BE49-F238E27FC236}">
                            <a16:creationId xmlns:a16="http://schemas.microsoft.com/office/drawing/2014/main" id="{139BE2D8-0B86-1946-A688-9814734BB36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10202" y="817465"/>
                        <a:ext cx="1394780" cy="66290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D37D6CA0-0FA6-2649-930B-A70150C61AF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8377" y="817465"/>
            <a:ext cx="4347128" cy="1782811"/>
          </a:xfrm>
          <a:prstGeom prst="rect">
            <a:avLst/>
          </a:prstGeom>
        </p:spPr>
      </p:pic>
      <p:sp>
        <p:nvSpPr>
          <p:cNvPr id="63" name="Rounded Rectangle 62">
            <a:extLst>
              <a:ext uri="{FF2B5EF4-FFF2-40B4-BE49-F238E27FC236}">
                <a16:creationId xmlns:a16="http://schemas.microsoft.com/office/drawing/2014/main" id="{990DCE5D-96E7-DF49-A146-C95D744C6C3B}"/>
              </a:ext>
            </a:extLst>
          </p:cNvPr>
          <p:cNvSpPr/>
          <p:nvPr/>
        </p:nvSpPr>
        <p:spPr>
          <a:xfrm rot="16200000">
            <a:off x="-199161" y="5904490"/>
            <a:ext cx="943024" cy="433051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Video Segment</a:t>
            </a:r>
          </a:p>
        </p:txBody>
      </p:sp>
      <p:sp>
        <p:nvSpPr>
          <p:cNvPr id="64" name="Rounded Rectangle 63">
            <a:extLst>
              <a:ext uri="{FF2B5EF4-FFF2-40B4-BE49-F238E27FC236}">
                <a16:creationId xmlns:a16="http://schemas.microsoft.com/office/drawing/2014/main" id="{3245D2AB-6318-B74B-BCB7-F2DAFD72CFFC}"/>
              </a:ext>
            </a:extLst>
          </p:cNvPr>
          <p:cNvSpPr/>
          <p:nvPr/>
        </p:nvSpPr>
        <p:spPr>
          <a:xfrm rot="16200000">
            <a:off x="-203417" y="4915448"/>
            <a:ext cx="943024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Video Segment</a:t>
            </a:r>
          </a:p>
        </p:txBody>
      </p:sp>
      <p:sp>
        <p:nvSpPr>
          <p:cNvPr id="15" name="AutoShape 5">
            <a:extLst>
              <a:ext uri="{FF2B5EF4-FFF2-40B4-BE49-F238E27FC236}">
                <a16:creationId xmlns:a16="http://schemas.microsoft.com/office/drawing/2014/main" id="{A2095891-1FDC-6341-AEC7-19053FDA90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17775" y="5637863"/>
            <a:ext cx="1924495" cy="479417"/>
          </a:xfrm>
          <a:prstGeom prst="leftArrow">
            <a:avLst>
              <a:gd name="adj1" fmla="val 50000"/>
              <a:gd name="adj2" fmla="val 82915"/>
            </a:avLst>
          </a:prstGeom>
          <a:blipFill dpi="0"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FFFF"/>
                </a:solidFill>
              </a:rPr>
              <a:t>                 status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1EB2BAF-3F05-184F-806C-9C4B2DBE38AC}"/>
              </a:ext>
            </a:extLst>
          </p:cNvPr>
          <p:cNvSpPr/>
          <p:nvPr/>
        </p:nvSpPr>
        <p:spPr>
          <a:xfrm>
            <a:off x="519799" y="741898"/>
            <a:ext cx="11130286" cy="3555086"/>
          </a:xfrm>
          <a:prstGeom prst="rect">
            <a:avLst/>
          </a:prstGeom>
          <a:solidFill>
            <a:srgbClr val="BFBFBF">
              <a:alpha val="25098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1" name="Picture 41">
            <a:extLst>
              <a:ext uri="{FF2B5EF4-FFF2-40B4-BE49-F238E27FC236}">
                <a16:creationId xmlns:a16="http://schemas.microsoft.com/office/drawing/2014/main" id="{4BE20B3D-F27B-2B42-9C02-F0775EE574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7158" y="2709901"/>
            <a:ext cx="2807499" cy="4138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51253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02CCCFE-9018-A747-A316-0EE93A1BE8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400" y="1047891"/>
            <a:ext cx="11125200" cy="1420985"/>
          </a:xfrm>
        </p:spPr>
        <p:txBody>
          <a:bodyPr/>
          <a:lstStyle/>
          <a:p>
            <a:r>
              <a:rPr lang="en-US" altLang="en-US">
                <a:solidFill>
                  <a:srgbClr val="00B050"/>
                </a:solidFill>
                <a:ea typeface="ＭＳ Ｐゴシック" panose="020B0600070205080204" pitchFamily="34" charset="-128"/>
              </a:rPr>
              <a:t>Section 11</a:t>
            </a:r>
            <a:br>
              <a:rPr lang="en-US" altLang="en-US" dirty="0">
                <a:solidFill>
                  <a:srgbClr val="00B050"/>
                </a:solidFill>
                <a:ea typeface="ＭＳ Ｐゴシック" panose="020B0600070205080204" pitchFamily="34" charset="-128"/>
              </a:rPr>
            </a:br>
            <a:r>
              <a:rPr lang="en-US" altLang="en-US" dirty="0">
                <a:solidFill>
                  <a:srgbClr val="00B050"/>
                </a:solidFill>
                <a:ea typeface="ＭＳ Ｐゴシック" panose="020B0600070205080204" pitchFamily="34" charset="-128"/>
              </a:rPr>
              <a:t>Bandstructure Measurements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6" name="Title 9">
            <a:extLst>
              <a:ext uri="{FF2B5EF4-FFF2-40B4-BE49-F238E27FC236}">
                <a16:creationId xmlns:a16="http://schemas.microsoft.com/office/drawing/2014/main" id="{DF76DFC7-2969-F549-9507-8689FC0076B7}"/>
              </a:ext>
            </a:extLst>
          </p:cNvPr>
          <p:cNvSpPr txBox="1">
            <a:spLocks/>
          </p:cNvSpPr>
          <p:nvPr/>
        </p:nvSpPr>
        <p:spPr bwMode="auto">
          <a:xfrm>
            <a:off x="2059426" y="-65855"/>
            <a:ext cx="8026645" cy="806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9pPr>
          </a:lstStyle>
          <a:p>
            <a:r>
              <a:rPr lang="en-US" altLang="en-US" sz="3600" kern="0" dirty="0">
                <a:solidFill>
                  <a:srgbClr val="0070C0"/>
                </a:solidFill>
                <a:ea typeface="ＭＳ Ｐゴシック" panose="020B0600070205080204" pitchFamily="34" charset="-128"/>
              </a:rPr>
              <a:t>Solid State Devices</a:t>
            </a:r>
            <a:endParaRPr lang="en-US" altLang="en-US" sz="3600" kern="0" dirty="0">
              <a:solidFill>
                <a:srgbClr val="00B05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5" name="Title 2">
            <a:extLst>
              <a:ext uri="{FF2B5EF4-FFF2-40B4-BE49-F238E27FC236}">
                <a16:creationId xmlns:a16="http://schemas.microsoft.com/office/drawing/2014/main" id="{6DBA0B47-2299-584A-AA9D-FC16EE3CC9F7}"/>
              </a:ext>
            </a:extLst>
          </p:cNvPr>
          <p:cNvSpPr txBox="1">
            <a:spLocks/>
          </p:cNvSpPr>
          <p:nvPr/>
        </p:nvSpPr>
        <p:spPr bwMode="auto">
          <a:xfrm>
            <a:off x="533400" y="1905000"/>
            <a:ext cx="11125200" cy="1420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9pPr>
          </a:lstStyle>
          <a:p>
            <a:r>
              <a:rPr lang="en-US" altLang="en-US" sz="3200" kern="0" dirty="0">
                <a:solidFill>
                  <a:srgbClr val="00B050"/>
                </a:solidFill>
                <a:ea typeface="ＭＳ Ｐゴシック" panose="020B0600070205080204" pitchFamily="34" charset="-128"/>
              </a:rPr>
              <a:t>11.2 Effective mass measurements</a:t>
            </a:r>
          </a:p>
        </p:txBody>
      </p:sp>
    </p:spTree>
    <p:extLst>
      <p:ext uri="{BB962C8B-B14F-4D97-AF65-F5344CB8AC3E}">
        <p14:creationId xmlns:p14="http://schemas.microsoft.com/office/powerpoint/2010/main" val="31188795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8F60B6D-59DF-4046-BF06-4C9657C725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Section 11</a:t>
            </a:r>
            <a:br>
              <a:rPr lang="en-US" dirty="0"/>
            </a:br>
            <a:r>
              <a:rPr lang="en-US" dirty="0"/>
              <a:t>Bandstructure Measurements</a:t>
            </a:r>
          </a:p>
        </p:txBody>
      </p:sp>
      <p:sp>
        <p:nvSpPr>
          <p:cNvPr id="53" name="Rectangle 3">
            <a:extLst>
              <a:ext uri="{FF2B5EF4-FFF2-40B4-BE49-F238E27FC236}">
                <a16:creationId xmlns:a16="http://schemas.microsoft.com/office/drawing/2014/main" id="{DE28FE68-F9EB-E843-8166-EF85130E02F7}"/>
              </a:ext>
            </a:extLst>
          </p:cNvPr>
          <p:cNvSpPr txBox="1">
            <a:spLocks noChangeArrowheads="1"/>
          </p:cNvSpPr>
          <p:nvPr/>
        </p:nvSpPr>
        <p:spPr>
          <a:xfrm>
            <a:off x="488876" y="2626608"/>
            <a:ext cx="8534400" cy="414736"/>
          </a:xfrm>
          <a:prstGeom prst="rect">
            <a:avLst/>
          </a:prstGeom>
        </p:spPr>
        <p:txBody>
          <a:bodyPr/>
          <a:lstStyle>
            <a:lvl1pPr marL="169863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4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2pPr>
            <a:lvl3pPr marL="804863" indent="-236538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3pPr>
            <a:lvl4pPr marL="1089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4pPr>
            <a:lvl5pPr marL="1373188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5pPr>
            <a:lvl6pPr marL="18303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2875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27447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2019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marL="0" indent="0">
              <a:lnSpc>
                <a:spcPct val="90000"/>
              </a:lnSpc>
              <a:buNone/>
            </a:pPr>
            <a:r>
              <a:rPr lang="en-US" altLang="en-US" sz="2400" kern="0" dirty="0">
                <a:ea typeface="ＭＳ Ｐゴシック" panose="020B0600070205080204" pitchFamily="34" charset="-128"/>
              </a:rPr>
              <a:t>Section 7 – Bandstructure in 1D Periodic Potentials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altLang="en-US" sz="2400" kern="0" dirty="0">
                <a:ea typeface="ＭＳ Ｐゴシック" panose="020B0600070205080204" pitchFamily="34" charset="-128"/>
              </a:rPr>
              <a:t>Section 8 – </a:t>
            </a:r>
            <a:r>
              <a:rPr lang="en-US" sz="2400" dirty="0"/>
              <a:t>Brillouin Zone - Reciprocal Lattice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altLang="en-US" sz="2400" kern="0" dirty="0">
                <a:ea typeface="ＭＳ Ｐゴシック" panose="020B0600070205080204" pitchFamily="34" charset="-128"/>
              </a:rPr>
              <a:t>Section 9 – </a:t>
            </a:r>
            <a:r>
              <a:rPr lang="en-US" sz="2400" dirty="0"/>
              <a:t>Constant Energy Surfaces</a:t>
            </a:r>
            <a:r>
              <a:rPr lang="en-US" altLang="en-US" sz="2400" kern="0" dirty="0">
                <a:ea typeface="ＭＳ Ｐゴシック" panose="020B0600070205080204" pitchFamily="34" charset="-128"/>
              </a:rPr>
              <a:t> &amp; DOS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altLang="en-US" sz="2400" kern="0" dirty="0">
                <a:ea typeface="ＭＳ Ｐゴシック" panose="020B0600070205080204" pitchFamily="34" charset="-128"/>
              </a:rPr>
              <a:t>Section 10 –  Bandstructure in Real Materials (Si, Ge, GaAs)</a:t>
            </a:r>
          </a:p>
        </p:txBody>
      </p:sp>
      <p:sp>
        <p:nvSpPr>
          <p:cNvPr id="51" name="Rectangle 8">
            <a:extLst>
              <a:ext uri="{FF2B5EF4-FFF2-40B4-BE49-F238E27FC236}">
                <a16:creationId xmlns:a16="http://schemas.microsoft.com/office/drawing/2014/main" id="{9FD4A4A8-28F0-1B46-9696-2F5CF5F90269}"/>
              </a:ext>
            </a:extLst>
          </p:cNvPr>
          <p:cNvSpPr txBox="1">
            <a:spLocks noChangeArrowheads="1"/>
          </p:cNvSpPr>
          <p:nvPr/>
        </p:nvSpPr>
        <p:spPr>
          <a:xfrm>
            <a:off x="519799" y="4296984"/>
            <a:ext cx="8722180" cy="1066800"/>
          </a:xfrm>
          <a:prstGeom prst="rect">
            <a:avLst/>
          </a:prstGeom>
        </p:spPr>
        <p:txBody>
          <a:bodyPr/>
          <a:lstStyle>
            <a:lvl1pPr marL="169863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4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2pPr>
            <a:lvl3pPr marL="804863" indent="-236538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3pPr>
            <a:lvl4pPr marL="1089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4pPr>
            <a:lvl5pPr marL="1373188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5pPr>
            <a:lvl6pPr marL="18303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2875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27447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2019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marL="0" indent="0">
              <a:buNone/>
            </a:pPr>
            <a:r>
              <a:rPr lang="en-US" sz="2400" dirty="0"/>
              <a:t>Bandstructure Measurements </a:t>
            </a:r>
            <a:r>
              <a:rPr lang="en-US" sz="2400" b="1" dirty="0">
                <a:solidFill>
                  <a:srgbClr val="FF0000"/>
                </a:solidFill>
              </a:rPr>
              <a:t>test and validate the theories</a:t>
            </a:r>
          </a:p>
          <a:p>
            <a:r>
              <a:rPr lang="en-US" sz="2400" dirty="0"/>
              <a:t>11.1 Bandgap measurements</a:t>
            </a:r>
          </a:p>
        </p:txBody>
      </p:sp>
      <p:pic>
        <p:nvPicPr>
          <p:cNvPr id="107" name="Picture 3">
            <a:extLst>
              <a:ext uri="{FF2B5EF4-FFF2-40B4-BE49-F238E27FC236}">
                <a16:creationId xmlns:a16="http://schemas.microsoft.com/office/drawing/2014/main" id="{9C41126B-33EE-FC43-80DC-76DCC9E0A6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9487" y="764092"/>
            <a:ext cx="1895475" cy="1716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8" name="Text Box 4">
            <a:extLst>
              <a:ext uri="{FF2B5EF4-FFF2-40B4-BE49-F238E27FC236}">
                <a16:creationId xmlns:a16="http://schemas.microsoft.com/office/drawing/2014/main" id="{6AA961B2-CC4A-FF47-B754-5B37D4A4A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375" y="6391359"/>
            <a:ext cx="32734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alibri" panose="020F0502020204030204" pitchFamily="34" charset="0"/>
              </a:rPr>
              <a:t>Reference</a:t>
            </a:r>
            <a:r>
              <a:rPr lang="en-US" altLang="en-US" sz="2400" dirty="0">
                <a:latin typeface="Calibri" panose="020F0502020204030204" pitchFamily="34" charset="0"/>
              </a:rPr>
              <a:t>: </a:t>
            </a:r>
            <a:r>
              <a:rPr lang="en-US" altLang="en-US" sz="2400" dirty="0"/>
              <a:t>Vol. 6, Ch. 3</a:t>
            </a:r>
          </a:p>
        </p:txBody>
      </p:sp>
      <p:pic>
        <p:nvPicPr>
          <p:cNvPr id="56" name="Picture 4">
            <a:extLst>
              <a:ext uri="{FF2B5EF4-FFF2-40B4-BE49-F238E27FC236}">
                <a16:creationId xmlns:a16="http://schemas.microsoft.com/office/drawing/2014/main" id="{A174DA4A-56C4-BB4E-B0C8-6F658CF153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6" t="3055" r="31963" b="5875"/>
          <a:stretch>
            <a:fillRect/>
          </a:stretch>
        </p:blipFill>
        <p:spPr bwMode="auto">
          <a:xfrm>
            <a:off x="7838183" y="1791553"/>
            <a:ext cx="1554030" cy="1538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" name="Picture 3">
            <a:extLst>
              <a:ext uri="{FF2B5EF4-FFF2-40B4-BE49-F238E27FC236}">
                <a16:creationId xmlns:a16="http://schemas.microsoft.com/office/drawing/2014/main" id="{28F2E7FD-9DFA-3746-BF60-89853D9443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1618" y="764092"/>
            <a:ext cx="2358467" cy="1057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8" name="Object 5">
            <a:extLst>
              <a:ext uri="{FF2B5EF4-FFF2-40B4-BE49-F238E27FC236}">
                <a16:creationId xmlns:a16="http://schemas.microsoft.com/office/drawing/2014/main" id="{139BE2D8-0B86-1946-A688-9814734BB36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510202" y="817465"/>
          <a:ext cx="1394780" cy="6629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2821900" imgH="10820400" progId="Equation.DSMT4">
                  <p:embed/>
                </p:oleObj>
              </mc:Choice>
              <mc:Fallback>
                <p:oleObj name="Equation" r:id="rId5" imgW="22821900" imgH="10820400" progId="Equation.DSMT4">
                  <p:embed/>
                  <p:pic>
                    <p:nvPicPr>
                      <p:cNvPr id="58" name="Object 5">
                        <a:extLst>
                          <a:ext uri="{FF2B5EF4-FFF2-40B4-BE49-F238E27FC236}">
                            <a16:creationId xmlns:a16="http://schemas.microsoft.com/office/drawing/2014/main" id="{139BE2D8-0B86-1946-A688-9814734BB36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10202" y="817465"/>
                        <a:ext cx="1394780" cy="66290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D37D6CA0-0FA6-2649-930B-A70150C61AF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8377" y="817465"/>
            <a:ext cx="4347128" cy="1782811"/>
          </a:xfrm>
          <a:prstGeom prst="rect">
            <a:avLst/>
          </a:prstGeom>
        </p:spPr>
      </p:pic>
      <p:sp>
        <p:nvSpPr>
          <p:cNvPr id="63" name="Rounded Rectangle 62">
            <a:extLst>
              <a:ext uri="{FF2B5EF4-FFF2-40B4-BE49-F238E27FC236}">
                <a16:creationId xmlns:a16="http://schemas.microsoft.com/office/drawing/2014/main" id="{990DCE5D-96E7-DF49-A146-C95D744C6C3B}"/>
              </a:ext>
            </a:extLst>
          </p:cNvPr>
          <p:cNvSpPr/>
          <p:nvPr/>
        </p:nvSpPr>
        <p:spPr>
          <a:xfrm rot="16200000">
            <a:off x="-199161" y="5904490"/>
            <a:ext cx="943024" cy="433051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Video Segment</a:t>
            </a:r>
          </a:p>
        </p:txBody>
      </p:sp>
      <p:sp>
        <p:nvSpPr>
          <p:cNvPr id="64" name="Rounded Rectangle 63">
            <a:extLst>
              <a:ext uri="{FF2B5EF4-FFF2-40B4-BE49-F238E27FC236}">
                <a16:creationId xmlns:a16="http://schemas.microsoft.com/office/drawing/2014/main" id="{3245D2AB-6318-B74B-BCB7-F2DAFD72CFFC}"/>
              </a:ext>
            </a:extLst>
          </p:cNvPr>
          <p:cNvSpPr/>
          <p:nvPr/>
        </p:nvSpPr>
        <p:spPr>
          <a:xfrm rot="16200000">
            <a:off x="-203417" y="4915448"/>
            <a:ext cx="943024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Video Segment</a:t>
            </a:r>
          </a:p>
        </p:txBody>
      </p:sp>
      <p:sp>
        <p:nvSpPr>
          <p:cNvPr id="15" name="AutoShape 5">
            <a:extLst>
              <a:ext uri="{FF2B5EF4-FFF2-40B4-BE49-F238E27FC236}">
                <a16:creationId xmlns:a16="http://schemas.microsoft.com/office/drawing/2014/main" id="{A2095891-1FDC-6341-AEC7-19053FDA90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17775" y="5637863"/>
            <a:ext cx="1924495" cy="479417"/>
          </a:xfrm>
          <a:prstGeom prst="leftArrow">
            <a:avLst>
              <a:gd name="adj1" fmla="val 50000"/>
              <a:gd name="adj2" fmla="val 82915"/>
            </a:avLst>
          </a:prstGeom>
          <a:blipFill dpi="0"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FFFF"/>
                </a:solidFill>
              </a:rPr>
              <a:t>                 status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1EB2BAF-3F05-184F-806C-9C4B2DBE38AC}"/>
              </a:ext>
            </a:extLst>
          </p:cNvPr>
          <p:cNvSpPr/>
          <p:nvPr/>
        </p:nvSpPr>
        <p:spPr>
          <a:xfrm>
            <a:off x="519799" y="741898"/>
            <a:ext cx="11130286" cy="3555086"/>
          </a:xfrm>
          <a:prstGeom prst="rect">
            <a:avLst/>
          </a:prstGeom>
          <a:solidFill>
            <a:srgbClr val="BFBFBF">
              <a:alpha val="25098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1" name="Picture 41">
            <a:extLst>
              <a:ext uri="{FF2B5EF4-FFF2-40B4-BE49-F238E27FC236}">
                <a16:creationId xmlns:a16="http://schemas.microsoft.com/office/drawing/2014/main" id="{4BE20B3D-F27B-2B42-9C02-F0775EE574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7158" y="2709901"/>
            <a:ext cx="2807499" cy="4138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tangle 8">
            <a:extLst>
              <a:ext uri="{FF2B5EF4-FFF2-40B4-BE49-F238E27FC236}">
                <a16:creationId xmlns:a16="http://schemas.microsoft.com/office/drawing/2014/main" id="{7252420B-74E3-FD4B-BD6B-6D44C0F0BE0F}"/>
              </a:ext>
            </a:extLst>
          </p:cNvPr>
          <p:cNvSpPr txBox="1">
            <a:spLocks noChangeArrowheads="1"/>
          </p:cNvSpPr>
          <p:nvPr/>
        </p:nvSpPr>
        <p:spPr>
          <a:xfrm>
            <a:off x="517671" y="5603486"/>
            <a:ext cx="8722180" cy="578208"/>
          </a:xfrm>
          <a:prstGeom prst="rect">
            <a:avLst/>
          </a:prstGeom>
        </p:spPr>
        <p:txBody>
          <a:bodyPr/>
          <a:lstStyle>
            <a:lvl1pPr marL="169863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4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2pPr>
            <a:lvl3pPr marL="804863" indent="-236538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3pPr>
            <a:lvl4pPr marL="1089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4pPr>
            <a:lvl5pPr marL="1373188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5pPr>
            <a:lvl6pPr marL="18303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2875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27447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2019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sz="2400" dirty="0"/>
              <a:t>11.2 Effective mass measurements</a:t>
            </a:r>
          </a:p>
        </p:txBody>
      </p:sp>
    </p:spTree>
    <p:extLst>
      <p:ext uri="{BB962C8B-B14F-4D97-AF65-F5344CB8AC3E}">
        <p14:creationId xmlns:p14="http://schemas.microsoft.com/office/powerpoint/2010/main" val="3740075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9331" name="Rectangle 3">
            <a:extLst>
              <a:ext uri="{FF2B5EF4-FFF2-40B4-BE49-F238E27FC236}">
                <a16:creationId xmlns:a16="http://schemas.microsoft.com/office/drawing/2014/main" id="{2D3630F3-F08F-B944-87FF-9D7D7F06CD30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4267199" y="805657"/>
            <a:ext cx="7277850" cy="5853112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altLang="en-US" dirty="0">
                <a:ea typeface="ＭＳ Ｐゴシック" panose="020B0600070205080204" pitchFamily="34" charset="-128"/>
              </a:rPr>
              <a:t>Important things to remember:</a:t>
            </a:r>
          </a:p>
          <a:p>
            <a:pPr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Full bands do not conduct – </a:t>
            </a:r>
            <a:br>
              <a:rPr lang="en-US" altLang="en-US" dirty="0">
                <a:ea typeface="ＭＳ Ｐゴシック" panose="020B0600070205080204" pitchFamily="34" charset="-128"/>
              </a:rPr>
            </a:br>
            <a:r>
              <a:rPr lang="en-US" altLang="en-US" dirty="0">
                <a:ea typeface="ＭＳ Ｐゴシック" panose="020B0600070205080204" pitchFamily="34" charset="-128"/>
              </a:rPr>
              <a:t>electrons have no space to go</a:t>
            </a:r>
          </a:p>
          <a:p>
            <a:pPr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Empty bands to not conduct –</a:t>
            </a:r>
            <a:br>
              <a:rPr lang="en-US" altLang="en-US" dirty="0">
                <a:ea typeface="ＭＳ Ｐゴシック" panose="020B0600070205080204" pitchFamily="34" charset="-128"/>
              </a:rPr>
            </a:br>
            <a:r>
              <a:rPr lang="en-US" altLang="en-US" dirty="0">
                <a:ea typeface="ＭＳ Ｐゴシック" panose="020B0600070205080204" pitchFamily="34" charset="-128"/>
              </a:rPr>
              <a:t>there are no electrons to go around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dirty="0">
                <a:ea typeface="ＭＳ Ｐゴシック" panose="020B0600070205080204" pitchFamily="34" charset="-128"/>
              </a:rPr>
              <a:t>Question:</a:t>
            </a:r>
          </a:p>
          <a:p>
            <a:pPr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We are interested in the top-most valence band holes and the bottom-most electron states</a:t>
            </a:r>
          </a:p>
          <a:p>
            <a:pPr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We want to figure out the slope of the bands </a:t>
            </a:r>
          </a:p>
          <a:p>
            <a:pPr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How can we probe just one particular species of electrons/holes?</a:t>
            </a:r>
          </a:p>
          <a:p>
            <a:pPr>
              <a:lnSpc>
                <a:spcPct val="90000"/>
              </a:lnSpc>
            </a:pPr>
            <a:r>
              <a:rPr lang="en-US" altLang="en-US" dirty="0">
                <a:ea typeface="ＭＳ Ｐゴシック" panose="020B0600070205080204" pitchFamily="34" charset="-128"/>
              </a:rPr>
              <a:t>We do not want to transfer them from one band to the next!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dirty="0">
                <a:ea typeface="ＭＳ Ｐゴシック" panose="020B0600070205080204" pitchFamily="34" charset="-128"/>
              </a:rPr>
              <a:t>=&gt; can we rotate the electrons around in a single band?  </a:t>
            </a:r>
          </a:p>
        </p:txBody>
      </p:sp>
      <p:sp>
        <p:nvSpPr>
          <p:cNvPr id="34820" name="Freeform 61">
            <a:extLst>
              <a:ext uri="{FF2B5EF4-FFF2-40B4-BE49-F238E27FC236}">
                <a16:creationId xmlns:a16="http://schemas.microsoft.com/office/drawing/2014/main" id="{42EC35B6-2583-F24F-A7D6-946A268626B8}"/>
              </a:ext>
            </a:extLst>
          </p:cNvPr>
          <p:cNvSpPr>
            <a:spLocks/>
          </p:cNvSpPr>
          <p:nvPr/>
        </p:nvSpPr>
        <p:spPr bwMode="auto">
          <a:xfrm>
            <a:off x="1917700" y="3679825"/>
            <a:ext cx="1365250" cy="509588"/>
          </a:xfrm>
          <a:custGeom>
            <a:avLst/>
            <a:gdLst>
              <a:gd name="T0" fmla="*/ 0 w 860"/>
              <a:gd name="T1" fmla="*/ 2147483647 h 321"/>
              <a:gd name="T2" fmla="*/ 2147483647 w 860"/>
              <a:gd name="T3" fmla="*/ 2147483647 h 321"/>
              <a:gd name="T4" fmla="*/ 2147483647 w 860"/>
              <a:gd name="T5" fmla="*/ 2147483647 h 321"/>
              <a:gd name="T6" fmla="*/ 2147483647 w 860"/>
              <a:gd name="T7" fmla="*/ 2147483647 h 321"/>
              <a:gd name="T8" fmla="*/ 2147483647 w 860"/>
              <a:gd name="T9" fmla="*/ 2147483647 h 321"/>
              <a:gd name="T10" fmla="*/ 2147483647 w 860"/>
              <a:gd name="T11" fmla="*/ 2147483647 h 321"/>
              <a:gd name="T12" fmla="*/ 2147483647 w 860"/>
              <a:gd name="T13" fmla="*/ 2147483647 h 321"/>
              <a:gd name="T14" fmla="*/ 2147483647 w 860"/>
              <a:gd name="T15" fmla="*/ 2147483647 h 321"/>
              <a:gd name="T16" fmla="*/ 2147483647 w 860"/>
              <a:gd name="T17" fmla="*/ 0 h 321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860"/>
              <a:gd name="T28" fmla="*/ 0 h 321"/>
              <a:gd name="T29" fmla="*/ 860 w 860"/>
              <a:gd name="T30" fmla="*/ 321 h 321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860" h="321">
                <a:moveTo>
                  <a:pt x="0" y="4"/>
                </a:moveTo>
                <a:cubicBezTo>
                  <a:pt x="6" y="5"/>
                  <a:pt x="41" y="7"/>
                  <a:pt x="47" y="8"/>
                </a:cubicBezTo>
                <a:cubicBezTo>
                  <a:pt x="77" y="23"/>
                  <a:pt x="108" y="37"/>
                  <a:pt x="138" y="52"/>
                </a:cubicBezTo>
                <a:cubicBezTo>
                  <a:pt x="183" y="80"/>
                  <a:pt x="219" y="127"/>
                  <a:pt x="268" y="172"/>
                </a:cubicBezTo>
                <a:cubicBezTo>
                  <a:pt x="317" y="217"/>
                  <a:pt x="381" y="319"/>
                  <a:pt x="432" y="320"/>
                </a:cubicBezTo>
                <a:cubicBezTo>
                  <a:pt x="483" y="321"/>
                  <a:pt x="531" y="223"/>
                  <a:pt x="576" y="180"/>
                </a:cubicBezTo>
                <a:cubicBezTo>
                  <a:pt x="621" y="137"/>
                  <a:pt x="668" y="91"/>
                  <a:pt x="705" y="64"/>
                </a:cubicBezTo>
                <a:cubicBezTo>
                  <a:pt x="742" y="37"/>
                  <a:pt x="772" y="31"/>
                  <a:pt x="798" y="20"/>
                </a:cubicBezTo>
                <a:cubicBezTo>
                  <a:pt x="824" y="9"/>
                  <a:pt x="850" y="3"/>
                  <a:pt x="860" y="0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34821" name="Group 21">
            <a:extLst>
              <a:ext uri="{FF2B5EF4-FFF2-40B4-BE49-F238E27FC236}">
                <a16:creationId xmlns:a16="http://schemas.microsoft.com/office/drawing/2014/main" id="{4E7B2F64-102C-B546-AE6C-D32B5D4A3A79}"/>
              </a:ext>
            </a:extLst>
          </p:cNvPr>
          <p:cNvGrpSpPr>
            <a:grpSpLocks/>
          </p:cNvGrpSpPr>
          <p:nvPr/>
        </p:nvGrpSpPr>
        <p:grpSpPr bwMode="auto">
          <a:xfrm>
            <a:off x="1887538" y="4375151"/>
            <a:ext cx="1428750" cy="384175"/>
            <a:chOff x="432" y="2558"/>
            <a:chExt cx="910" cy="242"/>
          </a:xfrm>
        </p:grpSpPr>
        <p:sp>
          <p:nvSpPr>
            <p:cNvPr id="34852" name="Oval 23">
              <a:extLst>
                <a:ext uri="{FF2B5EF4-FFF2-40B4-BE49-F238E27FC236}">
                  <a16:creationId xmlns:a16="http://schemas.microsoft.com/office/drawing/2014/main" id="{2CC004B8-C8AB-B945-8978-1BD84AD09DE7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1120" y="2640"/>
              <a:ext cx="48" cy="4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endParaRPr lang="en-US" altLang="en-US" sz="2800">
                <a:solidFill>
                  <a:srgbClr val="FF0000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34853" name="Oval 24">
              <a:extLst>
                <a:ext uri="{FF2B5EF4-FFF2-40B4-BE49-F238E27FC236}">
                  <a16:creationId xmlns:a16="http://schemas.microsoft.com/office/drawing/2014/main" id="{DD920C6E-1399-9549-8057-45E9B5931A1E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1192" y="2680"/>
              <a:ext cx="48" cy="4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endParaRPr lang="en-US" altLang="en-US" sz="2800">
                <a:solidFill>
                  <a:srgbClr val="FF0000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34854" name="Oval 25">
              <a:extLst>
                <a:ext uri="{FF2B5EF4-FFF2-40B4-BE49-F238E27FC236}">
                  <a16:creationId xmlns:a16="http://schemas.microsoft.com/office/drawing/2014/main" id="{E3AEF15E-EF15-714B-A61F-58C6DCF98D6F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1294" y="2742"/>
              <a:ext cx="48" cy="4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endParaRPr lang="en-US" altLang="en-US" sz="2800">
                <a:solidFill>
                  <a:srgbClr val="FF0000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34855" name="Oval 26">
              <a:extLst>
                <a:ext uri="{FF2B5EF4-FFF2-40B4-BE49-F238E27FC236}">
                  <a16:creationId xmlns:a16="http://schemas.microsoft.com/office/drawing/2014/main" id="{98F2E665-FFC8-2549-84BF-1EE405C4E387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432" y="2752"/>
              <a:ext cx="48" cy="4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endParaRPr lang="en-US" altLang="en-US" sz="2800">
                <a:solidFill>
                  <a:srgbClr val="FF0000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34856" name="Oval 27">
              <a:extLst>
                <a:ext uri="{FF2B5EF4-FFF2-40B4-BE49-F238E27FC236}">
                  <a16:creationId xmlns:a16="http://schemas.microsoft.com/office/drawing/2014/main" id="{05C3703A-6C28-A24B-8A85-0D49E3ACC857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512" y="2704"/>
              <a:ext cx="48" cy="4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endParaRPr lang="en-US" altLang="en-US" sz="2800">
                <a:solidFill>
                  <a:srgbClr val="FF0000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34857" name="Oval 28">
              <a:extLst>
                <a:ext uri="{FF2B5EF4-FFF2-40B4-BE49-F238E27FC236}">
                  <a16:creationId xmlns:a16="http://schemas.microsoft.com/office/drawing/2014/main" id="{56853EC9-6BC8-DE49-A4CE-C41079818FB7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592" y="2656"/>
              <a:ext cx="48" cy="4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endParaRPr lang="en-US" altLang="en-US" sz="2800">
                <a:solidFill>
                  <a:srgbClr val="FF0000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34858" name="Freeform 22">
              <a:extLst>
                <a:ext uri="{FF2B5EF4-FFF2-40B4-BE49-F238E27FC236}">
                  <a16:creationId xmlns:a16="http://schemas.microsoft.com/office/drawing/2014/main" id="{CE40709E-2292-744A-86E4-972B349ABBBD}"/>
                </a:ext>
              </a:extLst>
            </p:cNvPr>
            <p:cNvSpPr>
              <a:spLocks/>
            </p:cNvSpPr>
            <p:nvPr/>
          </p:nvSpPr>
          <p:spPr bwMode="auto">
            <a:xfrm>
              <a:off x="456" y="2558"/>
              <a:ext cx="876" cy="213"/>
            </a:xfrm>
            <a:custGeom>
              <a:avLst/>
              <a:gdLst>
                <a:gd name="T0" fmla="*/ 0 w 876"/>
                <a:gd name="T1" fmla="*/ 213 h 213"/>
                <a:gd name="T2" fmla="*/ 276 w 876"/>
                <a:gd name="T3" fmla="*/ 49 h 213"/>
                <a:gd name="T4" fmla="*/ 436 w 876"/>
                <a:gd name="T5" fmla="*/ 1 h 213"/>
                <a:gd name="T6" fmla="*/ 588 w 876"/>
                <a:gd name="T7" fmla="*/ 53 h 213"/>
                <a:gd name="T8" fmla="*/ 876 w 876"/>
                <a:gd name="T9" fmla="*/ 213 h 21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76"/>
                <a:gd name="T16" fmla="*/ 0 h 213"/>
                <a:gd name="T17" fmla="*/ 876 w 876"/>
                <a:gd name="T18" fmla="*/ 213 h 21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76" h="213">
                  <a:moveTo>
                    <a:pt x="0" y="213"/>
                  </a:moveTo>
                  <a:cubicBezTo>
                    <a:pt x="46" y="186"/>
                    <a:pt x="203" y="84"/>
                    <a:pt x="276" y="49"/>
                  </a:cubicBezTo>
                  <a:cubicBezTo>
                    <a:pt x="349" y="14"/>
                    <a:pt x="384" y="0"/>
                    <a:pt x="436" y="1"/>
                  </a:cubicBezTo>
                  <a:cubicBezTo>
                    <a:pt x="488" y="2"/>
                    <a:pt x="515" y="18"/>
                    <a:pt x="588" y="53"/>
                  </a:cubicBezTo>
                  <a:cubicBezTo>
                    <a:pt x="661" y="88"/>
                    <a:pt x="816" y="180"/>
                    <a:pt x="876" y="213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4822" name="Line 5">
            <a:extLst>
              <a:ext uri="{FF2B5EF4-FFF2-40B4-BE49-F238E27FC236}">
                <a16:creationId xmlns:a16="http://schemas.microsoft.com/office/drawing/2014/main" id="{1E64B314-15A6-064B-A120-60B9B23D13F6}"/>
              </a:ext>
            </a:extLst>
          </p:cNvPr>
          <p:cNvSpPr>
            <a:spLocks noChangeAspect="1" noChangeShapeType="1"/>
          </p:cNvSpPr>
          <p:nvPr/>
        </p:nvSpPr>
        <p:spPr bwMode="auto">
          <a:xfrm rot="16200000" flipV="1">
            <a:off x="498476" y="3259139"/>
            <a:ext cx="4195763" cy="2063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23" name="Line 6">
            <a:extLst>
              <a:ext uri="{FF2B5EF4-FFF2-40B4-BE49-F238E27FC236}">
                <a16:creationId xmlns:a16="http://schemas.microsoft.com/office/drawing/2014/main" id="{794BCF46-62EE-D146-B967-6FAE69312A92}"/>
              </a:ext>
            </a:extLst>
          </p:cNvPr>
          <p:cNvSpPr>
            <a:spLocks noChangeShapeType="1"/>
          </p:cNvSpPr>
          <p:nvPr/>
        </p:nvSpPr>
        <p:spPr bwMode="auto">
          <a:xfrm>
            <a:off x="3284538" y="1552575"/>
            <a:ext cx="0" cy="3810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24" name="Line 7">
            <a:extLst>
              <a:ext uri="{FF2B5EF4-FFF2-40B4-BE49-F238E27FC236}">
                <a16:creationId xmlns:a16="http://schemas.microsoft.com/office/drawing/2014/main" id="{0A2E5C40-5F20-814C-A685-AFDEF01E5C62}"/>
              </a:ext>
            </a:extLst>
          </p:cNvPr>
          <p:cNvSpPr>
            <a:spLocks noChangeShapeType="1"/>
          </p:cNvSpPr>
          <p:nvPr/>
        </p:nvSpPr>
        <p:spPr bwMode="auto">
          <a:xfrm>
            <a:off x="1912938" y="1552575"/>
            <a:ext cx="0" cy="3810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25" name="Freeform 8">
            <a:extLst>
              <a:ext uri="{FF2B5EF4-FFF2-40B4-BE49-F238E27FC236}">
                <a16:creationId xmlns:a16="http://schemas.microsoft.com/office/drawing/2014/main" id="{1D091D0A-1DCF-D949-8AB2-AD34690BC920}"/>
              </a:ext>
            </a:extLst>
          </p:cNvPr>
          <p:cNvSpPr>
            <a:spLocks/>
          </p:cNvSpPr>
          <p:nvPr/>
        </p:nvSpPr>
        <p:spPr bwMode="auto">
          <a:xfrm>
            <a:off x="1919288" y="5172075"/>
            <a:ext cx="1365250" cy="77788"/>
          </a:xfrm>
          <a:custGeom>
            <a:avLst/>
            <a:gdLst>
              <a:gd name="T0" fmla="*/ 0 w 860"/>
              <a:gd name="T1" fmla="*/ 2147483647 h 49"/>
              <a:gd name="T2" fmla="*/ 2147483647 w 860"/>
              <a:gd name="T3" fmla="*/ 2147483647 h 49"/>
              <a:gd name="T4" fmla="*/ 2147483647 w 860"/>
              <a:gd name="T5" fmla="*/ 2147483647 h 49"/>
              <a:gd name="T6" fmla="*/ 2147483647 w 860"/>
              <a:gd name="T7" fmla="*/ 2147483647 h 49"/>
              <a:gd name="T8" fmla="*/ 2147483647 w 860"/>
              <a:gd name="T9" fmla="*/ 0 h 4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60"/>
              <a:gd name="T16" fmla="*/ 0 h 49"/>
              <a:gd name="T17" fmla="*/ 860 w 860"/>
              <a:gd name="T18" fmla="*/ 49 h 4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60" h="49">
                <a:moveTo>
                  <a:pt x="0" y="8"/>
                </a:moveTo>
                <a:cubicBezTo>
                  <a:pt x="46" y="13"/>
                  <a:pt x="203" y="25"/>
                  <a:pt x="276" y="32"/>
                </a:cubicBezTo>
                <a:cubicBezTo>
                  <a:pt x="349" y="39"/>
                  <a:pt x="385" y="47"/>
                  <a:pt x="436" y="48"/>
                </a:cubicBezTo>
                <a:cubicBezTo>
                  <a:pt x="487" y="49"/>
                  <a:pt x="509" y="44"/>
                  <a:pt x="580" y="36"/>
                </a:cubicBezTo>
                <a:cubicBezTo>
                  <a:pt x="651" y="28"/>
                  <a:pt x="802" y="7"/>
                  <a:pt x="860" y="0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26" name="Line 11">
            <a:extLst>
              <a:ext uri="{FF2B5EF4-FFF2-40B4-BE49-F238E27FC236}">
                <a16:creationId xmlns:a16="http://schemas.microsoft.com/office/drawing/2014/main" id="{0ED58DB2-6853-6940-9154-8E8A7BEF3C45}"/>
              </a:ext>
            </a:extLst>
          </p:cNvPr>
          <p:cNvSpPr>
            <a:spLocks noChangeAspect="1" noChangeShapeType="1"/>
          </p:cNvSpPr>
          <p:nvPr/>
        </p:nvSpPr>
        <p:spPr bwMode="auto">
          <a:xfrm rot="-5400000">
            <a:off x="2588419" y="4088606"/>
            <a:ext cx="0" cy="25860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27" name="Text Box 12">
            <a:extLst>
              <a:ext uri="{FF2B5EF4-FFF2-40B4-BE49-F238E27FC236}">
                <a16:creationId xmlns:a16="http://schemas.microsoft.com/office/drawing/2014/main" id="{AE41D945-3DAA-4C45-9B80-54B4591D27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28988" y="5351463"/>
            <a:ext cx="36195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>
                <a:latin typeface="Maiandra GD" panose="020E0502030308020204" pitchFamily="34" charset="77"/>
              </a:rPr>
              <a:t>k</a:t>
            </a:r>
          </a:p>
        </p:txBody>
      </p:sp>
      <p:sp>
        <p:nvSpPr>
          <p:cNvPr id="34828" name="Line 13">
            <a:extLst>
              <a:ext uri="{FF2B5EF4-FFF2-40B4-BE49-F238E27FC236}">
                <a16:creationId xmlns:a16="http://schemas.microsoft.com/office/drawing/2014/main" id="{05D4FF9E-4B44-8645-8AB9-AD6524A612A0}"/>
              </a:ext>
            </a:extLst>
          </p:cNvPr>
          <p:cNvSpPr>
            <a:spLocks noChangeShapeType="1"/>
          </p:cNvSpPr>
          <p:nvPr/>
        </p:nvSpPr>
        <p:spPr bwMode="auto">
          <a:xfrm>
            <a:off x="1728788" y="4259263"/>
            <a:ext cx="1905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29" name="Text Box 14">
            <a:extLst>
              <a:ext uri="{FF2B5EF4-FFF2-40B4-BE49-F238E27FC236}">
                <a16:creationId xmlns:a16="http://schemas.microsoft.com/office/drawing/2014/main" id="{C793BD12-B1AD-A849-9B64-FD6B31C0CA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85988" y="855663"/>
            <a:ext cx="366712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>
                <a:latin typeface="Maiandra GD" panose="020E0502030308020204" pitchFamily="34" charset="77"/>
              </a:rPr>
              <a:t>E</a:t>
            </a:r>
          </a:p>
        </p:txBody>
      </p:sp>
      <p:grpSp>
        <p:nvGrpSpPr>
          <p:cNvPr id="3" name="Group 15">
            <a:extLst>
              <a:ext uri="{FF2B5EF4-FFF2-40B4-BE49-F238E27FC236}">
                <a16:creationId xmlns:a16="http://schemas.microsoft.com/office/drawing/2014/main" id="{2258ADCD-D3D7-4C42-AB34-2B6D53D367D8}"/>
              </a:ext>
            </a:extLst>
          </p:cNvPr>
          <p:cNvGrpSpPr>
            <a:grpSpLocks/>
          </p:cNvGrpSpPr>
          <p:nvPr/>
        </p:nvGrpSpPr>
        <p:grpSpPr bwMode="auto">
          <a:xfrm>
            <a:off x="2249488" y="3843338"/>
            <a:ext cx="660400" cy="381000"/>
            <a:chOff x="664" y="2208"/>
            <a:chExt cx="416" cy="240"/>
          </a:xfrm>
        </p:grpSpPr>
        <p:sp>
          <p:nvSpPr>
            <p:cNvPr id="34847" name="Oval 16">
              <a:extLst>
                <a:ext uri="{FF2B5EF4-FFF2-40B4-BE49-F238E27FC236}">
                  <a16:creationId xmlns:a16="http://schemas.microsoft.com/office/drawing/2014/main" id="{8884B0D3-C5DB-3C4B-B65F-6ECE78376D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4" y="2208"/>
              <a:ext cx="48" cy="4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endParaRPr lang="en-US" altLang="en-US" sz="2800">
                <a:solidFill>
                  <a:srgbClr val="FF0000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34848" name="Oval 17">
              <a:extLst>
                <a:ext uri="{FF2B5EF4-FFF2-40B4-BE49-F238E27FC236}">
                  <a16:creationId xmlns:a16="http://schemas.microsoft.com/office/drawing/2014/main" id="{DCE8C3A5-9683-DB42-8B5E-CDAC79CCF5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0" y="2304"/>
              <a:ext cx="48" cy="4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endParaRPr lang="en-US" altLang="en-US" sz="2800">
                <a:solidFill>
                  <a:srgbClr val="FF0000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34849" name="Oval 18">
              <a:extLst>
                <a:ext uri="{FF2B5EF4-FFF2-40B4-BE49-F238E27FC236}">
                  <a16:creationId xmlns:a16="http://schemas.microsoft.com/office/drawing/2014/main" id="{77942D0B-DA47-9D44-A48B-F0D5DEF6DC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4" y="2400"/>
              <a:ext cx="48" cy="4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endParaRPr lang="en-US" altLang="en-US" sz="2800">
                <a:solidFill>
                  <a:srgbClr val="FF0000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34850" name="Oval 19">
              <a:extLst>
                <a:ext uri="{FF2B5EF4-FFF2-40B4-BE49-F238E27FC236}">
                  <a16:creationId xmlns:a16="http://schemas.microsoft.com/office/drawing/2014/main" id="{BD2F77A1-C93E-024B-9D38-E641E965FECE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1032" y="2239"/>
              <a:ext cx="48" cy="4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endParaRPr lang="en-US" altLang="en-US" sz="2800">
                <a:solidFill>
                  <a:srgbClr val="FF0000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34851" name="Oval 20">
              <a:extLst>
                <a:ext uri="{FF2B5EF4-FFF2-40B4-BE49-F238E27FC236}">
                  <a16:creationId xmlns:a16="http://schemas.microsoft.com/office/drawing/2014/main" id="{64A15F44-EDAD-8E47-802B-8392D3D39156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952" y="2320"/>
              <a:ext cx="48" cy="4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endParaRPr lang="en-US" altLang="en-US" sz="2800">
                <a:solidFill>
                  <a:srgbClr val="FF0000"/>
                </a:solidFill>
                <a:latin typeface="Microsoft Sans Serif" panose="020B0604020202020204" pitchFamily="34" charset="0"/>
              </a:endParaRPr>
            </a:p>
          </p:txBody>
        </p:sp>
      </p:grpSp>
      <p:sp>
        <p:nvSpPr>
          <p:cNvPr id="34831" name="Oval 29">
            <a:extLst>
              <a:ext uri="{FF2B5EF4-FFF2-40B4-BE49-F238E27FC236}">
                <a16:creationId xmlns:a16="http://schemas.microsoft.com/office/drawing/2014/main" id="{1EFEA9E2-75B5-F54A-9AEB-5192FF63B8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06738" y="5148263"/>
            <a:ext cx="76200" cy="76200"/>
          </a:xfrm>
          <a:prstGeom prst="ellipse">
            <a:avLst/>
          </a:prstGeom>
          <a:solidFill>
            <a:srgbClr val="99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0000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34832" name="Oval 30">
            <a:extLst>
              <a:ext uri="{FF2B5EF4-FFF2-40B4-BE49-F238E27FC236}">
                <a16:creationId xmlns:a16="http://schemas.microsoft.com/office/drawing/2014/main" id="{DC6BCF7D-14D3-4147-8C4B-89A256EF65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40088" y="5126038"/>
            <a:ext cx="76200" cy="76200"/>
          </a:xfrm>
          <a:prstGeom prst="ellipse">
            <a:avLst/>
          </a:prstGeom>
          <a:solidFill>
            <a:srgbClr val="99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0000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34833" name="Oval 31">
            <a:extLst>
              <a:ext uri="{FF2B5EF4-FFF2-40B4-BE49-F238E27FC236}">
                <a16:creationId xmlns:a16="http://schemas.microsoft.com/office/drawing/2014/main" id="{F5CA1B82-0FD0-784F-8B42-2C118F772D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6588" y="5141913"/>
            <a:ext cx="76200" cy="76200"/>
          </a:xfrm>
          <a:prstGeom prst="ellipse">
            <a:avLst/>
          </a:prstGeom>
          <a:solidFill>
            <a:srgbClr val="99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0000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34834" name="Oval 32">
            <a:extLst>
              <a:ext uri="{FF2B5EF4-FFF2-40B4-BE49-F238E27FC236}">
                <a16:creationId xmlns:a16="http://schemas.microsoft.com/office/drawing/2014/main" id="{4F56B5A8-F26B-0546-B608-CC6F7F4D132C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173288" y="5167313"/>
            <a:ext cx="76200" cy="76200"/>
          </a:xfrm>
          <a:prstGeom prst="ellipse">
            <a:avLst/>
          </a:prstGeom>
          <a:solidFill>
            <a:srgbClr val="99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0000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34835" name="Oval 33">
            <a:extLst>
              <a:ext uri="{FF2B5EF4-FFF2-40B4-BE49-F238E27FC236}">
                <a16:creationId xmlns:a16="http://schemas.microsoft.com/office/drawing/2014/main" id="{D261B97F-218D-D345-8937-D4134F70A455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046288" y="5159375"/>
            <a:ext cx="76200" cy="76200"/>
          </a:xfrm>
          <a:prstGeom prst="ellipse">
            <a:avLst/>
          </a:prstGeom>
          <a:solidFill>
            <a:srgbClr val="99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0000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34836" name="Oval 34">
            <a:extLst>
              <a:ext uri="{FF2B5EF4-FFF2-40B4-BE49-F238E27FC236}">
                <a16:creationId xmlns:a16="http://schemas.microsoft.com/office/drawing/2014/main" id="{D3DBA732-79B8-1E4A-B813-F0970D4BC630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312988" y="5183188"/>
            <a:ext cx="76200" cy="76200"/>
          </a:xfrm>
          <a:prstGeom prst="ellipse">
            <a:avLst/>
          </a:prstGeom>
          <a:solidFill>
            <a:srgbClr val="99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0000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34837" name="Oval 35">
            <a:extLst>
              <a:ext uri="{FF2B5EF4-FFF2-40B4-BE49-F238E27FC236}">
                <a16:creationId xmlns:a16="http://schemas.microsoft.com/office/drawing/2014/main" id="{D92B0C11-F8F6-DB4A-BFC9-A49F45250395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438400" y="5195888"/>
            <a:ext cx="76200" cy="76200"/>
          </a:xfrm>
          <a:prstGeom prst="ellipse">
            <a:avLst/>
          </a:prstGeom>
          <a:solidFill>
            <a:srgbClr val="99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0000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34838" name="Oval 36">
            <a:extLst>
              <a:ext uri="{FF2B5EF4-FFF2-40B4-BE49-F238E27FC236}">
                <a16:creationId xmlns:a16="http://schemas.microsoft.com/office/drawing/2014/main" id="{6CFD779A-1823-7148-87CB-3875DCB55AA7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566988" y="5210175"/>
            <a:ext cx="76200" cy="76200"/>
          </a:xfrm>
          <a:prstGeom prst="ellipse">
            <a:avLst/>
          </a:prstGeom>
          <a:solidFill>
            <a:srgbClr val="99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0000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34839" name="Oval 37">
            <a:extLst>
              <a:ext uri="{FF2B5EF4-FFF2-40B4-BE49-F238E27FC236}">
                <a16:creationId xmlns:a16="http://schemas.microsoft.com/office/drawing/2014/main" id="{64FDABA2-BAD5-F547-B215-AF99699A4F83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719388" y="5200650"/>
            <a:ext cx="76200" cy="76200"/>
          </a:xfrm>
          <a:prstGeom prst="ellipse">
            <a:avLst/>
          </a:prstGeom>
          <a:solidFill>
            <a:srgbClr val="99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0000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34840" name="Oval 38">
            <a:extLst>
              <a:ext uri="{FF2B5EF4-FFF2-40B4-BE49-F238E27FC236}">
                <a16:creationId xmlns:a16="http://schemas.microsoft.com/office/drawing/2014/main" id="{A3F57F90-35DC-8C4C-B56A-5C73E81FEF73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846388" y="5184775"/>
            <a:ext cx="76200" cy="76200"/>
          </a:xfrm>
          <a:prstGeom prst="ellipse">
            <a:avLst/>
          </a:prstGeom>
          <a:solidFill>
            <a:srgbClr val="99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0000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34841" name="Oval 39">
            <a:extLst>
              <a:ext uri="{FF2B5EF4-FFF2-40B4-BE49-F238E27FC236}">
                <a16:creationId xmlns:a16="http://schemas.microsoft.com/office/drawing/2014/main" id="{8769DCC4-4D27-064F-954C-0FB43BE304DE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973388" y="5167313"/>
            <a:ext cx="76200" cy="76200"/>
          </a:xfrm>
          <a:prstGeom prst="ellipse">
            <a:avLst/>
          </a:prstGeom>
          <a:solidFill>
            <a:srgbClr val="99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0000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34842" name="Text Box 57">
            <a:extLst>
              <a:ext uri="{FF2B5EF4-FFF2-40B4-BE49-F238E27FC236}">
                <a16:creationId xmlns:a16="http://schemas.microsoft.com/office/drawing/2014/main" id="{3CABAA08-0FAB-BF42-9911-2B22F7C05D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13114" y="3533776"/>
            <a:ext cx="32543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>
                <a:latin typeface="Microsoft Sans Serif" panose="020B0604020202020204" pitchFamily="34" charset="0"/>
              </a:rPr>
              <a:t>3</a:t>
            </a:r>
          </a:p>
        </p:txBody>
      </p:sp>
      <p:sp>
        <p:nvSpPr>
          <p:cNvPr id="34843" name="Text Box 58">
            <a:extLst>
              <a:ext uri="{FF2B5EF4-FFF2-40B4-BE49-F238E27FC236}">
                <a16:creationId xmlns:a16="http://schemas.microsoft.com/office/drawing/2014/main" id="{2DFCCF86-6D5F-1F47-8D50-1FD454A589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08350" y="4383089"/>
            <a:ext cx="3254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>
                <a:latin typeface="Microsoft Sans Serif" panose="020B0604020202020204" pitchFamily="34" charset="0"/>
              </a:rPr>
              <a:t>2</a:t>
            </a:r>
          </a:p>
        </p:txBody>
      </p:sp>
      <p:sp>
        <p:nvSpPr>
          <p:cNvPr id="34844" name="Text Box 59">
            <a:extLst>
              <a:ext uri="{FF2B5EF4-FFF2-40B4-BE49-F238E27FC236}">
                <a16:creationId xmlns:a16="http://schemas.microsoft.com/office/drawing/2014/main" id="{394C2A5A-1C80-464F-964A-3FFEBF4B6B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08350" y="4954589"/>
            <a:ext cx="3254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>
                <a:latin typeface="Microsoft Sans Serif" panose="020B0604020202020204" pitchFamily="34" charset="0"/>
              </a:rPr>
              <a:t>1</a:t>
            </a:r>
          </a:p>
        </p:txBody>
      </p:sp>
      <p:sp>
        <p:nvSpPr>
          <p:cNvPr id="34845" name="Freeform 60">
            <a:extLst>
              <a:ext uri="{FF2B5EF4-FFF2-40B4-BE49-F238E27FC236}">
                <a16:creationId xmlns:a16="http://schemas.microsoft.com/office/drawing/2014/main" id="{CF8F6193-CB6A-974D-97EF-A5C40692D886}"/>
              </a:ext>
            </a:extLst>
          </p:cNvPr>
          <p:cNvSpPr>
            <a:spLocks/>
          </p:cNvSpPr>
          <p:nvPr/>
        </p:nvSpPr>
        <p:spPr bwMode="auto">
          <a:xfrm>
            <a:off x="1928813" y="1946275"/>
            <a:ext cx="1370012" cy="927100"/>
          </a:xfrm>
          <a:custGeom>
            <a:avLst/>
            <a:gdLst>
              <a:gd name="T0" fmla="*/ 0 w 872"/>
              <a:gd name="T1" fmla="*/ 2147483647 h 584"/>
              <a:gd name="T2" fmla="*/ 2147483647 w 872"/>
              <a:gd name="T3" fmla="*/ 2147483647 h 584"/>
              <a:gd name="T4" fmla="*/ 2147483647 w 872"/>
              <a:gd name="T5" fmla="*/ 2147483647 h 584"/>
              <a:gd name="T6" fmla="*/ 2147483647 w 872"/>
              <a:gd name="T7" fmla="*/ 2147483647 h 584"/>
              <a:gd name="T8" fmla="*/ 2147483647 w 872"/>
              <a:gd name="T9" fmla="*/ 2147483647 h 584"/>
              <a:gd name="T10" fmla="*/ 2147483647 w 872"/>
              <a:gd name="T11" fmla="*/ 2147483647 h 584"/>
              <a:gd name="T12" fmla="*/ 2147483647 w 872"/>
              <a:gd name="T13" fmla="*/ 2147483647 h 584"/>
              <a:gd name="T14" fmla="*/ 2147483647 w 872"/>
              <a:gd name="T15" fmla="*/ 2147483647 h 584"/>
              <a:gd name="T16" fmla="*/ 2147483647 w 872"/>
              <a:gd name="T17" fmla="*/ 2147483647 h 58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872"/>
              <a:gd name="T28" fmla="*/ 0 h 584"/>
              <a:gd name="T29" fmla="*/ 872 w 872"/>
              <a:gd name="T30" fmla="*/ 584 h 584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872" h="584">
                <a:moveTo>
                  <a:pt x="0" y="580"/>
                </a:moveTo>
                <a:cubicBezTo>
                  <a:pt x="13" y="564"/>
                  <a:pt x="50" y="548"/>
                  <a:pt x="78" y="515"/>
                </a:cubicBezTo>
                <a:cubicBezTo>
                  <a:pt x="106" y="482"/>
                  <a:pt x="133" y="436"/>
                  <a:pt x="167" y="383"/>
                </a:cubicBezTo>
                <a:cubicBezTo>
                  <a:pt x="201" y="330"/>
                  <a:pt x="237" y="263"/>
                  <a:pt x="280" y="200"/>
                </a:cubicBezTo>
                <a:cubicBezTo>
                  <a:pt x="323" y="137"/>
                  <a:pt x="373" y="0"/>
                  <a:pt x="424" y="4"/>
                </a:cubicBezTo>
                <a:cubicBezTo>
                  <a:pt x="475" y="8"/>
                  <a:pt x="536" y="152"/>
                  <a:pt x="584" y="224"/>
                </a:cubicBezTo>
                <a:cubicBezTo>
                  <a:pt x="632" y="296"/>
                  <a:pt x="682" y="384"/>
                  <a:pt x="714" y="434"/>
                </a:cubicBezTo>
                <a:cubicBezTo>
                  <a:pt x="747" y="485"/>
                  <a:pt x="753" y="502"/>
                  <a:pt x="779" y="527"/>
                </a:cubicBezTo>
                <a:cubicBezTo>
                  <a:pt x="805" y="552"/>
                  <a:pt x="857" y="570"/>
                  <a:pt x="872" y="584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0852F3A-CC7B-2144-8AFD-770E5A1DA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11.2 Effective mass measurements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2243880" y="3813120"/>
              <a:ext cx="790200" cy="79380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236320" y="3805200"/>
                <a:ext cx="805320" cy="808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986828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93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93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93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93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93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93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D1FC4327-84B7-3349-A53E-13855ACF79A2}"/>
              </a:ext>
            </a:extLst>
          </p:cNvPr>
          <p:cNvSpPr/>
          <p:nvPr/>
        </p:nvSpPr>
        <p:spPr>
          <a:xfrm>
            <a:off x="1833563" y="1851026"/>
            <a:ext cx="4127500" cy="330041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 dirty="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44E14B63-91DA-B54D-B55C-2F3A43AAB693}"/>
              </a:ext>
            </a:extLst>
          </p:cNvPr>
          <p:cNvSpPr/>
          <p:nvPr/>
        </p:nvSpPr>
        <p:spPr>
          <a:xfrm>
            <a:off x="3816351" y="2274889"/>
            <a:ext cx="290513" cy="26828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41D19260-C809-7743-A361-54D6673D60DB}"/>
              </a:ext>
            </a:extLst>
          </p:cNvPr>
          <p:cNvCxnSpPr/>
          <p:nvPr/>
        </p:nvCxnSpPr>
        <p:spPr>
          <a:xfrm rot="5400000" flipH="1" flipV="1">
            <a:off x="4316413" y="2041526"/>
            <a:ext cx="1588" cy="7000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Oval 27">
            <a:extLst>
              <a:ext uri="{FF2B5EF4-FFF2-40B4-BE49-F238E27FC236}">
                <a16:creationId xmlns:a16="http://schemas.microsoft.com/office/drawing/2014/main" id="{088CEB1D-0EF4-F945-94E4-84AB98EC30AA}"/>
              </a:ext>
            </a:extLst>
          </p:cNvPr>
          <p:cNvSpPr/>
          <p:nvPr/>
        </p:nvSpPr>
        <p:spPr>
          <a:xfrm>
            <a:off x="3832225" y="2260600"/>
            <a:ext cx="241300" cy="254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43C6706A-87FE-7A4F-A107-A1F4CB10C8B2}"/>
              </a:ext>
            </a:extLst>
          </p:cNvPr>
          <p:cNvCxnSpPr/>
          <p:nvPr/>
        </p:nvCxnSpPr>
        <p:spPr>
          <a:xfrm rot="10800000" flipH="1" flipV="1">
            <a:off x="5111750" y="3529013"/>
            <a:ext cx="1588" cy="6985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Oval 29">
            <a:extLst>
              <a:ext uri="{FF2B5EF4-FFF2-40B4-BE49-F238E27FC236}">
                <a16:creationId xmlns:a16="http://schemas.microsoft.com/office/drawing/2014/main" id="{8DCCB48F-8515-D742-B9CD-EB1DA0057221}"/>
              </a:ext>
            </a:extLst>
          </p:cNvPr>
          <p:cNvSpPr/>
          <p:nvPr/>
        </p:nvSpPr>
        <p:spPr>
          <a:xfrm rot="5400000">
            <a:off x="4973638" y="3395663"/>
            <a:ext cx="241300" cy="25400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FEFD89C9-F67E-B44A-ABA1-21E79D9D52BB}"/>
              </a:ext>
            </a:extLst>
          </p:cNvPr>
          <p:cNvCxnSpPr/>
          <p:nvPr/>
        </p:nvCxnSpPr>
        <p:spPr>
          <a:xfrm rot="16200000" flipH="1" flipV="1">
            <a:off x="3653632" y="4272757"/>
            <a:ext cx="1587" cy="6985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Oval 31">
            <a:extLst>
              <a:ext uri="{FF2B5EF4-FFF2-40B4-BE49-F238E27FC236}">
                <a16:creationId xmlns:a16="http://schemas.microsoft.com/office/drawing/2014/main" id="{2DF4D0A5-A966-FB42-8229-7C48D09D35ED}"/>
              </a:ext>
            </a:extLst>
          </p:cNvPr>
          <p:cNvSpPr/>
          <p:nvPr/>
        </p:nvSpPr>
        <p:spPr>
          <a:xfrm rot="10800000">
            <a:off x="3859213" y="4491038"/>
            <a:ext cx="241300" cy="254000"/>
          </a:xfrm>
          <a:prstGeom prst="ellipse">
            <a:avLst/>
          </a:prstGeom>
          <a:solidFill>
            <a:srgbClr val="EFC64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CD0FB3DB-E3C9-9B49-98C9-44A8D4232E21}"/>
              </a:ext>
            </a:extLst>
          </p:cNvPr>
          <p:cNvCxnSpPr/>
          <p:nvPr/>
        </p:nvCxnSpPr>
        <p:spPr>
          <a:xfrm rot="10800000" flipH="1">
            <a:off x="2825750" y="2947988"/>
            <a:ext cx="1588" cy="6985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Oval 33">
            <a:extLst>
              <a:ext uri="{FF2B5EF4-FFF2-40B4-BE49-F238E27FC236}">
                <a16:creationId xmlns:a16="http://schemas.microsoft.com/office/drawing/2014/main" id="{858BC092-17BE-3549-BA7C-CC473151E2EB}"/>
              </a:ext>
            </a:extLst>
          </p:cNvPr>
          <p:cNvSpPr/>
          <p:nvPr/>
        </p:nvSpPr>
        <p:spPr>
          <a:xfrm rot="16200000" flipV="1">
            <a:off x="2687638" y="3346451"/>
            <a:ext cx="241300" cy="2540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>
              <a:solidFill>
                <a:srgbClr val="FFFF00"/>
              </a:solidFill>
            </a:endParaRP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384F6B8F-F24A-C34C-AAEC-8E7250D9E5AD}"/>
              </a:ext>
            </a:extLst>
          </p:cNvPr>
          <p:cNvSpPr/>
          <p:nvPr/>
        </p:nvSpPr>
        <p:spPr>
          <a:xfrm>
            <a:off x="2814639" y="2352675"/>
            <a:ext cx="2327275" cy="22733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96" name="Text Box 68">
            <a:extLst>
              <a:ext uri="{FF2B5EF4-FFF2-40B4-BE49-F238E27FC236}">
                <a16:creationId xmlns:a16="http://schemas.microsoft.com/office/drawing/2014/main" id="{970BBF07-DDD4-FD40-83F2-3D9AFFDB0A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6000" y="2132013"/>
            <a:ext cx="94138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>
                <a:latin typeface="Comic Sans MS" panose="030F0902030302020204" pitchFamily="66" charset="0"/>
              </a:rPr>
              <a:t>(k</a:t>
            </a:r>
            <a:r>
              <a:rPr lang="en-US" altLang="en-US" baseline="-25000">
                <a:latin typeface="Comic Sans MS" panose="030F0902030302020204" pitchFamily="66" charset="0"/>
              </a:rPr>
              <a:t>x,</a:t>
            </a:r>
            <a:r>
              <a:rPr lang="en-US" altLang="en-US">
                <a:latin typeface="Comic Sans MS" panose="030F0902030302020204" pitchFamily="66" charset="0"/>
              </a:rPr>
              <a:t>0)</a:t>
            </a:r>
            <a:endParaRPr lang="en-US" altLang="en-US" baseline="-25000">
              <a:latin typeface="Comic Sans MS" panose="030F0902030302020204" pitchFamily="66" charset="0"/>
            </a:endParaRPr>
          </a:p>
        </p:txBody>
      </p:sp>
      <p:sp>
        <p:nvSpPr>
          <p:cNvPr id="36" name="Text Box 68">
            <a:extLst>
              <a:ext uri="{FF2B5EF4-FFF2-40B4-BE49-F238E27FC236}">
                <a16:creationId xmlns:a16="http://schemas.microsoft.com/office/drawing/2014/main" id="{C37ABAFC-623C-664A-9C65-42DD8647EC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9488" y="4262439"/>
            <a:ext cx="1084262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>
                <a:latin typeface="Comic Sans MS" panose="030F0902030302020204" pitchFamily="66" charset="0"/>
              </a:rPr>
              <a:t>(0,-k</a:t>
            </a:r>
            <a:r>
              <a:rPr lang="en-US" altLang="en-US" baseline="-25000">
                <a:latin typeface="Comic Sans MS" panose="030F0902030302020204" pitchFamily="66" charset="0"/>
              </a:rPr>
              <a:t>y</a:t>
            </a:r>
            <a:r>
              <a:rPr lang="en-US" altLang="en-US">
                <a:latin typeface="Comic Sans MS" panose="030F0902030302020204" pitchFamily="66" charset="0"/>
              </a:rPr>
              <a:t>)</a:t>
            </a:r>
            <a:endParaRPr lang="en-US" altLang="en-US" baseline="-25000">
              <a:latin typeface="Comic Sans MS" panose="030F0902030302020204" pitchFamily="66" charset="0"/>
            </a:endParaRPr>
          </a:p>
        </p:txBody>
      </p:sp>
      <p:sp>
        <p:nvSpPr>
          <p:cNvPr id="37" name="Text Box 68">
            <a:extLst>
              <a:ext uri="{FF2B5EF4-FFF2-40B4-BE49-F238E27FC236}">
                <a16:creationId xmlns:a16="http://schemas.microsoft.com/office/drawing/2014/main" id="{780DCA3F-407A-2949-AA84-45DFCD9E50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3414" y="2559051"/>
            <a:ext cx="9556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>
                <a:latin typeface="Comic Sans MS" panose="030F0902030302020204" pitchFamily="66" charset="0"/>
              </a:rPr>
              <a:t>(0,k</a:t>
            </a:r>
            <a:r>
              <a:rPr lang="en-US" altLang="en-US" baseline="-25000">
                <a:latin typeface="Comic Sans MS" panose="030F0902030302020204" pitchFamily="66" charset="0"/>
              </a:rPr>
              <a:t>y</a:t>
            </a:r>
            <a:r>
              <a:rPr lang="en-US" altLang="en-US">
                <a:latin typeface="Comic Sans MS" panose="030F0902030302020204" pitchFamily="66" charset="0"/>
              </a:rPr>
              <a:t>)</a:t>
            </a:r>
            <a:endParaRPr lang="en-US" altLang="en-US" baseline="-25000">
              <a:latin typeface="Comic Sans MS" panose="030F0902030302020204" pitchFamily="66" charset="0"/>
            </a:endParaRPr>
          </a:p>
        </p:txBody>
      </p:sp>
      <p:sp>
        <p:nvSpPr>
          <p:cNvPr id="38" name="Text Box 68">
            <a:extLst>
              <a:ext uri="{FF2B5EF4-FFF2-40B4-BE49-F238E27FC236}">
                <a16:creationId xmlns:a16="http://schemas.microsoft.com/office/drawing/2014/main" id="{924BB2ED-C01B-624C-834D-FFF194DC52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28864" y="4383088"/>
            <a:ext cx="10699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>
                <a:latin typeface="Comic Sans MS" panose="030F0902030302020204" pitchFamily="66" charset="0"/>
              </a:rPr>
              <a:t>(-k</a:t>
            </a:r>
            <a:r>
              <a:rPr lang="en-US" altLang="en-US" baseline="-25000">
                <a:latin typeface="Comic Sans MS" panose="030F0902030302020204" pitchFamily="66" charset="0"/>
              </a:rPr>
              <a:t>x,</a:t>
            </a:r>
            <a:r>
              <a:rPr lang="en-US" altLang="en-US">
                <a:latin typeface="Comic Sans MS" panose="030F0902030302020204" pitchFamily="66" charset="0"/>
              </a:rPr>
              <a:t>0)</a:t>
            </a:r>
            <a:endParaRPr lang="en-US" altLang="en-US" baseline="-25000">
              <a:latin typeface="Comic Sans MS" panose="030F0902030302020204" pitchFamily="66" charset="0"/>
            </a:endParaRPr>
          </a:p>
        </p:txBody>
      </p: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2DE0441E-DF92-7346-A997-388CB7381CF6}"/>
              </a:ext>
            </a:extLst>
          </p:cNvPr>
          <p:cNvCxnSpPr/>
          <p:nvPr/>
        </p:nvCxnSpPr>
        <p:spPr>
          <a:xfrm rot="16200000" flipH="1">
            <a:off x="2327276" y="3502026"/>
            <a:ext cx="3300412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0B447C67-C36E-C246-9D5B-FE72763678A3}"/>
              </a:ext>
            </a:extLst>
          </p:cNvPr>
          <p:cNvCxnSpPr>
            <a:stCxn id="24" idx="1"/>
            <a:endCxn id="24" idx="3"/>
          </p:cNvCxnSpPr>
          <p:nvPr/>
        </p:nvCxnSpPr>
        <p:spPr>
          <a:xfrm rot="10800000" flipH="1">
            <a:off x="1833563" y="3502025"/>
            <a:ext cx="41275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Rectangle 57">
            <a:extLst>
              <a:ext uri="{FF2B5EF4-FFF2-40B4-BE49-F238E27FC236}">
                <a16:creationId xmlns:a16="http://schemas.microsoft.com/office/drawing/2014/main" id="{15D82C3B-3BCE-9848-A8C5-F07542EEBEA8}"/>
              </a:ext>
            </a:extLst>
          </p:cNvPr>
          <p:cNvSpPr/>
          <p:nvPr/>
        </p:nvSpPr>
        <p:spPr>
          <a:xfrm>
            <a:off x="6342064" y="1922463"/>
            <a:ext cx="4129087" cy="330041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 dirty="0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886C3F1A-5D06-8949-A334-3CE6BA7A6080}"/>
              </a:ext>
            </a:extLst>
          </p:cNvPr>
          <p:cNvSpPr/>
          <p:nvPr/>
        </p:nvSpPr>
        <p:spPr>
          <a:xfrm>
            <a:off x="9525000" y="3435351"/>
            <a:ext cx="241300" cy="2524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43F758E4-AE48-6846-910A-010020E70E80}"/>
              </a:ext>
            </a:extLst>
          </p:cNvPr>
          <p:cNvSpPr/>
          <p:nvPr/>
        </p:nvSpPr>
        <p:spPr>
          <a:xfrm rot="5400000">
            <a:off x="8393113" y="4570413"/>
            <a:ext cx="241300" cy="25400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49787E05-895F-FD49-9A85-5E1266A8C2CE}"/>
              </a:ext>
            </a:extLst>
          </p:cNvPr>
          <p:cNvSpPr/>
          <p:nvPr/>
        </p:nvSpPr>
        <p:spPr>
          <a:xfrm rot="10800000">
            <a:off x="7224713" y="3460751"/>
            <a:ext cx="241300" cy="252413"/>
          </a:xfrm>
          <a:prstGeom prst="ellipse">
            <a:avLst/>
          </a:prstGeom>
          <a:solidFill>
            <a:srgbClr val="EFC64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A37B5A33-2236-EC41-BBF3-7DF306585DE1}"/>
              </a:ext>
            </a:extLst>
          </p:cNvPr>
          <p:cNvSpPr/>
          <p:nvPr/>
        </p:nvSpPr>
        <p:spPr>
          <a:xfrm rot="16200000" flipV="1">
            <a:off x="8379619" y="2264569"/>
            <a:ext cx="241300" cy="25241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>
              <a:solidFill>
                <a:srgbClr val="FFFF00"/>
              </a:solidFill>
            </a:endParaRPr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94D423BD-9054-014E-A9F8-8D40693AEDA7}"/>
              </a:ext>
            </a:extLst>
          </p:cNvPr>
          <p:cNvSpPr/>
          <p:nvPr/>
        </p:nvSpPr>
        <p:spPr>
          <a:xfrm>
            <a:off x="7324725" y="2425701"/>
            <a:ext cx="2325688" cy="2271713"/>
          </a:xfrm>
          <a:prstGeom prst="ellipse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69" name="Text Box 68">
            <a:extLst>
              <a:ext uri="{FF2B5EF4-FFF2-40B4-BE49-F238E27FC236}">
                <a16:creationId xmlns:a16="http://schemas.microsoft.com/office/drawing/2014/main" id="{C6601A09-EC40-BC49-B29F-14BCA18EA3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50451" y="3548064"/>
            <a:ext cx="4730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>
                <a:latin typeface="Comic Sans MS" panose="030F0902030302020204" pitchFamily="66" charset="0"/>
              </a:rPr>
              <a:t>k</a:t>
            </a:r>
            <a:r>
              <a:rPr lang="en-US" altLang="en-US" baseline="-25000">
                <a:latin typeface="Comic Sans MS" panose="030F0902030302020204" pitchFamily="66" charset="0"/>
              </a:rPr>
              <a:t>x</a:t>
            </a:r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2B334483-E747-EC4B-9B91-7D7F1AB29F0A}"/>
              </a:ext>
            </a:extLst>
          </p:cNvPr>
          <p:cNvCxnSpPr/>
          <p:nvPr/>
        </p:nvCxnSpPr>
        <p:spPr>
          <a:xfrm rot="16200000" flipH="1">
            <a:off x="6863557" y="3532982"/>
            <a:ext cx="3302000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91AE83EA-8D1C-4243-86CA-853E895A0C19}"/>
              </a:ext>
            </a:extLst>
          </p:cNvPr>
          <p:cNvCxnSpPr/>
          <p:nvPr/>
        </p:nvCxnSpPr>
        <p:spPr>
          <a:xfrm rot="10800000" flipH="1">
            <a:off x="6288089" y="3586164"/>
            <a:ext cx="4129087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Box 74">
            <a:extLst>
              <a:ext uri="{FF2B5EF4-FFF2-40B4-BE49-F238E27FC236}">
                <a16:creationId xmlns:a16="http://schemas.microsoft.com/office/drawing/2014/main" id="{5E4F3D5A-66B3-4B4A-A258-DE3B9C95DFDE}"/>
              </a:ext>
            </a:extLst>
          </p:cNvPr>
          <p:cNvSpPr txBox="1"/>
          <p:nvPr/>
        </p:nvSpPr>
        <p:spPr>
          <a:xfrm>
            <a:off x="7060811" y="966789"/>
            <a:ext cx="2674130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en-US" dirty="0">
                <a:latin typeface="+mn-lt"/>
              </a:rPr>
              <a:t>Energy=constant.</a:t>
            </a:r>
            <a:r>
              <a:rPr lang="en-US" dirty="0"/>
              <a:t> </a:t>
            </a:r>
          </a:p>
        </p:txBody>
      </p:sp>
      <p:sp>
        <p:nvSpPr>
          <p:cNvPr id="77" name="Freeform 8">
            <a:extLst>
              <a:ext uri="{FF2B5EF4-FFF2-40B4-BE49-F238E27FC236}">
                <a16:creationId xmlns:a16="http://schemas.microsoft.com/office/drawing/2014/main" id="{B512A572-A596-2F40-B1E0-9C7CC931FE9D}"/>
              </a:ext>
            </a:extLst>
          </p:cNvPr>
          <p:cNvSpPr>
            <a:spLocks/>
          </p:cNvSpPr>
          <p:nvPr/>
        </p:nvSpPr>
        <p:spPr bwMode="auto">
          <a:xfrm>
            <a:off x="2860676" y="5654676"/>
            <a:ext cx="2189163" cy="576263"/>
          </a:xfrm>
          <a:custGeom>
            <a:avLst/>
            <a:gdLst>
              <a:gd name="T0" fmla="*/ 2147483647 w 1379"/>
              <a:gd name="T1" fmla="*/ 0 h 363"/>
              <a:gd name="T2" fmla="*/ 0 w 1379"/>
              <a:gd name="T3" fmla="*/ 2147483647 h 363"/>
              <a:gd name="T4" fmla="*/ 2147483647 w 1379"/>
              <a:gd name="T5" fmla="*/ 2147483647 h 363"/>
              <a:gd name="T6" fmla="*/ 2147483647 w 1379"/>
              <a:gd name="T7" fmla="*/ 0 h 363"/>
              <a:gd name="T8" fmla="*/ 2147483647 w 1379"/>
              <a:gd name="T9" fmla="*/ 0 h 36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379"/>
              <a:gd name="T16" fmla="*/ 0 h 363"/>
              <a:gd name="T17" fmla="*/ 1379 w 1379"/>
              <a:gd name="T18" fmla="*/ 363 h 36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379" h="363">
                <a:moveTo>
                  <a:pt x="701" y="0"/>
                </a:moveTo>
                <a:lnTo>
                  <a:pt x="0" y="363"/>
                </a:lnTo>
                <a:lnTo>
                  <a:pt x="798" y="363"/>
                </a:lnTo>
                <a:lnTo>
                  <a:pt x="1379" y="0"/>
                </a:lnTo>
                <a:lnTo>
                  <a:pt x="701" y="0"/>
                </a:lnTo>
                <a:close/>
              </a:path>
            </a:pathLst>
          </a:custGeom>
          <a:solidFill>
            <a:srgbClr val="CCECFF"/>
          </a:solidFill>
          <a:ln w="9525" cap="flat" cmpd="sng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8" name="Freeform 9">
            <a:extLst>
              <a:ext uri="{FF2B5EF4-FFF2-40B4-BE49-F238E27FC236}">
                <a16:creationId xmlns:a16="http://schemas.microsoft.com/office/drawing/2014/main" id="{B7567D67-F01F-ED4D-857A-73BBD7DAF301}"/>
              </a:ext>
            </a:extLst>
          </p:cNvPr>
          <p:cNvSpPr>
            <a:spLocks/>
          </p:cNvSpPr>
          <p:nvPr/>
        </p:nvSpPr>
        <p:spPr bwMode="auto">
          <a:xfrm>
            <a:off x="2860676" y="5654676"/>
            <a:ext cx="2189163" cy="728663"/>
          </a:xfrm>
          <a:custGeom>
            <a:avLst/>
            <a:gdLst>
              <a:gd name="T0" fmla="*/ 0 w 1379"/>
              <a:gd name="T1" fmla="*/ 2147483647 h 459"/>
              <a:gd name="T2" fmla="*/ 0 w 1379"/>
              <a:gd name="T3" fmla="*/ 2147483647 h 459"/>
              <a:gd name="T4" fmla="*/ 2147483647 w 1379"/>
              <a:gd name="T5" fmla="*/ 2147483647 h 459"/>
              <a:gd name="T6" fmla="*/ 2147483647 w 1379"/>
              <a:gd name="T7" fmla="*/ 2147483647 h 459"/>
              <a:gd name="T8" fmla="*/ 2147483647 w 1379"/>
              <a:gd name="T9" fmla="*/ 0 h 45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379"/>
              <a:gd name="T16" fmla="*/ 0 h 459"/>
              <a:gd name="T17" fmla="*/ 1379 w 1379"/>
              <a:gd name="T18" fmla="*/ 459 h 45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379" h="459">
                <a:moveTo>
                  <a:pt x="0" y="362"/>
                </a:moveTo>
                <a:lnTo>
                  <a:pt x="0" y="459"/>
                </a:lnTo>
                <a:lnTo>
                  <a:pt x="798" y="459"/>
                </a:lnTo>
                <a:lnTo>
                  <a:pt x="1379" y="72"/>
                </a:lnTo>
                <a:lnTo>
                  <a:pt x="1379" y="0"/>
                </a:ln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9" name="Line 10">
            <a:extLst>
              <a:ext uri="{FF2B5EF4-FFF2-40B4-BE49-F238E27FC236}">
                <a16:creationId xmlns:a16="http://schemas.microsoft.com/office/drawing/2014/main" id="{938A15E6-E85C-EB45-BB47-6A49519F6353}"/>
              </a:ext>
            </a:extLst>
          </p:cNvPr>
          <p:cNvSpPr>
            <a:spLocks noChangeShapeType="1"/>
          </p:cNvSpPr>
          <p:nvPr/>
        </p:nvSpPr>
        <p:spPr bwMode="auto">
          <a:xfrm>
            <a:off x="4137025" y="5410200"/>
            <a:ext cx="0" cy="4953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0" name="Oval 11">
            <a:extLst>
              <a:ext uri="{FF2B5EF4-FFF2-40B4-BE49-F238E27FC236}">
                <a16:creationId xmlns:a16="http://schemas.microsoft.com/office/drawing/2014/main" id="{9B0342F6-58EB-EA4D-9B9B-C951708DE8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27438" y="5768975"/>
            <a:ext cx="804862" cy="236538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81" name="Oval 12">
            <a:extLst>
              <a:ext uri="{FF2B5EF4-FFF2-40B4-BE49-F238E27FC236}">
                <a16:creationId xmlns:a16="http://schemas.microsoft.com/office/drawing/2014/main" id="{0E65C7DD-01A5-3140-9292-691515F620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1300" y="5967413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grpSp>
        <p:nvGrpSpPr>
          <p:cNvPr id="2" name="Group 83">
            <a:extLst>
              <a:ext uri="{FF2B5EF4-FFF2-40B4-BE49-F238E27FC236}">
                <a16:creationId xmlns:a16="http://schemas.microsoft.com/office/drawing/2014/main" id="{79D45FB2-4E47-C74B-B30B-F95B5A7B93CB}"/>
              </a:ext>
            </a:extLst>
          </p:cNvPr>
          <p:cNvGrpSpPr>
            <a:grpSpLocks/>
          </p:cNvGrpSpPr>
          <p:nvPr/>
        </p:nvGrpSpPr>
        <p:grpSpPr bwMode="auto">
          <a:xfrm>
            <a:off x="6378575" y="4441826"/>
            <a:ext cx="2336800" cy="2416175"/>
            <a:chOff x="3993" y="2646"/>
            <a:chExt cx="1502" cy="1522"/>
          </a:xfrm>
        </p:grpSpPr>
        <p:sp>
          <p:nvSpPr>
            <p:cNvPr id="35881" name="Text Box 36">
              <a:extLst>
                <a:ext uri="{FF2B5EF4-FFF2-40B4-BE49-F238E27FC236}">
                  <a16:creationId xmlns:a16="http://schemas.microsoft.com/office/drawing/2014/main" id="{6281CA7A-3F3A-AC4F-B704-E6EF71306A8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95" y="3880"/>
              <a:ext cx="30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i="1">
                  <a:latin typeface="Times New Roman" panose="02020603050405020304" pitchFamily="18" charset="0"/>
                </a:rPr>
                <a:t>k</a:t>
              </a:r>
              <a:r>
                <a:rPr lang="en-US" altLang="en-US" i="1" baseline="-25000">
                  <a:latin typeface="Times New Roman" panose="02020603050405020304" pitchFamily="18" charset="0"/>
                </a:rPr>
                <a:t>x</a:t>
              </a:r>
            </a:p>
          </p:txBody>
        </p:sp>
        <p:sp>
          <p:nvSpPr>
            <p:cNvPr id="35882" name="Text Box 37">
              <a:extLst>
                <a:ext uri="{FF2B5EF4-FFF2-40B4-BE49-F238E27FC236}">
                  <a16:creationId xmlns:a16="http://schemas.microsoft.com/office/drawing/2014/main" id="{DA8B447A-ED9F-5C4F-966D-03CE70ECDBD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93" y="3808"/>
              <a:ext cx="30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i="1">
                  <a:latin typeface="Times New Roman" panose="02020603050405020304" pitchFamily="18" charset="0"/>
                </a:rPr>
                <a:t>k</a:t>
              </a:r>
              <a:r>
                <a:rPr lang="en-US" altLang="en-US" i="1" baseline="-25000">
                  <a:latin typeface="Times New Roman" panose="02020603050405020304" pitchFamily="18" charset="0"/>
                </a:rPr>
                <a:t>y</a:t>
              </a:r>
            </a:p>
          </p:txBody>
        </p:sp>
        <p:sp>
          <p:nvSpPr>
            <p:cNvPr id="35883" name="Oval 93">
              <a:extLst>
                <a:ext uri="{FF2B5EF4-FFF2-40B4-BE49-F238E27FC236}">
                  <a16:creationId xmlns:a16="http://schemas.microsoft.com/office/drawing/2014/main" id="{6F456D7C-EBEF-F74C-A807-F7450DC5CF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50" y="3394"/>
              <a:ext cx="435" cy="438"/>
            </a:xfrm>
            <a:prstGeom prst="ellipse">
              <a:avLst/>
            </a:prstGeom>
            <a:gradFill rotWithShape="1">
              <a:gsLst>
                <a:gs pos="0">
                  <a:srgbClr val="CCECFF"/>
                </a:gs>
                <a:gs pos="100000">
                  <a:schemeClr val="bg1"/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35884" name="Line 39">
              <a:extLst>
                <a:ext uri="{FF2B5EF4-FFF2-40B4-BE49-F238E27FC236}">
                  <a16:creationId xmlns:a16="http://schemas.microsoft.com/office/drawing/2014/main" id="{6389D5B4-32C9-D748-8232-CC932F742A2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61" y="3735"/>
              <a:ext cx="290" cy="19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85" name="Line 40">
              <a:extLst>
                <a:ext uri="{FF2B5EF4-FFF2-40B4-BE49-F238E27FC236}">
                  <a16:creationId xmlns:a16="http://schemas.microsoft.com/office/drawing/2014/main" id="{193A4C6E-0D89-9340-A7B9-089302C7E4D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186" y="3711"/>
              <a:ext cx="339" cy="1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86" name="Line 41">
              <a:extLst>
                <a:ext uri="{FF2B5EF4-FFF2-40B4-BE49-F238E27FC236}">
                  <a16:creationId xmlns:a16="http://schemas.microsoft.com/office/drawing/2014/main" id="{575106D1-C371-BE4D-B7A9-9F890745EAF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767" y="2961"/>
              <a:ext cx="0" cy="65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87" name="Line 42">
              <a:extLst>
                <a:ext uri="{FF2B5EF4-FFF2-40B4-BE49-F238E27FC236}">
                  <a16:creationId xmlns:a16="http://schemas.microsoft.com/office/drawing/2014/main" id="{EDF6DF51-A63E-984F-954D-57AF6B1195F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67" y="3590"/>
              <a:ext cx="194" cy="1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88" name="Line 43">
              <a:extLst>
                <a:ext uri="{FF2B5EF4-FFF2-40B4-BE49-F238E27FC236}">
                  <a16:creationId xmlns:a16="http://schemas.microsoft.com/office/drawing/2014/main" id="{E8B0471A-E28D-3F41-9BB9-3F7B9707334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525" y="3590"/>
              <a:ext cx="242" cy="12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89" name="Freeform 102">
              <a:extLst>
                <a:ext uri="{FF2B5EF4-FFF2-40B4-BE49-F238E27FC236}">
                  <a16:creationId xmlns:a16="http://schemas.microsoft.com/office/drawing/2014/main" id="{70A7B7E0-CBF7-1040-B3D6-B2264E312320}"/>
                </a:ext>
              </a:extLst>
            </p:cNvPr>
            <p:cNvSpPr>
              <a:spLocks/>
            </p:cNvSpPr>
            <p:nvPr/>
          </p:nvSpPr>
          <p:spPr bwMode="auto">
            <a:xfrm>
              <a:off x="4525" y="3563"/>
              <a:ext cx="484" cy="168"/>
            </a:xfrm>
            <a:custGeom>
              <a:avLst/>
              <a:gdLst>
                <a:gd name="T0" fmla="*/ 0 w 532"/>
                <a:gd name="T1" fmla="*/ 24 h 165"/>
                <a:gd name="T2" fmla="*/ 99 w 532"/>
                <a:gd name="T3" fmla="*/ 157 h 165"/>
                <a:gd name="T4" fmla="*/ 248 w 532"/>
                <a:gd name="T5" fmla="*/ 157 h 165"/>
                <a:gd name="T6" fmla="*/ 331 w 532"/>
                <a:gd name="T7" fmla="*/ 76 h 165"/>
                <a:gd name="T8" fmla="*/ 364 w 532"/>
                <a:gd name="T9" fmla="*/ 0 h 16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2"/>
                <a:gd name="T16" fmla="*/ 0 h 165"/>
                <a:gd name="T17" fmla="*/ 532 w 532"/>
                <a:gd name="T18" fmla="*/ 165 h 16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2" h="165">
                  <a:moveTo>
                    <a:pt x="0" y="24"/>
                  </a:moveTo>
                  <a:cubicBezTo>
                    <a:pt x="42" y="74"/>
                    <a:pt x="85" y="125"/>
                    <a:pt x="145" y="145"/>
                  </a:cubicBezTo>
                  <a:cubicBezTo>
                    <a:pt x="205" y="165"/>
                    <a:pt x="307" y="157"/>
                    <a:pt x="363" y="145"/>
                  </a:cubicBezTo>
                  <a:cubicBezTo>
                    <a:pt x="419" y="133"/>
                    <a:pt x="456" y="96"/>
                    <a:pt x="484" y="72"/>
                  </a:cubicBezTo>
                  <a:cubicBezTo>
                    <a:pt x="512" y="48"/>
                    <a:pt x="522" y="24"/>
                    <a:pt x="532" y="0"/>
                  </a:cubicBezTo>
                </a:path>
              </a:pathLst>
            </a:custGeom>
            <a:noFill/>
            <a:ln w="28575" cap="flat" cmpd="sng">
              <a:solidFill>
                <a:srgbClr val="33CC33"/>
              </a:solidFill>
              <a:prstDash val="solid"/>
              <a:round/>
              <a:headEnd type="none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90" name="Text Box 45">
              <a:extLst>
                <a:ext uri="{FF2B5EF4-FFF2-40B4-BE49-F238E27FC236}">
                  <a16:creationId xmlns:a16="http://schemas.microsoft.com/office/drawing/2014/main" id="{BCFCBC61-E2CD-CE44-9618-61B357A88E4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22" y="2646"/>
              <a:ext cx="30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i="1">
                  <a:latin typeface="Times New Roman" panose="02020603050405020304" pitchFamily="18" charset="0"/>
                </a:rPr>
                <a:t>k</a:t>
              </a:r>
              <a:r>
                <a:rPr lang="en-US" altLang="en-US" i="1" baseline="-25000">
                  <a:latin typeface="Times New Roman" panose="02020603050405020304" pitchFamily="18" charset="0"/>
                </a:rPr>
                <a:t>z</a:t>
              </a:r>
            </a:p>
          </p:txBody>
        </p:sp>
      </p:grpSp>
      <p:sp>
        <p:nvSpPr>
          <p:cNvPr id="95" name="Text Box 67">
            <a:extLst>
              <a:ext uri="{FF2B5EF4-FFF2-40B4-BE49-F238E27FC236}">
                <a16:creationId xmlns:a16="http://schemas.microsoft.com/office/drawing/2014/main" id="{D139AAD8-82D7-F848-9885-5E9D5CCD6B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45525" y="1965326"/>
            <a:ext cx="4587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>
                <a:latin typeface="Comic Sans MS" panose="030F0902030302020204" pitchFamily="66" charset="0"/>
              </a:rPr>
              <a:t>k</a:t>
            </a:r>
            <a:r>
              <a:rPr lang="en-US" altLang="en-US" baseline="-25000">
                <a:latin typeface="Comic Sans MS" panose="030F0902030302020204" pitchFamily="66" charset="0"/>
              </a:rPr>
              <a:t>y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3CD6E10E-BC6D-A547-843D-CC41C833BF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54838" y="1397000"/>
            <a:ext cx="3048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2000">
                <a:solidFill>
                  <a:srgbClr val="C00000"/>
                </a:solidFill>
              </a:rPr>
              <a:t>Liquid He temperature …</a:t>
            </a:r>
          </a:p>
        </p:txBody>
      </p:sp>
      <p:sp>
        <p:nvSpPr>
          <p:cNvPr id="35877" name="TextBox 114">
            <a:extLst>
              <a:ext uri="{FF2B5EF4-FFF2-40B4-BE49-F238E27FC236}">
                <a16:creationId xmlns:a16="http://schemas.microsoft.com/office/drawing/2014/main" id="{91F36519-CFDD-6F41-BA4D-DBAD79B6B2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4600" y="1346201"/>
            <a:ext cx="3381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/>
              <a:t>x</a:t>
            </a:r>
          </a:p>
        </p:txBody>
      </p:sp>
      <p:sp>
        <p:nvSpPr>
          <p:cNvPr id="35878" name="TextBox 115">
            <a:extLst>
              <a:ext uri="{FF2B5EF4-FFF2-40B4-BE49-F238E27FC236}">
                <a16:creationId xmlns:a16="http://schemas.microsoft.com/office/drawing/2014/main" id="{B93F5B06-27D4-5A4C-BECE-7C65039CC4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10225" y="2998788"/>
            <a:ext cx="3381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/>
              <a:t>y</a:t>
            </a:r>
          </a:p>
        </p:txBody>
      </p:sp>
      <p:sp>
        <p:nvSpPr>
          <p:cNvPr id="35879" name="Rectangle 49">
            <a:extLst>
              <a:ext uri="{FF2B5EF4-FFF2-40B4-BE49-F238E27FC236}">
                <a16:creationId xmlns:a16="http://schemas.microsoft.com/office/drawing/2014/main" id="{6B5BB39F-D473-E643-813F-4F3E89FFA92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Motion in Real Space and Phase Space</a:t>
            </a:r>
          </a:p>
        </p:txBody>
      </p:sp>
      <p:sp>
        <p:nvSpPr>
          <p:cNvPr id="50" name="Slide Number Placeholder 49">
            <a:extLst>
              <a:ext uri="{FF2B5EF4-FFF2-40B4-BE49-F238E27FC236}">
                <a16:creationId xmlns:a16="http://schemas.microsoft.com/office/drawing/2014/main" id="{19778297-2DF0-1346-9E94-DA057D920F7B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1B0693CA-750F-724E-A5B0-B7681D823E69}" type="slidenum">
              <a:rPr lang="en-US" altLang="en-US" sz="900">
                <a:solidFill>
                  <a:srgbClr val="000000"/>
                </a:solidFill>
                <a:latin typeface="Trebuchet MS" panose="020B0703020202090204" pitchFamily="34" charset="0"/>
              </a:rPr>
              <a:pPr eaLnBrk="1" hangingPunct="1"/>
              <a:t>15</a:t>
            </a:fld>
            <a:endParaRPr lang="en-US" altLang="en-US" sz="900">
              <a:solidFill>
                <a:srgbClr val="000000"/>
              </a:solidFill>
              <a:latin typeface="Trebuchet MS" panose="020B0703020202090204" pitchFamily="34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/>
              <p14:cNvContentPartPr/>
              <p14:nvPr/>
            </p14:nvContentPartPr>
            <p14:xfrm>
              <a:off x="4939920" y="3358080"/>
              <a:ext cx="3795480" cy="144864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932360" y="3351240"/>
                <a:ext cx="3813120" cy="1464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158578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0.00971 C 0.06893 -0.00971 0.125 0.06494 0.125 0.15669 C 0.125 0.24844 0.06893 0.32308 -4.44444E-6 0.32308 C -0.06892 0.32308 -0.125 0.24844 -0.125 0.15669 C -0.125 0.06494 -0.06892 -0.00971 -4.44444E-6 -0.00971 Z " pathEditMode="relative" rAng="0" ptsTypes="fffff">
                                      <p:cBhvr>
                                        <p:cTn id="6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6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 nodeType="clickPar">
                      <p:stCondLst>
                        <p:cond delay="indefinite"/>
                      </p:stCondLst>
                      <p:childTnLst>
                        <p:par>
                          <p:cTn id="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 nodeType="clickPar">
                      <p:stCondLst>
                        <p:cond delay="indefinite"/>
                      </p:stCondLst>
                      <p:childTnLst>
                        <p:par>
                          <p:cTn id="9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8" grpId="0" animBg="1"/>
      <p:bldP spid="30" grpId="0" animBg="1"/>
      <p:bldP spid="32" grpId="0" animBg="1"/>
      <p:bldP spid="34" grpId="0" animBg="1"/>
      <p:bldP spid="96" grpId="0"/>
      <p:bldP spid="36" grpId="0"/>
      <p:bldP spid="37" grpId="0"/>
      <p:bldP spid="38" grpId="0"/>
      <p:bldP spid="58" grpId="0" animBg="1"/>
      <p:bldP spid="61" grpId="0" animBg="1"/>
      <p:bldP spid="63" grpId="0" animBg="1"/>
      <p:bldP spid="65" grpId="0" animBg="1"/>
      <p:bldP spid="67" grpId="0" animBg="1"/>
      <p:bldP spid="68" grpId="0" animBg="1"/>
      <p:bldP spid="69" grpId="0"/>
      <p:bldP spid="80" grpId="0" animBg="1"/>
      <p:bldP spid="81" grpId="0" animBg="1"/>
      <p:bldP spid="9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511FB0-DC4E-0544-AE28-E9709ADA08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Derive the Cyclotron Formula</a:t>
            </a: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BD89D4B0-EB1A-F44F-8A68-CCDAC7CC403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BD1A9533-46AB-0642-916B-AB77B418C8F6}" type="slidenum">
              <a:rPr lang="en-US" altLang="en-US" sz="900">
                <a:solidFill>
                  <a:srgbClr val="000000"/>
                </a:solidFill>
                <a:latin typeface="Trebuchet MS" panose="020B0703020202090204" pitchFamily="34" charset="0"/>
              </a:rPr>
              <a:pPr eaLnBrk="1" hangingPunct="1"/>
              <a:t>16</a:t>
            </a:fld>
            <a:endParaRPr lang="en-US" altLang="en-US" sz="900">
              <a:solidFill>
                <a:srgbClr val="000000"/>
              </a:solidFill>
              <a:latin typeface="Trebuchet MS" panose="020B0703020202090204" pitchFamily="34" charset="0"/>
            </a:endParaRPr>
          </a:p>
        </p:txBody>
      </p:sp>
      <p:sp>
        <p:nvSpPr>
          <p:cNvPr id="4102" name="Rectangle 5">
            <a:extLst>
              <a:ext uri="{FF2B5EF4-FFF2-40B4-BE49-F238E27FC236}">
                <a16:creationId xmlns:a16="http://schemas.microsoft.com/office/drawing/2014/main" id="{F2D5FEF1-08BF-7C47-A26F-53597BD67D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7685" y="3541069"/>
            <a:ext cx="1847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graphicFrame>
        <p:nvGraphicFramePr>
          <p:cNvPr id="4098" name="Object 4">
            <a:extLst>
              <a:ext uri="{FF2B5EF4-FFF2-40B4-BE49-F238E27FC236}">
                <a16:creationId xmlns:a16="http://schemas.microsoft.com/office/drawing/2014/main" id="{306F261E-4DAD-6F44-A14B-00468763B00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381251" y="2640014"/>
          <a:ext cx="3192463" cy="1843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4518600" imgH="19900900" progId="Equation.DSMT4">
                  <p:embed/>
                </p:oleObj>
              </mc:Choice>
              <mc:Fallback>
                <p:oleObj name="Equation" r:id="rId2" imgW="34518600" imgH="19900900" progId="Equation.DSMT4">
                  <p:embed/>
                  <p:pic>
                    <p:nvPicPr>
                      <p:cNvPr id="4098" name="Object 4">
                        <a:extLst>
                          <a:ext uri="{FF2B5EF4-FFF2-40B4-BE49-F238E27FC236}">
                            <a16:creationId xmlns:a16="http://schemas.microsoft.com/office/drawing/2014/main" id="{306F261E-4DAD-6F44-A14B-00468763B00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81251" y="2640014"/>
                        <a:ext cx="3192463" cy="1843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3" name="Freeform 7">
            <a:extLst>
              <a:ext uri="{FF2B5EF4-FFF2-40B4-BE49-F238E27FC236}">
                <a16:creationId xmlns:a16="http://schemas.microsoft.com/office/drawing/2014/main" id="{CA8C1E8A-CF48-F647-8BC9-6EC6EAC06A70}"/>
              </a:ext>
            </a:extLst>
          </p:cNvPr>
          <p:cNvSpPr>
            <a:spLocks/>
          </p:cNvSpPr>
          <p:nvPr/>
        </p:nvSpPr>
        <p:spPr bwMode="auto">
          <a:xfrm>
            <a:off x="6826251" y="2946401"/>
            <a:ext cx="2189163" cy="576263"/>
          </a:xfrm>
          <a:custGeom>
            <a:avLst/>
            <a:gdLst>
              <a:gd name="T0" fmla="*/ 2147483647 w 1379"/>
              <a:gd name="T1" fmla="*/ 0 h 363"/>
              <a:gd name="T2" fmla="*/ 0 w 1379"/>
              <a:gd name="T3" fmla="*/ 2147483647 h 363"/>
              <a:gd name="T4" fmla="*/ 2147483647 w 1379"/>
              <a:gd name="T5" fmla="*/ 2147483647 h 363"/>
              <a:gd name="T6" fmla="*/ 2147483647 w 1379"/>
              <a:gd name="T7" fmla="*/ 0 h 363"/>
              <a:gd name="T8" fmla="*/ 2147483647 w 1379"/>
              <a:gd name="T9" fmla="*/ 0 h 36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379"/>
              <a:gd name="T16" fmla="*/ 0 h 363"/>
              <a:gd name="T17" fmla="*/ 1379 w 1379"/>
              <a:gd name="T18" fmla="*/ 363 h 36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379" h="363">
                <a:moveTo>
                  <a:pt x="701" y="0"/>
                </a:moveTo>
                <a:lnTo>
                  <a:pt x="0" y="363"/>
                </a:lnTo>
                <a:lnTo>
                  <a:pt x="798" y="363"/>
                </a:lnTo>
                <a:lnTo>
                  <a:pt x="1379" y="0"/>
                </a:lnTo>
                <a:lnTo>
                  <a:pt x="701" y="0"/>
                </a:lnTo>
                <a:close/>
              </a:path>
            </a:pathLst>
          </a:custGeom>
          <a:solidFill>
            <a:srgbClr val="CCECFF"/>
          </a:solidFill>
          <a:ln w="9525" cap="flat" cmpd="sng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04" name="Freeform 8">
            <a:extLst>
              <a:ext uri="{FF2B5EF4-FFF2-40B4-BE49-F238E27FC236}">
                <a16:creationId xmlns:a16="http://schemas.microsoft.com/office/drawing/2014/main" id="{60FE7E66-F0C6-0046-A6F9-DF67F56A6D2B}"/>
              </a:ext>
            </a:extLst>
          </p:cNvPr>
          <p:cNvSpPr>
            <a:spLocks/>
          </p:cNvSpPr>
          <p:nvPr/>
        </p:nvSpPr>
        <p:spPr bwMode="auto">
          <a:xfrm>
            <a:off x="6826251" y="2946401"/>
            <a:ext cx="2189163" cy="728663"/>
          </a:xfrm>
          <a:custGeom>
            <a:avLst/>
            <a:gdLst>
              <a:gd name="T0" fmla="*/ 0 w 1379"/>
              <a:gd name="T1" fmla="*/ 2147483647 h 459"/>
              <a:gd name="T2" fmla="*/ 0 w 1379"/>
              <a:gd name="T3" fmla="*/ 2147483647 h 459"/>
              <a:gd name="T4" fmla="*/ 2147483647 w 1379"/>
              <a:gd name="T5" fmla="*/ 2147483647 h 459"/>
              <a:gd name="T6" fmla="*/ 2147483647 w 1379"/>
              <a:gd name="T7" fmla="*/ 2147483647 h 459"/>
              <a:gd name="T8" fmla="*/ 2147483647 w 1379"/>
              <a:gd name="T9" fmla="*/ 0 h 45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379"/>
              <a:gd name="T16" fmla="*/ 0 h 459"/>
              <a:gd name="T17" fmla="*/ 1379 w 1379"/>
              <a:gd name="T18" fmla="*/ 459 h 45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379" h="459">
                <a:moveTo>
                  <a:pt x="0" y="362"/>
                </a:moveTo>
                <a:lnTo>
                  <a:pt x="0" y="459"/>
                </a:lnTo>
                <a:lnTo>
                  <a:pt x="798" y="459"/>
                </a:lnTo>
                <a:lnTo>
                  <a:pt x="1379" y="72"/>
                </a:lnTo>
                <a:lnTo>
                  <a:pt x="1379" y="0"/>
                </a:ln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05" name="Line 9">
            <a:extLst>
              <a:ext uri="{FF2B5EF4-FFF2-40B4-BE49-F238E27FC236}">
                <a16:creationId xmlns:a16="http://schemas.microsoft.com/office/drawing/2014/main" id="{E837A644-1336-8B43-9009-1F1A099503CF}"/>
              </a:ext>
            </a:extLst>
          </p:cNvPr>
          <p:cNvSpPr>
            <a:spLocks noChangeShapeType="1"/>
          </p:cNvSpPr>
          <p:nvPr/>
        </p:nvSpPr>
        <p:spPr bwMode="auto">
          <a:xfrm>
            <a:off x="8016875" y="2719388"/>
            <a:ext cx="0" cy="4953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06" name="Oval 10">
            <a:extLst>
              <a:ext uri="{FF2B5EF4-FFF2-40B4-BE49-F238E27FC236}">
                <a16:creationId xmlns:a16="http://schemas.microsoft.com/office/drawing/2014/main" id="{836C406F-4FFF-0E44-A48A-229BFC1143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93013" y="3060700"/>
            <a:ext cx="804862" cy="236538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4107" name="Oval 11">
            <a:extLst>
              <a:ext uri="{FF2B5EF4-FFF2-40B4-BE49-F238E27FC236}">
                <a16:creationId xmlns:a16="http://schemas.microsoft.com/office/drawing/2014/main" id="{891963A7-1799-9949-9571-58E6F12FEF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16875" y="3259138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4108" name="Text Box 12">
            <a:extLst>
              <a:ext uri="{FF2B5EF4-FFF2-40B4-BE49-F238E27FC236}">
                <a16:creationId xmlns:a16="http://schemas.microsoft.com/office/drawing/2014/main" id="{82A660B5-353F-9F46-8CA6-D69669370D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77200" y="2336800"/>
            <a:ext cx="3635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>
                <a:solidFill>
                  <a:srgbClr val="FF0000"/>
                </a:solidFill>
                <a:latin typeface="Maiandra GD" panose="020E0502030308020204" pitchFamily="34" charset="77"/>
              </a:rPr>
              <a:t>B</a:t>
            </a:r>
            <a:endParaRPr lang="en-US" altLang="en-US" baseline="-25000">
              <a:solidFill>
                <a:srgbClr val="FF0000"/>
              </a:solidFill>
              <a:latin typeface="Maiandra GD" panose="020E0502030308020204" pitchFamily="34" charset="77"/>
            </a:endParaRPr>
          </a:p>
        </p:txBody>
      </p:sp>
      <p:sp>
        <p:nvSpPr>
          <p:cNvPr id="13" name="Text Box 13">
            <a:extLst>
              <a:ext uri="{FF2B5EF4-FFF2-40B4-BE49-F238E27FC236}">
                <a16:creationId xmlns:a16="http://schemas.microsoft.com/office/drawing/2014/main" id="{9E8AB868-D877-5742-85E7-7A4D3E8422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74875" y="1633539"/>
            <a:ext cx="7612982" cy="83099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dirty="0">
                <a:latin typeface="+mn-lt"/>
              </a:rPr>
              <a:t>For an particle in (x-y) plane with B-field in z-direction, </a:t>
            </a:r>
          </a:p>
          <a:p>
            <a:pPr eaLnBrk="0" hangingPunct="0">
              <a:defRPr/>
            </a:pPr>
            <a:r>
              <a:rPr lang="en-US" dirty="0">
                <a:latin typeface="+mn-lt"/>
              </a:rPr>
              <a:t>the Lorentz force is …</a:t>
            </a:r>
          </a:p>
        </p:txBody>
      </p:sp>
      <p:graphicFrame>
        <p:nvGraphicFramePr>
          <p:cNvPr id="2302980" name="Object 12">
            <a:extLst>
              <a:ext uri="{FF2B5EF4-FFF2-40B4-BE49-F238E27FC236}">
                <a16:creationId xmlns:a16="http://schemas.microsoft.com/office/drawing/2014/main" id="{ED85D762-2095-5D4A-A754-BC7B3D7FA53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811713" y="4098925"/>
          <a:ext cx="2171700" cy="2363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6327100" imgH="28676600" progId="Equation.DSMT4">
                  <p:embed/>
                </p:oleObj>
              </mc:Choice>
              <mc:Fallback>
                <p:oleObj name="Equation" r:id="rId4" imgW="26327100" imgH="28676600" progId="Equation.DSMT4">
                  <p:embed/>
                  <p:pic>
                    <p:nvPicPr>
                      <p:cNvPr id="2302980" name="Object 12">
                        <a:extLst>
                          <a:ext uri="{FF2B5EF4-FFF2-40B4-BE49-F238E27FC236}">
                            <a16:creationId xmlns:a16="http://schemas.microsoft.com/office/drawing/2014/main" id="{ED85D762-2095-5D4A-A754-BC7B3D7FA53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11713" y="4098925"/>
                        <a:ext cx="2171700" cy="2363788"/>
                      </a:xfrm>
                      <a:prstGeom prst="rect">
                        <a:avLst/>
                      </a:prstGeom>
                      <a:solidFill>
                        <a:srgbClr val="CCFF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00" name="Object 13">
            <a:extLst>
              <a:ext uri="{FF2B5EF4-FFF2-40B4-BE49-F238E27FC236}">
                <a16:creationId xmlns:a16="http://schemas.microsoft.com/office/drawing/2014/main" id="{142D2D95-0B93-BD46-A207-02A3EE1AA0C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316788" y="779463"/>
          <a:ext cx="1517650" cy="920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6383000" imgH="9944100" progId="Equation.DSMT4">
                  <p:embed/>
                </p:oleObj>
              </mc:Choice>
              <mc:Fallback>
                <p:oleObj name="Equation" r:id="rId6" imgW="16383000" imgH="9944100" progId="Equation.DSMT4">
                  <p:embed/>
                  <p:pic>
                    <p:nvPicPr>
                      <p:cNvPr id="4100" name="Object 13">
                        <a:extLst>
                          <a:ext uri="{FF2B5EF4-FFF2-40B4-BE49-F238E27FC236}">
                            <a16:creationId xmlns:a16="http://schemas.microsoft.com/office/drawing/2014/main" id="{142D2D95-0B93-BD46-A207-02A3EE1AA0C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16788" y="779463"/>
                        <a:ext cx="1517650" cy="920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3" name="Ink 2"/>
              <p14:cNvContentPartPr/>
              <p14:nvPr/>
            </p14:nvContentPartPr>
            <p14:xfrm>
              <a:off x="2127960" y="2754000"/>
              <a:ext cx="5707800" cy="373608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120040" y="2743560"/>
                <a:ext cx="5725440" cy="3758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168262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2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2707859-ECCE-D242-8C5F-4E4B64B505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Measurement of Effective Mass</a:t>
            </a:r>
          </a:p>
        </p:txBody>
      </p:sp>
      <p:sp>
        <p:nvSpPr>
          <p:cNvPr id="46" name="Slide Number Placeholder 45">
            <a:extLst>
              <a:ext uri="{FF2B5EF4-FFF2-40B4-BE49-F238E27FC236}">
                <a16:creationId xmlns:a16="http://schemas.microsoft.com/office/drawing/2014/main" id="{B478D7B2-CEE8-C042-8D1E-8D8334178E7B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67E6C6F2-3BC5-404B-B44B-4629B668A45A}" type="slidenum">
              <a:rPr lang="en-US" altLang="en-US" sz="900">
                <a:solidFill>
                  <a:srgbClr val="000000"/>
                </a:solidFill>
                <a:latin typeface="Trebuchet MS" panose="020B0703020202090204" pitchFamily="34" charset="0"/>
              </a:rPr>
              <a:pPr eaLnBrk="1" hangingPunct="1"/>
              <a:t>17</a:t>
            </a:fld>
            <a:endParaRPr lang="en-US" altLang="en-US" sz="900">
              <a:solidFill>
                <a:srgbClr val="000000"/>
              </a:solidFill>
              <a:latin typeface="Trebuchet MS" panose="020B0703020202090204" pitchFamily="34" charset="0"/>
            </a:endParaRPr>
          </a:p>
        </p:txBody>
      </p:sp>
      <p:sp>
        <p:nvSpPr>
          <p:cNvPr id="5124" name="Oval 3">
            <a:extLst>
              <a:ext uri="{FF2B5EF4-FFF2-40B4-BE49-F238E27FC236}">
                <a16:creationId xmlns:a16="http://schemas.microsoft.com/office/drawing/2014/main" id="{17717CF3-00C9-3842-B124-8F25CD20D3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84401" y="1947864"/>
            <a:ext cx="384175" cy="384175"/>
          </a:xfrm>
          <a:prstGeom prst="ellipse">
            <a:avLst/>
          </a:prstGeom>
          <a:solidFill>
            <a:srgbClr val="33CC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125" name="Line 4">
            <a:extLst>
              <a:ext uri="{FF2B5EF4-FFF2-40B4-BE49-F238E27FC236}">
                <a16:creationId xmlns:a16="http://schemas.microsoft.com/office/drawing/2014/main" id="{D7DAF763-6B5E-5F45-B907-DC0D9EEF2A11}"/>
              </a:ext>
            </a:extLst>
          </p:cNvPr>
          <p:cNvSpPr>
            <a:spLocks noChangeShapeType="1"/>
          </p:cNvSpPr>
          <p:nvPr/>
        </p:nvSpPr>
        <p:spPr bwMode="auto">
          <a:xfrm>
            <a:off x="2644775" y="2139950"/>
            <a:ext cx="88265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" name="Text Box 5">
            <a:extLst>
              <a:ext uri="{FF2B5EF4-FFF2-40B4-BE49-F238E27FC236}">
                <a16:creationId xmlns:a16="http://schemas.microsoft.com/office/drawing/2014/main" id="{4E99E099-89DE-784C-87FB-ED4FF3D971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9475" y="1168401"/>
            <a:ext cx="174759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latin typeface="Symbol" pitchFamily="18" charset="2"/>
              </a:rPr>
              <a:t>n</a:t>
            </a:r>
            <a:r>
              <a:rPr lang="en-US" baseline="-25000" dirty="0">
                <a:latin typeface="Symbol" pitchFamily="18" charset="2"/>
              </a:rPr>
              <a:t>0</a:t>
            </a:r>
            <a:r>
              <a:rPr lang="en-US" dirty="0">
                <a:latin typeface="Maiandra GD" pitchFamily="34" charset="0"/>
              </a:rPr>
              <a:t>=</a:t>
            </a:r>
            <a:r>
              <a:rPr lang="en-US" dirty="0">
                <a:latin typeface="+mn-lt"/>
              </a:rPr>
              <a:t>24 GHz</a:t>
            </a:r>
          </a:p>
          <a:p>
            <a:pPr>
              <a:defRPr/>
            </a:pPr>
            <a:r>
              <a:rPr lang="en-US" dirty="0">
                <a:latin typeface="+mn-lt"/>
              </a:rPr>
              <a:t>       (fixed)</a:t>
            </a:r>
          </a:p>
        </p:txBody>
      </p:sp>
      <p:sp>
        <p:nvSpPr>
          <p:cNvPr id="5127" name="Text Box 6">
            <a:extLst>
              <a:ext uri="{FF2B5EF4-FFF2-40B4-BE49-F238E27FC236}">
                <a16:creationId xmlns:a16="http://schemas.microsoft.com/office/drawing/2014/main" id="{4282FCD2-2A12-8441-8ADC-C017A9DBEA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32475" y="1947863"/>
            <a:ext cx="5730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Maiandra GD" panose="020E0502030308020204" pitchFamily="34" charset="77"/>
              </a:rPr>
              <a:t>I</a:t>
            </a:r>
            <a:r>
              <a:rPr lang="en-US" altLang="en-US" baseline="-25000">
                <a:latin typeface="Maiandra GD" panose="020E0502030308020204" pitchFamily="34" charset="77"/>
              </a:rPr>
              <a:t>out</a:t>
            </a:r>
          </a:p>
        </p:txBody>
      </p:sp>
      <p:sp>
        <p:nvSpPr>
          <p:cNvPr id="5128" name="Text Box 7">
            <a:extLst>
              <a:ext uri="{FF2B5EF4-FFF2-40B4-BE49-F238E27FC236}">
                <a16:creationId xmlns:a16="http://schemas.microsoft.com/office/drawing/2014/main" id="{71C55B40-A78C-E64D-BA8D-1638700EA3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74963" y="2062163"/>
            <a:ext cx="438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Maiandra GD" panose="020E0502030308020204" pitchFamily="34" charset="77"/>
              </a:rPr>
              <a:t>I</a:t>
            </a:r>
            <a:r>
              <a:rPr lang="en-US" altLang="en-US" baseline="-25000">
                <a:latin typeface="Maiandra GD" panose="020E0502030308020204" pitchFamily="34" charset="77"/>
              </a:rPr>
              <a:t>in</a:t>
            </a:r>
          </a:p>
        </p:txBody>
      </p:sp>
      <p:sp>
        <p:nvSpPr>
          <p:cNvPr id="5129" name="Freeform 8">
            <a:extLst>
              <a:ext uri="{FF2B5EF4-FFF2-40B4-BE49-F238E27FC236}">
                <a16:creationId xmlns:a16="http://schemas.microsoft.com/office/drawing/2014/main" id="{2CAF6EFF-6D9C-F646-92BD-06F43E423382}"/>
              </a:ext>
            </a:extLst>
          </p:cNvPr>
          <p:cNvSpPr>
            <a:spLocks/>
          </p:cNvSpPr>
          <p:nvPr/>
        </p:nvSpPr>
        <p:spPr bwMode="auto">
          <a:xfrm>
            <a:off x="3567113" y="1755776"/>
            <a:ext cx="2189162" cy="576263"/>
          </a:xfrm>
          <a:custGeom>
            <a:avLst/>
            <a:gdLst>
              <a:gd name="T0" fmla="*/ 2147483647 w 1379"/>
              <a:gd name="T1" fmla="*/ 0 h 363"/>
              <a:gd name="T2" fmla="*/ 0 w 1379"/>
              <a:gd name="T3" fmla="*/ 2147483647 h 363"/>
              <a:gd name="T4" fmla="*/ 2147483647 w 1379"/>
              <a:gd name="T5" fmla="*/ 2147483647 h 363"/>
              <a:gd name="T6" fmla="*/ 2147483647 w 1379"/>
              <a:gd name="T7" fmla="*/ 0 h 363"/>
              <a:gd name="T8" fmla="*/ 2147483647 w 1379"/>
              <a:gd name="T9" fmla="*/ 0 h 36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379"/>
              <a:gd name="T16" fmla="*/ 0 h 363"/>
              <a:gd name="T17" fmla="*/ 1379 w 1379"/>
              <a:gd name="T18" fmla="*/ 363 h 36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379" h="363">
                <a:moveTo>
                  <a:pt x="701" y="0"/>
                </a:moveTo>
                <a:lnTo>
                  <a:pt x="0" y="363"/>
                </a:lnTo>
                <a:lnTo>
                  <a:pt x="798" y="363"/>
                </a:lnTo>
                <a:lnTo>
                  <a:pt x="1379" y="0"/>
                </a:lnTo>
                <a:lnTo>
                  <a:pt x="701" y="0"/>
                </a:lnTo>
                <a:close/>
              </a:path>
            </a:pathLst>
          </a:custGeom>
          <a:solidFill>
            <a:srgbClr val="CCECFF"/>
          </a:solidFill>
          <a:ln w="9525" cap="flat" cmpd="sng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130" name="Freeform 9">
            <a:extLst>
              <a:ext uri="{FF2B5EF4-FFF2-40B4-BE49-F238E27FC236}">
                <a16:creationId xmlns:a16="http://schemas.microsoft.com/office/drawing/2014/main" id="{F629E43A-3230-6647-A62A-A8C2A70F59EB}"/>
              </a:ext>
            </a:extLst>
          </p:cNvPr>
          <p:cNvSpPr>
            <a:spLocks/>
          </p:cNvSpPr>
          <p:nvPr/>
        </p:nvSpPr>
        <p:spPr bwMode="auto">
          <a:xfrm>
            <a:off x="3567113" y="1755776"/>
            <a:ext cx="2189162" cy="728663"/>
          </a:xfrm>
          <a:custGeom>
            <a:avLst/>
            <a:gdLst>
              <a:gd name="T0" fmla="*/ 0 w 1379"/>
              <a:gd name="T1" fmla="*/ 2147483647 h 459"/>
              <a:gd name="T2" fmla="*/ 0 w 1379"/>
              <a:gd name="T3" fmla="*/ 2147483647 h 459"/>
              <a:gd name="T4" fmla="*/ 2147483647 w 1379"/>
              <a:gd name="T5" fmla="*/ 2147483647 h 459"/>
              <a:gd name="T6" fmla="*/ 2147483647 w 1379"/>
              <a:gd name="T7" fmla="*/ 2147483647 h 459"/>
              <a:gd name="T8" fmla="*/ 2147483647 w 1379"/>
              <a:gd name="T9" fmla="*/ 0 h 45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379"/>
              <a:gd name="T16" fmla="*/ 0 h 459"/>
              <a:gd name="T17" fmla="*/ 1379 w 1379"/>
              <a:gd name="T18" fmla="*/ 459 h 45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379" h="459">
                <a:moveTo>
                  <a:pt x="0" y="362"/>
                </a:moveTo>
                <a:lnTo>
                  <a:pt x="0" y="459"/>
                </a:lnTo>
                <a:lnTo>
                  <a:pt x="798" y="459"/>
                </a:lnTo>
                <a:lnTo>
                  <a:pt x="1379" y="72"/>
                </a:lnTo>
                <a:lnTo>
                  <a:pt x="1379" y="0"/>
                </a:ln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31" name="Line 10">
            <a:extLst>
              <a:ext uri="{FF2B5EF4-FFF2-40B4-BE49-F238E27FC236}">
                <a16:creationId xmlns:a16="http://schemas.microsoft.com/office/drawing/2014/main" id="{0E87C634-E9EC-7648-9E22-18073D33B072}"/>
              </a:ext>
            </a:extLst>
          </p:cNvPr>
          <p:cNvSpPr>
            <a:spLocks noChangeShapeType="1"/>
          </p:cNvSpPr>
          <p:nvPr/>
        </p:nvSpPr>
        <p:spPr bwMode="auto">
          <a:xfrm>
            <a:off x="4757738" y="1528763"/>
            <a:ext cx="0" cy="4953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32" name="Oval 11">
            <a:extLst>
              <a:ext uri="{FF2B5EF4-FFF2-40B4-BE49-F238E27FC236}">
                <a16:creationId xmlns:a16="http://schemas.microsoft.com/office/drawing/2014/main" id="{BED9AB1F-5A7E-D044-8877-8D56833F09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33876" y="1870075"/>
            <a:ext cx="804863" cy="236538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133" name="Oval 12">
            <a:extLst>
              <a:ext uri="{FF2B5EF4-FFF2-40B4-BE49-F238E27FC236}">
                <a16:creationId xmlns:a16="http://schemas.microsoft.com/office/drawing/2014/main" id="{08947B08-736A-AA46-9E4C-5F1C0B8E92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57738" y="2068513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5" name="Text Box 13">
            <a:extLst>
              <a:ext uri="{FF2B5EF4-FFF2-40B4-BE49-F238E27FC236}">
                <a16:creationId xmlns:a16="http://schemas.microsoft.com/office/drawing/2014/main" id="{37B0566F-AA8D-FA48-B6F2-5589FD24A7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20013" y="6281162"/>
            <a:ext cx="6021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solidFill>
                  <a:srgbClr val="FF0000"/>
                </a:solidFill>
                <a:latin typeface="+mn-lt"/>
              </a:rPr>
              <a:t>Measurement “easy” for spherical surfaces</a:t>
            </a:r>
            <a:endParaRPr lang="en-US" baseline="-250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5135" name="Line 14">
            <a:extLst>
              <a:ext uri="{FF2B5EF4-FFF2-40B4-BE49-F238E27FC236}">
                <a16:creationId xmlns:a16="http://schemas.microsoft.com/office/drawing/2014/main" id="{E74A529D-CBAC-2E4E-A7F7-11BB48DFABFC}"/>
              </a:ext>
            </a:extLst>
          </p:cNvPr>
          <p:cNvSpPr>
            <a:spLocks noChangeShapeType="1"/>
          </p:cNvSpPr>
          <p:nvPr/>
        </p:nvSpPr>
        <p:spPr bwMode="auto">
          <a:xfrm>
            <a:off x="5256214" y="2139950"/>
            <a:ext cx="4603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17" name="Object 15">
            <a:extLst>
              <a:ext uri="{FF2B5EF4-FFF2-40B4-BE49-F238E27FC236}">
                <a16:creationId xmlns:a16="http://schemas.microsoft.com/office/drawing/2014/main" id="{6732FC17-63FB-1F42-A705-0A5F0916556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95014576"/>
              </p:ext>
            </p:extLst>
          </p:nvPr>
        </p:nvGraphicFramePr>
        <p:xfrm>
          <a:off x="2447926" y="2895600"/>
          <a:ext cx="3687763" cy="1036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35394900" imgH="9944100" progId="Equation.DSMT4">
                  <p:embed/>
                </p:oleObj>
              </mc:Choice>
              <mc:Fallback>
                <p:oleObj name="Equation" r:id="rId3" imgW="35394900" imgH="9944100" progId="Equation.DSMT4">
                  <p:embed/>
                  <p:pic>
                    <p:nvPicPr>
                      <p:cNvPr id="17" name="Object 15">
                        <a:extLst>
                          <a:ext uri="{FF2B5EF4-FFF2-40B4-BE49-F238E27FC236}">
                            <a16:creationId xmlns:a16="http://schemas.microsoft.com/office/drawing/2014/main" id="{6732FC17-63FB-1F42-A705-0A5F0916556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47926" y="2895600"/>
                        <a:ext cx="3687763" cy="1036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36" name="Text Box 20">
            <a:extLst>
              <a:ext uri="{FF2B5EF4-FFF2-40B4-BE49-F238E27FC236}">
                <a16:creationId xmlns:a16="http://schemas.microsoft.com/office/drawing/2014/main" id="{C620557A-098D-BE4C-8026-A929F72E0D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4763" y="4513261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Microsoft Sans Serif" panose="020B0604020202020204" pitchFamily="34" charset="0"/>
            </a:endParaRPr>
          </a:p>
        </p:txBody>
      </p:sp>
      <p:sp>
        <p:nvSpPr>
          <p:cNvPr id="22" name="Freeform 21">
            <a:extLst>
              <a:ext uri="{FF2B5EF4-FFF2-40B4-BE49-F238E27FC236}">
                <a16:creationId xmlns:a16="http://schemas.microsoft.com/office/drawing/2014/main" id="{91ED557F-D586-D447-B311-12D622B8CF57}"/>
              </a:ext>
            </a:extLst>
          </p:cNvPr>
          <p:cNvSpPr>
            <a:spLocks/>
          </p:cNvSpPr>
          <p:nvPr/>
        </p:nvSpPr>
        <p:spPr bwMode="auto">
          <a:xfrm>
            <a:off x="4060826" y="4397374"/>
            <a:ext cx="422275" cy="1458912"/>
          </a:xfrm>
          <a:custGeom>
            <a:avLst/>
            <a:gdLst>
              <a:gd name="T0" fmla="*/ 0 w 266"/>
              <a:gd name="T1" fmla="*/ 2147483647 h 609"/>
              <a:gd name="T2" fmla="*/ 2147483647 w 266"/>
              <a:gd name="T3" fmla="*/ 2147483647 h 609"/>
              <a:gd name="T4" fmla="*/ 2147483647 w 266"/>
              <a:gd name="T5" fmla="*/ 2147483647 h 609"/>
              <a:gd name="T6" fmla="*/ 2147483647 w 266"/>
              <a:gd name="T7" fmla="*/ 2147483647 h 609"/>
              <a:gd name="T8" fmla="*/ 2147483647 w 266"/>
              <a:gd name="T9" fmla="*/ 2147483647 h 609"/>
              <a:gd name="T10" fmla="*/ 2147483647 w 266"/>
              <a:gd name="T11" fmla="*/ 2147483647 h 609"/>
              <a:gd name="T12" fmla="*/ 2147483647 w 266"/>
              <a:gd name="T13" fmla="*/ 2147483647 h 609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66"/>
              <a:gd name="T22" fmla="*/ 0 h 609"/>
              <a:gd name="T23" fmla="*/ 266 w 266"/>
              <a:gd name="T24" fmla="*/ 609 h 609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66" h="609">
                <a:moveTo>
                  <a:pt x="0" y="609"/>
                </a:moveTo>
                <a:cubicBezTo>
                  <a:pt x="48" y="570"/>
                  <a:pt x="97" y="532"/>
                  <a:pt x="121" y="464"/>
                </a:cubicBezTo>
                <a:cubicBezTo>
                  <a:pt x="145" y="396"/>
                  <a:pt x="141" y="271"/>
                  <a:pt x="145" y="198"/>
                </a:cubicBezTo>
                <a:cubicBezTo>
                  <a:pt x="149" y="125"/>
                  <a:pt x="141" y="0"/>
                  <a:pt x="145" y="28"/>
                </a:cubicBezTo>
                <a:cubicBezTo>
                  <a:pt x="149" y="56"/>
                  <a:pt x="161" y="286"/>
                  <a:pt x="169" y="367"/>
                </a:cubicBezTo>
                <a:cubicBezTo>
                  <a:pt x="177" y="448"/>
                  <a:pt x="177" y="472"/>
                  <a:pt x="193" y="512"/>
                </a:cubicBezTo>
                <a:cubicBezTo>
                  <a:pt x="209" y="552"/>
                  <a:pt x="237" y="580"/>
                  <a:pt x="266" y="609"/>
                </a:cubicBezTo>
              </a:path>
            </a:pathLst>
          </a:custGeom>
          <a:noFill/>
          <a:ln w="28575" cap="flat" cmpd="sng">
            <a:solidFill>
              <a:srgbClr val="FF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2" name="Group 46">
            <a:extLst>
              <a:ext uri="{FF2B5EF4-FFF2-40B4-BE49-F238E27FC236}">
                <a16:creationId xmlns:a16="http://schemas.microsoft.com/office/drawing/2014/main" id="{CDB84DFF-C4F6-7145-9D73-BE1474346A2E}"/>
              </a:ext>
            </a:extLst>
          </p:cNvPr>
          <p:cNvGrpSpPr>
            <a:grpSpLocks/>
          </p:cNvGrpSpPr>
          <p:nvPr/>
        </p:nvGrpSpPr>
        <p:grpSpPr bwMode="auto">
          <a:xfrm>
            <a:off x="2099617" y="4205286"/>
            <a:ext cx="4402783" cy="2071390"/>
            <a:chOff x="575617" y="4543425"/>
            <a:chExt cx="4402783" cy="2071999"/>
          </a:xfrm>
        </p:grpSpPr>
        <p:sp>
          <p:nvSpPr>
            <p:cNvPr id="5163" name="Freeform 16">
              <a:extLst>
                <a:ext uri="{FF2B5EF4-FFF2-40B4-BE49-F238E27FC236}">
                  <a16:creationId xmlns:a16="http://schemas.microsoft.com/office/drawing/2014/main" id="{5733859D-B1CE-BF49-8FF3-84EC7DF53D7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4425" y="4543425"/>
              <a:ext cx="3863975" cy="1662113"/>
            </a:xfrm>
            <a:custGeom>
              <a:avLst/>
              <a:gdLst>
                <a:gd name="T0" fmla="*/ 0 w 2434"/>
                <a:gd name="T1" fmla="*/ 0 h 1047"/>
                <a:gd name="T2" fmla="*/ 0 w 2434"/>
                <a:gd name="T3" fmla="*/ 2147483647 h 1047"/>
                <a:gd name="T4" fmla="*/ 2147483647 w 2434"/>
                <a:gd name="T5" fmla="*/ 2147483647 h 1047"/>
                <a:gd name="T6" fmla="*/ 0 60000 65536"/>
                <a:gd name="T7" fmla="*/ 0 60000 65536"/>
                <a:gd name="T8" fmla="*/ 0 60000 65536"/>
                <a:gd name="T9" fmla="*/ 0 w 2434"/>
                <a:gd name="T10" fmla="*/ 0 h 1047"/>
                <a:gd name="T11" fmla="*/ 2434 w 2434"/>
                <a:gd name="T12" fmla="*/ 1047 h 104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434" h="1047">
                  <a:moveTo>
                    <a:pt x="0" y="0"/>
                  </a:moveTo>
                  <a:lnTo>
                    <a:pt x="0" y="1040"/>
                  </a:lnTo>
                  <a:lnTo>
                    <a:pt x="2434" y="1047"/>
                  </a:ln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 type="arrow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64" name="Text Box 17">
              <a:extLst>
                <a:ext uri="{FF2B5EF4-FFF2-40B4-BE49-F238E27FC236}">
                  <a16:creationId xmlns:a16="http://schemas.microsoft.com/office/drawing/2014/main" id="{93F40683-945B-484F-9536-49FFB26E541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6200000">
              <a:off x="266720" y="5120631"/>
              <a:ext cx="107945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dirty="0" err="1">
                  <a:latin typeface="Maiandra GD" panose="020E0502030308020204" pitchFamily="34" charset="77"/>
                </a:rPr>
                <a:t>I</a:t>
              </a:r>
              <a:r>
                <a:rPr lang="en-US" altLang="en-US" baseline="-25000" dirty="0" err="1">
                  <a:latin typeface="Maiandra GD" panose="020E0502030308020204" pitchFamily="34" charset="77"/>
                </a:rPr>
                <a:t>in</a:t>
              </a:r>
              <a:r>
                <a:rPr lang="en-US" altLang="en-US" baseline="-25000" dirty="0">
                  <a:latin typeface="Maiandra GD" panose="020E0502030308020204" pitchFamily="34" charset="77"/>
                </a:rPr>
                <a:t> </a:t>
              </a:r>
              <a:r>
                <a:rPr lang="en-US" altLang="en-US" dirty="0">
                  <a:latin typeface="Maiandra GD" panose="020E0502030308020204" pitchFamily="34" charset="77"/>
                </a:rPr>
                <a:t>- </a:t>
              </a:r>
              <a:r>
                <a:rPr lang="en-US" altLang="en-US" dirty="0" err="1">
                  <a:latin typeface="Maiandra GD" panose="020E0502030308020204" pitchFamily="34" charset="77"/>
                </a:rPr>
                <a:t>I</a:t>
              </a:r>
              <a:r>
                <a:rPr lang="en-US" altLang="en-US" baseline="-25000" dirty="0" err="1">
                  <a:latin typeface="Maiandra GD" panose="020E0502030308020204" pitchFamily="34" charset="77"/>
                </a:rPr>
                <a:t>out</a:t>
              </a:r>
              <a:endParaRPr lang="en-US" altLang="en-US" baseline="-25000" dirty="0">
                <a:latin typeface="Maiandra GD" panose="020E0502030308020204" pitchFamily="34" charset="77"/>
              </a:endParaRPr>
            </a:p>
          </p:txBody>
        </p:sp>
        <p:sp>
          <p:nvSpPr>
            <p:cNvPr id="5165" name="Text Box 18">
              <a:extLst>
                <a:ext uri="{FF2B5EF4-FFF2-40B4-BE49-F238E27FC236}">
                  <a16:creationId xmlns:a16="http://schemas.microsoft.com/office/drawing/2014/main" id="{4852796A-BCF9-5142-984E-339F738EF48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84663" y="6139543"/>
              <a:ext cx="365806" cy="4618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srgbClr val="FF0000"/>
                  </a:solidFill>
                  <a:latin typeface="Maiandra GD" panose="020E0502030308020204" pitchFamily="34" charset="77"/>
                </a:rPr>
                <a:t>B</a:t>
              </a:r>
              <a:endParaRPr lang="en-US" altLang="en-US" baseline="-25000">
                <a:solidFill>
                  <a:srgbClr val="FF0000"/>
                </a:solidFill>
                <a:latin typeface="Maiandra GD" panose="020E0502030308020204" pitchFamily="34" charset="77"/>
              </a:endParaRPr>
            </a:p>
          </p:txBody>
        </p:sp>
        <p:sp>
          <p:nvSpPr>
            <p:cNvPr id="23" name="Text Box 22">
              <a:extLst>
                <a:ext uri="{FF2B5EF4-FFF2-40B4-BE49-F238E27FC236}">
                  <a16:creationId xmlns:a16="http://schemas.microsoft.com/office/drawing/2014/main" id="{82873CBE-9EFC-4E4D-87DB-1D28D935384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36825" y="6153623"/>
              <a:ext cx="720069" cy="4618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dirty="0" err="1">
                  <a:solidFill>
                    <a:srgbClr val="FF0000"/>
                  </a:solidFill>
                  <a:latin typeface="+mn-lt"/>
                </a:rPr>
                <a:t>B</a:t>
              </a:r>
              <a:r>
                <a:rPr lang="en-US" baseline="-25000" dirty="0" err="1">
                  <a:solidFill>
                    <a:srgbClr val="FF0000"/>
                  </a:solidFill>
                  <a:latin typeface="+mn-lt"/>
                </a:rPr>
                <a:t>con</a:t>
              </a:r>
              <a:endParaRPr lang="en-US" baseline="-25000" dirty="0">
                <a:solidFill>
                  <a:srgbClr val="FF0000"/>
                </a:solidFill>
                <a:latin typeface="+mn-lt"/>
              </a:endParaRPr>
            </a:p>
          </p:txBody>
        </p:sp>
      </p:grpSp>
      <p:sp>
        <p:nvSpPr>
          <p:cNvPr id="24" name="Text Box 23">
            <a:extLst>
              <a:ext uri="{FF2B5EF4-FFF2-40B4-BE49-F238E27FC236}">
                <a16:creationId xmlns:a16="http://schemas.microsoft.com/office/drawing/2014/main" id="{99F5C4AB-0395-4E44-8811-20655A187B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59963" y="2941638"/>
            <a:ext cx="4762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i="1">
                <a:latin typeface="Times New Roman" panose="02020603050405020304" pitchFamily="18" charset="0"/>
              </a:rPr>
              <a:t>k</a:t>
            </a:r>
            <a:r>
              <a:rPr lang="en-US" altLang="en-US" i="1" baseline="-25000"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25" name="Text Box 24">
            <a:extLst>
              <a:ext uri="{FF2B5EF4-FFF2-40B4-BE49-F238E27FC236}">
                <a16:creationId xmlns:a16="http://schemas.microsoft.com/office/drawing/2014/main" id="{C14E393A-E5ED-F049-85D8-BC489F6754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62888" y="2827338"/>
            <a:ext cx="4762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i="1">
                <a:latin typeface="Times New Roman" panose="02020603050405020304" pitchFamily="18" charset="0"/>
              </a:rPr>
              <a:t>k</a:t>
            </a:r>
            <a:r>
              <a:rPr lang="en-US" altLang="en-US" i="1" baseline="-25000">
                <a:latin typeface="Times New Roman" panose="02020603050405020304" pitchFamily="18" charset="0"/>
              </a:rPr>
              <a:t>y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4472FC99-4610-6347-BF00-FCFAAB4348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69338" y="2057400"/>
            <a:ext cx="844550" cy="884238"/>
          </a:xfrm>
          <a:prstGeom prst="ellipse">
            <a:avLst/>
          </a:prstGeom>
          <a:gradFill rotWithShape="1">
            <a:gsLst>
              <a:gs pos="0">
                <a:srgbClr val="CCECFF"/>
              </a:gs>
              <a:gs pos="100000">
                <a:schemeClr val="bg1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27" name="Line 26">
            <a:extLst>
              <a:ext uri="{FF2B5EF4-FFF2-40B4-BE49-F238E27FC236}">
                <a16:creationId xmlns:a16="http://schemas.microsoft.com/office/drawing/2014/main" id="{A200AFA6-77B0-4F4F-942E-4EF9C481EF12}"/>
              </a:ext>
            </a:extLst>
          </p:cNvPr>
          <p:cNvSpPr>
            <a:spLocks noChangeShapeType="1"/>
          </p:cNvSpPr>
          <p:nvPr/>
        </p:nvSpPr>
        <p:spPr bwMode="auto">
          <a:xfrm>
            <a:off x="9399589" y="2711451"/>
            <a:ext cx="460375" cy="3016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" name="Line 27">
            <a:extLst>
              <a:ext uri="{FF2B5EF4-FFF2-40B4-BE49-F238E27FC236}">
                <a16:creationId xmlns:a16="http://schemas.microsoft.com/office/drawing/2014/main" id="{8C39C92B-398C-2840-9DD9-6A60D3233F2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169276" y="2673350"/>
            <a:ext cx="538163" cy="2682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" name="Line 28">
            <a:extLst>
              <a:ext uri="{FF2B5EF4-FFF2-40B4-BE49-F238E27FC236}">
                <a16:creationId xmlns:a16="http://schemas.microsoft.com/office/drawing/2014/main" id="{EA2A3AE2-AD34-1841-A1CA-BEA61221741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9091613" y="1482726"/>
            <a:ext cx="0" cy="10318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" name="Line 29">
            <a:extLst>
              <a:ext uri="{FF2B5EF4-FFF2-40B4-BE49-F238E27FC236}">
                <a16:creationId xmlns:a16="http://schemas.microsoft.com/office/drawing/2014/main" id="{CA816666-0CEA-B84F-B674-0265F076CDBE}"/>
              </a:ext>
            </a:extLst>
          </p:cNvPr>
          <p:cNvSpPr>
            <a:spLocks noChangeShapeType="1"/>
          </p:cNvSpPr>
          <p:nvPr/>
        </p:nvSpPr>
        <p:spPr bwMode="auto">
          <a:xfrm>
            <a:off x="9091614" y="2481264"/>
            <a:ext cx="307975" cy="230187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" name="Line 30">
            <a:extLst>
              <a:ext uri="{FF2B5EF4-FFF2-40B4-BE49-F238E27FC236}">
                <a16:creationId xmlns:a16="http://schemas.microsoft.com/office/drawing/2014/main" id="{CB404C46-02C0-D240-89B3-6C7C572102C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707439" y="2481264"/>
            <a:ext cx="384175" cy="192087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" name="Freeform 31">
            <a:extLst>
              <a:ext uri="{FF2B5EF4-FFF2-40B4-BE49-F238E27FC236}">
                <a16:creationId xmlns:a16="http://schemas.microsoft.com/office/drawing/2014/main" id="{4838BC54-D466-C641-A180-8556F9520480}"/>
              </a:ext>
            </a:extLst>
          </p:cNvPr>
          <p:cNvSpPr>
            <a:spLocks/>
          </p:cNvSpPr>
          <p:nvPr/>
        </p:nvSpPr>
        <p:spPr bwMode="auto">
          <a:xfrm>
            <a:off x="8694738" y="2443164"/>
            <a:ext cx="844550" cy="261937"/>
          </a:xfrm>
          <a:custGeom>
            <a:avLst/>
            <a:gdLst>
              <a:gd name="T0" fmla="*/ 0 w 532"/>
              <a:gd name="T1" fmla="*/ 2147483647 h 165"/>
              <a:gd name="T2" fmla="*/ 2147483647 w 532"/>
              <a:gd name="T3" fmla="*/ 2147483647 h 165"/>
              <a:gd name="T4" fmla="*/ 2147483647 w 532"/>
              <a:gd name="T5" fmla="*/ 2147483647 h 165"/>
              <a:gd name="T6" fmla="*/ 2147483647 w 532"/>
              <a:gd name="T7" fmla="*/ 2147483647 h 165"/>
              <a:gd name="T8" fmla="*/ 2147483647 w 532"/>
              <a:gd name="T9" fmla="*/ 0 h 16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32"/>
              <a:gd name="T16" fmla="*/ 0 h 165"/>
              <a:gd name="T17" fmla="*/ 532 w 532"/>
              <a:gd name="T18" fmla="*/ 165 h 16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32" h="165">
                <a:moveTo>
                  <a:pt x="0" y="24"/>
                </a:moveTo>
                <a:cubicBezTo>
                  <a:pt x="42" y="74"/>
                  <a:pt x="85" y="125"/>
                  <a:pt x="145" y="145"/>
                </a:cubicBezTo>
                <a:cubicBezTo>
                  <a:pt x="205" y="165"/>
                  <a:pt x="307" y="157"/>
                  <a:pt x="363" y="145"/>
                </a:cubicBezTo>
                <a:cubicBezTo>
                  <a:pt x="419" y="133"/>
                  <a:pt x="456" y="96"/>
                  <a:pt x="484" y="72"/>
                </a:cubicBezTo>
                <a:cubicBezTo>
                  <a:pt x="512" y="48"/>
                  <a:pt x="522" y="24"/>
                  <a:pt x="532" y="0"/>
                </a:cubicBezTo>
              </a:path>
            </a:pathLst>
          </a:cu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" name="Text Box 32">
            <a:extLst>
              <a:ext uri="{FF2B5EF4-FFF2-40B4-BE49-F238E27FC236}">
                <a16:creationId xmlns:a16="http://schemas.microsoft.com/office/drawing/2014/main" id="{21DCE9C0-1DD4-4F4D-A5A4-94B8F9AC5A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61425" y="982663"/>
            <a:ext cx="4762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i="1">
                <a:latin typeface="Times New Roman" panose="02020603050405020304" pitchFamily="18" charset="0"/>
              </a:rPr>
              <a:t>k</a:t>
            </a:r>
            <a:r>
              <a:rPr lang="en-US" altLang="en-US" i="1" baseline="-25000">
                <a:latin typeface="Times New Roman" panose="02020603050405020304" pitchFamily="18" charset="0"/>
              </a:rPr>
              <a:t>z</a:t>
            </a:r>
          </a:p>
        </p:txBody>
      </p:sp>
      <p:grpSp>
        <p:nvGrpSpPr>
          <p:cNvPr id="3" name="Group 33">
            <a:extLst>
              <a:ext uri="{FF2B5EF4-FFF2-40B4-BE49-F238E27FC236}">
                <a16:creationId xmlns:a16="http://schemas.microsoft.com/office/drawing/2014/main" id="{B7FFC584-C4C4-A040-BC24-D20F3D0E9607}"/>
              </a:ext>
            </a:extLst>
          </p:cNvPr>
          <p:cNvGrpSpPr>
            <a:grpSpLocks/>
          </p:cNvGrpSpPr>
          <p:nvPr/>
        </p:nvGrpSpPr>
        <p:grpSpPr bwMode="auto">
          <a:xfrm>
            <a:off x="4967289" y="3832225"/>
            <a:ext cx="5164137" cy="2416175"/>
            <a:chOff x="2178" y="2646"/>
            <a:chExt cx="3317" cy="1522"/>
          </a:xfrm>
        </p:grpSpPr>
        <p:sp>
          <p:nvSpPr>
            <p:cNvPr id="5151" name="Freeform 34">
              <a:extLst>
                <a:ext uri="{FF2B5EF4-FFF2-40B4-BE49-F238E27FC236}">
                  <a16:creationId xmlns:a16="http://schemas.microsoft.com/office/drawing/2014/main" id="{F0FEA388-A190-2F4B-8371-2988B93204A7}"/>
                </a:ext>
              </a:extLst>
            </p:cNvPr>
            <p:cNvSpPr>
              <a:spLocks/>
            </p:cNvSpPr>
            <p:nvPr/>
          </p:nvSpPr>
          <p:spPr bwMode="auto">
            <a:xfrm>
              <a:off x="2203" y="2997"/>
              <a:ext cx="266" cy="919"/>
            </a:xfrm>
            <a:custGeom>
              <a:avLst/>
              <a:gdLst>
                <a:gd name="T0" fmla="*/ 0 w 266"/>
                <a:gd name="T1" fmla="*/ 3158 h 609"/>
                <a:gd name="T2" fmla="*/ 121 w 266"/>
                <a:gd name="T3" fmla="*/ 2405 h 609"/>
                <a:gd name="T4" fmla="*/ 145 w 266"/>
                <a:gd name="T5" fmla="*/ 1028 h 609"/>
                <a:gd name="T6" fmla="*/ 145 w 266"/>
                <a:gd name="T7" fmla="*/ 143 h 609"/>
                <a:gd name="T8" fmla="*/ 169 w 266"/>
                <a:gd name="T9" fmla="*/ 1904 h 609"/>
                <a:gd name="T10" fmla="*/ 193 w 266"/>
                <a:gd name="T11" fmla="*/ 2656 h 609"/>
                <a:gd name="T12" fmla="*/ 266 w 266"/>
                <a:gd name="T13" fmla="*/ 3158 h 60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6"/>
                <a:gd name="T22" fmla="*/ 0 h 609"/>
                <a:gd name="T23" fmla="*/ 266 w 266"/>
                <a:gd name="T24" fmla="*/ 609 h 60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6" h="609">
                  <a:moveTo>
                    <a:pt x="0" y="609"/>
                  </a:moveTo>
                  <a:cubicBezTo>
                    <a:pt x="48" y="570"/>
                    <a:pt x="97" y="532"/>
                    <a:pt x="121" y="464"/>
                  </a:cubicBezTo>
                  <a:cubicBezTo>
                    <a:pt x="145" y="396"/>
                    <a:pt x="141" y="271"/>
                    <a:pt x="145" y="198"/>
                  </a:cubicBezTo>
                  <a:cubicBezTo>
                    <a:pt x="149" y="125"/>
                    <a:pt x="141" y="0"/>
                    <a:pt x="145" y="28"/>
                  </a:cubicBezTo>
                  <a:cubicBezTo>
                    <a:pt x="149" y="56"/>
                    <a:pt x="161" y="286"/>
                    <a:pt x="169" y="367"/>
                  </a:cubicBezTo>
                  <a:cubicBezTo>
                    <a:pt x="177" y="448"/>
                    <a:pt x="177" y="472"/>
                    <a:pt x="193" y="512"/>
                  </a:cubicBezTo>
                  <a:cubicBezTo>
                    <a:pt x="209" y="552"/>
                    <a:pt x="237" y="580"/>
                    <a:pt x="266" y="609"/>
                  </a:cubicBezTo>
                </a:path>
              </a:pathLst>
            </a:custGeom>
            <a:noFill/>
            <a:ln w="28575" cap="flat" cmpd="sng">
              <a:solidFill>
                <a:srgbClr val="33CC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Text Box 35">
              <a:extLst>
                <a:ext uri="{FF2B5EF4-FFF2-40B4-BE49-F238E27FC236}">
                  <a16:creationId xmlns:a16="http://schemas.microsoft.com/office/drawing/2014/main" id="{FD25C732-8583-F747-ADFB-B1526D2594F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78" y="3877"/>
              <a:ext cx="418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dirty="0" err="1">
                  <a:solidFill>
                    <a:srgbClr val="00CC00"/>
                  </a:solidFill>
                  <a:latin typeface="+mn-lt"/>
                </a:rPr>
                <a:t>B</a:t>
              </a:r>
              <a:r>
                <a:rPr lang="en-US" baseline="-25000" dirty="0" err="1">
                  <a:solidFill>
                    <a:srgbClr val="00CC00"/>
                  </a:solidFill>
                  <a:latin typeface="+mn-lt"/>
                </a:rPr>
                <a:t>val</a:t>
              </a:r>
              <a:endParaRPr lang="en-US" baseline="-25000" dirty="0">
                <a:solidFill>
                  <a:srgbClr val="00CC00"/>
                </a:solidFill>
                <a:latin typeface="+mn-lt"/>
              </a:endParaRPr>
            </a:p>
          </p:txBody>
        </p:sp>
        <p:sp>
          <p:nvSpPr>
            <p:cNvPr id="5153" name="Text Box 36">
              <a:extLst>
                <a:ext uri="{FF2B5EF4-FFF2-40B4-BE49-F238E27FC236}">
                  <a16:creationId xmlns:a16="http://schemas.microsoft.com/office/drawing/2014/main" id="{BA9F1B64-1BCB-6F48-8138-3AC92BF7888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95" y="3880"/>
              <a:ext cx="30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i="1">
                  <a:latin typeface="Times New Roman" panose="02020603050405020304" pitchFamily="18" charset="0"/>
                </a:rPr>
                <a:t>k</a:t>
              </a:r>
              <a:r>
                <a:rPr lang="en-US" altLang="en-US" i="1" baseline="-25000">
                  <a:latin typeface="Times New Roman" panose="02020603050405020304" pitchFamily="18" charset="0"/>
                </a:rPr>
                <a:t>x</a:t>
              </a:r>
            </a:p>
          </p:txBody>
        </p:sp>
        <p:sp>
          <p:nvSpPr>
            <p:cNvPr id="5154" name="Text Box 37">
              <a:extLst>
                <a:ext uri="{FF2B5EF4-FFF2-40B4-BE49-F238E27FC236}">
                  <a16:creationId xmlns:a16="http://schemas.microsoft.com/office/drawing/2014/main" id="{15C32DC6-B2B7-2744-A8F4-AD05C4AF2A6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93" y="3808"/>
              <a:ext cx="30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i="1">
                  <a:latin typeface="Times New Roman" panose="02020603050405020304" pitchFamily="18" charset="0"/>
                </a:rPr>
                <a:t>k</a:t>
              </a:r>
              <a:r>
                <a:rPr lang="en-US" altLang="en-US" i="1" baseline="-25000">
                  <a:latin typeface="Times New Roman" panose="02020603050405020304" pitchFamily="18" charset="0"/>
                </a:rPr>
                <a:t>y</a:t>
              </a:r>
            </a:p>
          </p:txBody>
        </p:sp>
        <p:sp>
          <p:nvSpPr>
            <p:cNvPr id="5155" name="Oval 38">
              <a:extLst>
                <a:ext uri="{FF2B5EF4-FFF2-40B4-BE49-F238E27FC236}">
                  <a16:creationId xmlns:a16="http://schemas.microsoft.com/office/drawing/2014/main" id="{345CEF36-77BE-744F-832D-B9F8992183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50" y="3394"/>
              <a:ext cx="435" cy="438"/>
            </a:xfrm>
            <a:prstGeom prst="ellipse">
              <a:avLst/>
            </a:prstGeom>
            <a:gradFill rotWithShape="1">
              <a:gsLst>
                <a:gs pos="0">
                  <a:srgbClr val="CCECFF"/>
                </a:gs>
                <a:gs pos="100000">
                  <a:schemeClr val="bg1"/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156" name="Line 39">
              <a:extLst>
                <a:ext uri="{FF2B5EF4-FFF2-40B4-BE49-F238E27FC236}">
                  <a16:creationId xmlns:a16="http://schemas.microsoft.com/office/drawing/2014/main" id="{0F920882-93B3-D849-958C-E4D1000443E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61" y="3735"/>
              <a:ext cx="290" cy="19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57" name="Line 40">
              <a:extLst>
                <a:ext uri="{FF2B5EF4-FFF2-40B4-BE49-F238E27FC236}">
                  <a16:creationId xmlns:a16="http://schemas.microsoft.com/office/drawing/2014/main" id="{95EDEF06-F7B7-424B-8FF2-4CE5F8436CF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186" y="3711"/>
              <a:ext cx="339" cy="1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58" name="Line 41">
              <a:extLst>
                <a:ext uri="{FF2B5EF4-FFF2-40B4-BE49-F238E27FC236}">
                  <a16:creationId xmlns:a16="http://schemas.microsoft.com/office/drawing/2014/main" id="{7C704201-CC20-6B4E-976A-0AACAE5F020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767" y="2961"/>
              <a:ext cx="0" cy="65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59" name="Line 42">
              <a:extLst>
                <a:ext uri="{FF2B5EF4-FFF2-40B4-BE49-F238E27FC236}">
                  <a16:creationId xmlns:a16="http://schemas.microsoft.com/office/drawing/2014/main" id="{2ED961E2-1680-454B-ABC7-926B2F19259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67" y="3590"/>
              <a:ext cx="194" cy="1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60" name="Line 43">
              <a:extLst>
                <a:ext uri="{FF2B5EF4-FFF2-40B4-BE49-F238E27FC236}">
                  <a16:creationId xmlns:a16="http://schemas.microsoft.com/office/drawing/2014/main" id="{9BD03F6D-8E4A-8148-8873-B5D797DB5EA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525" y="3590"/>
              <a:ext cx="242" cy="12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61" name="Freeform 44">
              <a:extLst>
                <a:ext uri="{FF2B5EF4-FFF2-40B4-BE49-F238E27FC236}">
                  <a16:creationId xmlns:a16="http://schemas.microsoft.com/office/drawing/2014/main" id="{9930B153-4DEF-4240-8808-57395CC2377E}"/>
                </a:ext>
              </a:extLst>
            </p:cNvPr>
            <p:cNvSpPr>
              <a:spLocks/>
            </p:cNvSpPr>
            <p:nvPr/>
          </p:nvSpPr>
          <p:spPr bwMode="auto">
            <a:xfrm>
              <a:off x="4525" y="3563"/>
              <a:ext cx="484" cy="168"/>
            </a:xfrm>
            <a:custGeom>
              <a:avLst/>
              <a:gdLst>
                <a:gd name="T0" fmla="*/ 0 w 532"/>
                <a:gd name="T1" fmla="*/ 24 h 165"/>
                <a:gd name="T2" fmla="*/ 99 w 532"/>
                <a:gd name="T3" fmla="*/ 157 h 165"/>
                <a:gd name="T4" fmla="*/ 248 w 532"/>
                <a:gd name="T5" fmla="*/ 157 h 165"/>
                <a:gd name="T6" fmla="*/ 331 w 532"/>
                <a:gd name="T7" fmla="*/ 76 h 165"/>
                <a:gd name="T8" fmla="*/ 364 w 532"/>
                <a:gd name="T9" fmla="*/ 0 h 16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2"/>
                <a:gd name="T16" fmla="*/ 0 h 165"/>
                <a:gd name="T17" fmla="*/ 532 w 532"/>
                <a:gd name="T18" fmla="*/ 165 h 16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2" h="165">
                  <a:moveTo>
                    <a:pt x="0" y="24"/>
                  </a:moveTo>
                  <a:cubicBezTo>
                    <a:pt x="42" y="74"/>
                    <a:pt x="85" y="125"/>
                    <a:pt x="145" y="145"/>
                  </a:cubicBezTo>
                  <a:cubicBezTo>
                    <a:pt x="205" y="165"/>
                    <a:pt x="307" y="157"/>
                    <a:pt x="363" y="145"/>
                  </a:cubicBezTo>
                  <a:cubicBezTo>
                    <a:pt x="419" y="133"/>
                    <a:pt x="456" y="96"/>
                    <a:pt x="484" y="72"/>
                  </a:cubicBezTo>
                  <a:cubicBezTo>
                    <a:pt x="512" y="48"/>
                    <a:pt x="522" y="24"/>
                    <a:pt x="532" y="0"/>
                  </a:cubicBezTo>
                </a:path>
              </a:pathLst>
            </a:custGeom>
            <a:noFill/>
            <a:ln w="28575" cap="flat" cmpd="sng">
              <a:solidFill>
                <a:srgbClr val="33CC33"/>
              </a:solidFill>
              <a:prstDash val="solid"/>
              <a:round/>
              <a:headEnd type="none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62" name="Text Box 45">
              <a:extLst>
                <a:ext uri="{FF2B5EF4-FFF2-40B4-BE49-F238E27FC236}">
                  <a16:creationId xmlns:a16="http://schemas.microsoft.com/office/drawing/2014/main" id="{32BE32AC-6139-8940-B9D9-CDF49588189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22" y="2646"/>
              <a:ext cx="30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i="1">
                  <a:latin typeface="Times New Roman" panose="02020603050405020304" pitchFamily="18" charset="0"/>
                </a:rPr>
                <a:t>k</a:t>
              </a:r>
              <a:r>
                <a:rPr lang="en-US" altLang="en-US" i="1" baseline="-25000">
                  <a:latin typeface="Times New Roman" panose="02020603050405020304" pitchFamily="18" charset="0"/>
                </a:rPr>
                <a:t>z</a:t>
              </a:r>
            </a:p>
          </p:txBody>
        </p:sp>
      </p:grpSp>
      <p:sp>
        <p:nvSpPr>
          <p:cNvPr id="47" name="Text Box 13">
            <a:extLst>
              <a:ext uri="{FF2B5EF4-FFF2-40B4-BE49-F238E27FC236}">
                <a16:creationId xmlns:a16="http://schemas.microsoft.com/office/drawing/2014/main" id="{37B0566F-AA8D-FA48-B6F2-5589FD24A7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70463" y="1298576"/>
            <a:ext cx="25987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>
                <a:solidFill>
                  <a:srgbClr val="FF0000"/>
                </a:solidFill>
                <a:latin typeface="+mn-lt"/>
              </a:rPr>
              <a:t>B field variable …</a:t>
            </a:r>
            <a:endParaRPr lang="en-US" baseline="-25000" dirty="0">
              <a:solidFill>
                <a:srgbClr val="FF0000"/>
              </a:solidFill>
              <a:latin typeface="+mn-lt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5" name="Ink 4"/>
              <p14:cNvContentPartPr/>
              <p14:nvPr/>
            </p14:nvContentPartPr>
            <p14:xfrm>
              <a:off x="1568520" y="2881080"/>
              <a:ext cx="6142320" cy="3810240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61320" y="2870640"/>
                <a:ext cx="6160680" cy="3834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124276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 animBg="1"/>
      <p:bldP spid="3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785805B-E6FC-7947-AB2B-7670A86266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Effective mass in Ge</a:t>
            </a:r>
          </a:p>
        </p:txBody>
      </p:sp>
      <p:sp>
        <p:nvSpPr>
          <p:cNvPr id="31" name="Slide Number Placeholder 30">
            <a:extLst>
              <a:ext uri="{FF2B5EF4-FFF2-40B4-BE49-F238E27FC236}">
                <a16:creationId xmlns:a16="http://schemas.microsoft.com/office/drawing/2014/main" id="{A70E22C3-CDD3-244E-AAE4-3D900C70A358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1839FFF9-2A1F-2546-9745-9ED98502622C}" type="slidenum">
              <a:rPr lang="en-US" altLang="en-US" sz="900">
                <a:solidFill>
                  <a:srgbClr val="000000"/>
                </a:solidFill>
                <a:latin typeface="Trebuchet MS" panose="020B0703020202090204" pitchFamily="34" charset="0"/>
              </a:rPr>
              <a:pPr eaLnBrk="1" hangingPunct="1"/>
              <a:t>18</a:t>
            </a:fld>
            <a:endParaRPr lang="en-US" altLang="en-US" sz="900">
              <a:solidFill>
                <a:srgbClr val="000000"/>
              </a:solidFill>
              <a:latin typeface="Trebuchet MS" panose="020B0703020202090204" pitchFamily="34" charset="0"/>
            </a:endParaRPr>
          </a:p>
        </p:txBody>
      </p:sp>
      <p:pic>
        <p:nvPicPr>
          <p:cNvPr id="6148" name="Picture 4">
            <a:extLst>
              <a:ext uri="{FF2B5EF4-FFF2-40B4-BE49-F238E27FC236}">
                <a16:creationId xmlns:a16="http://schemas.microsoft.com/office/drawing/2014/main" id="{6A5DE77B-3C1E-C747-825C-479D09FE2F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963" b="8185"/>
          <a:stretch>
            <a:fillRect/>
          </a:stretch>
        </p:blipFill>
        <p:spPr bwMode="auto">
          <a:xfrm>
            <a:off x="2924175" y="1998663"/>
            <a:ext cx="2514600" cy="272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9" name="Freeform 5">
            <a:extLst>
              <a:ext uri="{FF2B5EF4-FFF2-40B4-BE49-F238E27FC236}">
                <a16:creationId xmlns:a16="http://schemas.microsoft.com/office/drawing/2014/main" id="{DFA46611-1B05-0B47-849E-CC181F683BD9}"/>
              </a:ext>
            </a:extLst>
          </p:cNvPr>
          <p:cNvSpPr>
            <a:spLocks/>
          </p:cNvSpPr>
          <p:nvPr/>
        </p:nvSpPr>
        <p:spPr bwMode="auto">
          <a:xfrm>
            <a:off x="4843463" y="2095501"/>
            <a:ext cx="730250" cy="538163"/>
          </a:xfrm>
          <a:custGeom>
            <a:avLst/>
            <a:gdLst>
              <a:gd name="T0" fmla="*/ 0 w 460"/>
              <a:gd name="T1" fmla="*/ 2147483647 h 339"/>
              <a:gd name="T2" fmla="*/ 2147483647 w 460"/>
              <a:gd name="T3" fmla="*/ 2147483647 h 339"/>
              <a:gd name="T4" fmla="*/ 2147483647 w 460"/>
              <a:gd name="T5" fmla="*/ 0 h 339"/>
              <a:gd name="T6" fmla="*/ 0 w 460"/>
              <a:gd name="T7" fmla="*/ 2147483647 h 339"/>
              <a:gd name="T8" fmla="*/ 0 60000 65536"/>
              <a:gd name="T9" fmla="*/ 0 60000 65536"/>
              <a:gd name="T10" fmla="*/ 0 60000 65536"/>
              <a:gd name="T11" fmla="*/ 0 60000 65536"/>
              <a:gd name="T12" fmla="*/ 0 w 460"/>
              <a:gd name="T13" fmla="*/ 0 h 339"/>
              <a:gd name="T14" fmla="*/ 460 w 460"/>
              <a:gd name="T15" fmla="*/ 339 h 33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60" h="339">
                <a:moveTo>
                  <a:pt x="0" y="48"/>
                </a:moveTo>
                <a:lnTo>
                  <a:pt x="460" y="339"/>
                </a:lnTo>
                <a:lnTo>
                  <a:pt x="436" y="0"/>
                </a:lnTo>
                <a:lnTo>
                  <a:pt x="0" y="4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rnd" cmpd="sng">
                <a:solidFill>
                  <a:srgbClr val="000000"/>
                </a:solidFill>
                <a:prstDash val="sysDot"/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E380DEA1-4E76-9047-9CCD-4D56CEF971C7}"/>
              </a:ext>
            </a:extLst>
          </p:cNvPr>
          <p:cNvSpPr>
            <a:spLocks/>
          </p:cNvSpPr>
          <p:nvPr/>
        </p:nvSpPr>
        <p:spPr bwMode="auto">
          <a:xfrm>
            <a:off x="4703764" y="3670300"/>
            <a:ext cx="293687" cy="268288"/>
          </a:xfrm>
          <a:custGeom>
            <a:avLst/>
            <a:gdLst>
              <a:gd name="T0" fmla="*/ 2147483647 w 185"/>
              <a:gd name="T1" fmla="*/ 2147483647 h 169"/>
              <a:gd name="T2" fmla="*/ 2147483647 w 185"/>
              <a:gd name="T3" fmla="*/ 2147483647 h 169"/>
              <a:gd name="T4" fmla="*/ 2147483647 w 185"/>
              <a:gd name="T5" fmla="*/ 0 h 169"/>
              <a:gd name="T6" fmla="*/ 2147483647 w 185"/>
              <a:gd name="T7" fmla="*/ 2147483647 h 169"/>
              <a:gd name="T8" fmla="*/ 0 60000 65536"/>
              <a:gd name="T9" fmla="*/ 0 60000 65536"/>
              <a:gd name="T10" fmla="*/ 0 60000 65536"/>
              <a:gd name="T11" fmla="*/ 0 60000 65536"/>
              <a:gd name="T12" fmla="*/ 0 w 185"/>
              <a:gd name="T13" fmla="*/ 0 h 169"/>
              <a:gd name="T14" fmla="*/ 185 w 185"/>
              <a:gd name="T15" fmla="*/ 169 h 16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85" h="169">
                <a:moveTo>
                  <a:pt x="16" y="169"/>
                </a:moveTo>
                <a:cubicBezTo>
                  <a:pt x="8" y="122"/>
                  <a:pt x="0" y="76"/>
                  <a:pt x="16" y="48"/>
                </a:cubicBezTo>
                <a:cubicBezTo>
                  <a:pt x="32" y="20"/>
                  <a:pt x="85" y="0"/>
                  <a:pt x="113" y="0"/>
                </a:cubicBezTo>
                <a:cubicBezTo>
                  <a:pt x="141" y="0"/>
                  <a:pt x="173" y="36"/>
                  <a:pt x="185" y="48"/>
                </a:cubicBezTo>
              </a:path>
            </a:pathLst>
          </a:cu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16B6EBCD-4BD0-F54A-8C0D-9F07A87F8047}"/>
              </a:ext>
            </a:extLst>
          </p:cNvPr>
          <p:cNvSpPr>
            <a:spLocks/>
          </p:cNvSpPr>
          <p:nvPr/>
        </p:nvSpPr>
        <p:spPr bwMode="auto">
          <a:xfrm>
            <a:off x="3422650" y="2517775"/>
            <a:ext cx="293688" cy="268288"/>
          </a:xfrm>
          <a:custGeom>
            <a:avLst/>
            <a:gdLst>
              <a:gd name="T0" fmla="*/ 2147483647 w 185"/>
              <a:gd name="T1" fmla="*/ 2147483647 h 169"/>
              <a:gd name="T2" fmla="*/ 2147483647 w 185"/>
              <a:gd name="T3" fmla="*/ 2147483647 h 169"/>
              <a:gd name="T4" fmla="*/ 2147483647 w 185"/>
              <a:gd name="T5" fmla="*/ 0 h 169"/>
              <a:gd name="T6" fmla="*/ 2147483647 w 185"/>
              <a:gd name="T7" fmla="*/ 2147483647 h 169"/>
              <a:gd name="T8" fmla="*/ 0 60000 65536"/>
              <a:gd name="T9" fmla="*/ 0 60000 65536"/>
              <a:gd name="T10" fmla="*/ 0 60000 65536"/>
              <a:gd name="T11" fmla="*/ 0 60000 65536"/>
              <a:gd name="T12" fmla="*/ 0 w 185"/>
              <a:gd name="T13" fmla="*/ 0 h 169"/>
              <a:gd name="T14" fmla="*/ 185 w 185"/>
              <a:gd name="T15" fmla="*/ 169 h 16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85" h="169">
                <a:moveTo>
                  <a:pt x="16" y="169"/>
                </a:moveTo>
                <a:cubicBezTo>
                  <a:pt x="8" y="122"/>
                  <a:pt x="0" y="76"/>
                  <a:pt x="16" y="48"/>
                </a:cubicBezTo>
                <a:cubicBezTo>
                  <a:pt x="32" y="20"/>
                  <a:pt x="85" y="0"/>
                  <a:pt x="113" y="0"/>
                </a:cubicBezTo>
                <a:cubicBezTo>
                  <a:pt x="141" y="0"/>
                  <a:pt x="173" y="36"/>
                  <a:pt x="185" y="48"/>
                </a:cubicBezTo>
              </a:path>
            </a:pathLst>
          </a:cu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52" name="Line 8">
            <a:extLst>
              <a:ext uri="{FF2B5EF4-FFF2-40B4-BE49-F238E27FC236}">
                <a16:creationId xmlns:a16="http://schemas.microsoft.com/office/drawing/2014/main" id="{2C35EE18-E84A-CC4C-B152-4BD3F9989D3D}"/>
              </a:ext>
            </a:extLst>
          </p:cNvPr>
          <p:cNvSpPr>
            <a:spLocks noChangeShapeType="1"/>
          </p:cNvSpPr>
          <p:nvPr/>
        </p:nvSpPr>
        <p:spPr bwMode="auto">
          <a:xfrm>
            <a:off x="2347914" y="1635125"/>
            <a:ext cx="269875" cy="236538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53" name="Line 9">
            <a:extLst>
              <a:ext uri="{FF2B5EF4-FFF2-40B4-BE49-F238E27FC236}">
                <a16:creationId xmlns:a16="http://schemas.microsoft.com/office/drawing/2014/main" id="{9B3B7973-B804-954D-AA66-AE087D41F538}"/>
              </a:ext>
            </a:extLst>
          </p:cNvPr>
          <p:cNvSpPr>
            <a:spLocks noChangeShapeType="1"/>
          </p:cNvSpPr>
          <p:nvPr/>
        </p:nvSpPr>
        <p:spPr bwMode="auto">
          <a:xfrm>
            <a:off x="2347913" y="1565276"/>
            <a:ext cx="614362" cy="498475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99E7F30F-C95B-A245-9248-413D1D93A70D}"/>
              </a:ext>
            </a:extLst>
          </p:cNvPr>
          <p:cNvSpPr>
            <a:spLocks/>
          </p:cNvSpPr>
          <p:nvPr/>
        </p:nvSpPr>
        <p:spPr bwMode="auto">
          <a:xfrm>
            <a:off x="4346575" y="2451100"/>
            <a:ext cx="319088" cy="642938"/>
          </a:xfrm>
          <a:custGeom>
            <a:avLst/>
            <a:gdLst>
              <a:gd name="T0" fmla="*/ 0 w 201"/>
              <a:gd name="T1" fmla="*/ 2147483647 h 405"/>
              <a:gd name="T2" fmla="*/ 2147483647 w 201"/>
              <a:gd name="T3" fmla="*/ 2147483647 h 405"/>
              <a:gd name="T4" fmla="*/ 2147483647 w 201"/>
              <a:gd name="T5" fmla="*/ 2147483647 h 405"/>
              <a:gd name="T6" fmla="*/ 2147483647 w 201"/>
              <a:gd name="T7" fmla="*/ 0 h 405"/>
              <a:gd name="T8" fmla="*/ 0 60000 65536"/>
              <a:gd name="T9" fmla="*/ 0 60000 65536"/>
              <a:gd name="T10" fmla="*/ 0 60000 65536"/>
              <a:gd name="T11" fmla="*/ 0 60000 65536"/>
              <a:gd name="T12" fmla="*/ 0 w 201"/>
              <a:gd name="T13" fmla="*/ 0 h 405"/>
              <a:gd name="T14" fmla="*/ 201 w 201"/>
              <a:gd name="T15" fmla="*/ 405 h 40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01" h="405">
                <a:moveTo>
                  <a:pt x="0" y="405"/>
                </a:moveTo>
                <a:cubicBezTo>
                  <a:pt x="5" y="368"/>
                  <a:pt x="17" y="241"/>
                  <a:pt x="33" y="184"/>
                </a:cubicBezTo>
                <a:cubicBezTo>
                  <a:pt x="49" y="127"/>
                  <a:pt x="69" y="95"/>
                  <a:pt x="97" y="64"/>
                </a:cubicBezTo>
                <a:cubicBezTo>
                  <a:pt x="125" y="33"/>
                  <a:pt x="179" y="13"/>
                  <a:pt x="201" y="0"/>
                </a:cubicBezTo>
              </a:path>
            </a:pathLst>
          </a:custGeom>
          <a:noFill/>
          <a:ln w="38100" cap="flat" cmpd="sng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A09F9F3C-15FD-644D-A103-1C8C4759F89F}"/>
              </a:ext>
            </a:extLst>
          </p:cNvPr>
          <p:cNvSpPr>
            <a:spLocks/>
          </p:cNvSpPr>
          <p:nvPr/>
        </p:nvSpPr>
        <p:spPr bwMode="auto">
          <a:xfrm>
            <a:off x="3844925" y="3478214"/>
            <a:ext cx="319088" cy="642937"/>
          </a:xfrm>
          <a:custGeom>
            <a:avLst/>
            <a:gdLst>
              <a:gd name="T0" fmla="*/ 0 w 201"/>
              <a:gd name="T1" fmla="*/ 2147483647 h 405"/>
              <a:gd name="T2" fmla="*/ 2147483647 w 201"/>
              <a:gd name="T3" fmla="*/ 2147483647 h 405"/>
              <a:gd name="T4" fmla="*/ 2147483647 w 201"/>
              <a:gd name="T5" fmla="*/ 2147483647 h 405"/>
              <a:gd name="T6" fmla="*/ 2147483647 w 201"/>
              <a:gd name="T7" fmla="*/ 0 h 405"/>
              <a:gd name="T8" fmla="*/ 0 60000 65536"/>
              <a:gd name="T9" fmla="*/ 0 60000 65536"/>
              <a:gd name="T10" fmla="*/ 0 60000 65536"/>
              <a:gd name="T11" fmla="*/ 0 60000 65536"/>
              <a:gd name="T12" fmla="*/ 0 w 201"/>
              <a:gd name="T13" fmla="*/ 0 h 405"/>
              <a:gd name="T14" fmla="*/ 201 w 201"/>
              <a:gd name="T15" fmla="*/ 405 h 40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01" h="405">
                <a:moveTo>
                  <a:pt x="0" y="405"/>
                </a:moveTo>
                <a:cubicBezTo>
                  <a:pt x="5" y="368"/>
                  <a:pt x="17" y="241"/>
                  <a:pt x="33" y="184"/>
                </a:cubicBezTo>
                <a:cubicBezTo>
                  <a:pt x="49" y="127"/>
                  <a:pt x="69" y="95"/>
                  <a:pt x="97" y="64"/>
                </a:cubicBezTo>
                <a:cubicBezTo>
                  <a:pt x="125" y="33"/>
                  <a:pt x="179" y="13"/>
                  <a:pt x="201" y="0"/>
                </a:cubicBezTo>
              </a:path>
            </a:pathLst>
          </a:custGeom>
          <a:noFill/>
          <a:ln w="38100" cap="flat" cmpd="sng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56" name="Oval 12">
            <a:extLst>
              <a:ext uri="{FF2B5EF4-FFF2-40B4-BE49-F238E27FC236}">
                <a16:creationId xmlns:a16="http://schemas.microsoft.com/office/drawing/2014/main" id="{FF278760-A7E0-8F46-90DB-18A574C88B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63739" y="1327151"/>
            <a:ext cx="384175" cy="384175"/>
          </a:xfrm>
          <a:prstGeom prst="ellipse">
            <a:avLst/>
          </a:prstGeom>
          <a:solidFill>
            <a:srgbClr val="33CC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grpSp>
        <p:nvGrpSpPr>
          <p:cNvPr id="2" name="Group 14">
            <a:extLst>
              <a:ext uri="{FF2B5EF4-FFF2-40B4-BE49-F238E27FC236}">
                <a16:creationId xmlns:a16="http://schemas.microsoft.com/office/drawing/2014/main" id="{B67150EE-9517-134F-99F5-CF7230669322}"/>
              </a:ext>
            </a:extLst>
          </p:cNvPr>
          <p:cNvGrpSpPr>
            <a:grpSpLocks/>
          </p:cNvGrpSpPr>
          <p:nvPr/>
        </p:nvGrpSpPr>
        <p:grpSpPr bwMode="auto">
          <a:xfrm>
            <a:off x="6370638" y="2571750"/>
            <a:ext cx="2995612" cy="1296988"/>
            <a:chOff x="445" y="3442"/>
            <a:chExt cx="1887" cy="817"/>
          </a:xfrm>
        </p:grpSpPr>
        <p:graphicFrame>
          <p:nvGraphicFramePr>
            <p:cNvPr id="6146" name="Object 13">
              <a:extLst>
                <a:ext uri="{FF2B5EF4-FFF2-40B4-BE49-F238E27FC236}">
                  <a16:creationId xmlns:a16="http://schemas.microsoft.com/office/drawing/2014/main" id="{A4443964-3E98-F741-BCBB-0DBBE23BDCA5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45" y="3442"/>
            <a:ext cx="1887" cy="81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" imgW="39204900" imgH="16967200" progId="Equation.DSMT4">
                    <p:embed/>
                  </p:oleObj>
                </mc:Choice>
                <mc:Fallback>
                  <p:oleObj name="Equation" r:id="rId3" imgW="39204900" imgH="16967200" progId="Equation.DSMT4">
                    <p:embed/>
                    <p:pic>
                      <p:nvPicPr>
                        <p:cNvPr id="6146" name="Object 13">
                          <a:extLst>
                            <a:ext uri="{FF2B5EF4-FFF2-40B4-BE49-F238E27FC236}">
                              <a16:creationId xmlns:a16="http://schemas.microsoft.com/office/drawing/2014/main" id="{A4443964-3E98-F741-BCBB-0DBBE23BDCA5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45" y="3442"/>
                          <a:ext cx="1887" cy="817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>
                          <a:noFill/>
                        </a:ln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161" name="Line 16">
              <a:extLst>
                <a:ext uri="{FF2B5EF4-FFF2-40B4-BE49-F238E27FC236}">
                  <a16:creationId xmlns:a16="http://schemas.microsoft.com/office/drawing/2014/main" id="{2B5CA371-B4E9-444F-926A-3DDD653C4FA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42" y="3442"/>
              <a:ext cx="48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62" name="Line 17">
              <a:extLst>
                <a:ext uri="{FF2B5EF4-FFF2-40B4-BE49-F238E27FC236}">
                  <a16:creationId xmlns:a16="http://schemas.microsoft.com/office/drawing/2014/main" id="{34CC11DD-4A66-7246-BCEE-E69C715E061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15" y="3442"/>
              <a:ext cx="48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63" name="Line 18">
              <a:extLst>
                <a:ext uri="{FF2B5EF4-FFF2-40B4-BE49-F238E27FC236}">
                  <a16:creationId xmlns:a16="http://schemas.microsoft.com/office/drawing/2014/main" id="{2923EB1A-0174-7942-B8BD-BDCB975040D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12" y="3442"/>
              <a:ext cx="48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64" name="Line 19">
              <a:extLst>
                <a:ext uri="{FF2B5EF4-FFF2-40B4-BE49-F238E27FC236}">
                  <a16:creationId xmlns:a16="http://schemas.microsoft.com/office/drawing/2014/main" id="{4EC46B24-AFA7-7343-999B-9705F8A0981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26" y="3442"/>
              <a:ext cx="48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65" name="Line 20">
              <a:extLst>
                <a:ext uri="{FF2B5EF4-FFF2-40B4-BE49-F238E27FC236}">
                  <a16:creationId xmlns:a16="http://schemas.microsoft.com/office/drawing/2014/main" id="{089C120C-AFD5-5F47-99F7-D9633421B85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99" y="3442"/>
              <a:ext cx="48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66" name="Line 21">
              <a:extLst>
                <a:ext uri="{FF2B5EF4-FFF2-40B4-BE49-F238E27FC236}">
                  <a16:creationId xmlns:a16="http://schemas.microsoft.com/office/drawing/2014/main" id="{632E2C5B-1C3B-C14C-A5AD-5E0A0331485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33" y="3442"/>
              <a:ext cx="48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67" name="Line 22">
              <a:extLst>
                <a:ext uri="{FF2B5EF4-FFF2-40B4-BE49-F238E27FC236}">
                  <a16:creationId xmlns:a16="http://schemas.microsoft.com/office/drawing/2014/main" id="{5BFBBEA4-9921-B642-BDFE-1EE348AAD86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03" y="3442"/>
              <a:ext cx="48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68" name="Line 23">
              <a:extLst>
                <a:ext uri="{FF2B5EF4-FFF2-40B4-BE49-F238E27FC236}">
                  <a16:creationId xmlns:a16="http://schemas.microsoft.com/office/drawing/2014/main" id="{9BBB8682-A20C-A945-B618-AC85876544F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90" y="3442"/>
              <a:ext cx="48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69" name="Line 24">
              <a:extLst>
                <a:ext uri="{FF2B5EF4-FFF2-40B4-BE49-F238E27FC236}">
                  <a16:creationId xmlns:a16="http://schemas.microsoft.com/office/drawing/2014/main" id="{F62B589C-FD64-574B-9903-089F66596D9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87" y="3442"/>
              <a:ext cx="48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70" name="Line 25">
              <a:extLst>
                <a:ext uri="{FF2B5EF4-FFF2-40B4-BE49-F238E27FC236}">
                  <a16:creationId xmlns:a16="http://schemas.microsoft.com/office/drawing/2014/main" id="{AC66FB94-BA4F-014A-B242-EEF4B62DB6B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15" y="3974"/>
              <a:ext cx="48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71" name="Line 26">
              <a:extLst>
                <a:ext uri="{FF2B5EF4-FFF2-40B4-BE49-F238E27FC236}">
                  <a16:creationId xmlns:a16="http://schemas.microsoft.com/office/drawing/2014/main" id="{582C266E-397B-6943-B3AB-D70C5FC7431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12" y="3974"/>
              <a:ext cx="48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72" name="Line 27">
              <a:extLst>
                <a:ext uri="{FF2B5EF4-FFF2-40B4-BE49-F238E27FC236}">
                  <a16:creationId xmlns:a16="http://schemas.microsoft.com/office/drawing/2014/main" id="{834DDCD4-B494-1F46-906D-0BAA5E8D844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99" y="3974"/>
              <a:ext cx="48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73" name="Line 28">
              <a:extLst>
                <a:ext uri="{FF2B5EF4-FFF2-40B4-BE49-F238E27FC236}">
                  <a16:creationId xmlns:a16="http://schemas.microsoft.com/office/drawing/2014/main" id="{B0A2C93C-8374-114D-B097-CF99697F351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96" y="3974"/>
              <a:ext cx="48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74" name="Line 29">
              <a:extLst>
                <a:ext uri="{FF2B5EF4-FFF2-40B4-BE49-F238E27FC236}">
                  <a16:creationId xmlns:a16="http://schemas.microsoft.com/office/drawing/2014/main" id="{32C42E16-F1F6-B546-AAC1-C4FBF40C009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34" y="3974"/>
              <a:ext cx="48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75" name="Line 30">
              <a:extLst>
                <a:ext uri="{FF2B5EF4-FFF2-40B4-BE49-F238E27FC236}">
                  <a16:creationId xmlns:a16="http://schemas.microsoft.com/office/drawing/2014/main" id="{9D8146CF-728B-A349-84FD-1575516197D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04" y="3974"/>
              <a:ext cx="48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5" name="Text Box 34">
            <a:extLst>
              <a:ext uri="{FF2B5EF4-FFF2-40B4-BE49-F238E27FC236}">
                <a16:creationId xmlns:a16="http://schemas.microsoft.com/office/drawing/2014/main" id="{AE7FD614-FAC6-2B4B-B7B2-FDB2A9CDF5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88500" y="5087939"/>
            <a:ext cx="781976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dirty="0">
                <a:latin typeface="+mn-lt"/>
              </a:rPr>
              <a:t>4 symmetry angles between B field and the ellipsoids …</a:t>
            </a:r>
          </a:p>
        </p:txBody>
      </p:sp>
      <p:sp>
        <p:nvSpPr>
          <p:cNvPr id="36" name="Text Box 43">
            <a:extLst>
              <a:ext uri="{FF2B5EF4-FFF2-40B4-BE49-F238E27FC236}">
                <a16:creationId xmlns:a16="http://schemas.microsoft.com/office/drawing/2014/main" id="{18B4CB1D-40E1-3F4B-841C-D7DF9259E0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0019" y="1311275"/>
            <a:ext cx="35618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000" dirty="0">
                <a:latin typeface="+mn-lt"/>
              </a:rPr>
              <a:t>B</a:t>
            </a:r>
          </a:p>
        </p:txBody>
      </p:sp>
      <p:sp>
        <p:nvSpPr>
          <p:cNvPr id="32" name="Text Box 34">
            <a:extLst>
              <a:ext uri="{FF2B5EF4-FFF2-40B4-BE49-F238E27FC236}">
                <a16:creationId xmlns:a16="http://schemas.microsoft.com/office/drawing/2014/main" id="{AE7FD614-FAC6-2B4B-B7B2-FDB2A9CDF5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37446" y="5846823"/>
            <a:ext cx="838562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dirty="0">
                <a:latin typeface="+mn-lt"/>
              </a:rPr>
              <a:t>(in Si, there would 6 equivalent valleys, 3 specific directions)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" name="Ink 3"/>
              <p14:cNvContentPartPr/>
              <p14:nvPr/>
            </p14:nvContentPartPr>
            <p14:xfrm>
              <a:off x="1198440" y="2052720"/>
              <a:ext cx="3759840" cy="205884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189080" y="2042640"/>
                <a:ext cx="3777840" cy="2077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02643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2FC63B-616F-4A45-8D2C-0C5266ED59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Cyclotron Formula for Multiple Valleys</a:t>
            </a:r>
          </a:p>
        </p:txBody>
      </p: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0297F4F3-0D85-384D-99D5-BB15E1E4817B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EE3C9370-B67F-4F4C-8E62-994CD2731854}" type="slidenum">
              <a:rPr lang="en-US" altLang="en-US" sz="900">
                <a:solidFill>
                  <a:srgbClr val="000000"/>
                </a:solidFill>
                <a:latin typeface="Trebuchet MS" panose="020B0703020202090204" pitchFamily="34" charset="0"/>
              </a:rPr>
              <a:pPr eaLnBrk="1" hangingPunct="1"/>
              <a:t>19</a:t>
            </a:fld>
            <a:endParaRPr lang="en-US" altLang="en-US" sz="900">
              <a:solidFill>
                <a:srgbClr val="000000"/>
              </a:solidFill>
              <a:latin typeface="Trebuchet MS" panose="020B0703020202090204" pitchFamily="34" charset="0"/>
            </a:endParaRPr>
          </a:p>
        </p:txBody>
      </p:sp>
      <p:sp>
        <p:nvSpPr>
          <p:cNvPr id="7174" name="Rectangle 3">
            <a:extLst>
              <a:ext uri="{FF2B5EF4-FFF2-40B4-BE49-F238E27FC236}">
                <a16:creationId xmlns:a16="http://schemas.microsoft.com/office/drawing/2014/main" id="{3A7B8473-FEDF-7042-914D-37061D22BF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7685" y="3541069"/>
            <a:ext cx="1847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7175" name="Freeform 4">
            <a:extLst>
              <a:ext uri="{FF2B5EF4-FFF2-40B4-BE49-F238E27FC236}">
                <a16:creationId xmlns:a16="http://schemas.microsoft.com/office/drawing/2014/main" id="{49F947DA-8958-FE4F-8392-C6A4D9FCD381}"/>
              </a:ext>
            </a:extLst>
          </p:cNvPr>
          <p:cNvSpPr>
            <a:spLocks/>
          </p:cNvSpPr>
          <p:nvPr/>
        </p:nvSpPr>
        <p:spPr bwMode="auto">
          <a:xfrm>
            <a:off x="6783388" y="4392613"/>
            <a:ext cx="2189162" cy="576262"/>
          </a:xfrm>
          <a:custGeom>
            <a:avLst/>
            <a:gdLst>
              <a:gd name="T0" fmla="*/ 2147483647 w 1379"/>
              <a:gd name="T1" fmla="*/ 0 h 363"/>
              <a:gd name="T2" fmla="*/ 0 w 1379"/>
              <a:gd name="T3" fmla="*/ 2147483647 h 363"/>
              <a:gd name="T4" fmla="*/ 2147483647 w 1379"/>
              <a:gd name="T5" fmla="*/ 2147483647 h 363"/>
              <a:gd name="T6" fmla="*/ 2147483647 w 1379"/>
              <a:gd name="T7" fmla="*/ 0 h 363"/>
              <a:gd name="T8" fmla="*/ 2147483647 w 1379"/>
              <a:gd name="T9" fmla="*/ 0 h 36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379"/>
              <a:gd name="T16" fmla="*/ 0 h 363"/>
              <a:gd name="T17" fmla="*/ 1379 w 1379"/>
              <a:gd name="T18" fmla="*/ 363 h 36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379" h="363">
                <a:moveTo>
                  <a:pt x="701" y="0"/>
                </a:moveTo>
                <a:lnTo>
                  <a:pt x="0" y="363"/>
                </a:lnTo>
                <a:lnTo>
                  <a:pt x="798" y="363"/>
                </a:lnTo>
                <a:lnTo>
                  <a:pt x="1379" y="0"/>
                </a:lnTo>
                <a:lnTo>
                  <a:pt x="701" y="0"/>
                </a:lnTo>
                <a:close/>
              </a:path>
            </a:pathLst>
          </a:custGeom>
          <a:solidFill>
            <a:srgbClr val="CCECFF"/>
          </a:solidFill>
          <a:ln w="9525" cap="flat" cmpd="sng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76" name="Freeform 5">
            <a:extLst>
              <a:ext uri="{FF2B5EF4-FFF2-40B4-BE49-F238E27FC236}">
                <a16:creationId xmlns:a16="http://schemas.microsoft.com/office/drawing/2014/main" id="{374DA977-178D-484B-B4D3-BA9B8DD2FDAA}"/>
              </a:ext>
            </a:extLst>
          </p:cNvPr>
          <p:cNvSpPr>
            <a:spLocks/>
          </p:cNvSpPr>
          <p:nvPr/>
        </p:nvSpPr>
        <p:spPr bwMode="auto">
          <a:xfrm>
            <a:off x="6783388" y="4392613"/>
            <a:ext cx="2189162" cy="728662"/>
          </a:xfrm>
          <a:custGeom>
            <a:avLst/>
            <a:gdLst>
              <a:gd name="T0" fmla="*/ 0 w 1379"/>
              <a:gd name="T1" fmla="*/ 2147483647 h 459"/>
              <a:gd name="T2" fmla="*/ 0 w 1379"/>
              <a:gd name="T3" fmla="*/ 2147483647 h 459"/>
              <a:gd name="T4" fmla="*/ 2147483647 w 1379"/>
              <a:gd name="T5" fmla="*/ 2147483647 h 459"/>
              <a:gd name="T6" fmla="*/ 2147483647 w 1379"/>
              <a:gd name="T7" fmla="*/ 2147483647 h 459"/>
              <a:gd name="T8" fmla="*/ 2147483647 w 1379"/>
              <a:gd name="T9" fmla="*/ 0 h 45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379"/>
              <a:gd name="T16" fmla="*/ 0 h 459"/>
              <a:gd name="T17" fmla="*/ 1379 w 1379"/>
              <a:gd name="T18" fmla="*/ 459 h 45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379" h="459">
                <a:moveTo>
                  <a:pt x="0" y="362"/>
                </a:moveTo>
                <a:lnTo>
                  <a:pt x="0" y="459"/>
                </a:lnTo>
                <a:lnTo>
                  <a:pt x="798" y="459"/>
                </a:lnTo>
                <a:lnTo>
                  <a:pt x="1379" y="72"/>
                </a:lnTo>
                <a:lnTo>
                  <a:pt x="1379" y="0"/>
                </a:ln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77" name="Line 6">
            <a:extLst>
              <a:ext uri="{FF2B5EF4-FFF2-40B4-BE49-F238E27FC236}">
                <a16:creationId xmlns:a16="http://schemas.microsoft.com/office/drawing/2014/main" id="{7EBE1584-1317-3A4E-8C41-5B8A43027958}"/>
              </a:ext>
            </a:extLst>
          </p:cNvPr>
          <p:cNvSpPr>
            <a:spLocks noChangeShapeType="1"/>
          </p:cNvSpPr>
          <p:nvPr/>
        </p:nvSpPr>
        <p:spPr bwMode="auto">
          <a:xfrm>
            <a:off x="7974013" y="4165600"/>
            <a:ext cx="0" cy="4953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78" name="Oval 7">
            <a:extLst>
              <a:ext uri="{FF2B5EF4-FFF2-40B4-BE49-F238E27FC236}">
                <a16:creationId xmlns:a16="http://schemas.microsoft.com/office/drawing/2014/main" id="{9E3088F4-8D83-3C46-B835-61EBF5C65E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0151" y="4506914"/>
            <a:ext cx="804863" cy="236537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7179" name="Oval 8">
            <a:extLst>
              <a:ext uri="{FF2B5EF4-FFF2-40B4-BE49-F238E27FC236}">
                <a16:creationId xmlns:a16="http://schemas.microsoft.com/office/drawing/2014/main" id="{0B7BCAE2-A520-9A44-9A26-B6B7D1E3D6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74013" y="470535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7180" name="Text Box 9">
            <a:extLst>
              <a:ext uri="{FF2B5EF4-FFF2-40B4-BE49-F238E27FC236}">
                <a16:creationId xmlns:a16="http://schemas.microsoft.com/office/drawing/2014/main" id="{E8851DF4-35C6-EF45-89DE-04FFBF404B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34339" y="3783013"/>
            <a:ext cx="3635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>
                <a:solidFill>
                  <a:srgbClr val="FF0000"/>
                </a:solidFill>
                <a:latin typeface="Maiandra GD" panose="020E0502030308020204" pitchFamily="34" charset="77"/>
              </a:rPr>
              <a:t>B</a:t>
            </a:r>
            <a:endParaRPr lang="en-US" altLang="en-US" baseline="-25000">
              <a:solidFill>
                <a:srgbClr val="FF0000"/>
              </a:solidFill>
              <a:latin typeface="Maiandra GD" panose="020E0502030308020204" pitchFamily="34" charset="77"/>
            </a:endParaRPr>
          </a:p>
        </p:txBody>
      </p:sp>
      <p:sp>
        <p:nvSpPr>
          <p:cNvPr id="12" name="Text Box 10">
            <a:extLst>
              <a:ext uri="{FF2B5EF4-FFF2-40B4-BE49-F238E27FC236}">
                <a16:creationId xmlns:a16="http://schemas.microsoft.com/office/drawing/2014/main" id="{E2B4E4ED-01D8-AE4D-A772-C2D081F274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3780" y="1216026"/>
            <a:ext cx="1638590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en-US" dirty="0">
                <a:latin typeface="+mn-lt"/>
              </a:rPr>
              <a:t>Show that </a:t>
            </a:r>
          </a:p>
        </p:txBody>
      </p:sp>
      <p:sp>
        <p:nvSpPr>
          <p:cNvPr id="7182" name="Rectangle 11">
            <a:extLst>
              <a:ext uri="{FF2B5EF4-FFF2-40B4-BE49-F238E27FC236}">
                <a16:creationId xmlns:a16="http://schemas.microsoft.com/office/drawing/2014/main" id="{B47A083E-83E7-964D-B901-5D216EF1B4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08685" y="3845869"/>
            <a:ext cx="1847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graphicFrame>
        <p:nvGraphicFramePr>
          <p:cNvPr id="7170" name="Object 12">
            <a:extLst>
              <a:ext uri="{FF2B5EF4-FFF2-40B4-BE49-F238E27FC236}">
                <a16:creationId xmlns:a16="http://schemas.microsoft.com/office/drawing/2014/main" id="{CD725C61-9935-2F49-8557-4838957F53C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225925" y="933451"/>
          <a:ext cx="2997200" cy="1008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1305500" imgH="10528300" progId="Equation.DSMT4">
                  <p:embed/>
                </p:oleObj>
              </mc:Choice>
              <mc:Fallback>
                <p:oleObj name="Equation" r:id="rId2" imgW="31305500" imgH="10528300" progId="Equation.DSMT4">
                  <p:embed/>
                  <p:pic>
                    <p:nvPicPr>
                      <p:cNvPr id="7170" name="Object 12">
                        <a:extLst>
                          <a:ext uri="{FF2B5EF4-FFF2-40B4-BE49-F238E27FC236}">
                            <a16:creationId xmlns:a16="http://schemas.microsoft.com/office/drawing/2014/main" id="{CD725C61-9935-2F49-8557-4838957F53C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25925" y="933451"/>
                        <a:ext cx="2997200" cy="1008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3">
            <a:extLst>
              <a:ext uri="{FF2B5EF4-FFF2-40B4-BE49-F238E27FC236}">
                <a16:creationId xmlns:a16="http://schemas.microsoft.com/office/drawing/2014/main" id="{43DDB2A3-DEE5-304F-B23D-DFB616DDAFD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366964" y="2900363"/>
          <a:ext cx="2820987" cy="831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0429200" imgH="9067800" progId="Equation.DSMT4">
                  <p:embed/>
                </p:oleObj>
              </mc:Choice>
              <mc:Fallback>
                <p:oleObj name="Equation" r:id="rId4" imgW="30429200" imgH="9067800" progId="Equation.DSMT4">
                  <p:embed/>
                  <p:pic>
                    <p:nvPicPr>
                      <p:cNvPr id="15" name="Object 13">
                        <a:extLst>
                          <a:ext uri="{FF2B5EF4-FFF2-40B4-BE49-F238E27FC236}">
                            <a16:creationId xmlns:a16="http://schemas.microsoft.com/office/drawing/2014/main" id="{43DDB2A3-DEE5-304F-B23D-DFB616DDAFD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6964" y="2900363"/>
                        <a:ext cx="2820987" cy="831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Text Box 14">
            <a:extLst>
              <a:ext uri="{FF2B5EF4-FFF2-40B4-BE49-F238E27FC236}">
                <a16:creationId xmlns:a16="http://schemas.microsoft.com/office/drawing/2014/main" id="{29DA4958-A7AF-ED47-B7E3-2C6D29C7EE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39394" y="2244726"/>
            <a:ext cx="6065315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en-US" dirty="0">
                <a:solidFill>
                  <a:srgbClr val="C00000"/>
                </a:solidFill>
                <a:latin typeface="+mn-lt"/>
              </a:rPr>
              <a:t> The Lorentz force on electrons in a B-field </a:t>
            </a:r>
          </a:p>
        </p:txBody>
      </p:sp>
      <p:sp>
        <p:nvSpPr>
          <p:cNvPr id="7184" name="Rectangle 15">
            <a:extLst>
              <a:ext uri="{FF2B5EF4-FFF2-40B4-BE49-F238E27FC236}">
                <a16:creationId xmlns:a16="http://schemas.microsoft.com/office/drawing/2014/main" id="{C28F2987-845A-9042-9BDB-2A970CD3FD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3635" y="2583807"/>
            <a:ext cx="1847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graphicFrame>
        <p:nvGraphicFramePr>
          <p:cNvPr id="18" name="Object 16">
            <a:extLst>
              <a:ext uri="{FF2B5EF4-FFF2-40B4-BE49-F238E27FC236}">
                <a16:creationId xmlns:a16="http://schemas.microsoft.com/office/drawing/2014/main" id="{B3AE33A9-837B-5B4E-BDFF-B4297924F6A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309813" y="4240213"/>
          <a:ext cx="3302000" cy="218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42710100" imgH="28384500" progId="Equation.DSMT4">
                  <p:embed/>
                </p:oleObj>
              </mc:Choice>
              <mc:Fallback>
                <p:oleObj name="Equation" r:id="rId6" imgW="42710100" imgH="28384500" progId="Equation.DSMT4">
                  <p:embed/>
                  <p:pic>
                    <p:nvPicPr>
                      <p:cNvPr id="18" name="Object 16">
                        <a:extLst>
                          <a:ext uri="{FF2B5EF4-FFF2-40B4-BE49-F238E27FC236}">
                            <a16:creationId xmlns:a16="http://schemas.microsoft.com/office/drawing/2014/main" id="{B3AE33A9-837B-5B4E-BDFF-B4297924F6A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09813" y="4240213"/>
                        <a:ext cx="3302000" cy="218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Text Box 17">
            <a:extLst>
              <a:ext uri="{FF2B5EF4-FFF2-40B4-BE49-F238E27FC236}">
                <a16:creationId xmlns:a16="http://schemas.microsoft.com/office/drawing/2014/main" id="{E4A8BC04-63DE-3A41-A931-A156381522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8495" y="3814764"/>
            <a:ext cx="2305439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en-US" dirty="0">
                <a:latin typeface="+mn-lt"/>
              </a:rPr>
              <a:t>In other words,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696F941-7324-4F48-B03F-FE7675A7F2ED}"/>
              </a:ext>
            </a:extLst>
          </p:cNvPr>
          <p:cNvSpPr txBox="1"/>
          <p:nvPr/>
        </p:nvSpPr>
        <p:spPr>
          <a:xfrm>
            <a:off x="6629400" y="1178360"/>
            <a:ext cx="5110694" cy="10156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en-US" sz="2000" dirty="0">
                <a:solidFill>
                  <a:srgbClr val="FF0000"/>
                </a:solidFill>
              </a:rPr>
              <a:t>Experiment looks at three</a:t>
            </a:r>
            <a:r>
              <a:rPr lang="en-US" sz="2000" dirty="0">
                <a:solidFill>
                  <a:srgbClr val="FF0000"/>
                </a:solidFill>
                <a:latin typeface="Symbol" pitchFamily="18" charset="2"/>
              </a:rPr>
              <a:t> q</a:t>
            </a:r>
            <a:r>
              <a:rPr lang="en-US" sz="2000" dirty="0">
                <a:solidFill>
                  <a:srgbClr val="FF0000"/>
                </a:solidFill>
              </a:rPr>
              <a:t>, </a:t>
            </a:r>
            <a:br>
              <a:rPr lang="en-US" sz="2000" dirty="0">
                <a:solidFill>
                  <a:srgbClr val="FF0000"/>
                </a:solidFill>
              </a:rPr>
            </a:br>
            <a:r>
              <a:rPr lang="en-US" sz="2000" dirty="0">
                <a:solidFill>
                  <a:srgbClr val="FF0000"/>
                </a:solidFill>
              </a:rPr>
              <a:t>and measures three m</a:t>
            </a:r>
            <a:r>
              <a:rPr lang="en-US" sz="2000" baseline="-25000" dirty="0">
                <a:solidFill>
                  <a:srgbClr val="FF0000"/>
                </a:solidFill>
              </a:rPr>
              <a:t>c</a:t>
            </a:r>
            <a:endParaRPr lang="en-US" sz="2000" dirty="0">
              <a:solidFill>
                <a:srgbClr val="FF0000"/>
              </a:solidFill>
            </a:endParaRPr>
          </a:p>
          <a:p>
            <a:pPr algn="ctr" eaLnBrk="0" hangingPunct="0">
              <a:defRPr/>
            </a:pPr>
            <a:r>
              <a:rPr lang="en-US" sz="2000" dirty="0">
                <a:solidFill>
                  <a:srgbClr val="FF0000"/>
                </a:solidFill>
              </a:rPr>
              <a:t>From this expression you derive  </a:t>
            </a:r>
            <a:r>
              <a:rPr lang="en-US" sz="2000" dirty="0" err="1">
                <a:solidFill>
                  <a:srgbClr val="FF0000"/>
                </a:solidFill>
              </a:rPr>
              <a:t>m</a:t>
            </a:r>
            <a:r>
              <a:rPr lang="en-US" sz="2000" baseline="-25000" dirty="0" err="1">
                <a:solidFill>
                  <a:srgbClr val="FF0000"/>
                </a:solidFill>
              </a:rPr>
              <a:t>t</a:t>
            </a:r>
            <a:r>
              <a:rPr lang="en-US" sz="2000" dirty="0">
                <a:solidFill>
                  <a:srgbClr val="FF0000"/>
                </a:solidFill>
              </a:rPr>
              <a:t>, and m</a:t>
            </a:r>
            <a:r>
              <a:rPr lang="en-US" sz="2000" baseline="-25000" dirty="0">
                <a:solidFill>
                  <a:srgbClr val="FF0000"/>
                </a:solidFill>
              </a:rPr>
              <a:t>l</a:t>
            </a:r>
          </a:p>
        </p:txBody>
      </p:sp>
      <p:sp>
        <p:nvSpPr>
          <p:cNvPr id="22" name="Rectangle 5">
            <a:extLst>
              <a:ext uri="{FF2B5EF4-FFF2-40B4-BE49-F238E27FC236}">
                <a16:creationId xmlns:a16="http://schemas.microsoft.com/office/drawing/2014/main" id="{3FE342B3-FA69-7B47-86E5-37B2003721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32925" y="4361924"/>
            <a:ext cx="1847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23" name="Oval 12">
            <a:extLst>
              <a:ext uri="{FF2B5EF4-FFF2-40B4-BE49-F238E27FC236}">
                <a16:creationId xmlns:a16="http://schemas.microsoft.com/office/drawing/2014/main" id="{2EB44FD7-5DA6-4844-A23B-4017E59F26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52390" y="3257668"/>
            <a:ext cx="571500" cy="177165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rgbClr val="99FF66"/>
              </a:gs>
              <a:gs pos="100000">
                <a:schemeClr val="bg1"/>
              </a:gs>
            </a:gsLst>
            <a:lin ang="0" scaled="1"/>
          </a:gra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24" name="Line 13">
            <a:extLst>
              <a:ext uri="{FF2B5EF4-FFF2-40B4-BE49-F238E27FC236}">
                <a16:creationId xmlns:a16="http://schemas.microsoft.com/office/drawing/2014/main" id="{3F048293-7701-0044-827F-ED5596D1928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0738140" y="2648068"/>
            <a:ext cx="1588" cy="1524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Line 14">
            <a:extLst>
              <a:ext uri="{FF2B5EF4-FFF2-40B4-BE49-F238E27FC236}">
                <a16:creationId xmlns:a16="http://schemas.microsoft.com/office/drawing/2014/main" id="{285CDE7A-C5FD-0144-A1EF-80C0C890584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9918990" y="4172068"/>
            <a:ext cx="838200" cy="4953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Line 15">
            <a:extLst>
              <a:ext uri="{FF2B5EF4-FFF2-40B4-BE49-F238E27FC236}">
                <a16:creationId xmlns:a16="http://schemas.microsoft.com/office/drawing/2014/main" id="{D8548100-7683-DC4C-B16E-17551C4933EB}"/>
              </a:ext>
            </a:extLst>
          </p:cNvPr>
          <p:cNvSpPr>
            <a:spLocks noChangeShapeType="1"/>
          </p:cNvSpPr>
          <p:nvPr/>
        </p:nvSpPr>
        <p:spPr bwMode="auto">
          <a:xfrm>
            <a:off x="10757190" y="4191118"/>
            <a:ext cx="6286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Line 16">
            <a:extLst>
              <a:ext uri="{FF2B5EF4-FFF2-40B4-BE49-F238E27FC236}">
                <a16:creationId xmlns:a16="http://schemas.microsoft.com/office/drawing/2014/main" id="{B1DD30AF-3564-604A-AEF2-08ACEEEACF76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9995190" y="3486268"/>
            <a:ext cx="723900" cy="70485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Text Box 17">
            <a:extLst>
              <a:ext uri="{FF2B5EF4-FFF2-40B4-BE49-F238E27FC236}">
                <a16:creationId xmlns:a16="http://schemas.microsoft.com/office/drawing/2014/main" id="{9092FF35-1FDB-9146-8BC8-35F24FBBA8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60216" y="3430705"/>
            <a:ext cx="5000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/>
              <a:t>B</a:t>
            </a:r>
            <a:r>
              <a:rPr lang="en-US" altLang="en-US" baseline="-25000"/>
              <a:t>0</a:t>
            </a:r>
          </a:p>
        </p:txBody>
      </p:sp>
      <p:sp>
        <p:nvSpPr>
          <p:cNvPr id="29" name="Text Box 18">
            <a:extLst>
              <a:ext uri="{FF2B5EF4-FFF2-40B4-BE49-F238E27FC236}">
                <a16:creationId xmlns:a16="http://schemas.microsoft.com/office/drawing/2014/main" id="{238311A7-540D-3541-BEB7-07FDB200EC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69965" y="3945055"/>
            <a:ext cx="438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/>
              <a:t>k</a:t>
            </a:r>
            <a:r>
              <a:rPr lang="en-US" altLang="en-US" baseline="-25000"/>
              <a:t>y</a:t>
            </a:r>
          </a:p>
        </p:txBody>
      </p:sp>
      <p:sp>
        <p:nvSpPr>
          <p:cNvPr id="30" name="Text Box 19">
            <a:extLst>
              <a:ext uri="{FF2B5EF4-FFF2-40B4-BE49-F238E27FC236}">
                <a16:creationId xmlns:a16="http://schemas.microsoft.com/office/drawing/2014/main" id="{BF0401CC-8593-CD4A-B026-503E1CDCFA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68140" y="4402255"/>
            <a:ext cx="438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/>
              <a:t>k</a:t>
            </a:r>
            <a:r>
              <a:rPr lang="en-US" altLang="en-US" baseline="-25000"/>
              <a:t>x</a:t>
            </a:r>
          </a:p>
        </p:txBody>
      </p:sp>
      <p:sp>
        <p:nvSpPr>
          <p:cNvPr id="31" name="Text Box 20">
            <a:extLst>
              <a:ext uri="{FF2B5EF4-FFF2-40B4-BE49-F238E27FC236}">
                <a16:creationId xmlns:a16="http://schemas.microsoft.com/office/drawing/2014/main" id="{61E1EC83-B4C2-5645-AF34-DFCDA78528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52403" y="2270243"/>
            <a:ext cx="438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/>
              <a:t>k</a:t>
            </a:r>
            <a:r>
              <a:rPr lang="en-US" altLang="en-US" baseline="-25000"/>
              <a:t>z</a:t>
            </a:r>
          </a:p>
        </p:txBody>
      </p:sp>
      <p:sp>
        <p:nvSpPr>
          <p:cNvPr id="32" name="Freeform 21">
            <a:extLst>
              <a:ext uri="{FF2B5EF4-FFF2-40B4-BE49-F238E27FC236}">
                <a16:creationId xmlns:a16="http://schemas.microsoft.com/office/drawing/2014/main" id="{E27302C2-75BE-FF47-8629-533860663EA9}"/>
              </a:ext>
            </a:extLst>
          </p:cNvPr>
          <p:cNvSpPr>
            <a:spLocks/>
          </p:cNvSpPr>
          <p:nvPr/>
        </p:nvSpPr>
        <p:spPr bwMode="auto">
          <a:xfrm flipH="1">
            <a:off x="10338090" y="3029068"/>
            <a:ext cx="419100" cy="819150"/>
          </a:xfrm>
          <a:custGeom>
            <a:avLst/>
            <a:gdLst>
              <a:gd name="T0" fmla="*/ 0 w 276"/>
              <a:gd name="T1" fmla="*/ 0 h 168"/>
              <a:gd name="T2" fmla="*/ 2147483647 w 276"/>
              <a:gd name="T3" fmla="*/ 2147483647 h 168"/>
              <a:gd name="T4" fmla="*/ 2147483647 w 276"/>
              <a:gd name="T5" fmla="*/ 2147483647 h 168"/>
              <a:gd name="T6" fmla="*/ 0 60000 65536"/>
              <a:gd name="T7" fmla="*/ 0 60000 65536"/>
              <a:gd name="T8" fmla="*/ 0 60000 65536"/>
              <a:gd name="T9" fmla="*/ 0 w 276"/>
              <a:gd name="T10" fmla="*/ 0 h 168"/>
              <a:gd name="T11" fmla="*/ 276 w 276"/>
              <a:gd name="T12" fmla="*/ 168 h 16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76" h="168">
                <a:moveTo>
                  <a:pt x="0" y="0"/>
                </a:moveTo>
                <a:cubicBezTo>
                  <a:pt x="67" y="10"/>
                  <a:pt x="134" y="20"/>
                  <a:pt x="180" y="48"/>
                </a:cubicBezTo>
                <a:cubicBezTo>
                  <a:pt x="226" y="76"/>
                  <a:pt x="251" y="122"/>
                  <a:pt x="276" y="168"/>
                </a:cubicBez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Oval 22">
            <a:extLst>
              <a:ext uri="{FF2B5EF4-FFF2-40B4-BE49-F238E27FC236}">
                <a16:creationId xmlns:a16="http://schemas.microsoft.com/office/drawing/2014/main" id="{3659DA61-283C-3744-BEC8-A7A1BF0FAC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52390" y="4133968"/>
            <a:ext cx="590550" cy="1524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graphicFrame>
        <p:nvGraphicFramePr>
          <p:cNvPr id="35" name="Object 22">
            <a:extLst>
              <a:ext uri="{FF2B5EF4-FFF2-40B4-BE49-F238E27FC236}">
                <a16:creationId xmlns:a16="http://schemas.microsoft.com/office/drawing/2014/main" id="{8A61F357-9D52-5442-B9FA-BD9C4EEE4AA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51653848"/>
              </p:ext>
            </p:extLst>
          </p:nvPr>
        </p:nvGraphicFramePr>
        <p:xfrm>
          <a:off x="6972590" y="5721488"/>
          <a:ext cx="4616450" cy="46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57632600" imgH="5854700" progId="Equation.DSMT4">
                  <p:embed/>
                </p:oleObj>
              </mc:Choice>
              <mc:Fallback>
                <p:oleObj name="Equation" r:id="rId8" imgW="57632600" imgH="5854700" progId="Equation.DSMT4">
                  <p:embed/>
                  <p:pic>
                    <p:nvPicPr>
                      <p:cNvPr id="2307076" name="Object 22">
                        <a:extLst>
                          <a:ext uri="{FF2B5EF4-FFF2-40B4-BE49-F238E27FC236}">
                            <a16:creationId xmlns:a16="http://schemas.microsoft.com/office/drawing/2014/main" id="{8A61F357-9D52-5442-B9FA-BD9C4EEE4AA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72590" y="5721488"/>
                        <a:ext cx="4616450" cy="466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3" name="Ink 2"/>
              <p14:cNvContentPartPr/>
              <p14:nvPr/>
            </p14:nvContentPartPr>
            <p14:xfrm>
              <a:off x="2898000" y="2917440"/>
              <a:ext cx="8137080" cy="306684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2886480" y="2908080"/>
                <a:ext cx="8157240" cy="3087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055536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D85725-B1D2-084B-A845-B524F6700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Continued …</a:t>
            </a:r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D0B77009-6EE3-BD41-83B0-7ACEFAC59FE5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6D6F378B-4BFA-8444-AC50-A833109B691B}" type="slidenum">
              <a:rPr lang="en-US" altLang="en-US" sz="900">
                <a:solidFill>
                  <a:srgbClr val="000000"/>
                </a:solidFill>
                <a:latin typeface="Trebuchet MS" panose="020B0703020202090204" pitchFamily="34" charset="0"/>
              </a:rPr>
              <a:pPr eaLnBrk="1" hangingPunct="1"/>
              <a:t>20</a:t>
            </a:fld>
            <a:endParaRPr lang="en-US" altLang="en-US" sz="900">
              <a:solidFill>
                <a:srgbClr val="000000"/>
              </a:solidFill>
              <a:latin typeface="Trebuchet MS" panose="020B0703020202090204" pitchFamily="34" charset="0"/>
            </a:endParaRPr>
          </a:p>
        </p:txBody>
      </p:sp>
      <p:sp>
        <p:nvSpPr>
          <p:cNvPr id="8200" name="Rectangle 5">
            <a:extLst>
              <a:ext uri="{FF2B5EF4-FFF2-40B4-BE49-F238E27FC236}">
                <a16:creationId xmlns:a16="http://schemas.microsoft.com/office/drawing/2014/main" id="{3FE342B3-FA69-7B47-86E5-37B2003721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37235" y="2569519"/>
            <a:ext cx="1847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0" name="Text Box 8">
            <a:extLst>
              <a:ext uri="{FF2B5EF4-FFF2-40B4-BE49-F238E27FC236}">
                <a16:creationId xmlns:a16="http://schemas.microsoft.com/office/drawing/2014/main" id="{6276055A-6B09-BC40-AE2B-9AAD469A2A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14513" y="898525"/>
            <a:ext cx="7632700" cy="8318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en-US" dirty="0">
                <a:latin typeface="+mn-lt"/>
              </a:rPr>
              <a:t>Let (B) make an angle (</a:t>
            </a:r>
            <a:r>
              <a:rPr lang="en-US" dirty="0">
                <a:latin typeface="Symbol" pitchFamily="18" charset="2"/>
              </a:rPr>
              <a:t>q</a:t>
            </a:r>
            <a:r>
              <a:rPr lang="en-US" dirty="0">
                <a:latin typeface="+mn-lt"/>
              </a:rPr>
              <a:t>) with longitudinal axis of the ellipsoid (ellipsoids oriented along </a:t>
            </a:r>
            <a:r>
              <a:rPr lang="en-US" dirty="0" err="1">
                <a:latin typeface="+mn-lt"/>
              </a:rPr>
              <a:t>k</a:t>
            </a:r>
            <a:r>
              <a:rPr lang="en-US" baseline="-25000" dirty="0" err="1">
                <a:latin typeface="+mn-lt"/>
              </a:rPr>
              <a:t>z</a:t>
            </a:r>
            <a:r>
              <a:rPr lang="en-US" dirty="0">
                <a:latin typeface="+mn-lt"/>
              </a:rPr>
              <a:t>)</a:t>
            </a:r>
          </a:p>
        </p:txBody>
      </p:sp>
      <p:sp>
        <p:nvSpPr>
          <p:cNvPr id="14" name="Oval 12">
            <a:extLst>
              <a:ext uri="{FF2B5EF4-FFF2-40B4-BE49-F238E27FC236}">
                <a16:creationId xmlns:a16="http://schemas.microsoft.com/office/drawing/2014/main" id="{2EB44FD7-5DA6-4844-A23B-4017E59F26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56700" y="1465263"/>
            <a:ext cx="571500" cy="177165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rgbClr val="99FF66"/>
              </a:gs>
              <a:gs pos="100000">
                <a:schemeClr val="bg1"/>
              </a:gs>
            </a:gsLst>
            <a:lin ang="0" scaled="1"/>
          </a:gra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8205" name="Line 13">
            <a:extLst>
              <a:ext uri="{FF2B5EF4-FFF2-40B4-BE49-F238E27FC236}">
                <a16:creationId xmlns:a16="http://schemas.microsoft.com/office/drawing/2014/main" id="{3F048293-7701-0044-827F-ED5596D1928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9442450" y="855663"/>
            <a:ext cx="1588" cy="1524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06" name="Line 14">
            <a:extLst>
              <a:ext uri="{FF2B5EF4-FFF2-40B4-BE49-F238E27FC236}">
                <a16:creationId xmlns:a16="http://schemas.microsoft.com/office/drawing/2014/main" id="{285CDE7A-C5FD-0144-A1EF-80C0C890584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623300" y="2379663"/>
            <a:ext cx="838200" cy="4953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07" name="Line 15">
            <a:extLst>
              <a:ext uri="{FF2B5EF4-FFF2-40B4-BE49-F238E27FC236}">
                <a16:creationId xmlns:a16="http://schemas.microsoft.com/office/drawing/2014/main" id="{D8548100-7683-DC4C-B16E-17551C4933EB}"/>
              </a:ext>
            </a:extLst>
          </p:cNvPr>
          <p:cNvSpPr>
            <a:spLocks noChangeShapeType="1"/>
          </p:cNvSpPr>
          <p:nvPr/>
        </p:nvSpPr>
        <p:spPr bwMode="auto">
          <a:xfrm>
            <a:off x="9461500" y="2398713"/>
            <a:ext cx="6286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08" name="Line 16">
            <a:extLst>
              <a:ext uri="{FF2B5EF4-FFF2-40B4-BE49-F238E27FC236}">
                <a16:creationId xmlns:a16="http://schemas.microsoft.com/office/drawing/2014/main" id="{B1DD30AF-3564-604A-AEF2-08ACEEEACF76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8699500" y="1693863"/>
            <a:ext cx="723900" cy="70485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09" name="Text Box 17">
            <a:extLst>
              <a:ext uri="{FF2B5EF4-FFF2-40B4-BE49-F238E27FC236}">
                <a16:creationId xmlns:a16="http://schemas.microsoft.com/office/drawing/2014/main" id="{9092FF35-1FDB-9146-8BC8-35F24FBBA8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64526" y="1638300"/>
            <a:ext cx="5000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/>
              <a:t>B</a:t>
            </a:r>
            <a:r>
              <a:rPr lang="en-US" altLang="en-US" baseline="-25000"/>
              <a:t>0</a:t>
            </a:r>
          </a:p>
        </p:txBody>
      </p:sp>
      <p:sp>
        <p:nvSpPr>
          <p:cNvPr id="8210" name="Text Box 18">
            <a:extLst>
              <a:ext uri="{FF2B5EF4-FFF2-40B4-BE49-F238E27FC236}">
                <a16:creationId xmlns:a16="http://schemas.microsoft.com/office/drawing/2014/main" id="{238311A7-540D-3541-BEB7-07FDB200EC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74275" y="2152650"/>
            <a:ext cx="438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/>
              <a:t>k</a:t>
            </a:r>
            <a:r>
              <a:rPr lang="en-US" altLang="en-US" baseline="-25000"/>
              <a:t>y</a:t>
            </a:r>
          </a:p>
        </p:txBody>
      </p:sp>
      <p:sp>
        <p:nvSpPr>
          <p:cNvPr id="8211" name="Text Box 19">
            <a:extLst>
              <a:ext uri="{FF2B5EF4-FFF2-40B4-BE49-F238E27FC236}">
                <a16:creationId xmlns:a16="http://schemas.microsoft.com/office/drawing/2014/main" id="{BF0401CC-8593-CD4A-B026-503E1CDCFA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72450" y="2609850"/>
            <a:ext cx="438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/>
              <a:t>k</a:t>
            </a:r>
            <a:r>
              <a:rPr lang="en-US" altLang="en-US" baseline="-25000"/>
              <a:t>x</a:t>
            </a:r>
          </a:p>
        </p:txBody>
      </p:sp>
      <p:sp>
        <p:nvSpPr>
          <p:cNvPr id="8212" name="Text Box 20">
            <a:extLst>
              <a:ext uri="{FF2B5EF4-FFF2-40B4-BE49-F238E27FC236}">
                <a16:creationId xmlns:a16="http://schemas.microsoft.com/office/drawing/2014/main" id="{61E1EC83-B4C2-5645-AF34-DFCDA78528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56713" y="477838"/>
            <a:ext cx="438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/>
              <a:t>k</a:t>
            </a:r>
            <a:r>
              <a:rPr lang="en-US" altLang="en-US" baseline="-25000"/>
              <a:t>z</a:t>
            </a:r>
          </a:p>
        </p:txBody>
      </p:sp>
      <p:sp>
        <p:nvSpPr>
          <p:cNvPr id="8213" name="Freeform 21">
            <a:extLst>
              <a:ext uri="{FF2B5EF4-FFF2-40B4-BE49-F238E27FC236}">
                <a16:creationId xmlns:a16="http://schemas.microsoft.com/office/drawing/2014/main" id="{E27302C2-75BE-FF47-8629-533860663EA9}"/>
              </a:ext>
            </a:extLst>
          </p:cNvPr>
          <p:cNvSpPr>
            <a:spLocks/>
          </p:cNvSpPr>
          <p:nvPr/>
        </p:nvSpPr>
        <p:spPr bwMode="auto">
          <a:xfrm flipH="1">
            <a:off x="9042400" y="1236663"/>
            <a:ext cx="419100" cy="819150"/>
          </a:xfrm>
          <a:custGeom>
            <a:avLst/>
            <a:gdLst>
              <a:gd name="T0" fmla="*/ 0 w 276"/>
              <a:gd name="T1" fmla="*/ 0 h 168"/>
              <a:gd name="T2" fmla="*/ 2147483647 w 276"/>
              <a:gd name="T3" fmla="*/ 2147483647 h 168"/>
              <a:gd name="T4" fmla="*/ 2147483647 w 276"/>
              <a:gd name="T5" fmla="*/ 2147483647 h 168"/>
              <a:gd name="T6" fmla="*/ 0 60000 65536"/>
              <a:gd name="T7" fmla="*/ 0 60000 65536"/>
              <a:gd name="T8" fmla="*/ 0 60000 65536"/>
              <a:gd name="T9" fmla="*/ 0 w 276"/>
              <a:gd name="T10" fmla="*/ 0 h 168"/>
              <a:gd name="T11" fmla="*/ 276 w 276"/>
              <a:gd name="T12" fmla="*/ 168 h 16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76" h="168">
                <a:moveTo>
                  <a:pt x="0" y="0"/>
                </a:moveTo>
                <a:cubicBezTo>
                  <a:pt x="67" y="10"/>
                  <a:pt x="134" y="20"/>
                  <a:pt x="180" y="48"/>
                </a:cubicBezTo>
                <a:cubicBezTo>
                  <a:pt x="226" y="76"/>
                  <a:pt x="251" y="122"/>
                  <a:pt x="276" y="168"/>
                </a:cubicBez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14" name="Oval 22">
            <a:extLst>
              <a:ext uri="{FF2B5EF4-FFF2-40B4-BE49-F238E27FC236}">
                <a16:creationId xmlns:a16="http://schemas.microsoft.com/office/drawing/2014/main" id="{3659DA61-283C-3744-BEC8-A7A1BF0FAC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56700" y="2341563"/>
            <a:ext cx="590550" cy="1524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graphicFrame>
        <p:nvGraphicFramePr>
          <p:cNvPr id="2307076" name="Object 22">
            <a:extLst>
              <a:ext uri="{FF2B5EF4-FFF2-40B4-BE49-F238E27FC236}">
                <a16:creationId xmlns:a16="http://schemas.microsoft.com/office/drawing/2014/main" id="{8A61F357-9D52-5442-B9FA-BD9C4EEE4AA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187575" y="2122489"/>
          <a:ext cx="4616450" cy="46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57632600" imgH="5854700" progId="Equation.DSMT4">
                  <p:embed/>
                </p:oleObj>
              </mc:Choice>
              <mc:Fallback>
                <p:oleObj name="Equation" r:id="rId2" imgW="57632600" imgH="5854700" progId="Equation.DSMT4">
                  <p:embed/>
                  <p:pic>
                    <p:nvPicPr>
                      <p:cNvPr id="2307076" name="Object 22">
                        <a:extLst>
                          <a:ext uri="{FF2B5EF4-FFF2-40B4-BE49-F238E27FC236}">
                            <a16:creationId xmlns:a16="http://schemas.microsoft.com/office/drawing/2014/main" id="{8A61F357-9D52-5442-B9FA-BD9C4EEE4AA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87575" y="2122489"/>
                        <a:ext cx="4616450" cy="466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43161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7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07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D85725-B1D2-084B-A845-B524F6700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Continued …</a:t>
            </a:r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D0B77009-6EE3-BD41-83B0-7ACEFAC59FE5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6D6F378B-4BFA-8444-AC50-A833109B691B}" type="slidenum">
              <a:rPr lang="en-US" altLang="en-US" sz="900">
                <a:solidFill>
                  <a:srgbClr val="000000"/>
                </a:solidFill>
                <a:latin typeface="Trebuchet MS" panose="020B0703020202090204" pitchFamily="34" charset="0"/>
              </a:rPr>
              <a:pPr eaLnBrk="1" hangingPunct="1"/>
              <a:t>21</a:t>
            </a:fld>
            <a:endParaRPr lang="en-US" altLang="en-US" sz="900">
              <a:solidFill>
                <a:srgbClr val="000000"/>
              </a:solidFill>
              <a:latin typeface="Trebuchet MS" panose="020B0703020202090204" pitchFamily="34" charset="0"/>
            </a:endParaRPr>
          </a:p>
        </p:txBody>
      </p:sp>
      <p:sp>
        <p:nvSpPr>
          <p:cNvPr id="8198" name="Rectangle 3">
            <a:extLst>
              <a:ext uri="{FF2B5EF4-FFF2-40B4-BE49-F238E27FC236}">
                <a16:creationId xmlns:a16="http://schemas.microsoft.com/office/drawing/2014/main" id="{62A48751-C932-2944-9E50-279D89170D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7685" y="3541069"/>
            <a:ext cx="1847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8199" name="Rectangle 4">
            <a:extLst>
              <a:ext uri="{FF2B5EF4-FFF2-40B4-BE49-F238E27FC236}">
                <a16:creationId xmlns:a16="http://schemas.microsoft.com/office/drawing/2014/main" id="{6B65490F-632C-FD49-BBF5-F04F9CA0FB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08685" y="3845869"/>
            <a:ext cx="1847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8200" name="Rectangle 5">
            <a:extLst>
              <a:ext uri="{FF2B5EF4-FFF2-40B4-BE49-F238E27FC236}">
                <a16:creationId xmlns:a16="http://schemas.microsoft.com/office/drawing/2014/main" id="{3FE342B3-FA69-7B47-86E5-37B2003721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37235" y="2569519"/>
            <a:ext cx="1847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graphicFrame>
        <p:nvGraphicFramePr>
          <p:cNvPr id="8" name="Object 6">
            <a:extLst>
              <a:ext uri="{FF2B5EF4-FFF2-40B4-BE49-F238E27FC236}">
                <a16:creationId xmlns:a16="http://schemas.microsoft.com/office/drawing/2014/main" id="{2319E338-3740-AC48-94EA-A9A3E31B8D9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97063" y="3765550"/>
          <a:ext cx="6254750" cy="163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78117700" imgH="20485100" progId="Equation.DSMT4">
                  <p:embed/>
                </p:oleObj>
              </mc:Choice>
              <mc:Fallback>
                <p:oleObj name="Equation" r:id="rId2" imgW="78117700" imgH="20485100" progId="Equation.DSMT4">
                  <p:embed/>
                  <p:pic>
                    <p:nvPicPr>
                      <p:cNvPr id="8" name="Object 6">
                        <a:extLst>
                          <a:ext uri="{FF2B5EF4-FFF2-40B4-BE49-F238E27FC236}">
                            <a16:creationId xmlns:a16="http://schemas.microsoft.com/office/drawing/2014/main" id="{2319E338-3740-AC48-94EA-A9A3E31B8D9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97063" y="3765550"/>
                        <a:ext cx="6254750" cy="1638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 Box 7">
            <a:extLst>
              <a:ext uri="{FF2B5EF4-FFF2-40B4-BE49-F238E27FC236}">
                <a16:creationId xmlns:a16="http://schemas.microsoft.com/office/drawing/2014/main" id="{27E206B2-C711-174E-BC96-53C63E92DC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2499" y="3121026"/>
            <a:ext cx="7092840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en-US" dirty="0">
                <a:latin typeface="+mn-lt"/>
              </a:rPr>
              <a:t>Differentiate (</a:t>
            </a:r>
            <a:r>
              <a:rPr lang="en-US" dirty="0" err="1">
                <a:latin typeface="+mn-lt"/>
              </a:rPr>
              <a:t>v</a:t>
            </a:r>
            <a:r>
              <a:rPr lang="en-US" baseline="-25000" dirty="0" err="1">
                <a:latin typeface="+mn-lt"/>
              </a:rPr>
              <a:t>y</a:t>
            </a:r>
            <a:r>
              <a:rPr lang="en-US" dirty="0">
                <a:latin typeface="+mn-lt"/>
              </a:rPr>
              <a:t>) and use other equations to find …</a:t>
            </a:r>
          </a:p>
        </p:txBody>
      </p:sp>
      <p:sp>
        <p:nvSpPr>
          <p:cNvPr id="10" name="Text Box 8">
            <a:extLst>
              <a:ext uri="{FF2B5EF4-FFF2-40B4-BE49-F238E27FC236}">
                <a16:creationId xmlns:a16="http://schemas.microsoft.com/office/drawing/2014/main" id="{6276055A-6B09-BC40-AE2B-9AAD469A2A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14513" y="898525"/>
            <a:ext cx="7632700" cy="8318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en-US" dirty="0">
                <a:latin typeface="+mn-lt"/>
              </a:rPr>
              <a:t>Let (B) make an angle (</a:t>
            </a:r>
            <a:r>
              <a:rPr lang="en-US" dirty="0">
                <a:latin typeface="Symbol" pitchFamily="18" charset="2"/>
              </a:rPr>
              <a:t>q</a:t>
            </a:r>
            <a:r>
              <a:rPr lang="en-US" dirty="0">
                <a:latin typeface="+mn-lt"/>
              </a:rPr>
              <a:t>) with longitudinal axis of the ellipsoid (ellipsoids oriented along </a:t>
            </a:r>
            <a:r>
              <a:rPr lang="en-US" dirty="0" err="1">
                <a:latin typeface="+mn-lt"/>
              </a:rPr>
              <a:t>k</a:t>
            </a:r>
            <a:r>
              <a:rPr lang="en-US" baseline="-25000" dirty="0" err="1">
                <a:latin typeface="+mn-lt"/>
              </a:rPr>
              <a:t>z</a:t>
            </a:r>
            <a:r>
              <a:rPr lang="en-US" dirty="0">
                <a:latin typeface="+mn-lt"/>
              </a:rPr>
              <a:t>)</a:t>
            </a:r>
          </a:p>
        </p:txBody>
      </p:sp>
      <p:graphicFrame>
        <p:nvGraphicFramePr>
          <p:cNvPr id="12" name="Object 9">
            <a:extLst>
              <a:ext uri="{FF2B5EF4-FFF2-40B4-BE49-F238E27FC236}">
                <a16:creationId xmlns:a16="http://schemas.microsoft.com/office/drawing/2014/main" id="{0A77F61A-B335-984A-BCF9-670CF20144F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829176" y="5565776"/>
          <a:ext cx="2632075" cy="944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4226500" imgH="12293600" progId="Equation.DSMT4">
                  <p:embed/>
                </p:oleObj>
              </mc:Choice>
              <mc:Fallback>
                <p:oleObj name="Equation" r:id="rId4" imgW="34226500" imgH="12293600" progId="Equation.DSMT4">
                  <p:embed/>
                  <p:pic>
                    <p:nvPicPr>
                      <p:cNvPr id="12" name="Object 9">
                        <a:extLst>
                          <a:ext uri="{FF2B5EF4-FFF2-40B4-BE49-F238E27FC236}">
                            <a16:creationId xmlns:a16="http://schemas.microsoft.com/office/drawing/2014/main" id="{0A77F61A-B335-984A-BCF9-670CF20144F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29176" y="5565776"/>
                        <a:ext cx="2632075" cy="944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xt Box 11">
            <a:extLst>
              <a:ext uri="{FF2B5EF4-FFF2-40B4-BE49-F238E27FC236}">
                <a16:creationId xmlns:a16="http://schemas.microsoft.com/office/drawing/2014/main" id="{8D3494F9-F75E-F643-B3FA-40F1A1F4CC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2428" y="5795964"/>
            <a:ext cx="1500732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en-US" dirty="0">
                <a:latin typeface="+mn-lt"/>
              </a:rPr>
              <a:t>so that …</a:t>
            </a:r>
          </a:p>
        </p:txBody>
      </p:sp>
      <p:sp>
        <p:nvSpPr>
          <p:cNvPr id="14" name="Oval 12">
            <a:extLst>
              <a:ext uri="{FF2B5EF4-FFF2-40B4-BE49-F238E27FC236}">
                <a16:creationId xmlns:a16="http://schemas.microsoft.com/office/drawing/2014/main" id="{2EB44FD7-5DA6-4844-A23B-4017E59F26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56700" y="1465263"/>
            <a:ext cx="571500" cy="177165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rgbClr val="99FF66"/>
              </a:gs>
              <a:gs pos="100000">
                <a:schemeClr val="bg1"/>
              </a:gs>
            </a:gsLst>
            <a:lin ang="0" scaled="1"/>
          </a:gra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8205" name="Line 13">
            <a:extLst>
              <a:ext uri="{FF2B5EF4-FFF2-40B4-BE49-F238E27FC236}">
                <a16:creationId xmlns:a16="http://schemas.microsoft.com/office/drawing/2014/main" id="{3F048293-7701-0044-827F-ED5596D1928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9442450" y="855663"/>
            <a:ext cx="1588" cy="1524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06" name="Line 14">
            <a:extLst>
              <a:ext uri="{FF2B5EF4-FFF2-40B4-BE49-F238E27FC236}">
                <a16:creationId xmlns:a16="http://schemas.microsoft.com/office/drawing/2014/main" id="{285CDE7A-C5FD-0144-A1EF-80C0C890584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623300" y="2379663"/>
            <a:ext cx="838200" cy="4953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07" name="Line 15">
            <a:extLst>
              <a:ext uri="{FF2B5EF4-FFF2-40B4-BE49-F238E27FC236}">
                <a16:creationId xmlns:a16="http://schemas.microsoft.com/office/drawing/2014/main" id="{D8548100-7683-DC4C-B16E-17551C4933EB}"/>
              </a:ext>
            </a:extLst>
          </p:cNvPr>
          <p:cNvSpPr>
            <a:spLocks noChangeShapeType="1"/>
          </p:cNvSpPr>
          <p:nvPr/>
        </p:nvSpPr>
        <p:spPr bwMode="auto">
          <a:xfrm>
            <a:off x="9461500" y="2398713"/>
            <a:ext cx="6286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08" name="Line 16">
            <a:extLst>
              <a:ext uri="{FF2B5EF4-FFF2-40B4-BE49-F238E27FC236}">
                <a16:creationId xmlns:a16="http://schemas.microsoft.com/office/drawing/2014/main" id="{B1DD30AF-3564-604A-AEF2-08ACEEEACF76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8699500" y="1693863"/>
            <a:ext cx="723900" cy="70485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09" name="Text Box 17">
            <a:extLst>
              <a:ext uri="{FF2B5EF4-FFF2-40B4-BE49-F238E27FC236}">
                <a16:creationId xmlns:a16="http://schemas.microsoft.com/office/drawing/2014/main" id="{9092FF35-1FDB-9146-8BC8-35F24FBBA8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64526" y="1638300"/>
            <a:ext cx="5000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/>
              <a:t>B</a:t>
            </a:r>
            <a:r>
              <a:rPr lang="en-US" altLang="en-US" baseline="-25000"/>
              <a:t>0</a:t>
            </a:r>
          </a:p>
        </p:txBody>
      </p:sp>
      <p:sp>
        <p:nvSpPr>
          <p:cNvPr id="8210" name="Text Box 18">
            <a:extLst>
              <a:ext uri="{FF2B5EF4-FFF2-40B4-BE49-F238E27FC236}">
                <a16:creationId xmlns:a16="http://schemas.microsoft.com/office/drawing/2014/main" id="{238311A7-540D-3541-BEB7-07FDB200EC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74275" y="2152650"/>
            <a:ext cx="438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/>
              <a:t>k</a:t>
            </a:r>
            <a:r>
              <a:rPr lang="en-US" altLang="en-US" baseline="-25000"/>
              <a:t>y</a:t>
            </a:r>
          </a:p>
        </p:txBody>
      </p:sp>
      <p:sp>
        <p:nvSpPr>
          <p:cNvPr id="8211" name="Text Box 19">
            <a:extLst>
              <a:ext uri="{FF2B5EF4-FFF2-40B4-BE49-F238E27FC236}">
                <a16:creationId xmlns:a16="http://schemas.microsoft.com/office/drawing/2014/main" id="{BF0401CC-8593-CD4A-B026-503E1CDCFA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72450" y="2609850"/>
            <a:ext cx="438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/>
              <a:t>k</a:t>
            </a:r>
            <a:r>
              <a:rPr lang="en-US" altLang="en-US" baseline="-25000"/>
              <a:t>x</a:t>
            </a:r>
          </a:p>
        </p:txBody>
      </p:sp>
      <p:sp>
        <p:nvSpPr>
          <p:cNvPr id="8212" name="Text Box 20">
            <a:extLst>
              <a:ext uri="{FF2B5EF4-FFF2-40B4-BE49-F238E27FC236}">
                <a16:creationId xmlns:a16="http://schemas.microsoft.com/office/drawing/2014/main" id="{61E1EC83-B4C2-5645-AF34-DFCDA78528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56713" y="477838"/>
            <a:ext cx="438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/>
              <a:t>k</a:t>
            </a:r>
            <a:r>
              <a:rPr lang="en-US" altLang="en-US" baseline="-25000"/>
              <a:t>z</a:t>
            </a:r>
          </a:p>
        </p:txBody>
      </p:sp>
      <p:sp>
        <p:nvSpPr>
          <p:cNvPr id="8213" name="Freeform 21">
            <a:extLst>
              <a:ext uri="{FF2B5EF4-FFF2-40B4-BE49-F238E27FC236}">
                <a16:creationId xmlns:a16="http://schemas.microsoft.com/office/drawing/2014/main" id="{E27302C2-75BE-FF47-8629-533860663EA9}"/>
              </a:ext>
            </a:extLst>
          </p:cNvPr>
          <p:cNvSpPr>
            <a:spLocks/>
          </p:cNvSpPr>
          <p:nvPr/>
        </p:nvSpPr>
        <p:spPr bwMode="auto">
          <a:xfrm flipH="1">
            <a:off x="9042400" y="1236663"/>
            <a:ext cx="419100" cy="819150"/>
          </a:xfrm>
          <a:custGeom>
            <a:avLst/>
            <a:gdLst>
              <a:gd name="T0" fmla="*/ 0 w 276"/>
              <a:gd name="T1" fmla="*/ 0 h 168"/>
              <a:gd name="T2" fmla="*/ 2147483647 w 276"/>
              <a:gd name="T3" fmla="*/ 2147483647 h 168"/>
              <a:gd name="T4" fmla="*/ 2147483647 w 276"/>
              <a:gd name="T5" fmla="*/ 2147483647 h 168"/>
              <a:gd name="T6" fmla="*/ 0 60000 65536"/>
              <a:gd name="T7" fmla="*/ 0 60000 65536"/>
              <a:gd name="T8" fmla="*/ 0 60000 65536"/>
              <a:gd name="T9" fmla="*/ 0 w 276"/>
              <a:gd name="T10" fmla="*/ 0 h 168"/>
              <a:gd name="T11" fmla="*/ 276 w 276"/>
              <a:gd name="T12" fmla="*/ 168 h 16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76" h="168">
                <a:moveTo>
                  <a:pt x="0" y="0"/>
                </a:moveTo>
                <a:cubicBezTo>
                  <a:pt x="67" y="10"/>
                  <a:pt x="134" y="20"/>
                  <a:pt x="180" y="48"/>
                </a:cubicBezTo>
                <a:cubicBezTo>
                  <a:pt x="226" y="76"/>
                  <a:pt x="251" y="122"/>
                  <a:pt x="276" y="168"/>
                </a:cubicBez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14" name="Oval 22">
            <a:extLst>
              <a:ext uri="{FF2B5EF4-FFF2-40B4-BE49-F238E27FC236}">
                <a16:creationId xmlns:a16="http://schemas.microsoft.com/office/drawing/2014/main" id="{3659DA61-283C-3744-BEC8-A7A1BF0FAC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56700" y="2341563"/>
            <a:ext cx="590550" cy="1524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graphicFrame>
        <p:nvGraphicFramePr>
          <p:cNvPr id="2307076" name="Object 22">
            <a:extLst>
              <a:ext uri="{FF2B5EF4-FFF2-40B4-BE49-F238E27FC236}">
                <a16:creationId xmlns:a16="http://schemas.microsoft.com/office/drawing/2014/main" id="{8A61F357-9D52-5442-B9FA-BD9C4EEE4AA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187575" y="2122489"/>
          <a:ext cx="4616450" cy="46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57632600" imgH="5854700" progId="Equation.DSMT4">
                  <p:embed/>
                </p:oleObj>
              </mc:Choice>
              <mc:Fallback>
                <p:oleObj name="Equation" r:id="rId6" imgW="57632600" imgH="5854700" progId="Equation.DSMT4">
                  <p:embed/>
                  <p:pic>
                    <p:nvPicPr>
                      <p:cNvPr id="2307076" name="Object 22">
                        <a:extLst>
                          <a:ext uri="{FF2B5EF4-FFF2-40B4-BE49-F238E27FC236}">
                            <a16:creationId xmlns:a16="http://schemas.microsoft.com/office/drawing/2014/main" id="{8A61F357-9D52-5442-B9FA-BD9C4EEE4AA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87575" y="2122489"/>
                        <a:ext cx="4616450" cy="466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375020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7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07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2092757-FF8D-2C43-84F1-DF767734C7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Measurement of Effective Mass</a:t>
            </a:r>
          </a:p>
        </p:txBody>
      </p:sp>
      <p:sp>
        <p:nvSpPr>
          <p:cNvPr id="26" name="Slide Number Placeholder 25">
            <a:extLst>
              <a:ext uri="{FF2B5EF4-FFF2-40B4-BE49-F238E27FC236}">
                <a16:creationId xmlns:a16="http://schemas.microsoft.com/office/drawing/2014/main" id="{459809E5-E12E-0441-847C-27317770E27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F0276C8-02B7-EF42-9A85-5BBD0EF00380}" type="slidenum">
              <a:rPr lang="en-US" altLang="en-US" sz="900">
                <a:solidFill>
                  <a:srgbClr val="000000"/>
                </a:solidFill>
                <a:latin typeface="Trebuchet MS" panose="020B0703020202090204" pitchFamily="34" charset="0"/>
              </a:rPr>
              <a:pPr eaLnBrk="1" hangingPunct="1"/>
              <a:t>22</a:t>
            </a:fld>
            <a:endParaRPr lang="en-US" altLang="en-US" sz="900">
              <a:solidFill>
                <a:srgbClr val="000000"/>
              </a:solidFill>
              <a:latin typeface="Trebuchet MS" panose="020B0703020202090204" pitchFamily="34" charset="0"/>
            </a:endParaRPr>
          </a:p>
        </p:txBody>
      </p:sp>
      <p:sp>
        <p:nvSpPr>
          <p:cNvPr id="9221" name="Freeform 5">
            <a:extLst>
              <a:ext uri="{FF2B5EF4-FFF2-40B4-BE49-F238E27FC236}">
                <a16:creationId xmlns:a16="http://schemas.microsoft.com/office/drawing/2014/main" id="{07E07623-61EB-AF4E-9872-F24F09B63C3E}"/>
              </a:ext>
            </a:extLst>
          </p:cNvPr>
          <p:cNvSpPr>
            <a:spLocks/>
          </p:cNvSpPr>
          <p:nvPr/>
        </p:nvSpPr>
        <p:spPr bwMode="auto">
          <a:xfrm>
            <a:off x="4443413" y="1997076"/>
            <a:ext cx="730250" cy="538163"/>
          </a:xfrm>
          <a:custGeom>
            <a:avLst/>
            <a:gdLst>
              <a:gd name="T0" fmla="*/ 0 w 460"/>
              <a:gd name="T1" fmla="*/ 2147483647 h 339"/>
              <a:gd name="T2" fmla="*/ 2147483647 w 460"/>
              <a:gd name="T3" fmla="*/ 2147483647 h 339"/>
              <a:gd name="T4" fmla="*/ 2147483647 w 460"/>
              <a:gd name="T5" fmla="*/ 0 h 339"/>
              <a:gd name="T6" fmla="*/ 0 w 460"/>
              <a:gd name="T7" fmla="*/ 2147483647 h 339"/>
              <a:gd name="T8" fmla="*/ 0 60000 65536"/>
              <a:gd name="T9" fmla="*/ 0 60000 65536"/>
              <a:gd name="T10" fmla="*/ 0 60000 65536"/>
              <a:gd name="T11" fmla="*/ 0 60000 65536"/>
              <a:gd name="T12" fmla="*/ 0 w 460"/>
              <a:gd name="T13" fmla="*/ 0 h 339"/>
              <a:gd name="T14" fmla="*/ 460 w 460"/>
              <a:gd name="T15" fmla="*/ 339 h 33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60" h="339">
                <a:moveTo>
                  <a:pt x="0" y="48"/>
                </a:moveTo>
                <a:lnTo>
                  <a:pt x="460" y="339"/>
                </a:lnTo>
                <a:lnTo>
                  <a:pt x="436" y="0"/>
                </a:lnTo>
                <a:lnTo>
                  <a:pt x="0" y="4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rnd" cmpd="sng">
                <a:solidFill>
                  <a:srgbClr val="000000"/>
                </a:solidFill>
                <a:prstDash val="sysDot"/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9222" name="Picture 35">
            <a:extLst>
              <a:ext uri="{FF2B5EF4-FFF2-40B4-BE49-F238E27FC236}">
                <a16:creationId xmlns:a16="http://schemas.microsoft.com/office/drawing/2014/main" id="{997CE9F9-63D9-5344-A34C-1E712CD49E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9689" y="1187450"/>
            <a:ext cx="5280025" cy="342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 Box 38">
            <a:extLst>
              <a:ext uri="{FF2B5EF4-FFF2-40B4-BE49-F238E27FC236}">
                <a16:creationId xmlns:a16="http://schemas.microsoft.com/office/drawing/2014/main" id="{0C047A1B-D58A-2F4C-80C5-689A559EE4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02264" y="4699001"/>
            <a:ext cx="4447051" cy="1200329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latin typeface="+mn-lt"/>
              </a:rPr>
              <a:t>Three peaks     B</a:t>
            </a:r>
            <a:r>
              <a:rPr lang="en-US" baseline="-25000" dirty="0">
                <a:latin typeface="+mn-lt"/>
              </a:rPr>
              <a:t>1</a:t>
            </a:r>
            <a:r>
              <a:rPr lang="en-US" dirty="0">
                <a:latin typeface="+mn-lt"/>
              </a:rPr>
              <a:t>, B</a:t>
            </a:r>
            <a:r>
              <a:rPr lang="en-US" baseline="-25000" dirty="0">
                <a:latin typeface="+mn-lt"/>
              </a:rPr>
              <a:t>2</a:t>
            </a:r>
            <a:r>
              <a:rPr lang="en-US" dirty="0">
                <a:latin typeface="+mn-lt"/>
              </a:rPr>
              <a:t>, B</a:t>
            </a:r>
            <a:r>
              <a:rPr lang="en-US" baseline="-25000" dirty="0">
                <a:latin typeface="+mn-lt"/>
              </a:rPr>
              <a:t>3</a:t>
            </a:r>
          </a:p>
          <a:p>
            <a:pPr>
              <a:defRPr/>
            </a:pPr>
            <a:r>
              <a:rPr lang="en-US" dirty="0">
                <a:latin typeface="+mn-lt"/>
              </a:rPr>
              <a:t>Three masses   </a:t>
            </a:r>
            <a:r>
              <a:rPr lang="en-US" dirty="0">
                <a:solidFill>
                  <a:srgbClr val="FF0000"/>
                </a:solidFill>
                <a:latin typeface="+mn-lt"/>
              </a:rPr>
              <a:t>m</a:t>
            </a:r>
            <a:r>
              <a:rPr lang="en-US" baseline="-25000" dirty="0">
                <a:solidFill>
                  <a:srgbClr val="FF0000"/>
                </a:solidFill>
                <a:latin typeface="+mn-lt"/>
              </a:rPr>
              <a:t>c1</a:t>
            </a:r>
            <a:r>
              <a:rPr lang="en-US" dirty="0">
                <a:solidFill>
                  <a:srgbClr val="FF0000"/>
                </a:solidFill>
                <a:latin typeface="+mn-lt"/>
              </a:rPr>
              <a:t>,m</a:t>
            </a:r>
            <a:r>
              <a:rPr lang="en-US" baseline="-25000" dirty="0">
                <a:solidFill>
                  <a:srgbClr val="FF0000"/>
                </a:solidFill>
                <a:latin typeface="+mn-lt"/>
              </a:rPr>
              <a:t>c2</a:t>
            </a:r>
            <a:r>
              <a:rPr lang="en-US" dirty="0">
                <a:solidFill>
                  <a:srgbClr val="FF0000"/>
                </a:solidFill>
                <a:latin typeface="+mn-lt"/>
              </a:rPr>
              <a:t>,m</a:t>
            </a:r>
            <a:r>
              <a:rPr lang="en-US" baseline="-25000" dirty="0">
                <a:solidFill>
                  <a:srgbClr val="FF0000"/>
                </a:solidFill>
                <a:latin typeface="+mn-lt"/>
              </a:rPr>
              <a:t>c3</a:t>
            </a:r>
          </a:p>
          <a:p>
            <a:pPr>
              <a:defRPr/>
            </a:pPr>
            <a:r>
              <a:rPr lang="en-US" dirty="0">
                <a:latin typeface="+mn-lt"/>
              </a:rPr>
              <a:t>Three unique angles: </a:t>
            </a:r>
            <a:r>
              <a:rPr lang="en-US" dirty="0">
                <a:solidFill>
                  <a:srgbClr val="0000FF"/>
                </a:solidFill>
                <a:latin typeface="+mn-lt"/>
              </a:rPr>
              <a:t>7, 65, 73 </a:t>
            </a:r>
          </a:p>
        </p:txBody>
      </p:sp>
      <p:graphicFrame>
        <p:nvGraphicFramePr>
          <p:cNvPr id="9218" name="Object 6">
            <a:extLst>
              <a:ext uri="{FF2B5EF4-FFF2-40B4-BE49-F238E27FC236}">
                <a16:creationId xmlns:a16="http://schemas.microsoft.com/office/drawing/2014/main" id="{1298E8E5-FE57-EC4F-BA02-3C5B0EFE3F0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47850" y="4791075"/>
          <a:ext cx="2890838" cy="971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31305500" imgH="10528300" progId="Equation.DSMT4">
                  <p:embed/>
                </p:oleObj>
              </mc:Choice>
              <mc:Fallback>
                <p:oleObj name="Equation" r:id="rId3" imgW="31305500" imgH="10528300" progId="Equation.DSMT4">
                  <p:embed/>
                  <p:pic>
                    <p:nvPicPr>
                      <p:cNvPr id="9218" name="Object 6">
                        <a:extLst>
                          <a:ext uri="{FF2B5EF4-FFF2-40B4-BE49-F238E27FC236}">
                            <a16:creationId xmlns:a16="http://schemas.microsoft.com/office/drawing/2014/main" id="{1298E8E5-FE57-EC4F-BA02-3C5B0EFE3F0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47850" y="4791075"/>
                        <a:ext cx="2890838" cy="971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Text Box 42">
            <a:extLst>
              <a:ext uri="{FF2B5EF4-FFF2-40B4-BE49-F238E27FC236}">
                <a16:creationId xmlns:a16="http://schemas.microsoft.com/office/drawing/2014/main" id="{CF622410-A9E6-604D-91E6-6EF16784EF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86015" y="5984876"/>
            <a:ext cx="7010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dirty="0">
                <a:latin typeface="+mn-lt"/>
              </a:rPr>
              <a:t>Known</a:t>
            </a:r>
            <a:r>
              <a:rPr lang="en-US" dirty="0">
                <a:latin typeface="Microsoft Sans Serif" pitchFamily="34" charset="0"/>
              </a:rPr>
              <a:t> </a:t>
            </a:r>
            <a:r>
              <a:rPr lang="en-US" dirty="0">
                <a:latin typeface="Symbol" pitchFamily="18" charset="2"/>
              </a:rPr>
              <a:t>q</a:t>
            </a:r>
            <a:r>
              <a:rPr lang="en-US" dirty="0">
                <a:latin typeface="Microsoft Sans Serif" pitchFamily="34" charset="0"/>
              </a:rPr>
              <a:t> </a:t>
            </a:r>
            <a:r>
              <a:rPr lang="en-US" dirty="0">
                <a:latin typeface="+mn-lt"/>
              </a:rPr>
              <a:t>and m</a:t>
            </a:r>
            <a:r>
              <a:rPr lang="en-US" baseline="-25000" dirty="0">
                <a:latin typeface="+mn-lt"/>
              </a:rPr>
              <a:t>c</a:t>
            </a:r>
            <a:r>
              <a:rPr lang="en-US" dirty="0">
                <a:latin typeface="+mn-lt"/>
              </a:rPr>
              <a:t> allows calculation of </a:t>
            </a:r>
            <a:r>
              <a:rPr lang="en-US" dirty="0" err="1">
                <a:latin typeface="+mn-lt"/>
              </a:rPr>
              <a:t>m</a:t>
            </a:r>
            <a:r>
              <a:rPr lang="en-US" baseline="-25000" dirty="0" err="1">
                <a:latin typeface="+mn-lt"/>
              </a:rPr>
              <a:t>t</a:t>
            </a:r>
            <a:r>
              <a:rPr lang="en-US" dirty="0">
                <a:latin typeface="+mn-lt"/>
              </a:rPr>
              <a:t> and m</a:t>
            </a:r>
            <a:r>
              <a:rPr lang="en-US" baseline="-25000" dirty="0">
                <a:latin typeface="+mn-lt"/>
              </a:rPr>
              <a:t>l</a:t>
            </a:r>
            <a:r>
              <a:rPr lang="en-US" dirty="0">
                <a:latin typeface="+mn-lt"/>
              </a:rPr>
              <a:t>.</a:t>
            </a:r>
          </a:p>
        </p:txBody>
      </p:sp>
      <p:pic>
        <p:nvPicPr>
          <p:cNvPr id="9225" name="Picture 17">
            <a:extLst>
              <a:ext uri="{FF2B5EF4-FFF2-40B4-BE49-F238E27FC236}">
                <a16:creationId xmlns:a16="http://schemas.microsoft.com/office/drawing/2014/main" id="{93763594-87B5-F449-A493-BA30892263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963" b="8717"/>
          <a:stretch>
            <a:fillRect/>
          </a:stretch>
        </p:blipFill>
        <p:spPr bwMode="auto">
          <a:xfrm>
            <a:off x="2524125" y="1754189"/>
            <a:ext cx="2514600" cy="2706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6" name="Freeform 18">
            <a:extLst>
              <a:ext uri="{FF2B5EF4-FFF2-40B4-BE49-F238E27FC236}">
                <a16:creationId xmlns:a16="http://schemas.microsoft.com/office/drawing/2014/main" id="{1E63C548-726A-0F4E-8872-5AD2BF7F49E4}"/>
              </a:ext>
            </a:extLst>
          </p:cNvPr>
          <p:cNvSpPr>
            <a:spLocks/>
          </p:cNvSpPr>
          <p:nvPr/>
        </p:nvSpPr>
        <p:spPr bwMode="auto">
          <a:xfrm>
            <a:off x="4443413" y="1868488"/>
            <a:ext cx="730250" cy="538162"/>
          </a:xfrm>
          <a:custGeom>
            <a:avLst/>
            <a:gdLst>
              <a:gd name="T0" fmla="*/ 0 w 460"/>
              <a:gd name="T1" fmla="*/ 2147483647 h 339"/>
              <a:gd name="T2" fmla="*/ 2147483647 w 460"/>
              <a:gd name="T3" fmla="*/ 2147483647 h 339"/>
              <a:gd name="T4" fmla="*/ 2147483647 w 460"/>
              <a:gd name="T5" fmla="*/ 0 h 339"/>
              <a:gd name="T6" fmla="*/ 0 w 460"/>
              <a:gd name="T7" fmla="*/ 2147483647 h 339"/>
              <a:gd name="T8" fmla="*/ 0 60000 65536"/>
              <a:gd name="T9" fmla="*/ 0 60000 65536"/>
              <a:gd name="T10" fmla="*/ 0 60000 65536"/>
              <a:gd name="T11" fmla="*/ 0 60000 65536"/>
              <a:gd name="T12" fmla="*/ 0 w 460"/>
              <a:gd name="T13" fmla="*/ 0 h 339"/>
              <a:gd name="T14" fmla="*/ 460 w 460"/>
              <a:gd name="T15" fmla="*/ 339 h 33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60" h="339">
                <a:moveTo>
                  <a:pt x="0" y="48"/>
                </a:moveTo>
                <a:lnTo>
                  <a:pt x="460" y="339"/>
                </a:lnTo>
                <a:lnTo>
                  <a:pt x="436" y="0"/>
                </a:lnTo>
                <a:lnTo>
                  <a:pt x="0" y="4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rnd" cmpd="sng">
                <a:solidFill>
                  <a:srgbClr val="000000"/>
                </a:solidFill>
                <a:prstDash val="sysDot"/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" name="Freeform 19">
            <a:extLst>
              <a:ext uri="{FF2B5EF4-FFF2-40B4-BE49-F238E27FC236}">
                <a16:creationId xmlns:a16="http://schemas.microsoft.com/office/drawing/2014/main" id="{552288C0-8626-A54F-9B83-6E80F962E404}"/>
              </a:ext>
            </a:extLst>
          </p:cNvPr>
          <p:cNvSpPr>
            <a:spLocks/>
          </p:cNvSpPr>
          <p:nvPr/>
        </p:nvSpPr>
        <p:spPr bwMode="auto">
          <a:xfrm>
            <a:off x="4303714" y="3443289"/>
            <a:ext cx="293687" cy="268287"/>
          </a:xfrm>
          <a:custGeom>
            <a:avLst/>
            <a:gdLst>
              <a:gd name="T0" fmla="*/ 2147483647 w 185"/>
              <a:gd name="T1" fmla="*/ 2147483647 h 169"/>
              <a:gd name="T2" fmla="*/ 2147483647 w 185"/>
              <a:gd name="T3" fmla="*/ 2147483647 h 169"/>
              <a:gd name="T4" fmla="*/ 2147483647 w 185"/>
              <a:gd name="T5" fmla="*/ 0 h 169"/>
              <a:gd name="T6" fmla="*/ 2147483647 w 185"/>
              <a:gd name="T7" fmla="*/ 2147483647 h 169"/>
              <a:gd name="T8" fmla="*/ 0 60000 65536"/>
              <a:gd name="T9" fmla="*/ 0 60000 65536"/>
              <a:gd name="T10" fmla="*/ 0 60000 65536"/>
              <a:gd name="T11" fmla="*/ 0 60000 65536"/>
              <a:gd name="T12" fmla="*/ 0 w 185"/>
              <a:gd name="T13" fmla="*/ 0 h 169"/>
              <a:gd name="T14" fmla="*/ 185 w 185"/>
              <a:gd name="T15" fmla="*/ 169 h 16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85" h="169">
                <a:moveTo>
                  <a:pt x="16" y="169"/>
                </a:moveTo>
                <a:cubicBezTo>
                  <a:pt x="8" y="122"/>
                  <a:pt x="0" y="76"/>
                  <a:pt x="16" y="48"/>
                </a:cubicBezTo>
                <a:cubicBezTo>
                  <a:pt x="32" y="20"/>
                  <a:pt x="85" y="0"/>
                  <a:pt x="113" y="0"/>
                </a:cubicBezTo>
                <a:cubicBezTo>
                  <a:pt x="141" y="0"/>
                  <a:pt x="173" y="36"/>
                  <a:pt x="185" y="48"/>
                </a:cubicBezTo>
              </a:path>
            </a:pathLst>
          </a:cu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" name="Freeform 20">
            <a:extLst>
              <a:ext uri="{FF2B5EF4-FFF2-40B4-BE49-F238E27FC236}">
                <a16:creationId xmlns:a16="http://schemas.microsoft.com/office/drawing/2014/main" id="{EE35BCA4-DB1C-B942-B22E-3D74D5D62CD4}"/>
              </a:ext>
            </a:extLst>
          </p:cNvPr>
          <p:cNvSpPr>
            <a:spLocks/>
          </p:cNvSpPr>
          <p:nvPr/>
        </p:nvSpPr>
        <p:spPr bwMode="auto">
          <a:xfrm>
            <a:off x="3022600" y="2290764"/>
            <a:ext cx="293688" cy="268287"/>
          </a:xfrm>
          <a:custGeom>
            <a:avLst/>
            <a:gdLst>
              <a:gd name="T0" fmla="*/ 2147483647 w 185"/>
              <a:gd name="T1" fmla="*/ 2147483647 h 169"/>
              <a:gd name="T2" fmla="*/ 2147483647 w 185"/>
              <a:gd name="T3" fmla="*/ 2147483647 h 169"/>
              <a:gd name="T4" fmla="*/ 2147483647 w 185"/>
              <a:gd name="T5" fmla="*/ 0 h 169"/>
              <a:gd name="T6" fmla="*/ 2147483647 w 185"/>
              <a:gd name="T7" fmla="*/ 2147483647 h 169"/>
              <a:gd name="T8" fmla="*/ 0 60000 65536"/>
              <a:gd name="T9" fmla="*/ 0 60000 65536"/>
              <a:gd name="T10" fmla="*/ 0 60000 65536"/>
              <a:gd name="T11" fmla="*/ 0 60000 65536"/>
              <a:gd name="T12" fmla="*/ 0 w 185"/>
              <a:gd name="T13" fmla="*/ 0 h 169"/>
              <a:gd name="T14" fmla="*/ 185 w 185"/>
              <a:gd name="T15" fmla="*/ 169 h 16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85" h="169">
                <a:moveTo>
                  <a:pt x="16" y="169"/>
                </a:moveTo>
                <a:cubicBezTo>
                  <a:pt x="8" y="122"/>
                  <a:pt x="0" y="76"/>
                  <a:pt x="16" y="48"/>
                </a:cubicBezTo>
                <a:cubicBezTo>
                  <a:pt x="32" y="20"/>
                  <a:pt x="85" y="0"/>
                  <a:pt x="113" y="0"/>
                </a:cubicBezTo>
                <a:cubicBezTo>
                  <a:pt x="141" y="0"/>
                  <a:pt x="173" y="36"/>
                  <a:pt x="185" y="48"/>
                </a:cubicBezTo>
              </a:path>
            </a:pathLst>
          </a:cu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29" name="Line 8">
            <a:extLst>
              <a:ext uri="{FF2B5EF4-FFF2-40B4-BE49-F238E27FC236}">
                <a16:creationId xmlns:a16="http://schemas.microsoft.com/office/drawing/2014/main" id="{6FC2EC01-61D5-4845-AECD-E503D44A850A}"/>
              </a:ext>
            </a:extLst>
          </p:cNvPr>
          <p:cNvSpPr>
            <a:spLocks noChangeShapeType="1"/>
          </p:cNvSpPr>
          <p:nvPr/>
        </p:nvSpPr>
        <p:spPr bwMode="auto">
          <a:xfrm>
            <a:off x="1947864" y="1408114"/>
            <a:ext cx="269875" cy="236537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30" name="Line 9">
            <a:extLst>
              <a:ext uri="{FF2B5EF4-FFF2-40B4-BE49-F238E27FC236}">
                <a16:creationId xmlns:a16="http://schemas.microsoft.com/office/drawing/2014/main" id="{F5F492FD-A3CF-E548-842B-8E6F939D5E3E}"/>
              </a:ext>
            </a:extLst>
          </p:cNvPr>
          <p:cNvSpPr>
            <a:spLocks noChangeShapeType="1"/>
          </p:cNvSpPr>
          <p:nvPr/>
        </p:nvSpPr>
        <p:spPr bwMode="auto">
          <a:xfrm>
            <a:off x="1947863" y="1338264"/>
            <a:ext cx="614362" cy="498475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" name="Freeform 23">
            <a:extLst>
              <a:ext uri="{FF2B5EF4-FFF2-40B4-BE49-F238E27FC236}">
                <a16:creationId xmlns:a16="http://schemas.microsoft.com/office/drawing/2014/main" id="{71C99708-428E-4E40-ACBE-1E969698964F}"/>
              </a:ext>
            </a:extLst>
          </p:cNvPr>
          <p:cNvSpPr>
            <a:spLocks/>
          </p:cNvSpPr>
          <p:nvPr/>
        </p:nvSpPr>
        <p:spPr bwMode="auto">
          <a:xfrm>
            <a:off x="3946525" y="2224089"/>
            <a:ext cx="319088" cy="642937"/>
          </a:xfrm>
          <a:custGeom>
            <a:avLst/>
            <a:gdLst>
              <a:gd name="T0" fmla="*/ 0 w 201"/>
              <a:gd name="T1" fmla="*/ 2147483647 h 405"/>
              <a:gd name="T2" fmla="*/ 2147483647 w 201"/>
              <a:gd name="T3" fmla="*/ 2147483647 h 405"/>
              <a:gd name="T4" fmla="*/ 2147483647 w 201"/>
              <a:gd name="T5" fmla="*/ 2147483647 h 405"/>
              <a:gd name="T6" fmla="*/ 2147483647 w 201"/>
              <a:gd name="T7" fmla="*/ 0 h 405"/>
              <a:gd name="T8" fmla="*/ 0 60000 65536"/>
              <a:gd name="T9" fmla="*/ 0 60000 65536"/>
              <a:gd name="T10" fmla="*/ 0 60000 65536"/>
              <a:gd name="T11" fmla="*/ 0 60000 65536"/>
              <a:gd name="T12" fmla="*/ 0 w 201"/>
              <a:gd name="T13" fmla="*/ 0 h 405"/>
              <a:gd name="T14" fmla="*/ 201 w 201"/>
              <a:gd name="T15" fmla="*/ 405 h 40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01" h="405">
                <a:moveTo>
                  <a:pt x="0" y="405"/>
                </a:moveTo>
                <a:cubicBezTo>
                  <a:pt x="5" y="368"/>
                  <a:pt x="17" y="241"/>
                  <a:pt x="33" y="184"/>
                </a:cubicBezTo>
                <a:cubicBezTo>
                  <a:pt x="49" y="127"/>
                  <a:pt x="69" y="95"/>
                  <a:pt x="97" y="64"/>
                </a:cubicBezTo>
                <a:cubicBezTo>
                  <a:pt x="125" y="33"/>
                  <a:pt x="179" y="13"/>
                  <a:pt x="201" y="0"/>
                </a:cubicBezTo>
              </a:path>
            </a:pathLst>
          </a:custGeom>
          <a:noFill/>
          <a:ln w="38100" cap="flat" cmpd="sng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" name="Freeform 24">
            <a:extLst>
              <a:ext uri="{FF2B5EF4-FFF2-40B4-BE49-F238E27FC236}">
                <a16:creationId xmlns:a16="http://schemas.microsoft.com/office/drawing/2014/main" id="{6F31C2E6-3DE2-1746-93D7-DEBDEAB3A4AF}"/>
              </a:ext>
            </a:extLst>
          </p:cNvPr>
          <p:cNvSpPr>
            <a:spLocks/>
          </p:cNvSpPr>
          <p:nvPr/>
        </p:nvSpPr>
        <p:spPr bwMode="auto">
          <a:xfrm>
            <a:off x="3444875" y="3251200"/>
            <a:ext cx="319088" cy="642938"/>
          </a:xfrm>
          <a:custGeom>
            <a:avLst/>
            <a:gdLst>
              <a:gd name="T0" fmla="*/ 0 w 201"/>
              <a:gd name="T1" fmla="*/ 2147483647 h 405"/>
              <a:gd name="T2" fmla="*/ 2147483647 w 201"/>
              <a:gd name="T3" fmla="*/ 2147483647 h 405"/>
              <a:gd name="T4" fmla="*/ 2147483647 w 201"/>
              <a:gd name="T5" fmla="*/ 2147483647 h 405"/>
              <a:gd name="T6" fmla="*/ 2147483647 w 201"/>
              <a:gd name="T7" fmla="*/ 0 h 405"/>
              <a:gd name="T8" fmla="*/ 0 60000 65536"/>
              <a:gd name="T9" fmla="*/ 0 60000 65536"/>
              <a:gd name="T10" fmla="*/ 0 60000 65536"/>
              <a:gd name="T11" fmla="*/ 0 60000 65536"/>
              <a:gd name="T12" fmla="*/ 0 w 201"/>
              <a:gd name="T13" fmla="*/ 0 h 405"/>
              <a:gd name="T14" fmla="*/ 201 w 201"/>
              <a:gd name="T15" fmla="*/ 405 h 40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01" h="405">
                <a:moveTo>
                  <a:pt x="0" y="405"/>
                </a:moveTo>
                <a:cubicBezTo>
                  <a:pt x="5" y="368"/>
                  <a:pt x="17" y="241"/>
                  <a:pt x="33" y="184"/>
                </a:cubicBezTo>
                <a:cubicBezTo>
                  <a:pt x="49" y="127"/>
                  <a:pt x="69" y="95"/>
                  <a:pt x="97" y="64"/>
                </a:cubicBezTo>
                <a:cubicBezTo>
                  <a:pt x="125" y="33"/>
                  <a:pt x="179" y="13"/>
                  <a:pt x="201" y="0"/>
                </a:cubicBezTo>
              </a:path>
            </a:pathLst>
          </a:custGeom>
          <a:noFill/>
          <a:ln w="38100" cap="flat" cmpd="sng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33" name="Oval 25">
            <a:extLst>
              <a:ext uri="{FF2B5EF4-FFF2-40B4-BE49-F238E27FC236}">
                <a16:creationId xmlns:a16="http://schemas.microsoft.com/office/drawing/2014/main" id="{5A4E4771-0F80-1E48-A0C9-D630E33266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63689" y="1100139"/>
            <a:ext cx="384175" cy="384175"/>
          </a:xfrm>
          <a:prstGeom prst="ellipse">
            <a:avLst/>
          </a:prstGeom>
          <a:solidFill>
            <a:srgbClr val="33CC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27" name="Text Box 13">
            <a:extLst>
              <a:ext uri="{FF2B5EF4-FFF2-40B4-BE49-F238E27FC236}">
                <a16:creationId xmlns:a16="http://schemas.microsoft.com/office/drawing/2014/main" id="{B59CB171-D592-3C4D-9F6D-AEAFB5B0FF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2243" y="1620552"/>
            <a:ext cx="2512226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dirty="0">
                <a:latin typeface="+mn-lt"/>
              </a:rPr>
              <a:t>[110]</a:t>
            </a:r>
          </a:p>
          <a:p>
            <a:pPr algn="ctr">
              <a:defRPr/>
            </a:pPr>
            <a:r>
              <a:rPr lang="en-US" dirty="0">
                <a:latin typeface="+mn-lt"/>
              </a:rPr>
              <a:t>Magnetic Field</a:t>
            </a:r>
          </a:p>
          <a:p>
            <a:pPr algn="ctr">
              <a:defRPr/>
            </a:pPr>
            <a:r>
              <a:rPr lang="en-US" dirty="0">
                <a:latin typeface="+mn-lt"/>
              </a:rPr>
              <a:t>Picks 3 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symmetry angles</a:t>
            </a:r>
          </a:p>
        </p:txBody>
      </p:sp>
      <p:sp>
        <p:nvSpPr>
          <p:cNvPr id="28" name="Text Box 43">
            <a:extLst>
              <a:ext uri="{FF2B5EF4-FFF2-40B4-BE49-F238E27FC236}">
                <a16:creationId xmlns:a16="http://schemas.microsoft.com/office/drawing/2014/main" id="{C1186555-BBAB-064B-A0B5-8529B8A805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93910" y="1339850"/>
            <a:ext cx="228139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000" dirty="0">
                <a:latin typeface="+mn-lt"/>
              </a:rPr>
              <a:t>B=[0.61, 0.61, 0.5]</a:t>
            </a:r>
          </a:p>
        </p:txBody>
      </p:sp>
      <p:grpSp>
        <p:nvGrpSpPr>
          <p:cNvPr id="2" name="Group 34">
            <a:extLst>
              <a:ext uri="{FF2B5EF4-FFF2-40B4-BE49-F238E27FC236}">
                <a16:creationId xmlns:a16="http://schemas.microsoft.com/office/drawing/2014/main" id="{DB8975CC-96B0-EE46-9885-EEB3295E092A}"/>
              </a:ext>
            </a:extLst>
          </p:cNvPr>
          <p:cNvGrpSpPr>
            <a:grpSpLocks/>
          </p:cNvGrpSpPr>
          <p:nvPr/>
        </p:nvGrpSpPr>
        <p:grpSpPr bwMode="auto">
          <a:xfrm>
            <a:off x="6181725" y="1322388"/>
            <a:ext cx="681038" cy="806450"/>
            <a:chOff x="4657808" y="1322497"/>
            <a:chExt cx="681528" cy="805849"/>
          </a:xfrm>
        </p:grpSpPr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93DD2CC6-86BF-A54B-BBFF-90AE16937906}"/>
                </a:ext>
              </a:extLst>
            </p:cNvPr>
            <p:cNvCxnSpPr/>
            <p:nvPr/>
          </p:nvCxnSpPr>
          <p:spPr>
            <a:xfrm rot="5400000">
              <a:off x="4405792" y="1591962"/>
              <a:ext cx="788400" cy="284367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11DEBBC7-1729-D442-B9CF-C2E8944BBCE3}"/>
                </a:ext>
              </a:extLst>
            </p:cNvPr>
            <p:cNvCxnSpPr/>
            <p:nvPr/>
          </p:nvCxnSpPr>
          <p:spPr>
            <a:xfrm rot="16200000" flipH="1">
              <a:off x="4620225" y="1646036"/>
              <a:ext cx="740810" cy="93730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19C3B7FC-B55A-6646-9C0B-269B0791E002}"/>
                </a:ext>
              </a:extLst>
            </p:cNvPr>
            <p:cNvCxnSpPr/>
            <p:nvPr/>
          </p:nvCxnSpPr>
          <p:spPr>
            <a:xfrm rot="16200000" flipH="1">
              <a:off x="4874256" y="1395179"/>
              <a:ext cx="536175" cy="393983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2308099" name="Object 23">
            <a:extLst>
              <a:ext uri="{FF2B5EF4-FFF2-40B4-BE49-F238E27FC236}">
                <a16:creationId xmlns:a16="http://schemas.microsoft.com/office/drawing/2014/main" id="{4B7B7CF4-1B1F-8F48-974C-19DAD96C38C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475788" y="4543425"/>
          <a:ext cx="1192212" cy="750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5798800" imgH="9944100" progId="Equation.DSMT4">
                  <p:embed/>
                </p:oleObj>
              </mc:Choice>
              <mc:Fallback>
                <p:oleObj name="Equation" r:id="rId6" imgW="15798800" imgH="9944100" progId="Equation.DSMT4">
                  <p:embed/>
                  <p:pic>
                    <p:nvPicPr>
                      <p:cNvPr id="2308099" name="Object 23">
                        <a:extLst>
                          <a:ext uri="{FF2B5EF4-FFF2-40B4-BE49-F238E27FC236}">
                            <a16:creationId xmlns:a16="http://schemas.microsoft.com/office/drawing/2014/main" id="{4B7B7CF4-1B1F-8F48-974C-19DAD96C38C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475788" y="4543425"/>
                        <a:ext cx="1192212" cy="750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4" name="Ink 3"/>
              <p14:cNvContentPartPr/>
              <p14:nvPr/>
            </p14:nvContentPartPr>
            <p14:xfrm>
              <a:off x="904320" y="1587960"/>
              <a:ext cx="7059960" cy="229356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97480" y="1580760"/>
                <a:ext cx="7076520" cy="2309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426055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8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D083EE-64E0-D041-9D55-9A3E005618C4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CEED06B-C95E-A14B-8022-C944906970C3}" type="slidenum">
              <a:rPr lang="en-US" altLang="en-US" sz="900">
                <a:solidFill>
                  <a:srgbClr val="000000"/>
                </a:solidFill>
                <a:latin typeface="Trebuchet MS" panose="020B0703020202090204" pitchFamily="34" charset="0"/>
              </a:rPr>
              <a:pPr eaLnBrk="1" hangingPunct="1"/>
              <a:t>23</a:t>
            </a:fld>
            <a:endParaRPr lang="en-US" altLang="en-US" sz="900">
              <a:solidFill>
                <a:srgbClr val="000000"/>
              </a:solidFill>
              <a:latin typeface="Trebuchet MS" panose="020B0703020202090204" pitchFamily="34" charset="0"/>
            </a:endParaRPr>
          </a:p>
        </p:txBody>
      </p:sp>
      <p:pic>
        <p:nvPicPr>
          <p:cNvPr id="36867" name="Picture 12">
            <a:extLst>
              <a:ext uri="{FF2B5EF4-FFF2-40B4-BE49-F238E27FC236}">
                <a16:creationId xmlns:a16="http://schemas.microsoft.com/office/drawing/2014/main" id="{F8926B8E-E9AB-7140-A3CA-E321AEBBAF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0126" y="1524000"/>
            <a:ext cx="5313363" cy="3443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8" name="Text Box 16">
            <a:extLst>
              <a:ext uri="{FF2B5EF4-FFF2-40B4-BE49-F238E27FC236}">
                <a16:creationId xmlns:a16="http://schemas.microsoft.com/office/drawing/2014/main" id="{9DC6D93C-8F63-4747-BEFB-9E4FEB74F1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24454" y="5297489"/>
            <a:ext cx="597791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>
                <a:latin typeface="Comic Sans MS" panose="030F0902030302020204" pitchFamily="66" charset="0"/>
              </a:rPr>
              <a:t>Which peaks relate to valence band?</a:t>
            </a:r>
          </a:p>
          <a:p>
            <a:pPr algn="ctr"/>
            <a:r>
              <a:rPr lang="en-US" altLang="en-US">
                <a:latin typeface="Comic Sans MS" panose="030F0902030302020204" pitchFamily="66" charset="0"/>
              </a:rPr>
              <a:t>Why are there two valence band peaks?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24E9527-4CEE-6D4E-BEE3-F5A0002FB7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Valence Band Effective Mass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/>
              <p14:cNvContentPartPr/>
              <p14:nvPr/>
            </p14:nvContentPartPr>
            <p14:xfrm>
              <a:off x="4235400" y="3169440"/>
              <a:ext cx="2182680" cy="111240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227120" y="3162240"/>
                <a:ext cx="2199240" cy="1127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43136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8">
            <a:extLst>
              <a:ext uri="{FF2B5EF4-FFF2-40B4-BE49-F238E27FC236}">
                <a16:creationId xmlns:a16="http://schemas.microsoft.com/office/drawing/2014/main" id="{9FD4A4A8-28F0-1B46-9696-2F5CF5F90269}"/>
              </a:ext>
            </a:extLst>
          </p:cNvPr>
          <p:cNvSpPr txBox="1">
            <a:spLocks noChangeArrowheads="1"/>
          </p:cNvSpPr>
          <p:nvPr/>
        </p:nvSpPr>
        <p:spPr>
          <a:xfrm>
            <a:off x="519799" y="4296984"/>
            <a:ext cx="8722180" cy="1066800"/>
          </a:xfrm>
          <a:prstGeom prst="rect">
            <a:avLst/>
          </a:prstGeom>
        </p:spPr>
        <p:txBody>
          <a:bodyPr/>
          <a:lstStyle>
            <a:lvl1pPr marL="169863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4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2pPr>
            <a:lvl3pPr marL="804863" indent="-236538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3pPr>
            <a:lvl4pPr marL="1089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4pPr>
            <a:lvl5pPr marL="1373188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5pPr>
            <a:lvl6pPr marL="18303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2875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27447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2019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marL="0" indent="0">
              <a:buNone/>
            </a:pPr>
            <a:r>
              <a:rPr lang="en-US" sz="2400" dirty="0"/>
              <a:t>Bandstructure Measurements </a:t>
            </a:r>
            <a:r>
              <a:rPr lang="en-US" sz="2400" b="1" dirty="0">
                <a:solidFill>
                  <a:srgbClr val="FF0000"/>
                </a:solidFill>
              </a:rPr>
              <a:t>test and validate the theories</a:t>
            </a:r>
          </a:p>
          <a:p>
            <a:r>
              <a:rPr lang="en-US" sz="2400" dirty="0"/>
              <a:t>11.1 Bandgap measurements</a:t>
            </a:r>
          </a:p>
          <a:p>
            <a:endParaRPr lang="en-US" sz="2400" dirty="0"/>
          </a:p>
          <a:p>
            <a:r>
              <a:rPr lang="en-US" sz="2400" dirty="0"/>
              <a:t>11.2 Effective mass measurements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8F60B6D-59DF-4046-BF06-4C9657C725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Section 11</a:t>
            </a:r>
            <a:br>
              <a:rPr lang="en-US" dirty="0"/>
            </a:br>
            <a:r>
              <a:rPr lang="en-US" dirty="0"/>
              <a:t>Bandstructure Measurements</a:t>
            </a:r>
          </a:p>
        </p:txBody>
      </p:sp>
      <p:sp>
        <p:nvSpPr>
          <p:cNvPr id="53" name="Rectangle 3">
            <a:extLst>
              <a:ext uri="{FF2B5EF4-FFF2-40B4-BE49-F238E27FC236}">
                <a16:creationId xmlns:a16="http://schemas.microsoft.com/office/drawing/2014/main" id="{DE28FE68-F9EB-E843-8166-EF85130E02F7}"/>
              </a:ext>
            </a:extLst>
          </p:cNvPr>
          <p:cNvSpPr txBox="1">
            <a:spLocks noChangeArrowheads="1"/>
          </p:cNvSpPr>
          <p:nvPr/>
        </p:nvSpPr>
        <p:spPr>
          <a:xfrm>
            <a:off x="488876" y="2626608"/>
            <a:ext cx="8534400" cy="414736"/>
          </a:xfrm>
          <a:prstGeom prst="rect">
            <a:avLst/>
          </a:prstGeom>
        </p:spPr>
        <p:txBody>
          <a:bodyPr/>
          <a:lstStyle>
            <a:lvl1pPr marL="169863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4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2pPr>
            <a:lvl3pPr marL="804863" indent="-236538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3pPr>
            <a:lvl4pPr marL="1089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4pPr>
            <a:lvl5pPr marL="1373188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5pPr>
            <a:lvl6pPr marL="18303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2875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27447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2019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marL="0" indent="0">
              <a:lnSpc>
                <a:spcPct val="90000"/>
              </a:lnSpc>
              <a:buNone/>
            </a:pPr>
            <a:r>
              <a:rPr lang="en-US" altLang="en-US" sz="2400" kern="0" dirty="0">
                <a:ea typeface="ＭＳ Ｐゴシック" panose="020B0600070205080204" pitchFamily="34" charset="-128"/>
              </a:rPr>
              <a:t>Section 7 – Bandstructure in 1D Periodic Potentials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altLang="en-US" sz="2400" kern="0" dirty="0">
                <a:ea typeface="ＭＳ Ｐゴシック" panose="020B0600070205080204" pitchFamily="34" charset="-128"/>
              </a:rPr>
              <a:t>Section 8 – </a:t>
            </a:r>
            <a:r>
              <a:rPr lang="en-US" sz="2400" dirty="0"/>
              <a:t>Brillouin Zone - Reciprocal Lattice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altLang="en-US" sz="2400" kern="0" dirty="0">
                <a:ea typeface="ＭＳ Ｐゴシック" panose="020B0600070205080204" pitchFamily="34" charset="-128"/>
              </a:rPr>
              <a:t>Section 9 – </a:t>
            </a:r>
            <a:r>
              <a:rPr lang="en-US" sz="2400" dirty="0"/>
              <a:t>Constant Energy Surfaces</a:t>
            </a:r>
            <a:r>
              <a:rPr lang="en-US" altLang="en-US" sz="2400" kern="0" dirty="0">
                <a:ea typeface="ＭＳ Ｐゴシック" panose="020B0600070205080204" pitchFamily="34" charset="-128"/>
              </a:rPr>
              <a:t> &amp; DOS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altLang="en-US" sz="2400" kern="0" dirty="0">
                <a:ea typeface="ＭＳ Ｐゴシック" panose="020B0600070205080204" pitchFamily="34" charset="-128"/>
              </a:rPr>
              <a:t>Section 10 –  Bandstructure in Real Materials (Si, Ge, GaAs)</a:t>
            </a:r>
          </a:p>
        </p:txBody>
      </p:sp>
      <p:pic>
        <p:nvPicPr>
          <p:cNvPr id="107" name="Picture 3">
            <a:extLst>
              <a:ext uri="{FF2B5EF4-FFF2-40B4-BE49-F238E27FC236}">
                <a16:creationId xmlns:a16="http://schemas.microsoft.com/office/drawing/2014/main" id="{9C41126B-33EE-FC43-80DC-76DCC9E0A6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9487" y="764092"/>
            <a:ext cx="1895475" cy="1716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8" name="Text Box 4">
            <a:extLst>
              <a:ext uri="{FF2B5EF4-FFF2-40B4-BE49-F238E27FC236}">
                <a16:creationId xmlns:a16="http://schemas.microsoft.com/office/drawing/2014/main" id="{6AA961B2-CC4A-FF47-B754-5B37D4A4A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375" y="6391359"/>
            <a:ext cx="32734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alibri" panose="020F0502020204030204" pitchFamily="34" charset="0"/>
              </a:rPr>
              <a:t>Reference</a:t>
            </a:r>
            <a:r>
              <a:rPr lang="en-US" altLang="en-US" sz="2400" dirty="0">
                <a:latin typeface="Calibri" panose="020F0502020204030204" pitchFamily="34" charset="0"/>
              </a:rPr>
              <a:t>: </a:t>
            </a:r>
            <a:r>
              <a:rPr lang="en-US" altLang="en-US" sz="2400" dirty="0"/>
              <a:t>Vol. 6, Ch. 3</a:t>
            </a:r>
          </a:p>
        </p:txBody>
      </p:sp>
      <p:pic>
        <p:nvPicPr>
          <p:cNvPr id="56" name="Picture 4">
            <a:extLst>
              <a:ext uri="{FF2B5EF4-FFF2-40B4-BE49-F238E27FC236}">
                <a16:creationId xmlns:a16="http://schemas.microsoft.com/office/drawing/2014/main" id="{A174DA4A-56C4-BB4E-B0C8-6F658CF153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6" t="3055" r="31963" b="5875"/>
          <a:stretch>
            <a:fillRect/>
          </a:stretch>
        </p:blipFill>
        <p:spPr bwMode="auto">
          <a:xfrm>
            <a:off x="7838183" y="1791553"/>
            <a:ext cx="1554030" cy="1538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" name="Picture 3">
            <a:extLst>
              <a:ext uri="{FF2B5EF4-FFF2-40B4-BE49-F238E27FC236}">
                <a16:creationId xmlns:a16="http://schemas.microsoft.com/office/drawing/2014/main" id="{28F2E7FD-9DFA-3746-BF60-89853D9443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1618" y="764092"/>
            <a:ext cx="2358467" cy="1057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8" name="Object 5">
            <a:extLst>
              <a:ext uri="{FF2B5EF4-FFF2-40B4-BE49-F238E27FC236}">
                <a16:creationId xmlns:a16="http://schemas.microsoft.com/office/drawing/2014/main" id="{139BE2D8-0B86-1946-A688-9814734BB36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510202" y="817465"/>
          <a:ext cx="1394780" cy="6629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2821900" imgH="10820400" progId="Equation.DSMT4">
                  <p:embed/>
                </p:oleObj>
              </mc:Choice>
              <mc:Fallback>
                <p:oleObj name="Equation" r:id="rId5" imgW="22821900" imgH="10820400" progId="Equation.DSMT4">
                  <p:embed/>
                  <p:pic>
                    <p:nvPicPr>
                      <p:cNvPr id="58" name="Object 5">
                        <a:extLst>
                          <a:ext uri="{FF2B5EF4-FFF2-40B4-BE49-F238E27FC236}">
                            <a16:creationId xmlns:a16="http://schemas.microsoft.com/office/drawing/2014/main" id="{139BE2D8-0B86-1946-A688-9814734BB36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10202" y="817465"/>
                        <a:ext cx="1394780" cy="66290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D37D6CA0-0FA6-2649-930B-A70150C61AF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8377" y="817465"/>
            <a:ext cx="4347128" cy="1782811"/>
          </a:xfrm>
          <a:prstGeom prst="rect">
            <a:avLst/>
          </a:prstGeom>
        </p:spPr>
      </p:pic>
      <p:sp>
        <p:nvSpPr>
          <p:cNvPr id="63" name="Rounded Rectangle 62">
            <a:extLst>
              <a:ext uri="{FF2B5EF4-FFF2-40B4-BE49-F238E27FC236}">
                <a16:creationId xmlns:a16="http://schemas.microsoft.com/office/drawing/2014/main" id="{990DCE5D-96E7-DF49-A146-C95D744C6C3B}"/>
              </a:ext>
            </a:extLst>
          </p:cNvPr>
          <p:cNvSpPr/>
          <p:nvPr/>
        </p:nvSpPr>
        <p:spPr>
          <a:xfrm rot="16200000">
            <a:off x="-199161" y="5904490"/>
            <a:ext cx="943024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Video Segment</a:t>
            </a:r>
          </a:p>
        </p:txBody>
      </p:sp>
      <p:sp>
        <p:nvSpPr>
          <p:cNvPr id="64" name="Rounded Rectangle 63">
            <a:extLst>
              <a:ext uri="{FF2B5EF4-FFF2-40B4-BE49-F238E27FC236}">
                <a16:creationId xmlns:a16="http://schemas.microsoft.com/office/drawing/2014/main" id="{3245D2AB-6318-B74B-BCB7-F2DAFD72CFFC}"/>
              </a:ext>
            </a:extLst>
          </p:cNvPr>
          <p:cNvSpPr/>
          <p:nvPr/>
        </p:nvSpPr>
        <p:spPr>
          <a:xfrm rot="16200000">
            <a:off x="-203417" y="4915448"/>
            <a:ext cx="943024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Video Segment</a:t>
            </a:r>
          </a:p>
        </p:txBody>
      </p:sp>
      <p:sp>
        <p:nvSpPr>
          <p:cNvPr id="15" name="AutoShape 5">
            <a:extLst>
              <a:ext uri="{FF2B5EF4-FFF2-40B4-BE49-F238E27FC236}">
                <a16:creationId xmlns:a16="http://schemas.microsoft.com/office/drawing/2014/main" id="{A2095891-1FDC-6341-AEC7-19053FDA9035}"/>
              </a:ext>
            </a:extLst>
          </p:cNvPr>
          <p:cNvSpPr>
            <a:spLocks noChangeArrowheads="1"/>
          </p:cNvSpPr>
          <p:nvPr/>
        </p:nvSpPr>
        <p:spPr bwMode="auto">
          <a:xfrm rot="748110">
            <a:off x="4033257" y="6077111"/>
            <a:ext cx="1924495" cy="479417"/>
          </a:xfrm>
          <a:prstGeom prst="leftArrow">
            <a:avLst>
              <a:gd name="adj1" fmla="val 50000"/>
              <a:gd name="adj2" fmla="val 82915"/>
            </a:avLst>
          </a:prstGeom>
          <a:blipFill dpi="0"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FFFF"/>
                </a:solidFill>
              </a:rPr>
              <a:t>                 status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1EB2BAF-3F05-184F-806C-9C4B2DBE38AC}"/>
              </a:ext>
            </a:extLst>
          </p:cNvPr>
          <p:cNvSpPr/>
          <p:nvPr/>
        </p:nvSpPr>
        <p:spPr>
          <a:xfrm>
            <a:off x="519799" y="741898"/>
            <a:ext cx="11130286" cy="3555086"/>
          </a:xfrm>
          <a:prstGeom prst="rect">
            <a:avLst/>
          </a:prstGeom>
          <a:solidFill>
            <a:srgbClr val="BFBFBF">
              <a:alpha val="25098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1" name="Picture 41">
            <a:extLst>
              <a:ext uri="{FF2B5EF4-FFF2-40B4-BE49-F238E27FC236}">
                <a16:creationId xmlns:a16="http://schemas.microsoft.com/office/drawing/2014/main" id="{4BE20B3D-F27B-2B42-9C02-F0775EE574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7158" y="2709901"/>
            <a:ext cx="2807499" cy="4138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2">
            <a:extLst>
              <a:ext uri="{FF2B5EF4-FFF2-40B4-BE49-F238E27FC236}">
                <a16:creationId xmlns:a16="http://schemas.microsoft.com/office/drawing/2014/main" id="{41B192F1-0E5A-0D48-ABC6-F6D8F0F7DF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9946" y="4739301"/>
            <a:ext cx="3254747" cy="2109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76442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6_nanoHUB-v2">
  <a:themeElements>
    <a:clrScheme name="nanoHUB-v2 13">
      <a:dk1>
        <a:srgbClr val="000000"/>
      </a:dk1>
      <a:lt1>
        <a:srgbClr val="FFFFFF"/>
      </a:lt1>
      <a:dk2>
        <a:srgbClr val="000000"/>
      </a:dk2>
      <a:lt2>
        <a:srgbClr val="B2B2B2"/>
      </a:lt2>
      <a:accent1>
        <a:srgbClr val="5C90A7"/>
      </a:accent1>
      <a:accent2>
        <a:srgbClr val="FFCC66"/>
      </a:accent2>
      <a:accent3>
        <a:srgbClr val="FFFFFF"/>
      </a:accent3>
      <a:accent4>
        <a:srgbClr val="000000"/>
      </a:accent4>
      <a:accent5>
        <a:srgbClr val="B5C6D0"/>
      </a:accent5>
      <a:accent6>
        <a:srgbClr val="E7B95C"/>
      </a:accent6>
      <a:hlink>
        <a:srgbClr val="2A5063"/>
      </a:hlink>
      <a:folHlink>
        <a:srgbClr val="78BCDA"/>
      </a:folHlink>
    </a:clrScheme>
    <a:fontScheme name="nanoHUB-v2">
      <a:majorFont>
        <a:latin typeface="Trebuchet MS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nanoHUB-v2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noHUB-v2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noHUB-v2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noHUB-v2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noHUB-v2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noHUB-v2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noHUB-v2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noHUB-v2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noHUB-v2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noHUB-v2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noHUB-v2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noHUB-v2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noHUB-v2 13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5C90A7"/>
        </a:accent1>
        <a:accent2>
          <a:srgbClr val="FFCC66"/>
        </a:accent2>
        <a:accent3>
          <a:srgbClr val="FFFFFF"/>
        </a:accent3>
        <a:accent4>
          <a:srgbClr val="000000"/>
        </a:accent4>
        <a:accent5>
          <a:srgbClr val="B5C6D0"/>
        </a:accent5>
        <a:accent6>
          <a:srgbClr val="E7B95C"/>
        </a:accent6>
        <a:hlink>
          <a:srgbClr val="2A5063"/>
        </a:hlink>
        <a:folHlink>
          <a:srgbClr val="78BCD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ection_XX_outlines_LO_only_wide_V7.potx" id="{A2216589-9875-0A44-97DF-0FF3F27CEE0B}" vid="{4923CA74-6A8E-AF4A-8CD0-B24CDAE527CB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6_nanoHUB-v2</Template>
  <TotalTime>3307</TotalTime>
  <Words>1328</Words>
  <Application>Microsoft Office PowerPoint</Application>
  <PresentationFormat>Widescreen</PresentationFormat>
  <Paragraphs>274</Paragraphs>
  <Slides>24</Slides>
  <Notes>2</Notes>
  <HiddenSlides>2</HiddenSlides>
  <MMClips>0</MMClips>
  <ScaleCrop>false</ScaleCrop>
  <HeadingPairs>
    <vt:vector size="8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7" baseType="lpstr">
      <vt:lpstr>ＭＳ Ｐゴシック</vt:lpstr>
      <vt:lpstr>Arial</vt:lpstr>
      <vt:lpstr>Calibri</vt:lpstr>
      <vt:lpstr>Comic Sans MS</vt:lpstr>
      <vt:lpstr>Maiandra GD</vt:lpstr>
      <vt:lpstr>Microsoft Sans Serif</vt:lpstr>
      <vt:lpstr>Symbol</vt:lpstr>
      <vt:lpstr>Times New Roman</vt:lpstr>
      <vt:lpstr>Trebuchet MS</vt:lpstr>
      <vt:lpstr>Wingdings</vt:lpstr>
      <vt:lpstr>Wingdings 3</vt:lpstr>
      <vt:lpstr>6_nanoHUB-v2</vt:lpstr>
      <vt:lpstr>Equation</vt:lpstr>
      <vt:lpstr>Section 11 Bandstructure Measurements</vt:lpstr>
      <vt:lpstr>Section 11 Bandstructure Measurements</vt:lpstr>
      <vt:lpstr>Reminder: Momentum vs. DOS</vt:lpstr>
      <vt:lpstr>Measurement of Band Gap</vt:lpstr>
      <vt:lpstr>Measurement of Energy Gap</vt:lpstr>
      <vt:lpstr>Direct Bandgaps</vt:lpstr>
      <vt:lpstr>Direct Bandgaps</vt:lpstr>
      <vt:lpstr>Direct and Indirect Bandgaps</vt:lpstr>
      <vt:lpstr>Temperature-dependent Band Gap</vt:lpstr>
      <vt:lpstr>Section 11 Bandstructure Measurements</vt:lpstr>
      <vt:lpstr>Section 11 Bandstructure Measurements</vt:lpstr>
      <vt:lpstr>Section 11 Bandstructure Measurements</vt:lpstr>
      <vt:lpstr>Section 11 Bandstructure Measurements</vt:lpstr>
      <vt:lpstr>11.2 Effective mass measurements</vt:lpstr>
      <vt:lpstr>Motion in Real Space and Phase Space</vt:lpstr>
      <vt:lpstr>Derive the Cyclotron Formula</vt:lpstr>
      <vt:lpstr>Measurement of Effective Mass</vt:lpstr>
      <vt:lpstr>Effective mass in Ge</vt:lpstr>
      <vt:lpstr>Cyclotron Formula for Multiple Valleys</vt:lpstr>
      <vt:lpstr>Continued …</vt:lpstr>
      <vt:lpstr>Continued …</vt:lpstr>
      <vt:lpstr>Measurement of Effective Mass</vt:lpstr>
      <vt:lpstr>Valence Band Effective Mass</vt:lpstr>
      <vt:lpstr>Section 11 Bandstructure Measurements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Marks a new video segment</dc:title>
  <dc:creator>Klimeck, Gerhard</dc:creator>
  <cp:lastModifiedBy>Peide Ye</cp:lastModifiedBy>
  <cp:revision>85</cp:revision>
  <cp:lastPrinted>2012-01-17T05:18:23Z</cp:lastPrinted>
  <dcterms:created xsi:type="dcterms:W3CDTF">2020-06-16T22:10:56Z</dcterms:created>
  <dcterms:modified xsi:type="dcterms:W3CDTF">2026-09-14T01:36:59Z</dcterms:modified>
</cp:coreProperties>
</file>